
<file path=[Content_Types].xml><?xml version="1.0" encoding="utf-8"?>
<Types xmlns="http://schemas.openxmlformats.org/package/2006/content-types">
  <Default Extension="png" ContentType="image/png"/>
  <Default Extension="bin"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autoCompressPictures="0">
  <p:sldMasterIdLst>
    <p:sldMasterId id="2147483654" r:id="rId1"/>
  </p:sldMasterIdLst>
  <p:notesMasterIdLst>
    <p:notesMasterId r:id="rId17"/>
  </p:notesMasterIdLst>
  <p:handoutMasterIdLst>
    <p:handoutMasterId r:id="rId18"/>
  </p:handoutMasterIdLst>
  <p:sldIdLst>
    <p:sldId id="1000" r:id="rId2"/>
    <p:sldId id="1001" r:id="rId3"/>
    <p:sldId id="1035" r:id="rId4"/>
    <p:sldId id="1036" r:id="rId5"/>
    <p:sldId id="1033" r:id="rId6"/>
    <p:sldId id="1005" r:id="rId7"/>
    <p:sldId id="1037" r:id="rId8"/>
    <p:sldId id="1007" r:id="rId9"/>
    <p:sldId id="1026" r:id="rId10"/>
    <p:sldId id="1008" r:id="rId11"/>
    <p:sldId id="1010" r:id="rId12"/>
    <p:sldId id="1027" r:id="rId13"/>
    <p:sldId id="1025" r:id="rId14"/>
    <p:sldId id="1020" r:id="rId15"/>
    <p:sldId id="1021" r:id="rId16"/>
  </p:sldIdLst>
  <p:sldSz cx="9144000" cy="6858000" type="screen4x3"/>
  <p:notesSz cx="7315200" cy="9601200"/>
  <p:embeddedFontLst>
    <p:embeddedFont>
      <p:font typeface="ＭＳ Ｐゴシック" panose="020B0600070205080204" pitchFamily="34" charset="-128"/>
      <p:regular r:id="rId19"/>
    </p:embeddedFont>
    <p:embeddedFont>
      <p:font typeface="Georgia" panose="02040502050405020303" pitchFamily="18" charset="0"/>
      <p:regular r:id="rId20"/>
      <p:bold r:id="rId21"/>
      <p:italic r:id="rId22"/>
      <p:boldItalic r:id="rId23"/>
    </p:embeddedFont>
    <p:embeddedFont>
      <p:font typeface="Calibri" panose="020F0502020204030204" pitchFamily="34" charset="0"/>
      <p:regular r:id="rId24"/>
      <p:bold r:id="rId25"/>
      <p:italic r:id="rId26"/>
      <p:boldItalic r:id="rId27"/>
    </p:embeddedFont>
  </p:embeddedFontLst>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p:defaultTextStyle>
  <p:extLst>
    <p:ext uri="{EFAFB233-063F-42B5-8137-9DF3F51BA10A}">
      <p15:sldGuideLst xmlns:p15="http://schemas.microsoft.com/office/powerpoint/2012/main">
        <p15:guide id="1" orient="horz" pos="3552">
          <p15:clr>
            <a:srgbClr val="A4A3A4"/>
          </p15:clr>
        </p15:guide>
        <p15:guide id="2" orient="horz" pos="850">
          <p15:clr>
            <a:srgbClr val="A4A3A4"/>
          </p15:clr>
        </p15:guide>
        <p15:guide id="3" orient="horz" pos="985">
          <p15:clr>
            <a:srgbClr val="A4A3A4"/>
          </p15:clr>
        </p15:guide>
        <p15:guide id="4" orient="horz" pos="1224">
          <p15:clr>
            <a:srgbClr val="A4A3A4"/>
          </p15:clr>
        </p15:guide>
        <p15:guide id="5" pos="1367">
          <p15:clr>
            <a:srgbClr val="A4A3A4"/>
          </p15:clr>
        </p15:guide>
        <p15:guide id="6" pos="4392">
          <p15:clr>
            <a:srgbClr val="A4A3A4"/>
          </p15:clr>
        </p15:guide>
        <p15:guide id="7" pos="3556">
          <p15:clr>
            <a:srgbClr val="A4A3A4"/>
          </p15:clr>
        </p15:guide>
        <p15:guide id="8" pos="1590">
          <p15:clr>
            <a:srgbClr val="A4A3A4"/>
          </p15:clr>
        </p15:guide>
        <p15:guide id="9" pos="578">
          <p15:clr>
            <a:srgbClr val="A4A3A4"/>
          </p15:clr>
        </p15:guide>
      </p15:sldGuideLst>
    </p:ext>
    <p:ext uri="{2D200454-40CA-4A62-9FC3-DE9A4176ACB9}">
      <p15:notesGuideLst xmlns:p15="http://schemas.microsoft.com/office/powerpoint/2012/main">
        <p15:guide id="1" orient="horz" pos="3024" userDrawn="1">
          <p15:clr>
            <a:srgbClr val="A4A3A4"/>
          </p15:clr>
        </p15:guide>
        <p15:guide id="2" pos="2304"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B94A5"/>
    <a:srgbClr val="53726F"/>
    <a:srgbClr val="ECEFF1"/>
    <a:srgbClr val="FFFFFF"/>
    <a:srgbClr val="D2DAE0"/>
    <a:srgbClr val="BFCAD3"/>
    <a:srgbClr val="E6EBEE"/>
    <a:srgbClr val="A8B8C4"/>
    <a:srgbClr val="394A55"/>
    <a:srgbClr val="4F667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981" autoAdjust="0"/>
    <p:restoredTop sz="78195" autoAdjust="0"/>
  </p:normalViewPr>
  <p:slideViewPr>
    <p:cSldViewPr snapToGrid="0">
      <p:cViewPr varScale="1">
        <p:scale>
          <a:sx n="83" d="100"/>
          <a:sy n="83" d="100"/>
        </p:scale>
        <p:origin x="714" y="126"/>
      </p:cViewPr>
      <p:guideLst>
        <p:guide orient="horz" pos="3552"/>
        <p:guide orient="horz" pos="850"/>
        <p:guide orient="horz" pos="985"/>
        <p:guide orient="horz" pos="1224"/>
        <p:guide pos="1367"/>
        <p:guide pos="4392"/>
        <p:guide pos="3556"/>
        <p:guide pos="1590"/>
        <p:guide pos="57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50" d="100"/>
        <a:sy n="50" d="100"/>
      </p:scale>
      <p:origin x="0" y="0"/>
    </p:cViewPr>
  </p:sorterViewPr>
  <p:notesViewPr>
    <p:cSldViewPr snapToGrid="0">
      <p:cViewPr varScale="1">
        <p:scale>
          <a:sx n="55" d="100"/>
          <a:sy n="55" d="100"/>
        </p:scale>
        <p:origin x="-1854" y="-102"/>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26"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1.fntdata"/><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spPr>
            <a:ln>
              <a:noFill/>
            </a:ln>
          </c:spPr>
          <c:dPt>
            <c:idx val="0"/>
            <c:bubble3D val="0"/>
            <c:spPr>
              <a:solidFill>
                <a:srgbClr val="708594"/>
              </a:solidFill>
              <a:ln w="19050">
                <a:noFill/>
              </a:ln>
              <a:effectLst/>
            </c:spPr>
            <c:extLst>
              <c:ext xmlns:c16="http://schemas.microsoft.com/office/drawing/2014/chart" uri="{C3380CC4-5D6E-409C-BE32-E72D297353CC}">
                <c16:uniqueId val="{00000001-0D4F-40EC-B5A6-128D1A54245B}"/>
              </c:ext>
            </c:extLst>
          </c:dPt>
          <c:dPt>
            <c:idx val="1"/>
            <c:bubble3D val="0"/>
            <c:spPr>
              <a:solidFill>
                <a:srgbClr val="7B202C"/>
              </a:solidFill>
              <a:ln w="19050">
                <a:noFill/>
              </a:ln>
              <a:effectLst/>
            </c:spPr>
            <c:extLst>
              <c:ext xmlns:c16="http://schemas.microsoft.com/office/drawing/2014/chart" uri="{C3380CC4-5D6E-409C-BE32-E72D297353CC}">
                <c16:uniqueId val="{00000003-0D4F-40EC-B5A6-128D1A54245B}"/>
              </c:ext>
            </c:extLst>
          </c:dPt>
          <c:dPt>
            <c:idx val="2"/>
            <c:bubble3D val="0"/>
            <c:spPr>
              <a:solidFill>
                <a:srgbClr val="496461"/>
              </a:solidFill>
              <a:ln w="19050">
                <a:noFill/>
              </a:ln>
              <a:effectLst/>
            </c:spPr>
            <c:extLst>
              <c:ext xmlns:c16="http://schemas.microsoft.com/office/drawing/2014/chart" uri="{C3380CC4-5D6E-409C-BE32-E72D297353CC}">
                <c16:uniqueId val="{00000005-0D4F-40EC-B5A6-128D1A54245B}"/>
              </c:ext>
            </c:extLst>
          </c:dPt>
          <c:dPt>
            <c:idx val="3"/>
            <c:bubble3D val="0"/>
            <c:spPr>
              <a:solidFill>
                <a:srgbClr val="4B729B"/>
              </a:solidFill>
              <a:ln w="19050">
                <a:noFill/>
              </a:ln>
              <a:effectLst/>
            </c:spPr>
            <c:extLst>
              <c:ext xmlns:c16="http://schemas.microsoft.com/office/drawing/2014/chart" uri="{C3380CC4-5D6E-409C-BE32-E72D297353CC}">
                <c16:uniqueId val="{00000007-0D4F-40EC-B5A6-128D1A54245B}"/>
              </c:ext>
            </c:extLst>
          </c:dPt>
          <c:dPt>
            <c:idx val="4"/>
            <c:bubble3D val="0"/>
            <c:spPr>
              <a:solidFill>
                <a:srgbClr val="D5CDA6"/>
              </a:solidFill>
              <a:ln w="19050">
                <a:noFill/>
              </a:ln>
              <a:effectLst/>
            </c:spPr>
            <c:extLst>
              <c:ext xmlns:c16="http://schemas.microsoft.com/office/drawing/2014/chart" uri="{C3380CC4-5D6E-409C-BE32-E72D297353CC}">
                <c16:uniqueId val="{00000009-0D4F-40EC-B5A6-128D1A54245B}"/>
              </c:ext>
            </c:extLst>
          </c:dPt>
          <c:dPt>
            <c:idx val="5"/>
            <c:bubble3D val="0"/>
            <c:spPr>
              <a:solidFill>
                <a:srgbClr val="A9A9A9"/>
              </a:solidFill>
              <a:ln w="19050">
                <a:noFill/>
              </a:ln>
              <a:effectLst/>
            </c:spPr>
            <c:extLst>
              <c:ext xmlns:c16="http://schemas.microsoft.com/office/drawing/2014/chart" uri="{C3380CC4-5D6E-409C-BE32-E72D297353CC}">
                <c16:uniqueId val="{0000000B-0D4F-40EC-B5A6-128D1A54245B}"/>
              </c:ext>
            </c:extLst>
          </c:dPt>
          <c:dPt>
            <c:idx val="6"/>
            <c:bubble3D val="0"/>
            <c:spPr>
              <a:solidFill>
                <a:srgbClr val="A8B6C1"/>
              </a:solidFill>
              <a:ln w="19050">
                <a:noFill/>
              </a:ln>
              <a:effectLst/>
            </c:spPr>
            <c:extLst>
              <c:ext xmlns:c16="http://schemas.microsoft.com/office/drawing/2014/chart" uri="{C3380CC4-5D6E-409C-BE32-E72D297353CC}">
                <c16:uniqueId val="{0000000D-0D4F-40EC-B5A6-128D1A54245B}"/>
              </c:ext>
            </c:extLst>
          </c:dPt>
          <c:dPt>
            <c:idx val="7"/>
            <c:bubble3D val="0"/>
            <c:spPr>
              <a:solidFill>
                <a:srgbClr val="B0888A"/>
              </a:solidFill>
              <a:ln w="19050">
                <a:noFill/>
              </a:ln>
              <a:effectLst/>
            </c:spPr>
            <c:extLst>
              <c:ext xmlns:c16="http://schemas.microsoft.com/office/drawing/2014/chart" uri="{C3380CC4-5D6E-409C-BE32-E72D297353CC}">
                <c16:uniqueId val="{0000000F-0D4F-40EC-B5A6-128D1A54245B}"/>
              </c:ext>
            </c:extLst>
          </c:dPt>
          <c:dPt>
            <c:idx val="8"/>
            <c:bubble3D val="0"/>
            <c:spPr>
              <a:solidFill>
                <a:srgbClr val="94A2A0"/>
              </a:solidFill>
              <a:ln w="19050">
                <a:noFill/>
              </a:ln>
              <a:effectLst/>
            </c:spPr>
            <c:extLst>
              <c:ext xmlns:c16="http://schemas.microsoft.com/office/drawing/2014/chart" uri="{C3380CC4-5D6E-409C-BE32-E72D297353CC}">
                <c16:uniqueId val="{00000011-0D4F-40EC-B5A6-128D1A54245B}"/>
              </c:ext>
            </c:extLst>
          </c:dPt>
          <c:dLbls>
            <c:dLbl>
              <c:idx val="1"/>
              <c:layout>
                <c:manualLayout>
                  <c:x val="8.7141458646933662E-8"/>
                  <c:y val="-1.8901954223931899E-2"/>
                </c:manualLayout>
              </c:layout>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27709467588344444"/>
                      <c:h val="0.10362051305559467"/>
                    </c:manualLayout>
                  </c15:layout>
                </c:ext>
                <c:ext xmlns:c16="http://schemas.microsoft.com/office/drawing/2014/chart" uri="{C3380CC4-5D6E-409C-BE32-E72D297353CC}">
                  <c16:uniqueId val="{00000003-0D4F-40EC-B5A6-128D1A54245B}"/>
                </c:ext>
              </c:extLst>
            </c:dLbl>
            <c:dLbl>
              <c:idx val="2"/>
              <c:layout>
                <c:manualLayout>
                  <c:x val="0.10402947333270944"/>
                  <c:y val="2.0598665075528934E-3"/>
                </c:manualLayout>
              </c:layout>
              <c:numFmt formatCode="0.0%" sourceLinked="0"/>
              <c:spPr>
                <a:noFill/>
                <a:ln>
                  <a:noFill/>
                </a:ln>
                <a:effectLst/>
              </c:spPr>
              <c:txPr>
                <a:bodyPr rot="0" spcFirstLastPara="1" vertOverflow="ellipsis" vert="horz" wrap="square" lIns="38100" tIns="19050" rIns="38100" bIns="19050" anchor="ctr" anchorCtr="1">
                  <a:noAutofit/>
                </a:bodyPr>
                <a:lstStyle/>
                <a:p>
                  <a:pPr>
                    <a:defRPr sz="10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35192949489150632"/>
                      <c:h val="8.6003891718890141E-2"/>
                    </c:manualLayout>
                  </c15:layout>
                </c:ext>
                <c:ext xmlns:c16="http://schemas.microsoft.com/office/drawing/2014/chart" uri="{C3380CC4-5D6E-409C-BE32-E72D297353CC}">
                  <c16:uniqueId val="{00000005-0D4F-40EC-B5A6-128D1A54245B}"/>
                </c:ext>
              </c:extLst>
            </c:dLbl>
            <c:dLbl>
              <c:idx val="5"/>
              <c:layout>
                <c:manualLayout>
                  <c:x val="-1.9920537446689035E-2"/>
                  <c:y val="2.6462735913504658E-2"/>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B-0D4F-40EC-B5A6-128D1A54245B}"/>
                </c:ext>
              </c:extLst>
            </c:dLbl>
            <c:dLbl>
              <c:idx val="6"/>
              <c:layout>
                <c:manualLayout>
                  <c:x val="-3.5414288794113839E-2"/>
                  <c:y val="1.5121563379145518E-2"/>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D-0D4F-40EC-B5A6-128D1A54245B}"/>
                </c:ext>
              </c:extLst>
            </c:dLbl>
            <c:dLbl>
              <c:idx val="7"/>
              <c:layout>
                <c:manualLayout>
                  <c:x val="-3.5414288794113839E-2"/>
                  <c:y val="-1.5121563379145523E-2"/>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F-0D4F-40EC-B5A6-128D1A54245B}"/>
                </c:ext>
              </c:extLst>
            </c:dLbl>
            <c:dLbl>
              <c:idx val="8"/>
              <c:layout>
                <c:manualLayout>
                  <c:x val="5.3121433191170679E-2"/>
                  <c:y val="0"/>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11-0D4F-40EC-B5A6-128D1A54245B}"/>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1"/>
            <c:showSerName val="0"/>
            <c:showPercent val="0"/>
            <c:showBubbleSize val="0"/>
            <c:separator> </c:separator>
            <c:showLeaderLines val="1"/>
            <c:leaderLines>
              <c:spPr>
                <a:ln w="9525" cap="flat" cmpd="sng" algn="ctr">
                  <a:noFill/>
                  <a:round/>
                </a:ln>
                <a:effectLst/>
              </c:spPr>
            </c:leaderLines>
            <c:extLst>
              <c:ext xmlns:c15="http://schemas.microsoft.com/office/drawing/2012/chart" uri="{CE6537A1-D6FC-4f65-9D91-7224C49458BB}"/>
            </c:extLst>
          </c:dLbls>
          <c:cat>
            <c:strRef>
              <c:f>Sheet1!$A$2:$A$10</c:f>
              <c:strCache>
                <c:ptCount val="9"/>
                <c:pt idx="0">
                  <c:v>Consumer Products and Services</c:v>
                </c:pt>
                <c:pt idx="1">
                  <c:v>Business Services</c:v>
                </c:pt>
                <c:pt idx="2">
                  <c:v>Niche Manufacturing</c:v>
                </c:pt>
                <c:pt idx="3">
                  <c:v>Food and Beverage</c:v>
                </c:pt>
                <c:pt idx="4">
                  <c:v>Packaging</c:v>
                </c:pt>
                <c:pt idx="5">
                  <c:v>Transportation and Logistics</c:v>
                </c:pt>
                <c:pt idx="6">
                  <c:v>Chemicals</c:v>
                </c:pt>
                <c:pt idx="7">
                  <c:v>Other</c:v>
                </c:pt>
                <c:pt idx="8">
                  <c:v>Distribution</c:v>
                </c:pt>
              </c:strCache>
            </c:strRef>
          </c:cat>
          <c:val>
            <c:numRef>
              <c:f>Sheet1!$B$2:$B$10</c:f>
              <c:numCache>
                <c:formatCode>0.00%</c:formatCode>
                <c:ptCount val="9"/>
                <c:pt idx="0">
                  <c:v>0.251</c:v>
                </c:pt>
                <c:pt idx="1">
                  <c:v>0.219</c:v>
                </c:pt>
                <c:pt idx="2">
                  <c:v>0.151</c:v>
                </c:pt>
                <c:pt idx="3">
                  <c:v>0.14399999999999999</c:v>
                </c:pt>
                <c:pt idx="4">
                  <c:v>6.8000000000000005E-2</c:v>
                </c:pt>
                <c:pt idx="5">
                  <c:v>6.4000000000000001E-2</c:v>
                </c:pt>
                <c:pt idx="6">
                  <c:v>0.05</c:v>
                </c:pt>
                <c:pt idx="7">
                  <c:v>3.1E-2</c:v>
                </c:pt>
                <c:pt idx="8">
                  <c:v>2.1999999999999999E-2</c:v>
                </c:pt>
              </c:numCache>
            </c:numRef>
          </c:val>
          <c:extLst>
            <c:ext xmlns:c16="http://schemas.microsoft.com/office/drawing/2014/chart" uri="{C3380CC4-5D6E-409C-BE32-E72D297353CC}">
              <c16:uniqueId val="{00000012-0D4F-40EC-B5A6-128D1A54245B}"/>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47" tIns="48324" rIns="96647" bIns="48324" rtlCol="0"/>
          <a:lstStyle>
            <a:lvl1pPr algn="l" fontAlgn="auto">
              <a:spcBef>
                <a:spcPts val="0"/>
              </a:spcBef>
              <a:spcAft>
                <a:spcPts val="0"/>
              </a:spcAft>
              <a:defRPr sz="1300">
                <a:latin typeface="+mn-lt"/>
                <a:ea typeface="+mn-ea"/>
                <a:cs typeface="+mn-cs"/>
              </a:defRPr>
            </a:lvl1pPr>
          </a:lstStyle>
          <a:p>
            <a:pPr>
              <a:defRPr/>
            </a:pPr>
            <a:endParaRPr lang="en-US" dirty="0"/>
          </a:p>
        </p:txBody>
      </p:sp>
      <p:sp>
        <p:nvSpPr>
          <p:cNvPr id="3" name="Date Placeholder 2"/>
          <p:cNvSpPr>
            <a:spLocks noGrp="1"/>
          </p:cNvSpPr>
          <p:nvPr>
            <p:ph type="dt" sz="quarter" idx="1"/>
          </p:nvPr>
        </p:nvSpPr>
        <p:spPr>
          <a:xfrm>
            <a:off x="4143588" y="0"/>
            <a:ext cx="3169920" cy="480060"/>
          </a:xfrm>
          <a:prstGeom prst="rect">
            <a:avLst/>
          </a:prstGeom>
        </p:spPr>
        <p:txBody>
          <a:bodyPr vert="horz" wrap="square" lIns="96647" tIns="48324" rIns="96647" bIns="48324" numCol="1" anchor="t" anchorCtr="0" compatLnSpc="1">
            <a:prstTxWarp prst="textNoShape">
              <a:avLst/>
            </a:prstTxWarp>
          </a:bodyPr>
          <a:lstStyle>
            <a:lvl1pPr algn="r">
              <a:defRPr sz="1300">
                <a:latin typeface="Calibri" charset="0"/>
              </a:defRPr>
            </a:lvl1pPr>
          </a:lstStyle>
          <a:p>
            <a:pPr>
              <a:defRPr/>
            </a:pPr>
            <a:fld id="{3C90F895-9BAD-4449-A8BB-F0E5508C7E75}" type="datetime1">
              <a:rPr lang="en-US"/>
              <a:pPr>
                <a:defRPr/>
              </a:pPr>
              <a:t>3/29/2017</a:t>
            </a:fld>
            <a:endParaRPr lang="en-US" dirty="0"/>
          </a:p>
        </p:txBody>
      </p:sp>
      <p:sp>
        <p:nvSpPr>
          <p:cNvPr id="4" name="Footer Placeholder 3"/>
          <p:cNvSpPr>
            <a:spLocks noGrp="1"/>
          </p:cNvSpPr>
          <p:nvPr>
            <p:ph type="ftr" sz="quarter" idx="2"/>
          </p:nvPr>
        </p:nvSpPr>
        <p:spPr>
          <a:xfrm>
            <a:off x="0" y="9119475"/>
            <a:ext cx="3169920" cy="480060"/>
          </a:xfrm>
          <a:prstGeom prst="rect">
            <a:avLst/>
          </a:prstGeom>
        </p:spPr>
        <p:txBody>
          <a:bodyPr vert="horz" lIns="96647" tIns="48324" rIns="96647" bIns="48324" rtlCol="0" anchor="b"/>
          <a:lstStyle>
            <a:lvl1pPr algn="l" fontAlgn="auto">
              <a:spcBef>
                <a:spcPts val="0"/>
              </a:spcBef>
              <a:spcAft>
                <a:spcPts val="0"/>
              </a:spcAft>
              <a:defRPr sz="1300">
                <a:latin typeface="+mn-lt"/>
                <a:ea typeface="+mn-ea"/>
                <a:cs typeface="+mn-cs"/>
              </a:defRPr>
            </a:lvl1pPr>
          </a:lstStyle>
          <a:p>
            <a:pPr>
              <a:defRPr/>
            </a:pPr>
            <a:endParaRPr lang="en-US" dirty="0"/>
          </a:p>
        </p:txBody>
      </p:sp>
      <p:sp>
        <p:nvSpPr>
          <p:cNvPr id="5" name="Slide Number Placeholder 4"/>
          <p:cNvSpPr>
            <a:spLocks noGrp="1"/>
          </p:cNvSpPr>
          <p:nvPr>
            <p:ph type="sldNum" sz="quarter" idx="3"/>
          </p:nvPr>
        </p:nvSpPr>
        <p:spPr>
          <a:xfrm>
            <a:off x="4143588" y="9119475"/>
            <a:ext cx="3169920" cy="480060"/>
          </a:xfrm>
          <a:prstGeom prst="rect">
            <a:avLst/>
          </a:prstGeom>
        </p:spPr>
        <p:txBody>
          <a:bodyPr vert="horz" wrap="square" lIns="96647" tIns="48324" rIns="96647" bIns="48324" numCol="1" anchor="b" anchorCtr="0" compatLnSpc="1">
            <a:prstTxWarp prst="textNoShape">
              <a:avLst/>
            </a:prstTxWarp>
          </a:bodyPr>
          <a:lstStyle>
            <a:lvl1pPr algn="r">
              <a:defRPr sz="1300">
                <a:latin typeface="Calibri" charset="0"/>
              </a:defRPr>
            </a:lvl1pPr>
          </a:lstStyle>
          <a:p>
            <a:pPr>
              <a:defRPr/>
            </a:pPr>
            <a:fld id="{BB24196D-9A2B-4D00-9599-F1054D812D34}" type="slidenum">
              <a:rPr lang="en-US"/>
              <a:pPr>
                <a:defRPr/>
              </a:pPr>
              <a:t>‹#›</a:t>
            </a:fld>
            <a:endParaRPr lang="en-US" dirty="0"/>
          </a:p>
        </p:txBody>
      </p:sp>
    </p:spTree>
    <p:extLst>
      <p:ext uri="{BB962C8B-B14F-4D97-AF65-F5344CB8AC3E}">
        <p14:creationId xmlns:p14="http://schemas.microsoft.com/office/powerpoint/2010/main" val="342517644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47" tIns="48324" rIns="96647" bIns="48324" rtlCol="0"/>
          <a:lstStyle>
            <a:lvl1pPr algn="l" fontAlgn="auto">
              <a:spcBef>
                <a:spcPts val="0"/>
              </a:spcBef>
              <a:spcAft>
                <a:spcPts val="0"/>
              </a:spcAft>
              <a:defRPr sz="1300">
                <a:latin typeface="+mn-lt"/>
                <a:ea typeface="+mn-ea"/>
                <a:cs typeface="+mn-cs"/>
              </a:defRPr>
            </a:lvl1pPr>
          </a:lstStyle>
          <a:p>
            <a:pPr>
              <a:defRPr/>
            </a:pPr>
            <a:endParaRPr lang="en-US" dirty="0"/>
          </a:p>
        </p:txBody>
      </p:sp>
      <p:sp>
        <p:nvSpPr>
          <p:cNvPr id="3" name="Date Placeholder 2"/>
          <p:cNvSpPr>
            <a:spLocks noGrp="1"/>
          </p:cNvSpPr>
          <p:nvPr>
            <p:ph type="dt" idx="1"/>
          </p:nvPr>
        </p:nvSpPr>
        <p:spPr>
          <a:xfrm>
            <a:off x="4143588" y="0"/>
            <a:ext cx="3169920" cy="480060"/>
          </a:xfrm>
          <a:prstGeom prst="rect">
            <a:avLst/>
          </a:prstGeom>
        </p:spPr>
        <p:txBody>
          <a:bodyPr vert="horz" wrap="square" lIns="96647" tIns="48324" rIns="96647" bIns="48324" numCol="1" anchor="t" anchorCtr="0" compatLnSpc="1">
            <a:prstTxWarp prst="textNoShape">
              <a:avLst/>
            </a:prstTxWarp>
          </a:bodyPr>
          <a:lstStyle>
            <a:lvl1pPr algn="r">
              <a:defRPr sz="1300">
                <a:latin typeface="Calibri" charset="0"/>
              </a:defRPr>
            </a:lvl1pPr>
          </a:lstStyle>
          <a:p>
            <a:pPr>
              <a:defRPr/>
            </a:pPr>
            <a:fld id="{0499608E-5D0A-4637-889C-F01FA3F52710}" type="datetime1">
              <a:rPr lang="en-US"/>
              <a:pPr>
                <a:defRPr/>
              </a:pPr>
              <a:t>3/29/2017</a:t>
            </a:fld>
            <a:endParaRPr lang="en-US" dirty="0"/>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47" tIns="48324" rIns="96647" bIns="48324" rtlCol="0" anchor="ctr"/>
          <a:lstStyle/>
          <a:p>
            <a:pPr lvl="0"/>
            <a:endParaRPr lang="en-US" noProof="0" dirty="0"/>
          </a:p>
        </p:txBody>
      </p:sp>
      <p:sp>
        <p:nvSpPr>
          <p:cNvPr id="5" name="Notes Placeholder 4"/>
          <p:cNvSpPr>
            <a:spLocks noGrp="1"/>
          </p:cNvSpPr>
          <p:nvPr>
            <p:ph type="body" sz="quarter" idx="3"/>
          </p:nvPr>
        </p:nvSpPr>
        <p:spPr>
          <a:xfrm>
            <a:off x="731520" y="4560571"/>
            <a:ext cx="5852160" cy="4320540"/>
          </a:xfrm>
          <a:prstGeom prst="rect">
            <a:avLst/>
          </a:prstGeom>
        </p:spPr>
        <p:txBody>
          <a:bodyPr vert="horz" lIns="96647" tIns="48324" rIns="96647" bIns="48324"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9119475"/>
            <a:ext cx="3169920" cy="480060"/>
          </a:xfrm>
          <a:prstGeom prst="rect">
            <a:avLst/>
          </a:prstGeom>
        </p:spPr>
        <p:txBody>
          <a:bodyPr vert="horz" lIns="96647" tIns="48324" rIns="96647" bIns="48324" rtlCol="0" anchor="b"/>
          <a:lstStyle>
            <a:lvl1pPr algn="l" fontAlgn="auto">
              <a:spcBef>
                <a:spcPts val="0"/>
              </a:spcBef>
              <a:spcAft>
                <a:spcPts val="0"/>
              </a:spcAft>
              <a:defRPr sz="1300">
                <a:latin typeface="+mn-lt"/>
                <a:ea typeface="+mn-ea"/>
                <a:cs typeface="+mn-cs"/>
              </a:defRPr>
            </a:lvl1pPr>
          </a:lstStyle>
          <a:p>
            <a:pPr>
              <a:defRPr/>
            </a:pPr>
            <a:endParaRPr lang="en-US" dirty="0"/>
          </a:p>
        </p:txBody>
      </p:sp>
      <p:sp>
        <p:nvSpPr>
          <p:cNvPr id="7" name="Slide Number Placeholder 6"/>
          <p:cNvSpPr>
            <a:spLocks noGrp="1"/>
          </p:cNvSpPr>
          <p:nvPr>
            <p:ph type="sldNum" sz="quarter" idx="5"/>
          </p:nvPr>
        </p:nvSpPr>
        <p:spPr>
          <a:xfrm>
            <a:off x="4143588" y="9119475"/>
            <a:ext cx="3169920" cy="480060"/>
          </a:xfrm>
          <a:prstGeom prst="rect">
            <a:avLst/>
          </a:prstGeom>
        </p:spPr>
        <p:txBody>
          <a:bodyPr vert="horz" wrap="square" lIns="96647" tIns="48324" rIns="96647" bIns="48324" numCol="1" anchor="b" anchorCtr="0" compatLnSpc="1">
            <a:prstTxWarp prst="textNoShape">
              <a:avLst/>
            </a:prstTxWarp>
          </a:bodyPr>
          <a:lstStyle>
            <a:lvl1pPr algn="r">
              <a:defRPr sz="1300">
                <a:latin typeface="Calibri" charset="0"/>
              </a:defRPr>
            </a:lvl1pPr>
          </a:lstStyle>
          <a:p>
            <a:pPr>
              <a:defRPr/>
            </a:pPr>
            <a:fld id="{B67461DF-454B-434B-A951-97AD787ED451}" type="slidenum">
              <a:rPr lang="en-US"/>
              <a:pPr>
                <a:defRPr/>
              </a:pPr>
              <a:t>‹#›</a:t>
            </a:fld>
            <a:endParaRPr lang="en-US" dirty="0"/>
          </a:p>
        </p:txBody>
      </p:sp>
    </p:spTree>
    <p:extLst>
      <p:ext uri="{BB962C8B-B14F-4D97-AF65-F5344CB8AC3E}">
        <p14:creationId xmlns:p14="http://schemas.microsoft.com/office/powerpoint/2010/main" val="3523577790"/>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B67461DF-454B-434B-A951-97AD787ED451}" type="slidenum">
              <a:rPr lang="en-US" smtClean="0"/>
              <a:pPr>
                <a:defRPr/>
              </a:pPr>
              <a:t>1</a:t>
            </a:fld>
            <a:endParaRPr lang="en-US" dirty="0"/>
          </a:p>
        </p:txBody>
      </p:sp>
    </p:spTree>
    <p:extLst>
      <p:ext uri="{BB962C8B-B14F-4D97-AF65-F5344CB8AC3E}">
        <p14:creationId xmlns:p14="http://schemas.microsoft.com/office/powerpoint/2010/main" val="22332509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7817" lvl="1" indent="-177817" defTabSz="474178">
              <a:spcBef>
                <a:spcPts val="104"/>
              </a:spcBef>
              <a:buClr>
                <a:schemeClr val="tx1"/>
              </a:buClr>
              <a:buSzPct val="100000"/>
              <a:buFont typeface="Arial" panose="020B0604020202020204" pitchFamily="34" charset="0"/>
              <a:buChar char="•"/>
              <a:defRPr/>
            </a:pPr>
            <a:r>
              <a:rPr lang="en-US" dirty="0"/>
              <a:t>Other senior investment professionals – all partners in the GP</a:t>
            </a:r>
          </a:p>
          <a:p>
            <a:pPr marL="177817" lvl="1" indent="-177817" eaLnBrk="1" hangingPunct="1">
              <a:spcBef>
                <a:spcPts val="622"/>
              </a:spcBef>
              <a:spcAft>
                <a:spcPts val="0"/>
              </a:spcAft>
              <a:buSzPct val="100000"/>
              <a:buFont typeface="Arial" panose="020B0604020202020204" pitchFamily="34" charset="0"/>
              <a:buChar char="•"/>
              <a:defRPr/>
            </a:pPr>
            <a:r>
              <a:rPr lang="en-US" kern="0" dirty="0">
                <a:solidFill>
                  <a:sysClr val="windowText" lastClr="000000"/>
                </a:solidFill>
              </a:rPr>
              <a:t>Streamlined decision making</a:t>
            </a:r>
          </a:p>
          <a:p>
            <a:pPr marL="177817" lvl="1" indent="-177817" eaLnBrk="1" hangingPunct="1">
              <a:spcBef>
                <a:spcPts val="622"/>
              </a:spcBef>
              <a:spcAft>
                <a:spcPts val="0"/>
              </a:spcAft>
              <a:buSzPct val="100000"/>
              <a:buFont typeface="Arial" panose="020B0604020202020204" pitchFamily="34" charset="0"/>
              <a:buChar char="•"/>
              <a:defRPr/>
            </a:pPr>
            <a:r>
              <a:rPr lang="en-US" kern="0" dirty="0">
                <a:solidFill>
                  <a:sysClr val="windowText" lastClr="000000"/>
                </a:solidFill>
              </a:rPr>
              <a:t>One team approach – origination / underwriting / portfolio management</a:t>
            </a:r>
          </a:p>
          <a:p>
            <a:pPr marL="177817" lvl="1" indent="-177817" eaLnBrk="1" hangingPunct="1">
              <a:spcBef>
                <a:spcPts val="622"/>
              </a:spcBef>
              <a:spcAft>
                <a:spcPts val="0"/>
              </a:spcAft>
              <a:buSzPct val="100000"/>
              <a:buFont typeface="Arial" panose="020B0604020202020204" pitchFamily="34" charset="0"/>
              <a:buChar char="•"/>
              <a:defRPr/>
            </a:pPr>
            <a:r>
              <a:rPr lang="en-US" kern="0" dirty="0">
                <a:solidFill>
                  <a:sysClr val="windowText" lastClr="000000"/>
                </a:solidFill>
              </a:rPr>
              <a:t>No surprises at close</a:t>
            </a:r>
          </a:p>
          <a:p>
            <a:pPr marL="0" lvl="1" defTabSz="474178">
              <a:spcBef>
                <a:spcPts val="104"/>
              </a:spcBef>
              <a:buClr>
                <a:schemeClr val="tx1"/>
              </a:buClr>
              <a:buSzPct val="100000"/>
              <a:defRPr/>
            </a:pPr>
            <a:endParaRPr lang="en-US" dirty="0"/>
          </a:p>
          <a:p>
            <a:pPr marL="0" lvl="1" defTabSz="474178">
              <a:spcBef>
                <a:spcPts val="104"/>
              </a:spcBef>
              <a:buClr>
                <a:schemeClr val="tx1"/>
              </a:buClr>
              <a:buSzPct val="100000"/>
              <a:defRPr/>
            </a:pPr>
            <a:r>
              <a:rPr lang="en-US" dirty="0"/>
              <a:t>Prudential Capital’s Investment Committee has been together since the early 1990s, this leads to streamlined decision making and approval process while providing a reliability of execution on the terms as initially set forth</a:t>
            </a:r>
          </a:p>
          <a:p>
            <a:pPr marL="0" lvl="1" defTabSz="474178">
              <a:spcBef>
                <a:spcPts val="104"/>
              </a:spcBef>
              <a:buClr>
                <a:schemeClr val="tx1"/>
              </a:buClr>
              <a:buSzPct val="100000"/>
              <a:defRPr/>
            </a:pP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B67461DF-454B-434B-A951-97AD787ED451}" type="slidenum">
              <a:rPr lang="en-US" smtClean="0"/>
              <a:pPr>
                <a:defRPr/>
              </a:pPr>
              <a:t>11</a:t>
            </a:fld>
            <a:endParaRPr lang="en-US" dirty="0"/>
          </a:p>
        </p:txBody>
      </p:sp>
    </p:spTree>
    <p:extLst>
      <p:ext uri="{BB962C8B-B14F-4D97-AF65-F5344CB8AC3E}">
        <p14:creationId xmlns:p14="http://schemas.microsoft.com/office/powerpoint/2010/main" val="12048792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B67461DF-454B-434B-A951-97AD787ED451}" type="slidenum">
              <a:rPr lang="en-US" smtClean="0"/>
              <a:pPr>
                <a:defRPr/>
              </a:pPr>
              <a:t>13</a:t>
            </a:fld>
            <a:endParaRPr lang="en-US" dirty="0"/>
          </a:p>
        </p:txBody>
      </p:sp>
    </p:spTree>
    <p:extLst>
      <p:ext uri="{BB962C8B-B14F-4D97-AF65-F5344CB8AC3E}">
        <p14:creationId xmlns:p14="http://schemas.microsoft.com/office/powerpoint/2010/main" val="42071536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67461DF-454B-434B-A951-97AD787ED451}" type="slidenum">
              <a:rPr lang="en-US" smtClean="0"/>
              <a:pPr>
                <a:defRPr/>
              </a:pPr>
              <a:t>14</a:t>
            </a:fld>
            <a:endParaRPr lang="en-US" dirty="0"/>
          </a:p>
        </p:txBody>
      </p:sp>
    </p:spTree>
    <p:extLst>
      <p:ext uri="{BB962C8B-B14F-4D97-AF65-F5344CB8AC3E}">
        <p14:creationId xmlns:p14="http://schemas.microsoft.com/office/powerpoint/2010/main" val="3287503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B67461DF-454B-434B-A951-97AD787ED451}" type="slidenum">
              <a:rPr lang="en-US" smtClean="0"/>
              <a:pPr>
                <a:defRPr/>
              </a:pPr>
              <a:t>15</a:t>
            </a:fld>
            <a:endParaRPr lang="en-US" dirty="0"/>
          </a:p>
        </p:txBody>
      </p:sp>
    </p:spTree>
    <p:extLst>
      <p:ext uri="{BB962C8B-B14F-4D97-AF65-F5344CB8AC3E}">
        <p14:creationId xmlns:p14="http://schemas.microsoft.com/office/powerpoint/2010/main" val="25222509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B67461DF-454B-434B-A951-97AD787ED451}" type="slidenum">
              <a:rPr lang="en-US" smtClean="0"/>
              <a:pPr>
                <a:defRPr/>
              </a:pPr>
              <a:t>2</a:t>
            </a:fld>
            <a:endParaRPr lang="en-US" dirty="0"/>
          </a:p>
        </p:txBody>
      </p:sp>
    </p:spTree>
    <p:extLst>
      <p:ext uri="{BB962C8B-B14F-4D97-AF65-F5344CB8AC3E}">
        <p14:creationId xmlns:p14="http://schemas.microsoft.com/office/powerpoint/2010/main" val="16548894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473467">
              <a:defRPr/>
            </a:pPr>
            <a:r>
              <a:rPr lang="en-US" b="1" i="1" dirty="0">
                <a:solidFill>
                  <a:schemeClr val="tx1"/>
                </a:solidFill>
                <a:cs typeface="Georgia"/>
              </a:rPr>
              <a:t>Who is Prudential Capital Partners?</a:t>
            </a:r>
            <a:endParaRPr lang="en-US" dirty="0">
              <a:solidFill>
                <a:schemeClr val="tx1"/>
              </a:solidFill>
            </a:endParaRPr>
          </a:p>
          <a:p>
            <a:pPr marL="177550" indent="-177550">
              <a:buFont typeface="Arial" panose="020B0604020202020204" pitchFamily="34" charset="0"/>
              <a:buChar char="•"/>
            </a:pPr>
            <a:r>
              <a:rPr lang="en-US" dirty="0">
                <a:solidFill>
                  <a:schemeClr val="tx1"/>
                </a:solidFill>
              </a:rPr>
              <a:t>Asset manager for four middle-market mezzanine funds with a combined total</a:t>
            </a:r>
            <a:r>
              <a:rPr lang="en-US" baseline="0" dirty="0">
                <a:solidFill>
                  <a:schemeClr val="tx1"/>
                </a:solidFill>
              </a:rPr>
              <a:t> of $3.7 billion</a:t>
            </a:r>
          </a:p>
          <a:p>
            <a:pPr marL="177550" indent="-177550">
              <a:buFont typeface="Arial" panose="020B0604020202020204" pitchFamily="34" charset="0"/>
              <a:buChar char="•"/>
            </a:pPr>
            <a:r>
              <a:rPr lang="en-US" dirty="0">
                <a:solidFill>
                  <a:schemeClr val="tx1"/>
                </a:solidFill>
              </a:rPr>
              <a:t>Prudential Financial is our largest investor accounting for 25-30% of investable dollars</a:t>
            </a:r>
          </a:p>
          <a:p>
            <a:pPr marL="177550" indent="-177550">
              <a:buFont typeface="Arial" panose="020B0604020202020204" pitchFamily="34" charset="0"/>
              <a:buChar char="•"/>
            </a:pPr>
            <a:r>
              <a:rPr lang="en-US" dirty="0">
                <a:solidFill>
                  <a:schemeClr val="tx1"/>
                </a:solidFill>
              </a:rPr>
              <a:t>Traditional</a:t>
            </a:r>
            <a:r>
              <a:rPr lang="en-US" baseline="0" dirty="0">
                <a:solidFill>
                  <a:schemeClr val="tx1"/>
                </a:solidFill>
              </a:rPr>
              <a:t> blend of other investors (LPs) consisting of public and corporate pension funds, endowments, family offices, other insurance companies </a:t>
            </a:r>
            <a:endParaRPr lang="en-US" dirty="0">
              <a:solidFill>
                <a:schemeClr val="tx1"/>
              </a:solidFill>
            </a:endParaRPr>
          </a:p>
          <a:p>
            <a:pPr marL="177550" indent="-177550">
              <a:buFont typeface="Arial" panose="020B0604020202020204" pitchFamily="34" charset="0"/>
              <a:buChar char="•"/>
            </a:pPr>
            <a:r>
              <a:rPr lang="en-US" dirty="0">
                <a:solidFill>
                  <a:schemeClr val="tx1"/>
                </a:solidFill>
              </a:rPr>
              <a:t>LPs seeking best in class, 3</a:t>
            </a:r>
            <a:r>
              <a:rPr lang="en-US" baseline="30000" dirty="0">
                <a:solidFill>
                  <a:schemeClr val="tx1"/>
                </a:solidFill>
              </a:rPr>
              <a:t>rd</a:t>
            </a:r>
            <a:r>
              <a:rPr lang="en-US" dirty="0">
                <a:solidFill>
                  <a:schemeClr val="tx1"/>
                </a:solidFill>
              </a:rPr>
              <a:t> party alternative investment management account for remainder</a:t>
            </a:r>
          </a:p>
          <a:p>
            <a:pPr marL="177550" indent="-177550">
              <a:buFont typeface="Arial" panose="020B0604020202020204" pitchFamily="34" charset="0"/>
              <a:buChar char="•"/>
            </a:pPr>
            <a:r>
              <a:rPr lang="en-US" dirty="0">
                <a:solidFill>
                  <a:schemeClr val="tx1"/>
                </a:solidFill>
              </a:rPr>
              <a:t>Committed to the lower middle market</a:t>
            </a:r>
          </a:p>
          <a:p>
            <a:pPr marL="177550" indent="-177550">
              <a:buFont typeface="Arial" panose="020B0604020202020204" pitchFamily="34" charset="0"/>
              <a:buChar char="•"/>
            </a:pPr>
            <a:r>
              <a:rPr lang="en-US" dirty="0">
                <a:solidFill>
                  <a:schemeClr val="tx1"/>
                </a:solidFill>
              </a:rPr>
              <a:t>Deals are sourced through Prudential Capital Group’s regional office platform shown on next page</a:t>
            </a:r>
          </a:p>
          <a:p>
            <a:pPr marL="177550" indent="-177550">
              <a:buFont typeface="Arial" panose="020B0604020202020204" pitchFamily="34" charset="0"/>
              <a:buChar char="•"/>
            </a:pPr>
            <a:r>
              <a:rPr lang="en-US" dirty="0">
                <a:solidFill>
                  <a:schemeClr val="tx1"/>
                </a:solidFill>
              </a:rPr>
              <a:t>We</a:t>
            </a:r>
            <a:r>
              <a:rPr lang="en-US" baseline="0" dirty="0">
                <a:solidFill>
                  <a:schemeClr val="tx1"/>
                </a:solidFill>
              </a:rPr>
              <a:t> average 30 investments per fund</a:t>
            </a:r>
          </a:p>
        </p:txBody>
      </p:sp>
      <p:sp>
        <p:nvSpPr>
          <p:cNvPr id="4" name="Slide Number Placeholder 3"/>
          <p:cNvSpPr>
            <a:spLocks noGrp="1"/>
          </p:cNvSpPr>
          <p:nvPr>
            <p:ph type="sldNum" sz="quarter" idx="10"/>
          </p:nvPr>
        </p:nvSpPr>
        <p:spPr/>
        <p:txBody>
          <a:bodyPr/>
          <a:lstStyle/>
          <a:p>
            <a:pPr>
              <a:defRPr/>
            </a:pPr>
            <a:fld id="{B67461DF-454B-434B-A951-97AD787ED451}" type="slidenum">
              <a:rPr lang="en-US" smtClean="0"/>
              <a:pPr>
                <a:defRPr/>
              </a:pPr>
              <a:t>3</a:t>
            </a:fld>
            <a:endParaRPr lang="en-US" dirty="0"/>
          </a:p>
        </p:txBody>
      </p:sp>
    </p:spTree>
    <p:extLst>
      <p:ext uri="{BB962C8B-B14F-4D97-AF65-F5344CB8AC3E}">
        <p14:creationId xmlns:p14="http://schemas.microsoft.com/office/powerpoint/2010/main" val="21551216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73467">
              <a:defRPr/>
            </a:pPr>
            <a:r>
              <a:rPr lang="en-US" b="1" i="1" dirty="0">
                <a:solidFill>
                  <a:schemeClr val="tx1"/>
                </a:solidFill>
                <a:cs typeface="Georgia"/>
              </a:rPr>
              <a:t>Regional Office Network</a:t>
            </a:r>
            <a:endParaRPr lang="en-US" dirty="0">
              <a:solidFill>
                <a:schemeClr val="tx1"/>
              </a:solidFill>
            </a:endParaRPr>
          </a:p>
          <a:p>
            <a:pPr marL="177550" indent="-177550">
              <a:buFont typeface="Arial" panose="020B0604020202020204" pitchFamily="34" charset="0"/>
              <a:buChar char="•"/>
            </a:pPr>
            <a:r>
              <a:rPr lang="en-US" dirty="0">
                <a:solidFill>
                  <a:schemeClr val="tx1"/>
                </a:solidFill>
              </a:rPr>
              <a:t>12</a:t>
            </a:r>
            <a:r>
              <a:rPr lang="en-US" baseline="0" dirty="0">
                <a:solidFill>
                  <a:schemeClr val="tx1"/>
                </a:solidFill>
              </a:rPr>
              <a:t> offices worldwide</a:t>
            </a:r>
          </a:p>
          <a:p>
            <a:pPr marL="177550" indent="-177550">
              <a:buFont typeface="Arial" panose="020B0604020202020204" pitchFamily="34" charset="0"/>
              <a:buChar char="•"/>
            </a:pPr>
            <a:r>
              <a:rPr lang="en-US" baseline="0" dirty="0">
                <a:solidFill>
                  <a:schemeClr val="tx1"/>
                </a:solidFill>
              </a:rPr>
              <a:t>30+ local Global deal teams</a:t>
            </a:r>
          </a:p>
          <a:p>
            <a:pPr marL="177550" indent="-177550">
              <a:buFont typeface="Arial" panose="020B0604020202020204" pitchFamily="34" charset="0"/>
              <a:buChar char="•"/>
            </a:pPr>
            <a:r>
              <a:rPr lang="en-US" baseline="0" dirty="0">
                <a:solidFill>
                  <a:schemeClr val="tx1"/>
                </a:solidFill>
              </a:rPr>
              <a:t>Small deal teams of 3 – 4 investment professionals </a:t>
            </a:r>
            <a:endParaRPr lang="en-US" dirty="0">
              <a:solidFill>
                <a:schemeClr val="tx1"/>
              </a:solidFill>
            </a:endParaRPr>
          </a:p>
          <a:p>
            <a:endParaRPr lang="en-US" dirty="0"/>
          </a:p>
        </p:txBody>
      </p:sp>
      <p:sp>
        <p:nvSpPr>
          <p:cNvPr id="4" name="Slide Number Placeholder 3"/>
          <p:cNvSpPr>
            <a:spLocks noGrp="1"/>
          </p:cNvSpPr>
          <p:nvPr>
            <p:ph type="sldNum" sz="quarter" idx="10"/>
          </p:nvPr>
        </p:nvSpPr>
        <p:spPr/>
        <p:txBody>
          <a:bodyPr/>
          <a:lstStyle/>
          <a:p>
            <a:pPr>
              <a:defRPr/>
            </a:pPr>
            <a:fld id="{B67461DF-454B-434B-A951-97AD787ED451}" type="slidenum">
              <a:rPr lang="en-US" smtClean="0"/>
              <a:pPr>
                <a:defRPr/>
              </a:pPr>
              <a:t>4</a:t>
            </a:fld>
            <a:endParaRPr lang="en-US" dirty="0"/>
          </a:p>
        </p:txBody>
      </p:sp>
    </p:spTree>
    <p:extLst>
      <p:ext uri="{BB962C8B-B14F-4D97-AF65-F5344CB8AC3E}">
        <p14:creationId xmlns:p14="http://schemas.microsoft.com/office/powerpoint/2010/main" val="319368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67461DF-454B-434B-A951-97AD787ED451}" type="slidenum">
              <a:rPr lang="en-US" smtClean="0"/>
              <a:pPr>
                <a:defRPr/>
              </a:pPr>
              <a:t>5</a:t>
            </a:fld>
            <a:endParaRPr lang="en-US" dirty="0"/>
          </a:p>
        </p:txBody>
      </p:sp>
    </p:spTree>
    <p:extLst>
      <p:ext uri="{BB962C8B-B14F-4D97-AF65-F5344CB8AC3E}">
        <p14:creationId xmlns:p14="http://schemas.microsoft.com/office/powerpoint/2010/main" val="28574353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7817" indent="-177817" defTabSz="474178">
              <a:buFont typeface="Arial" panose="020B0604020202020204" pitchFamily="34" charset="0"/>
              <a:buChar char="•"/>
              <a:defRPr/>
            </a:pPr>
            <a:r>
              <a:rPr lang="en-US" dirty="0"/>
              <a:t>Focus on middle-market and lower middle-market companies due to the sourcing capability provided by PCG’s large regional office network</a:t>
            </a:r>
          </a:p>
          <a:p>
            <a:pPr marL="177817" indent="-177817" defTabSz="474178">
              <a:buFont typeface="Arial" panose="020B0604020202020204" pitchFamily="34" charset="0"/>
              <a:buChar char="•"/>
              <a:defRPr/>
            </a:pPr>
            <a:r>
              <a:rPr lang="en-US" dirty="0"/>
              <a:t>Our one-stop solution can provide the entire capital structure (senior – equity) in one single transaction</a:t>
            </a:r>
          </a:p>
          <a:p>
            <a:pPr marL="177817" indent="-177817" defTabSz="474178">
              <a:buFont typeface="Arial" panose="020B0604020202020204" pitchFamily="34" charset="0"/>
              <a:buChar char="•"/>
              <a:defRPr/>
            </a:pPr>
            <a:r>
              <a:rPr lang="en-US" dirty="0"/>
              <a:t>Long-term, fixed-rate notes</a:t>
            </a:r>
          </a:p>
          <a:p>
            <a:pPr marL="178102" indent="-178102">
              <a:spcBef>
                <a:spcPts val="623"/>
              </a:spcBef>
              <a:buClr>
                <a:schemeClr val="accent3"/>
              </a:buClr>
              <a:buSzPct val="75000"/>
              <a:buFont typeface="Arial" panose="020B0604020202020204" pitchFamily="34" charset="0"/>
              <a:buChar char="•"/>
            </a:pPr>
            <a:r>
              <a:rPr lang="en-US" dirty="0">
                <a:latin typeface="Georgia" panose="02040502050405020303" pitchFamily="18" charset="0"/>
              </a:rPr>
              <a:t>One-stop capability</a:t>
            </a:r>
          </a:p>
          <a:p>
            <a:pPr marL="178102" indent="-178102">
              <a:spcBef>
                <a:spcPts val="623"/>
              </a:spcBef>
              <a:buClr>
                <a:schemeClr val="accent3"/>
              </a:buClr>
              <a:buSzPct val="75000"/>
              <a:buFont typeface="Arial" panose="020B0604020202020204" pitchFamily="34" charset="0"/>
              <a:buChar char="•"/>
            </a:pPr>
            <a:r>
              <a:rPr lang="en-US" dirty="0">
                <a:latin typeface="Georgia" panose="02040502050405020303" pitchFamily="18" charset="0"/>
              </a:rPr>
              <a:t>Structured equity appetite</a:t>
            </a:r>
          </a:p>
          <a:p>
            <a:pPr marL="178102" indent="-178102">
              <a:spcBef>
                <a:spcPts val="623"/>
              </a:spcBef>
              <a:buClr>
                <a:schemeClr val="accent3"/>
              </a:buClr>
              <a:buSzPct val="75000"/>
              <a:buFont typeface="Arial" panose="020B0604020202020204" pitchFamily="34" charset="0"/>
              <a:buChar char="•"/>
            </a:pPr>
            <a:r>
              <a:rPr lang="en-US" dirty="0">
                <a:latin typeface="Georgia" panose="02040502050405020303" pitchFamily="18" charset="0"/>
              </a:rPr>
              <a:t>Patient capital with relationship based approach</a:t>
            </a:r>
          </a:p>
          <a:p>
            <a:pPr marL="178102" indent="-178102">
              <a:spcBef>
                <a:spcPts val="623"/>
              </a:spcBef>
              <a:buClr>
                <a:schemeClr val="accent3"/>
              </a:buClr>
              <a:buSzPct val="75000"/>
              <a:buFont typeface="Arial" panose="020B0604020202020204" pitchFamily="34" charset="0"/>
              <a:buChar char="•"/>
            </a:pPr>
            <a:r>
              <a:rPr lang="en-US" dirty="0">
                <a:latin typeface="Georgia" panose="02040502050405020303" pitchFamily="18" charset="0"/>
              </a:rPr>
              <a:t>Generalist sector approach</a:t>
            </a:r>
          </a:p>
          <a:p>
            <a:pPr marL="178102" indent="-178102">
              <a:spcBef>
                <a:spcPts val="623"/>
              </a:spcBef>
              <a:buClr>
                <a:schemeClr val="accent3"/>
              </a:buClr>
              <a:buSzPct val="75000"/>
              <a:buFont typeface="Arial" panose="020B0604020202020204" pitchFamily="34" charset="0"/>
              <a:buChar char="•"/>
            </a:pPr>
            <a:r>
              <a:rPr lang="en-US" dirty="0">
                <a:latin typeface="Georgia" panose="02040502050405020303" pitchFamily="18" charset="0"/>
              </a:rPr>
              <a:t>Cash flow investors</a:t>
            </a:r>
          </a:p>
        </p:txBody>
      </p:sp>
      <p:sp>
        <p:nvSpPr>
          <p:cNvPr id="4" name="Slide Number Placeholder 3"/>
          <p:cNvSpPr>
            <a:spLocks noGrp="1"/>
          </p:cNvSpPr>
          <p:nvPr>
            <p:ph type="sldNum" sz="quarter" idx="10"/>
          </p:nvPr>
        </p:nvSpPr>
        <p:spPr/>
        <p:txBody>
          <a:bodyPr/>
          <a:lstStyle/>
          <a:p>
            <a:pPr>
              <a:defRPr/>
            </a:pPr>
            <a:fld id="{B67461DF-454B-434B-A951-97AD787ED451}" type="slidenum">
              <a:rPr lang="en-US" smtClean="0"/>
              <a:pPr>
                <a:defRPr/>
              </a:pPr>
              <a:t>6</a:t>
            </a:fld>
            <a:endParaRPr lang="en-US" dirty="0"/>
          </a:p>
        </p:txBody>
      </p:sp>
    </p:spTree>
    <p:extLst>
      <p:ext uri="{BB962C8B-B14F-4D97-AF65-F5344CB8AC3E}">
        <p14:creationId xmlns:p14="http://schemas.microsoft.com/office/powerpoint/2010/main" val="199989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B67461DF-454B-434B-A951-97AD787ED451}" type="slidenum">
              <a:rPr lang="en-US" smtClean="0"/>
              <a:pPr>
                <a:defRPr/>
              </a:pPr>
              <a:t>7</a:t>
            </a:fld>
            <a:endParaRPr lang="en-US" dirty="0"/>
          </a:p>
        </p:txBody>
      </p:sp>
    </p:spTree>
    <p:extLst>
      <p:ext uri="{BB962C8B-B14F-4D97-AF65-F5344CB8AC3E}">
        <p14:creationId xmlns:p14="http://schemas.microsoft.com/office/powerpoint/2010/main" val="4609334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B67461DF-454B-434B-A951-97AD787ED451}" type="slidenum">
              <a:rPr lang="en-US" smtClean="0"/>
              <a:pPr>
                <a:defRPr/>
              </a:pPr>
              <a:t>8</a:t>
            </a:fld>
            <a:endParaRPr lang="en-US" dirty="0"/>
          </a:p>
        </p:txBody>
      </p:sp>
    </p:spTree>
    <p:extLst>
      <p:ext uri="{BB962C8B-B14F-4D97-AF65-F5344CB8AC3E}">
        <p14:creationId xmlns:p14="http://schemas.microsoft.com/office/powerpoint/2010/main" val="30304780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74938">
              <a:defRPr/>
            </a:pPr>
            <a:r>
              <a:rPr lang="en-US" dirty="0"/>
              <a:t>Prudential Capital can offer a one-stop solution, providing capital across the entire balance sheet along with the benefits of a pre-negotiated documentation and a streamlined approval process under a single relationship manager, resulting in quick execution and certainty of close</a:t>
            </a:r>
            <a:endParaRPr lang="en-US" b="1" i="1" dirty="0"/>
          </a:p>
          <a:p>
            <a:endParaRPr lang="en-US" b="1" i="1" dirty="0"/>
          </a:p>
          <a:p>
            <a:r>
              <a:rPr lang="en-US" b="1" i="1" dirty="0"/>
              <a:t>Senior Debt Capabilities</a:t>
            </a:r>
          </a:p>
          <a:p>
            <a:pPr marL="177817" indent="-177817">
              <a:buFont typeface="Arial" pitchFamily="34" charset="0"/>
              <a:buChar char="•"/>
            </a:pPr>
            <a:r>
              <a:rPr lang="en-US" dirty="0"/>
              <a:t>Revolving Credit Facility</a:t>
            </a:r>
          </a:p>
          <a:p>
            <a:pPr marL="177817" indent="-177817">
              <a:buFont typeface="Arial" pitchFamily="34" charset="0"/>
              <a:buChar char="•"/>
            </a:pPr>
            <a:r>
              <a:rPr lang="en-US" dirty="0"/>
              <a:t>Senior Term Debt</a:t>
            </a:r>
          </a:p>
          <a:p>
            <a:pPr marL="177817" indent="-177817">
              <a:buFont typeface="Arial" pitchFamily="34" charset="0"/>
              <a:buChar char="•"/>
            </a:pPr>
            <a:r>
              <a:rPr lang="en-US" dirty="0"/>
              <a:t>$20-50+ million of senior debt appetite </a:t>
            </a:r>
          </a:p>
          <a:p>
            <a:pPr marL="177817" indent="-177817">
              <a:buFont typeface="Arial" pitchFamily="34" charset="0"/>
              <a:buChar char="•"/>
            </a:pPr>
            <a:r>
              <a:rPr lang="en-US" dirty="0"/>
              <a:t>Syndication Capabilities</a:t>
            </a:r>
          </a:p>
          <a:p>
            <a:pPr marL="177817" indent="-177817">
              <a:buFont typeface="Arial" pitchFamily="34" charset="0"/>
              <a:buChar char="•"/>
            </a:pPr>
            <a:r>
              <a:rPr lang="en-US" dirty="0"/>
              <a:t>Multi-Currency</a:t>
            </a:r>
          </a:p>
          <a:p>
            <a:endParaRPr lang="en-US" b="1" i="1" dirty="0"/>
          </a:p>
          <a:p>
            <a:r>
              <a:rPr lang="en-US" b="1" i="1" dirty="0"/>
              <a:t>Junior Capital Capabilities</a:t>
            </a:r>
          </a:p>
          <a:p>
            <a:pPr marL="177817" indent="-177817">
              <a:buFont typeface="Arial" pitchFamily="34" charset="0"/>
              <a:buChar char="•"/>
            </a:pPr>
            <a:r>
              <a:rPr lang="en-US" dirty="0"/>
              <a:t>Subordinated Debt</a:t>
            </a:r>
          </a:p>
          <a:p>
            <a:pPr marL="177817" indent="-177817">
              <a:buFont typeface="Arial" pitchFamily="34" charset="0"/>
              <a:buChar char="•"/>
            </a:pPr>
            <a:r>
              <a:rPr lang="en-US" dirty="0"/>
              <a:t>Structured Equity</a:t>
            </a:r>
          </a:p>
          <a:p>
            <a:pPr marL="177817" indent="-177817">
              <a:buFont typeface="Arial" pitchFamily="34" charset="0"/>
              <a:buChar char="•"/>
            </a:pPr>
            <a:r>
              <a:rPr lang="en-US" dirty="0"/>
              <a:t>Minority Equity</a:t>
            </a:r>
          </a:p>
          <a:p>
            <a:pPr marL="177817" indent="-177817">
              <a:buFont typeface="Arial" pitchFamily="34" charset="0"/>
              <a:buChar char="•"/>
            </a:pPr>
            <a:r>
              <a:rPr lang="en-US" dirty="0"/>
              <a:t>$10-100 million of junior capital appetite, plus ability to provide LP co-investment</a:t>
            </a:r>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B67461DF-454B-434B-A951-97AD787ED451}" type="slidenum">
              <a:rPr lang="en-US" smtClean="0"/>
              <a:pPr>
                <a:defRPr/>
              </a:pPr>
              <a:t>10</a:t>
            </a:fld>
            <a:endParaRPr lang="en-US" dirty="0"/>
          </a:p>
        </p:txBody>
      </p:sp>
    </p:spTree>
    <p:extLst>
      <p:ext uri="{BB962C8B-B14F-4D97-AF65-F5344CB8AC3E}">
        <p14:creationId xmlns:p14="http://schemas.microsoft.com/office/powerpoint/2010/main" val="12430188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page">
    <p:spTree>
      <p:nvGrpSpPr>
        <p:cNvPr id="1" name=""/>
        <p:cNvGrpSpPr/>
        <p:nvPr/>
      </p:nvGrpSpPr>
      <p:grpSpPr>
        <a:xfrm>
          <a:off x="0" y="0"/>
          <a:ext cx="0" cy="0"/>
          <a:chOff x="0" y="0"/>
          <a:chExt cx="0" cy="0"/>
        </a:xfrm>
      </p:grpSpPr>
    </p:spTree>
    <p:extLst>
      <p:ext uri="{BB962C8B-B14F-4D97-AF65-F5344CB8AC3E}">
        <p14:creationId xmlns:p14="http://schemas.microsoft.com/office/powerpoint/2010/main" val="24037236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5" name="Rectangle 14"/>
          <p:cNvSpPr>
            <a:spLocks noChangeAspect="1"/>
          </p:cNvSpPr>
          <p:nvPr userDrawn="1"/>
        </p:nvSpPr>
        <p:spPr>
          <a:xfrm>
            <a:off x="0" y="3196336"/>
            <a:ext cx="9144000" cy="1655063"/>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rgbClr val="000000"/>
              </a:solidFill>
            </a:endParaRPr>
          </a:p>
        </p:txBody>
      </p:sp>
      <p:sp>
        <p:nvSpPr>
          <p:cNvPr id="3" name="Text Placeholder 2"/>
          <p:cNvSpPr>
            <a:spLocks noGrp="1"/>
          </p:cNvSpPr>
          <p:nvPr>
            <p:ph type="body" idx="1"/>
          </p:nvPr>
        </p:nvSpPr>
        <p:spPr>
          <a:xfrm>
            <a:off x="5600653" y="3546178"/>
            <a:ext cx="3279192" cy="904445"/>
          </a:xfrm>
        </p:spPr>
        <p:txBody>
          <a:bodyPr anchor="ctr"/>
          <a:lstStyle>
            <a:lvl1pPr marL="0" indent="0" algn="l">
              <a:lnSpc>
                <a:spcPct val="90000"/>
              </a:lnSpc>
              <a:spcBef>
                <a:spcPts val="0"/>
              </a:spcBef>
              <a:buNone/>
              <a:defRPr sz="2000" b="0" u="none">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2" name="Title 1"/>
          <p:cNvSpPr>
            <a:spLocks noGrp="1"/>
          </p:cNvSpPr>
          <p:nvPr>
            <p:ph type="title"/>
          </p:nvPr>
        </p:nvSpPr>
        <p:spPr>
          <a:xfrm>
            <a:off x="607803" y="3546178"/>
            <a:ext cx="4722186" cy="904445"/>
          </a:xfrm>
        </p:spPr>
        <p:txBody>
          <a:bodyPr anchor="ctr"/>
          <a:lstStyle>
            <a:lvl1pPr algn="r">
              <a:lnSpc>
                <a:spcPct val="90000"/>
              </a:lnSpc>
              <a:defRPr sz="2000" b="1" cap="none">
                <a:solidFill>
                  <a:schemeClr val="bg1"/>
                </a:solidFill>
              </a:defRPr>
            </a:lvl1pPr>
          </a:lstStyle>
          <a:p>
            <a:r>
              <a:rPr lang="en-US"/>
              <a:t>Click to edit Master title style</a:t>
            </a:r>
            <a:endParaRPr lang="en-US" dirty="0"/>
          </a:p>
        </p:txBody>
      </p:sp>
      <p:sp>
        <p:nvSpPr>
          <p:cNvPr id="16" name="Date Placeholder 3"/>
          <p:cNvSpPr>
            <a:spLocks noGrp="1"/>
          </p:cNvSpPr>
          <p:nvPr>
            <p:ph type="dt" sz="half" idx="11"/>
          </p:nvPr>
        </p:nvSpPr>
        <p:spPr>
          <a:xfrm>
            <a:off x="4183063" y="6462713"/>
            <a:ext cx="2133600" cy="365125"/>
          </a:xfrm>
        </p:spPr>
        <p:txBody>
          <a:bodyPr/>
          <a:lstStyle>
            <a:lvl1pPr>
              <a:defRPr/>
            </a:lvl1pPr>
          </a:lstStyle>
          <a:p>
            <a:pPr>
              <a:defRPr/>
            </a:pPr>
            <a:fld id="{9386235A-5F42-4594-BEA5-820AA0C1BB8F}" type="datetime1">
              <a:rPr lang="en-US" smtClean="0"/>
              <a:pPr>
                <a:defRPr/>
              </a:pPr>
              <a:t>3/29/2017</a:t>
            </a:fld>
            <a:endParaRPr lang="en-US" dirty="0"/>
          </a:p>
        </p:txBody>
      </p:sp>
    </p:spTree>
    <p:extLst>
      <p:ext uri="{BB962C8B-B14F-4D97-AF65-F5344CB8AC3E}">
        <p14:creationId xmlns:p14="http://schemas.microsoft.com/office/powerpoint/2010/main" val="18701391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fld id="{309A78FE-79B2-421A-9170-5D7888CDE29D}" type="datetime1">
              <a:rPr lang="en-US" smtClean="0"/>
              <a:pPr>
                <a:defRPr/>
              </a:pPr>
              <a:t>3/29/2017</a:t>
            </a:fld>
            <a:endParaRPr lang="en-US" dirty="0"/>
          </a:p>
        </p:txBody>
      </p:sp>
      <p:sp>
        <p:nvSpPr>
          <p:cNvPr id="4" name="Slide Number Placeholder 3"/>
          <p:cNvSpPr>
            <a:spLocks noGrp="1"/>
          </p:cNvSpPr>
          <p:nvPr>
            <p:ph type="sldNum" sz="quarter" idx="11"/>
          </p:nvPr>
        </p:nvSpPr>
        <p:spPr/>
        <p:txBody>
          <a:bodyPr/>
          <a:lstStyle/>
          <a:p>
            <a:pPr>
              <a:defRPr/>
            </a:pPr>
            <a:fld id="{37BA06FD-D892-494A-9797-6A41A8083CE6}" type="slidenum">
              <a:rPr lang="en-US" smtClean="0"/>
              <a:pPr>
                <a:defRPr/>
              </a:pPr>
              <a:t>‹#›</a:t>
            </a:fld>
            <a:endParaRPr lang="en-US" dirty="0"/>
          </a:p>
        </p:txBody>
      </p:sp>
      <p:sp>
        <p:nvSpPr>
          <p:cNvPr id="6" name="Text Placeholder 5"/>
          <p:cNvSpPr>
            <a:spLocks noGrp="1"/>
          </p:cNvSpPr>
          <p:nvPr>
            <p:ph type="body" sz="quarter" idx="12"/>
          </p:nvPr>
        </p:nvSpPr>
        <p:spPr>
          <a:xfrm>
            <a:off x="282946" y="1434355"/>
            <a:ext cx="8583147" cy="468788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8"/>
          <p:cNvSpPr>
            <a:spLocks noGrp="1"/>
          </p:cNvSpPr>
          <p:nvPr>
            <p:ph type="body" sz="quarter" idx="14" hasCustomPrompt="1"/>
          </p:nvPr>
        </p:nvSpPr>
        <p:spPr>
          <a:xfrm>
            <a:off x="1019175" y="6271826"/>
            <a:ext cx="7934325" cy="138499"/>
          </a:xfrm>
          <a:noFill/>
          <a:ln w="9525">
            <a:noFill/>
            <a:miter lim="800000"/>
            <a:headEnd/>
            <a:tailEnd/>
          </a:ln>
        </p:spPr>
        <p:txBody>
          <a:bodyPr wrap="square" lIns="0" rIns="45720" anchor="b">
            <a:spAutoFit/>
          </a:bodyPr>
          <a:lstStyle>
            <a:lvl1pPr algn="r" defTabSz="457200" rtl="0" fontAlgn="base">
              <a:lnSpc>
                <a:spcPct val="90000"/>
              </a:lnSpc>
              <a:spcBef>
                <a:spcPct val="0"/>
              </a:spcBef>
              <a:spcAft>
                <a:spcPct val="0"/>
              </a:spcAft>
              <a:defRPr lang="en-US" sz="1000" b="0" kern="1200" dirty="0" smtClean="0">
                <a:solidFill>
                  <a:schemeClr val="bg1">
                    <a:lumMod val="50000"/>
                  </a:schemeClr>
                </a:solidFill>
                <a:latin typeface="+mn-lt"/>
                <a:ea typeface="ＭＳ Ｐゴシック" charset="-128"/>
                <a:cs typeface="+mn-cs"/>
              </a:defRPr>
            </a:lvl1pPr>
            <a:lvl2pPr algn="r" defTabSz="457200" rtl="0" fontAlgn="base">
              <a:lnSpc>
                <a:spcPct val="90000"/>
              </a:lnSpc>
              <a:spcBef>
                <a:spcPct val="0"/>
              </a:spcBef>
              <a:spcAft>
                <a:spcPct val="0"/>
              </a:spcAft>
              <a:defRPr lang="en-US" sz="1000" b="0" kern="1200" baseline="30000" smtClean="0">
                <a:solidFill>
                  <a:schemeClr val="bg1">
                    <a:lumMod val="50000"/>
                  </a:schemeClr>
                </a:solidFill>
                <a:latin typeface="+mn-lt"/>
                <a:ea typeface="ＭＳ Ｐゴシック" charset="-128"/>
                <a:cs typeface="+mn-cs"/>
              </a:defRPr>
            </a:lvl2pPr>
            <a:lvl3pPr algn="r" defTabSz="457200" rtl="0" fontAlgn="base">
              <a:lnSpc>
                <a:spcPct val="90000"/>
              </a:lnSpc>
              <a:spcBef>
                <a:spcPct val="0"/>
              </a:spcBef>
              <a:spcAft>
                <a:spcPct val="0"/>
              </a:spcAft>
              <a:defRPr lang="en-US" sz="1000" b="0" kern="1200" baseline="30000" smtClean="0">
                <a:solidFill>
                  <a:schemeClr val="bg1">
                    <a:lumMod val="50000"/>
                  </a:schemeClr>
                </a:solidFill>
                <a:latin typeface="+mn-lt"/>
                <a:ea typeface="ＭＳ Ｐゴシック" charset="-128"/>
                <a:cs typeface="+mn-cs"/>
              </a:defRPr>
            </a:lvl3pPr>
            <a:lvl4pPr algn="r" defTabSz="457200" rtl="0" fontAlgn="base">
              <a:lnSpc>
                <a:spcPct val="90000"/>
              </a:lnSpc>
              <a:spcBef>
                <a:spcPct val="0"/>
              </a:spcBef>
              <a:spcAft>
                <a:spcPct val="0"/>
              </a:spcAft>
              <a:defRPr lang="en-US" sz="1000" b="0" kern="1200" baseline="30000" smtClean="0">
                <a:solidFill>
                  <a:schemeClr val="bg1">
                    <a:lumMod val="50000"/>
                  </a:schemeClr>
                </a:solidFill>
                <a:latin typeface="+mn-lt"/>
                <a:ea typeface="ＭＳ Ｐゴシック" charset="-128"/>
                <a:cs typeface="+mn-cs"/>
              </a:defRPr>
            </a:lvl4pPr>
            <a:lvl5pPr algn="r" defTabSz="457200" rtl="0" fontAlgn="base">
              <a:lnSpc>
                <a:spcPct val="90000"/>
              </a:lnSpc>
              <a:spcBef>
                <a:spcPct val="0"/>
              </a:spcBef>
              <a:spcAft>
                <a:spcPct val="0"/>
              </a:spcAft>
              <a:defRPr lang="en-US" sz="1000" b="0" kern="1200" baseline="30000" dirty="0" smtClean="0">
                <a:solidFill>
                  <a:schemeClr val="bg1">
                    <a:lumMod val="50000"/>
                  </a:schemeClr>
                </a:solidFill>
                <a:latin typeface="+mn-lt"/>
                <a:ea typeface="ＭＳ Ｐゴシック" charset="-128"/>
                <a:cs typeface="+mn-cs"/>
              </a:defRPr>
            </a:lvl5pPr>
          </a:lstStyle>
          <a:p>
            <a:pPr lvl="0"/>
            <a:r>
              <a:rPr lang="en-US" dirty="0"/>
              <a:t>Source</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_Blan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lvl1pPr>
              <a:defRPr/>
            </a:lvl1pPr>
          </a:lstStyle>
          <a:p>
            <a:pPr>
              <a:defRPr/>
            </a:pPr>
            <a:fld id="{D9A3858B-A81D-4577-8E2D-F48F073146B9}" type="slidenum">
              <a:rPr lang="en-US" smtClean="0"/>
              <a:pPr>
                <a:defRPr/>
              </a:pPr>
              <a:t>‹#›</a:t>
            </a:fld>
            <a:endParaRPr lang="en-US" dirty="0"/>
          </a:p>
        </p:txBody>
      </p:sp>
      <p:sp>
        <p:nvSpPr>
          <p:cNvPr id="4" name="Date Placeholder 2"/>
          <p:cNvSpPr>
            <a:spLocks noGrp="1"/>
          </p:cNvSpPr>
          <p:nvPr>
            <p:ph type="dt" sz="half" idx="10"/>
          </p:nvPr>
        </p:nvSpPr>
        <p:spPr>
          <a:xfrm>
            <a:off x="4183063" y="6462713"/>
            <a:ext cx="2133600" cy="365125"/>
          </a:xfrm>
        </p:spPr>
        <p:txBody>
          <a:bodyPr/>
          <a:lstStyle/>
          <a:p>
            <a:pPr>
              <a:defRPr/>
            </a:pPr>
            <a:fld id="{309A78FE-79B2-421A-9170-5D7888CDE29D}" type="datetime1">
              <a:rPr lang="en-US" smtClean="0"/>
              <a:pPr>
                <a:defRPr/>
              </a:pPr>
              <a:t>3/29/2017</a:t>
            </a:fld>
            <a:endParaRPr lang="en-US" dirty="0"/>
          </a:p>
        </p:txBody>
      </p:sp>
      <p:sp>
        <p:nvSpPr>
          <p:cNvPr id="7" name="Text Placeholder 8"/>
          <p:cNvSpPr>
            <a:spLocks noGrp="1"/>
          </p:cNvSpPr>
          <p:nvPr>
            <p:ph type="body" sz="quarter" idx="14" hasCustomPrompt="1"/>
          </p:nvPr>
        </p:nvSpPr>
        <p:spPr>
          <a:xfrm>
            <a:off x="1019175" y="6271826"/>
            <a:ext cx="7934325" cy="138499"/>
          </a:xfrm>
          <a:noFill/>
          <a:ln w="9525">
            <a:noFill/>
            <a:miter lim="800000"/>
            <a:headEnd/>
            <a:tailEnd/>
          </a:ln>
        </p:spPr>
        <p:txBody>
          <a:bodyPr wrap="square" lIns="0" rIns="45720" anchor="b">
            <a:spAutoFit/>
          </a:bodyPr>
          <a:lstStyle>
            <a:lvl1pPr algn="r" defTabSz="457200" rtl="0" fontAlgn="base">
              <a:lnSpc>
                <a:spcPct val="90000"/>
              </a:lnSpc>
              <a:spcBef>
                <a:spcPct val="0"/>
              </a:spcBef>
              <a:spcAft>
                <a:spcPct val="0"/>
              </a:spcAft>
              <a:defRPr lang="en-US" sz="1000" b="0" kern="1200" dirty="0" smtClean="0">
                <a:solidFill>
                  <a:schemeClr val="bg1">
                    <a:lumMod val="50000"/>
                  </a:schemeClr>
                </a:solidFill>
                <a:latin typeface="+mn-lt"/>
                <a:ea typeface="ＭＳ Ｐゴシック" charset="-128"/>
                <a:cs typeface="+mn-cs"/>
              </a:defRPr>
            </a:lvl1pPr>
            <a:lvl2pPr algn="r" defTabSz="457200" rtl="0" fontAlgn="base">
              <a:lnSpc>
                <a:spcPct val="90000"/>
              </a:lnSpc>
              <a:spcBef>
                <a:spcPct val="0"/>
              </a:spcBef>
              <a:spcAft>
                <a:spcPct val="0"/>
              </a:spcAft>
              <a:defRPr lang="en-US" sz="1000" b="0" kern="1200" baseline="30000" smtClean="0">
                <a:solidFill>
                  <a:schemeClr val="bg1">
                    <a:lumMod val="50000"/>
                  </a:schemeClr>
                </a:solidFill>
                <a:latin typeface="+mn-lt"/>
                <a:ea typeface="ＭＳ Ｐゴシック" charset="-128"/>
                <a:cs typeface="+mn-cs"/>
              </a:defRPr>
            </a:lvl2pPr>
            <a:lvl3pPr algn="r" defTabSz="457200" rtl="0" fontAlgn="base">
              <a:lnSpc>
                <a:spcPct val="90000"/>
              </a:lnSpc>
              <a:spcBef>
                <a:spcPct val="0"/>
              </a:spcBef>
              <a:spcAft>
                <a:spcPct val="0"/>
              </a:spcAft>
              <a:defRPr lang="en-US" sz="1000" b="0" kern="1200" baseline="30000" smtClean="0">
                <a:solidFill>
                  <a:schemeClr val="bg1">
                    <a:lumMod val="50000"/>
                  </a:schemeClr>
                </a:solidFill>
                <a:latin typeface="+mn-lt"/>
                <a:ea typeface="ＭＳ Ｐゴシック" charset="-128"/>
                <a:cs typeface="+mn-cs"/>
              </a:defRPr>
            </a:lvl3pPr>
            <a:lvl4pPr algn="r" defTabSz="457200" rtl="0" fontAlgn="base">
              <a:lnSpc>
                <a:spcPct val="90000"/>
              </a:lnSpc>
              <a:spcBef>
                <a:spcPct val="0"/>
              </a:spcBef>
              <a:spcAft>
                <a:spcPct val="0"/>
              </a:spcAft>
              <a:defRPr lang="en-US" sz="1000" b="0" kern="1200" baseline="30000" smtClean="0">
                <a:solidFill>
                  <a:schemeClr val="bg1">
                    <a:lumMod val="50000"/>
                  </a:schemeClr>
                </a:solidFill>
                <a:latin typeface="+mn-lt"/>
                <a:ea typeface="ＭＳ Ｐゴシック" charset="-128"/>
                <a:cs typeface="+mn-cs"/>
              </a:defRPr>
            </a:lvl4pPr>
            <a:lvl5pPr algn="r" defTabSz="457200" rtl="0" fontAlgn="base">
              <a:lnSpc>
                <a:spcPct val="90000"/>
              </a:lnSpc>
              <a:spcBef>
                <a:spcPct val="0"/>
              </a:spcBef>
              <a:spcAft>
                <a:spcPct val="0"/>
              </a:spcAft>
              <a:defRPr lang="en-US" sz="1000" b="0" kern="1200" baseline="30000" dirty="0" smtClean="0">
                <a:solidFill>
                  <a:schemeClr val="bg1">
                    <a:lumMod val="50000"/>
                  </a:schemeClr>
                </a:solidFill>
                <a:latin typeface="+mn-lt"/>
                <a:ea typeface="ＭＳ Ｐゴシック" charset="-128"/>
                <a:cs typeface="+mn-cs"/>
              </a:defRPr>
            </a:lvl5pPr>
          </a:lstStyle>
          <a:p>
            <a:pPr lvl="0"/>
            <a:r>
              <a:rPr lang="en-US" dirty="0"/>
              <a:t>Source</a:t>
            </a:r>
          </a:p>
        </p:txBody>
      </p:sp>
    </p:spTree>
    <p:extLst>
      <p:ext uri="{BB962C8B-B14F-4D97-AF65-F5344CB8AC3E}">
        <p14:creationId xmlns:p14="http://schemas.microsoft.com/office/powerpoint/2010/main" val="14559924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ideba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Slide Number Placeholder 3"/>
          <p:cNvSpPr>
            <a:spLocks noGrp="1"/>
          </p:cNvSpPr>
          <p:nvPr>
            <p:ph type="sldNum" sz="quarter" idx="11"/>
          </p:nvPr>
        </p:nvSpPr>
        <p:spPr/>
        <p:txBody>
          <a:bodyPr/>
          <a:lstStyle/>
          <a:p>
            <a:pPr>
              <a:defRPr/>
            </a:pPr>
            <a:fld id="{37BA06FD-D892-494A-9797-6A41A8083CE6}" type="slidenum">
              <a:rPr lang="en-US" smtClean="0"/>
              <a:pPr>
                <a:defRPr/>
              </a:pPr>
              <a:t>‹#›</a:t>
            </a:fld>
            <a:endParaRPr lang="en-US" dirty="0"/>
          </a:p>
        </p:txBody>
      </p:sp>
      <p:grpSp>
        <p:nvGrpSpPr>
          <p:cNvPr id="3" name="Group 20"/>
          <p:cNvGrpSpPr>
            <a:grpSpLocks/>
          </p:cNvGrpSpPr>
          <p:nvPr/>
        </p:nvGrpSpPr>
        <p:grpSpPr bwMode="auto">
          <a:xfrm>
            <a:off x="6809348" y="1282700"/>
            <a:ext cx="2335212" cy="5575300"/>
            <a:chOff x="6808402" y="1282698"/>
            <a:chExt cx="2335598" cy="5575300"/>
          </a:xfrm>
        </p:grpSpPr>
        <p:sp>
          <p:nvSpPr>
            <p:cNvPr id="6" name="Line 1030"/>
            <p:cNvSpPr>
              <a:spLocks noChangeShapeType="1"/>
            </p:cNvSpPr>
            <p:nvPr/>
          </p:nvSpPr>
          <p:spPr bwMode="auto">
            <a:xfrm>
              <a:off x="6808402" y="4227511"/>
              <a:ext cx="2335598" cy="0"/>
            </a:xfrm>
            <a:prstGeom prst="line">
              <a:avLst/>
            </a:prstGeom>
            <a:noFill/>
            <a:ln w="19050">
              <a:solidFill>
                <a:schemeClr val="accent4">
                  <a:lumMod val="40000"/>
                  <a:lumOff val="60000"/>
                </a:schemeClr>
              </a:solidFill>
              <a:round/>
              <a:headEnd/>
              <a:tailEnd/>
            </a:ln>
            <a:effectLst/>
          </p:spPr>
          <p:txBody>
            <a:bodyPr wrap="none" anchor="ctr"/>
            <a:lstStyle/>
            <a:p>
              <a:pPr>
                <a:defRPr/>
              </a:pPr>
              <a:endParaRPr lang="en-US" dirty="0">
                <a:cs typeface="ＭＳ Ｐゴシック" charset="-128"/>
              </a:endParaRPr>
            </a:p>
          </p:txBody>
        </p:sp>
        <p:sp>
          <p:nvSpPr>
            <p:cNvPr id="7" name="Line 1039"/>
            <p:cNvSpPr>
              <a:spLocks noChangeShapeType="1"/>
            </p:cNvSpPr>
            <p:nvPr/>
          </p:nvSpPr>
          <p:spPr bwMode="auto">
            <a:xfrm rot="10800000" flipH="1">
              <a:off x="8723243" y="1282698"/>
              <a:ext cx="0" cy="614363"/>
            </a:xfrm>
            <a:prstGeom prst="line">
              <a:avLst/>
            </a:prstGeom>
            <a:noFill/>
            <a:ln w="19050">
              <a:solidFill>
                <a:schemeClr val="accent4">
                  <a:lumMod val="40000"/>
                  <a:lumOff val="60000"/>
                </a:schemeClr>
              </a:solidFill>
              <a:round/>
              <a:headEnd/>
              <a:tailEnd/>
            </a:ln>
            <a:effectLst/>
          </p:spPr>
          <p:txBody>
            <a:bodyPr wrap="none" anchor="ctr"/>
            <a:lstStyle/>
            <a:p>
              <a:pPr>
                <a:defRPr/>
              </a:pPr>
              <a:endParaRPr lang="en-US" dirty="0">
                <a:cs typeface="ＭＳ Ｐゴシック" charset="-128"/>
              </a:endParaRPr>
            </a:p>
          </p:txBody>
        </p:sp>
        <p:sp>
          <p:nvSpPr>
            <p:cNvPr id="8" name="Line 1040"/>
            <p:cNvSpPr>
              <a:spLocks noChangeShapeType="1"/>
            </p:cNvSpPr>
            <p:nvPr/>
          </p:nvSpPr>
          <p:spPr bwMode="auto">
            <a:xfrm rot="10800000" flipH="1">
              <a:off x="8885195" y="1660523"/>
              <a:ext cx="0" cy="236538"/>
            </a:xfrm>
            <a:prstGeom prst="line">
              <a:avLst/>
            </a:prstGeom>
            <a:noFill/>
            <a:ln w="19050">
              <a:solidFill>
                <a:schemeClr val="accent4">
                  <a:lumMod val="40000"/>
                  <a:lumOff val="60000"/>
                </a:schemeClr>
              </a:solidFill>
              <a:round/>
              <a:headEnd/>
              <a:tailEnd/>
            </a:ln>
            <a:effectLst/>
          </p:spPr>
          <p:txBody>
            <a:bodyPr wrap="none" anchor="ctr"/>
            <a:lstStyle/>
            <a:p>
              <a:pPr>
                <a:defRPr/>
              </a:pPr>
              <a:endParaRPr lang="en-US" dirty="0">
                <a:cs typeface="ＭＳ Ｐゴシック" charset="-128"/>
              </a:endParaRPr>
            </a:p>
          </p:txBody>
        </p:sp>
        <p:sp>
          <p:nvSpPr>
            <p:cNvPr id="9" name="Line 1041"/>
            <p:cNvSpPr>
              <a:spLocks noChangeShapeType="1"/>
            </p:cNvSpPr>
            <p:nvPr/>
          </p:nvSpPr>
          <p:spPr bwMode="auto">
            <a:xfrm rot="10800000" flipV="1">
              <a:off x="6808402" y="1901823"/>
              <a:ext cx="2332422" cy="0"/>
            </a:xfrm>
            <a:prstGeom prst="line">
              <a:avLst/>
            </a:prstGeom>
            <a:noFill/>
            <a:ln w="19050">
              <a:solidFill>
                <a:schemeClr val="accent4">
                  <a:lumMod val="40000"/>
                  <a:lumOff val="60000"/>
                </a:schemeClr>
              </a:solidFill>
              <a:round/>
              <a:headEnd/>
              <a:tailEnd/>
            </a:ln>
            <a:effectLst/>
          </p:spPr>
          <p:txBody>
            <a:bodyPr wrap="none" anchor="ctr"/>
            <a:lstStyle/>
            <a:p>
              <a:pPr>
                <a:defRPr/>
              </a:pPr>
              <a:endParaRPr lang="en-US" dirty="0">
                <a:cs typeface="ＭＳ Ｐゴシック" charset="-128"/>
              </a:endParaRPr>
            </a:p>
          </p:txBody>
        </p:sp>
        <p:sp>
          <p:nvSpPr>
            <p:cNvPr id="10" name="Line 1042"/>
            <p:cNvSpPr>
              <a:spLocks noChangeShapeType="1"/>
            </p:cNvSpPr>
            <p:nvPr/>
          </p:nvSpPr>
          <p:spPr bwMode="auto">
            <a:xfrm rot="10800000" flipV="1">
              <a:off x="8723243" y="1658936"/>
              <a:ext cx="420757" cy="0"/>
            </a:xfrm>
            <a:prstGeom prst="line">
              <a:avLst/>
            </a:prstGeom>
            <a:noFill/>
            <a:ln w="19050">
              <a:solidFill>
                <a:schemeClr val="accent4">
                  <a:lumMod val="40000"/>
                  <a:lumOff val="60000"/>
                </a:schemeClr>
              </a:solidFill>
              <a:round/>
              <a:headEnd/>
              <a:tailEnd/>
            </a:ln>
            <a:effectLst/>
          </p:spPr>
          <p:txBody>
            <a:bodyPr wrap="none" anchor="ctr"/>
            <a:lstStyle/>
            <a:p>
              <a:pPr>
                <a:defRPr/>
              </a:pPr>
              <a:endParaRPr lang="en-US" dirty="0">
                <a:cs typeface="ＭＳ Ｐゴシック" charset="-128"/>
              </a:endParaRPr>
            </a:p>
          </p:txBody>
        </p:sp>
        <p:sp>
          <p:nvSpPr>
            <p:cNvPr id="11" name="Line 1043"/>
            <p:cNvSpPr>
              <a:spLocks noChangeShapeType="1"/>
            </p:cNvSpPr>
            <p:nvPr/>
          </p:nvSpPr>
          <p:spPr bwMode="auto">
            <a:xfrm rot="10800000">
              <a:off x="6808402" y="1282698"/>
              <a:ext cx="0" cy="5575300"/>
            </a:xfrm>
            <a:prstGeom prst="line">
              <a:avLst/>
            </a:prstGeom>
            <a:noFill/>
            <a:ln w="19050">
              <a:solidFill>
                <a:schemeClr val="accent4">
                  <a:lumMod val="40000"/>
                  <a:lumOff val="60000"/>
                </a:schemeClr>
              </a:solidFill>
              <a:round/>
              <a:headEnd/>
              <a:tailEnd/>
            </a:ln>
            <a:effectLst/>
          </p:spPr>
          <p:txBody>
            <a:bodyPr wrap="none" anchor="ctr"/>
            <a:lstStyle/>
            <a:p>
              <a:pPr fontAlgn="auto">
                <a:spcBef>
                  <a:spcPts val="0"/>
                </a:spcBef>
                <a:spcAft>
                  <a:spcPts val="0"/>
                </a:spcAft>
                <a:defRPr/>
              </a:pPr>
              <a:endParaRPr lang="en-US" dirty="0">
                <a:ea typeface="+mn-ea"/>
              </a:endParaRPr>
            </a:p>
          </p:txBody>
        </p:sp>
      </p:grpSp>
      <p:sp>
        <p:nvSpPr>
          <p:cNvPr id="15" name="Text Placeholder 5"/>
          <p:cNvSpPr>
            <a:spLocks noGrp="1"/>
          </p:cNvSpPr>
          <p:nvPr>
            <p:ph type="body" sz="quarter" idx="12"/>
          </p:nvPr>
        </p:nvSpPr>
        <p:spPr>
          <a:xfrm>
            <a:off x="282946" y="1434355"/>
            <a:ext cx="6279219" cy="468788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ext Placeholder 16"/>
          <p:cNvSpPr>
            <a:spLocks noGrp="1"/>
          </p:cNvSpPr>
          <p:nvPr>
            <p:ph type="body" sz="quarter" idx="13"/>
          </p:nvPr>
        </p:nvSpPr>
        <p:spPr>
          <a:xfrm>
            <a:off x="6929438" y="2035175"/>
            <a:ext cx="2202422" cy="2025650"/>
          </a:xfr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0" tIns="0" rIns="0" bIns="0"/>
          <a:lstStyle>
            <a:lvl1pPr marL="0" indent="0" algn="l" defTabSz="457200" rtl="0" fontAlgn="base">
              <a:spcBef>
                <a:spcPct val="0"/>
              </a:spcBef>
              <a:spcAft>
                <a:spcPts val="0"/>
              </a:spcAft>
              <a:tabLst>
                <a:tab pos="2063750" algn="r"/>
              </a:tabLst>
              <a:defRPr lang="en-US" sz="2000" b="1" kern="1200" dirty="0" smtClean="0">
                <a:solidFill>
                  <a:schemeClr val="accent4"/>
                </a:solidFill>
                <a:latin typeface="+mn-lt"/>
                <a:ea typeface="ＭＳ Ｐゴシック" charset="-128"/>
                <a:cs typeface="Calibri" charset="0"/>
              </a:defRPr>
            </a:lvl1pPr>
            <a:lvl2pPr indent="-346075" algn="l" defTabSz="457200" rtl="0" fontAlgn="base">
              <a:spcBef>
                <a:spcPct val="0"/>
              </a:spcBef>
              <a:spcAft>
                <a:spcPts val="838"/>
              </a:spcAft>
              <a:tabLst>
                <a:tab pos="2063750" algn="r"/>
              </a:tabLst>
              <a:defRPr lang="en-US" sz="2000" b="1" kern="1200" smtClean="0">
                <a:solidFill>
                  <a:srgbClr val="53726F"/>
                </a:solidFill>
                <a:latin typeface="+mn-lt"/>
                <a:ea typeface="ＭＳ Ｐゴシック" charset="-128"/>
                <a:cs typeface="Calibri" charset="0"/>
              </a:defRPr>
            </a:lvl2pPr>
            <a:lvl3pPr indent="-346075" algn="l" defTabSz="457200" rtl="0" fontAlgn="base">
              <a:spcBef>
                <a:spcPct val="0"/>
              </a:spcBef>
              <a:spcAft>
                <a:spcPts val="838"/>
              </a:spcAft>
              <a:tabLst>
                <a:tab pos="2063750" algn="r"/>
              </a:tabLst>
              <a:defRPr lang="en-US" sz="2000" b="1" kern="1200" smtClean="0">
                <a:solidFill>
                  <a:srgbClr val="53726F"/>
                </a:solidFill>
                <a:latin typeface="+mn-lt"/>
                <a:ea typeface="ＭＳ Ｐゴシック" charset="-128"/>
                <a:cs typeface="Calibri" charset="0"/>
              </a:defRPr>
            </a:lvl3pPr>
            <a:lvl4pPr indent="-346075" algn="l" defTabSz="457200" rtl="0" fontAlgn="base">
              <a:spcBef>
                <a:spcPct val="0"/>
              </a:spcBef>
              <a:spcAft>
                <a:spcPts val="838"/>
              </a:spcAft>
              <a:tabLst>
                <a:tab pos="2063750" algn="r"/>
              </a:tabLst>
              <a:defRPr lang="en-US" sz="2000" b="1" kern="1200" smtClean="0">
                <a:solidFill>
                  <a:srgbClr val="53726F"/>
                </a:solidFill>
                <a:latin typeface="+mn-lt"/>
                <a:ea typeface="ＭＳ Ｐゴシック" charset="-128"/>
                <a:cs typeface="Calibri" charset="0"/>
              </a:defRPr>
            </a:lvl4pPr>
            <a:lvl5pPr indent="0" algn="l" defTabSz="457200" rtl="0" fontAlgn="base">
              <a:spcBef>
                <a:spcPct val="0"/>
              </a:spcBef>
              <a:spcAft>
                <a:spcPts val="838"/>
              </a:spcAft>
              <a:tabLst>
                <a:tab pos="2063750" algn="r"/>
              </a:tabLst>
              <a:defRPr lang="en-US" sz="2000" b="1" kern="1200" dirty="0">
                <a:solidFill>
                  <a:schemeClr val="accent4"/>
                </a:solidFill>
                <a:latin typeface="+mn-lt"/>
                <a:ea typeface="ＭＳ Ｐゴシック" charset="-128"/>
                <a:cs typeface="Calibri" charset="0"/>
              </a:defRPr>
            </a:lvl5pPr>
          </a:lstStyle>
          <a:p>
            <a:pPr lvl="0"/>
            <a:r>
              <a:rPr lang="en-US" dirty="0"/>
              <a:t>Click to edit Master text styles</a:t>
            </a:r>
          </a:p>
        </p:txBody>
      </p:sp>
      <p:sp>
        <p:nvSpPr>
          <p:cNvPr id="21" name="Date Placeholder 2"/>
          <p:cNvSpPr>
            <a:spLocks noGrp="1"/>
          </p:cNvSpPr>
          <p:nvPr>
            <p:ph type="dt" sz="half" idx="10"/>
          </p:nvPr>
        </p:nvSpPr>
        <p:spPr>
          <a:xfrm>
            <a:off x="4183063" y="6462713"/>
            <a:ext cx="2133600" cy="365125"/>
          </a:xfrm>
        </p:spPr>
        <p:txBody>
          <a:bodyPr/>
          <a:lstStyle/>
          <a:p>
            <a:pPr>
              <a:defRPr/>
            </a:pPr>
            <a:fld id="{309A78FE-79B2-421A-9170-5D7888CDE29D}" type="datetime1">
              <a:rPr lang="en-US" smtClean="0"/>
              <a:pPr>
                <a:defRPr/>
              </a:pPr>
              <a:t>3/29/2017</a:t>
            </a:fld>
            <a:endParaRPr lang="en-US" dirty="0"/>
          </a:p>
        </p:txBody>
      </p:sp>
      <p:sp>
        <p:nvSpPr>
          <p:cNvPr id="18" name="Text Placeholder 8"/>
          <p:cNvSpPr>
            <a:spLocks noGrp="1"/>
          </p:cNvSpPr>
          <p:nvPr>
            <p:ph type="body" sz="quarter" idx="15" hasCustomPrompt="1"/>
          </p:nvPr>
        </p:nvSpPr>
        <p:spPr>
          <a:xfrm>
            <a:off x="1019175" y="6271826"/>
            <a:ext cx="7934325" cy="138499"/>
          </a:xfrm>
          <a:noFill/>
          <a:ln w="9525">
            <a:noFill/>
            <a:miter lim="800000"/>
            <a:headEnd/>
            <a:tailEnd/>
          </a:ln>
        </p:spPr>
        <p:txBody>
          <a:bodyPr wrap="square" lIns="0" rIns="45720" anchor="b">
            <a:spAutoFit/>
          </a:bodyPr>
          <a:lstStyle>
            <a:lvl1pPr algn="r" defTabSz="457200" rtl="0" fontAlgn="base">
              <a:lnSpc>
                <a:spcPct val="90000"/>
              </a:lnSpc>
              <a:spcBef>
                <a:spcPct val="0"/>
              </a:spcBef>
              <a:spcAft>
                <a:spcPct val="0"/>
              </a:spcAft>
              <a:defRPr lang="en-US" sz="1000" b="0" kern="1200" dirty="0" smtClean="0">
                <a:solidFill>
                  <a:schemeClr val="bg1">
                    <a:lumMod val="50000"/>
                  </a:schemeClr>
                </a:solidFill>
                <a:latin typeface="+mn-lt"/>
                <a:ea typeface="ＭＳ Ｐゴシック" charset="-128"/>
                <a:cs typeface="+mn-cs"/>
              </a:defRPr>
            </a:lvl1pPr>
            <a:lvl2pPr algn="r" defTabSz="457200" rtl="0" fontAlgn="base">
              <a:lnSpc>
                <a:spcPct val="90000"/>
              </a:lnSpc>
              <a:spcBef>
                <a:spcPct val="0"/>
              </a:spcBef>
              <a:spcAft>
                <a:spcPct val="0"/>
              </a:spcAft>
              <a:defRPr lang="en-US" sz="1000" b="0" kern="1200" baseline="30000" smtClean="0">
                <a:solidFill>
                  <a:schemeClr val="bg1">
                    <a:lumMod val="50000"/>
                  </a:schemeClr>
                </a:solidFill>
                <a:latin typeface="+mn-lt"/>
                <a:ea typeface="ＭＳ Ｐゴシック" charset="-128"/>
                <a:cs typeface="+mn-cs"/>
              </a:defRPr>
            </a:lvl2pPr>
            <a:lvl3pPr algn="r" defTabSz="457200" rtl="0" fontAlgn="base">
              <a:lnSpc>
                <a:spcPct val="90000"/>
              </a:lnSpc>
              <a:spcBef>
                <a:spcPct val="0"/>
              </a:spcBef>
              <a:spcAft>
                <a:spcPct val="0"/>
              </a:spcAft>
              <a:defRPr lang="en-US" sz="1000" b="0" kern="1200" baseline="30000" smtClean="0">
                <a:solidFill>
                  <a:schemeClr val="bg1">
                    <a:lumMod val="50000"/>
                  </a:schemeClr>
                </a:solidFill>
                <a:latin typeface="+mn-lt"/>
                <a:ea typeface="ＭＳ Ｐゴシック" charset="-128"/>
                <a:cs typeface="+mn-cs"/>
              </a:defRPr>
            </a:lvl3pPr>
            <a:lvl4pPr algn="r" defTabSz="457200" rtl="0" fontAlgn="base">
              <a:lnSpc>
                <a:spcPct val="90000"/>
              </a:lnSpc>
              <a:spcBef>
                <a:spcPct val="0"/>
              </a:spcBef>
              <a:spcAft>
                <a:spcPct val="0"/>
              </a:spcAft>
              <a:defRPr lang="en-US" sz="1000" b="0" kern="1200" baseline="30000" smtClean="0">
                <a:solidFill>
                  <a:schemeClr val="bg1">
                    <a:lumMod val="50000"/>
                  </a:schemeClr>
                </a:solidFill>
                <a:latin typeface="+mn-lt"/>
                <a:ea typeface="ＭＳ Ｐゴシック" charset="-128"/>
                <a:cs typeface="+mn-cs"/>
              </a:defRPr>
            </a:lvl4pPr>
            <a:lvl5pPr algn="r" defTabSz="457200" rtl="0" fontAlgn="base">
              <a:lnSpc>
                <a:spcPct val="90000"/>
              </a:lnSpc>
              <a:spcBef>
                <a:spcPct val="0"/>
              </a:spcBef>
              <a:spcAft>
                <a:spcPct val="0"/>
              </a:spcAft>
              <a:defRPr lang="en-US" sz="1000" b="0" kern="1200" baseline="30000" dirty="0" smtClean="0">
                <a:solidFill>
                  <a:schemeClr val="bg1">
                    <a:lumMod val="50000"/>
                  </a:schemeClr>
                </a:solidFill>
                <a:latin typeface="+mn-lt"/>
                <a:ea typeface="ＭＳ Ｐゴシック" charset="-128"/>
                <a:cs typeface="+mn-cs"/>
              </a:defRPr>
            </a:lvl5pPr>
          </a:lstStyle>
          <a:p>
            <a:pPr lvl="0"/>
            <a:r>
              <a:rPr lang="en-US" dirty="0"/>
              <a:t>Source</a:t>
            </a:r>
          </a:p>
        </p:txBody>
      </p:sp>
    </p:spTree>
  </p:cSld>
  <p:clrMapOvr>
    <a:masterClrMapping/>
  </p:clrMapOvr>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ombston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fld id="{309A78FE-79B2-421A-9170-5D7888CDE29D}" type="datetime1">
              <a:rPr lang="en-US" smtClean="0"/>
              <a:pPr>
                <a:defRPr/>
              </a:pPr>
              <a:t>3/29/2017</a:t>
            </a:fld>
            <a:endParaRPr lang="en-US" dirty="0"/>
          </a:p>
        </p:txBody>
      </p:sp>
      <p:sp>
        <p:nvSpPr>
          <p:cNvPr id="4" name="Slide Number Placeholder 3"/>
          <p:cNvSpPr>
            <a:spLocks noGrp="1"/>
          </p:cNvSpPr>
          <p:nvPr>
            <p:ph type="sldNum" sz="quarter" idx="11"/>
          </p:nvPr>
        </p:nvSpPr>
        <p:spPr/>
        <p:txBody>
          <a:bodyPr/>
          <a:lstStyle/>
          <a:p>
            <a:pPr>
              <a:defRPr/>
            </a:pPr>
            <a:fld id="{37BA06FD-D892-494A-9797-6A41A8083CE6}" type="slidenum">
              <a:rPr lang="en-US" smtClean="0"/>
              <a:pPr>
                <a:defRPr/>
              </a:pPr>
              <a:t>‹#›</a:t>
            </a:fld>
            <a:endParaRPr lang="en-US" dirty="0"/>
          </a:p>
        </p:txBody>
      </p:sp>
      <p:sp>
        <p:nvSpPr>
          <p:cNvPr id="6" name="Text Placeholder 5"/>
          <p:cNvSpPr>
            <a:spLocks noGrp="1"/>
          </p:cNvSpPr>
          <p:nvPr>
            <p:ph type="body" sz="quarter" idx="12"/>
          </p:nvPr>
        </p:nvSpPr>
        <p:spPr>
          <a:xfrm>
            <a:off x="3281082" y="1434355"/>
            <a:ext cx="5585011" cy="468788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lvl1pPr>
              <a:defRPr/>
            </a:lvl1pPr>
          </a:lstStyle>
          <a:p>
            <a:pPr>
              <a:defRPr/>
            </a:pPr>
            <a:fld id="{D9A3858B-A81D-4577-8E2D-F48F073146B9}" type="slidenum">
              <a:rPr lang="en-US"/>
              <a:pPr>
                <a:defRPr/>
              </a:pPr>
              <a:t>‹#›</a:t>
            </a:fld>
            <a:endParaRPr lang="en-US" dirty="0"/>
          </a:p>
        </p:txBody>
      </p:sp>
    </p:spTree>
    <p:extLst>
      <p:ext uri="{BB962C8B-B14F-4D97-AF65-F5344CB8AC3E}">
        <p14:creationId xmlns:p14="http://schemas.microsoft.com/office/powerpoint/2010/main" val="32615631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Table of Conten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Slide Number Placeholder 5"/>
          <p:cNvSpPr>
            <a:spLocks noGrp="1"/>
          </p:cNvSpPr>
          <p:nvPr>
            <p:ph type="sldNum" sz="quarter" idx="16"/>
          </p:nvPr>
        </p:nvSpPr>
        <p:spPr/>
        <p:txBody>
          <a:bodyPr/>
          <a:lstStyle>
            <a:lvl1pPr>
              <a:defRPr/>
            </a:lvl1pPr>
          </a:lstStyle>
          <a:p>
            <a:pPr>
              <a:defRPr/>
            </a:pPr>
            <a:fld id="{31298024-3D48-4D9E-BBB3-ECBF65D8C14B}" type="slidenum">
              <a:rPr lang="en-US"/>
              <a:pPr>
                <a:defRPr/>
              </a:pPr>
              <a:t>‹#›</a:t>
            </a:fld>
            <a:endParaRPr lang="en-US" dirty="0"/>
          </a:p>
        </p:txBody>
      </p:sp>
      <p:sp>
        <p:nvSpPr>
          <p:cNvPr id="10" name="Content Placeholder 57"/>
          <p:cNvSpPr>
            <a:spLocks noGrp="1"/>
          </p:cNvSpPr>
          <p:nvPr userDrawn="1">
            <p:ph idx="4294967295"/>
          </p:nvPr>
        </p:nvSpPr>
        <p:spPr>
          <a:xfrm>
            <a:off x="2778506" y="2057400"/>
            <a:ext cx="3419475" cy="3441700"/>
          </a:xfrm>
        </p:spPr>
        <p:txBody>
          <a:bodyPr/>
          <a:lstStyle/>
          <a:p>
            <a:pPr marL="0" lvl="0" indent="0" algn="ctr" eaLnBrk="1" hangingPunct="1">
              <a:spcAft>
                <a:spcPts val="1200"/>
              </a:spcAft>
              <a:buFont typeface="Wingdings" charset="2"/>
              <a:buNone/>
              <a:tabLst>
                <a:tab pos="1139825" algn="l"/>
              </a:tabLst>
            </a:pPr>
            <a:r>
              <a:rPr lang="en-US" sz="1600" b="1">
                <a:solidFill>
                  <a:srgbClr val="53726F"/>
                </a:solidFill>
              </a:rPr>
              <a:t>Click to edit Master text styles</a:t>
            </a:r>
          </a:p>
          <a:p>
            <a:pPr marL="0" lvl="1" indent="0" algn="ctr" eaLnBrk="1" hangingPunct="1">
              <a:spcAft>
                <a:spcPts val="1200"/>
              </a:spcAft>
              <a:buFont typeface="Wingdings" charset="2"/>
              <a:buNone/>
              <a:tabLst>
                <a:tab pos="1139825" algn="l"/>
              </a:tabLst>
            </a:pPr>
            <a:r>
              <a:rPr lang="en-US" sz="1600" b="1">
                <a:solidFill>
                  <a:srgbClr val="53726F"/>
                </a:solidFill>
              </a:rPr>
              <a:t>Second level</a:t>
            </a:r>
          </a:p>
          <a:p>
            <a:pPr marL="0" lvl="2" indent="0" algn="ctr" eaLnBrk="1" hangingPunct="1">
              <a:spcAft>
                <a:spcPts val="1200"/>
              </a:spcAft>
              <a:buFont typeface="Wingdings" charset="2"/>
              <a:buNone/>
              <a:tabLst>
                <a:tab pos="1139825" algn="l"/>
              </a:tabLst>
            </a:pPr>
            <a:r>
              <a:rPr lang="en-US" sz="1600" b="1">
                <a:solidFill>
                  <a:srgbClr val="53726F"/>
                </a:solidFill>
              </a:rPr>
              <a:t>Third level</a:t>
            </a:r>
          </a:p>
          <a:p>
            <a:pPr marL="0" lvl="3" indent="0" algn="ctr" eaLnBrk="1" hangingPunct="1">
              <a:spcAft>
                <a:spcPts val="1200"/>
              </a:spcAft>
              <a:buFont typeface="Wingdings" charset="2"/>
              <a:buNone/>
              <a:tabLst>
                <a:tab pos="1139825" algn="l"/>
              </a:tabLst>
            </a:pPr>
            <a:r>
              <a:rPr lang="en-US" sz="1600" b="1">
                <a:solidFill>
                  <a:srgbClr val="53726F"/>
                </a:solidFill>
              </a:rPr>
              <a:t>Fourth level</a:t>
            </a:r>
          </a:p>
          <a:p>
            <a:pPr marL="0" lvl="4" indent="0" algn="ctr" eaLnBrk="1" hangingPunct="1">
              <a:spcAft>
                <a:spcPts val="1200"/>
              </a:spcAft>
              <a:buFont typeface="Wingdings" charset="2"/>
              <a:buNone/>
              <a:tabLst>
                <a:tab pos="1139825" algn="l"/>
              </a:tabLst>
            </a:pPr>
            <a:r>
              <a:rPr lang="en-US" sz="1600" b="1">
                <a:solidFill>
                  <a:srgbClr val="53726F"/>
                </a:solidFill>
              </a:rPr>
              <a:t>Fifth level</a:t>
            </a:r>
            <a:endParaRPr lang="en-US" sz="1600" dirty="0">
              <a:solidFill>
                <a:schemeClr val="accent3"/>
              </a:solidFill>
              <a:cs typeface="Georgia" pitchFamily="18" charset="0"/>
            </a:endParaRPr>
          </a:p>
        </p:txBody>
      </p:sp>
    </p:spTree>
    <p:extLst>
      <p:ext uri="{BB962C8B-B14F-4D97-AF65-F5344CB8AC3E}">
        <p14:creationId xmlns:p14="http://schemas.microsoft.com/office/powerpoint/2010/main" val="155820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buNone/>
              <a:defRPr sz="2000"/>
            </a:lvl1pPr>
            <a:lvl2pPr>
              <a:buClr>
                <a:schemeClr val="accent3"/>
              </a:buClr>
              <a:buFont typeface="Wingdings" pitchFamily="2" charset="2"/>
              <a:buChar char="§"/>
              <a:defRPr sz="1600"/>
            </a:lvl2pPr>
            <a:lvl3pPr>
              <a:buClr>
                <a:schemeClr val="accent3"/>
              </a:buClr>
              <a:buSzPct val="75000"/>
              <a:buFont typeface="Wingdings" pitchFamily="2" charset="2"/>
              <a:buChar char="§"/>
              <a:defRPr sz="1600"/>
            </a:lvl3pPr>
            <a:lvl4pPr>
              <a:buClr>
                <a:schemeClr val="accent3"/>
              </a:buClr>
              <a:buSzPct val="75000"/>
              <a:buFont typeface="Courier New" pitchFamily="49" charset="0"/>
              <a:buChar char="o"/>
              <a:defRPr sz="1600"/>
            </a:lvl4pPr>
            <a:lvl5pPr>
              <a:buClr>
                <a:schemeClr val="accent3"/>
              </a:buClr>
              <a:buSzPct val="75000"/>
              <a:buFont typeface="Arial" pitchFamily="34" charset="0"/>
              <a:buChar cha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p:txBody>
          <a:bodyPr/>
          <a:lstStyle>
            <a:lvl1pPr>
              <a:defRPr/>
            </a:lvl1pPr>
          </a:lstStyle>
          <a:p>
            <a:pPr>
              <a:defRPr/>
            </a:pPr>
            <a:fld id="{A1E13C4B-1E87-4957-A7D9-72EA12E876CB}" type="slidenum">
              <a:rPr lang="en-US" smtClean="0"/>
              <a:pPr>
                <a:defRPr/>
              </a:pPr>
              <a:t>‹#›</a:t>
            </a:fld>
            <a:endParaRPr lang="en-US" dirty="0"/>
          </a:p>
        </p:txBody>
      </p:sp>
      <p:sp>
        <p:nvSpPr>
          <p:cNvPr id="11" name="Content Placeholder 5"/>
          <p:cNvSpPr>
            <a:spLocks noGrp="1"/>
          </p:cNvSpPr>
          <p:nvPr>
            <p:ph sz="quarter" idx="13"/>
          </p:nvPr>
        </p:nvSpPr>
        <p:spPr>
          <a:xfrm>
            <a:off x="457200" y="2174875"/>
            <a:ext cx="4041775" cy="3951288"/>
          </a:xfrm>
        </p:spPr>
        <p:txBody>
          <a:bodyPr/>
          <a:lstStyle>
            <a:lvl1pPr>
              <a:buNone/>
              <a:defRPr sz="2000"/>
            </a:lvl1pPr>
            <a:lvl2pPr>
              <a:buClr>
                <a:schemeClr val="accent3"/>
              </a:buClr>
              <a:buFont typeface="Wingdings" pitchFamily="2" charset="2"/>
              <a:buChar char="§"/>
              <a:defRPr sz="1600"/>
            </a:lvl2pPr>
            <a:lvl3pPr>
              <a:buClr>
                <a:schemeClr val="accent3"/>
              </a:buClr>
              <a:buSzPct val="75000"/>
              <a:buFont typeface="Wingdings" pitchFamily="2" charset="2"/>
              <a:buChar char="§"/>
              <a:defRPr sz="1600"/>
            </a:lvl3pPr>
            <a:lvl4pPr>
              <a:buClr>
                <a:schemeClr val="accent3"/>
              </a:buClr>
              <a:buSzPct val="75000"/>
              <a:buFont typeface="Courier New" pitchFamily="49" charset="0"/>
              <a:buChar char="o"/>
              <a:defRPr sz="1600"/>
            </a:lvl4pPr>
            <a:lvl5pPr>
              <a:buClr>
                <a:schemeClr val="accent3"/>
              </a:buClr>
              <a:buSzPct val="75000"/>
              <a:buFont typeface="Arial" pitchFamily="34" charset="0"/>
              <a:buChar cha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5143429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5" name="Rectangle 14"/>
          <p:cNvSpPr>
            <a:spLocks noChangeAspect="1"/>
          </p:cNvSpPr>
          <p:nvPr/>
        </p:nvSpPr>
        <p:spPr>
          <a:xfrm>
            <a:off x="0" y="228600"/>
            <a:ext cx="3070225" cy="1050925"/>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rgbClr val="000000"/>
              </a:solidFill>
            </a:endParaRPr>
          </a:p>
        </p:txBody>
      </p:sp>
      <p:sp>
        <p:nvSpPr>
          <p:cNvPr id="2" name="Title Placeholder 1"/>
          <p:cNvSpPr>
            <a:spLocks noGrp="1"/>
          </p:cNvSpPr>
          <p:nvPr>
            <p:ph type="title"/>
          </p:nvPr>
        </p:nvSpPr>
        <p:spPr>
          <a:xfrm>
            <a:off x="180975" y="306388"/>
            <a:ext cx="2835275" cy="862012"/>
          </a:xfrm>
          <a:prstGeom prst="rect">
            <a:avLst/>
          </a:prstGeom>
        </p:spPr>
        <p:txBody>
          <a:bodyPr vert="horz" lIns="0" tIns="0" rIns="0" bIns="0" rtlCol="0" anchor="ctr" anchorCtr="0">
            <a:noAutofit/>
          </a:bodyPr>
          <a:lstStyle/>
          <a:p>
            <a:r>
              <a:rPr lang="en-US"/>
              <a:t>Click to edit Master title style</a:t>
            </a:r>
            <a:endParaRPr lang="en-US" dirty="0"/>
          </a:p>
        </p:txBody>
      </p:sp>
      <p:sp>
        <p:nvSpPr>
          <p:cNvPr id="1028" name="Text Placeholder 2"/>
          <p:cNvSpPr>
            <a:spLocks noGrp="1"/>
          </p:cNvSpPr>
          <p:nvPr>
            <p:ph type="body" idx="1"/>
          </p:nvPr>
        </p:nvSpPr>
        <p:spPr bwMode="auto">
          <a:xfrm>
            <a:off x="917575" y="1554163"/>
            <a:ext cx="6794500" cy="4829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183063" y="6462713"/>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charset="0"/>
              </a:defRPr>
            </a:lvl1pPr>
          </a:lstStyle>
          <a:p>
            <a:pPr>
              <a:defRPr/>
            </a:pPr>
            <a:fld id="{309A78FE-79B2-421A-9170-5D7888CDE29D}" type="datetime1">
              <a:rPr lang="en-US" smtClean="0"/>
              <a:pPr>
                <a:defRPr/>
              </a:pPr>
              <a:t>3/29/2017</a:t>
            </a:fld>
            <a:endParaRPr lang="en-US" dirty="0"/>
          </a:p>
        </p:txBody>
      </p:sp>
      <p:sp>
        <p:nvSpPr>
          <p:cNvPr id="6" name="Slide Number Placeholder 5"/>
          <p:cNvSpPr>
            <a:spLocks noGrp="1"/>
          </p:cNvSpPr>
          <p:nvPr>
            <p:ph type="sldNum" sz="quarter" idx="4"/>
          </p:nvPr>
        </p:nvSpPr>
        <p:spPr>
          <a:xfrm>
            <a:off x="8188325" y="6516688"/>
            <a:ext cx="268288" cy="263525"/>
          </a:xfrm>
          <a:prstGeom prst="rect">
            <a:avLst/>
          </a:prstGeom>
        </p:spPr>
        <p:txBody>
          <a:bodyPr vert="horz" wrap="square" lIns="0" tIns="0" rIns="0" bIns="0" numCol="1" anchor="ctr" anchorCtr="0" compatLnSpc="1">
            <a:prstTxWarp prst="textNoShape">
              <a:avLst/>
            </a:prstTxWarp>
          </a:bodyPr>
          <a:lstStyle>
            <a:lvl1pPr>
              <a:defRPr sz="900">
                <a:solidFill>
                  <a:srgbClr val="898989"/>
                </a:solidFill>
                <a:latin typeface="Calibri" charset="0"/>
              </a:defRPr>
            </a:lvl1pPr>
          </a:lstStyle>
          <a:p>
            <a:pPr>
              <a:defRPr/>
            </a:pPr>
            <a:fld id="{37BA06FD-D892-494A-9797-6A41A8083CE6}" type="slidenum">
              <a:rPr lang="en-US" smtClean="0"/>
              <a:pPr>
                <a:defRPr/>
              </a:pPr>
              <a:t>‹#›</a:t>
            </a:fld>
            <a:endParaRPr lang="en-US" dirty="0"/>
          </a:p>
        </p:txBody>
      </p:sp>
      <p:sp>
        <p:nvSpPr>
          <p:cNvPr id="14" name="Line 1045"/>
          <p:cNvSpPr>
            <a:spLocks noChangeShapeType="1"/>
          </p:cNvSpPr>
          <p:nvPr/>
        </p:nvSpPr>
        <p:spPr bwMode="auto">
          <a:xfrm rot="10800000">
            <a:off x="8097838" y="0"/>
            <a:ext cx="0" cy="1279525"/>
          </a:xfrm>
          <a:prstGeom prst="line">
            <a:avLst/>
          </a:prstGeom>
          <a:noFill/>
          <a:ln w="19050">
            <a:solidFill>
              <a:schemeClr val="accent4">
                <a:lumMod val="40000"/>
                <a:lumOff val="60000"/>
              </a:schemeClr>
            </a:solidFill>
            <a:round/>
            <a:headEnd/>
            <a:tailEnd/>
          </a:ln>
          <a:effectLst/>
        </p:spPr>
        <p:txBody>
          <a:bodyPr wrap="none" anchor="ctr"/>
          <a:lstStyle/>
          <a:p>
            <a:pPr fontAlgn="auto">
              <a:spcBef>
                <a:spcPts val="0"/>
              </a:spcBef>
              <a:spcAft>
                <a:spcPts val="0"/>
              </a:spcAft>
              <a:defRPr/>
            </a:pPr>
            <a:endParaRPr lang="en-US" dirty="0">
              <a:solidFill>
                <a:prstClr val="black"/>
              </a:solidFill>
            </a:endParaRPr>
          </a:p>
        </p:txBody>
      </p:sp>
      <p:sp>
        <p:nvSpPr>
          <p:cNvPr id="16" name="Line 1029"/>
          <p:cNvSpPr>
            <a:spLocks noChangeShapeType="1"/>
          </p:cNvSpPr>
          <p:nvPr/>
        </p:nvSpPr>
        <p:spPr bwMode="auto">
          <a:xfrm>
            <a:off x="0" y="1281113"/>
            <a:ext cx="9144000" cy="0"/>
          </a:xfrm>
          <a:prstGeom prst="line">
            <a:avLst/>
          </a:prstGeom>
          <a:noFill/>
          <a:ln w="19050">
            <a:solidFill>
              <a:schemeClr val="accent4">
                <a:lumMod val="40000"/>
                <a:lumOff val="60000"/>
              </a:schemeClr>
            </a:solidFill>
            <a:round/>
            <a:headEnd/>
            <a:tailEnd/>
          </a:ln>
          <a:effectLst/>
        </p:spPr>
        <p:txBody>
          <a:bodyPr wrap="none" anchor="ctr"/>
          <a:lstStyle/>
          <a:p>
            <a:pPr fontAlgn="auto">
              <a:spcBef>
                <a:spcPts val="0"/>
              </a:spcBef>
              <a:spcAft>
                <a:spcPts val="0"/>
              </a:spcAft>
              <a:defRPr/>
            </a:pPr>
            <a:endParaRPr lang="en-US" dirty="0">
              <a:solidFill>
                <a:prstClr val="black"/>
              </a:solidFill>
            </a:endParaRPr>
          </a:p>
        </p:txBody>
      </p:sp>
      <p:sp>
        <p:nvSpPr>
          <p:cNvPr id="22" name="Line 1046"/>
          <p:cNvSpPr>
            <a:spLocks noChangeShapeType="1"/>
          </p:cNvSpPr>
          <p:nvPr/>
        </p:nvSpPr>
        <p:spPr bwMode="auto">
          <a:xfrm rot="10800000" flipH="1" flipV="1">
            <a:off x="8097838" y="261938"/>
            <a:ext cx="1042987" cy="0"/>
          </a:xfrm>
          <a:prstGeom prst="line">
            <a:avLst/>
          </a:prstGeom>
          <a:noFill/>
          <a:ln w="19050">
            <a:solidFill>
              <a:schemeClr val="accent4">
                <a:lumMod val="40000"/>
                <a:lumOff val="60000"/>
              </a:schemeClr>
            </a:solidFill>
            <a:round/>
            <a:headEnd/>
            <a:tailEnd/>
          </a:ln>
          <a:effectLst/>
        </p:spPr>
        <p:txBody>
          <a:bodyPr wrap="none" anchor="ctr"/>
          <a:lstStyle/>
          <a:p>
            <a:pPr fontAlgn="auto">
              <a:spcBef>
                <a:spcPts val="0"/>
              </a:spcBef>
              <a:spcAft>
                <a:spcPts val="0"/>
              </a:spcAft>
              <a:defRPr/>
            </a:pPr>
            <a:endParaRPr lang="en-US" dirty="0">
              <a:solidFill>
                <a:prstClr val="black"/>
              </a:solidFill>
            </a:endParaRPr>
          </a:p>
        </p:txBody>
      </p:sp>
      <p:grpSp>
        <p:nvGrpSpPr>
          <p:cNvPr id="3" name="Group 27"/>
          <p:cNvGrpSpPr>
            <a:grpSpLocks/>
          </p:cNvGrpSpPr>
          <p:nvPr/>
        </p:nvGrpSpPr>
        <p:grpSpPr bwMode="auto">
          <a:xfrm>
            <a:off x="5775325" y="0"/>
            <a:ext cx="1033463" cy="1281113"/>
            <a:chOff x="5405438" y="0"/>
            <a:chExt cx="1033462" cy="1281113"/>
          </a:xfrm>
        </p:grpSpPr>
        <p:sp>
          <p:nvSpPr>
            <p:cNvPr id="17" name="Line 1038"/>
            <p:cNvSpPr>
              <a:spLocks noChangeShapeType="1"/>
            </p:cNvSpPr>
            <p:nvPr/>
          </p:nvSpPr>
          <p:spPr bwMode="auto">
            <a:xfrm flipH="1">
              <a:off x="5407026" y="0"/>
              <a:ext cx="0" cy="1279525"/>
            </a:xfrm>
            <a:prstGeom prst="line">
              <a:avLst/>
            </a:prstGeom>
            <a:noFill/>
            <a:ln w="19050">
              <a:solidFill>
                <a:schemeClr val="accent4">
                  <a:lumMod val="40000"/>
                  <a:lumOff val="60000"/>
                </a:schemeClr>
              </a:solidFill>
              <a:round/>
              <a:headEnd/>
              <a:tailEnd/>
            </a:ln>
            <a:effectLst/>
          </p:spPr>
          <p:txBody>
            <a:bodyPr wrap="none" anchor="ctr"/>
            <a:lstStyle/>
            <a:p>
              <a:pPr fontAlgn="auto">
                <a:spcBef>
                  <a:spcPts val="0"/>
                </a:spcBef>
                <a:spcAft>
                  <a:spcPts val="0"/>
                </a:spcAft>
                <a:defRPr/>
              </a:pPr>
              <a:endParaRPr lang="en-US" dirty="0">
                <a:solidFill>
                  <a:prstClr val="black"/>
                </a:solidFill>
              </a:endParaRPr>
            </a:p>
          </p:txBody>
        </p:sp>
        <p:sp>
          <p:nvSpPr>
            <p:cNvPr id="18" name="Line 1039"/>
            <p:cNvSpPr>
              <a:spLocks noChangeShapeType="1"/>
            </p:cNvSpPr>
            <p:nvPr/>
          </p:nvSpPr>
          <p:spPr bwMode="auto">
            <a:xfrm flipH="1">
              <a:off x="5810251" y="674688"/>
              <a:ext cx="0" cy="604837"/>
            </a:xfrm>
            <a:prstGeom prst="line">
              <a:avLst/>
            </a:prstGeom>
            <a:noFill/>
            <a:ln w="19050">
              <a:solidFill>
                <a:schemeClr val="accent4">
                  <a:lumMod val="40000"/>
                  <a:lumOff val="60000"/>
                </a:schemeClr>
              </a:solidFill>
              <a:round/>
              <a:headEnd/>
              <a:tailEnd/>
            </a:ln>
            <a:effectLst/>
          </p:spPr>
          <p:txBody>
            <a:bodyPr wrap="none" anchor="ctr"/>
            <a:lstStyle/>
            <a:p>
              <a:pPr fontAlgn="auto">
                <a:spcBef>
                  <a:spcPts val="0"/>
                </a:spcBef>
                <a:spcAft>
                  <a:spcPts val="0"/>
                </a:spcAft>
                <a:defRPr/>
              </a:pPr>
              <a:endParaRPr lang="en-US" dirty="0">
                <a:solidFill>
                  <a:prstClr val="black"/>
                </a:solidFill>
              </a:endParaRPr>
            </a:p>
          </p:txBody>
        </p:sp>
        <p:sp>
          <p:nvSpPr>
            <p:cNvPr id="19" name="Line 1040"/>
            <p:cNvSpPr>
              <a:spLocks noChangeShapeType="1"/>
            </p:cNvSpPr>
            <p:nvPr/>
          </p:nvSpPr>
          <p:spPr bwMode="auto">
            <a:xfrm flipH="1">
              <a:off x="5648326" y="674688"/>
              <a:ext cx="0" cy="238125"/>
            </a:xfrm>
            <a:prstGeom prst="line">
              <a:avLst/>
            </a:prstGeom>
            <a:noFill/>
            <a:ln w="19050">
              <a:solidFill>
                <a:schemeClr val="accent4">
                  <a:lumMod val="40000"/>
                  <a:lumOff val="60000"/>
                </a:schemeClr>
              </a:solidFill>
              <a:round/>
              <a:headEnd/>
              <a:tailEnd/>
            </a:ln>
            <a:effectLst/>
          </p:spPr>
          <p:txBody>
            <a:bodyPr wrap="none" anchor="ctr"/>
            <a:lstStyle/>
            <a:p>
              <a:pPr fontAlgn="auto">
                <a:spcBef>
                  <a:spcPts val="0"/>
                </a:spcBef>
                <a:spcAft>
                  <a:spcPts val="0"/>
                </a:spcAft>
                <a:defRPr/>
              </a:pPr>
              <a:endParaRPr lang="en-US" dirty="0">
                <a:solidFill>
                  <a:prstClr val="black"/>
                </a:solidFill>
              </a:endParaRPr>
            </a:p>
          </p:txBody>
        </p:sp>
        <p:sp>
          <p:nvSpPr>
            <p:cNvPr id="20" name="Line 1041"/>
            <p:cNvSpPr>
              <a:spLocks noChangeShapeType="1"/>
            </p:cNvSpPr>
            <p:nvPr/>
          </p:nvSpPr>
          <p:spPr bwMode="auto">
            <a:xfrm flipV="1">
              <a:off x="5405438" y="669925"/>
              <a:ext cx="1033462" cy="0"/>
            </a:xfrm>
            <a:prstGeom prst="line">
              <a:avLst/>
            </a:prstGeom>
            <a:noFill/>
            <a:ln w="19050">
              <a:solidFill>
                <a:schemeClr val="accent4">
                  <a:lumMod val="40000"/>
                  <a:lumOff val="60000"/>
                </a:schemeClr>
              </a:solidFill>
              <a:round/>
              <a:headEnd/>
              <a:tailEnd/>
            </a:ln>
            <a:effectLst/>
          </p:spPr>
          <p:txBody>
            <a:bodyPr wrap="none" anchor="ctr"/>
            <a:lstStyle/>
            <a:p>
              <a:pPr fontAlgn="auto">
                <a:spcBef>
                  <a:spcPts val="0"/>
                </a:spcBef>
                <a:spcAft>
                  <a:spcPts val="0"/>
                </a:spcAft>
                <a:defRPr/>
              </a:pPr>
              <a:endParaRPr lang="en-US" dirty="0">
                <a:solidFill>
                  <a:prstClr val="black"/>
                </a:solidFill>
              </a:endParaRPr>
            </a:p>
          </p:txBody>
        </p:sp>
        <p:sp>
          <p:nvSpPr>
            <p:cNvPr id="21" name="Line 1042"/>
            <p:cNvSpPr>
              <a:spLocks noChangeShapeType="1"/>
            </p:cNvSpPr>
            <p:nvPr/>
          </p:nvSpPr>
          <p:spPr bwMode="auto">
            <a:xfrm flipV="1">
              <a:off x="5405438" y="912813"/>
              <a:ext cx="401638" cy="0"/>
            </a:xfrm>
            <a:prstGeom prst="line">
              <a:avLst/>
            </a:prstGeom>
            <a:noFill/>
            <a:ln w="19050">
              <a:solidFill>
                <a:schemeClr val="accent4">
                  <a:lumMod val="40000"/>
                  <a:lumOff val="60000"/>
                </a:schemeClr>
              </a:solidFill>
              <a:round/>
              <a:headEnd/>
              <a:tailEnd/>
            </a:ln>
            <a:effectLst/>
          </p:spPr>
          <p:txBody>
            <a:bodyPr wrap="none" anchor="ctr"/>
            <a:lstStyle/>
            <a:p>
              <a:pPr fontAlgn="auto">
                <a:spcBef>
                  <a:spcPts val="0"/>
                </a:spcBef>
                <a:spcAft>
                  <a:spcPts val="0"/>
                </a:spcAft>
                <a:defRPr/>
              </a:pPr>
              <a:endParaRPr lang="en-US" dirty="0">
                <a:solidFill>
                  <a:prstClr val="black"/>
                </a:solidFill>
              </a:endParaRPr>
            </a:p>
          </p:txBody>
        </p:sp>
        <p:sp>
          <p:nvSpPr>
            <p:cNvPr id="23" name="Line 1043"/>
            <p:cNvSpPr>
              <a:spLocks noChangeShapeType="1"/>
            </p:cNvSpPr>
            <p:nvPr/>
          </p:nvSpPr>
          <p:spPr bwMode="auto">
            <a:xfrm rot="10800000">
              <a:off x="6435725" y="0"/>
              <a:ext cx="0" cy="1281113"/>
            </a:xfrm>
            <a:prstGeom prst="line">
              <a:avLst/>
            </a:prstGeom>
            <a:noFill/>
            <a:ln w="19050">
              <a:solidFill>
                <a:schemeClr val="accent4">
                  <a:lumMod val="40000"/>
                  <a:lumOff val="60000"/>
                </a:schemeClr>
              </a:solidFill>
              <a:round/>
              <a:headEnd/>
              <a:tailEnd/>
            </a:ln>
            <a:effectLst/>
          </p:spPr>
          <p:txBody>
            <a:bodyPr wrap="none" anchor="ctr"/>
            <a:lstStyle/>
            <a:p>
              <a:pPr fontAlgn="auto">
                <a:spcBef>
                  <a:spcPts val="0"/>
                </a:spcBef>
                <a:spcAft>
                  <a:spcPts val="0"/>
                </a:spcAft>
                <a:defRPr/>
              </a:pPr>
              <a:endParaRPr lang="en-US" dirty="0">
                <a:solidFill>
                  <a:prstClr val="black"/>
                </a:solidFill>
              </a:endParaRPr>
            </a:p>
          </p:txBody>
        </p:sp>
      </p:grpSp>
      <p:sp>
        <p:nvSpPr>
          <p:cNvPr id="24" name="Line 1039"/>
          <p:cNvSpPr>
            <a:spLocks noChangeShapeType="1"/>
          </p:cNvSpPr>
          <p:nvPr/>
        </p:nvSpPr>
        <p:spPr bwMode="auto">
          <a:xfrm flipH="1">
            <a:off x="8507413" y="0"/>
            <a:ext cx="0" cy="258763"/>
          </a:xfrm>
          <a:prstGeom prst="line">
            <a:avLst/>
          </a:prstGeom>
          <a:noFill/>
          <a:ln w="19050">
            <a:solidFill>
              <a:schemeClr val="accent4">
                <a:lumMod val="40000"/>
                <a:lumOff val="60000"/>
              </a:schemeClr>
            </a:solidFill>
            <a:round/>
            <a:headEnd/>
            <a:tailEnd/>
          </a:ln>
          <a:effectLst/>
        </p:spPr>
        <p:txBody>
          <a:bodyPr wrap="none" anchor="ctr"/>
          <a:lstStyle/>
          <a:p>
            <a:pPr fontAlgn="auto">
              <a:spcBef>
                <a:spcPts val="0"/>
              </a:spcBef>
              <a:spcAft>
                <a:spcPts val="0"/>
              </a:spcAft>
              <a:defRPr/>
            </a:pPr>
            <a:endParaRPr lang="en-US" dirty="0">
              <a:solidFill>
                <a:prstClr val="black"/>
              </a:solidFill>
            </a:endParaRPr>
          </a:p>
        </p:txBody>
      </p:sp>
      <p:cxnSp>
        <p:nvCxnSpPr>
          <p:cNvPr id="25" name="Straight Connector 24"/>
          <p:cNvCxnSpPr/>
          <p:nvPr/>
        </p:nvCxnSpPr>
        <p:spPr>
          <a:xfrm rot="5400000">
            <a:off x="8005763" y="6645275"/>
            <a:ext cx="182562" cy="1588"/>
          </a:xfrm>
          <a:prstGeom prst="line">
            <a:avLst/>
          </a:prstGeom>
          <a:noFill/>
          <a:ln w="9525">
            <a:solidFill>
              <a:schemeClr val="accent4">
                <a:lumMod val="40000"/>
                <a:lumOff val="60000"/>
              </a:schemeClr>
            </a:solidFill>
            <a:round/>
            <a:headEnd/>
            <a:tailEnd/>
          </a:ln>
          <a:effectLst/>
        </p:spPr>
      </p:cxnSp>
      <p:sp>
        <p:nvSpPr>
          <p:cNvPr id="27" name="TextBox 17"/>
          <p:cNvSpPr txBox="1">
            <a:spLocks noChangeArrowheads="1"/>
          </p:cNvSpPr>
          <p:nvPr/>
        </p:nvSpPr>
        <p:spPr bwMode="auto">
          <a:xfrm>
            <a:off x="6215063" y="6602413"/>
            <a:ext cx="1804987" cy="92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algn="r" eaLnBrk="1" hangingPunct="1"/>
            <a:r>
              <a:rPr lang="en-US" sz="600" dirty="0">
                <a:latin typeface="Calibri" charset="0"/>
              </a:rPr>
              <a:t>Confidential – Do Not Distribute</a:t>
            </a:r>
          </a:p>
        </p:txBody>
      </p:sp>
      <p:cxnSp>
        <p:nvCxnSpPr>
          <p:cNvPr id="44" name="Straight Connector 43"/>
          <p:cNvCxnSpPr/>
          <p:nvPr/>
        </p:nvCxnSpPr>
        <p:spPr>
          <a:xfrm rot="5400000">
            <a:off x="931863" y="6645275"/>
            <a:ext cx="182562" cy="1588"/>
          </a:xfrm>
          <a:prstGeom prst="line">
            <a:avLst/>
          </a:prstGeom>
          <a:noFill/>
          <a:ln w="9525">
            <a:solidFill>
              <a:schemeClr val="accent4">
                <a:lumMod val="40000"/>
                <a:lumOff val="60000"/>
              </a:schemeClr>
            </a:solidFill>
            <a:round/>
            <a:headEnd/>
            <a:tailEnd/>
          </a:ln>
          <a:effectLst/>
        </p:spPr>
      </p:cxnSp>
      <p:pic>
        <p:nvPicPr>
          <p:cNvPr id="51" name="Picture 50" descr="PCGBox Outline_light blue.jpg"/>
          <p:cNvPicPr>
            <a:picLocks noChangeAspect="1"/>
          </p:cNvPicPr>
          <p:nvPr/>
        </p:nvPicPr>
        <p:blipFill>
          <a:blip r:embed="rId11"/>
          <a:stretch>
            <a:fillRect/>
          </a:stretch>
        </p:blipFill>
        <p:spPr>
          <a:xfrm>
            <a:off x="80969" y="6269227"/>
            <a:ext cx="809711" cy="502021"/>
          </a:xfrm>
          <a:prstGeom prst="rect">
            <a:avLst/>
          </a:prstGeom>
        </p:spPr>
      </p:pic>
      <p:sp>
        <p:nvSpPr>
          <p:cNvPr id="28" name="Text Placeholder 2"/>
          <p:cNvSpPr txBox="1">
            <a:spLocks/>
          </p:cNvSpPr>
          <p:nvPr userDrawn="1"/>
        </p:nvSpPr>
        <p:spPr bwMode="auto">
          <a:xfrm>
            <a:off x="3094718" y="-1219517"/>
            <a:ext cx="6794500" cy="4829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173736" marR="0" lvl="0" indent="-173736" algn="l" defTabSz="457200" rtl="0" eaLnBrk="1" fontAlgn="base" latinLnBrk="0" hangingPunct="1">
              <a:lnSpc>
                <a:spcPct val="100000"/>
              </a:lnSpc>
              <a:spcBef>
                <a:spcPts val="1200"/>
              </a:spcBef>
              <a:spcAft>
                <a:spcPct val="0"/>
              </a:spcAft>
              <a:buClr>
                <a:srgbClr val="53726F"/>
              </a:buClr>
              <a:buSzPct val="95000"/>
              <a:buFont typeface="Wingdings" charset="2"/>
              <a:buNone/>
              <a:tabLst/>
              <a:defRPr/>
            </a:pPr>
            <a:endParaRPr kumimoji="0" lang="en-US" sz="1600" b="0" i="0" u="none" strike="noStrike" kern="1200" cap="none" spc="0" normalizeH="0" baseline="0" noProof="0" dirty="0">
              <a:ln>
                <a:noFill/>
              </a:ln>
              <a:solidFill>
                <a:schemeClr val="tx1"/>
              </a:solidFill>
              <a:effectLst/>
              <a:uLnTx/>
              <a:uFillTx/>
              <a:latin typeface="+mj-lt"/>
              <a:ea typeface="ＭＳ Ｐゴシック" charset="-128"/>
              <a:cs typeface="Georgia"/>
            </a:endParaRPr>
          </a:p>
        </p:txBody>
      </p:sp>
    </p:spTree>
  </p:cSld>
  <p:clrMap bg1="lt1" tx1="dk1" bg2="lt2" tx2="dk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6" r:id="rId7"/>
    <p:sldLayoutId id="2147483657" r:id="rId8"/>
    <p:sldLayoutId id="2147483658" r:id="rId9"/>
  </p:sldLayoutIdLst>
  <p:hf hdr="0" dt="0"/>
  <p:txStyles>
    <p:titleStyle>
      <a:lvl1pPr algn="l" defTabSz="457200" rtl="0" eaLnBrk="1" fontAlgn="base" hangingPunct="1">
        <a:spcBef>
          <a:spcPct val="0"/>
        </a:spcBef>
        <a:spcAft>
          <a:spcPct val="0"/>
        </a:spcAft>
        <a:defRPr lang="en-US" sz="1800" b="1" cap="all" dirty="0">
          <a:solidFill>
            <a:schemeClr val="bg1"/>
          </a:solidFill>
          <a:latin typeface="+mj-lt"/>
          <a:ea typeface="ＭＳ Ｐゴシック" charset="-128"/>
          <a:cs typeface="ＭＳ Ｐゴシック" charset="-128"/>
        </a:defRPr>
      </a:lvl1pPr>
      <a:lvl2pPr algn="l" defTabSz="457200" rtl="0" eaLnBrk="1" fontAlgn="base" hangingPunct="1">
        <a:spcBef>
          <a:spcPct val="0"/>
        </a:spcBef>
        <a:spcAft>
          <a:spcPct val="0"/>
        </a:spcAft>
        <a:defRPr sz="1600" b="1">
          <a:solidFill>
            <a:schemeClr val="bg1"/>
          </a:solidFill>
          <a:latin typeface="Calibri" charset="0"/>
          <a:ea typeface="ＭＳ Ｐゴシック" charset="-128"/>
          <a:cs typeface="ＭＳ Ｐゴシック" charset="-128"/>
        </a:defRPr>
      </a:lvl2pPr>
      <a:lvl3pPr algn="l" defTabSz="457200" rtl="0" eaLnBrk="1" fontAlgn="base" hangingPunct="1">
        <a:spcBef>
          <a:spcPct val="0"/>
        </a:spcBef>
        <a:spcAft>
          <a:spcPct val="0"/>
        </a:spcAft>
        <a:defRPr sz="1600" b="1">
          <a:solidFill>
            <a:schemeClr val="bg1"/>
          </a:solidFill>
          <a:latin typeface="Calibri" charset="0"/>
          <a:ea typeface="ＭＳ Ｐゴシック" charset="-128"/>
          <a:cs typeface="ＭＳ Ｐゴシック" charset="-128"/>
        </a:defRPr>
      </a:lvl3pPr>
      <a:lvl4pPr algn="l" defTabSz="457200" rtl="0" eaLnBrk="1" fontAlgn="base" hangingPunct="1">
        <a:spcBef>
          <a:spcPct val="0"/>
        </a:spcBef>
        <a:spcAft>
          <a:spcPct val="0"/>
        </a:spcAft>
        <a:defRPr sz="1600" b="1">
          <a:solidFill>
            <a:schemeClr val="bg1"/>
          </a:solidFill>
          <a:latin typeface="Calibri" charset="0"/>
          <a:ea typeface="ＭＳ Ｐゴシック" charset="-128"/>
          <a:cs typeface="ＭＳ Ｐゴシック" charset="-128"/>
        </a:defRPr>
      </a:lvl4pPr>
      <a:lvl5pPr algn="l" defTabSz="457200" rtl="0" eaLnBrk="1" fontAlgn="base" hangingPunct="1">
        <a:spcBef>
          <a:spcPct val="0"/>
        </a:spcBef>
        <a:spcAft>
          <a:spcPct val="0"/>
        </a:spcAft>
        <a:defRPr sz="1600" b="1">
          <a:solidFill>
            <a:schemeClr val="bg1"/>
          </a:solidFill>
          <a:latin typeface="Calibri" charset="0"/>
          <a:ea typeface="ＭＳ Ｐゴシック" charset="-128"/>
          <a:cs typeface="ＭＳ Ｐゴシック" charset="-128"/>
        </a:defRPr>
      </a:lvl5pPr>
      <a:lvl6pPr marL="457200" algn="l" defTabSz="457200" rtl="0" eaLnBrk="1" fontAlgn="base" hangingPunct="1">
        <a:spcBef>
          <a:spcPct val="0"/>
        </a:spcBef>
        <a:spcAft>
          <a:spcPct val="0"/>
        </a:spcAft>
        <a:defRPr sz="1600" b="1">
          <a:solidFill>
            <a:schemeClr val="bg1"/>
          </a:solidFill>
          <a:latin typeface="Calibri" charset="0"/>
          <a:ea typeface="ＭＳ Ｐゴシック" charset="-128"/>
          <a:cs typeface="ＭＳ Ｐゴシック" charset="-128"/>
        </a:defRPr>
      </a:lvl6pPr>
      <a:lvl7pPr marL="914400" algn="l" defTabSz="457200" rtl="0" eaLnBrk="1" fontAlgn="base" hangingPunct="1">
        <a:spcBef>
          <a:spcPct val="0"/>
        </a:spcBef>
        <a:spcAft>
          <a:spcPct val="0"/>
        </a:spcAft>
        <a:defRPr sz="1600" b="1">
          <a:solidFill>
            <a:schemeClr val="bg1"/>
          </a:solidFill>
          <a:latin typeface="Calibri" charset="0"/>
          <a:ea typeface="ＭＳ Ｐゴシック" charset="-128"/>
          <a:cs typeface="ＭＳ Ｐゴシック" charset="-128"/>
        </a:defRPr>
      </a:lvl7pPr>
      <a:lvl8pPr marL="1371600" algn="l" defTabSz="457200" rtl="0" eaLnBrk="1" fontAlgn="base" hangingPunct="1">
        <a:spcBef>
          <a:spcPct val="0"/>
        </a:spcBef>
        <a:spcAft>
          <a:spcPct val="0"/>
        </a:spcAft>
        <a:defRPr sz="1600" b="1">
          <a:solidFill>
            <a:schemeClr val="bg1"/>
          </a:solidFill>
          <a:latin typeface="Calibri" charset="0"/>
          <a:ea typeface="ＭＳ Ｐゴシック" charset="-128"/>
          <a:cs typeface="ＭＳ Ｐゴシック" charset="-128"/>
        </a:defRPr>
      </a:lvl8pPr>
      <a:lvl9pPr marL="1828800" algn="l" defTabSz="457200" rtl="0" eaLnBrk="1" fontAlgn="base" hangingPunct="1">
        <a:spcBef>
          <a:spcPct val="0"/>
        </a:spcBef>
        <a:spcAft>
          <a:spcPct val="0"/>
        </a:spcAft>
        <a:defRPr sz="1600" b="1">
          <a:solidFill>
            <a:schemeClr val="bg1"/>
          </a:solidFill>
          <a:latin typeface="Calibri" charset="0"/>
          <a:ea typeface="ＭＳ Ｐゴシック" charset="-128"/>
          <a:cs typeface="ＭＳ Ｐゴシック" charset="-128"/>
        </a:defRPr>
      </a:lvl9pPr>
    </p:titleStyle>
    <p:bodyStyle>
      <a:lvl1pPr marL="173736" indent="-173736" algn="l" defTabSz="457200" rtl="0" eaLnBrk="1" fontAlgn="base" hangingPunct="1">
        <a:lnSpc>
          <a:spcPct val="100000"/>
        </a:lnSpc>
        <a:spcBef>
          <a:spcPts val="1200"/>
        </a:spcBef>
        <a:spcAft>
          <a:spcPct val="0"/>
        </a:spcAft>
        <a:buClr>
          <a:srgbClr val="53726F"/>
        </a:buClr>
        <a:buSzPct val="95000"/>
        <a:buFont typeface="Wingdings" charset="2"/>
        <a:buNone/>
        <a:defRPr sz="2000" b="1" kern="1200">
          <a:solidFill>
            <a:schemeClr val="accent3"/>
          </a:solidFill>
          <a:latin typeface="+mj-lt"/>
          <a:ea typeface="ＭＳ Ｐゴシック" charset="-128"/>
          <a:cs typeface="Georgia"/>
        </a:defRPr>
      </a:lvl1pPr>
      <a:lvl2pPr marL="173736" indent="-173736" algn="l" defTabSz="457200" rtl="0" eaLnBrk="1" fontAlgn="base" hangingPunct="1">
        <a:lnSpc>
          <a:spcPct val="100000"/>
        </a:lnSpc>
        <a:spcBef>
          <a:spcPts val="1200"/>
        </a:spcBef>
        <a:spcAft>
          <a:spcPct val="0"/>
        </a:spcAft>
        <a:buClr>
          <a:schemeClr val="accent3"/>
        </a:buClr>
        <a:buFont typeface="Wingdings" pitchFamily="2" charset="2"/>
        <a:buChar char="§"/>
        <a:defRPr sz="1600" kern="1200">
          <a:solidFill>
            <a:schemeClr val="tx1"/>
          </a:solidFill>
          <a:latin typeface="+mj-lt"/>
          <a:ea typeface="ＭＳ Ｐゴシック" charset="-128"/>
          <a:cs typeface="Georgia"/>
        </a:defRPr>
      </a:lvl2pPr>
      <a:lvl3pPr marL="914400" indent="-173736" algn="l" defTabSz="457200" rtl="0" eaLnBrk="1" fontAlgn="base" hangingPunct="1">
        <a:lnSpc>
          <a:spcPct val="100000"/>
        </a:lnSpc>
        <a:spcBef>
          <a:spcPts val="1200"/>
        </a:spcBef>
        <a:spcAft>
          <a:spcPct val="0"/>
        </a:spcAft>
        <a:buClr>
          <a:schemeClr val="accent3"/>
        </a:buClr>
        <a:buSzPct val="75000"/>
        <a:buFont typeface="Wingdings" pitchFamily="2" charset="2"/>
        <a:buChar char="§"/>
        <a:defRPr sz="1600" kern="1200">
          <a:solidFill>
            <a:schemeClr val="tx1"/>
          </a:solidFill>
          <a:latin typeface="+mj-lt"/>
          <a:ea typeface="ＭＳ Ｐゴシック" charset="-128"/>
          <a:cs typeface="Georgia"/>
        </a:defRPr>
      </a:lvl3pPr>
      <a:lvl4pPr marL="1828800" indent="-173736" algn="l" defTabSz="457200" rtl="0" eaLnBrk="1" fontAlgn="base" hangingPunct="1">
        <a:lnSpc>
          <a:spcPct val="100000"/>
        </a:lnSpc>
        <a:spcBef>
          <a:spcPts val="1200"/>
        </a:spcBef>
        <a:spcAft>
          <a:spcPct val="0"/>
        </a:spcAft>
        <a:buClr>
          <a:schemeClr val="accent3"/>
        </a:buClr>
        <a:buSzPct val="75000"/>
        <a:buFont typeface="Courier New" pitchFamily="49" charset="0"/>
        <a:buChar char="o"/>
        <a:defRPr sz="1600" kern="1200">
          <a:solidFill>
            <a:schemeClr val="tx1"/>
          </a:solidFill>
          <a:latin typeface="+mj-lt"/>
          <a:ea typeface="ＭＳ Ｐゴシック" charset="-128"/>
          <a:cs typeface="Georgia"/>
        </a:defRPr>
      </a:lvl4pPr>
      <a:lvl5pPr marL="2743200" indent="-173736" algn="l" defTabSz="457200" rtl="0" eaLnBrk="1" fontAlgn="base" hangingPunct="1">
        <a:lnSpc>
          <a:spcPct val="100000"/>
        </a:lnSpc>
        <a:spcBef>
          <a:spcPts val="1200"/>
        </a:spcBef>
        <a:spcAft>
          <a:spcPct val="0"/>
        </a:spcAft>
        <a:buClr>
          <a:schemeClr val="accent3"/>
        </a:buClr>
        <a:buSzPct val="75000"/>
        <a:buFont typeface="Arial" pitchFamily="34" charset="0"/>
        <a:buChar char="•"/>
        <a:defRPr sz="1600" kern="1200">
          <a:solidFill>
            <a:schemeClr val="tx1"/>
          </a:solidFill>
          <a:latin typeface="+mj-lt"/>
          <a:ea typeface="ＭＳ Ｐゴシック" charset="-128"/>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jpe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bin"/><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a:extLst>
              <a:ext uri="{BEBA8EAE-BF5A-486C-A8C5-ECC9F3942E4B}">
                <a14:imgProps xmlns:a14="http://schemas.microsoft.com/office/drawing/2010/main">
                  <a14:imgLayer r:embed="rId4">
                    <a14:imgEffect>
                      <a14:saturation sat="0"/>
                    </a14:imgEffect>
                    <a14:imgEffect>
                      <a14:brightnessContrast contrast="20000"/>
                    </a14:imgEffect>
                  </a14:imgLayer>
                </a14:imgProps>
              </a:ext>
              <a:ext uri="{28A0092B-C50C-407E-A947-70E740481C1C}">
                <a14:useLocalDpi xmlns:a14="http://schemas.microsoft.com/office/drawing/2010/main" val="0"/>
              </a:ext>
            </a:extLst>
          </a:blip>
          <a:srcRect l="-379" t="5725" r="11364" b="3367"/>
          <a:stretch/>
        </p:blipFill>
        <p:spPr>
          <a:xfrm>
            <a:off x="-39189" y="-52251"/>
            <a:ext cx="9209316" cy="7053942"/>
          </a:xfrm>
          <a:prstGeom prst="rect">
            <a:avLst/>
          </a:prstGeom>
        </p:spPr>
      </p:pic>
      <p:sp>
        <p:nvSpPr>
          <p:cNvPr id="3" name="Rectangle 2"/>
          <p:cNvSpPr>
            <a:spLocks noChangeAspect="1"/>
          </p:cNvSpPr>
          <p:nvPr/>
        </p:nvSpPr>
        <p:spPr>
          <a:xfrm>
            <a:off x="0" y="228600"/>
            <a:ext cx="3070225" cy="1050925"/>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rgbClr val="000000"/>
              </a:solidFill>
            </a:endParaRPr>
          </a:p>
        </p:txBody>
      </p:sp>
      <p:pic>
        <p:nvPicPr>
          <p:cNvPr id="4" name="Picture 3" descr="PCG Banner.jpg"/>
          <p:cNvPicPr>
            <a:picLocks noChangeAspect="1"/>
          </p:cNvPicPr>
          <p:nvPr/>
        </p:nvPicPr>
        <p:blipFill>
          <a:blip r:embed="rId5"/>
          <a:stretch>
            <a:fillRect/>
          </a:stretch>
        </p:blipFill>
        <p:spPr>
          <a:xfrm>
            <a:off x="-12700" y="3196336"/>
            <a:ext cx="9182204" cy="1655064"/>
          </a:xfrm>
          <a:prstGeom prst="rect">
            <a:avLst/>
          </a:prstGeom>
        </p:spPr>
      </p:pic>
      <p:sp>
        <p:nvSpPr>
          <p:cNvPr id="5" name="Rectangle 4"/>
          <p:cNvSpPr>
            <a:spLocks noChangeAspect="1"/>
          </p:cNvSpPr>
          <p:nvPr/>
        </p:nvSpPr>
        <p:spPr>
          <a:xfrm>
            <a:off x="7537269" y="6139543"/>
            <a:ext cx="1606731" cy="504462"/>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rgbClr val="000000"/>
              </a:solidFill>
            </a:endParaRPr>
          </a:p>
        </p:txBody>
      </p:sp>
      <p:pic>
        <p:nvPicPr>
          <p:cNvPr id="6" name="Picture 5" descr="pru_white.png"/>
          <p:cNvPicPr>
            <a:picLocks noChangeAspect="1"/>
          </p:cNvPicPr>
          <p:nvPr/>
        </p:nvPicPr>
        <p:blipFill>
          <a:blip r:embed="rId6"/>
          <a:stretch>
            <a:fillRect/>
          </a:stretch>
        </p:blipFill>
        <p:spPr>
          <a:xfrm>
            <a:off x="7625098" y="6215880"/>
            <a:ext cx="1408409" cy="349657"/>
          </a:xfrm>
          <a:prstGeom prst="rect">
            <a:avLst/>
          </a:prstGeom>
        </p:spPr>
      </p:pic>
      <p:sp>
        <p:nvSpPr>
          <p:cNvPr id="7" name="Title 1"/>
          <p:cNvSpPr txBox="1">
            <a:spLocks/>
          </p:cNvSpPr>
          <p:nvPr/>
        </p:nvSpPr>
        <p:spPr>
          <a:xfrm>
            <a:off x="117474" y="323056"/>
            <a:ext cx="2835275" cy="862012"/>
          </a:xfrm>
          <a:prstGeom prst="rect">
            <a:avLst/>
          </a:prstGeom>
        </p:spPr>
        <p:txBody>
          <a:bodyPr/>
          <a:lstStyle>
            <a:lvl1pPr algn="l" defTabSz="457200" rtl="0" eaLnBrk="1" fontAlgn="base" hangingPunct="1">
              <a:spcBef>
                <a:spcPct val="0"/>
              </a:spcBef>
              <a:spcAft>
                <a:spcPct val="0"/>
              </a:spcAft>
              <a:defRPr lang="en-US" sz="1800" b="1" cap="all" dirty="0">
                <a:solidFill>
                  <a:schemeClr val="bg1"/>
                </a:solidFill>
                <a:latin typeface="+mj-lt"/>
                <a:ea typeface="ＭＳ Ｐゴシック" charset="-128"/>
                <a:cs typeface="ＭＳ Ｐゴシック" charset="-128"/>
              </a:defRPr>
            </a:lvl1pPr>
            <a:lvl2pPr algn="l" defTabSz="457200" rtl="0" eaLnBrk="1" fontAlgn="base" hangingPunct="1">
              <a:spcBef>
                <a:spcPct val="0"/>
              </a:spcBef>
              <a:spcAft>
                <a:spcPct val="0"/>
              </a:spcAft>
              <a:defRPr sz="1600" b="1">
                <a:solidFill>
                  <a:schemeClr val="bg1"/>
                </a:solidFill>
                <a:latin typeface="Calibri" charset="0"/>
                <a:ea typeface="ＭＳ Ｐゴシック" charset="-128"/>
                <a:cs typeface="ＭＳ Ｐゴシック" charset="-128"/>
              </a:defRPr>
            </a:lvl2pPr>
            <a:lvl3pPr algn="l" defTabSz="457200" rtl="0" eaLnBrk="1" fontAlgn="base" hangingPunct="1">
              <a:spcBef>
                <a:spcPct val="0"/>
              </a:spcBef>
              <a:spcAft>
                <a:spcPct val="0"/>
              </a:spcAft>
              <a:defRPr sz="1600" b="1">
                <a:solidFill>
                  <a:schemeClr val="bg1"/>
                </a:solidFill>
                <a:latin typeface="Calibri" charset="0"/>
                <a:ea typeface="ＭＳ Ｐゴシック" charset="-128"/>
                <a:cs typeface="ＭＳ Ｐゴシック" charset="-128"/>
              </a:defRPr>
            </a:lvl3pPr>
            <a:lvl4pPr algn="l" defTabSz="457200" rtl="0" eaLnBrk="1" fontAlgn="base" hangingPunct="1">
              <a:spcBef>
                <a:spcPct val="0"/>
              </a:spcBef>
              <a:spcAft>
                <a:spcPct val="0"/>
              </a:spcAft>
              <a:defRPr sz="1600" b="1">
                <a:solidFill>
                  <a:schemeClr val="bg1"/>
                </a:solidFill>
                <a:latin typeface="Calibri" charset="0"/>
                <a:ea typeface="ＭＳ Ｐゴシック" charset="-128"/>
                <a:cs typeface="ＭＳ Ｐゴシック" charset="-128"/>
              </a:defRPr>
            </a:lvl4pPr>
            <a:lvl5pPr algn="l" defTabSz="457200" rtl="0" eaLnBrk="1" fontAlgn="base" hangingPunct="1">
              <a:spcBef>
                <a:spcPct val="0"/>
              </a:spcBef>
              <a:spcAft>
                <a:spcPct val="0"/>
              </a:spcAft>
              <a:defRPr sz="1600" b="1">
                <a:solidFill>
                  <a:schemeClr val="bg1"/>
                </a:solidFill>
                <a:latin typeface="Calibri" charset="0"/>
                <a:ea typeface="ＭＳ Ｐゴシック" charset="-128"/>
                <a:cs typeface="ＭＳ Ｐゴシック" charset="-128"/>
              </a:defRPr>
            </a:lvl5pPr>
            <a:lvl6pPr marL="457200" algn="l" defTabSz="457200" rtl="0" eaLnBrk="1" fontAlgn="base" hangingPunct="1">
              <a:spcBef>
                <a:spcPct val="0"/>
              </a:spcBef>
              <a:spcAft>
                <a:spcPct val="0"/>
              </a:spcAft>
              <a:defRPr sz="1600" b="1">
                <a:solidFill>
                  <a:schemeClr val="bg1"/>
                </a:solidFill>
                <a:latin typeface="Calibri" charset="0"/>
                <a:ea typeface="ＭＳ Ｐゴシック" charset="-128"/>
                <a:cs typeface="ＭＳ Ｐゴシック" charset="-128"/>
              </a:defRPr>
            </a:lvl6pPr>
            <a:lvl7pPr marL="914400" algn="l" defTabSz="457200" rtl="0" eaLnBrk="1" fontAlgn="base" hangingPunct="1">
              <a:spcBef>
                <a:spcPct val="0"/>
              </a:spcBef>
              <a:spcAft>
                <a:spcPct val="0"/>
              </a:spcAft>
              <a:defRPr sz="1600" b="1">
                <a:solidFill>
                  <a:schemeClr val="bg1"/>
                </a:solidFill>
                <a:latin typeface="Calibri" charset="0"/>
                <a:ea typeface="ＭＳ Ｐゴシック" charset="-128"/>
                <a:cs typeface="ＭＳ Ｐゴシック" charset="-128"/>
              </a:defRPr>
            </a:lvl7pPr>
            <a:lvl8pPr marL="1371600" algn="l" defTabSz="457200" rtl="0" eaLnBrk="1" fontAlgn="base" hangingPunct="1">
              <a:spcBef>
                <a:spcPct val="0"/>
              </a:spcBef>
              <a:spcAft>
                <a:spcPct val="0"/>
              </a:spcAft>
              <a:defRPr sz="1600" b="1">
                <a:solidFill>
                  <a:schemeClr val="bg1"/>
                </a:solidFill>
                <a:latin typeface="Calibri" charset="0"/>
                <a:ea typeface="ＭＳ Ｐゴシック" charset="-128"/>
                <a:cs typeface="ＭＳ Ｐゴシック" charset="-128"/>
              </a:defRPr>
            </a:lvl8pPr>
            <a:lvl9pPr marL="1828800" algn="l" defTabSz="457200" rtl="0" eaLnBrk="1" fontAlgn="base" hangingPunct="1">
              <a:spcBef>
                <a:spcPct val="0"/>
              </a:spcBef>
              <a:spcAft>
                <a:spcPct val="0"/>
              </a:spcAft>
              <a:defRPr sz="1600" b="1">
                <a:solidFill>
                  <a:schemeClr val="bg1"/>
                </a:solidFill>
                <a:latin typeface="Calibri" charset="0"/>
                <a:ea typeface="ＭＳ Ｐゴシック" charset="-128"/>
                <a:cs typeface="ＭＳ Ｐゴシック" charset="-128"/>
              </a:defRPr>
            </a:lvl9pPr>
          </a:lstStyle>
          <a:p>
            <a:r>
              <a:rPr lang="en-US" sz="1700" kern="0" dirty="0"/>
              <a:t>Tabb Private Equity Panel </a:t>
            </a:r>
          </a:p>
          <a:p>
            <a:r>
              <a:rPr lang="en-US" sz="1400" kern="0" cap="none" dirty="0"/>
              <a:t>March 30</a:t>
            </a:r>
            <a:r>
              <a:rPr lang="en-US" sz="1400" kern="0" cap="none" baseline="30000" dirty="0"/>
              <a:t>th</a:t>
            </a:r>
            <a:r>
              <a:rPr lang="en-US" sz="1400" kern="0" cap="none" dirty="0"/>
              <a:t>, 2017</a:t>
            </a:r>
          </a:p>
        </p:txBody>
      </p:sp>
    </p:spTree>
    <p:extLst>
      <p:ext uri="{BB962C8B-B14F-4D97-AF65-F5344CB8AC3E}">
        <p14:creationId xmlns:p14="http://schemas.microsoft.com/office/powerpoint/2010/main" val="679130423"/>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Capital Across Balance sheet Executed by </a:t>
            </a:r>
            <a:br>
              <a:rPr lang="en-US" dirty="0"/>
            </a:br>
            <a:r>
              <a:rPr lang="en-US" dirty="0"/>
              <a:t>Single  Deal Team</a:t>
            </a:r>
          </a:p>
        </p:txBody>
      </p:sp>
      <p:sp>
        <p:nvSpPr>
          <p:cNvPr id="3" name="Slide Number Placeholder 2"/>
          <p:cNvSpPr>
            <a:spLocks noGrp="1"/>
          </p:cNvSpPr>
          <p:nvPr>
            <p:ph type="sldNum" sz="quarter" idx="11"/>
          </p:nvPr>
        </p:nvSpPr>
        <p:spPr/>
        <p:txBody>
          <a:bodyPr/>
          <a:lstStyle/>
          <a:p>
            <a:pPr>
              <a:defRPr/>
            </a:pPr>
            <a:fld id="{37BA06FD-D892-494A-9797-6A41A8083CE6}" type="slidenum">
              <a:rPr lang="en-US" smtClean="0"/>
              <a:pPr>
                <a:defRPr/>
              </a:pPr>
              <a:t>10</a:t>
            </a:fld>
            <a:endParaRPr lang="en-US" dirty="0"/>
          </a:p>
        </p:txBody>
      </p:sp>
      <p:sp>
        <p:nvSpPr>
          <p:cNvPr id="4" name="Text Placeholder 3"/>
          <p:cNvSpPr>
            <a:spLocks noGrp="1"/>
          </p:cNvSpPr>
          <p:nvPr>
            <p:ph type="body" sz="quarter" idx="12"/>
          </p:nvPr>
        </p:nvSpPr>
        <p:spPr/>
        <p:txBody>
          <a:bodyPr/>
          <a:lstStyle/>
          <a:p>
            <a:r>
              <a:rPr lang="en-US" dirty="0"/>
              <a:t>The One-stop – A Seamless Solution</a:t>
            </a:r>
          </a:p>
        </p:txBody>
      </p:sp>
      <p:sp>
        <p:nvSpPr>
          <p:cNvPr id="5" name="Text Placeholder 4"/>
          <p:cNvSpPr>
            <a:spLocks noGrp="1"/>
          </p:cNvSpPr>
          <p:nvPr>
            <p:ph type="body" sz="quarter" idx="14"/>
          </p:nvPr>
        </p:nvSpPr>
        <p:spPr/>
        <p:txBody>
          <a:bodyPr/>
          <a:lstStyle/>
          <a:p>
            <a:endParaRPr lang="en-US"/>
          </a:p>
        </p:txBody>
      </p:sp>
      <p:sp>
        <p:nvSpPr>
          <p:cNvPr id="6" name="TextBox 5"/>
          <p:cNvSpPr txBox="1"/>
          <p:nvPr/>
        </p:nvSpPr>
        <p:spPr>
          <a:xfrm>
            <a:off x="3240711" y="2329819"/>
            <a:ext cx="2662579" cy="923330"/>
          </a:xfrm>
          <a:prstGeom prst="rect">
            <a:avLst/>
          </a:prstGeom>
          <a:noFill/>
        </p:spPr>
        <p:txBody>
          <a:bodyPr wrap="square" rtlCol="0">
            <a:spAutoFit/>
          </a:bodyPr>
          <a:lstStyle/>
          <a:p>
            <a:pPr algn="ctr"/>
            <a:r>
              <a:rPr lang="en-US" b="1" dirty="0">
                <a:latin typeface="+mn-lt"/>
              </a:rPr>
              <a:t>Revolving Credit Facility</a:t>
            </a:r>
          </a:p>
          <a:p>
            <a:pPr algn="ctr"/>
            <a:endParaRPr lang="en-US" b="1" dirty="0">
              <a:latin typeface="+mn-lt"/>
            </a:endParaRPr>
          </a:p>
          <a:p>
            <a:pPr algn="ctr"/>
            <a:r>
              <a:rPr lang="en-US" b="1" dirty="0">
                <a:latin typeface="+mn-lt"/>
              </a:rPr>
              <a:t>Senior Term Debt</a:t>
            </a:r>
          </a:p>
        </p:txBody>
      </p:sp>
      <p:sp>
        <p:nvSpPr>
          <p:cNvPr id="7" name="Pentagon 6"/>
          <p:cNvSpPr/>
          <p:nvPr/>
        </p:nvSpPr>
        <p:spPr>
          <a:xfrm>
            <a:off x="0" y="2222756"/>
            <a:ext cx="3200400" cy="1097280"/>
          </a:xfrm>
          <a:prstGeom prst="homePlate">
            <a:avLst/>
          </a:prstGeom>
          <a:solidFill>
            <a:srgbClr val="5681A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Pentagon 7"/>
          <p:cNvSpPr/>
          <p:nvPr/>
        </p:nvSpPr>
        <p:spPr>
          <a:xfrm flipH="1">
            <a:off x="5854306" y="3573840"/>
            <a:ext cx="3291840" cy="1097280"/>
          </a:xfrm>
          <a:prstGeom prst="homePlate">
            <a:avLst/>
          </a:prstGeom>
          <a:solidFill>
            <a:srgbClr val="5681A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p:nvSpPr>
        <p:spPr>
          <a:xfrm>
            <a:off x="3240711" y="3371828"/>
            <a:ext cx="2662579" cy="1477328"/>
          </a:xfrm>
          <a:prstGeom prst="rect">
            <a:avLst/>
          </a:prstGeom>
          <a:noFill/>
        </p:spPr>
        <p:txBody>
          <a:bodyPr wrap="square" rtlCol="0">
            <a:spAutoFit/>
          </a:bodyPr>
          <a:lstStyle/>
          <a:p>
            <a:pPr algn="ctr"/>
            <a:r>
              <a:rPr lang="en-US" b="1" dirty="0">
                <a:latin typeface="+mn-lt"/>
              </a:rPr>
              <a:t>Subordinated Debt</a:t>
            </a:r>
          </a:p>
          <a:p>
            <a:pPr algn="ctr"/>
            <a:endParaRPr lang="en-US" b="1" dirty="0">
              <a:latin typeface="+mn-lt"/>
            </a:endParaRPr>
          </a:p>
          <a:p>
            <a:pPr algn="ctr"/>
            <a:r>
              <a:rPr lang="en-US" b="1" dirty="0">
                <a:latin typeface="+mn-lt"/>
              </a:rPr>
              <a:t>Structured Equity</a:t>
            </a:r>
          </a:p>
          <a:p>
            <a:pPr algn="ctr"/>
            <a:endParaRPr lang="en-US" b="1" dirty="0">
              <a:latin typeface="+mn-lt"/>
            </a:endParaRPr>
          </a:p>
          <a:p>
            <a:pPr algn="ctr"/>
            <a:r>
              <a:rPr lang="en-US" b="1" dirty="0">
                <a:latin typeface="+mn-lt"/>
              </a:rPr>
              <a:t>Minority Equity</a:t>
            </a:r>
          </a:p>
        </p:txBody>
      </p:sp>
      <p:sp>
        <p:nvSpPr>
          <p:cNvPr id="10" name="Title 1"/>
          <p:cNvSpPr txBox="1">
            <a:spLocks/>
          </p:cNvSpPr>
          <p:nvPr/>
        </p:nvSpPr>
        <p:spPr>
          <a:xfrm>
            <a:off x="118982" y="2590145"/>
            <a:ext cx="3016867" cy="334647"/>
          </a:xfrm>
          <a:prstGeom prst="rect">
            <a:avLst/>
          </a:prstGeom>
        </p:spPr>
        <p:txBody>
          <a:bodyPr vert="horz" lIns="0" tIns="0" rIns="0" bIns="0" rtlCol="0" anchor="ctr" anchorCtr="0">
            <a:noAutofit/>
          </a:bodyPr>
          <a:lstStyle>
            <a:lvl1pPr algn="l" defTabSz="457200" rtl="0" eaLnBrk="1" fontAlgn="base" hangingPunct="1">
              <a:spcBef>
                <a:spcPct val="0"/>
              </a:spcBef>
              <a:spcAft>
                <a:spcPct val="0"/>
              </a:spcAft>
              <a:defRPr lang="en-US" sz="1800" b="1" cap="all" dirty="0">
                <a:solidFill>
                  <a:schemeClr val="bg1"/>
                </a:solidFill>
                <a:latin typeface="+mj-lt"/>
                <a:ea typeface="ＭＳ Ｐゴシック" charset="-128"/>
                <a:cs typeface="ＭＳ Ｐゴシック" charset="-128"/>
              </a:defRPr>
            </a:lvl1pPr>
            <a:lvl2pPr algn="l" defTabSz="457200" rtl="0" eaLnBrk="1" fontAlgn="base" hangingPunct="1">
              <a:spcBef>
                <a:spcPct val="0"/>
              </a:spcBef>
              <a:spcAft>
                <a:spcPct val="0"/>
              </a:spcAft>
              <a:defRPr sz="1600" b="1">
                <a:solidFill>
                  <a:schemeClr val="bg1"/>
                </a:solidFill>
                <a:latin typeface="Calibri" charset="0"/>
                <a:ea typeface="ＭＳ Ｐゴシック" charset="-128"/>
                <a:cs typeface="ＭＳ Ｐゴシック" charset="-128"/>
              </a:defRPr>
            </a:lvl2pPr>
            <a:lvl3pPr algn="l" defTabSz="457200" rtl="0" eaLnBrk="1" fontAlgn="base" hangingPunct="1">
              <a:spcBef>
                <a:spcPct val="0"/>
              </a:spcBef>
              <a:spcAft>
                <a:spcPct val="0"/>
              </a:spcAft>
              <a:defRPr sz="1600" b="1">
                <a:solidFill>
                  <a:schemeClr val="bg1"/>
                </a:solidFill>
                <a:latin typeface="Calibri" charset="0"/>
                <a:ea typeface="ＭＳ Ｐゴシック" charset="-128"/>
                <a:cs typeface="ＭＳ Ｐゴシック" charset="-128"/>
              </a:defRPr>
            </a:lvl3pPr>
            <a:lvl4pPr algn="l" defTabSz="457200" rtl="0" eaLnBrk="1" fontAlgn="base" hangingPunct="1">
              <a:spcBef>
                <a:spcPct val="0"/>
              </a:spcBef>
              <a:spcAft>
                <a:spcPct val="0"/>
              </a:spcAft>
              <a:defRPr sz="1600" b="1">
                <a:solidFill>
                  <a:schemeClr val="bg1"/>
                </a:solidFill>
                <a:latin typeface="Calibri" charset="0"/>
                <a:ea typeface="ＭＳ Ｐゴシック" charset="-128"/>
                <a:cs typeface="ＭＳ Ｐゴシック" charset="-128"/>
              </a:defRPr>
            </a:lvl4pPr>
            <a:lvl5pPr algn="l" defTabSz="457200" rtl="0" eaLnBrk="1" fontAlgn="base" hangingPunct="1">
              <a:spcBef>
                <a:spcPct val="0"/>
              </a:spcBef>
              <a:spcAft>
                <a:spcPct val="0"/>
              </a:spcAft>
              <a:defRPr sz="1600" b="1">
                <a:solidFill>
                  <a:schemeClr val="bg1"/>
                </a:solidFill>
                <a:latin typeface="Calibri" charset="0"/>
                <a:ea typeface="ＭＳ Ｐゴシック" charset="-128"/>
                <a:cs typeface="ＭＳ Ｐゴシック" charset="-128"/>
              </a:defRPr>
            </a:lvl5pPr>
            <a:lvl6pPr marL="457200" algn="l" defTabSz="457200" rtl="0" eaLnBrk="1" fontAlgn="base" hangingPunct="1">
              <a:spcBef>
                <a:spcPct val="0"/>
              </a:spcBef>
              <a:spcAft>
                <a:spcPct val="0"/>
              </a:spcAft>
              <a:defRPr sz="1600" b="1">
                <a:solidFill>
                  <a:schemeClr val="bg1"/>
                </a:solidFill>
                <a:latin typeface="Calibri" charset="0"/>
                <a:ea typeface="ＭＳ Ｐゴシック" charset="-128"/>
                <a:cs typeface="ＭＳ Ｐゴシック" charset="-128"/>
              </a:defRPr>
            </a:lvl6pPr>
            <a:lvl7pPr marL="914400" algn="l" defTabSz="457200" rtl="0" eaLnBrk="1" fontAlgn="base" hangingPunct="1">
              <a:spcBef>
                <a:spcPct val="0"/>
              </a:spcBef>
              <a:spcAft>
                <a:spcPct val="0"/>
              </a:spcAft>
              <a:defRPr sz="1600" b="1">
                <a:solidFill>
                  <a:schemeClr val="bg1"/>
                </a:solidFill>
                <a:latin typeface="Calibri" charset="0"/>
                <a:ea typeface="ＭＳ Ｐゴシック" charset="-128"/>
                <a:cs typeface="ＭＳ Ｐゴシック" charset="-128"/>
              </a:defRPr>
            </a:lvl7pPr>
            <a:lvl8pPr marL="1371600" algn="l" defTabSz="457200" rtl="0" eaLnBrk="1" fontAlgn="base" hangingPunct="1">
              <a:spcBef>
                <a:spcPct val="0"/>
              </a:spcBef>
              <a:spcAft>
                <a:spcPct val="0"/>
              </a:spcAft>
              <a:defRPr sz="1600" b="1">
                <a:solidFill>
                  <a:schemeClr val="bg1"/>
                </a:solidFill>
                <a:latin typeface="Calibri" charset="0"/>
                <a:ea typeface="ＭＳ Ｐゴシック" charset="-128"/>
                <a:cs typeface="ＭＳ Ｐゴシック" charset="-128"/>
              </a:defRPr>
            </a:lvl8pPr>
            <a:lvl9pPr marL="1828800" algn="l" defTabSz="457200" rtl="0" eaLnBrk="1" fontAlgn="base" hangingPunct="1">
              <a:spcBef>
                <a:spcPct val="0"/>
              </a:spcBef>
              <a:spcAft>
                <a:spcPct val="0"/>
              </a:spcAft>
              <a:defRPr sz="1600" b="1">
                <a:solidFill>
                  <a:schemeClr val="bg1"/>
                </a:solidFill>
                <a:latin typeface="Calibri" charset="0"/>
                <a:ea typeface="ＭＳ Ｐゴシック" charset="-128"/>
                <a:cs typeface="ＭＳ Ｐゴシック" charset="-128"/>
              </a:defRPr>
            </a:lvl9pPr>
          </a:lstStyle>
          <a:p>
            <a:r>
              <a:rPr lang="en-US" kern="0" dirty="0"/>
              <a:t>Prudential capital group</a:t>
            </a:r>
          </a:p>
        </p:txBody>
      </p:sp>
      <p:sp>
        <p:nvSpPr>
          <p:cNvPr id="11" name="Title 1"/>
          <p:cNvSpPr txBox="1">
            <a:spLocks/>
          </p:cNvSpPr>
          <p:nvPr/>
        </p:nvSpPr>
        <p:spPr>
          <a:xfrm>
            <a:off x="5969407" y="3935565"/>
            <a:ext cx="3177466" cy="329488"/>
          </a:xfrm>
          <a:prstGeom prst="rect">
            <a:avLst/>
          </a:prstGeom>
        </p:spPr>
        <p:txBody>
          <a:bodyPr vert="horz" lIns="0" tIns="0" rIns="0" bIns="0" rtlCol="0" anchor="ctr" anchorCtr="0">
            <a:noAutofit/>
          </a:bodyPr>
          <a:lstStyle>
            <a:lvl1pPr algn="l" defTabSz="457200" rtl="0" eaLnBrk="1" fontAlgn="base" hangingPunct="1">
              <a:spcBef>
                <a:spcPct val="0"/>
              </a:spcBef>
              <a:spcAft>
                <a:spcPct val="0"/>
              </a:spcAft>
              <a:defRPr lang="en-US" sz="1800" b="1" cap="all" dirty="0">
                <a:solidFill>
                  <a:schemeClr val="bg1"/>
                </a:solidFill>
                <a:latin typeface="+mj-lt"/>
                <a:ea typeface="ＭＳ Ｐゴシック" charset="-128"/>
                <a:cs typeface="ＭＳ Ｐゴシック" charset="-128"/>
              </a:defRPr>
            </a:lvl1pPr>
            <a:lvl2pPr algn="l" defTabSz="457200" rtl="0" eaLnBrk="1" fontAlgn="base" hangingPunct="1">
              <a:spcBef>
                <a:spcPct val="0"/>
              </a:spcBef>
              <a:spcAft>
                <a:spcPct val="0"/>
              </a:spcAft>
              <a:defRPr sz="1600" b="1">
                <a:solidFill>
                  <a:schemeClr val="bg1"/>
                </a:solidFill>
                <a:latin typeface="Calibri" charset="0"/>
                <a:ea typeface="ＭＳ Ｐゴシック" charset="-128"/>
                <a:cs typeface="ＭＳ Ｐゴシック" charset="-128"/>
              </a:defRPr>
            </a:lvl2pPr>
            <a:lvl3pPr algn="l" defTabSz="457200" rtl="0" eaLnBrk="1" fontAlgn="base" hangingPunct="1">
              <a:spcBef>
                <a:spcPct val="0"/>
              </a:spcBef>
              <a:spcAft>
                <a:spcPct val="0"/>
              </a:spcAft>
              <a:defRPr sz="1600" b="1">
                <a:solidFill>
                  <a:schemeClr val="bg1"/>
                </a:solidFill>
                <a:latin typeface="Calibri" charset="0"/>
                <a:ea typeface="ＭＳ Ｐゴシック" charset="-128"/>
                <a:cs typeface="ＭＳ Ｐゴシック" charset="-128"/>
              </a:defRPr>
            </a:lvl3pPr>
            <a:lvl4pPr algn="l" defTabSz="457200" rtl="0" eaLnBrk="1" fontAlgn="base" hangingPunct="1">
              <a:spcBef>
                <a:spcPct val="0"/>
              </a:spcBef>
              <a:spcAft>
                <a:spcPct val="0"/>
              </a:spcAft>
              <a:defRPr sz="1600" b="1">
                <a:solidFill>
                  <a:schemeClr val="bg1"/>
                </a:solidFill>
                <a:latin typeface="Calibri" charset="0"/>
                <a:ea typeface="ＭＳ Ｐゴシック" charset="-128"/>
                <a:cs typeface="ＭＳ Ｐゴシック" charset="-128"/>
              </a:defRPr>
            </a:lvl4pPr>
            <a:lvl5pPr algn="l" defTabSz="457200" rtl="0" eaLnBrk="1" fontAlgn="base" hangingPunct="1">
              <a:spcBef>
                <a:spcPct val="0"/>
              </a:spcBef>
              <a:spcAft>
                <a:spcPct val="0"/>
              </a:spcAft>
              <a:defRPr sz="1600" b="1">
                <a:solidFill>
                  <a:schemeClr val="bg1"/>
                </a:solidFill>
                <a:latin typeface="Calibri" charset="0"/>
                <a:ea typeface="ＭＳ Ｐゴシック" charset="-128"/>
                <a:cs typeface="ＭＳ Ｐゴシック" charset="-128"/>
              </a:defRPr>
            </a:lvl5pPr>
            <a:lvl6pPr marL="457200" algn="l" defTabSz="457200" rtl="0" eaLnBrk="1" fontAlgn="base" hangingPunct="1">
              <a:spcBef>
                <a:spcPct val="0"/>
              </a:spcBef>
              <a:spcAft>
                <a:spcPct val="0"/>
              </a:spcAft>
              <a:defRPr sz="1600" b="1">
                <a:solidFill>
                  <a:schemeClr val="bg1"/>
                </a:solidFill>
                <a:latin typeface="Calibri" charset="0"/>
                <a:ea typeface="ＭＳ Ｐゴシック" charset="-128"/>
                <a:cs typeface="ＭＳ Ｐゴシック" charset="-128"/>
              </a:defRPr>
            </a:lvl6pPr>
            <a:lvl7pPr marL="914400" algn="l" defTabSz="457200" rtl="0" eaLnBrk="1" fontAlgn="base" hangingPunct="1">
              <a:spcBef>
                <a:spcPct val="0"/>
              </a:spcBef>
              <a:spcAft>
                <a:spcPct val="0"/>
              </a:spcAft>
              <a:defRPr sz="1600" b="1">
                <a:solidFill>
                  <a:schemeClr val="bg1"/>
                </a:solidFill>
                <a:latin typeface="Calibri" charset="0"/>
                <a:ea typeface="ＭＳ Ｐゴシック" charset="-128"/>
                <a:cs typeface="ＭＳ Ｐゴシック" charset="-128"/>
              </a:defRPr>
            </a:lvl7pPr>
            <a:lvl8pPr marL="1371600" algn="l" defTabSz="457200" rtl="0" eaLnBrk="1" fontAlgn="base" hangingPunct="1">
              <a:spcBef>
                <a:spcPct val="0"/>
              </a:spcBef>
              <a:spcAft>
                <a:spcPct val="0"/>
              </a:spcAft>
              <a:defRPr sz="1600" b="1">
                <a:solidFill>
                  <a:schemeClr val="bg1"/>
                </a:solidFill>
                <a:latin typeface="Calibri" charset="0"/>
                <a:ea typeface="ＭＳ Ｐゴシック" charset="-128"/>
                <a:cs typeface="ＭＳ Ｐゴシック" charset="-128"/>
              </a:defRPr>
            </a:lvl8pPr>
            <a:lvl9pPr marL="1828800" algn="l" defTabSz="457200" rtl="0" eaLnBrk="1" fontAlgn="base" hangingPunct="1">
              <a:spcBef>
                <a:spcPct val="0"/>
              </a:spcBef>
              <a:spcAft>
                <a:spcPct val="0"/>
              </a:spcAft>
              <a:defRPr sz="1600" b="1">
                <a:solidFill>
                  <a:schemeClr val="bg1"/>
                </a:solidFill>
                <a:latin typeface="Calibri" charset="0"/>
                <a:ea typeface="ＭＳ Ｐゴシック" charset="-128"/>
                <a:cs typeface="ＭＳ Ｐゴシック" charset="-128"/>
              </a:defRPr>
            </a:lvl9pPr>
          </a:lstStyle>
          <a:p>
            <a:r>
              <a:rPr lang="en-US" kern="0" dirty="0"/>
              <a:t>Prudential capital Partners</a:t>
            </a:r>
          </a:p>
        </p:txBody>
      </p:sp>
      <p:sp>
        <p:nvSpPr>
          <p:cNvPr id="12" name="Left Brace 11"/>
          <p:cNvSpPr/>
          <p:nvPr/>
        </p:nvSpPr>
        <p:spPr>
          <a:xfrm>
            <a:off x="3222170" y="2324762"/>
            <a:ext cx="274320" cy="887185"/>
          </a:xfrm>
          <a:prstGeom prst="lef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3" name="Right Brace 12"/>
          <p:cNvSpPr/>
          <p:nvPr/>
        </p:nvSpPr>
        <p:spPr>
          <a:xfrm>
            <a:off x="5551713" y="3414509"/>
            <a:ext cx="274320" cy="1393372"/>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4" name="Title 1"/>
          <p:cNvSpPr txBox="1">
            <a:spLocks/>
          </p:cNvSpPr>
          <p:nvPr/>
        </p:nvSpPr>
        <p:spPr>
          <a:xfrm>
            <a:off x="3189044" y="5626438"/>
            <a:ext cx="3177466" cy="329488"/>
          </a:xfrm>
          <a:prstGeom prst="rect">
            <a:avLst/>
          </a:prstGeom>
        </p:spPr>
        <p:txBody>
          <a:bodyPr vert="horz" lIns="0" tIns="0" rIns="0" bIns="0" rtlCol="0" anchor="ctr" anchorCtr="0">
            <a:noAutofit/>
          </a:bodyPr>
          <a:lstStyle>
            <a:lvl1pPr algn="l" defTabSz="457200" rtl="0" eaLnBrk="1" fontAlgn="base" hangingPunct="1">
              <a:spcBef>
                <a:spcPct val="0"/>
              </a:spcBef>
              <a:spcAft>
                <a:spcPct val="0"/>
              </a:spcAft>
              <a:defRPr lang="en-US" sz="1800" b="1" cap="all" dirty="0">
                <a:solidFill>
                  <a:schemeClr val="bg1"/>
                </a:solidFill>
                <a:latin typeface="+mj-lt"/>
                <a:ea typeface="ＭＳ Ｐゴシック" charset="-128"/>
                <a:cs typeface="ＭＳ Ｐゴシック" charset="-128"/>
              </a:defRPr>
            </a:lvl1pPr>
            <a:lvl2pPr algn="l" defTabSz="457200" rtl="0" eaLnBrk="1" fontAlgn="base" hangingPunct="1">
              <a:spcBef>
                <a:spcPct val="0"/>
              </a:spcBef>
              <a:spcAft>
                <a:spcPct val="0"/>
              </a:spcAft>
              <a:defRPr sz="1600" b="1">
                <a:solidFill>
                  <a:schemeClr val="bg1"/>
                </a:solidFill>
                <a:latin typeface="Calibri" charset="0"/>
                <a:ea typeface="ＭＳ Ｐゴシック" charset="-128"/>
                <a:cs typeface="ＭＳ Ｐゴシック" charset="-128"/>
              </a:defRPr>
            </a:lvl2pPr>
            <a:lvl3pPr algn="l" defTabSz="457200" rtl="0" eaLnBrk="1" fontAlgn="base" hangingPunct="1">
              <a:spcBef>
                <a:spcPct val="0"/>
              </a:spcBef>
              <a:spcAft>
                <a:spcPct val="0"/>
              </a:spcAft>
              <a:defRPr sz="1600" b="1">
                <a:solidFill>
                  <a:schemeClr val="bg1"/>
                </a:solidFill>
                <a:latin typeface="Calibri" charset="0"/>
                <a:ea typeface="ＭＳ Ｐゴシック" charset="-128"/>
                <a:cs typeface="ＭＳ Ｐゴシック" charset="-128"/>
              </a:defRPr>
            </a:lvl3pPr>
            <a:lvl4pPr algn="l" defTabSz="457200" rtl="0" eaLnBrk="1" fontAlgn="base" hangingPunct="1">
              <a:spcBef>
                <a:spcPct val="0"/>
              </a:spcBef>
              <a:spcAft>
                <a:spcPct val="0"/>
              </a:spcAft>
              <a:defRPr sz="1600" b="1">
                <a:solidFill>
                  <a:schemeClr val="bg1"/>
                </a:solidFill>
                <a:latin typeface="Calibri" charset="0"/>
                <a:ea typeface="ＭＳ Ｐゴシック" charset="-128"/>
                <a:cs typeface="ＭＳ Ｐゴシック" charset="-128"/>
              </a:defRPr>
            </a:lvl4pPr>
            <a:lvl5pPr algn="l" defTabSz="457200" rtl="0" eaLnBrk="1" fontAlgn="base" hangingPunct="1">
              <a:spcBef>
                <a:spcPct val="0"/>
              </a:spcBef>
              <a:spcAft>
                <a:spcPct val="0"/>
              </a:spcAft>
              <a:defRPr sz="1600" b="1">
                <a:solidFill>
                  <a:schemeClr val="bg1"/>
                </a:solidFill>
                <a:latin typeface="Calibri" charset="0"/>
                <a:ea typeface="ＭＳ Ｐゴシック" charset="-128"/>
                <a:cs typeface="ＭＳ Ｐゴシック" charset="-128"/>
              </a:defRPr>
            </a:lvl5pPr>
            <a:lvl6pPr marL="457200" algn="l" defTabSz="457200" rtl="0" eaLnBrk="1" fontAlgn="base" hangingPunct="1">
              <a:spcBef>
                <a:spcPct val="0"/>
              </a:spcBef>
              <a:spcAft>
                <a:spcPct val="0"/>
              </a:spcAft>
              <a:defRPr sz="1600" b="1">
                <a:solidFill>
                  <a:schemeClr val="bg1"/>
                </a:solidFill>
                <a:latin typeface="Calibri" charset="0"/>
                <a:ea typeface="ＭＳ Ｐゴシック" charset="-128"/>
                <a:cs typeface="ＭＳ Ｐゴシック" charset="-128"/>
              </a:defRPr>
            </a:lvl6pPr>
            <a:lvl7pPr marL="914400" algn="l" defTabSz="457200" rtl="0" eaLnBrk="1" fontAlgn="base" hangingPunct="1">
              <a:spcBef>
                <a:spcPct val="0"/>
              </a:spcBef>
              <a:spcAft>
                <a:spcPct val="0"/>
              </a:spcAft>
              <a:defRPr sz="1600" b="1">
                <a:solidFill>
                  <a:schemeClr val="bg1"/>
                </a:solidFill>
                <a:latin typeface="Calibri" charset="0"/>
                <a:ea typeface="ＭＳ Ｐゴシック" charset="-128"/>
                <a:cs typeface="ＭＳ Ｐゴシック" charset="-128"/>
              </a:defRPr>
            </a:lvl7pPr>
            <a:lvl8pPr marL="1371600" algn="l" defTabSz="457200" rtl="0" eaLnBrk="1" fontAlgn="base" hangingPunct="1">
              <a:spcBef>
                <a:spcPct val="0"/>
              </a:spcBef>
              <a:spcAft>
                <a:spcPct val="0"/>
              </a:spcAft>
              <a:defRPr sz="1600" b="1">
                <a:solidFill>
                  <a:schemeClr val="bg1"/>
                </a:solidFill>
                <a:latin typeface="Calibri" charset="0"/>
                <a:ea typeface="ＭＳ Ｐゴシック" charset="-128"/>
                <a:cs typeface="ＭＳ Ｐゴシック" charset="-128"/>
              </a:defRPr>
            </a:lvl8pPr>
            <a:lvl9pPr marL="1828800" algn="l" defTabSz="457200" rtl="0" eaLnBrk="1" fontAlgn="base" hangingPunct="1">
              <a:spcBef>
                <a:spcPct val="0"/>
              </a:spcBef>
              <a:spcAft>
                <a:spcPct val="0"/>
              </a:spcAft>
              <a:defRPr sz="1600" b="1">
                <a:solidFill>
                  <a:schemeClr val="bg1"/>
                </a:solidFill>
                <a:latin typeface="Calibri" charset="0"/>
                <a:ea typeface="ＭＳ Ｐゴシック" charset="-128"/>
                <a:cs typeface="ＭＳ Ｐゴシック" charset="-128"/>
              </a:defRPr>
            </a:lvl9pPr>
          </a:lstStyle>
          <a:p>
            <a:r>
              <a:rPr lang="en-US" kern="0" dirty="0"/>
              <a:t>Prudential capital Partners</a:t>
            </a:r>
          </a:p>
        </p:txBody>
      </p:sp>
      <p:sp>
        <p:nvSpPr>
          <p:cNvPr id="15" name="Rectangle 14"/>
          <p:cNvSpPr/>
          <p:nvPr/>
        </p:nvSpPr>
        <p:spPr>
          <a:xfrm>
            <a:off x="171450" y="5417820"/>
            <a:ext cx="3040380" cy="731520"/>
          </a:xfrm>
          <a:prstGeom prst="rect">
            <a:avLst/>
          </a:prstGeom>
          <a:solidFill>
            <a:schemeClr val="bg1"/>
          </a:solidFill>
          <a:ln>
            <a:solidFill>
              <a:srgbClr val="7B94A5"/>
            </a:solidFill>
          </a:ln>
        </p:spPr>
        <p:style>
          <a:lnRef idx="1">
            <a:schemeClr val="accent1"/>
          </a:lnRef>
          <a:fillRef idx="3">
            <a:schemeClr val="accent1"/>
          </a:fillRef>
          <a:effectRef idx="2">
            <a:schemeClr val="accent1"/>
          </a:effectRef>
          <a:fontRef idx="minor">
            <a:schemeClr val="lt1"/>
          </a:fontRef>
        </p:style>
        <p:txBody>
          <a:bodyPr rtlCol="0" anchor="ctr"/>
          <a:lstStyle/>
          <a:p>
            <a:pPr marL="274320" indent="-173736">
              <a:buClr>
                <a:srgbClr val="53726F"/>
              </a:buClr>
              <a:buFont typeface="Wingdings" panose="05000000000000000000" pitchFamily="2" charset="2"/>
              <a:buChar char="§"/>
            </a:pPr>
            <a:r>
              <a:rPr lang="en-US" sz="1400" dirty="0">
                <a:solidFill>
                  <a:schemeClr val="tx1"/>
                </a:solidFill>
                <a:latin typeface="Georgia" pitchFamily="18" charset="0"/>
              </a:rPr>
              <a:t>Streamlined Approval Process</a:t>
            </a:r>
          </a:p>
          <a:p>
            <a:pPr marL="274320" indent="-173736">
              <a:buClr>
                <a:srgbClr val="53726F"/>
              </a:buClr>
              <a:buFont typeface="Wingdings" panose="05000000000000000000" pitchFamily="2" charset="2"/>
              <a:buChar char="§"/>
            </a:pPr>
            <a:r>
              <a:rPr lang="en-US" sz="1400" dirty="0">
                <a:solidFill>
                  <a:schemeClr val="tx1"/>
                </a:solidFill>
                <a:latin typeface="Georgia" pitchFamily="18" charset="0"/>
              </a:rPr>
              <a:t>Pre-Negotiated </a:t>
            </a:r>
            <a:r>
              <a:rPr lang="en-US" sz="1400" dirty="0" err="1">
                <a:solidFill>
                  <a:schemeClr val="tx1"/>
                </a:solidFill>
                <a:latin typeface="Georgia" pitchFamily="18" charset="0"/>
              </a:rPr>
              <a:t>Intercreditor</a:t>
            </a:r>
            <a:r>
              <a:rPr lang="en-US" sz="1400" dirty="0">
                <a:solidFill>
                  <a:schemeClr val="tx1"/>
                </a:solidFill>
                <a:latin typeface="Georgia" pitchFamily="18" charset="0"/>
              </a:rPr>
              <a:t> </a:t>
            </a:r>
          </a:p>
        </p:txBody>
      </p:sp>
      <p:sp>
        <p:nvSpPr>
          <p:cNvPr id="16" name="Pentagon 15"/>
          <p:cNvSpPr/>
          <p:nvPr/>
        </p:nvSpPr>
        <p:spPr>
          <a:xfrm>
            <a:off x="3444241" y="5555683"/>
            <a:ext cx="2350769" cy="490787"/>
          </a:xfrm>
          <a:prstGeom prst="homePlate">
            <a:avLst/>
          </a:prstGeom>
          <a:solidFill>
            <a:srgbClr val="5681A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latin typeface="+mj-lt"/>
              </a:rPr>
              <a:t>LEADS TO</a:t>
            </a:r>
          </a:p>
        </p:txBody>
      </p:sp>
      <p:sp>
        <p:nvSpPr>
          <p:cNvPr id="17" name="Rectangle 16"/>
          <p:cNvSpPr/>
          <p:nvPr/>
        </p:nvSpPr>
        <p:spPr>
          <a:xfrm>
            <a:off x="5932170" y="5421630"/>
            <a:ext cx="3040380" cy="731520"/>
          </a:xfrm>
          <a:prstGeom prst="rect">
            <a:avLst/>
          </a:prstGeom>
          <a:solidFill>
            <a:schemeClr val="bg1"/>
          </a:solidFill>
          <a:ln>
            <a:solidFill>
              <a:srgbClr val="7B94A5"/>
            </a:solidFill>
          </a:ln>
        </p:spPr>
        <p:style>
          <a:lnRef idx="1">
            <a:schemeClr val="accent1"/>
          </a:lnRef>
          <a:fillRef idx="3">
            <a:schemeClr val="accent1"/>
          </a:fillRef>
          <a:effectRef idx="2">
            <a:schemeClr val="accent1"/>
          </a:effectRef>
          <a:fontRef idx="minor">
            <a:schemeClr val="lt1"/>
          </a:fontRef>
        </p:style>
        <p:txBody>
          <a:bodyPr rtlCol="0" anchor="ctr"/>
          <a:lstStyle/>
          <a:p>
            <a:pPr marL="274320" indent="-173736">
              <a:buClr>
                <a:srgbClr val="53726F"/>
              </a:buClr>
              <a:buFont typeface="Wingdings" panose="05000000000000000000" pitchFamily="2" charset="2"/>
              <a:buChar char="§"/>
            </a:pPr>
            <a:r>
              <a:rPr lang="en-US" sz="1400" dirty="0">
                <a:solidFill>
                  <a:schemeClr val="tx1"/>
                </a:solidFill>
                <a:latin typeface="Georgia" pitchFamily="18" charset="0"/>
              </a:rPr>
              <a:t>Efficient Execution</a:t>
            </a:r>
          </a:p>
          <a:p>
            <a:pPr marL="274320" indent="-173736">
              <a:buClr>
                <a:srgbClr val="53726F"/>
              </a:buClr>
              <a:buFont typeface="Wingdings" panose="05000000000000000000" pitchFamily="2" charset="2"/>
              <a:buChar char="§"/>
            </a:pPr>
            <a:r>
              <a:rPr lang="en-US" sz="1400" dirty="0">
                <a:solidFill>
                  <a:schemeClr val="tx1"/>
                </a:solidFill>
                <a:latin typeface="Georgia" pitchFamily="18" charset="0"/>
              </a:rPr>
              <a:t>Certainty of Close</a:t>
            </a:r>
          </a:p>
        </p:txBody>
      </p:sp>
    </p:spTree>
    <p:extLst>
      <p:ext uri="{BB962C8B-B14F-4D97-AF65-F5344CB8AC3E}">
        <p14:creationId xmlns:p14="http://schemas.microsoft.com/office/powerpoint/2010/main" val="3342564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CERTAINTY OF EXECUTION</a:t>
            </a:r>
          </a:p>
        </p:txBody>
      </p:sp>
      <p:sp>
        <p:nvSpPr>
          <p:cNvPr id="3" name="Slide Number Placeholder 2"/>
          <p:cNvSpPr>
            <a:spLocks noGrp="1"/>
          </p:cNvSpPr>
          <p:nvPr>
            <p:ph type="sldNum" sz="quarter" idx="11"/>
          </p:nvPr>
        </p:nvSpPr>
        <p:spPr/>
        <p:txBody>
          <a:bodyPr/>
          <a:lstStyle/>
          <a:p>
            <a:pPr>
              <a:defRPr/>
            </a:pPr>
            <a:fld id="{37BA06FD-D892-494A-9797-6A41A8083CE6}" type="slidenum">
              <a:rPr lang="en-US" smtClean="0"/>
              <a:pPr>
                <a:defRPr/>
              </a:pPr>
              <a:t>11</a:t>
            </a:fld>
            <a:endParaRPr lang="en-US" dirty="0"/>
          </a:p>
        </p:txBody>
      </p:sp>
      <p:sp>
        <p:nvSpPr>
          <p:cNvPr id="5" name="Text Placeholder 4"/>
          <p:cNvSpPr>
            <a:spLocks noGrp="1"/>
          </p:cNvSpPr>
          <p:nvPr>
            <p:ph type="body" sz="quarter" idx="14"/>
          </p:nvPr>
        </p:nvSpPr>
        <p:spPr/>
        <p:txBody>
          <a:bodyPr/>
          <a:lstStyle/>
          <a:p>
            <a:endParaRPr lang="en-US"/>
          </a:p>
        </p:txBody>
      </p:sp>
      <p:sp>
        <p:nvSpPr>
          <p:cNvPr id="9" name="Pentagon 8"/>
          <p:cNvSpPr/>
          <p:nvPr/>
        </p:nvSpPr>
        <p:spPr>
          <a:xfrm>
            <a:off x="0" y="1682136"/>
            <a:ext cx="5018049" cy="2295006"/>
          </a:xfrm>
          <a:prstGeom prst="homePlate">
            <a:avLst/>
          </a:prstGeom>
          <a:solidFill>
            <a:srgbClr val="5681A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p:cNvSpPr txBox="1"/>
          <p:nvPr/>
        </p:nvSpPr>
        <p:spPr>
          <a:xfrm>
            <a:off x="5362102" y="2085401"/>
            <a:ext cx="3447894" cy="2031325"/>
          </a:xfrm>
          <a:prstGeom prst="rect">
            <a:avLst/>
          </a:prstGeom>
          <a:solidFill>
            <a:schemeClr val="bg1"/>
          </a:solidFill>
          <a:ln>
            <a:solidFill>
              <a:srgbClr val="7B94A5"/>
            </a:solidFill>
          </a:ln>
          <a:effectLst>
            <a:outerShdw blurRad="50800" dist="38100" dir="2700000" algn="tl" rotWithShape="0">
              <a:prstClr val="black">
                <a:alpha val="40000"/>
              </a:prstClr>
            </a:outerShdw>
          </a:effectLst>
        </p:spPr>
        <p:txBody>
          <a:bodyPr wrap="square" rtlCol="0">
            <a:spAutoFit/>
          </a:bodyPr>
          <a:lstStyle/>
          <a:p>
            <a:pPr algn="ctr"/>
            <a:r>
              <a:rPr lang="en-US" b="1" dirty="0">
                <a:latin typeface="+mn-lt"/>
              </a:rPr>
              <a:t>Single Team execution </a:t>
            </a:r>
            <a:br>
              <a:rPr lang="en-US" b="1" dirty="0">
                <a:latin typeface="+mn-lt"/>
              </a:rPr>
            </a:br>
            <a:endParaRPr lang="en-US" b="1" dirty="0">
              <a:latin typeface="+mn-lt"/>
            </a:endParaRPr>
          </a:p>
          <a:p>
            <a:pPr algn="ctr"/>
            <a:r>
              <a:rPr lang="en-US" b="1" dirty="0">
                <a:latin typeface="+mn-lt"/>
              </a:rPr>
              <a:t>Streamlined decision making</a:t>
            </a:r>
          </a:p>
          <a:p>
            <a:pPr algn="ctr"/>
            <a:endParaRPr lang="en-US" b="1" dirty="0">
              <a:latin typeface="+mn-lt"/>
            </a:endParaRPr>
          </a:p>
          <a:p>
            <a:pPr algn="ctr"/>
            <a:r>
              <a:rPr lang="en-US" b="1" dirty="0">
                <a:latin typeface="+mn-lt"/>
              </a:rPr>
              <a:t>Quick approval process</a:t>
            </a:r>
          </a:p>
          <a:p>
            <a:pPr algn="ctr"/>
            <a:endParaRPr lang="en-US" b="1" dirty="0">
              <a:latin typeface="+mn-lt"/>
            </a:endParaRPr>
          </a:p>
          <a:p>
            <a:pPr algn="ctr"/>
            <a:r>
              <a:rPr lang="en-US" b="1" dirty="0">
                <a:latin typeface="+mn-lt"/>
              </a:rPr>
              <a:t>No surprises at close</a:t>
            </a:r>
          </a:p>
        </p:txBody>
      </p:sp>
      <p:sp>
        <p:nvSpPr>
          <p:cNvPr id="11" name="TextBox 10"/>
          <p:cNvSpPr txBox="1"/>
          <p:nvPr/>
        </p:nvSpPr>
        <p:spPr>
          <a:xfrm>
            <a:off x="0" y="1827134"/>
            <a:ext cx="3788229" cy="1354217"/>
          </a:xfrm>
          <a:prstGeom prst="rect">
            <a:avLst/>
          </a:prstGeom>
          <a:noFill/>
        </p:spPr>
        <p:txBody>
          <a:bodyPr wrap="square" rtlCol="0">
            <a:spAutoFit/>
          </a:bodyPr>
          <a:lstStyle/>
          <a:p>
            <a:pPr marL="171450" lvl="1" indent="-171450">
              <a:spcBef>
                <a:spcPts val="600"/>
              </a:spcBef>
              <a:spcAft>
                <a:spcPts val="0"/>
              </a:spcAft>
              <a:buSzPct val="100000"/>
              <a:defRPr/>
            </a:pPr>
            <a:endParaRPr lang="en-US" b="1" dirty="0">
              <a:solidFill>
                <a:schemeClr val="bg1"/>
              </a:solidFill>
              <a:latin typeface="+mn-lt"/>
            </a:endParaRPr>
          </a:p>
          <a:p>
            <a:pPr marL="171450" lvl="1" indent="-171450">
              <a:spcBef>
                <a:spcPts val="600"/>
              </a:spcBef>
              <a:spcAft>
                <a:spcPts val="0"/>
              </a:spcAft>
              <a:buSzPct val="100000"/>
              <a:defRPr/>
            </a:pPr>
            <a:endParaRPr lang="en-US" b="1" dirty="0">
              <a:solidFill>
                <a:schemeClr val="bg1"/>
              </a:solidFill>
              <a:latin typeface="+mn-lt"/>
            </a:endParaRPr>
          </a:p>
          <a:p>
            <a:pPr marL="171450" lvl="1">
              <a:spcBef>
                <a:spcPts val="600"/>
              </a:spcBef>
              <a:spcAft>
                <a:spcPts val="0"/>
              </a:spcAft>
              <a:buSzPct val="100000"/>
              <a:defRPr/>
            </a:pPr>
            <a:r>
              <a:rPr lang="en-US" b="1" dirty="0">
                <a:solidFill>
                  <a:schemeClr val="bg1"/>
                </a:solidFill>
                <a:latin typeface="+mn-lt"/>
              </a:rPr>
              <a:t>Experience and Continuity of the Investment Team</a:t>
            </a:r>
          </a:p>
        </p:txBody>
      </p:sp>
      <p:sp>
        <p:nvSpPr>
          <p:cNvPr id="12" name="Text Placeholder 3"/>
          <p:cNvSpPr>
            <a:spLocks noGrp="1"/>
          </p:cNvSpPr>
          <p:nvPr>
            <p:ph type="body" sz="quarter" idx="12"/>
          </p:nvPr>
        </p:nvSpPr>
        <p:spPr>
          <a:xfrm>
            <a:off x="2413035" y="4177549"/>
            <a:ext cx="4882914" cy="1953737"/>
          </a:xfrm>
        </p:spPr>
        <p:txBody>
          <a:bodyPr/>
          <a:lstStyle/>
          <a:p>
            <a:pPr marL="0" lvl="0" indent="0" fontAlgn="auto">
              <a:spcBef>
                <a:spcPts val="400"/>
              </a:spcBef>
              <a:spcAft>
                <a:spcPts val="0"/>
              </a:spcAft>
              <a:buClrTx/>
              <a:buSzTx/>
              <a:tabLst>
                <a:tab pos="2063750" algn="r"/>
              </a:tabLst>
              <a:defRPr/>
            </a:pPr>
            <a:r>
              <a:rPr lang="en-US" sz="1400" dirty="0">
                <a:solidFill>
                  <a:srgbClr val="53726F"/>
                </a:solidFill>
                <a:cs typeface="Calibri"/>
              </a:rPr>
              <a:t>Senior Management Team:</a:t>
            </a:r>
            <a:endParaRPr lang="en-US" sz="1400" dirty="0">
              <a:cs typeface="Georgia" pitchFamily="18" charset="0"/>
            </a:endParaRPr>
          </a:p>
          <a:p>
            <a:pPr marL="274320">
              <a:spcBef>
                <a:spcPts val="400"/>
              </a:spcBef>
              <a:spcAft>
                <a:spcPts val="0"/>
              </a:spcAft>
              <a:buFont typeface="Wingdings" pitchFamily="2" charset="2"/>
              <a:buChar char="§"/>
            </a:pPr>
            <a:r>
              <a:rPr lang="en-US" sz="1400" b="0" dirty="0">
                <a:solidFill>
                  <a:schemeClr val="tx1"/>
                </a:solidFill>
                <a:cs typeface="Georgia" pitchFamily="18" charset="0"/>
              </a:rPr>
              <a:t>Together since the early 1990s</a:t>
            </a:r>
          </a:p>
          <a:p>
            <a:pPr marL="274320">
              <a:spcBef>
                <a:spcPts val="400"/>
              </a:spcBef>
              <a:spcAft>
                <a:spcPts val="0"/>
              </a:spcAft>
              <a:buFont typeface="Wingdings" pitchFamily="2" charset="2"/>
              <a:buChar char="§"/>
            </a:pPr>
            <a:r>
              <a:rPr lang="en-US" sz="1400" b="0" dirty="0">
                <a:solidFill>
                  <a:schemeClr val="tx1"/>
                </a:solidFill>
                <a:cs typeface="Georgia" pitchFamily="18" charset="0"/>
              </a:rPr>
              <a:t>31 years average investment experience; 28 with Prudential</a:t>
            </a:r>
          </a:p>
          <a:p>
            <a:pPr marL="0" lvl="0" indent="0" fontAlgn="auto">
              <a:spcBef>
                <a:spcPts val="400"/>
              </a:spcBef>
              <a:spcAft>
                <a:spcPts val="0"/>
              </a:spcAft>
              <a:buClrTx/>
              <a:buSzTx/>
              <a:tabLst>
                <a:tab pos="2063750" algn="r"/>
              </a:tabLst>
              <a:defRPr/>
            </a:pPr>
            <a:r>
              <a:rPr lang="en-US" sz="1400" dirty="0">
                <a:solidFill>
                  <a:srgbClr val="53726F"/>
                </a:solidFill>
                <a:cs typeface="Calibri"/>
              </a:rPr>
              <a:t>Regional Managing Directors:</a:t>
            </a:r>
            <a:endParaRPr lang="en-US" sz="1400" dirty="0">
              <a:cs typeface="Georgia" pitchFamily="18" charset="0"/>
            </a:endParaRPr>
          </a:p>
          <a:p>
            <a:pPr marL="274320">
              <a:spcBef>
                <a:spcPts val="400"/>
              </a:spcBef>
              <a:spcAft>
                <a:spcPts val="0"/>
              </a:spcAft>
              <a:buFont typeface="Wingdings" pitchFamily="2" charset="2"/>
              <a:buChar char="§"/>
            </a:pPr>
            <a:r>
              <a:rPr lang="en-US" sz="1400" b="0" dirty="0">
                <a:solidFill>
                  <a:schemeClr val="tx1"/>
                </a:solidFill>
                <a:cs typeface="Georgia" pitchFamily="18" charset="0"/>
              </a:rPr>
              <a:t>23 years average investment experience; 18 with Prudential</a:t>
            </a:r>
          </a:p>
          <a:p>
            <a:pPr marL="0" lvl="0" indent="0" fontAlgn="auto">
              <a:spcBef>
                <a:spcPts val="400"/>
              </a:spcBef>
              <a:spcAft>
                <a:spcPts val="0"/>
              </a:spcAft>
              <a:buClrTx/>
              <a:buSzTx/>
              <a:tabLst>
                <a:tab pos="2063750" algn="r"/>
              </a:tabLst>
              <a:defRPr/>
            </a:pPr>
            <a:r>
              <a:rPr lang="en-US" sz="1400" dirty="0">
                <a:solidFill>
                  <a:srgbClr val="53726F"/>
                </a:solidFill>
                <a:cs typeface="Calibri"/>
              </a:rPr>
              <a:t>Team Leaders:</a:t>
            </a:r>
            <a:endParaRPr lang="en-US" sz="1400" dirty="0">
              <a:cs typeface="Georgia" pitchFamily="18" charset="0"/>
            </a:endParaRPr>
          </a:p>
          <a:p>
            <a:pPr marL="274320">
              <a:spcBef>
                <a:spcPts val="400"/>
              </a:spcBef>
              <a:spcAft>
                <a:spcPts val="0"/>
              </a:spcAft>
              <a:buFont typeface="Wingdings" pitchFamily="2" charset="2"/>
              <a:buChar char="§"/>
            </a:pPr>
            <a:r>
              <a:rPr lang="en-US" sz="1400" b="0" dirty="0">
                <a:solidFill>
                  <a:schemeClr val="tx1"/>
                </a:solidFill>
                <a:cs typeface="Georgia" pitchFamily="18" charset="0"/>
              </a:rPr>
              <a:t>15 years average investment experience; 12 with Prudential</a:t>
            </a:r>
          </a:p>
          <a:p>
            <a:pPr marL="274320">
              <a:spcBef>
                <a:spcPts val="400"/>
              </a:spcBef>
              <a:spcAft>
                <a:spcPts val="0"/>
              </a:spcAft>
              <a:buFont typeface="Wingdings" pitchFamily="2" charset="2"/>
              <a:buChar char="§"/>
            </a:pPr>
            <a:r>
              <a:rPr lang="en-US" sz="1400" b="0" dirty="0">
                <a:solidFill>
                  <a:schemeClr val="tx1"/>
                </a:solidFill>
                <a:cs typeface="Georgia" pitchFamily="18" charset="0"/>
              </a:rPr>
              <a:t>Origination, Underwriting, &amp; Portfolio Management</a:t>
            </a:r>
          </a:p>
        </p:txBody>
      </p:sp>
    </p:spTree>
    <p:extLst>
      <p:ext uri="{BB962C8B-B14F-4D97-AF65-F5344CB8AC3E}">
        <p14:creationId xmlns:p14="http://schemas.microsoft.com/office/powerpoint/2010/main" val="3753344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40246" y="1354883"/>
            <a:ext cx="8548577" cy="3724096"/>
          </a:xfrm>
          <a:prstGeom prst="rect">
            <a:avLst/>
          </a:prstGeom>
          <a:noFill/>
        </p:spPr>
        <p:txBody>
          <a:bodyPr wrap="square" rtlCol="0">
            <a:spAutoFit/>
          </a:bodyPr>
          <a:lstStyle/>
          <a:p>
            <a:pPr marL="223838" indent="-223838">
              <a:spcAft>
                <a:spcPts val="1200"/>
              </a:spcAft>
              <a:buClr>
                <a:schemeClr val="accent3"/>
              </a:buClr>
              <a:buFont typeface="Arial" pitchFamily="34" charset="0"/>
              <a:buChar char="•"/>
            </a:pPr>
            <a:r>
              <a:rPr lang="en-US" b="1" dirty="0">
                <a:latin typeface="+mj-lt"/>
                <a:cs typeface="Times New Roman" pitchFamily="18" charset="0"/>
              </a:rPr>
              <a:t>Recapitalization Opportunities</a:t>
            </a:r>
            <a:r>
              <a:rPr lang="en-US" dirty="0">
                <a:latin typeface="+mj-lt"/>
                <a:cs typeface="Times New Roman" pitchFamily="18" charset="0"/>
              </a:rPr>
              <a:t>: As situations arise where your clients are potentially interested in taking some money “off the table” (</a:t>
            </a:r>
            <a:r>
              <a:rPr lang="en-US" dirty="0" err="1">
                <a:latin typeface="+mj-lt"/>
                <a:cs typeface="Times New Roman" pitchFamily="18" charset="0"/>
              </a:rPr>
              <a:t>i</a:t>
            </a:r>
            <a:r>
              <a:rPr lang="en-US" dirty="0">
                <a:latin typeface="+mj-lt"/>
                <a:cs typeface="Times New Roman" pitchFamily="18" charset="0"/>
              </a:rPr>
              <a:t>) to diversify their wealth, (ii) for estate planning purposes, (iii) to buy out a partner/family member, (iv) to fund growth and bring in new strategic partners, or for many other reasons, think of </a:t>
            </a:r>
            <a:r>
              <a:rPr lang="en-US" b="1" dirty="0">
                <a:latin typeface="+mj-lt"/>
                <a:cs typeface="Times New Roman" pitchFamily="18" charset="0"/>
              </a:rPr>
              <a:t>Prudential Capital </a:t>
            </a:r>
            <a:r>
              <a:rPr lang="en-US" dirty="0">
                <a:latin typeface="+mj-lt"/>
                <a:cs typeface="Times New Roman" pitchFamily="18" charset="0"/>
              </a:rPr>
              <a:t>as a viable solution, and a compelling alternative to private equity. </a:t>
            </a:r>
          </a:p>
          <a:p>
            <a:pPr marL="223838" indent="-223838">
              <a:spcAft>
                <a:spcPts val="1200"/>
              </a:spcAft>
              <a:buClr>
                <a:schemeClr val="accent3"/>
              </a:buClr>
              <a:buFont typeface="Arial" pitchFamily="34" charset="0"/>
              <a:buChar char="•"/>
            </a:pPr>
            <a:r>
              <a:rPr lang="en-US" b="1" dirty="0">
                <a:latin typeface="+mj-lt"/>
                <a:cs typeface="Times New Roman" pitchFamily="18" charset="0"/>
              </a:rPr>
              <a:t>Acquisition/Growth Opportunities: </a:t>
            </a:r>
            <a:r>
              <a:rPr lang="en-US" dirty="0">
                <a:latin typeface="+mj-lt"/>
                <a:cs typeface="Times New Roman" pitchFamily="18" charset="0"/>
              </a:rPr>
              <a:t>Our capital is often used to fund acquisitions and/or growth initiatives for owners </a:t>
            </a:r>
            <a:r>
              <a:rPr lang="en-US" u="sng" dirty="0">
                <a:latin typeface="+mj-lt"/>
                <a:cs typeface="Times New Roman" pitchFamily="18" charset="0"/>
              </a:rPr>
              <a:t>who want to retain control</a:t>
            </a:r>
            <a:r>
              <a:rPr lang="en-US" dirty="0">
                <a:latin typeface="+mj-lt"/>
                <a:cs typeface="Times New Roman" pitchFamily="18" charset="0"/>
              </a:rPr>
              <a:t> of their business. Our “one stop” capability can result in quick execution and an efficient process – ideal for acquisitions that need to be completed under time pressure</a:t>
            </a:r>
            <a:endParaRPr lang="en-US" b="1" dirty="0">
              <a:latin typeface="+mj-lt"/>
              <a:cs typeface="Times New Roman" pitchFamily="18" charset="0"/>
            </a:endParaRPr>
          </a:p>
          <a:p>
            <a:pPr marL="223838" indent="-223838">
              <a:spcAft>
                <a:spcPts val="1200"/>
              </a:spcAft>
              <a:buClr>
                <a:schemeClr val="accent3"/>
              </a:buClr>
              <a:buFont typeface="Arial" pitchFamily="34" charset="0"/>
              <a:buChar char="•"/>
            </a:pPr>
            <a:r>
              <a:rPr lang="en-US" b="1" dirty="0">
                <a:latin typeface="+mj-lt"/>
                <a:cs typeface="Times New Roman" pitchFamily="18" charset="0"/>
              </a:rPr>
              <a:t>Flexibility</a:t>
            </a:r>
            <a:r>
              <a:rPr lang="en-US" dirty="0">
                <a:latin typeface="+mj-lt"/>
                <a:cs typeface="Times New Roman" pitchFamily="18" charset="0"/>
              </a:rPr>
              <a:t>: Prudential Capital offers flexibility in terms of the kinds of capital we provide – “one stops” with senior debt, subordinated debt, preferred equity, common equity, and a combination of all of the above. </a:t>
            </a:r>
          </a:p>
        </p:txBody>
      </p:sp>
      <p:sp>
        <p:nvSpPr>
          <p:cNvPr id="9" name="Title 8"/>
          <p:cNvSpPr>
            <a:spLocks noGrp="1"/>
          </p:cNvSpPr>
          <p:nvPr>
            <p:ph type="title"/>
          </p:nvPr>
        </p:nvSpPr>
        <p:spPr/>
        <p:txBody>
          <a:bodyPr/>
          <a:lstStyle/>
          <a:p>
            <a:r>
              <a:rPr lang="en-US" cap="none" dirty="0"/>
              <a:t>KEY TAKEAWAYS</a:t>
            </a:r>
            <a:endParaRPr lang="en-US" dirty="0"/>
          </a:p>
        </p:txBody>
      </p:sp>
      <p:sp>
        <p:nvSpPr>
          <p:cNvPr id="10" name="Slide Number Placeholder 9"/>
          <p:cNvSpPr>
            <a:spLocks noGrp="1"/>
          </p:cNvSpPr>
          <p:nvPr>
            <p:ph type="sldNum" sz="quarter" idx="16"/>
          </p:nvPr>
        </p:nvSpPr>
        <p:spPr/>
        <p:txBody>
          <a:bodyPr/>
          <a:lstStyle/>
          <a:p>
            <a:pPr>
              <a:defRPr/>
            </a:pPr>
            <a:fld id="{37BA06FD-D892-494A-9797-6A41A8083CE6}" type="slidenum">
              <a:rPr lang="en-US" smtClean="0"/>
              <a:pPr>
                <a:defRPr/>
              </a:pPr>
              <a:t>12</a:t>
            </a:fld>
            <a:endParaRPr lang="en-US" dirty="0"/>
          </a:p>
        </p:txBody>
      </p:sp>
      <p:sp>
        <p:nvSpPr>
          <p:cNvPr id="1028" name="AutoShape 4" descr="data:image/jpeg;base64,/9j/4AAQSkZJRgABAQAAAQABAAD/2wCEAAkGBxQQEBQUEhQVFRUWFBQVGBUWFBYUFxgVFBgYFxUYGRgYHCggGBolHRYWITEhJyorLi4uFx8zODMsNygtLisBCgoKDg0OGxAQGywkICQ0Ny4sLCwtLCwsLywwLC0sLCwsLCwsLDQsLCwsLCwsLCwsLCwsLCwsLCwsLCwsLCwsLP/AABEIALcBEwMBIgACEQEDEQH/xAAbAAABBQEBAAAAAAAAAAAAAAAEAAECAwUGB//EAEEQAAIBAwMCBAQDBgQEBQUAAAECEQADEgQhMQVBEyJRYQYycYFCkbEUI1KhwdFDYvDxBxWS4TM0coKiFiSDssL/xAAaAQACAwEBAAAAAAAAAAAAAAABAgADBAUG/8QAMREAAgIBAwICCAYDAQAAAAAAAAECEQMEEiETMUFRImFxgbHB0fAFFCMykaEVYuFC/9oADAMBAAIRAxEAPwDjlFWCqlNWKa94kYbLRU1NQWpim2iuRMGpA1ECpBamwG8eacGkEp8aV4xlkQppwaYCpY1W8Y6mhwacGmwpY0vTYd6JTTg1HGnih0w7yc04NQFSAodMm9Epp5pgKkENHpMV5IoVKpC1T+FR6TEeePmRpU5t04Sj0QfmIkaU1Z4dMbVHoIH5pEJpTSZKrNHoIZZ7LJppqulNDoobqFk0pquaVHpIHUJGoMKVManSQeoyJFVstSaqmpeig9QYrSqBFKh0Q9Qz0NXKaoSrVNaEVsvBqQNVA1MNTCtFoNTU1RnT50RaCgakDQmdPnUJQYDT0HlTh6FEDZp5oMPTh6G0lhk0qGFyprcqbQWXhacLVQu1IXaNCtsuC1IA1UL9TF+pQLZKatJXHYnLuI2A7Ge/BqjxqpGoBdhO4VdvuaSS7Bj48BU1IGhs6cPT0VuNhBNQL1WLlPnUoGyhyZ7VHw6cNUhdqB5XYrNuolPar/FFLxRUtg3SKMKfw6tN2oNc9qPId0iBUVBqkTTGjQ6ZU1VMavYVU1LRZZVNNTxSpaDZlrVi1WtTFFDssBp5qANSphSYNODUJpwahCYNSmq5p5qALBT1XNODRBRZTioA04aoAsp5qANOGqEJTUg1Qyp5qAJhqksnYCagDWr02/ZVGmxdvvHyK0Ax7jzLz71RqMzxY3NRuvAeEd0qK9Locj+8gKdjk+Bg9xBBq1fhjS/MI7eYXrk7cb+JU7fXylwFeni1/mN1zE+UfLbJnt9qj/8AVjOcTphjJuAqzmXiQYNsEEgHffivJanVZ9TNSpqvLcd/S5MWnjt2Rft2sHv6VwTCyJ2xOY/lvQ2VXanW+NDXemvcJXfG/dLLvxsoEwA2xIgjep60Wp8guKdpVwBHqOST9TXf0GtyZntnGq8frfJyNTihHmPy+QPnSypqUV1TIPlT5U0UoqAollSypopRUslDzSmkKcVACpjU6QqEKjUChosEUxigTcwEpSoyBSqcE3PyOdWpioKamDSo0MkKeog1KaIo4qUUZ0/pxvKxVgCCBBmN/cUR/wAiu9sD9G/vFVvNBOmxtkqujNVZ2FKK3NHodVpmVxbuKlzFTcFslMXYAjMiBPHNYgNNDIpN1VCuLQ0U8Upp5pwDRTxTinqAGp6elFQAqcUop4qEFNSS4QZBIPsYpopwtQhrWNSzaa5LElGQg94aVInuKwtTrLi6ixFxoOnUkBpUnK6JIBIny+s7cDga/TB+7vr62sv+hh/eslrRfVaMHvZVd54F26O+8Qfp6bRXJ1NRzRVeP0NOPmLf34nQdZ1rqwQMRCiY2M8cjfgCsnxJO5k96yfivXk626vilRlhuiMqgIB5Z3B3JnbkegNC6fVMFTG8pGYWDbKuQzAGYBH0lqbHroxezb9/wT8u3HdZ0QNIGq8TTV1DMXhqkGocVITQJRfNMTUBNPvUJQ+VNnUcKWFQhLOlnTYUsKhCWdItUMafGoQfKmqONPUIYgqQpAVKKUuGFPTilRAE9LS8WYoqskwQbjpwAdsXWea0Do7ykAS0kk5XCPKR5RKXPXmaXw/oS6scgvn7sw2IAnyg9617fTCWEOkdmyJWBxIw3nbkHneuFnzfqPn4m6EPRXBnD4s1umVbasUUg4hXuGACAY8RiO45BrFJ33n780f8SJ+9sqXtbnE/uyJBe3IDC0Cp3O4j68UAywSPQxWr8P23Jpcv78SnULsKnpqVdQykgacGo1O2hPAmN/tx/UVG6JQpp5pOhUwQQffao1E7JROaeahVGqvFcQCq5NGTSQPcxvH0BpZzUI7mRRt0FzTzWfbuXCYL21GQXLc7EEgwJJG0fce5E87iOFYhpO+IMDkESY7gQYIIPNULV426H6TqzZ6Y/mcetq6PyUt//NWfDnTWvHRX0X92n7QHJIEQ5KHYCcixPH1J5I/TD+9T6kfmCP61s/C+sx6S7LJxW7EiN1EHufxA/wBhwMetX60fZ8wW1jdefxTPPOtXstRdaFMs3zKAIKzMzuR2+3NNp9VkEGKgm5bkqMeHBHBg/cd6rv5u+6K8EDa3izSCwleZid/YelPo4hBjv4ib77DxBEeh/PmudGSllbXn8zftqNHV+JSkVVT16Y5hbNLOqqkikmBjO/zMFXYE7kkAfnSTmoRcn2Q0Ytuka3SNILouF84VGwKgGbu2Kme3M/as5miux6F8RaKzYS25JdJDkWrOIcGG8xJzXnzTvHvtzXUdVbvai+0rhB8MoEUs3K5KrERyCR6D1rlYPxLfmcZJ0+3w/svlp5KNgWdPlVUU4FdczlmVLKoRSxqEomGp8qhFPFQlD5UqjFKhZKArOidkLhSVXk9hPFUUVp9f4kLF2Ce4AA4EmO29UuUBI83JAPY7mK5OH8Ti21L3HRyaZUtnvK6ekKeuqYQ7pCqVeUJPiHfIj8IAEfzrW6OFVRKiIH4VeSANpcSoPtWX0bUMFYAmMzAzK+kxH+uaPsX3a2AZIYLMvywGx+g2/lXCzJuT9pvh2RV1rWol60DZU+YBQ1u1Ih1G7QSP51lXDLH6njires33W/YAJUBtgrmN3WYiMRz+dPag5ZCYPaZMntv796fS5Y4LlLxr5i5YPJSRRTxWlas2gCTbcBRLE5QASACfNsNxQerUBjiIXsYbeQCOfUGa6ENbCclFJ/fvM8sEoqyoCqDeSCLlrMzKtNwbBhtCg7kAiT6mqrXVmRgyhZG/mAYH7ER3rS6W4N2Cll5JYlQCD5cwFUgAQSRGwmawazWLJ6Me3vRfhwbVb7ifVWnACWvDCgwRmQfSc+Paq4o23oVRCHVVuPHlwl9jaBCkGF/xJg/4Y9pDIitH4blbi4+C7FOoik7FFC9V07QkCQSeIYxG+3Y0VT27LQzYBxIAEXJBAHcDH8U89qu12Tbirz4Bp43IbT9HvRlIkkbBLWOIBIYAiAeBwNifWmHStQHDHcQAQGCyBuZAMHeP+kVp6LqVoAZ2yx3k+PdRVMkAHE7cCPvUtV1Wx+G243GJGouHOYHDEgAFvfdI/EY4Ec+2dpP+vqb3jTRT05IvIP8AMK1ejtj0hm32tueSDtPBO4/2is7Q/wDmF+s/kpNG9DYN0pgI3S6NoiZM7wo59vqTyetqXvyQf+v0Oc41Br1nBa285JvPaLi4wYPdHi5LDCGcQZBXbcEgbzAqzpzFVxKGDcQR+8AU5gjgwfo08VbYQRibiBSoO0ETAaIXgjIj6gjsacXTb8MISA7rkATDecjeDXLxfvSRukuGbLQASewn8qAt9RZlDLYuEE4giPm9PrvWhcsObbMFYjFtwpI2EneuPUJiTLZgLEBMeRMnKfSIH5V19dqp42lB/MyYMUZJ7kdC/UGVc3sXVSSMoEbc8xRmqcqmSTO0eUNsediD2Jri7oG+4Pv6/nvXYagnw1A7hfxY7bTvVGLU5MmLJ1HfHl5ljxRjOO01+mXHu6a9LIcSwnw44tPdI2UcFJJ9zWP0yyxxJbJTaZoggqQUEnaN5mfrRfSuovatvZQW4us05GWBe21ntxs5PB3/ACoWwzWJOIOSFD5p2lO0bHyj/RrmYGoZE15pmqabi0F4ikBVVu8ZjHYzvM8b8dqvsoGYBmCAkAsd8QeTHeK9LDURnBzXZHNljcZJMJbTDEEOCYkiCCI3I4g7VRFdBe+HkcgWrzYkTkLbTuMT3Jjf+lZPUNAdO+BbLaQYIJB9Q24/SsOj1/Vm4P117DTqMEYpSiq8/aBlafH3qU0q6e4x0V4GlV2VKhuJRkjztk7EupEZEM4GygE4niAORyKsY+Vt/XaR/QVs67rpvZs2nVSyhFYG75VMqTBMbx3oe241GNvEBiQgbNlEsYBMLxv714/FOpJtVTO21aZiCnmuhu/Crkutu4hwS27kXIBVxO0Kct/0rAOnCuIZipkCYkwY3WNjtuJMV3/8ph8OTn/lphnSnUI2++ZkELxt3ynnHt3/ADNturIpi2DgogQOAIO0b+piqQ91WFtXjkEC4xAAUsQQAPpEetT0mlcouOO6ho3jj5h9PWufLNCbbT+/4NCg1wAdYVTes7+YFAQ3HzLO+XAj/ardKVVsiwmTiARO3qPsOK1NV00MGZsQbWCiLYDy0mWmYPFU3ekqsGRubkeVf8P122mqHmhW1tlixyu0Zn7faZv3l9UIYgj9nd9sjPmDCNo9eKzdT1ghiE8NkBOJKNwTtyfSrk6Pcu3CtkrcZy+KqLpYnzMYGHMK6+nlP1q3UfB2uUCNNfIMcW7h9PVR/o1Wszi/3sDjfgZlu0bjPjJhXcx/COSd+K2OmW7lu4Q4cMMwSXxg+GCQWg74j9PSsk2zbEwjZrdUqyFigBALeZYVvRgZG/FdJ4ha9dS21wksSQz5GESzJYsxHZwGkn6UZZP4Iokb1zK5bL23yKycr6MxhiNybQJMzv8A5T67Z51iTE7+lH9QD2Q9w7LAueGz2nZyBGcrAMAEf9orl9RqCCy4ONyYieZg7bcHn3rXpM8scbgk7KsuNSfJ0Fs5bjf6Ub08HeLlxYJJTyw2QxhVLAkxuT9IE71gdI1HzYyCDMGBIIj9RWrZyRw5YkTMzC87EFSGjZhkCONuxp9VqnlW2SoGLDtdoP6b0vTSfG1YGBDAWyDyfMASfKdhvHpUrR0QRgt7UAMtpvDGJHiKwgN5hmAWHYRDGs21e00k3LVyDMBbwJGx33TeSDv2nvVN1rZb93bZfOpMsGgAgQCAO5/SuXTb5v8Ao09kbWl819yOAlw//Aif51L4Yu42LdofiF8ggjlWX+Ekfjnnt24qHTyEXUsfw2SP+ogD9Ku+FlQtZnIMFv4+kHwMgct+4I7bH2rtTmt8EvL6HOkvRl7fqccnU7rBSbjfKw3PZsSR96d7oZrRZxkGXYyJAeZniYHFTvdDtoWHiCBj5pXY8EGeAJO/sPWsbrFhbbhVOQxVg0QCDO49RXNTjGVx8PUbHbXJ6Fo/iPw9LdsrZW4CrsWPhndkKn5xMRjx71wz9XZ8fFJYA/hW0hxIhgP3fOw3MxVPSNcthyzgGbd1F45dCm8b/i2rpOn2LZtfukYXPBuKrpk4ZySQuTAYtj6EnjgGlzzi5uddyQTSSMnqnULL22xN1mJkBlsqACSZJS2CTso7Dn1229QuIUGOBO+0wKH610U2rF17w/eSCMQogkAQ7KcCeT5Wb5hMExRJ2KSQYK7qsA8SQpAg+0CrNNNLHkS7V819QSVyiwOwwJYYjIM2+QSZ3UmR78zwV9N79Qy4LCnaJyYMW4/hAj8z9aguucs284OY7n6CT39PardTdZlGR9BLZFgDid+T39+aqi+UWAukZsvKoO847kx339I/StbptvxmtqCFLld+wnvyKCNpCMhgCV7AgeQeaAwA3k7e23aSumhgbYtwWBXGFDAnsYYbj6it+izSlGavwZRmgk4v1nT3+imfDN9CxElvEWJ5Igt6DifesbrGk8G8y5h580gg8zsSDzW1rb963uUSRtm1i2JBBGWOMAz/AG4rD6tYu6i4cbltI8mRFq3JX0UlQPcx3rDoc/Syb59uS/PByhSBcqcNQzdD1KkE3LgEwSbEKPvEeg+9WhSBBIJ9QpX+R4rvYNdjzS2xswTwSgrZZnSquaetVlVFGq1IhVC/N3KSRB7OP0rS6NqfDk+ElwjcC4sjvvDc9tvvQF8HwLUKhBJJYqpcCYGLE5AHE8e9FWWDAyoERGKqs/Xf3/SvHylZ2kqD73VwUtgWrClSryqAAMpUqAyiTssHYctzM1LX9Qe8AQ90Y+ZS11cEcHkB1BZBEDf8Q8xPOXrb/BQOgKkYhwQAYyAOUwSN5H50f03qlmwVa4j3AF3VhaxJMncq4MZQfXb60mT9vCJFW+TN6nrFa8uTkNuW8W4hALKeIUbSeZP1NGdO1ihADqLOwJPcxHrnuft+dRu6FtUhv29Naby5YIt93O4EQG+UDgzO5ntGN1PpF2zPjWnQGYJtsgPlOQUmJI7jemhJJbRZdzs3b9zdkq4BteVfLBlz5tz6T2mhbplt+A9/YQPwryeRMnf3/IzTlRZuMm3msmCOGGZH+9RvWlYgAwcroO+PzQI/zGWWPbas7n6Zq2ejdnFdO6XZuXW8S667yWS2lxVllIybxlx2O88Q3pWWeLkhoGylWJUGQOctxzvv29atS3kbgS4Ac/kkrkPNmSx8oxEjzGTltO9XXulXbSMHS4AVDD96oXeIYj8QMggciRWtvnlmIqfqRd7huXLolboUIdsrjBipBIi225Md42NE9EeYVNnJaSWCqUhYU5GPmUmI9PtbZ+Hmhy5VTgSo7h5WAwK7bZe4NHdA0y27wV1tqxDsLhRrm0L5QkY9mMx3O/FPNOMG64AuWgu3oTcXz2y1zEwVuKylTsV/diOZMztI7EULb0bBz+8uWlIKGFuzj5MpCsCwOXHeZ3g1qG2AWdGLY7CFdQeZIUngwoC4/oKrv2nUMxXFfMpLISx3UZBWg8hvMPYTtVWPI7Q8o8AK6RLchZYlsVK2/mIMb5MCNt53k/WtLp/SC8EOVeTIKQViPxBjuZ227faqOnXGMEW/E3Mqq+HIVXPBj0++/M7ndH6kbjtkrJCrsxJ42mTvuAPyozySeTanwSEVt7FPS/h5763vCvAm0S7+fGF3nylJn3ntWfq+myTcTxWVMd2QsIn+MKoO+3FE9D1J/fsS25+Yn5oa5x7DYfb7VZf0maL4Yu3T+IIyYp7kBCYIPc9vyWT20xkrM21Y/wDtdc25zu6W12BIyBIE9/N3rZ+C7AAWDuvjiI9fAL7gACCI43n8xk6bbuaZld8Fa6bh7kwBbHaI/rR3w5Ytqw8K+lxTdvKCGkkFLZx3BlxjJHG9bsLuS+/FGLUKoMbUYNcbK6o877Ec78EzseN+K4f4jVW1QLYxhBkwCQ1zeSy/r+ddve80+fPInZbNs4neJZoYzM7T71xXxShF5GI5QSrqq8hgWwSRG+x9RxtXP7Tdes2v9iALesKjEObeYIbwmzDoxEh8rsDjjb3NE9L64dMRbs4XEdv8bSWGYMQF8pJc9+J7bc0IbtoHyi6DICTEQX86CBuMW49frvRce14tvwy6rKB9ht8mWKiJ/Fsef508Xz2Kn2NnrNi+wuFkukMwmLWFtS4VogLCyIIX03FbDK124JAyY74EOskj5SCZH3oC91Bjb8PygCdgN5BO8zz5v0ozQdSCOi4oggD5GcCSgI5JAAJMmePernPpqVLuq+D+QVBNrkkeinzkLfAyg/uctzEkEMNjMj7Ce9EavpbJaH7q6ABwykER3JjfZTI2+u1aOq+ICjIqPbdsFVERZZSkZ7A7SVYAd4HpVf8AzbxrfluWgWDOy5jMSAPMJ8xgsY9h71ljPIkm+xZtXJyl51RiHcCCR7ZBjwPtR/Tuq2EZCxVlXGVy2MRtJBge8GjNNqUN12uqbrCMXzNreMZgAg8Jt/l96B6vrQzEquLSSWkEEbBQFCiIH51pxaiWNPjuqEliUvcdjd65aMtaVoLlZtX1JmCT5lUjjaKyut61fEOVtiCSuT3v3wxO+DEBQNx8yNzQWlt21RG8SWIBZMWhYJncmDGx2/i9qo6+4JxATyFnzKlWORChQAduA0fUjis1JcItadFd7VWHyDf8w8oRoOtsDZvlIBtCe3HG3FZY6sA58LxWtxIF0q9wbbksiiRM9qynfxWJu3H2jHyG57RuwgBQPXgCo2dQ6p/4rgjyqoyMKciQDl5RJJiOTNacMpYnui+TPKKlw0dAOrr3Bn2pqx/Gtnkv9hTVv/yGQq/LxOo1qnDShp+W5GUfxGYn+cd5q/QkKCccuByAAZn8PfY/nU9beixpgRJIuEt5p+fvvB+47mrtETAneSPm9u8kfauHv+PzOns4v2fAqvuUwuASxP4wjoYkckEtz3H6CidTbV0E/NkpB48uLyAOOfaqr2rZSgaSqmVWF5Akb4w27HmeD7UZ0y+lzxAAcsFwHiujFsjkQEIz5+23vUyukHAuaM8Jp/x3mR4EwCQbasfTYk7/AJd6z9ZbdlGIkMoEG6l1i3nmEksnbtvRGvvEO4VYgAne5lKkiSZ/CSRJ3GdGdNIJuZWUU42irIricsjtMwIEiI5PPFG+LKZL0mgu51xUV1Zb6sz2yfEsMoXGQciREd9xx9KLu3bL27jJdyJyxhGiZ3EzuO08d6y7qhw2ZuEyRvmQwk7MSBt9u/NE6PTqiuAGxAhYgDYdwRAH0mhs2clqk5cMweudIvnG7duWWlFxm4xZbcnDaNhz/On6ToRbsSwtuC2UqBcIzBER4Z3BG4nYxPO9lxFd0MbMzRwQQCBBgD+3pFX6jRhUYBF+cGVXLkTE+C2/r7irYz4M+zmwjQXhmuVlbgGRIbJA23c+EI9dok0cOoWlgppFRiGGSveBhthwvA/pWNp0ht02njBuDz/gD9a0WChgLYY7qFJtlTvIfbA49vX7d2nJ/bDFEdUlm3cZL9+81xZQkIzLJ3mWvCfmnjk1W9my1s4NfdgDB8FoJIDBIF4/wzPME7bbh/E9hl19+Qd7ixsxkBVBgd9weKqdR4becg48RiIxBnIkb8be5pcb4TDKKtoF0nUtQP8AywcfxFTkOSfMd+P6VdZ6tfS7lqcuSpJxDTyARzAnjtQ3TerOXxKqQVjy2rdsjgSSqTt/Op9Y1AZTKxL7cDHYHfyjI7xO38oq1S53OKsrrirJm/cNu8RKXG8MqMYDqrYkyx22MyNpkVTqNVcQFbysU3xdFt2mJEgblSSJIlf+1U9LHmfzMQABJBPcQBv/AKml1STjLEghe8nkSYykE+8femvgFeJuaTUzY06M8NctHbCQUyLkz2IxTv3NF/A9pmBI/DqiTLYmDZtjhoLccfftVukUNfW25QMllSbrZZSqtmoIUnzFgx2/DTf8PdPkt3EZYaoMI3/AokQPSfSpidZX9+RXqFeJck9RoXdTjeZDOKksWVeCfLI22n6xXInpVzUXWCObhVmDElSAqSMoZtoGKgfSvSNMqnNcvMLj7CSYkb7Akfl615tf0wTWXCxt3F8a6cfETISx3IYyrDbciNjVE5vdKPb3GqUFsjLzJN8Oay0fLZV8oJlLBhvQBwe8/LyBWZrulXtLftlwR50K3EQpuMW8shfMJBn17967zpFhHtlL1xIXFFD+GxBIIJOFyBumMEn5T7E5Z0+lCFHt5EPKhDiDyD5xvx9d+3eqsc5OX/BZY1Rk6awSQQR80BTuTLDgHaNu5HIorrWlC3QCFDdmICicgB3IC0UNPaTTqyE5qXJXNiAFClCVJjkN27GsTqHUbt5lN4Ipyg4oUYQ3mWOxkGtM02+/AE0l2DrOhTxkW8YGbhpbEBVYqTkN+Q3pxQOntYXGZgQvnC+cCP4SSAZHt39qJ1ly2NMypJbNnNx0sll8gBVSrligYEhWUd+9L4f0Fi7atvf1hR5Jaz+yC4pAYYjNbinzD0EiaSDjG91i5Mt1SNnpeoFseZEIZYyKkkN5gAPMP4gfsKHHUVtuuLXcbZL21yWBc2PmAIhS4WcSDE94p9DrzZuEKFYYugyAGzMykxvvBOx/OtE/FV1xbR8cHu4uRB8RGhGUt5fwmJXE7zM70MyfkWQfBk9V1zMitiEK2wogcrkPNBJJ5NZmluO63DuWMT5sQIIMgSBxtG/Na+otKxCAFRjPtIIOxYn0HeiuldBe4HK74FSZgEyG78SIH5mqp5FFFywylz4HKLduKSPlmDEzse/J5qB1Dev8h/aitWt3xD4ha40KAxJeFXYLO+wHag7iEcgj7U1vuVpLsVnXe6/kv9qVVtj6D8qajbK+Tt+saL9oXTpbBVkViSJKkXHkE+hERW7Z6KdHYVnPjZ3HA8WUgKqHY5+52mug+A+h3Leai6ScVafTzMMR/l7/AFJ2qj4ms37kkMrKGBQRlA2W7tvIETJ9DXPWWTl/qbnBXX/rxOW1muXPEWLIKyCPFukevIffmJB3596CUY2Ue0i5ufKPOAIdlIykc8/X6V0eo6fauwbJa7ch2dVjERGREQAADPaPSsHV9P1OnIBMKsYlXzEs3iKTv+oq/qQku/8AJW8coypf0RuMtm6FuAZQCxMNDwSPxDfzcd6s6S3iXJhCSCTAEiZnZZ2M8RtArqPhnpHitfe9ZW44VCquS/8AlJOEbgAc0Fr+lql63+xw127ipQRihJxIOUjkT96HXx8R53f1Yzxyt327+sy/2dPNJgySBgOcp5jb6+/3qOpuInhy2QfNizLiclVW4HP12rpeofCl61alVlwALqF1dgznysAnCmCI9j2rJ6j0q21vBluG4HGTMICJd2+RgcSceatyZq8yuEFLs0cva1VprqYKYJAkgfMDzsY9P50egyVvKGBY8ieZ/wAjHv7CtDSWtLYtt+5d8lAW43lAdSSxG5+natPpt62toXrSlf3qWXlrggMpZrgKwSIUHEHaeODVXXXkM8W3x5MK3goE2LbfVbnH/tQR+VW6hR4cC0qeaTiGO6jZt7ZHc77fWtzq+oCi5nZtvbUNdOdy8ocLwwBYyT7nk15/rviQsjqulsKW2DKHLKD6S0E+8farY5N3KKnUO5r6+8LuqkXmgi2Ud8zzbU7AElZMnn3obViLb55GdxDQCsBZiDByB57dt5rLtdR8TDMIhWFLDYHmCfSBA27CtDFLlpz4toMEJKksGEAkA7d8do/iHG8Xw7WVykvAF0txFaFVgx3y8RG8o2K7WwSDIMTHl/Kz4htDzQGPmkM1xXnfHI+UFpiOxnfjahNIWS6/i3DbcIyeHLhjliSDsRgZ4JBkipavVL4RyYndQBJmDM/fn23oxXo2K2Lpd0BHUlvnBjLyx5R8sfN7+m0UZdsLf1Fu3bwGRMSwt95tqzsoHAEfUCAdqj8L6lGuXXfazJOQNxQr3CEVJB5gkfQ810misaIXVNqcwdsblyYVsGkFt1B2I71bBXQjfolGv0Ood/3mlXLiRfA2+8VoaXQtprcppbinxrNwgajInZgbhKN8oCjymaqOr01/N3vOpyuSGu4/I+BIE7LlAH1oL4I1r+FqS166BbvWiCbrAjyucSWE4kgbQJ2retRG6fPuX0MObDNxVPy8WG/FXTbqO9xfFssSwBGrtjxFDFh5VOce3aYrkF+GtYr+bTEteDBAeSfmlfMJP1nYnavR76aBNW76vxGIuEoFGYl5ZwcVLKBC7bc03xH8YjxpTTvcUZBGKXLZCrEECAeIBP51kzyg5VXyLMCntSbOD1PSbhuCyFzvCPKwDFTJmWb5ZJJIJHFHda6a2me2LoCEp/EpBgRKn/etPp3xJafVXVu6cW31Hz3LgZ3BiFjNpt7R8scChtZpbr9QtJcujU21s3gguWjathk8QYtuZg25LE7/AErMtsa59pt3Pl0CvcDaQLIMG7tMgSFjYb7wfyrm9LpvEzeB/wCI0KOQTBMyN1g7QeQfv31/oYUSmntSQCALiKJIB2i7JnzR6xWX025YvozLaQw4G+pKyCjtO7kTKxE8Se1WLpvlt16hXKT4S/k5bVIcSvyk+0/yrMtaBlbdgVkmON4iY4roOtWcLxGHh7KQuWezKCDlJmZnnvWcxrZjxY6TSKJtt8i0GquWSIKFd5DKG59MgY2J+8Ub1LqYvX/ENuFzBNtSEXAY+UYABTCxkF5MxWeTUSaMsMJO2grJJKkwjV61mUhRHIGTFoEgiCR/KKgvxTqdMymzdKiAHXysGeDkYjjfv3qk1i6lPfeYiI/WsupxQUa2hWWa5TND/ntyQW34k94AgUYdfavIAzMm7RGLGQByJmDl/I+hrmTTpWRuwxzSXrCb74symCQSJHBjalSbUKTuiz9KVDkVv1npOpvPjPjY5YnEFpYFgN/ORtJbjYCgHyX5b9zEGdzCn0MEn+dV2fG1DhEDXGAAHACqP5AflRms+GdSgzKKYBkI4Y/cGD+U118OjwYXWokm/Lhf9Y2TUZJ84016yPWOuqBizXLuVsLl5LZ9SIAMwe8b0vg7q2o0t8XbFvKAQBeYldxjPIM87+5qjoHQ2eWfFTPzOQDJ5544rabX6PTqQ2otl99lJfcepQECs3T0luKfuXh7XXy95oU81bmve/H3G7o+p65rr3Xe3ba6wBwkwvcDb0jvXF/Fes1Giul0vsCzEhreVsAztwx962bPxTpTZ3vKHBEAhxyCJmOOKz9Zq9JeQh79ptsDLHzcwRP+hVkPw7BbadPw58SiWvytU+3s+/cYFv4r1juzNqbzE2iWObbxOM+sTt9aztN1K4sEOwJbchiCRI53obQgZMrERiwUlgN5GO5IH503VNMtq8VR1uKCPMu4PqPz+v1NYJRd00WuXo2jqvhy8XzDbwQTO+59fyroEuFlx/DM4yYmImOJjauT+HNbat+KGcqWxKkCflDTNaFzqnhW2u5BgSMQDyD+nevR4M2J6ZKVcd7OVkjPqtr3Gv1HU2xpjbuswRASqrG5JUgEtyMieeI2ri31an5Ej7zH3rT6r1BNTaIttJ2ymRAHm7jfgfzrmuoWjaIB5Ez/ACH964OoxwUv01w/JLubY5ZtLcan7SgAleeZM/kKF611hr85KokruFAMIAqwR2gfyrJVmJAEkkgAep7VbqbTB2BEFZkGBGOzc+hB29qzKCTHeWT4DOmI1x4VeF4AA4/WtO7r7KrbDWAbyXPOzAYvZxC+GQZ8w33jb6wRl6dGtqSwYeYqdjAYQY277g/lVWvu+5IP9Of1FOoN2/AG+jpOmdet2rt68llQABCEz5M8WQNE/wALT/lO29b/AMN/Ezai+cltBGD+XGCoEfKfr6+p+3mur1DO3mMxAkjeAAB+QAFd1/wm6PY12p8G+5jF2xV/DYgEcGJI7ncU+P8AT5b7EnJzN/rHxjpLahbem0152VZKpdxQNuylWiWBjvzXK/D3xE2iS/giE3WSFcAgBUYTA2BDEGK6z/il0PpehTHTsy6gBSbS3TcUKe7hySCduD3mK8ye3mQFIJJEAHIkngARMztFa8EcbW5N36yrJ6XDXB0i/E7vcZrwW7IG5i0wO3mlFgGAR957RTX+rOWZrb3lnZZvu5A2kFtp4P8AoVzzaR1JUqQQYKkQQfQgmQa6nRfsCaNWYt+1QJXG4BORG5jH5YPNWZXghTnByt1xzXt54QYRk+E6rzM4a64bwu3HNxpnzktJ98pmup1HxRdt2V2WTPLSYYMIAe1H4plTvA7Vxmr6ukrjZxxYTEkMB334JrV+GOoLe1m4gul9FBUHd7VxVmTuRI/KkyvTpX0nx6/+jwjNut3cO0nxU2cvgAMCMrIcSilV3RMhz6GOOKEf4sZRAt6cHaWFgQSA4ygrtOfHt7mvReodEsXWwQWgFVIJtoSzFLilcwOZdD/7K87+KdGNOGZLaEzYCgpBMNeD+Uept7+oisWLXafJLasfPtZolpsmNXuAupdTOqueIQB5UWF48ihdttuOKBc1l3Oo3Mjso7wFIAntzxUX6g3ov8/710oZIVS4oySs0iaaaB0+umchFXeNVicWrTFL5oHV6TJpHHc/2orKkTVc4KSphAR0wnZedhuQBJ/0KK6V1K703UB7YtlgIi7ZS4pBgkeYGPqINR8N3zxiFXI9tqyLhM+tYcrwpVHuTk7W/wD8R7zMSNNpAD66WwT/APpSrh5pVRufmGzsel9a1VsHwWjfc4pJ/P61oD4q1fF0hlMgxAaDtsQYkf0pUq7X5XHkxdSXLYiyyjKkWD4xt2Vx8EvA/GQZI9oI9d/eoD47tODlpUVgu2IUqWVg3cAgEAilSrjzxRjKl8zT15vlsI6X8c6UPe/aNAnhvLW8CrPbIRVVZcQVJUk+7HauQ6l1W7cus4CorGQiqoVR6ARsKVKroylKLtsqZT+3N6IfrbQ/0pLrT3W2f/xJ/alSqtyknVv+QkzrB3tWv+kj9CKFvXQTsqr7Cf6k0qVDfLzIQVyOKV+8z7sxMdySf1+1KlQsAO7UxaTv3pUqQUus3iBG8TMTtPf+n5U96/kB/r0/tSpUydIJEOTuea0ug9UOlu+IFnyMkezQD94kfelSoXfcaLrlBPVtaurvai7lhKhlBX5iuCBIUkL5ZM8eX3qnpW5ngpiVYSCDOxBHBBA39qVKr9OvTS++xJO+RteWe67MSzGGZmJLEkCSSdyT602nsZCZI3jalSqxQW/+fiNfBUL/AKM/5n+9O2oI/F+Yn+lKlVt0uxWW2uoXFjC6R/6ZX9BRDa25dUhmZjKwxuNIjL1/9RP3PrSpUG13pDJvtYOLWTNyTG/nPbjtQ7aX2/8AlP8ASnpVMcrV0iSiVmxH+9T8T1NKlSvK49kDaT/aVHf9f7U37YvqfypUqR6qfqI4oFbUEFsW2aJ94+1Ui5E0qVZHywMdbxjhfuqn+lKlSoUCz//Z"/>
          <p:cNvSpPr>
            <a:spLocks noChangeAspect="1" noChangeArrowheads="1"/>
          </p:cNvSpPr>
          <p:nvPr/>
        </p:nvSpPr>
        <p:spPr bwMode="auto">
          <a:xfrm>
            <a:off x="155575" y="-2232025"/>
            <a:ext cx="6991350" cy="4657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986277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2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20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20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One-Stop Financing</a:t>
            </a:r>
          </a:p>
        </p:txBody>
      </p:sp>
      <p:sp>
        <p:nvSpPr>
          <p:cNvPr id="4" name="Text Placeholder 3"/>
          <p:cNvSpPr>
            <a:spLocks noGrp="1"/>
          </p:cNvSpPr>
          <p:nvPr>
            <p:ph type="body" sz="quarter" idx="12"/>
          </p:nvPr>
        </p:nvSpPr>
        <p:spPr>
          <a:xfrm>
            <a:off x="3281082" y="1492289"/>
            <a:ext cx="5672418" cy="4946217"/>
          </a:xfrm>
        </p:spPr>
        <p:txBody>
          <a:bodyPr/>
          <a:lstStyle/>
          <a:p>
            <a:pPr marL="0" lvl="0" indent="-176213">
              <a:lnSpc>
                <a:spcPct val="90000"/>
              </a:lnSpc>
              <a:defRPr/>
            </a:pPr>
            <a:r>
              <a:rPr lang="en-US" sz="1800" dirty="0">
                <a:cs typeface="Calibri" charset="0"/>
              </a:rPr>
              <a:t>Business:</a:t>
            </a:r>
          </a:p>
          <a:p>
            <a:pPr marL="274320" lvl="0" indent="-176213">
              <a:lnSpc>
                <a:spcPct val="90000"/>
              </a:lnSpc>
              <a:buFont typeface="Wingdings" charset="2"/>
              <a:buChar char="§"/>
              <a:defRPr/>
            </a:pPr>
            <a:r>
              <a:rPr lang="en-US" sz="1500" b="0" dirty="0">
                <a:solidFill>
                  <a:schemeClr val="tx1"/>
                </a:solidFill>
                <a:cs typeface="Georgia" pitchFamily="18" charset="0"/>
              </a:rPr>
              <a:t>Operates</a:t>
            </a:r>
            <a:r>
              <a:rPr lang="en-US" sz="1500" dirty="0">
                <a:solidFill>
                  <a:schemeClr val="tx1"/>
                </a:solidFill>
                <a:cs typeface="Georgia" pitchFamily="18" charset="0"/>
              </a:rPr>
              <a:t> </a:t>
            </a:r>
            <a:r>
              <a:rPr lang="en-US" sz="1500" b="0" dirty="0">
                <a:solidFill>
                  <a:schemeClr val="tx1"/>
                </a:solidFill>
                <a:cs typeface="Georgia" pitchFamily="18" charset="0"/>
              </a:rPr>
              <a:t>35</a:t>
            </a:r>
            <a:r>
              <a:rPr lang="en-US" sz="1500" dirty="0">
                <a:solidFill>
                  <a:schemeClr val="tx1"/>
                </a:solidFill>
                <a:cs typeface="Georgia" pitchFamily="18" charset="0"/>
              </a:rPr>
              <a:t> </a:t>
            </a:r>
            <a:r>
              <a:rPr lang="en-US" sz="1500" b="0" dirty="0">
                <a:solidFill>
                  <a:schemeClr val="tx1"/>
                </a:solidFill>
                <a:cs typeface="Georgia" pitchFamily="18" charset="0"/>
              </a:rPr>
              <a:t>branded restaurants and bars across Texas and Louisiana under the Little Woodrow’s concept and Fast Eddie’s concept.</a:t>
            </a:r>
          </a:p>
          <a:p>
            <a:pPr lvl="0" indent="-176213">
              <a:lnSpc>
                <a:spcPct val="90000"/>
              </a:lnSpc>
              <a:defRPr/>
            </a:pPr>
            <a:r>
              <a:rPr lang="en-US" sz="1800" dirty="0">
                <a:cs typeface="Calibri" charset="0"/>
              </a:rPr>
              <a:t>Situation:</a:t>
            </a:r>
          </a:p>
          <a:p>
            <a:pPr marL="274320" lvl="0" indent="-176213">
              <a:lnSpc>
                <a:spcPct val="90000"/>
              </a:lnSpc>
              <a:buFont typeface="Wingdings" charset="2"/>
              <a:buChar char="§"/>
              <a:defRPr/>
            </a:pPr>
            <a:r>
              <a:rPr lang="en-US" sz="1500" b="0" dirty="0">
                <a:solidFill>
                  <a:schemeClr val="tx1"/>
                </a:solidFill>
                <a:cs typeface="Georgia" pitchFamily="18" charset="0"/>
              </a:rPr>
              <a:t>In 2015, Little Woodrow’s and Fast Eddie’s decided to merge. In conjunction with the merger, Westlake Securities was engaged to help explore all strategic options, ranging from debt financing to a majority sale.</a:t>
            </a:r>
          </a:p>
          <a:p>
            <a:pPr marL="98107" lvl="0" indent="0">
              <a:lnSpc>
                <a:spcPct val="90000"/>
              </a:lnSpc>
              <a:defRPr/>
            </a:pPr>
            <a:r>
              <a:rPr lang="en-US" sz="1900" dirty="0">
                <a:cs typeface="Calibri" charset="0"/>
              </a:rPr>
              <a:t>Result:</a:t>
            </a:r>
          </a:p>
          <a:p>
            <a:pPr marL="274320" indent="-176213">
              <a:lnSpc>
                <a:spcPct val="90000"/>
              </a:lnSpc>
              <a:buFont typeface="Wingdings" charset="2"/>
              <a:buChar char="§"/>
              <a:defRPr/>
            </a:pPr>
            <a:r>
              <a:rPr lang="en-US" sz="1500" b="0" dirty="0">
                <a:solidFill>
                  <a:schemeClr val="tx1"/>
                </a:solidFill>
                <a:cs typeface="Georgia" pitchFamily="18" charset="0"/>
              </a:rPr>
              <a:t>The Company owners were attracted to Prudential’s one-stop solution because it provided a combination of growth capital and a dividend distribution, while allowing the entrepreneurs to retain majority control of the business they had worked to build over decades.</a:t>
            </a:r>
          </a:p>
          <a:p>
            <a:pPr marL="274320" lvl="0" indent="-176213">
              <a:lnSpc>
                <a:spcPct val="90000"/>
              </a:lnSpc>
              <a:buFont typeface="Wingdings" charset="2"/>
              <a:buChar char="§"/>
              <a:defRPr/>
            </a:pPr>
            <a:r>
              <a:rPr lang="en-US" sz="1500" b="0" dirty="0">
                <a:solidFill>
                  <a:schemeClr val="tx1"/>
                </a:solidFill>
                <a:cs typeface="Georgia" pitchFamily="18" charset="0"/>
              </a:rPr>
              <a:t>Prudential Capital Group structured a one-stop financing solution that included a senior term loan, subordinated notes, and preferred equity. </a:t>
            </a:r>
          </a:p>
        </p:txBody>
      </p:sp>
      <p:sp>
        <p:nvSpPr>
          <p:cNvPr id="5" name="Slide Number Placeholder 3"/>
          <p:cNvSpPr>
            <a:spLocks noGrp="1"/>
          </p:cNvSpPr>
          <p:nvPr>
            <p:ph type="sldNum" sz="quarter" idx="12"/>
          </p:nvPr>
        </p:nvSpPr>
        <p:spPr>
          <a:xfrm>
            <a:off x="8188325" y="6583363"/>
            <a:ext cx="268288" cy="263525"/>
          </a:xfrm>
        </p:spPr>
        <p:txBody>
          <a:bodyPr/>
          <a:lstStyle/>
          <a:p>
            <a:r>
              <a:rPr lang="en-US" altLang="en-US" sz="900" b="0" dirty="0">
                <a:solidFill>
                  <a:srgbClr val="898989"/>
                </a:solidFill>
                <a:latin typeface="+mn-lt"/>
              </a:rPr>
              <a:t>13</a:t>
            </a:r>
          </a:p>
          <a:p>
            <a:endParaRPr lang="en-US" altLang="en-US" sz="900" b="0" dirty="0">
              <a:solidFill>
                <a:srgbClr val="898989"/>
              </a:solidFill>
              <a:latin typeface="+mn-lt"/>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9131" y="1492289"/>
            <a:ext cx="2575118" cy="2774911"/>
          </a:xfrm>
          <a:prstGeom prst="rect">
            <a:avLst/>
          </a:prstGeom>
        </p:spPr>
      </p:pic>
    </p:spTree>
    <p:extLst>
      <p:ext uri="{BB962C8B-B14F-4D97-AF65-F5344CB8AC3E}">
        <p14:creationId xmlns:p14="http://schemas.microsoft.com/office/powerpoint/2010/main" val="357003234"/>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Testimonials</a:t>
            </a:r>
          </a:p>
        </p:txBody>
      </p:sp>
      <p:sp>
        <p:nvSpPr>
          <p:cNvPr id="3" name="Slide Number Placeholder 2"/>
          <p:cNvSpPr>
            <a:spLocks noGrp="1"/>
          </p:cNvSpPr>
          <p:nvPr>
            <p:ph type="sldNum" sz="quarter" idx="11"/>
          </p:nvPr>
        </p:nvSpPr>
        <p:spPr/>
        <p:txBody>
          <a:bodyPr/>
          <a:lstStyle/>
          <a:p>
            <a:pPr>
              <a:defRPr/>
            </a:pPr>
            <a:fld id="{37BA06FD-D892-494A-9797-6A41A8083CE6}" type="slidenum">
              <a:rPr lang="en-US" smtClean="0"/>
              <a:pPr>
                <a:defRPr/>
              </a:pPr>
              <a:t>14</a:t>
            </a:fld>
            <a:endParaRPr lang="en-US" dirty="0"/>
          </a:p>
        </p:txBody>
      </p:sp>
      <p:sp>
        <p:nvSpPr>
          <p:cNvPr id="4" name="Text Placeholder 3"/>
          <p:cNvSpPr>
            <a:spLocks noGrp="1"/>
          </p:cNvSpPr>
          <p:nvPr>
            <p:ph type="body" sz="quarter" idx="12"/>
          </p:nvPr>
        </p:nvSpPr>
        <p:spPr/>
        <p:txBody>
          <a:bodyPr/>
          <a:lstStyle/>
          <a:p>
            <a:pPr marL="0" indent="0"/>
            <a:r>
              <a:rPr lang="en-US" sz="1600" b="0" dirty="0">
                <a:solidFill>
                  <a:schemeClr val="tx1"/>
                </a:solidFill>
              </a:rPr>
              <a:t>“Having worked with Prudential Capital on two prior transactions, we were confident in their certainty of execution and access to capital for funding the entire debt capital structure for this transaction. We were pleased to continue building our long-standing relationship with Prudential Capital Group.” </a:t>
            </a:r>
          </a:p>
          <a:p>
            <a:r>
              <a:rPr lang="en-US" dirty="0"/>
              <a:t>		</a:t>
            </a:r>
            <a:r>
              <a:rPr lang="en-US" sz="1600" dirty="0"/>
              <a:t>Douglas Hill, Managing Director, </a:t>
            </a:r>
            <a:r>
              <a:rPr lang="en-US" sz="1600" dirty="0" err="1"/>
              <a:t>Nautic</a:t>
            </a:r>
            <a:r>
              <a:rPr lang="en-US" sz="1600" dirty="0"/>
              <a:t> Partners LLC </a:t>
            </a:r>
            <a:r>
              <a:rPr lang="en-US" dirty="0"/>
              <a:t>	</a:t>
            </a:r>
          </a:p>
          <a:p>
            <a:endParaRPr lang="en-US" sz="100" dirty="0"/>
          </a:p>
          <a:p>
            <a:pPr marL="0" lvl="0" indent="0"/>
            <a:r>
              <a:rPr lang="en-US" sz="1600" b="0" dirty="0">
                <a:solidFill>
                  <a:prstClr val="black"/>
                </a:solidFill>
              </a:rPr>
              <a:t>“Throughout our 15 year relationship, Prudential Capital has consistently demonstrated that they provide prudent and patient capital, while also being an outstanding partner- in good times and bad.  We have worked with them on numerous occasions, and have found them to be supportive, flexible, and more than reasonable. We look forward to continuing our partnership with them.”</a:t>
            </a:r>
          </a:p>
          <a:p>
            <a:pPr marL="0" lvl="0" indent="0"/>
            <a:r>
              <a:rPr lang="en-US" dirty="0">
                <a:solidFill>
                  <a:srgbClr val="53726F"/>
                </a:solidFill>
              </a:rPr>
              <a:t>	</a:t>
            </a:r>
            <a:r>
              <a:rPr lang="en-US" sz="1600" dirty="0">
                <a:solidFill>
                  <a:srgbClr val="53726F"/>
                </a:solidFill>
              </a:rPr>
              <a:t>Rick Rosen, Executive Managing Director, H.I.G. Capital </a:t>
            </a:r>
            <a:r>
              <a:rPr lang="en-US" dirty="0">
                <a:solidFill>
                  <a:srgbClr val="53726F"/>
                </a:solidFill>
              </a:rPr>
              <a:t>	</a:t>
            </a:r>
          </a:p>
          <a:p>
            <a:pPr lvl="0"/>
            <a:endParaRPr lang="en-US" sz="100" dirty="0">
              <a:solidFill>
                <a:srgbClr val="53726F"/>
              </a:solidFill>
            </a:endParaRPr>
          </a:p>
          <a:p>
            <a:pPr marL="0" lvl="0" indent="0"/>
            <a:r>
              <a:rPr lang="en-US" sz="1600" b="0" dirty="0">
                <a:solidFill>
                  <a:prstClr val="black"/>
                </a:solidFill>
              </a:rPr>
              <a:t>“We have worked with Prudential Capital in numerous transactions over more than 15 years.  They move quickly and efficiently to close transactions on reasonable terms and provide continued support to portfolio companies over the entire life cycle of the investment.” </a:t>
            </a:r>
          </a:p>
          <a:p>
            <a:pPr lvl="0"/>
            <a:r>
              <a:rPr lang="en-US" dirty="0">
                <a:solidFill>
                  <a:srgbClr val="53726F"/>
                </a:solidFill>
              </a:rPr>
              <a:t>		</a:t>
            </a:r>
            <a:r>
              <a:rPr lang="en-US" sz="1600" dirty="0">
                <a:solidFill>
                  <a:srgbClr val="53726F"/>
                </a:solidFill>
              </a:rPr>
              <a:t>Kevin </a:t>
            </a:r>
            <a:r>
              <a:rPr lang="en-US" sz="1600" dirty="0" err="1">
                <a:solidFill>
                  <a:srgbClr val="53726F"/>
                </a:solidFill>
              </a:rPr>
              <a:t>Kenealey</a:t>
            </a:r>
            <a:r>
              <a:rPr lang="en-US" sz="1600" dirty="0">
                <a:solidFill>
                  <a:srgbClr val="53726F"/>
                </a:solidFill>
              </a:rPr>
              <a:t>, Senior Managing Director, Mason Wells</a:t>
            </a:r>
            <a:r>
              <a:rPr lang="en-US" dirty="0">
                <a:solidFill>
                  <a:srgbClr val="53726F"/>
                </a:solidFill>
              </a:rPr>
              <a:t>	</a:t>
            </a:r>
          </a:p>
          <a:p>
            <a:endParaRPr lang="en-US" dirty="0"/>
          </a:p>
        </p:txBody>
      </p:sp>
      <p:sp>
        <p:nvSpPr>
          <p:cNvPr id="5" name="Text Placeholder 4"/>
          <p:cNvSpPr>
            <a:spLocks noGrp="1"/>
          </p:cNvSpPr>
          <p:nvPr>
            <p:ph type="body" sz="quarter" idx="14"/>
          </p:nvPr>
        </p:nvSpPr>
        <p:spPr/>
        <p:txBody>
          <a:bodyPr/>
          <a:lstStyle/>
          <a:p>
            <a:endParaRPr lang="en-US" dirty="0"/>
          </a:p>
        </p:txBody>
      </p:sp>
    </p:spTree>
    <p:extLst>
      <p:ext uri="{BB962C8B-B14F-4D97-AF65-F5344CB8AC3E}">
        <p14:creationId xmlns:p14="http://schemas.microsoft.com/office/powerpoint/2010/main" val="42128250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CONTACT INFORMATION</a:t>
            </a:r>
          </a:p>
        </p:txBody>
      </p:sp>
      <p:sp>
        <p:nvSpPr>
          <p:cNvPr id="3" name="Slide Number Placeholder 2"/>
          <p:cNvSpPr>
            <a:spLocks noGrp="1"/>
          </p:cNvSpPr>
          <p:nvPr>
            <p:ph type="sldNum" sz="quarter" idx="11"/>
          </p:nvPr>
        </p:nvSpPr>
        <p:spPr/>
        <p:txBody>
          <a:bodyPr/>
          <a:lstStyle/>
          <a:p>
            <a:pPr>
              <a:defRPr/>
            </a:pPr>
            <a:fld id="{D9A3858B-A81D-4577-8E2D-F48F073146B9}" type="slidenum">
              <a:rPr lang="en-US" smtClean="0"/>
              <a:pPr>
                <a:defRPr/>
              </a:pPr>
              <a:t>15</a:t>
            </a:fld>
            <a:endParaRPr lang="en-US" dirty="0"/>
          </a:p>
        </p:txBody>
      </p:sp>
      <p:sp>
        <p:nvSpPr>
          <p:cNvPr id="17" name="Text Placeholder 16"/>
          <p:cNvSpPr>
            <a:spLocks noGrp="1"/>
          </p:cNvSpPr>
          <p:nvPr>
            <p:ph type="body" sz="quarter" idx="12"/>
          </p:nvPr>
        </p:nvSpPr>
        <p:spPr>
          <a:xfrm>
            <a:off x="282947" y="1434355"/>
            <a:ext cx="4574803" cy="4687887"/>
          </a:xfrm>
        </p:spPr>
        <p:txBody>
          <a:bodyPr/>
          <a:lstStyle/>
          <a:p>
            <a:pPr marL="0"/>
            <a:r>
              <a:rPr lang="en-US" dirty="0">
                <a:cs typeface="Calibri" charset="0"/>
              </a:rPr>
              <a:t>Arkansas, Kansas, Southern Louisiana and Southeastern Texas </a:t>
            </a:r>
          </a:p>
          <a:p>
            <a:pPr indent="0"/>
            <a:r>
              <a:rPr lang="en-US" sz="1600" dirty="0">
                <a:solidFill>
                  <a:schemeClr val="tx1"/>
                </a:solidFill>
              </a:rPr>
              <a:t>Julia Buthman, Managing Director</a:t>
            </a:r>
            <a:br>
              <a:rPr lang="en-US" sz="1600" dirty="0">
                <a:solidFill>
                  <a:schemeClr val="tx1"/>
                </a:solidFill>
              </a:rPr>
            </a:br>
            <a:r>
              <a:rPr lang="en-US" sz="1400" b="0" dirty="0">
                <a:solidFill>
                  <a:schemeClr val="tx1"/>
                </a:solidFill>
              </a:rPr>
              <a:t>(214) 720-6273  julia.buthman@prudential.com</a:t>
            </a:r>
          </a:p>
          <a:p>
            <a:pPr indent="0"/>
            <a:r>
              <a:rPr lang="en-US" sz="1600" dirty="0">
                <a:solidFill>
                  <a:schemeClr val="tx1"/>
                </a:solidFill>
              </a:rPr>
              <a:t>Brien Davis, Vice President </a:t>
            </a:r>
            <a:br>
              <a:rPr lang="en-US" sz="1800" dirty="0">
                <a:solidFill>
                  <a:schemeClr val="tx1"/>
                </a:solidFill>
              </a:rPr>
            </a:br>
            <a:r>
              <a:rPr lang="en-US" sz="1400" b="0" dirty="0">
                <a:solidFill>
                  <a:schemeClr val="tx1"/>
                </a:solidFill>
              </a:rPr>
              <a:t>(214) 720-6256  brien.davis@prudential.com</a:t>
            </a:r>
          </a:p>
          <a:p>
            <a:pPr indent="0"/>
            <a:r>
              <a:rPr lang="en-US" sz="1600" dirty="0">
                <a:solidFill>
                  <a:schemeClr val="tx1"/>
                </a:solidFill>
              </a:rPr>
              <a:t>Grant Pritchard, Director</a:t>
            </a:r>
            <a:br>
              <a:rPr lang="en-US" sz="1800" dirty="0">
                <a:solidFill>
                  <a:schemeClr val="tx1"/>
                </a:solidFill>
              </a:rPr>
            </a:br>
            <a:r>
              <a:rPr lang="en-US" sz="1400" b="0" dirty="0">
                <a:solidFill>
                  <a:schemeClr val="tx1"/>
                </a:solidFill>
              </a:rPr>
              <a:t>(214) 720-6262  grant.pritchard@prudential.com</a:t>
            </a:r>
          </a:p>
          <a:p>
            <a:pPr indent="0"/>
            <a:r>
              <a:rPr lang="en-US" sz="1600" dirty="0">
                <a:solidFill>
                  <a:schemeClr val="tx1"/>
                </a:solidFill>
              </a:rPr>
              <a:t>Rohit Kandimalla, Analyst</a:t>
            </a:r>
            <a:br>
              <a:rPr lang="en-US" sz="1800" dirty="0">
                <a:solidFill>
                  <a:schemeClr val="tx1"/>
                </a:solidFill>
              </a:rPr>
            </a:br>
            <a:r>
              <a:rPr lang="en-US" sz="1400" b="0" dirty="0">
                <a:solidFill>
                  <a:schemeClr val="tx1"/>
                </a:solidFill>
              </a:rPr>
              <a:t>(214) 720-6213  rohit.kandimalla@prudential.com</a:t>
            </a:r>
          </a:p>
          <a:p>
            <a:pPr indent="0"/>
            <a:r>
              <a:rPr lang="en-US" sz="1600" dirty="0">
                <a:solidFill>
                  <a:schemeClr val="tx1"/>
                </a:solidFill>
              </a:rPr>
              <a:t> </a:t>
            </a:r>
            <a:br>
              <a:rPr lang="en-US" sz="1600" dirty="0">
                <a:solidFill>
                  <a:schemeClr val="tx1"/>
                </a:solidFill>
              </a:rPr>
            </a:br>
            <a:r>
              <a:rPr lang="en-US" sz="1400" b="0" dirty="0">
                <a:solidFill>
                  <a:schemeClr val="tx1"/>
                </a:solidFill>
              </a:rPr>
              <a:t>  </a:t>
            </a:r>
          </a:p>
          <a:p>
            <a:pPr indent="0">
              <a:buClr>
                <a:schemeClr val="accent3"/>
              </a:buClr>
            </a:pPr>
            <a:r>
              <a:rPr lang="en-US" sz="1600" dirty="0">
                <a:solidFill>
                  <a:schemeClr val="tx1"/>
                </a:solidFill>
              </a:rPr>
              <a:t> </a:t>
            </a:r>
            <a:br>
              <a:rPr lang="en-US" dirty="0"/>
            </a:br>
            <a:r>
              <a:rPr lang="en-US" sz="1400" b="0" dirty="0">
                <a:solidFill>
                  <a:schemeClr val="tx1"/>
                </a:solidFill>
              </a:rPr>
              <a:t>  </a:t>
            </a:r>
            <a:endParaRPr lang="en-US" b="0" dirty="0">
              <a:solidFill>
                <a:schemeClr val="tx1"/>
              </a:solidFill>
              <a:cs typeface="Georgia" pitchFamily="18" charset="0"/>
            </a:endParaRPr>
          </a:p>
          <a:p>
            <a:pPr indent="0">
              <a:buClr>
                <a:schemeClr val="accent3"/>
              </a:buClr>
            </a:pPr>
            <a:r>
              <a:rPr lang="en-US" sz="1600" dirty="0">
                <a:solidFill>
                  <a:schemeClr val="tx1"/>
                </a:solidFill>
              </a:rPr>
              <a:t> </a:t>
            </a:r>
            <a:br>
              <a:rPr lang="en-US" dirty="0"/>
            </a:br>
            <a:r>
              <a:rPr lang="en-US" sz="1400" b="0" dirty="0">
                <a:solidFill>
                  <a:schemeClr val="tx1"/>
                </a:solidFill>
              </a:rPr>
              <a:t>  </a:t>
            </a:r>
            <a:endParaRPr lang="en-US" b="0" dirty="0">
              <a:solidFill>
                <a:schemeClr val="tx1"/>
              </a:solidFill>
              <a:cs typeface="Georgia" pitchFamily="18" charset="0"/>
            </a:endParaRPr>
          </a:p>
          <a:p>
            <a:pPr indent="0">
              <a:buClr>
                <a:schemeClr val="accent3"/>
              </a:buClr>
            </a:pPr>
            <a:endParaRPr lang="en-US" b="0" dirty="0">
              <a:solidFill>
                <a:schemeClr val="tx1"/>
              </a:solidFill>
              <a:cs typeface="Georgia" pitchFamily="18" charset="0"/>
            </a:endParaRPr>
          </a:p>
          <a:p>
            <a:pPr>
              <a:buClr>
                <a:schemeClr val="accent3"/>
              </a:buClr>
              <a:buFont typeface="Wingdings" pitchFamily="2" charset="2"/>
              <a:buChar char="§"/>
            </a:pPr>
            <a:endParaRPr lang="en-US" b="0" dirty="0">
              <a:solidFill>
                <a:schemeClr val="tx1"/>
              </a:solidFill>
              <a:cs typeface="Georgia" pitchFamily="18" charset="0"/>
            </a:endParaRPr>
          </a:p>
          <a:p>
            <a:pPr>
              <a:buClr>
                <a:schemeClr val="accent3"/>
              </a:buClr>
              <a:buFont typeface="Wingdings" pitchFamily="2" charset="2"/>
              <a:buChar char="§"/>
            </a:pPr>
            <a:endParaRPr lang="en-US" b="0" dirty="0">
              <a:solidFill>
                <a:schemeClr val="tx1"/>
              </a:solidFill>
              <a:cs typeface="Georgia" pitchFamily="18" charset="0"/>
            </a:endParaRPr>
          </a:p>
          <a:p>
            <a:endParaRPr lang="en-US" dirty="0">
              <a:cs typeface="Georgia" pitchFamily="18" charset="0"/>
            </a:endParaRPr>
          </a:p>
          <a:p>
            <a:r>
              <a:rPr lang="en-US" dirty="0">
                <a:cs typeface="Georgia" pitchFamily="18" charset="0"/>
              </a:rPr>
              <a:t>	</a:t>
            </a:r>
          </a:p>
          <a:p>
            <a:endParaRPr lang="en-US" dirty="0"/>
          </a:p>
        </p:txBody>
      </p:sp>
      <p:sp>
        <p:nvSpPr>
          <p:cNvPr id="21" name="Rectangle 20"/>
          <p:cNvSpPr>
            <a:spLocks noChangeAspect="1"/>
          </p:cNvSpPr>
          <p:nvPr/>
        </p:nvSpPr>
        <p:spPr>
          <a:xfrm>
            <a:off x="5753112" y="4996215"/>
            <a:ext cx="3168899" cy="1658266"/>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182880" tIns="228600" rIns="0" bIns="0"/>
          <a:lstStyle/>
          <a:p>
            <a:pPr fontAlgn="auto">
              <a:spcBef>
                <a:spcPts val="0"/>
              </a:spcBef>
              <a:spcAft>
                <a:spcPts val="0"/>
              </a:spcAft>
              <a:tabLst>
                <a:tab pos="2063750" algn="r"/>
              </a:tabLst>
              <a:defRPr/>
            </a:pPr>
            <a:r>
              <a:rPr lang="en-US" sz="1400" b="1" dirty="0">
                <a:solidFill>
                  <a:schemeClr val="accent3"/>
                </a:solidFill>
                <a:cs typeface="Calibri"/>
              </a:rPr>
              <a:t>Dallas Office</a:t>
            </a:r>
          </a:p>
          <a:p>
            <a:pPr fontAlgn="auto">
              <a:spcBef>
                <a:spcPts val="0"/>
              </a:spcBef>
              <a:spcAft>
                <a:spcPts val="0"/>
              </a:spcAft>
              <a:tabLst>
                <a:tab pos="2063750" algn="r"/>
              </a:tabLst>
              <a:defRPr/>
            </a:pPr>
            <a:r>
              <a:rPr lang="en-US" sz="1400" b="1" dirty="0">
                <a:solidFill>
                  <a:schemeClr val="accent3"/>
                </a:solidFill>
                <a:cs typeface="Calibri"/>
              </a:rPr>
              <a:t>2200 Ross Avenue, Suite 4100E </a:t>
            </a:r>
          </a:p>
          <a:p>
            <a:pPr fontAlgn="auto">
              <a:spcBef>
                <a:spcPts val="0"/>
              </a:spcBef>
              <a:spcAft>
                <a:spcPts val="0"/>
              </a:spcAft>
              <a:tabLst>
                <a:tab pos="2063750" algn="r"/>
              </a:tabLst>
              <a:defRPr/>
            </a:pPr>
            <a:r>
              <a:rPr lang="en-US" sz="1400" b="1" dirty="0">
                <a:solidFill>
                  <a:schemeClr val="accent3"/>
                </a:solidFill>
                <a:cs typeface="Calibri"/>
              </a:rPr>
              <a:t>Dallas, TX 75201 </a:t>
            </a:r>
          </a:p>
        </p:txBody>
      </p:sp>
      <p:pic>
        <p:nvPicPr>
          <p:cNvPr id="7" name="Picture 6" descr="c00b5521-c90e-45d7-bf66-b7ce8a1cead4.png"/>
          <p:cNvPicPr>
            <a:picLocks/>
          </p:cNvPicPr>
          <p:nvPr/>
        </p:nvPicPr>
        <p:blipFill>
          <a:blip r:embed="rId3"/>
          <a:stretch>
            <a:fillRect/>
          </a:stretch>
        </p:blipFill>
        <p:spPr>
          <a:xfrm>
            <a:off x="5136791" y="1497189"/>
            <a:ext cx="3671017" cy="3543773"/>
          </a:xfrm>
          <a:prstGeom prst="rect">
            <a:avLst/>
          </a:prstGeom>
        </p:spPr>
      </p:pic>
    </p:spTree>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IMPORTANT DISCLOSURES</a:t>
            </a:r>
          </a:p>
        </p:txBody>
      </p:sp>
      <p:sp>
        <p:nvSpPr>
          <p:cNvPr id="5" name="Slide Number Placeholder 2"/>
          <p:cNvSpPr>
            <a:spLocks noGrp="1"/>
          </p:cNvSpPr>
          <p:nvPr>
            <p:ph type="sldNum" sz="quarter" idx="11"/>
          </p:nvPr>
        </p:nvSpPr>
        <p:spPr/>
        <p:txBody>
          <a:bodyPr/>
          <a:lstStyle/>
          <a:p>
            <a:pPr>
              <a:defRPr/>
            </a:pPr>
            <a:fld id="{37BA06FD-D892-494A-9797-6A41A8083CE6}" type="slidenum">
              <a:rPr lang="en-US" smtClean="0"/>
              <a:pPr>
                <a:defRPr/>
              </a:pPr>
              <a:t>2</a:t>
            </a:fld>
            <a:endParaRPr lang="en-US" dirty="0"/>
          </a:p>
        </p:txBody>
      </p:sp>
      <p:sp>
        <p:nvSpPr>
          <p:cNvPr id="4" name="Text Placeholder 3"/>
          <p:cNvSpPr>
            <a:spLocks noGrp="1"/>
          </p:cNvSpPr>
          <p:nvPr>
            <p:ph type="body" sz="quarter" idx="12"/>
          </p:nvPr>
        </p:nvSpPr>
        <p:spPr/>
        <p:txBody>
          <a:bodyPr/>
          <a:lstStyle/>
          <a:p>
            <a:pPr marL="0" indent="0" algn="just">
              <a:spcAft>
                <a:spcPts val="600"/>
              </a:spcAft>
              <a:tabLst>
                <a:tab pos="1139825" algn="l"/>
              </a:tabLst>
            </a:pPr>
            <a:r>
              <a:rPr lang="en-US" sz="1200" b="0" dirty="0">
                <a:solidFill>
                  <a:schemeClr val="tx1"/>
                </a:solidFill>
                <a:cs typeface="Georgia" pitchFamily="18" charset="0"/>
              </a:rPr>
              <a:t>The information contained herein is provided by Prudential Capital Group (“PCG”).  This document may contain confidential information and the recipient hereof agrees to maintain the confidentiality of such information. Distribution of this information to any person other than the person to whom it was originally delivered and to such person’s advisers is unauthorized, and any reproduction of these materials, in whole or in part, or the divulgence of any of its contents, without the prior consent of PCG, is prohibited. Certain information in this document has been obtained from sources that PCG believes to be reliable as of the date presented; however, PCG cannot guarantee the accuracy of such information, assure its completeness, or warrant such information will not be changed.  The information contained herein is current as of the date of issuance (or such earlier date as referenced herein) and is subject to change without notice. PCG has no obligation to update any or all of such information; nor do we make any express or implied warranties or representations as to its completeness or accuracy.  Any information presented regarding the affiliates of PCG is presented purely to facilitate an organizational overview and is not a solicitation on behalf of any affiliate.  These materials are not intended as an offer or solicitation with respect to the purchase or sale of any security or other financial instrument or any investment management services.  These materials do not constitute investment advice and should not be used as the basis for any investment decision.</a:t>
            </a:r>
          </a:p>
          <a:p>
            <a:pPr marL="0" indent="0" algn="just">
              <a:spcAft>
                <a:spcPts val="600"/>
              </a:spcAft>
              <a:tabLst>
                <a:tab pos="1139825" algn="l"/>
              </a:tabLst>
            </a:pPr>
            <a:r>
              <a:rPr lang="en-US" sz="1200" b="0" dirty="0">
                <a:solidFill>
                  <a:schemeClr val="tx1"/>
                </a:solidFill>
                <a:cs typeface="Georgia" pitchFamily="18" charset="0"/>
              </a:rPr>
              <a:t>These materials do not take into account individual client circumstances, objectives or needs.  No determination has been made regarding the suitability of any securities, financial instruments or strategies for particular clients or prospects.  The information contained herein is provided on the basis and subject to the explanations, caveats and warnings set out in this notice and elsewhere herein. Any discussion of risk management is intended to describe PCG’s efforts to monitor and manage risk but does not imply low risk.</a:t>
            </a:r>
          </a:p>
          <a:p>
            <a:pPr marL="0" indent="0" algn="just">
              <a:spcAft>
                <a:spcPts val="600"/>
              </a:spcAft>
              <a:tabLst>
                <a:tab pos="1139825" algn="l"/>
              </a:tabLst>
            </a:pPr>
            <a:r>
              <a:rPr lang="en-US" sz="1200" b="0" dirty="0">
                <a:solidFill>
                  <a:schemeClr val="tx1"/>
                </a:solidFill>
                <a:cs typeface="Georgia" pitchFamily="18" charset="0"/>
              </a:rPr>
              <a:t>These materials do not purport to provide any legal, tax or accounting advice.  These materials are not intended for distribution to or use by any person in any jurisdiction where such distribution would be contrary to local law or regulation.</a:t>
            </a:r>
          </a:p>
          <a:p>
            <a:pPr marL="0" indent="0" algn="just">
              <a:spcAft>
                <a:spcPts val="600"/>
              </a:spcAft>
              <a:tabLst>
                <a:tab pos="1139825" algn="l"/>
              </a:tabLst>
            </a:pPr>
            <a:r>
              <a:rPr lang="en-US" sz="1200" b="0" dirty="0">
                <a:solidFill>
                  <a:schemeClr val="tx1"/>
                </a:solidFill>
                <a:cs typeface="Georgia" pitchFamily="18" charset="0"/>
              </a:rPr>
              <a:t>Prudential and the Rock logo are registered service marks of Prudential Financial, Inc. and its related entities. </a:t>
            </a:r>
          </a:p>
        </p:txBody>
      </p:sp>
      <p:sp>
        <p:nvSpPr>
          <p:cNvPr id="16" name="Text Placeholder 15"/>
          <p:cNvSpPr>
            <a:spLocks noGrp="1"/>
          </p:cNvSpPr>
          <p:nvPr>
            <p:ph type="body" sz="quarter" idx="14"/>
          </p:nvPr>
        </p:nvSpPr>
        <p:spPr/>
        <p:txBody>
          <a:bodyPr/>
          <a:lstStyle/>
          <a:p>
            <a:endParaRPr lang="en-US"/>
          </a:p>
        </p:txBody>
      </p:sp>
    </p:spTree>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Prudential Capital Partners</a:t>
            </a:r>
          </a:p>
        </p:txBody>
      </p:sp>
      <p:sp>
        <p:nvSpPr>
          <p:cNvPr id="3" name="Slide Number Placeholder 2"/>
          <p:cNvSpPr>
            <a:spLocks noGrp="1"/>
          </p:cNvSpPr>
          <p:nvPr>
            <p:ph type="sldNum" sz="quarter" idx="11"/>
          </p:nvPr>
        </p:nvSpPr>
        <p:spPr/>
        <p:txBody>
          <a:bodyPr/>
          <a:lstStyle/>
          <a:p>
            <a:pPr>
              <a:defRPr/>
            </a:pPr>
            <a:fld id="{37BA06FD-D892-494A-9797-6A41A8083CE6}" type="slidenum">
              <a:rPr lang="en-US" smtClean="0"/>
              <a:pPr>
                <a:defRPr/>
              </a:pPr>
              <a:t>3</a:t>
            </a:fld>
            <a:endParaRPr lang="en-US" dirty="0"/>
          </a:p>
        </p:txBody>
      </p:sp>
      <p:sp>
        <p:nvSpPr>
          <p:cNvPr id="19" name="Text Placeholder 18"/>
          <p:cNvSpPr>
            <a:spLocks noGrp="1"/>
          </p:cNvSpPr>
          <p:nvPr>
            <p:ph type="body" sz="quarter" idx="14"/>
          </p:nvPr>
        </p:nvSpPr>
        <p:spPr/>
        <p:txBody>
          <a:bodyPr/>
          <a:lstStyle/>
          <a:p>
            <a:r>
              <a:rPr lang="en-US" dirty="0"/>
              <a:t>*As </a:t>
            </a:r>
            <a:r>
              <a:rPr lang="en-US"/>
              <a:t>of 12/31/16</a:t>
            </a:r>
            <a:endParaRPr lang="en-US" dirty="0"/>
          </a:p>
        </p:txBody>
      </p:sp>
      <p:sp>
        <p:nvSpPr>
          <p:cNvPr id="30" name="Text Placeholder 6"/>
          <p:cNvSpPr>
            <a:spLocks noGrp="1"/>
          </p:cNvSpPr>
          <p:nvPr>
            <p:ph type="body" sz="quarter" idx="12"/>
          </p:nvPr>
        </p:nvSpPr>
        <p:spPr>
          <a:xfrm>
            <a:off x="282946" y="4309635"/>
            <a:ext cx="8617214" cy="1512045"/>
          </a:xfrm>
        </p:spPr>
        <p:txBody>
          <a:bodyPr/>
          <a:lstStyle/>
          <a:p>
            <a:pPr marL="274320" lvl="1">
              <a:buSzPct val="95000"/>
            </a:pPr>
            <a:r>
              <a:rPr lang="en-US" dirty="0"/>
              <a:t>Five middle-market mezzanine funds raised since 2001</a:t>
            </a:r>
          </a:p>
          <a:p>
            <a:pPr marL="274320" lvl="1">
              <a:buSzPct val="95000"/>
            </a:pPr>
            <a:r>
              <a:rPr lang="en-US"/>
              <a:t>$3.7 </a:t>
            </a:r>
            <a:r>
              <a:rPr lang="en-US" dirty="0"/>
              <a:t>billion invested in nearly 160 companies since 1995*</a:t>
            </a:r>
          </a:p>
          <a:p>
            <a:pPr marL="274320" lvl="1">
              <a:buSzPct val="95000"/>
            </a:pPr>
            <a:r>
              <a:rPr lang="en-US" dirty="0"/>
              <a:t>Prudential Financial is largest investor (~30% of committed capital)</a:t>
            </a:r>
          </a:p>
          <a:p>
            <a:pPr marL="274320" lvl="1">
              <a:buSzPct val="95000"/>
            </a:pPr>
            <a:r>
              <a:rPr lang="en-US" dirty="0"/>
              <a:t>Investments sourced through regional office network</a:t>
            </a:r>
          </a:p>
        </p:txBody>
      </p:sp>
      <p:pic>
        <p:nvPicPr>
          <p:cNvPr id="4" name="Picture 3"/>
          <p:cNvPicPr>
            <a:picLocks noChangeAspect="1"/>
          </p:cNvPicPr>
          <p:nvPr/>
        </p:nvPicPr>
        <p:blipFill rotWithShape="1">
          <a:blip r:embed="rId3"/>
          <a:srcRect r="4106"/>
          <a:stretch/>
        </p:blipFill>
        <p:spPr>
          <a:xfrm>
            <a:off x="1102587" y="1449253"/>
            <a:ext cx="6938827" cy="2714250"/>
          </a:xfrm>
          <a:prstGeom prst="rect">
            <a:avLst/>
          </a:prstGeom>
        </p:spPr>
      </p:pic>
    </p:spTree>
    <p:extLst>
      <p:ext uri="{BB962C8B-B14F-4D97-AF65-F5344CB8AC3E}">
        <p14:creationId xmlns:p14="http://schemas.microsoft.com/office/powerpoint/2010/main" val="1747522665"/>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We Go To Market</a:t>
            </a:r>
          </a:p>
        </p:txBody>
      </p:sp>
      <p:sp>
        <p:nvSpPr>
          <p:cNvPr id="3" name="Slide Number Placeholder 2"/>
          <p:cNvSpPr>
            <a:spLocks noGrp="1"/>
          </p:cNvSpPr>
          <p:nvPr>
            <p:ph type="sldNum" sz="quarter" idx="12"/>
          </p:nvPr>
        </p:nvSpPr>
        <p:spPr/>
        <p:txBody>
          <a:bodyPr/>
          <a:lstStyle/>
          <a:p>
            <a:pPr>
              <a:defRPr/>
            </a:pPr>
            <a:fld id="{D9A3858B-A81D-4577-8E2D-F48F073146B9}" type="slidenum">
              <a:rPr lang="en-US" smtClean="0"/>
              <a:pPr>
                <a:defRPr/>
              </a:pPr>
              <a:t>4</a:t>
            </a:fld>
            <a:endParaRPr lang="en-US" dirty="0"/>
          </a:p>
        </p:txBody>
      </p:sp>
      <p:sp>
        <p:nvSpPr>
          <p:cNvPr id="4" name="Text Placeholder 3"/>
          <p:cNvSpPr>
            <a:spLocks noGrp="1"/>
          </p:cNvSpPr>
          <p:nvPr>
            <p:ph type="body" sz="quarter" idx="14"/>
          </p:nvPr>
        </p:nvSpPr>
        <p:spPr>
          <a:xfrm>
            <a:off x="1019175" y="6133326"/>
            <a:ext cx="7934325" cy="276999"/>
          </a:xfrm>
        </p:spPr>
        <p:txBody>
          <a:bodyPr/>
          <a:lstStyle/>
          <a:p>
            <a:r>
              <a:rPr lang="en-US" dirty="0"/>
              <a:t>*As </a:t>
            </a:r>
            <a:r>
              <a:rPr lang="en-US"/>
              <a:t>of 12/31/16</a:t>
            </a:r>
            <a:endParaRPr lang="en-US" dirty="0"/>
          </a:p>
          <a:p>
            <a:r>
              <a:rPr lang="en-US" dirty="0"/>
              <a:t>** The Sydney office operates through PGIM (Australia) Pty Ltd.</a:t>
            </a:r>
          </a:p>
        </p:txBody>
      </p:sp>
      <p:grpSp>
        <p:nvGrpSpPr>
          <p:cNvPr id="124" name="Group 123"/>
          <p:cNvGrpSpPr/>
          <p:nvPr/>
        </p:nvGrpSpPr>
        <p:grpSpPr>
          <a:xfrm>
            <a:off x="7466336" y="1426187"/>
            <a:ext cx="1222055" cy="1653223"/>
            <a:chOff x="7466336" y="1426187"/>
            <a:chExt cx="1327341" cy="1795655"/>
          </a:xfrm>
        </p:grpSpPr>
        <p:sp>
          <p:nvSpPr>
            <p:cNvPr id="6" name="Rectangle 8"/>
            <p:cNvSpPr>
              <a:spLocks noChangeArrowheads="1"/>
            </p:cNvSpPr>
            <p:nvPr/>
          </p:nvSpPr>
          <p:spPr bwMode="auto">
            <a:xfrm>
              <a:off x="7466336" y="2824298"/>
              <a:ext cx="1243931" cy="397544"/>
            </a:xfrm>
            <a:prstGeom prst="rect">
              <a:avLst/>
            </a:prstGeom>
            <a:noFill/>
            <a:ln w="12700">
              <a:noFill/>
              <a:miter lim="800000"/>
              <a:headEnd/>
              <a:tailEnd/>
            </a:ln>
          </p:spPr>
          <p:txBody>
            <a:bodyPr wrap="none" lIns="90488" tIns="44450" rIns="90488" bIns="44450">
              <a:spAutoFit/>
            </a:bodyPr>
            <a:lstStyle/>
            <a:p>
              <a:pPr marL="91440" indent="-91440">
                <a:spcBef>
                  <a:spcPct val="0"/>
                </a:spcBef>
                <a:buClr>
                  <a:srgbClr val="53726F"/>
                </a:buClr>
              </a:pPr>
              <a:r>
                <a:rPr lang="en-US" sz="1000" b="1" dirty="0">
                  <a:solidFill>
                    <a:srgbClr val="53726F"/>
                  </a:solidFill>
                  <a:latin typeface="+mn-lt"/>
                </a:rPr>
                <a:t>London, Paris,</a:t>
              </a:r>
            </a:p>
            <a:p>
              <a:pPr marL="91440" indent="-91440">
                <a:spcBef>
                  <a:spcPct val="0"/>
                </a:spcBef>
                <a:buClr>
                  <a:srgbClr val="53726F"/>
                </a:buClr>
              </a:pPr>
              <a:r>
                <a:rPr lang="en-US" sz="1000" b="1" dirty="0">
                  <a:solidFill>
                    <a:srgbClr val="53726F"/>
                  </a:solidFill>
                  <a:latin typeface="+mn-lt"/>
                </a:rPr>
                <a:t>Frankfurt and Milan</a:t>
              </a:r>
            </a:p>
          </p:txBody>
        </p:sp>
        <p:sp>
          <p:nvSpPr>
            <p:cNvPr id="18" name="Rectangle 17"/>
            <p:cNvSpPr/>
            <p:nvPr/>
          </p:nvSpPr>
          <p:spPr>
            <a:xfrm>
              <a:off x="7480874" y="1426187"/>
              <a:ext cx="1312803" cy="1410023"/>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j-lt"/>
              </a:endParaRPr>
            </a:p>
          </p:txBody>
        </p:sp>
        <p:grpSp>
          <p:nvGrpSpPr>
            <p:cNvPr id="19" name="Group 18"/>
            <p:cNvGrpSpPr/>
            <p:nvPr/>
          </p:nvGrpSpPr>
          <p:grpSpPr>
            <a:xfrm>
              <a:off x="7536552" y="1514546"/>
              <a:ext cx="1204985" cy="1247265"/>
              <a:chOff x="9414882" y="1666746"/>
              <a:chExt cx="612121" cy="633599"/>
            </a:xfrm>
          </p:grpSpPr>
          <p:sp>
            <p:nvSpPr>
              <p:cNvPr id="20" name="Freeform 843"/>
              <p:cNvSpPr>
                <a:spLocks/>
              </p:cNvSpPr>
              <p:nvPr/>
            </p:nvSpPr>
            <p:spPr bwMode="auto">
              <a:xfrm>
                <a:off x="9780007" y="2163424"/>
                <a:ext cx="37586" cy="72488"/>
              </a:xfrm>
              <a:custGeom>
                <a:avLst/>
                <a:gdLst/>
                <a:ahLst/>
                <a:cxnLst>
                  <a:cxn ang="0">
                    <a:pos x="22" y="0"/>
                  </a:cxn>
                  <a:cxn ang="0">
                    <a:pos x="22" y="0"/>
                  </a:cxn>
                  <a:cxn ang="0">
                    <a:pos x="26" y="6"/>
                  </a:cxn>
                  <a:cxn ang="0">
                    <a:pos x="28" y="10"/>
                  </a:cxn>
                  <a:cxn ang="0">
                    <a:pos x="28" y="10"/>
                  </a:cxn>
                  <a:cxn ang="0">
                    <a:pos x="28" y="16"/>
                  </a:cxn>
                  <a:cxn ang="0">
                    <a:pos x="28" y="30"/>
                  </a:cxn>
                  <a:cxn ang="0">
                    <a:pos x="26" y="44"/>
                  </a:cxn>
                  <a:cxn ang="0">
                    <a:pos x="26" y="48"/>
                  </a:cxn>
                  <a:cxn ang="0">
                    <a:pos x="24" y="50"/>
                  </a:cxn>
                  <a:cxn ang="0">
                    <a:pos x="24" y="50"/>
                  </a:cxn>
                  <a:cxn ang="0">
                    <a:pos x="24" y="48"/>
                  </a:cxn>
                  <a:cxn ang="0">
                    <a:pos x="24" y="50"/>
                  </a:cxn>
                  <a:cxn ang="0">
                    <a:pos x="24" y="50"/>
                  </a:cxn>
                  <a:cxn ang="0">
                    <a:pos x="18" y="48"/>
                  </a:cxn>
                  <a:cxn ang="0">
                    <a:pos x="16" y="48"/>
                  </a:cxn>
                  <a:cxn ang="0">
                    <a:pos x="16" y="50"/>
                  </a:cxn>
                  <a:cxn ang="0">
                    <a:pos x="16" y="50"/>
                  </a:cxn>
                  <a:cxn ang="0">
                    <a:pos x="14" y="50"/>
                  </a:cxn>
                  <a:cxn ang="0">
                    <a:pos x="12" y="54"/>
                  </a:cxn>
                  <a:cxn ang="0">
                    <a:pos x="8" y="54"/>
                  </a:cxn>
                  <a:cxn ang="0">
                    <a:pos x="6" y="50"/>
                  </a:cxn>
                  <a:cxn ang="0">
                    <a:pos x="6" y="50"/>
                  </a:cxn>
                  <a:cxn ang="0">
                    <a:pos x="4" y="52"/>
                  </a:cxn>
                  <a:cxn ang="0">
                    <a:pos x="4" y="52"/>
                  </a:cxn>
                  <a:cxn ang="0">
                    <a:pos x="4" y="34"/>
                  </a:cxn>
                  <a:cxn ang="0">
                    <a:pos x="4" y="34"/>
                  </a:cxn>
                  <a:cxn ang="0">
                    <a:pos x="0" y="18"/>
                  </a:cxn>
                  <a:cxn ang="0">
                    <a:pos x="0" y="10"/>
                  </a:cxn>
                  <a:cxn ang="0">
                    <a:pos x="0" y="6"/>
                  </a:cxn>
                  <a:cxn ang="0">
                    <a:pos x="2" y="6"/>
                  </a:cxn>
                  <a:cxn ang="0">
                    <a:pos x="2" y="6"/>
                  </a:cxn>
                  <a:cxn ang="0">
                    <a:pos x="4" y="6"/>
                  </a:cxn>
                  <a:cxn ang="0">
                    <a:pos x="4" y="6"/>
                  </a:cxn>
                  <a:cxn ang="0">
                    <a:pos x="2" y="8"/>
                  </a:cxn>
                  <a:cxn ang="0">
                    <a:pos x="2" y="8"/>
                  </a:cxn>
                  <a:cxn ang="0">
                    <a:pos x="4" y="10"/>
                  </a:cxn>
                  <a:cxn ang="0">
                    <a:pos x="6" y="10"/>
                  </a:cxn>
                  <a:cxn ang="0">
                    <a:pos x="12" y="8"/>
                  </a:cxn>
                  <a:cxn ang="0">
                    <a:pos x="22" y="0"/>
                  </a:cxn>
                </a:cxnLst>
                <a:rect l="0" t="0" r="r" b="b"/>
                <a:pathLst>
                  <a:path w="28" h="54">
                    <a:moveTo>
                      <a:pt x="22" y="0"/>
                    </a:moveTo>
                    <a:lnTo>
                      <a:pt x="22" y="0"/>
                    </a:lnTo>
                    <a:lnTo>
                      <a:pt x="26" y="6"/>
                    </a:lnTo>
                    <a:lnTo>
                      <a:pt x="28" y="10"/>
                    </a:lnTo>
                    <a:lnTo>
                      <a:pt x="28" y="10"/>
                    </a:lnTo>
                    <a:lnTo>
                      <a:pt x="28" y="16"/>
                    </a:lnTo>
                    <a:lnTo>
                      <a:pt x="28" y="30"/>
                    </a:lnTo>
                    <a:lnTo>
                      <a:pt x="26" y="44"/>
                    </a:lnTo>
                    <a:lnTo>
                      <a:pt x="26" y="48"/>
                    </a:lnTo>
                    <a:lnTo>
                      <a:pt x="24" y="50"/>
                    </a:lnTo>
                    <a:lnTo>
                      <a:pt x="24" y="50"/>
                    </a:lnTo>
                    <a:lnTo>
                      <a:pt x="24" y="48"/>
                    </a:lnTo>
                    <a:lnTo>
                      <a:pt x="24" y="50"/>
                    </a:lnTo>
                    <a:lnTo>
                      <a:pt x="24" y="50"/>
                    </a:lnTo>
                    <a:lnTo>
                      <a:pt x="18" y="48"/>
                    </a:lnTo>
                    <a:lnTo>
                      <a:pt x="16" y="48"/>
                    </a:lnTo>
                    <a:lnTo>
                      <a:pt x="16" y="50"/>
                    </a:lnTo>
                    <a:lnTo>
                      <a:pt x="16" y="50"/>
                    </a:lnTo>
                    <a:lnTo>
                      <a:pt x="14" y="50"/>
                    </a:lnTo>
                    <a:lnTo>
                      <a:pt x="12" y="54"/>
                    </a:lnTo>
                    <a:lnTo>
                      <a:pt x="8" y="54"/>
                    </a:lnTo>
                    <a:lnTo>
                      <a:pt x="6" y="50"/>
                    </a:lnTo>
                    <a:lnTo>
                      <a:pt x="6" y="50"/>
                    </a:lnTo>
                    <a:lnTo>
                      <a:pt x="4" y="52"/>
                    </a:lnTo>
                    <a:lnTo>
                      <a:pt x="4" y="52"/>
                    </a:lnTo>
                    <a:lnTo>
                      <a:pt x="4" y="34"/>
                    </a:lnTo>
                    <a:lnTo>
                      <a:pt x="4" y="34"/>
                    </a:lnTo>
                    <a:lnTo>
                      <a:pt x="0" y="18"/>
                    </a:lnTo>
                    <a:lnTo>
                      <a:pt x="0" y="10"/>
                    </a:lnTo>
                    <a:lnTo>
                      <a:pt x="0" y="6"/>
                    </a:lnTo>
                    <a:lnTo>
                      <a:pt x="2" y="6"/>
                    </a:lnTo>
                    <a:lnTo>
                      <a:pt x="2" y="6"/>
                    </a:lnTo>
                    <a:lnTo>
                      <a:pt x="4" y="6"/>
                    </a:lnTo>
                    <a:lnTo>
                      <a:pt x="4" y="6"/>
                    </a:lnTo>
                    <a:lnTo>
                      <a:pt x="2" y="8"/>
                    </a:lnTo>
                    <a:lnTo>
                      <a:pt x="2" y="8"/>
                    </a:lnTo>
                    <a:lnTo>
                      <a:pt x="4" y="10"/>
                    </a:lnTo>
                    <a:lnTo>
                      <a:pt x="6" y="10"/>
                    </a:lnTo>
                    <a:lnTo>
                      <a:pt x="12" y="8"/>
                    </a:lnTo>
                    <a:lnTo>
                      <a:pt x="22" y="0"/>
                    </a:lnTo>
                  </a:path>
                </a:pathLst>
              </a:custGeom>
              <a:solidFill>
                <a:schemeClr val="accent4"/>
              </a:solidFill>
              <a:ln w="6350">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dirty="0">
                  <a:latin typeface="+mj-lt"/>
                </a:endParaRPr>
              </a:p>
            </p:txBody>
          </p:sp>
          <p:sp>
            <p:nvSpPr>
              <p:cNvPr id="21" name="Freeform 845"/>
              <p:cNvSpPr>
                <a:spLocks/>
              </p:cNvSpPr>
              <p:nvPr/>
            </p:nvSpPr>
            <p:spPr bwMode="auto">
              <a:xfrm>
                <a:off x="9742420" y="1999654"/>
                <a:ext cx="284583" cy="300691"/>
              </a:xfrm>
              <a:custGeom>
                <a:avLst/>
                <a:gdLst/>
                <a:ahLst/>
                <a:cxnLst>
                  <a:cxn ang="0">
                    <a:pos x="110" y="8"/>
                  </a:cxn>
                  <a:cxn ang="0">
                    <a:pos x="128" y="12"/>
                  </a:cxn>
                  <a:cxn ang="0">
                    <a:pos x="128" y="20"/>
                  </a:cxn>
                  <a:cxn ang="0">
                    <a:pos x="128" y="28"/>
                  </a:cxn>
                  <a:cxn ang="0">
                    <a:pos x="110" y="34"/>
                  </a:cxn>
                  <a:cxn ang="0">
                    <a:pos x="106" y="44"/>
                  </a:cxn>
                  <a:cxn ang="0">
                    <a:pos x="102" y="52"/>
                  </a:cxn>
                  <a:cxn ang="0">
                    <a:pos x="116" y="70"/>
                  </a:cxn>
                  <a:cxn ang="0">
                    <a:pos x="132" y="86"/>
                  </a:cxn>
                  <a:cxn ang="0">
                    <a:pos x="150" y="108"/>
                  </a:cxn>
                  <a:cxn ang="0">
                    <a:pos x="174" y="114"/>
                  </a:cxn>
                  <a:cxn ang="0">
                    <a:pos x="180" y="124"/>
                  </a:cxn>
                  <a:cxn ang="0">
                    <a:pos x="210" y="142"/>
                  </a:cxn>
                  <a:cxn ang="0">
                    <a:pos x="206" y="152"/>
                  </a:cxn>
                  <a:cxn ang="0">
                    <a:pos x="202" y="146"/>
                  </a:cxn>
                  <a:cxn ang="0">
                    <a:pos x="188" y="142"/>
                  </a:cxn>
                  <a:cxn ang="0">
                    <a:pos x="182" y="160"/>
                  </a:cxn>
                  <a:cxn ang="0">
                    <a:pos x="192" y="174"/>
                  </a:cxn>
                  <a:cxn ang="0">
                    <a:pos x="182" y="178"/>
                  </a:cxn>
                  <a:cxn ang="0">
                    <a:pos x="168" y="196"/>
                  </a:cxn>
                  <a:cxn ang="0">
                    <a:pos x="164" y="190"/>
                  </a:cxn>
                  <a:cxn ang="0">
                    <a:pos x="154" y="224"/>
                  </a:cxn>
                  <a:cxn ang="0">
                    <a:pos x="106" y="198"/>
                  </a:cxn>
                  <a:cxn ang="0">
                    <a:pos x="102" y="196"/>
                  </a:cxn>
                  <a:cxn ang="0">
                    <a:pos x="116" y="192"/>
                  </a:cxn>
                  <a:cxn ang="0">
                    <a:pos x="126" y="192"/>
                  </a:cxn>
                  <a:cxn ang="0">
                    <a:pos x="164" y="188"/>
                  </a:cxn>
                  <a:cxn ang="0">
                    <a:pos x="168" y="180"/>
                  </a:cxn>
                  <a:cxn ang="0">
                    <a:pos x="170" y="164"/>
                  </a:cxn>
                  <a:cxn ang="0">
                    <a:pos x="154" y="150"/>
                  </a:cxn>
                  <a:cxn ang="0">
                    <a:pos x="150" y="144"/>
                  </a:cxn>
                  <a:cxn ang="0">
                    <a:pos x="140" y="142"/>
                  </a:cxn>
                  <a:cxn ang="0">
                    <a:pos x="140" y="136"/>
                  </a:cxn>
                  <a:cxn ang="0">
                    <a:pos x="132" y="138"/>
                  </a:cxn>
                  <a:cxn ang="0">
                    <a:pos x="132" y="128"/>
                  </a:cxn>
                  <a:cxn ang="0">
                    <a:pos x="122" y="126"/>
                  </a:cxn>
                  <a:cxn ang="0">
                    <a:pos x="80" y="98"/>
                  </a:cxn>
                  <a:cxn ang="0">
                    <a:pos x="70" y="88"/>
                  </a:cxn>
                  <a:cxn ang="0">
                    <a:pos x="58" y="66"/>
                  </a:cxn>
                  <a:cxn ang="0">
                    <a:pos x="34" y="60"/>
                  </a:cxn>
                  <a:cxn ang="0">
                    <a:pos x="16" y="70"/>
                  </a:cxn>
                  <a:cxn ang="0">
                    <a:pos x="18" y="64"/>
                  </a:cxn>
                  <a:cxn ang="0">
                    <a:pos x="6" y="58"/>
                  </a:cxn>
                  <a:cxn ang="0">
                    <a:pos x="4" y="48"/>
                  </a:cxn>
                  <a:cxn ang="0">
                    <a:pos x="4" y="42"/>
                  </a:cxn>
                  <a:cxn ang="0">
                    <a:pos x="6" y="30"/>
                  </a:cxn>
                  <a:cxn ang="0">
                    <a:pos x="18" y="24"/>
                  </a:cxn>
                  <a:cxn ang="0">
                    <a:pos x="32" y="14"/>
                  </a:cxn>
                  <a:cxn ang="0">
                    <a:pos x="42" y="26"/>
                  </a:cxn>
                  <a:cxn ang="0">
                    <a:pos x="48" y="14"/>
                  </a:cxn>
                  <a:cxn ang="0">
                    <a:pos x="56" y="16"/>
                  </a:cxn>
                  <a:cxn ang="0">
                    <a:pos x="64" y="10"/>
                  </a:cxn>
                  <a:cxn ang="0">
                    <a:pos x="68" y="8"/>
                  </a:cxn>
                  <a:cxn ang="0">
                    <a:pos x="74" y="4"/>
                  </a:cxn>
                  <a:cxn ang="0">
                    <a:pos x="92" y="2"/>
                  </a:cxn>
                </a:cxnLst>
                <a:rect l="0" t="0" r="r" b="b"/>
                <a:pathLst>
                  <a:path w="212" h="224">
                    <a:moveTo>
                      <a:pt x="100" y="2"/>
                    </a:moveTo>
                    <a:lnTo>
                      <a:pt x="100" y="2"/>
                    </a:lnTo>
                    <a:lnTo>
                      <a:pt x="102" y="4"/>
                    </a:lnTo>
                    <a:lnTo>
                      <a:pt x="106" y="6"/>
                    </a:lnTo>
                    <a:lnTo>
                      <a:pt x="110" y="8"/>
                    </a:lnTo>
                    <a:lnTo>
                      <a:pt x="112" y="8"/>
                    </a:lnTo>
                    <a:lnTo>
                      <a:pt x="112" y="8"/>
                    </a:lnTo>
                    <a:lnTo>
                      <a:pt x="120" y="10"/>
                    </a:lnTo>
                    <a:lnTo>
                      <a:pt x="128" y="12"/>
                    </a:lnTo>
                    <a:lnTo>
                      <a:pt x="128" y="12"/>
                    </a:lnTo>
                    <a:lnTo>
                      <a:pt x="122" y="16"/>
                    </a:lnTo>
                    <a:lnTo>
                      <a:pt x="122" y="16"/>
                    </a:lnTo>
                    <a:lnTo>
                      <a:pt x="124" y="18"/>
                    </a:lnTo>
                    <a:lnTo>
                      <a:pt x="128" y="20"/>
                    </a:lnTo>
                    <a:lnTo>
                      <a:pt x="128" y="20"/>
                    </a:lnTo>
                    <a:lnTo>
                      <a:pt x="124" y="22"/>
                    </a:lnTo>
                    <a:lnTo>
                      <a:pt x="126" y="22"/>
                    </a:lnTo>
                    <a:lnTo>
                      <a:pt x="126" y="22"/>
                    </a:lnTo>
                    <a:lnTo>
                      <a:pt x="126" y="22"/>
                    </a:lnTo>
                    <a:lnTo>
                      <a:pt x="128" y="28"/>
                    </a:lnTo>
                    <a:lnTo>
                      <a:pt x="130" y="32"/>
                    </a:lnTo>
                    <a:lnTo>
                      <a:pt x="130" y="32"/>
                    </a:lnTo>
                    <a:lnTo>
                      <a:pt x="126" y="30"/>
                    </a:lnTo>
                    <a:lnTo>
                      <a:pt x="120" y="30"/>
                    </a:lnTo>
                    <a:lnTo>
                      <a:pt x="110" y="34"/>
                    </a:lnTo>
                    <a:lnTo>
                      <a:pt x="110" y="34"/>
                    </a:lnTo>
                    <a:lnTo>
                      <a:pt x="108" y="36"/>
                    </a:lnTo>
                    <a:lnTo>
                      <a:pt x="104" y="38"/>
                    </a:lnTo>
                    <a:lnTo>
                      <a:pt x="104" y="40"/>
                    </a:lnTo>
                    <a:lnTo>
                      <a:pt x="106" y="44"/>
                    </a:lnTo>
                    <a:lnTo>
                      <a:pt x="106" y="44"/>
                    </a:lnTo>
                    <a:lnTo>
                      <a:pt x="106" y="46"/>
                    </a:lnTo>
                    <a:lnTo>
                      <a:pt x="106" y="48"/>
                    </a:lnTo>
                    <a:lnTo>
                      <a:pt x="102" y="50"/>
                    </a:lnTo>
                    <a:lnTo>
                      <a:pt x="102" y="52"/>
                    </a:lnTo>
                    <a:lnTo>
                      <a:pt x="102" y="52"/>
                    </a:lnTo>
                    <a:lnTo>
                      <a:pt x="102" y="56"/>
                    </a:lnTo>
                    <a:lnTo>
                      <a:pt x="104" y="58"/>
                    </a:lnTo>
                    <a:lnTo>
                      <a:pt x="110" y="66"/>
                    </a:lnTo>
                    <a:lnTo>
                      <a:pt x="116" y="70"/>
                    </a:lnTo>
                    <a:lnTo>
                      <a:pt x="124" y="72"/>
                    </a:lnTo>
                    <a:lnTo>
                      <a:pt x="124" y="72"/>
                    </a:lnTo>
                    <a:lnTo>
                      <a:pt x="128" y="74"/>
                    </a:lnTo>
                    <a:lnTo>
                      <a:pt x="130" y="78"/>
                    </a:lnTo>
                    <a:lnTo>
                      <a:pt x="132" y="86"/>
                    </a:lnTo>
                    <a:lnTo>
                      <a:pt x="132" y="86"/>
                    </a:lnTo>
                    <a:lnTo>
                      <a:pt x="136" y="94"/>
                    </a:lnTo>
                    <a:lnTo>
                      <a:pt x="140" y="98"/>
                    </a:lnTo>
                    <a:lnTo>
                      <a:pt x="150" y="108"/>
                    </a:lnTo>
                    <a:lnTo>
                      <a:pt x="150" y="108"/>
                    </a:lnTo>
                    <a:lnTo>
                      <a:pt x="154" y="110"/>
                    </a:lnTo>
                    <a:lnTo>
                      <a:pt x="164" y="110"/>
                    </a:lnTo>
                    <a:lnTo>
                      <a:pt x="172" y="110"/>
                    </a:lnTo>
                    <a:lnTo>
                      <a:pt x="174" y="112"/>
                    </a:lnTo>
                    <a:lnTo>
                      <a:pt x="174" y="114"/>
                    </a:lnTo>
                    <a:lnTo>
                      <a:pt x="174" y="114"/>
                    </a:lnTo>
                    <a:lnTo>
                      <a:pt x="172" y="118"/>
                    </a:lnTo>
                    <a:lnTo>
                      <a:pt x="172" y="120"/>
                    </a:lnTo>
                    <a:lnTo>
                      <a:pt x="180" y="124"/>
                    </a:lnTo>
                    <a:lnTo>
                      <a:pt x="180" y="124"/>
                    </a:lnTo>
                    <a:lnTo>
                      <a:pt x="192" y="130"/>
                    </a:lnTo>
                    <a:lnTo>
                      <a:pt x="204" y="136"/>
                    </a:lnTo>
                    <a:lnTo>
                      <a:pt x="204" y="136"/>
                    </a:lnTo>
                    <a:lnTo>
                      <a:pt x="208" y="138"/>
                    </a:lnTo>
                    <a:lnTo>
                      <a:pt x="210" y="142"/>
                    </a:lnTo>
                    <a:lnTo>
                      <a:pt x="212" y="150"/>
                    </a:lnTo>
                    <a:lnTo>
                      <a:pt x="212" y="154"/>
                    </a:lnTo>
                    <a:lnTo>
                      <a:pt x="212" y="156"/>
                    </a:lnTo>
                    <a:lnTo>
                      <a:pt x="210" y="154"/>
                    </a:lnTo>
                    <a:lnTo>
                      <a:pt x="206" y="152"/>
                    </a:lnTo>
                    <a:lnTo>
                      <a:pt x="206" y="152"/>
                    </a:lnTo>
                    <a:lnTo>
                      <a:pt x="204" y="148"/>
                    </a:lnTo>
                    <a:lnTo>
                      <a:pt x="204" y="146"/>
                    </a:lnTo>
                    <a:lnTo>
                      <a:pt x="202" y="146"/>
                    </a:lnTo>
                    <a:lnTo>
                      <a:pt x="202" y="146"/>
                    </a:lnTo>
                    <a:lnTo>
                      <a:pt x="194" y="144"/>
                    </a:lnTo>
                    <a:lnTo>
                      <a:pt x="192" y="142"/>
                    </a:lnTo>
                    <a:lnTo>
                      <a:pt x="192" y="140"/>
                    </a:lnTo>
                    <a:lnTo>
                      <a:pt x="192" y="140"/>
                    </a:lnTo>
                    <a:lnTo>
                      <a:pt x="188" y="142"/>
                    </a:lnTo>
                    <a:lnTo>
                      <a:pt x="184" y="146"/>
                    </a:lnTo>
                    <a:lnTo>
                      <a:pt x="180" y="156"/>
                    </a:lnTo>
                    <a:lnTo>
                      <a:pt x="180" y="156"/>
                    </a:lnTo>
                    <a:lnTo>
                      <a:pt x="180" y="158"/>
                    </a:lnTo>
                    <a:lnTo>
                      <a:pt x="182" y="160"/>
                    </a:lnTo>
                    <a:lnTo>
                      <a:pt x="188" y="164"/>
                    </a:lnTo>
                    <a:lnTo>
                      <a:pt x="192" y="168"/>
                    </a:lnTo>
                    <a:lnTo>
                      <a:pt x="192" y="170"/>
                    </a:lnTo>
                    <a:lnTo>
                      <a:pt x="192" y="174"/>
                    </a:lnTo>
                    <a:lnTo>
                      <a:pt x="192" y="174"/>
                    </a:lnTo>
                    <a:lnTo>
                      <a:pt x="190" y="174"/>
                    </a:lnTo>
                    <a:lnTo>
                      <a:pt x="186" y="176"/>
                    </a:lnTo>
                    <a:lnTo>
                      <a:pt x="184" y="176"/>
                    </a:lnTo>
                    <a:lnTo>
                      <a:pt x="182" y="178"/>
                    </a:lnTo>
                    <a:lnTo>
                      <a:pt x="182" y="178"/>
                    </a:lnTo>
                    <a:lnTo>
                      <a:pt x="180" y="184"/>
                    </a:lnTo>
                    <a:lnTo>
                      <a:pt x="180" y="186"/>
                    </a:lnTo>
                    <a:lnTo>
                      <a:pt x="178" y="188"/>
                    </a:lnTo>
                    <a:lnTo>
                      <a:pt x="178" y="188"/>
                    </a:lnTo>
                    <a:lnTo>
                      <a:pt x="168" y="196"/>
                    </a:lnTo>
                    <a:lnTo>
                      <a:pt x="166" y="196"/>
                    </a:lnTo>
                    <a:lnTo>
                      <a:pt x="164" y="196"/>
                    </a:lnTo>
                    <a:lnTo>
                      <a:pt x="164" y="194"/>
                    </a:lnTo>
                    <a:lnTo>
                      <a:pt x="164" y="190"/>
                    </a:lnTo>
                    <a:lnTo>
                      <a:pt x="164" y="190"/>
                    </a:lnTo>
                    <a:lnTo>
                      <a:pt x="158" y="192"/>
                    </a:lnTo>
                    <a:lnTo>
                      <a:pt x="156" y="196"/>
                    </a:lnTo>
                    <a:lnTo>
                      <a:pt x="156" y="208"/>
                    </a:lnTo>
                    <a:lnTo>
                      <a:pt x="156" y="220"/>
                    </a:lnTo>
                    <a:lnTo>
                      <a:pt x="154" y="224"/>
                    </a:lnTo>
                    <a:lnTo>
                      <a:pt x="150" y="222"/>
                    </a:lnTo>
                    <a:lnTo>
                      <a:pt x="150" y="222"/>
                    </a:lnTo>
                    <a:lnTo>
                      <a:pt x="124" y="210"/>
                    </a:lnTo>
                    <a:lnTo>
                      <a:pt x="110" y="202"/>
                    </a:lnTo>
                    <a:lnTo>
                      <a:pt x="106" y="198"/>
                    </a:lnTo>
                    <a:lnTo>
                      <a:pt x="106" y="196"/>
                    </a:lnTo>
                    <a:lnTo>
                      <a:pt x="106" y="196"/>
                    </a:lnTo>
                    <a:lnTo>
                      <a:pt x="104" y="196"/>
                    </a:lnTo>
                    <a:lnTo>
                      <a:pt x="102" y="196"/>
                    </a:lnTo>
                    <a:lnTo>
                      <a:pt x="102" y="196"/>
                    </a:lnTo>
                    <a:lnTo>
                      <a:pt x="102" y="194"/>
                    </a:lnTo>
                    <a:lnTo>
                      <a:pt x="104" y="192"/>
                    </a:lnTo>
                    <a:lnTo>
                      <a:pt x="108" y="192"/>
                    </a:lnTo>
                    <a:lnTo>
                      <a:pt x="116" y="192"/>
                    </a:lnTo>
                    <a:lnTo>
                      <a:pt x="116" y="192"/>
                    </a:lnTo>
                    <a:lnTo>
                      <a:pt x="118" y="190"/>
                    </a:lnTo>
                    <a:lnTo>
                      <a:pt x="118" y="188"/>
                    </a:lnTo>
                    <a:lnTo>
                      <a:pt x="120" y="188"/>
                    </a:lnTo>
                    <a:lnTo>
                      <a:pt x="126" y="192"/>
                    </a:lnTo>
                    <a:lnTo>
                      <a:pt x="126" y="192"/>
                    </a:lnTo>
                    <a:lnTo>
                      <a:pt x="132" y="194"/>
                    </a:lnTo>
                    <a:lnTo>
                      <a:pt x="138" y="194"/>
                    </a:lnTo>
                    <a:lnTo>
                      <a:pt x="150" y="190"/>
                    </a:lnTo>
                    <a:lnTo>
                      <a:pt x="150" y="190"/>
                    </a:lnTo>
                    <a:lnTo>
                      <a:pt x="164" y="188"/>
                    </a:lnTo>
                    <a:lnTo>
                      <a:pt x="164" y="188"/>
                    </a:lnTo>
                    <a:lnTo>
                      <a:pt x="166" y="186"/>
                    </a:lnTo>
                    <a:lnTo>
                      <a:pt x="166" y="184"/>
                    </a:lnTo>
                    <a:lnTo>
                      <a:pt x="166" y="182"/>
                    </a:lnTo>
                    <a:lnTo>
                      <a:pt x="168" y="180"/>
                    </a:lnTo>
                    <a:lnTo>
                      <a:pt x="168" y="180"/>
                    </a:lnTo>
                    <a:lnTo>
                      <a:pt x="172" y="176"/>
                    </a:lnTo>
                    <a:lnTo>
                      <a:pt x="172" y="174"/>
                    </a:lnTo>
                    <a:lnTo>
                      <a:pt x="170" y="164"/>
                    </a:lnTo>
                    <a:lnTo>
                      <a:pt x="170" y="164"/>
                    </a:lnTo>
                    <a:lnTo>
                      <a:pt x="168" y="158"/>
                    </a:lnTo>
                    <a:lnTo>
                      <a:pt x="164" y="152"/>
                    </a:lnTo>
                    <a:lnTo>
                      <a:pt x="164" y="152"/>
                    </a:lnTo>
                    <a:lnTo>
                      <a:pt x="158" y="150"/>
                    </a:lnTo>
                    <a:lnTo>
                      <a:pt x="154" y="150"/>
                    </a:lnTo>
                    <a:lnTo>
                      <a:pt x="154" y="148"/>
                    </a:lnTo>
                    <a:lnTo>
                      <a:pt x="154" y="148"/>
                    </a:lnTo>
                    <a:lnTo>
                      <a:pt x="150" y="148"/>
                    </a:lnTo>
                    <a:lnTo>
                      <a:pt x="150" y="146"/>
                    </a:lnTo>
                    <a:lnTo>
                      <a:pt x="150" y="144"/>
                    </a:lnTo>
                    <a:lnTo>
                      <a:pt x="150" y="142"/>
                    </a:lnTo>
                    <a:lnTo>
                      <a:pt x="150" y="142"/>
                    </a:lnTo>
                    <a:lnTo>
                      <a:pt x="148" y="138"/>
                    </a:lnTo>
                    <a:lnTo>
                      <a:pt x="144" y="140"/>
                    </a:lnTo>
                    <a:lnTo>
                      <a:pt x="140" y="142"/>
                    </a:lnTo>
                    <a:lnTo>
                      <a:pt x="136" y="140"/>
                    </a:lnTo>
                    <a:lnTo>
                      <a:pt x="136" y="140"/>
                    </a:lnTo>
                    <a:lnTo>
                      <a:pt x="140" y="138"/>
                    </a:lnTo>
                    <a:lnTo>
                      <a:pt x="140" y="136"/>
                    </a:lnTo>
                    <a:lnTo>
                      <a:pt x="140" y="136"/>
                    </a:lnTo>
                    <a:lnTo>
                      <a:pt x="140" y="136"/>
                    </a:lnTo>
                    <a:lnTo>
                      <a:pt x="136" y="134"/>
                    </a:lnTo>
                    <a:lnTo>
                      <a:pt x="136" y="134"/>
                    </a:lnTo>
                    <a:lnTo>
                      <a:pt x="134" y="136"/>
                    </a:lnTo>
                    <a:lnTo>
                      <a:pt x="132" y="138"/>
                    </a:lnTo>
                    <a:lnTo>
                      <a:pt x="132" y="138"/>
                    </a:lnTo>
                    <a:lnTo>
                      <a:pt x="132" y="136"/>
                    </a:lnTo>
                    <a:lnTo>
                      <a:pt x="134" y="136"/>
                    </a:lnTo>
                    <a:lnTo>
                      <a:pt x="134" y="136"/>
                    </a:lnTo>
                    <a:lnTo>
                      <a:pt x="132" y="128"/>
                    </a:lnTo>
                    <a:lnTo>
                      <a:pt x="130" y="126"/>
                    </a:lnTo>
                    <a:lnTo>
                      <a:pt x="126" y="124"/>
                    </a:lnTo>
                    <a:lnTo>
                      <a:pt x="126" y="124"/>
                    </a:lnTo>
                    <a:lnTo>
                      <a:pt x="126" y="126"/>
                    </a:lnTo>
                    <a:lnTo>
                      <a:pt x="122" y="126"/>
                    </a:lnTo>
                    <a:lnTo>
                      <a:pt x="110" y="120"/>
                    </a:lnTo>
                    <a:lnTo>
                      <a:pt x="96" y="110"/>
                    </a:lnTo>
                    <a:lnTo>
                      <a:pt x="96" y="110"/>
                    </a:lnTo>
                    <a:lnTo>
                      <a:pt x="88" y="104"/>
                    </a:lnTo>
                    <a:lnTo>
                      <a:pt x="80" y="98"/>
                    </a:lnTo>
                    <a:lnTo>
                      <a:pt x="80" y="98"/>
                    </a:lnTo>
                    <a:lnTo>
                      <a:pt x="78" y="94"/>
                    </a:lnTo>
                    <a:lnTo>
                      <a:pt x="74" y="92"/>
                    </a:lnTo>
                    <a:lnTo>
                      <a:pt x="70" y="88"/>
                    </a:lnTo>
                    <a:lnTo>
                      <a:pt x="70" y="88"/>
                    </a:lnTo>
                    <a:lnTo>
                      <a:pt x="66" y="72"/>
                    </a:lnTo>
                    <a:lnTo>
                      <a:pt x="66" y="72"/>
                    </a:lnTo>
                    <a:lnTo>
                      <a:pt x="64" y="68"/>
                    </a:lnTo>
                    <a:lnTo>
                      <a:pt x="62" y="66"/>
                    </a:lnTo>
                    <a:lnTo>
                      <a:pt x="58" y="66"/>
                    </a:lnTo>
                    <a:lnTo>
                      <a:pt x="56" y="64"/>
                    </a:lnTo>
                    <a:lnTo>
                      <a:pt x="56" y="64"/>
                    </a:lnTo>
                    <a:lnTo>
                      <a:pt x="46" y="58"/>
                    </a:lnTo>
                    <a:lnTo>
                      <a:pt x="40" y="58"/>
                    </a:lnTo>
                    <a:lnTo>
                      <a:pt x="34" y="60"/>
                    </a:lnTo>
                    <a:lnTo>
                      <a:pt x="34" y="60"/>
                    </a:lnTo>
                    <a:lnTo>
                      <a:pt x="26" y="68"/>
                    </a:lnTo>
                    <a:lnTo>
                      <a:pt x="20" y="72"/>
                    </a:lnTo>
                    <a:lnTo>
                      <a:pt x="18" y="72"/>
                    </a:lnTo>
                    <a:lnTo>
                      <a:pt x="16" y="70"/>
                    </a:lnTo>
                    <a:lnTo>
                      <a:pt x="16" y="70"/>
                    </a:lnTo>
                    <a:lnTo>
                      <a:pt x="14" y="68"/>
                    </a:lnTo>
                    <a:lnTo>
                      <a:pt x="16" y="66"/>
                    </a:lnTo>
                    <a:lnTo>
                      <a:pt x="18" y="66"/>
                    </a:lnTo>
                    <a:lnTo>
                      <a:pt x="18" y="64"/>
                    </a:lnTo>
                    <a:lnTo>
                      <a:pt x="18" y="64"/>
                    </a:lnTo>
                    <a:lnTo>
                      <a:pt x="10" y="62"/>
                    </a:lnTo>
                    <a:lnTo>
                      <a:pt x="10" y="62"/>
                    </a:lnTo>
                    <a:lnTo>
                      <a:pt x="8" y="60"/>
                    </a:lnTo>
                    <a:lnTo>
                      <a:pt x="6" y="58"/>
                    </a:lnTo>
                    <a:lnTo>
                      <a:pt x="6" y="54"/>
                    </a:lnTo>
                    <a:lnTo>
                      <a:pt x="6" y="50"/>
                    </a:lnTo>
                    <a:lnTo>
                      <a:pt x="6" y="48"/>
                    </a:lnTo>
                    <a:lnTo>
                      <a:pt x="6" y="48"/>
                    </a:lnTo>
                    <a:lnTo>
                      <a:pt x="4" y="48"/>
                    </a:lnTo>
                    <a:lnTo>
                      <a:pt x="2" y="46"/>
                    </a:lnTo>
                    <a:lnTo>
                      <a:pt x="0" y="42"/>
                    </a:lnTo>
                    <a:lnTo>
                      <a:pt x="0" y="42"/>
                    </a:lnTo>
                    <a:lnTo>
                      <a:pt x="2" y="42"/>
                    </a:lnTo>
                    <a:lnTo>
                      <a:pt x="4" y="42"/>
                    </a:lnTo>
                    <a:lnTo>
                      <a:pt x="4" y="42"/>
                    </a:lnTo>
                    <a:lnTo>
                      <a:pt x="8" y="36"/>
                    </a:lnTo>
                    <a:lnTo>
                      <a:pt x="8" y="32"/>
                    </a:lnTo>
                    <a:lnTo>
                      <a:pt x="6" y="30"/>
                    </a:lnTo>
                    <a:lnTo>
                      <a:pt x="6" y="30"/>
                    </a:lnTo>
                    <a:lnTo>
                      <a:pt x="4" y="28"/>
                    </a:lnTo>
                    <a:lnTo>
                      <a:pt x="6" y="24"/>
                    </a:lnTo>
                    <a:lnTo>
                      <a:pt x="6" y="24"/>
                    </a:lnTo>
                    <a:lnTo>
                      <a:pt x="12" y="26"/>
                    </a:lnTo>
                    <a:lnTo>
                      <a:pt x="18" y="24"/>
                    </a:lnTo>
                    <a:lnTo>
                      <a:pt x="24" y="22"/>
                    </a:lnTo>
                    <a:lnTo>
                      <a:pt x="28" y="18"/>
                    </a:lnTo>
                    <a:lnTo>
                      <a:pt x="28" y="18"/>
                    </a:lnTo>
                    <a:lnTo>
                      <a:pt x="30" y="14"/>
                    </a:lnTo>
                    <a:lnTo>
                      <a:pt x="32" y="14"/>
                    </a:lnTo>
                    <a:lnTo>
                      <a:pt x="36" y="18"/>
                    </a:lnTo>
                    <a:lnTo>
                      <a:pt x="40" y="22"/>
                    </a:lnTo>
                    <a:lnTo>
                      <a:pt x="40" y="22"/>
                    </a:lnTo>
                    <a:lnTo>
                      <a:pt x="40" y="24"/>
                    </a:lnTo>
                    <a:lnTo>
                      <a:pt x="42" y="26"/>
                    </a:lnTo>
                    <a:lnTo>
                      <a:pt x="44" y="26"/>
                    </a:lnTo>
                    <a:lnTo>
                      <a:pt x="44" y="26"/>
                    </a:lnTo>
                    <a:lnTo>
                      <a:pt x="44" y="24"/>
                    </a:lnTo>
                    <a:lnTo>
                      <a:pt x="46" y="20"/>
                    </a:lnTo>
                    <a:lnTo>
                      <a:pt x="48" y="14"/>
                    </a:lnTo>
                    <a:lnTo>
                      <a:pt x="50" y="12"/>
                    </a:lnTo>
                    <a:lnTo>
                      <a:pt x="52" y="12"/>
                    </a:lnTo>
                    <a:lnTo>
                      <a:pt x="52" y="12"/>
                    </a:lnTo>
                    <a:lnTo>
                      <a:pt x="52" y="14"/>
                    </a:lnTo>
                    <a:lnTo>
                      <a:pt x="56" y="16"/>
                    </a:lnTo>
                    <a:lnTo>
                      <a:pt x="64" y="18"/>
                    </a:lnTo>
                    <a:lnTo>
                      <a:pt x="64" y="18"/>
                    </a:lnTo>
                    <a:lnTo>
                      <a:pt x="62" y="12"/>
                    </a:lnTo>
                    <a:lnTo>
                      <a:pt x="62" y="12"/>
                    </a:lnTo>
                    <a:lnTo>
                      <a:pt x="64" y="10"/>
                    </a:lnTo>
                    <a:lnTo>
                      <a:pt x="66" y="10"/>
                    </a:lnTo>
                    <a:lnTo>
                      <a:pt x="70" y="10"/>
                    </a:lnTo>
                    <a:lnTo>
                      <a:pt x="70" y="10"/>
                    </a:lnTo>
                    <a:lnTo>
                      <a:pt x="70" y="10"/>
                    </a:lnTo>
                    <a:lnTo>
                      <a:pt x="68" y="8"/>
                    </a:lnTo>
                    <a:lnTo>
                      <a:pt x="68" y="8"/>
                    </a:lnTo>
                    <a:lnTo>
                      <a:pt x="70" y="4"/>
                    </a:lnTo>
                    <a:lnTo>
                      <a:pt x="70" y="4"/>
                    </a:lnTo>
                    <a:lnTo>
                      <a:pt x="72" y="6"/>
                    </a:lnTo>
                    <a:lnTo>
                      <a:pt x="74" y="4"/>
                    </a:lnTo>
                    <a:lnTo>
                      <a:pt x="82" y="2"/>
                    </a:lnTo>
                    <a:lnTo>
                      <a:pt x="88" y="2"/>
                    </a:lnTo>
                    <a:lnTo>
                      <a:pt x="90" y="2"/>
                    </a:lnTo>
                    <a:lnTo>
                      <a:pt x="92" y="2"/>
                    </a:lnTo>
                    <a:lnTo>
                      <a:pt x="92" y="2"/>
                    </a:lnTo>
                    <a:lnTo>
                      <a:pt x="102" y="0"/>
                    </a:lnTo>
                    <a:lnTo>
                      <a:pt x="102" y="0"/>
                    </a:lnTo>
                    <a:lnTo>
                      <a:pt x="102" y="0"/>
                    </a:lnTo>
                    <a:lnTo>
                      <a:pt x="100" y="2"/>
                    </a:lnTo>
                  </a:path>
                </a:pathLst>
              </a:custGeom>
              <a:solidFill>
                <a:schemeClr val="accent4"/>
              </a:solidFill>
              <a:ln w="6350">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dirty="0">
                  <a:latin typeface="+mj-lt"/>
                </a:endParaRPr>
              </a:p>
            </p:txBody>
          </p:sp>
          <p:sp>
            <p:nvSpPr>
              <p:cNvPr id="22" name="Freeform 1416"/>
              <p:cNvSpPr>
                <a:spLocks/>
              </p:cNvSpPr>
              <p:nvPr/>
            </p:nvSpPr>
            <p:spPr bwMode="auto">
              <a:xfrm>
                <a:off x="9414882" y="1666746"/>
                <a:ext cx="209410" cy="249681"/>
              </a:xfrm>
              <a:custGeom>
                <a:avLst/>
                <a:gdLst/>
                <a:ahLst/>
                <a:cxnLst>
                  <a:cxn ang="0">
                    <a:pos x="52" y="112"/>
                  </a:cxn>
                  <a:cxn ang="0">
                    <a:pos x="64" y="112"/>
                  </a:cxn>
                  <a:cxn ang="0">
                    <a:pos x="66" y="104"/>
                  </a:cxn>
                  <a:cxn ang="0">
                    <a:pos x="60" y="92"/>
                  </a:cxn>
                  <a:cxn ang="0">
                    <a:pos x="60" y="80"/>
                  </a:cxn>
                  <a:cxn ang="0">
                    <a:pos x="34" y="82"/>
                  </a:cxn>
                  <a:cxn ang="0">
                    <a:pos x="30" y="78"/>
                  </a:cxn>
                  <a:cxn ang="0">
                    <a:pos x="30" y="62"/>
                  </a:cxn>
                  <a:cxn ang="0">
                    <a:pos x="30" y="70"/>
                  </a:cxn>
                  <a:cxn ang="0">
                    <a:pos x="20" y="72"/>
                  </a:cxn>
                  <a:cxn ang="0">
                    <a:pos x="22" y="62"/>
                  </a:cxn>
                  <a:cxn ang="0">
                    <a:pos x="14" y="62"/>
                  </a:cxn>
                  <a:cxn ang="0">
                    <a:pos x="6" y="62"/>
                  </a:cxn>
                  <a:cxn ang="0">
                    <a:pos x="12" y="54"/>
                  </a:cxn>
                  <a:cxn ang="0">
                    <a:pos x="16" y="56"/>
                  </a:cxn>
                  <a:cxn ang="0">
                    <a:pos x="10" y="50"/>
                  </a:cxn>
                  <a:cxn ang="0">
                    <a:pos x="8" y="48"/>
                  </a:cxn>
                  <a:cxn ang="0">
                    <a:pos x="8" y="42"/>
                  </a:cxn>
                  <a:cxn ang="0">
                    <a:pos x="14" y="34"/>
                  </a:cxn>
                  <a:cxn ang="0">
                    <a:pos x="12" y="32"/>
                  </a:cxn>
                  <a:cxn ang="0">
                    <a:pos x="2" y="24"/>
                  </a:cxn>
                  <a:cxn ang="0">
                    <a:pos x="10" y="20"/>
                  </a:cxn>
                  <a:cxn ang="0">
                    <a:pos x="14" y="24"/>
                  </a:cxn>
                  <a:cxn ang="0">
                    <a:pos x="16" y="22"/>
                  </a:cxn>
                  <a:cxn ang="0">
                    <a:pos x="26" y="8"/>
                  </a:cxn>
                  <a:cxn ang="0">
                    <a:pos x="28" y="6"/>
                  </a:cxn>
                  <a:cxn ang="0">
                    <a:pos x="34" y="0"/>
                  </a:cxn>
                  <a:cxn ang="0">
                    <a:pos x="68" y="0"/>
                  </a:cxn>
                  <a:cxn ang="0">
                    <a:pos x="54" y="16"/>
                  </a:cxn>
                  <a:cxn ang="0">
                    <a:pos x="72" y="18"/>
                  </a:cxn>
                  <a:cxn ang="0">
                    <a:pos x="92" y="24"/>
                  </a:cxn>
                  <a:cxn ang="0">
                    <a:pos x="72" y="48"/>
                  </a:cxn>
                  <a:cxn ang="0">
                    <a:pos x="68" y="54"/>
                  </a:cxn>
                  <a:cxn ang="0">
                    <a:pos x="80" y="58"/>
                  </a:cxn>
                  <a:cxn ang="0">
                    <a:pos x="98" y="78"/>
                  </a:cxn>
                  <a:cxn ang="0">
                    <a:pos x="122" y="98"/>
                  </a:cxn>
                  <a:cxn ang="0">
                    <a:pos x="130" y="122"/>
                  </a:cxn>
                  <a:cxn ang="0">
                    <a:pos x="154" y="126"/>
                  </a:cxn>
                  <a:cxn ang="0">
                    <a:pos x="148" y="144"/>
                  </a:cxn>
                  <a:cxn ang="0">
                    <a:pos x="138" y="154"/>
                  </a:cxn>
                  <a:cxn ang="0">
                    <a:pos x="150" y="154"/>
                  </a:cxn>
                  <a:cxn ang="0">
                    <a:pos x="144" y="164"/>
                  </a:cxn>
                  <a:cxn ang="0">
                    <a:pos x="110" y="168"/>
                  </a:cxn>
                  <a:cxn ang="0">
                    <a:pos x="92" y="172"/>
                  </a:cxn>
                  <a:cxn ang="0">
                    <a:pos x="78" y="172"/>
                  </a:cxn>
                  <a:cxn ang="0">
                    <a:pos x="62" y="174"/>
                  </a:cxn>
                  <a:cxn ang="0">
                    <a:pos x="54" y="180"/>
                  </a:cxn>
                  <a:cxn ang="0">
                    <a:pos x="38" y="178"/>
                  </a:cxn>
                  <a:cxn ang="0">
                    <a:pos x="22" y="184"/>
                  </a:cxn>
                  <a:cxn ang="0">
                    <a:pos x="38" y="170"/>
                  </a:cxn>
                  <a:cxn ang="0">
                    <a:pos x="44" y="164"/>
                  </a:cxn>
                  <a:cxn ang="0">
                    <a:pos x="48" y="158"/>
                  </a:cxn>
                  <a:cxn ang="0">
                    <a:pos x="68" y="158"/>
                  </a:cxn>
                  <a:cxn ang="0">
                    <a:pos x="28" y="150"/>
                  </a:cxn>
                  <a:cxn ang="0">
                    <a:pos x="30" y="146"/>
                  </a:cxn>
                  <a:cxn ang="0">
                    <a:pos x="44" y="138"/>
                  </a:cxn>
                  <a:cxn ang="0">
                    <a:pos x="46" y="126"/>
                  </a:cxn>
                  <a:cxn ang="0">
                    <a:pos x="36" y="128"/>
                  </a:cxn>
                  <a:cxn ang="0">
                    <a:pos x="44" y="118"/>
                  </a:cxn>
                  <a:cxn ang="0">
                    <a:pos x="40" y="112"/>
                  </a:cxn>
                </a:cxnLst>
                <a:rect l="0" t="0" r="r" b="b"/>
                <a:pathLst>
                  <a:path w="156" h="186">
                    <a:moveTo>
                      <a:pt x="40" y="112"/>
                    </a:moveTo>
                    <a:lnTo>
                      <a:pt x="40" y="112"/>
                    </a:lnTo>
                    <a:lnTo>
                      <a:pt x="42" y="112"/>
                    </a:lnTo>
                    <a:lnTo>
                      <a:pt x="46" y="112"/>
                    </a:lnTo>
                    <a:lnTo>
                      <a:pt x="52" y="112"/>
                    </a:lnTo>
                    <a:lnTo>
                      <a:pt x="52" y="112"/>
                    </a:lnTo>
                    <a:lnTo>
                      <a:pt x="64" y="112"/>
                    </a:lnTo>
                    <a:lnTo>
                      <a:pt x="64" y="112"/>
                    </a:lnTo>
                    <a:lnTo>
                      <a:pt x="64" y="112"/>
                    </a:lnTo>
                    <a:lnTo>
                      <a:pt x="64" y="112"/>
                    </a:lnTo>
                    <a:lnTo>
                      <a:pt x="66" y="112"/>
                    </a:lnTo>
                    <a:lnTo>
                      <a:pt x="68" y="110"/>
                    </a:lnTo>
                    <a:lnTo>
                      <a:pt x="68" y="110"/>
                    </a:lnTo>
                    <a:lnTo>
                      <a:pt x="66" y="108"/>
                    </a:lnTo>
                    <a:lnTo>
                      <a:pt x="66" y="104"/>
                    </a:lnTo>
                    <a:lnTo>
                      <a:pt x="70" y="98"/>
                    </a:lnTo>
                    <a:lnTo>
                      <a:pt x="70" y="98"/>
                    </a:lnTo>
                    <a:lnTo>
                      <a:pt x="66" y="98"/>
                    </a:lnTo>
                    <a:lnTo>
                      <a:pt x="64" y="98"/>
                    </a:lnTo>
                    <a:lnTo>
                      <a:pt x="60" y="92"/>
                    </a:lnTo>
                    <a:lnTo>
                      <a:pt x="60" y="92"/>
                    </a:lnTo>
                    <a:lnTo>
                      <a:pt x="58" y="88"/>
                    </a:lnTo>
                    <a:lnTo>
                      <a:pt x="58" y="86"/>
                    </a:lnTo>
                    <a:lnTo>
                      <a:pt x="60" y="84"/>
                    </a:lnTo>
                    <a:lnTo>
                      <a:pt x="60" y="80"/>
                    </a:lnTo>
                    <a:lnTo>
                      <a:pt x="60" y="80"/>
                    </a:lnTo>
                    <a:lnTo>
                      <a:pt x="46" y="82"/>
                    </a:lnTo>
                    <a:lnTo>
                      <a:pt x="38" y="84"/>
                    </a:lnTo>
                    <a:lnTo>
                      <a:pt x="34" y="82"/>
                    </a:lnTo>
                    <a:lnTo>
                      <a:pt x="34" y="82"/>
                    </a:lnTo>
                    <a:lnTo>
                      <a:pt x="34" y="86"/>
                    </a:lnTo>
                    <a:lnTo>
                      <a:pt x="32" y="82"/>
                    </a:lnTo>
                    <a:lnTo>
                      <a:pt x="32" y="82"/>
                    </a:lnTo>
                    <a:lnTo>
                      <a:pt x="30" y="80"/>
                    </a:lnTo>
                    <a:lnTo>
                      <a:pt x="30" y="78"/>
                    </a:lnTo>
                    <a:lnTo>
                      <a:pt x="32" y="74"/>
                    </a:lnTo>
                    <a:lnTo>
                      <a:pt x="36" y="72"/>
                    </a:lnTo>
                    <a:lnTo>
                      <a:pt x="38" y="68"/>
                    </a:lnTo>
                    <a:lnTo>
                      <a:pt x="38" y="68"/>
                    </a:lnTo>
                    <a:lnTo>
                      <a:pt x="30" y="62"/>
                    </a:lnTo>
                    <a:lnTo>
                      <a:pt x="30" y="62"/>
                    </a:lnTo>
                    <a:lnTo>
                      <a:pt x="32" y="68"/>
                    </a:lnTo>
                    <a:lnTo>
                      <a:pt x="32" y="68"/>
                    </a:lnTo>
                    <a:lnTo>
                      <a:pt x="32" y="70"/>
                    </a:lnTo>
                    <a:lnTo>
                      <a:pt x="30" y="70"/>
                    </a:lnTo>
                    <a:lnTo>
                      <a:pt x="26" y="68"/>
                    </a:lnTo>
                    <a:lnTo>
                      <a:pt x="26" y="66"/>
                    </a:lnTo>
                    <a:lnTo>
                      <a:pt x="26" y="66"/>
                    </a:lnTo>
                    <a:lnTo>
                      <a:pt x="22" y="70"/>
                    </a:lnTo>
                    <a:lnTo>
                      <a:pt x="20" y="72"/>
                    </a:lnTo>
                    <a:lnTo>
                      <a:pt x="18" y="72"/>
                    </a:lnTo>
                    <a:lnTo>
                      <a:pt x="18" y="72"/>
                    </a:lnTo>
                    <a:lnTo>
                      <a:pt x="18" y="66"/>
                    </a:lnTo>
                    <a:lnTo>
                      <a:pt x="20" y="64"/>
                    </a:lnTo>
                    <a:lnTo>
                      <a:pt x="22" y="62"/>
                    </a:lnTo>
                    <a:lnTo>
                      <a:pt x="22" y="62"/>
                    </a:lnTo>
                    <a:lnTo>
                      <a:pt x="20" y="60"/>
                    </a:lnTo>
                    <a:lnTo>
                      <a:pt x="20" y="56"/>
                    </a:lnTo>
                    <a:lnTo>
                      <a:pt x="20" y="56"/>
                    </a:lnTo>
                    <a:lnTo>
                      <a:pt x="14" y="62"/>
                    </a:lnTo>
                    <a:lnTo>
                      <a:pt x="12" y="66"/>
                    </a:lnTo>
                    <a:lnTo>
                      <a:pt x="10" y="66"/>
                    </a:lnTo>
                    <a:lnTo>
                      <a:pt x="8" y="66"/>
                    </a:lnTo>
                    <a:lnTo>
                      <a:pt x="8" y="66"/>
                    </a:lnTo>
                    <a:lnTo>
                      <a:pt x="6" y="62"/>
                    </a:lnTo>
                    <a:lnTo>
                      <a:pt x="6" y="60"/>
                    </a:lnTo>
                    <a:lnTo>
                      <a:pt x="10" y="58"/>
                    </a:lnTo>
                    <a:lnTo>
                      <a:pt x="10" y="58"/>
                    </a:lnTo>
                    <a:lnTo>
                      <a:pt x="10" y="54"/>
                    </a:lnTo>
                    <a:lnTo>
                      <a:pt x="12" y="54"/>
                    </a:lnTo>
                    <a:lnTo>
                      <a:pt x="12" y="54"/>
                    </a:lnTo>
                    <a:lnTo>
                      <a:pt x="10" y="58"/>
                    </a:lnTo>
                    <a:lnTo>
                      <a:pt x="10" y="58"/>
                    </a:lnTo>
                    <a:lnTo>
                      <a:pt x="14" y="58"/>
                    </a:lnTo>
                    <a:lnTo>
                      <a:pt x="16" y="56"/>
                    </a:lnTo>
                    <a:lnTo>
                      <a:pt x="18" y="52"/>
                    </a:lnTo>
                    <a:lnTo>
                      <a:pt x="20" y="50"/>
                    </a:lnTo>
                    <a:lnTo>
                      <a:pt x="20" y="50"/>
                    </a:lnTo>
                    <a:lnTo>
                      <a:pt x="14" y="50"/>
                    </a:lnTo>
                    <a:lnTo>
                      <a:pt x="10" y="50"/>
                    </a:lnTo>
                    <a:lnTo>
                      <a:pt x="8" y="52"/>
                    </a:lnTo>
                    <a:lnTo>
                      <a:pt x="8" y="52"/>
                    </a:lnTo>
                    <a:lnTo>
                      <a:pt x="6" y="52"/>
                    </a:lnTo>
                    <a:lnTo>
                      <a:pt x="6" y="50"/>
                    </a:lnTo>
                    <a:lnTo>
                      <a:pt x="8" y="48"/>
                    </a:lnTo>
                    <a:lnTo>
                      <a:pt x="10" y="48"/>
                    </a:lnTo>
                    <a:lnTo>
                      <a:pt x="10" y="48"/>
                    </a:lnTo>
                    <a:lnTo>
                      <a:pt x="8" y="46"/>
                    </a:lnTo>
                    <a:lnTo>
                      <a:pt x="8" y="46"/>
                    </a:lnTo>
                    <a:lnTo>
                      <a:pt x="8" y="42"/>
                    </a:lnTo>
                    <a:lnTo>
                      <a:pt x="12" y="40"/>
                    </a:lnTo>
                    <a:lnTo>
                      <a:pt x="16" y="34"/>
                    </a:lnTo>
                    <a:lnTo>
                      <a:pt x="16" y="34"/>
                    </a:lnTo>
                    <a:lnTo>
                      <a:pt x="16" y="36"/>
                    </a:lnTo>
                    <a:lnTo>
                      <a:pt x="14" y="34"/>
                    </a:lnTo>
                    <a:lnTo>
                      <a:pt x="14" y="32"/>
                    </a:lnTo>
                    <a:lnTo>
                      <a:pt x="14" y="32"/>
                    </a:lnTo>
                    <a:lnTo>
                      <a:pt x="12" y="34"/>
                    </a:lnTo>
                    <a:lnTo>
                      <a:pt x="12" y="32"/>
                    </a:lnTo>
                    <a:lnTo>
                      <a:pt x="12" y="32"/>
                    </a:lnTo>
                    <a:lnTo>
                      <a:pt x="6" y="30"/>
                    </a:lnTo>
                    <a:lnTo>
                      <a:pt x="2" y="28"/>
                    </a:lnTo>
                    <a:lnTo>
                      <a:pt x="0" y="24"/>
                    </a:lnTo>
                    <a:lnTo>
                      <a:pt x="0" y="24"/>
                    </a:lnTo>
                    <a:lnTo>
                      <a:pt x="2" y="24"/>
                    </a:lnTo>
                    <a:lnTo>
                      <a:pt x="4" y="22"/>
                    </a:lnTo>
                    <a:lnTo>
                      <a:pt x="6" y="22"/>
                    </a:lnTo>
                    <a:lnTo>
                      <a:pt x="6" y="20"/>
                    </a:lnTo>
                    <a:lnTo>
                      <a:pt x="6" y="20"/>
                    </a:lnTo>
                    <a:lnTo>
                      <a:pt x="10" y="20"/>
                    </a:lnTo>
                    <a:lnTo>
                      <a:pt x="12" y="20"/>
                    </a:lnTo>
                    <a:lnTo>
                      <a:pt x="12" y="22"/>
                    </a:lnTo>
                    <a:lnTo>
                      <a:pt x="12" y="26"/>
                    </a:lnTo>
                    <a:lnTo>
                      <a:pt x="12" y="26"/>
                    </a:lnTo>
                    <a:lnTo>
                      <a:pt x="14" y="24"/>
                    </a:lnTo>
                    <a:lnTo>
                      <a:pt x="16" y="22"/>
                    </a:lnTo>
                    <a:lnTo>
                      <a:pt x="16" y="22"/>
                    </a:lnTo>
                    <a:lnTo>
                      <a:pt x="16" y="28"/>
                    </a:lnTo>
                    <a:lnTo>
                      <a:pt x="16" y="28"/>
                    </a:lnTo>
                    <a:lnTo>
                      <a:pt x="16" y="22"/>
                    </a:lnTo>
                    <a:lnTo>
                      <a:pt x="18" y="16"/>
                    </a:lnTo>
                    <a:lnTo>
                      <a:pt x="20" y="16"/>
                    </a:lnTo>
                    <a:lnTo>
                      <a:pt x="20" y="16"/>
                    </a:lnTo>
                    <a:lnTo>
                      <a:pt x="20" y="16"/>
                    </a:lnTo>
                    <a:lnTo>
                      <a:pt x="26" y="8"/>
                    </a:lnTo>
                    <a:lnTo>
                      <a:pt x="26" y="8"/>
                    </a:lnTo>
                    <a:lnTo>
                      <a:pt x="28" y="8"/>
                    </a:lnTo>
                    <a:lnTo>
                      <a:pt x="28" y="8"/>
                    </a:lnTo>
                    <a:lnTo>
                      <a:pt x="28" y="6"/>
                    </a:lnTo>
                    <a:lnTo>
                      <a:pt x="28" y="6"/>
                    </a:lnTo>
                    <a:lnTo>
                      <a:pt x="28" y="6"/>
                    </a:lnTo>
                    <a:lnTo>
                      <a:pt x="30" y="4"/>
                    </a:lnTo>
                    <a:lnTo>
                      <a:pt x="30" y="4"/>
                    </a:lnTo>
                    <a:lnTo>
                      <a:pt x="30" y="2"/>
                    </a:lnTo>
                    <a:lnTo>
                      <a:pt x="34" y="0"/>
                    </a:lnTo>
                    <a:lnTo>
                      <a:pt x="46" y="0"/>
                    </a:lnTo>
                    <a:lnTo>
                      <a:pt x="60" y="0"/>
                    </a:lnTo>
                    <a:lnTo>
                      <a:pt x="66" y="0"/>
                    </a:lnTo>
                    <a:lnTo>
                      <a:pt x="68" y="0"/>
                    </a:lnTo>
                    <a:lnTo>
                      <a:pt x="68" y="0"/>
                    </a:lnTo>
                    <a:lnTo>
                      <a:pt x="68" y="4"/>
                    </a:lnTo>
                    <a:lnTo>
                      <a:pt x="62" y="8"/>
                    </a:lnTo>
                    <a:lnTo>
                      <a:pt x="62" y="8"/>
                    </a:lnTo>
                    <a:lnTo>
                      <a:pt x="56" y="14"/>
                    </a:lnTo>
                    <a:lnTo>
                      <a:pt x="54" y="16"/>
                    </a:lnTo>
                    <a:lnTo>
                      <a:pt x="56" y="16"/>
                    </a:lnTo>
                    <a:lnTo>
                      <a:pt x="56" y="16"/>
                    </a:lnTo>
                    <a:lnTo>
                      <a:pt x="50" y="22"/>
                    </a:lnTo>
                    <a:lnTo>
                      <a:pt x="50" y="22"/>
                    </a:lnTo>
                    <a:lnTo>
                      <a:pt x="72" y="18"/>
                    </a:lnTo>
                    <a:lnTo>
                      <a:pt x="84" y="18"/>
                    </a:lnTo>
                    <a:lnTo>
                      <a:pt x="88" y="20"/>
                    </a:lnTo>
                    <a:lnTo>
                      <a:pt x="90" y="22"/>
                    </a:lnTo>
                    <a:lnTo>
                      <a:pt x="90" y="22"/>
                    </a:lnTo>
                    <a:lnTo>
                      <a:pt x="92" y="24"/>
                    </a:lnTo>
                    <a:lnTo>
                      <a:pt x="90" y="28"/>
                    </a:lnTo>
                    <a:lnTo>
                      <a:pt x="84" y="36"/>
                    </a:lnTo>
                    <a:lnTo>
                      <a:pt x="78" y="44"/>
                    </a:lnTo>
                    <a:lnTo>
                      <a:pt x="72" y="48"/>
                    </a:lnTo>
                    <a:lnTo>
                      <a:pt x="72" y="48"/>
                    </a:lnTo>
                    <a:lnTo>
                      <a:pt x="76" y="50"/>
                    </a:lnTo>
                    <a:lnTo>
                      <a:pt x="76" y="52"/>
                    </a:lnTo>
                    <a:lnTo>
                      <a:pt x="76" y="52"/>
                    </a:lnTo>
                    <a:lnTo>
                      <a:pt x="70" y="52"/>
                    </a:lnTo>
                    <a:lnTo>
                      <a:pt x="68" y="54"/>
                    </a:lnTo>
                    <a:lnTo>
                      <a:pt x="66" y="56"/>
                    </a:lnTo>
                    <a:lnTo>
                      <a:pt x="66" y="56"/>
                    </a:lnTo>
                    <a:lnTo>
                      <a:pt x="68" y="56"/>
                    </a:lnTo>
                    <a:lnTo>
                      <a:pt x="70" y="56"/>
                    </a:lnTo>
                    <a:lnTo>
                      <a:pt x="80" y="58"/>
                    </a:lnTo>
                    <a:lnTo>
                      <a:pt x="94" y="64"/>
                    </a:lnTo>
                    <a:lnTo>
                      <a:pt x="94" y="64"/>
                    </a:lnTo>
                    <a:lnTo>
                      <a:pt x="94" y="70"/>
                    </a:lnTo>
                    <a:lnTo>
                      <a:pt x="94" y="74"/>
                    </a:lnTo>
                    <a:lnTo>
                      <a:pt x="98" y="78"/>
                    </a:lnTo>
                    <a:lnTo>
                      <a:pt x="104" y="84"/>
                    </a:lnTo>
                    <a:lnTo>
                      <a:pt x="114" y="90"/>
                    </a:lnTo>
                    <a:lnTo>
                      <a:pt x="120" y="94"/>
                    </a:lnTo>
                    <a:lnTo>
                      <a:pt x="122" y="98"/>
                    </a:lnTo>
                    <a:lnTo>
                      <a:pt x="122" y="98"/>
                    </a:lnTo>
                    <a:lnTo>
                      <a:pt x="126" y="108"/>
                    </a:lnTo>
                    <a:lnTo>
                      <a:pt x="128" y="116"/>
                    </a:lnTo>
                    <a:lnTo>
                      <a:pt x="128" y="122"/>
                    </a:lnTo>
                    <a:lnTo>
                      <a:pt x="128" y="122"/>
                    </a:lnTo>
                    <a:lnTo>
                      <a:pt x="130" y="122"/>
                    </a:lnTo>
                    <a:lnTo>
                      <a:pt x="134" y="120"/>
                    </a:lnTo>
                    <a:lnTo>
                      <a:pt x="134" y="120"/>
                    </a:lnTo>
                    <a:lnTo>
                      <a:pt x="142" y="122"/>
                    </a:lnTo>
                    <a:lnTo>
                      <a:pt x="150" y="124"/>
                    </a:lnTo>
                    <a:lnTo>
                      <a:pt x="154" y="126"/>
                    </a:lnTo>
                    <a:lnTo>
                      <a:pt x="156" y="128"/>
                    </a:lnTo>
                    <a:lnTo>
                      <a:pt x="156" y="132"/>
                    </a:lnTo>
                    <a:lnTo>
                      <a:pt x="154" y="136"/>
                    </a:lnTo>
                    <a:lnTo>
                      <a:pt x="154" y="136"/>
                    </a:lnTo>
                    <a:lnTo>
                      <a:pt x="148" y="144"/>
                    </a:lnTo>
                    <a:lnTo>
                      <a:pt x="144" y="148"/>
                    </a:lnTo>
                    <a:lnTo>
                      <a:pt x="144" y="150"/>
                    </a:lnTo>
                    <a:lnTo>
                      <a:pt x="144" y="150"/>
                    </a:lnTo>
                    <a:lnTo>
                      <a:pt x="142" y="152"/>
                    </a:lnTo>
                    <a:lnTo>
                      <a:pt x="138" y="154"/>
                    </a:lnTo>
                    <a:lnTo>
                      <a:pt x="138" y="154"/>
                    </a:lnTo>
                    <a:lnTo>
                      <a:pt x="138" y="154"/>
                    </a:lnTo>
                    <a:lnTo>
                      <a:pt x="140" y="156"/>
                    </a:lnTo>
                    <a:lnTo>
                      <a:pt x="144" y="154"/>
                    </a:lnTo>
                    <a:lnTo>
                      <a:pt x="150" y="154"/>
                    </a:lnTo>
                    <a:lnTo>
                      <a:pt x="150" y="156"/>
                    </a:lnTo>
                    <a:lnTo>
                      <a:pt x="150" y="158"/>
                    </a:lnTo>
                    <a:lnTo>
                      <a:pt x="150" y="158"/>
                    </a:lnTo>
                    <a:lnTo>
                      <a:pt x="148" y="162"/>
                    </a:lnTo>
                    <a:lnTo>
                      <a:pt x="144" y="164"/>
                    </a:lnTo>
                    <a:lnTo>
                      <a:pt x="136" y="166"/>
                    </a:lnTo>
                    <a:lnTo>
                      <a:pt x="136" y="166"/>
                    </a:lnTo>
                    <a:lnTo>
                      <a:pt x="130" y="168"/>
                    </a:lnTo>
                    <a:lnTo>
                      <a:pt x="124" y="170"/>
                    </a:lnTo>
                    <a:lnTo>
                      <a:pt x="110" y="168"/>
                    </a:lnTo>
                    <a:lnTo>
                      <a:pt x="110" y="168"/>
                    </a:lnTo>
                    <a:lnTo>
                      <a:pt x="102" y="170"/>
                    </a:lnTo>
                    <a:lnTo>
                      <a:pt x="94" y="172"/>
                    </a:lnTo>
                    <a:lnTo>
                      <a:pt x="94" y="172"/>
                    </a:lnTo>
                    <a:lnTo>
                      <a:pt x="92" y="172"/>
                    </a:lnTo>
                    <a:lnTo>
                      <a:pt x="88" y="172"/>
                    </a:lnTo>
                    <a:lnTo>
                      <a:pt x="84" y="172"/>
                    </a:lnTo>
                    <a:lnTo>
                      <a:pt x="80" y="172"/>
                    </a:lnTo>
                    <a:lnTo>
                      <a:pt x="80" y="172"/>
                    </a:lnTo>
                    <a:lnTo>
                      <a:pt x="78" y="172"/>
                    </a:lnTo>
                    <a:lnTo>
                      <a:pt x="74" y="172"/>
                    </a:lnTo>
                    <a:lnTo>
                      <a:pt x="66" y="172"/>
                    </a:lnTo>
                    <a:lnTo>
                      <a:pt x="66" y="172"/>
                    </a:lnTo>
                    <a:lnTo>
                      <a:pt x="62" y="172"/>
                    </a:lnTo>
                    <a:lnTo>
                      <a:pt x="62" y="174"/>
                    </a:lnTo>
                    <a:lnTo>
                      <a:pt x="62" y="176"/>
                    </a:lnTo>
                    <a:lnTo>
                      <a:pt x="60" y="178"/>
                    </a:lnTo>
                    <a:lnTo>
                      <a:pt x="60" y="178"/>
                    </a:lnTo>
                    <a:lnTo>
                      <a:pt x="56" y="180"/>
                    </a:lnTo>
                    <a:lnTo>
                      <a:pt x="54" y="180"/>
                    </a:lnTo>
                    <a:lnTo>
                      <a:pt x="52" y="178"/>
                    </a:lnTo>
                    <a:lnTo>
                      <a:pt x="48" y="178"/>
                    </a:lnTo>
                    <a:lnTo>
                      <a:pt x="48" y="178"/>
                    </a:lnTo>
                    <a:lnTo>
                      <a:pt x="42" y="178"/>
                    </a:lnTo>
                    <a:lnTo>
                      <a:pt x="38" y="178"/>
                    </a:lnTo>
                    <a:lnTo>
                      <a:pt x="38" y="180"/>
                    </a:lnTo>
                    <a:lnTo>
                      <a:pt x="38" y="180"/>
                    </a:lnTo>
                    <a:lnTo>
                      <a:pt x="30" y="186"/>
                    </a:lnTo>
                    <a:lnTo>
                      <a:pt x="30" y="186"/>
                    </a:lnTo>
                    <a:lnTo>
                      <a:pt x="22" y="184"/>
                    </a:lnTo>
                    <a:lnTo>
                      <a:pt x="20" y="182"/>
                    </a:lnTo>
                    <a:lnTo>
                      <a:pt x="20" y="180"/>
                    </a:lnTo>
                    <a:lnTo>
                      <a:pt x="20" y="180"/>
                    </a:lnTo>
                    <a:lnTo>
                      <a:pt x="30" y="174"/>
                    </a:lnTo>
                    <a:lnTo>
                      <a:pt x="38" y="170"/>
                    </a:lnTo>
                    <a:lnTo>
                      <a:pt x="38" y="170"/>
                    </a:lnTo>
                    <a:lnTo>
                      <a:pt x="40" y="168"/>
                    </a:lnTo>
                    <a:lnTo>
                      <a:pt x="42" y="166"/>
                    </a:lnTo>
                    <a:lnTo>
                      <a:pt x="42" y="164"/>
                    </a:lnTo>
                    <a:lnTo>
                      <a:pt x="44" y="164"/>
                    </a:lnTo>
                    <a:lnTo>
                      <a:pt x="44" y="164"/>
                    </a:lnTo>
                    <a:lnTo>
                      <a:pt x="46" y="162"/>
                    </a:lnTo>
                    <a:lnTo>
                      <a:pt x="46" y="160"/>
                    </a:lnTo>
                    <a:lnTo>
                      <a:pt x="46" y="160"/>
                    </a:lnTo>
                    <a:lnTo>
                      <a:pt x="48" y="158"/>
                    </a:lnTo>
                    <a:lnTo>
                      <a:pt x="48" y="158"/>
                    </a:lnTo>
                    <a:lnTo>
                      <a:pt x="58" y="158"/>
                    </a:lnTo>
                    <a:lnTo>
                      <a:pt x="64" y="158"/>
                    </a:lnTo>
                    <a:lnTo>
                      <a:pt x="68" y="158"/>
                    </a:lnTo>
                    <a:lnTo>
                      <a:pt x="68" y="158"/>
                    </a:lnTo>
                    <a:lnTo>
                      <a:pt x="66" y="156"/>
                    </a:lnTo>
                    <a:lnTo>
                      <a:pt x="62" y="154"/>
                    </a:lnTo>
                    <a:lnTo>
                      <a:pt x="50" y="152"/>
                    </a:lnTo>
                    <a:lnTo>
                      <a:pt x="28" y="150"/>
                    </a:lnTo>
                    <a:lnTo>
                      <a:pt x="28" y="150"/>
                    </a:lnTo>
                    <a:lnTo>
                      <a:pt x="26" y="148"/>
                    </a:lnTo>
                    <a:lnTo>
                      <a:pt x="26" y="148"/>
                    </a:lnTo>
                    <a:lnTo>
                      <a:pt x="30" y="148"/>
                    </a:lnTo>
                    <a:lnTo>
                      <a:pt x="30" y="146"/>
                    </a:lnTo>
                    <a:lnTo>
                      <a:pt x="30" y="146"/>
                    </a:lnTo>
                    <a:lnTo>
                      <a:pt x="28" y="146"/>
                    </a:lnTo>
                    <a:lnTo>
                      <a:pt x="26" y="144"/>
                    </a:lnTo>
                    <a:lnTo>
                      <a:pt x="26" y="144"/>
                    </a:lnTo>
                    <a:lnTo>
                      <a:pt x="38" y="140"/>
                    </a:lnTo>
                    <a:lnTo>
                      <a:pt x="44" y="138"/>
                    </a:lnTo>
                    <a:lnTo>
                      <a:pt x="48" y="134"/>
                    </a:lnTo>
                    <a:lnTo>
                      <a:pt x="48" y="134"/>
                    </a:lnTo>
                    <a:lnTo>
                      <a:pt x="50" y="128"/>
                    </a:lnTo>
                    <a:lnTo>
                      <a:pt x="48" y="126"/>
                    </a:lnTo>
                    <a:lnTo>
                      <a:pt x="46" y="126"/>
                    </a:lnTo>
                    <a:lnTo>
                      <a:pt x="42" y="126"/>
                    </a:lnTo>
                    <a:lnTo>
                      <a:pt x="42" y="126"/>
                    </a:lnTo>
                    <a:lnTo>
                      <a:pt x="40" y="126"/>
                    </a:lnTo>
                    <a:lnTo>
                      <a:pt x="40" y="126"/>
                    </a:lnTo>
                    <a:lnTo>
                      <a:pt x="36" y="128"/>
                    </a:lnTo>
                    <a:lnTo>
                      <a:pt x="36" y="128"/>
                    </a:lnTo>
                    <a:lnTo>
                      <a:pt x="38" y="124"/>
                    </a:lnTo>
                    <a:lnTo>
                      <a:pt x="40" y="122"/>
                    </a:lnTo>
                    <a:lnTo>
                      <a:pt x="44" y="120"/>
                    </a:lnTo>
                    <a:lnTo>
                      <a:pt x="44" y="118"/>
                    </a:lnTo>
                    <a:lnTo>
                      <a:pt x="44" y="118"/>
                    </a:lnTo>
                    <a:lnTo>
                      <a:pt x="42" y="116"/>
                    </a:lnTo>
                    <a:lnTo>
                      <a:pt x="40" y="116"/>
                    </a:lnTo>
                    <a:lnTo>
                      <a:pt x="40" y="116"/>
                    </a:lnTo>
                    <a:lnTo>
                      <a:pt x="40" y="112"/>
                    </a:lnTo>
                  </a:path>
                </a:pathLst>
              </a:custGeom>
              <a:solidFill>
                <a:schemeClr val="accent4"/>
              </a:solidFill>
              <a:ln w="6350">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dirty="0">
                  <a:latin typeface="+mj-lt"/>
                </a:endParaRPr>
              </a:p>
            </p:txBody>
          </p:sp>
          <p:sp>
            <p:nvSpPr>
              <p:cNvPr id="23" name="Freeform 1446"/>
              <p:cNvSpPr>
                <a:spLocks/>
              </p:cNvSpPr>
              <p:nvPr/>
            </p:nvSpPr>
            <p:spPr bwMode="auto">
              <a:xfrm>
                <a:off x="9463207" y="1881525"/>
                <a:ext cx="316800" cy="252366"/>
              </a:xfrm>
              <a:custGeom>
                <a:avLst/>
                <a:gdLst/>
                <a:ahLst/>
                <a:cxnLst>
                  <a:cxn ang="0">
                    <a:pos x="164" y="24"/>
                  </a:cxn>
                  <a:cxn ang="0">
                    <a:pos x="164" y="28"/>
                  </a:cxn>
                  <a:cxn ang="0">
                    <a:pos x="176" y="22"/>
                  </a:cxn>
                  <a:cxn ang="0">
                    <a:pos x="182" y="32"/>
                  </a:cxn>
                  <a:cxn ang="0">
                    <a:pos x="198" y="36"/>
                  </a:cxn>
                  <a:cxn ang="0">
                    <a:pos x="216" y="44"/>
                  </a:cxn>
                  <a:cxn ang="0">
                    <a:pos x="228" y="46"/>
                  </a:cxn>
                  <a:cxn ang="0">
                    <a:pos x="234" y="48"/>
                  </a:cxn>
                  <a:cxn ang="0">
                    <a:pos x="226" y="66"/>
                  </a:cxn>
                  <a:cxn ang="0">
                    <a:pos x="218" y="80"/>
                  </a:cxn>
                  <a:cxn ang="0">
                    <a:pos x="204" y="94"/>
                  </a:cxn>
                  <a:cxn ang="0">
                    <a:pos x="196" y="108"/>
                  </a:cxn>
                  <a:cxn ang="0">
                    <a:pos x="202" y="104"/>
                  </a:cxn>
                  <a:cxn ang="0">
                    <a:pos x="208" y="102"/>
                  </a:cxn>
                  <a:cxn ang="0">
                    <a:pos x="214" y="120"/>
                  </a:cxn>
                  <a:cxn ang="0">
                    <a:pos x="208" y="130"/>
                  </a:cxn>
                  <a:cxn ang="0">
                    <a:pos x="214" y="136"/>
                  </a:cxn>
                  <a:cxn ang="0">
                    <a:pos x="214" y="146"/>
                  </a:cxn>
                  <a:cxn ang="0">
                    <a:pos x="224" y="150"/>
                  </a:cxn>
                  <a:cxn ang="0">
                    <a:pos x="226" y="156"/>
                  </a:cxn>
                  <a:cxn ang="0">
                    <a:pos x="200" y="174"/>
                  </a:cxn>
                  <a:cxn ang="0">
                    <a:pos x="190" y="172"/>
                  </a:cxn>
                  <a:cxn ang="0">
                    <a:pos x="168" y="166"/>
                  </a:cxn>
                  <a:cxn ang="0">
                    <a:pos x="154" y="168"/>
                  </a:cxn>
                  <a:cxn ang="0">
                    <a:pos x="144" y="176"/>
                  </a:cxn>
                  <a:cxn ang="0">
                    <a:pos x="146" y="188"/>
                  </a:cxn>
                  <a:cxn ang="0">
                    <a:pos x="124" y="188"/>
                  </a:cxn>
                  <a:cxn ang="0">
                    <a:pos x="118" y="186"/>
                  </a:cxn>
                  <a:cxn ang="0">
                    <a:pos x="100" y="178"/>
                  </a:cxn>
                  <a:cxn ang="0">
                    <a:pos x="72" y="176"/>
                  </a:cxn>
                  <a:cxn ang="0">
                    <a:pos x="64" y="172"/>
                  </a:cxn>
                  <a:cxn ang="0">
                    <a:pos x="60" y="168"/>
                  </a:cxn>
                  <a:cxn ang="0">
                    <a:pos x="58" y="168"/>
                  </a:cxn>
                  <a:cxn ang="0">
                    <a:pos x="64" y="134"/>
                  </a:cxn>
                  <a:cxn ang="0">
                    <a:pos x="66" y="118"/>
                  </a:cxn>
                  <a:cxn ang="0">
                    <a:pos x="64" y="110"/>
                  </a:cxn>
                  <a:cxn ang="0">
                    <a:pos x="60" y="106"/>
                  </a:cxn>
                  <a:cxn ang="0">
                    <a:pos x="66" y="106"/>
                  </a:cxn>
                  <a:cxn ang="0">
                    <a:pos x="48" y="94"/>
                  </a:cxn>
                  <a:cxn ang="0">
                    <a:pos x="48" y="90"/>
                  </a:cxn>
                  <a:cxn ang="0">
                    <a:pos x="44" y="84"/>
                  </a:cxn>
                  <a:cxn ang="0">
                    <a:pos x="36" y="78"/>
                  </a:cxn>
                  <a:cxn ang="0">
                    <a:pos x="26" y="76"/>
                  </a:cxn>
                  <a:cxn ang="0">
                    <a:pos x="8" y="72"/>
                  </a:cxn>
                  <a:cxn ang="0">
                    <a:pos x="6" y="68"/>
                  </a:cxn>
                  <a:cxn ang="0">
                    <a:pos x="8" y="66"/>
                  </a:cxn>
                  <a:cxn ang="0">
                    <a:pos x="6" y="64"/>
                  </a:cxn>
                  <a:cxn ang="0">
                    <a:pos x="0" y="60"/>
                  </a:cxn>
                  <a:cxn ang="0">
                    <a:pos x="14" y="52"/>
                  </a:cxn>
                  <a:cxn ang="0">
                    <a:pos x="30" y="48"/>
                  </a:cxn>
                  <a:cxn ang="0">
                    <a:pos x="40" y="56"/>
                  </a:cxn>
                  <a:cxn ang="0">
                    <a:pos x="50" y="54"/>
                  </a:cxn>
                  <a:cxn ang="0">
                    <a:pos x="54" y="54"/>
                  </a:cxn>
                  <a:cxn ang="0">
                    <a:pos x="52" y="32"/>
                  </a:cxn>
                  <a:cxn ang="0">
                    <a:pos x="64" y="32"/>
                  </a:cxn>
                  <a:cxn ang="0">
                    <a:pos x="76" y="38"/>
                  </a:cxn>
                  <a:cxn ang="0">
                    <a:pos x="88" y="36"/>
                  </a:cxn>
                  <a:cxn ang="0">
                    <a:pos x="110" y="26"/>
                  </a:cxn>
                  <a:cxn ang="0">
                    <a:pos x="116" y="12"/>
                  </a:cxn>
                  <a:cxn ang="0">
                    <a:pos x="130" y="0"/>
                  </a:cxn>
                  <a:cxn ang="0">
                    <a:pos x="142" y="10"/>
                  </a:cxn>
                  <a:cxn ang="0">
                    <a:pos x="164" y="20"/>
                  </a:cxn>
                </a:cxnLst>
                <a:rect l="0" t="0" r="r" b="b"/>
                <a:pathLst>
                  <a:path w="236" h="188">
                    <a:moveTo>
                      <a:pt x="164" y="20"/>
                    </a:moveTo>
                    <a:lnTo>
                      <a:pt x="164" y="20"/>
                    </a:lnTo>
                    <a:lnTo>
                      <a:pt x="164" y="22"/>
                    </a:lnTo>
                    <a:lnTo>
                      <a:pt x="164" y="24"/>
                    </a:lnTo>
                    <a:lnTo>
                      <a:pt x="162" y="24"/>
                    </a:lnTo>
                    <a:lnTo>
                      <a:pt x="162" y="24"/>
                    </a:lnTo>
                    <a:lnTo>
                      <a:pt x="164" y="26"/>
                    </a:lnTo>
                    <a:lnTo>
                      <a:pt x="164" y="28"/>
                    </a:lnTo>
                    <a:lnTo>
                      <a:pt x="168" y="26"/>
                    </a:lnTo>
                    <a:lnTo>
                      <a:pt x="174" y="22"/>
                    </a:lnTo>
                    <a:lnTo>
                      <a:pt x="174" y="22"/>
                    </a:lnTo>
                    <a:lnTo>
                      <a:pt x="176" y="22"/>
                    </a:lnTo>
                    <a:lnTo>
                      <a:pt x="176" y="24"/>
                    </a:lnTo>
                    <a:lnTo>
                      <a:pt x="174" y="26"/>
                    </a:lnTo>
                    <a:lnTo>
                      <a:pt x="174" y="26"/>
                    </a:lnTo>
                    <a:lnTo>
                      <a:pt x="182" y="32"/>
                    </a:lnTo>
                    <a:lnTo>
                      <a:pt x="186" y="34"/>
                    </a:lnTo>
                    <a:lnTo>
                      <a:pt x="190" y="36"/>
                    </a:lnTo>
                    <a:lnTo>
                      <a:pt x="190" y="36"/>
                    </a:lnTo>
                    <a:lnTo>
                      <a:pt x="198" y="36"/>
                    </a:lnTo>
                    <a:lnTo>
                      <a:pt x="202" y="36"/>
                    </a:lnTo>
                    <a:lnTo>
                      <a:pt x="210" y="42"/>
                    </a:lnTo>
                    <a:lnTo>
                      <a:pt x="210" y="42"/>
                    </a:lnTo>
                    <a:lnTo>
                      <a:pt x="216" y="44"/>
                    </a:lnTo>
                    <a:lnTo>
                      <a:pt x="216" y="44"/>
                    </a:lnTo>
                    <a:lnTo>
                      <a:pt x="218" y="42"/>
                    </a:lnTo>
                    <a:lnTo>
                      <a:pt x="222" y="44"/>
                    </a:lnTo>
                    <a:lnTo>
                      <a:pt x="228" y="46"/>
                    </a:lnTo>
                    <a:lnTo>
                      <a:pt x="228" y="46"/>
                    </a:lnTo>
                    <a:lnTo>
                      <a:pt x="234" y="46"/>
                    </a:lnTo>
                    <a:lnTo>
                      <a:pt x="236" y="48"/>
                    </a:lnTo>
                    <a:lnTo>
                      <a:pt x="234" y="48"/>
                    </a:lnTo>
                    <a:lnTo>
                      <a:pt x="232" y="52"/>
                    </a:lnTo>
                    <a:lnTo>
                      <a:pt x="228" y="56"/>
                    </a:lnTo>
                    <a:lnTo>
                      <a:pt x="228" y="56"/>
                    </a:lnTo>
                    <a:lnTo>
                      <a:pt x="226" y="66"/>
                    </a:lnTo>
                    <a:lnTo>
                      <a:pt x="224" y="76"/>
                    </a:lnTo>
                    <a:lnTo>
                      <a:pt x="224" y="76"/>
                    </a:lnTo>
                    <a:lnTo>
                      <a:pt x="222" y="78"/>
                    </a:lnTo>
                    <a:lnTo>
                      <a:pt x="218" y="80"/>
                    </a:lnTo>
                    <a:lnTo>
                      <a:pt x="216" y="82"/>
                    </a:lnTo>
                    <a:lnTo>
                      <a:pt x="216" y="82"/>
                    </a:lnTo>
                    <a:lnTo>
                      <a:pt x="210" y="88"/>
                    </a:lnTo>
                    <a:lnTo>
                      <a:pt x="204" y="94"/>
                    </a:lnTo>
                    <a:lnTo>
                      <a:pt x="198" y="100"/>
                    </a:lnTo>
                    <a:lnTo>
                      <a:pt x="198" y="104"/>
                    </a:lnTo>
                    <a:lnTo>
                      <a:pt x="196" y="108"/>
                    </a:lnTo>
                    <a:lnTo>
                      <a:pt x="196" y="108"/>
                    </a:lnTo>
                    <a:lnTo>
                      <a:pt x="202" y="106"/>
                    </a:lnTo>
                    <a:lnTo>
                      <a:pt x="202" y="106"/>
                    </a:lnTo>
                    <a:lnTo>
                      <a:pt x="200" y="104"/>
                    </a:lnTo>
                    <a:lnTo>
                      <a:pt x="202" y="104"/>
                    </a:lnTo>
                    <a:lnTo>
                      <a:pt x="204" y="102"/>
                    </a:lnTo>
                    <a:lnTo>
                      <a:pt x="204" y="102"/>
                    </a:lnTo>
                    <a:lnTo>
                      <a:pt x="206" y="100"/>
                    </a:lnTo>
                    <a:lnTo>
                      <a:pt x="208" y="102"/>
                    </a:lnTo>
                    <a:lnTo>
                      <a:pt x="210" y="106"/>
                    </a:lnTo>
                    <a:lnTo>
                      <a:pt x="212" y="116"/>
                    </a:lnTo>
                    <a:lnTo>
                      <a:pt x="212" y="116"/>
                    </a:lnTo>
                    <a:lnTo>
                      <a:pt x="214" y="120"/>
                    </a:lnTo>
                    <a:lnTo>
                      <a:pt x="216" y="124"/>
                    </a:lnTo>
                    <a:lnTo>
                      <a:pt x="216" y="124"/>
                    </a:lnTo>
                    <a:lnTo>
                      <a:pt x="216" y="126"/>
                    </a:lnTo>
                    <a:lnTo>
                      <a:pt x="208" y="130"/>
                    </a:lnTo>
                    <a:lnTo>
                      <a:pt x="208" y="130"/>
                    </a:lnTo>
                    <a:lnTo>
                      <a:pt x="210" y="134"/>
                    </a:lnTo>
                    <a:lnTo>
                      <a:pt x="214" y="136"/>
                    </a:lnTo>
                    <a:lnTo>
                      <a:pt x="214" y="136"/>
                    </a:lnTo>
                    <a:lnTo>
                      <a:pt x="214" y="138"/>
                    </a:lnTo>
                    <a:lnTo>
                      <a:pt x="214" y="140"/>
                    </a:lnTo>
                    <a:lnTo>
                      <a:pt x="214" y="144"/>
                    </a:lnTo>
                    <a:lnTo>
                      <a:pt x="214" y="146"/>
                    </a:lnTo>
                    <a:lnTo>
                      <a:pt x="214" y="146"/>
                    </a:lnTo>
                    <a:lnTo>
                      <a:pt x="216" y="150"/>
                    </a:lnTo>
                    <a:lnTo>
                      <a:pt x="220" y="150"/>
                    </a:lnTo>
                    <a:lnTo>
                      <a:pt x="224" y="150"/>
                    </a:lnTo>
                    <a:lnTo>
                      <a:pt x="228" y="152"/>
                    </a:lnTo>
                    <a:lnTo>
                      <a:pt x="228" y="152"/>
                    </a:lnTo>
                    <a:lnTo>
                      <a:pt x="228" y="154"/>
                    </a:lnTo>
                    <a:lnTo>
                      <a:pt x="226" y="156"/>
                    </a:lnTo>
                    <a:lnTo>
                      <a:pt x="216" y="164"/>
                    </a:lnTo>
                    <a:lnTo>
                      <a:pt x="206" y="170"/>
                    </a:lnTo>
                    <a:lnTo>
                      <a:pt x="200" y="174"/>
                    </a:lnTo>
                    <a:lnTo>
                      <a:pt x="200" y="174"/>
                    </a:lnTo>
                    <a:lnTo>
                      <a:pt x="202" y="176"/>
                    </a:lnTo>
                    <a:lnTo>
                      <a:pt x="202" y="176"/>
                    </a:lnTo>
                    <a:lnTo>
                      <a:pt x="196" y="174"/>
                    </a:lnTo>
                    <a:lnTo>
                      <a:pt x="190" y="172"/>
                    </a:lnTo>
                    <a:lnTo>
                      <a:pt x="190" y="172"/>
                    </a:lnTo>
                    <a:lnTo>
                      <a:pt x="184" y="170"/>
                    </a:lnTo>
                    <a:lnTo>
                      <a:pt x="178" y="170"/>
                    </a:lnTo>
                    <a:lnTo>
                      <a:pt x="168" y="166"/>
                    </a:lnTo>
                    <a:lnTo>
                      <a:pt x="168" y="166"/>
                    </a:lnTo>
                    <a:lnTo>
                      <a:pt x="160" y="164"/>
                    </a:lnTo>
                    <a:lnTo>
                      <a:pt x="158" y="166"/>
                    </a:lnTo>
                    <a:lnTo>
                      <a:pt x="154" y="168"/>
                    </a:lnTo>
                    <a:lnTo>
                      <a:pt x="154" y="168"/>
                    </a:lnTo>
                    <a:lnTo>
                      <a:pt x="148" y="170"/>
                    </a:lnTo>
                    <a:lnTo>
                      <a:pt x="146" y="172"/>
                    </a:lnTo>
                    <a:lnTo>
                      <a:pt x="144" y="176"/>
                    </a:lnTo>
                    <a:lnTo>
                      <a:pt x="144" y="176"/>
                    </a:lnTo>
                    <a:lnTo>
                      <a:pt x="144" y="178"/>
                    </a:lnTo>
                    <a:lnTo>
                      <a:pt x="144" y="182"/>
                    </a:lnTo>
                    <a:lnTo>
                      <a:pt x="146" y="188"/>
                    </a:lnTo>
                    <a:lnTo>
                      <a:pt x="146" y="188"/>
                    </a:lnTo>
                    <a:lnTo>
                      <a:pt x="132" y="188"/>
                    </a:lnTo>
                    <a:lnTo>
                      <a:pt x="126" y="188"/>
                    </a:lnTo>
                    <a:lnTo>
                      <a:pt x="124" y="188"/>
                    </a:lnTo>
                    <a:lnTo>
                      <a:pt x="124" y="186"/>
                    </a:lnTo>
                    <a:lnTo>
                      <a:pt x="124" y="186"/>
                    </a:lnTo>
                    <a:lnTo>
                      <a:pt x="118" y="186"/>
                    </a:lnTo>
                    <a:lnTo>
                      <a:pt x="118" y="186"/>
                    </a:lnTo>
                    <a:lnTo>
                      <a:pt x="116" y="184"/>
                    </a:lnTo>
                    <a:lnTo>
                      <a:pt x="110" y="182"/>
                    </a:lnTo>
                    <a:lnTo>
                      <a:pt x="100" y="178"/>
                    </a:lnTo>
                    <a:lnTo>
                      <a:pt x="100" y="178"/>
                    </a:lnTo>
                    <a:lnTo>
                      <a:pt x="100" y="180"/>
                    </a:lnTo>
                    <a:lnTo>
                      <a:pt x="96" y="182"/>
                    </a:lnTo>
                    <a:lnTo>
                      <a:pt x="84" y="180"/>
                    </a:lnTo>
                    <a:lnTo>
                      <a:pt x="72" y="176"/>
                    </a:lnTo>
                    <a:lnTo>
                      <a:pt x="66" y="174"/>
                    </a:lnTo>
                    <a:lnTo>
                      <a:pt x="66" y="174"/>
                    </a:lnTo>
                    <a:lnTo>
                      <a:pt x="64" y="172"/>
                    </a:lnTo>
                    <a:lnTo>
                      <a:pt x="64" y="172"/>
                    </a:lnTo>
                    <a:lnTo>
                      <a:pt x="62" y="174"/>
                    </a:lnTo>
                    <a:lnTo>
                      <a:pt x="62" y="174"/>
                    </a:lnTo>
                    <a:lnTo>
                      <a:pt x="62" y="170"/>
                    </a:lnTo>
                    <a:lnTo>
                      <a:pt x="60" y="168"/>
                    </a:lnTo>
                    <a:lnTo>
                      <a:pt x="58" y="170"/>
                    </a:lnTo>
                    <a:lnTo>
                      <a:pt x="58" y="170"/>
                    </a:lnTo>
                    <a:lnTo>
                      <a:pt x="58" y="170"/>
                    </a:lnTo>
                    <a:lnTo>
                      <a:pt x="58" y="168"/>
                    </a:lnTo>
                    <a:lnTo>
                      <a:pt x="58" y="162"/>
                    </a:lnTo>
                    <a:lnTo>
                      <a:pt x="64" y="152"/>
                    </a:lnTo>
                    <a:lnTo>
                      <a:pt x="64" y="152"/>
                    </a:lnTo>
                    <a:lnTo>
                      <a:pt x="64" y="134"/>
                    </a:lnTo>
                    <a:lnTo>
                      <a:pt x="64" y="126"/>
                    </a:lnTo>
                    <a:lnTo>
                      <a:pt x="68" y="118"/>
                    </a:lnTo>
                    <a:lnTo>
                      <a:pt x="68" y="118"/>
                    </a:lnTo>
                    <a:lnTo>
                      <a:pt x="66" y="118"/>
                    </a:lnTo>
                    <a:lnTo>
                      <a:pt x="64" y="116"/>
                    </a:lnTo>
                    <a:lnTo>
                      <a:pt x="62" y="110"/>
                    </a:lnTo>
                    <a:lnTo>
                      <a:pt x="62" y="110"/>
                    </a:lnTo>
                    <a:lnTo>
                      <a:pt x="64" y="110"/>
                    </a:lnTo>
                    <a:lnTo>
                      <a:pt x="68" y="110"/>
                    </a:lnTo>
                    <a:lnTo>
                      <a:pt x="68" y="110"/>
                    </a:lnTo>
                    <a:lnTo>
                      <a:pt x="64" y="108"/>
                    </a:lnTo>
                    <a:lnTo>
                      <a:pt x="60" y="106"/>
                    </a:lnTo>
                    <a:lnTo>
                      <a:pt x="60" y="106"/>
                    </a:lnTo>
                    <a:lnTo>
                      <a:pt x="60" y="104"/>
                    </a:lnTo>
                    <a:lnTo>
                      <a:pt x="62" y="106"/>
                    </a:lnTo>
                    <a:lnTo>
                      <a:pt x="66" y="106"/>
                    </a:lnTo>
                    <a:lnTo>
                      <a:pt x="66" y="106"/>
                    </a:lnTo>
                    <a:lnTo>
                      <a:pt x="62" y="102"/>
                    </a:lnTo>
                    <a:lnTo>
                      <a:pt x="56" y="98"/>
                    </a:lnTo>
                    <a:lnTo>
                      <a:pt x="48" y="94"/>
                    </a:lnTo>
                    <a:lnTo>
                      <a:pt x="46" y="90"/>
                    </a:lnTo>
                    <a:lnTo>
                      <a:pt x="44" y="88"/>
                    </a:lnTo>
                    <a:lnTo>
                      <a:pt x="44" y="88"/>
                    </a:lnTo>
                    <a:lnTo>
                      <a:pt x="48" y="90"/>
                    </a:lnTo>
                    <a:lnTo>
                      <a:pt x="48" y="86"/>
                    </a:lnTo>
                    <a:lnTo>
                      <a:pt x="48" y="84"/>
                    </a:lnTo>
                    <a:lnTo>
                      <a:pt x="48" y="84"/>
                    </a:lnTo>
                    <a:lnTo>
                      <a:pt x="44" y="84"/>
                    </a:lnTo>
                    <a:lnTo>
                      <a:pt x="42" y="82"/>
                    </a:lnTo>
                    <a:lnTo>
                      <a:pt x="42" y="80"/>
                    </a:lnTo>
                    <a:lnTo>
                      <a:pt x="42" y="80"/>
                    </a:lnTo>
                    <a:lnTo>
                      <a:pt x="36" y="78"/>
                    </a:lnTo>
                    <a:lnTo>
                      <a:pt x="32" y="78"/>
                    </a:lnTo>
                    <a:lnTo>
                      <a:pt x="32" y="80"/>
                    </a:lnTo>
                    <a:lnTo>
                      <a:pt x="32" y="80"/>
                    </a:lnTo>
                    <a:lnTo>
                      <a:pt x="26" y="76"/>
                    </a:lnTo>
                    <a:lnTo>
                      <a:pt x="26" y="76"/>
                    </a:lnTo>
                    <a:lnTo>
                      <a:pt x="20" y="74"/>
                    </a:lnTo>
                    <a:lnTo>
                      <a:pt x="16" y="74"/>
                    </a:lnTo>
                    <a:lnTo>
                      <a:pt x="8" y="72"/>
                    </a:lnTo>
                    <a:lnTo>
                      <a:pt x="8" y="72"/>
                    </a:lnTo>
                    <a:lnTo>
                      <a:pt x="6" y="70"/>
                    </a:lnTo>
                    <a:lnTo>
                      <a:pt x="6" y="68"/>
                    </a:lnTo>
                    <a:lnTo>
                      <a:pt x="6" y="68"/>
                    </a:lnTo>
                    <a:lnTo>
                      <a:pt x="6" y="68"/>
                    </a:lnTo>
                    <a:lnTo>
                      <a:pt x="2" y="68"/>
                    </a:lnTo>
                    <a:lnTo>
                      <a:pt x="4" y="66"/>
                    </a:lnTo>
                    <a:lnTo>
                      <a:pt x="8" y="66"/>
                    </a:lnTo>
                    <a:lnTo>
                      <a:pt x="8" y="66"/>
                    </a:lnTo>
                    <a:lnTo>
                      <a:pt x="8" y="64"/>
                    </a:lnTo>
                    <a:lnTo>
                      <a:pt x="6" y="64"/>
                    </a:lnTo>
                    <a:lnTo>
                      <a:pt x="6" y="64"/>
                    </a:lnTo>
                    <a:lnTo>
                      <a:pt x="4" y="62"/>
                    </a:lnTo>
                    <a:lnTo>
                      <a:pt x="4" y="62"/>
                    </a:lnTo>
                    <a:lnTo>
                      <a:pt x="0" y="62"/>
                    </a:lnTo>
                    <a:lnTo>
                      <a:pt x="0" y="60"/>
                    </a:lnTo>
                    <a:lnTo>
                      <a:pt x="4" y="56"/>
                    </a:lnTo>
                    <a:lnTo>
                      <a:pt x="10" y="52"/>
                    </a:lnTo>
                    <a:lnTo>
                      <a:pt x="14" y="52"/>
                    </a:lnTo>
                    <a:lnTo>
                      <a:pt x="14" y="52"/>
                    </a:lnTo>
                    <a:lnTo>
                      <a:pt x="18" y="52"/>
                    </a:lnTo>
                    <a:lnTo>
                      <a:pt x="22" y="52"/>
                    </a:lnTo>
                    <a:lnTo>
                      <a:pt x="30" y="48"/>
                    </a:lnTo>
                    <a:lnTo>
                      <a:pt x="30" y="48"/>
                    </a:lnTo>
                    <a:lnTo>
                      <a:pt x="34" y="52"/>
                    </a:lnTo>
                    <a:lnTo>
                      <a:pt x="38" y="56"/>
                    </a:lnTo>
                    <a:lnTo>
                      <a:pt x="40" y="56"/>
                    </a:lnTo>
                    <a:lnTo>
                      <a:pt x="40" y="56"/>
                    </a:lnTo>
                    <a:lnTo>
                      <a:pt x="46" y="54"/>
                    </a:lnTo>
                    <a:lnTo>
                      <a:pt x="48" y="54"/>
                    </a:lnTo>
                    <a:lnTo>
                      <a:pt x="50" y="54"/>
                    </a:lnTo>
                    <a:lnTo>
                      <a:pt x="50" y="54"/>
                    </a:lnTo>
                    <a:lnTo>
                      <a:pt x="54" y="52"/>
                    </a:lnTo>
                    <a:lnTo>
                      <a:pt x="54" y="52"/>
                    </a:lnTo>
                    <a:lnTo>
                      <a:pt x="54" y="54"/>
                    </a:lnTo>
                    <a:lnTo>
                      <a:pt x="54" y="54"/>
                    </a:lnTo>
                    <a:lnTo>
                      <a:pt x="58" y="54"/>
                    </a:lnTo>
                    <a:lnTo>
                      <a:pt x="60" y="52"/>
                    </a:lnTo>
                    <a:lnTo>
                      <a:pt x="58" y="44"/>
                    </a:lnTo>
                    <a:lnTo>
                      <a:pt x="52" y="32"/>
                    </a:lnTo>
                    <a:lnTo>
                      <a:pt x="52" y="32"/>
                    </a:lnTo>
                    <a:lnTo>
                      <a:pt x="54" y="30"/>
                    </a:lnTo>
                    <a:lnTo>
                      <a:pt x="58" y="30"/>
                    </a:lnTo>
                    <a:lnTo>
                      <a:pt x="64" y="32"/>
                    </a:lnTo>
                    <a:lnTo>
                      <a:pt x="64" y="32"/>
                    </a:lnTo>
                    <a:lnTo>
                      <a:pt x="68" y="38"/>
                    </a:lnTo>
                    <a:lnTo>
                      <a:pt x="72" y="38"/>
                    </a:lnTo>
                    <a:lnTo>
                      <a:pt x="76" y="38"/>
                    </a:lnTo>
                    <a:lnTo>
                      <a:pt x="76" y="38"/>
                    </a:lnTo>
                    <a:lnTo>
                      <a:pt x="84" y="40"/>
                    </a:lnTo>
                    <a:lnTo>
                      <a:pt x="86" y="40"/>
                    </a:lnTo>
                    <a:lnTo>
                      <a:pt x="88" y="36"/>
                    </a:lnTo>
                    <a:lnTo>
                      <a:pt x="88" y="36"/>
                    </a:lnTo>
                    <a:lnTo>
                      <a:pt x="92" y="30"/>
                    </a:lnTo>
                    <a:lnTo>
                      <a:pt x="98" y="28"/>
                    </a:lnTo>
                    <a:lnTo>
                      <a:pt x="110" y="26"/>
                    </a:lnTo>
                    <a:lnTo>
                      <a:pt x="110" y="26"/>
                    </a:lnTo>
                    <a:lnTo>
                      <a:pt x="114" y="22"/>
                    </a:lnTo>
                    <a:lnTo>
                      <a:pt x="114" y="20"/>
                    </a:lnTo>
                    <a:lnTo>
                      <a:pt x="116" y="12"/>
                    </a:lnTo>
                    <a:lnTo>
                      <a:pt x="116" y="12"/>
                    </a:lnTo>
                    <a:lnTo>
                      <a:pt x="118" y="6"/>
                    </a:lnTo>
                    <a:lnTo>
                      <a:pt x="124" y="2"/>
                    </a:lnTo>
                    <a:lnTo>
                      <a:pt x="130" y="0"/>
                    </a:lnTo>
                    <a:lnTo>
                      <a:pt x="132" y="0"/>
                    </a:lnTo>
                    <a:lnTo>
                      <a:pt x="134" y="2"/>
                    </a:lnTo>
                    <a:lnTo>
                      <a:pt x="134" y="2"/>
                    </a:lnTo>
                    <a:lnTo>
                      <a:pt x="142" y="10"/>
                    </a:lnTo>
                    <a:lnTo>
                      <a:pt x="146" y="12"/>
                    </a:lnTo>
                    <a:lnTo>
                      <a:pt x="152" y="14"/>
                    </a:lnTo>
                    <a:lnTo>
                      <a:pt x="152" y="14"/>
                    </a:lnTo>
                    <a:lnTo>
                      <a:pt x="164" y="20"/>
                    </a:lnTo>
                  </a:path>
                </a:pathLst>
              </a:custGeom>
              <a:solidFill>
                <a:schemeClr val="accent4"/>
              </a:solidFill>
              <a:ln w="6350">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dirty="0">
                  <a:latin typeface="+mj-lt"/>
                </a:endParaRPr>
              </a:p>
            </p:txBody>
          </p:sp>
          <p:sp>
            <p:nvSpPr>
              <p:cNvPr id="24" name="Freeform 1629"/>
              <p:cNvSpPr>
                <a:spLocks/>
              </p:cNvSpPr>
              <p:nvPr/>
            </p:nvSpPr>
            <p:spPr bwMode="auto">
              <a:xfrm>
                <a:off x="9723627" y="1768766"/>
                <a:ext cx="222834" cy="225518"/>
              </a:xfrm>
              <a:custGeom>
                <a:avLst/>
                <a:gdLst/>
                <a:ahLst/>
                <a:cxnLst>
                  <a:cxn ang="0">
                    <a:pos x="16" y="68"/>
                  </a:cxn>
                  <a:cxn ang="0">
                    <a:pos x="18" y="64"/>
                  </a:cxn>
                  <a:cxn ang="0">
                    <a:pos x="20" y="58"/>
                  </a:cxn>
                  <a:cxn ang="0">
                    <a:pos x="22" y="50"/>
                  </a:cxn>
                  <a:cxn ang="0">
                    <a:pos x="22" y="38"/>
                  </a:cxn>
                  <a:cxn ang="0">
                    <a:pos x="14" y="32"/>
                  </a:cxn>
                  <a:cxn ang="0">
                    <a:pos x="38" y="28"/>
                  </a:cxn>
                  <a:cxn ang="0">
                    <a:pos x="56" y="28"/>
                  </a:cxn>
                  <a:cxn ang="0">
                    <a:pos x="56" y="22"/>
                  </a:cxn>
                  <a:cxn ang="0">
                    <a:pos x="54" y="22"/>
                  </a:cxn>
                  <a:cxn ang="0">
                    <a:pos x="48" y="18"/>
                  </a:cxn>
                  <a:cxn ang="0">
                    <a:pos x="54" y="14"/>
                  </a:cxn>
                  <a:cxn ang="0">
                    <a:pos x="46" y="10"/>
                  </a:cxn>
                  <a:cxn ang="0">
                    <a:pos x="44" y="4"/>
                  </a:cxn>
                  <a:cxn ang="0">
                    <a:pos x="50" y="0"/>
                  </a:cxn>
                  <a:cxn ang="0">
                    <a:pos x="62" y="6"/>
                  </a:cxn>
                  <a:cxn ang="0">
                    <a:pos x="76" y="10"/>
                  </a:cxn>
                  <a:cxn ang="0">
                    <a:pos x="96" y="14"/>
                  </a:cxn>
                  <a:cxn ang="0">
                    <a:pos x="90" y="24"/>
                  </a:cxn>
                  <a:cxn ang="0">
                    <a:pos x="110" y="20"/>
                  </a:cxn>
                  <a:cxn ang="0">
                    <a:pos x="130" y="12"/>
                  </a:cxn>
                  <a:cxn ang="0">
                    <a:pos x="146" y="18"/>
                  </a:cxn>
                  <a:cxn ang="0">
                    <a:pos x="152" y="48"/>
                  </a:cxn>
                  <a:cxn ang="0">
                    <a:pos x="160" y="68"/>
                  </a:cxn>
                  <a:cxn ang="0">
                    <a:pos x="166" y="82"/>
                  </a:cxn>
                  <a:cxn ang="0">
                    <a:pos x="160" y="90"/>
                  </a:cxn>
                  <a:cxn ang="0">
                    <a:pos x="154" y="88"/>
                  </a:cxn>
                  <a:cxn ang="0">
                    <a:pos x="146" y="92"/>
                  </a:cxn>
                  <a:cxn ang="0">
                    <a:pos x="130" y="98"/>
                  </a:cxn>
                  <a:cxn ang="0">
                    <a:pos x="118" y="106"/>
                  </a:cxn>
                  <a:cxn ang="0">
                    <a:pos x="114" y="104"/>
                  </a:cxn>
                  <a:cxn ang="0">
                    <a:pos x="120" y="110"/>
                  </a:cxn>
                  <a:cxn ang="0">
                    <a:pos x="124" y="120"/>
                  </a:cxn>
                  <a:cxn ang="0">
                    <a:pos x="144" y="140"/>
                  </a:cxn>
                  <a:cxn ang="0">
                    <a:pos x="140" y="140"/>
                  </a:cxn>
                  <a:cxn ang="0">
                    <a:pos x="130" y="148"/>
                  </a:cxn>
                  <a:cxn ang="0">
                    <a:pos x="128" y="158"/>
                  </a:cxn>
                  <a:cxn ang="0">
                    <a:pos x="126" y="164"/>
                  </a:cxn>
                  <a:cxn ang="0">
                    <a:pos x="124" y="160"/>
                  </a:cxn>
                  <a:cxn ang="0">
                    <a:pos x="116" y="160"/>
                  </a:cxn>
                  <a:cxn ang="0">
                    <a:pos x="94" y="166"/>
                  </a:cxn>
                  <a:cxn ang="0">
                    <a:pos x="84" y="162"/>
                  </a:cxn>
                  <a:cxn ang="0">
                    <a:pos x="80" y="168"/>
                  </a:cxn>
                  <a:cxn ang="0">
                    <a:pos x="54" y="158"/>
                  </a:cxn>
                  <a:cxn ang="0">
                    <a:pos x="48" y="160"/>
                  </a:cxn>
                  <a:cxn ang="0">
                    <a:pos x="36" y="160"/>
                  </a:cxn>
                  <a:cxn ang="0">
                    <a:pos x="32" y="148"/>
                  </a:cxn>
                  <a:cxn ang="0">
                    <a:pos x="42" y="132"/>
                  </a:cxn>
                  <a:cxn ang="0">
                    <a:pos x="16" y="124"/>
                  </a:cxn>
                  <a:cxn ang="0">
                    <a:pos x="10" y="118"/>
                  </a:cxn>
                  <a:cxn ang="0">
                    <a:pos x="4" y="108"/>
                  </a:cxn>
                  <a:cxn ang="0">
                    <a:pos x="8" y="102"/>
                  </a:cxn>
                  <a:cxn ang="0">
                    <a:pos x="6" y="98"/>
                  </a:cxn>
                  <a:cxn ang="0">
                    <a:pos x="4" y="92"/>
                  </a:cxn>
                  <a:cxn ang="0">
                    <a:pos x="2" y="86"/>
                  </a:cxn>
                  <a:cxn ang="0">
                    <a:pos x="4" y="70"/>
                  </a:cxn>
                </a:cxnLst>
                <a:rect l="0" t="0" r="r" b="b"/>
                <a:pathLst>
                  <a:path w="166" h="168">
                    <a:moveTo>
                      <a:pt x="6" y="70"/>
                    </a:moveTo>
                    <a:lnTo>
                      <a:pt x="6" y="70"/>
                    </a:lnTo>
                    <a:lnTo>
                      <a:pt x="12" y="70"/>
                    </a:lnTo>
                    <a:lnTo>
                      <a:pt x="16" y="68"/>
                    </a:lnTo>
                    <a:lnTo>
                      <a:pt x="18" y="66"/>
                    </a:lnTo>
                    <a:lnTo>
                      <a:pt x="18" y="66"/>
                    </a:lnTo>
                    <a:lnTo>
                      <a:pt x="16" y="66"/>
                    </a:lnTo>
                    <a:lnTo>
                      <a:pt x="18" y="64"/>
                    </a:lnTo>
                    <a:lnTo>
                      <a:pt x="22" y="60"/>
                    </a:lnTo>
                    <a:lnTo>
                      <a:pt x="22" y="60"/>
                    </a:lnTo>
                    <a:lnTo>
                      <a:pt x="22" y="58"/>
                    </a:lnTo>
                    <a:lnTo>
                      <a:pt x="20" y="58"/>
                    </a:lnTo>
                    <a:lnTo>
                      <a:pt x="16" y="56"/>
                    </a:lnTo>
                    <a:lnTo>
                      <a:pt x="16" y="56"/>
                    </a:lnTo>
                    <a:lnTo>
                      <a:pt x="18" y="54"/>
                    </a:lnTo>
                    <a:lnTo>
                      <a:pt x="22" y="50"/>
                    </a:lnTo>
                    <a:lnTo>
                      <a:pt x="22" y="50"/>
                    </a:lnTo>
                    <a:lnTo>
                      <a:pt x="24" y="42"/>
                    </a:lnTo>
                    <a:lnTo>
                      <a:pt x="24" y="40"/>
                    </a:lnTo>
                    <a:lnTo>
                      <a:pt x="22" y="38"/>
                    </a:lnTo>
                    <a:lnTo>
                      <a:pt x="18" y="38"/>
                    </a:lnTo>
                    <a:lnTo>
                      <a:pt x="16" y="36"/>
                    </a:lnTo>
                    <a:lnTo>
                      <a:pt x="14" y="32"/>
                    </a:lnTo>
                    <a:lnTo>
                      <a:pt x="14" y="32"/>
                    </a:lnTo>
                    <a:lnTo>
                      <a:pt x="16" y="30"/>
                    </a:lnTo>
                    <a:lnTo>
                      <a:pt x="24" y="28"/>
                    </a:lnTo>
                    <a:lnTo>
                      <a:pt x="38" y="28"/>
                    </a:lnTo>
                    <a:lnTo>
                      <a:pt x="38" y="28"/>
                    </a:lnTo>
                    <a:lnTo>
                      <a:pt x="44" y="30"/>
                    </a:lnTo>
                    <a:lnTo>
                      <a:pt x="46" y="30"/>
                    </a:lnTo>
                    <a:lnTo>
                      <a:pt x="50" y="28"/>
                    </a:lnTo>
                    <a:lnTo>
                      <a:pt x="56" y="28"/>
                    </a:lnTo>
                    <a:lnTo>
                      <a:pt x="56" y="28"/>
                    </a:lnTo>
                    <a:lnTo>
                      <a:pt x="54" y="24"/>
                    </a:lnTo>
                    <a:lnTo>
                      <a:pt x="54" y="24"/>
                    </a:lnTo>
                    <a:lnTo>
                      <a:pt x="56" y="22"/>
                    </a:lnTo>
                    <a:lnTo>
                      <a:pt x="56" y="22"/>
                    </a:lnTo>
                    <a:lnTo>
                      <a:pt x="56" y="22"/>
                    </a:lnTo>
                    <a:lnTo>
                      <a:pt x="54" y="22"/>
                    </a:lnTo>
                    <a:lnTo>
                      <a:pt x="54" y="22"/>
                    </a:lnTo>
                    <a:lnTo>
                      <a:pt x="54" y="20"/>
                    </a:lnTo>
                    <a:lnTo>
                      <a:pt x="52" y="18"/>
                    </a:lnTo>
                    <a:lnTo>
                      <a:pt x="48" y="18"/>
                    </a:lnTo>
                    <a:lnTo>
                      <a:pt x="48" y="18"/>
                    </a:lnTo>
                    <a:lnTo>
                      <a:pt x="48" y="16"/>
                    </a:lnTo>
                    <a:lnTo>
                      <a:pt x="50" y="14"/>
                    </a:lnTo>
                    <a:lnTo>
                      <a:pt x="54" y="14"/>
                    </a:lnTo>
                    <a:lnTo>
                      <a:pt x="54" y="14"/>
                    </a:lnTo>
                    <a:lnTo>
                      <a:pt x="52" y="10"/>
                    </a:lnTo>
                    <a:lnTo>
                      <a:pt x="52" y="10"/>
                    </a:lnTo>
                    <a:lnTo>
                      <a:pt x="48" y="10"/>
                    </a:lnTo>
                    <a:lnTo>
                      <a:pt x="46" y="10"/>
                    </a:lnTo>
                    <a:lnTo>
                      <a:pt x="44" y="10"/>
                    </a:lnTo>
                    <a:lnTo>
                      <a:pt x="44" y="10"/>
                    </a:lnTo>
                    <a:lnTo>
                      <a:pt x="42" y="6"/>
                    </a:lnTo>
                    <a:lnTo>
                      <a:pt x="44" y="4"/>
                    </a:lnTo>
                    <a:lnTo>
                      <a:pt x="50" y="2"/>
                    </a:lnTo>
                    <a:lnTo>
                      <a:pt x="50" y="2"/>
                    </a:lnTo>
                    <a:lnTo>
                      <a:pt x="48" y="0"/>
                    </a:lnTo>
                    <a:lnTo>
                      <a:pt x="50" y="0"/>
                    </a:lnTo>
                    <a:lnTo>
                      <a:pt x="50" y="0"/>
                    </a:lnTo>
                    <a:lnTo>
                      <a:pt x="50" y="2"/>
                    </a:lnTo>
                    <a:lnTo>
                      <a:pt x="52" y="4"/>
                    </a:lnTo>
                    <a:lnTo>
                      <a:pt x="62" y="6"/>
                    </a:lnTo>
                    <a:lnTo>
                      <a:pt x="72" y="6"/>
                    </a:lnTo>
                    <a:lnTo>
                      <a:pt x="74" y="8"/>
                    </a:lnTo>
                    <a:lnTo>
                      <a:pt x="76" y="10"/>
                    </a:lnTo>
                    <a:lnTo>
                      <a:pt x="76" y="10"/>
                    </a:lnTo>
                    <a:lnTo>
                      <a:pt x="76" y="14"/>
                    </a:lnTo>
                    <a:lnTo>
                      <a:pt x="80" y="14"/>
                    </a:lnTo>
                    <a:lnTo>
                      <a:pt x="88" y="16"/>
                    </a:lnTo>
                    <a:lnTo>
                      <a:pt x="96" y="14"/>
                    </a:lnTo>
                    <a:lnTo>
                      <a:pt x="100" y="14"/>
                    </a:lnTo>
                    <a:lnTo>
                      <a:pt x="100" y="14"/>
                    </a:lnTo>
                    <a:lnTo>
                      <a:pt x="94" y="18"/>
                    </a:lnTo>
                    <a:lnTo>
                      <a:pt x="90" y="24"/>
                    </a:lnTo>
                    <a:lnTo>
                      <a:pt x="90" y="24"/>
                    </a:lnTo>
                    <a:lnTo>
                      <a:pt x="100" y="22"/>
                    </a:lnTo>
                    <a:lnTo>
                      <a:pt x="110" y="20"/>
                    </a:lnTo>
                    <a:lnTo>
                      <a:pt x="110" y="20"/>
                    </a:lnTo>
                    <a:lnTo>
                      <a:pt x="116" y="16"/>
                    </a:lnTo>
                    <a:lnTo>
                      <a:pt x="120" y="12"/>
                    </a:lnTo>
                    <a:lnTo>
                      <a:pt x="120" y="12"/>
                    </a:lnTo>
                    <a:lnTo>
                      <a:pt x="130" y="12"/>
                    </a:lnTo>
                    <a:lnTo>
                      <a:pt x="138" y="10"/>
                    </a:lnTo>
                    <a:lnTo>
                      <a:pt x="138" y="10"/>
                    </a:lnTo>
                    <a:lnTo>
                      <a:pt x="142" y="12"/>
                    </a:lnTo>
                    <a:lnTo>
                      <a:pt x="146" y="18"/>
                    </a:lnTo>
                    <a:lnTo>
                      <a:pt x="152" y="30"/>
                    </a:lnTo>
                    <a:lnTo>
                      <a:pt x="152" y="30"/>
                    </a:lnTo>
                    <a:lnTo>
                      <a:pt x="152" y="40"/>
                    </a:lnTo>
                    <a:lnTo>
                      <a:pt x="152" y="48"/>
                    </a:lnTo>
                    <a:lnTo>
                      <a:pt x="152" y="48"/>
                    </a:lnTo>
                    <a:lnTo>
                      <a:pt x="160" y="64"/>
                    </a:lnTo>
                    <a:lnTo>
                      <a:pt x="160" y="64"/>
                    </a:lnTo>
                    <a:lnTo>
                      <a:pt x="160" y="68"/>
                    </a:lnTo>
                    <a:lnTo>
                      <a:pt x="158" y="70"/>
                    </a:lnTo>
                    <a:lnTo>
                      <a:pt x="158" y="70"/>
                    </a:lnTo>
                    <a:lnTo>
                      <a:pt x="162" y="76"/>
                    </a:lnTo>
                    <a:lnTo>
                      <a:pt x="166" y="82"/>
                    </a:lnTo>
                    <a:lnTo>
                      <a:pt x="166" y="82"/>
                    </a:lnTo>
                    <a:lnTo>
                      <a:pt x="166" y="86"/>
                    </a:lnTo>
                    <a:lnTo>
                      <a:pt x="164" y="88"/>
                    </a:lnTo>
                    <a:lnTo>
                      <a:pt x="160" y="90"/>
                    </a:lnTo>
                    <a:lnTo>
                      <a:pt x="154" y="88"/>
                    </a:lnTo>
                    <a:lnTo>
                      <a:pt x="152" y="88"/>
                    </a:lnTo>
                    <a:lnTo>
                      <a:pt x="152" y="88"/>
                    </a:lnTo>
                    <a:lnTo>
                      <a:pt x="154" y="88"/>
                    </a:lnTo>
                    <a:lnTo>
                      <a:pt x="154" y="88"/>
                    </a:lnTo>
                    <a:lnTo>
                      <a:pt x="152" y="90"/>
                    </a:lnTo>
                    <a:lnTo>
                      <a:pt x="150" y="92"/>
                    </a:lnTo>
                    <a:lnTo>
                      <a:pt x="146" y="92"/>
                    </a:lnTo>
                    <a:lnTo>
                      <a:pt x="146" y="92"/>
                    </a:lnTo>
                    <a:lnTo>
                      <a:pt x="144" y="94"/>
                    </a:lnTo>
                    <a:lnTo>
                      <a:pt x="140" y="96"/>
                    </a:lnTo>
                    <a:lnTo>
                      <a:pt x="130" y="98"/>
                    </a:lnTo>
                    <a:lnTo>
                      <a:pt x="122" y="100"/>
                    </a:lnTo>
                    <a:lnTo>
                      <a:pt x="118" y="102"/>
                    </a:lnTo>
                    <a:lnTo>
                      <a:pt x="118" y="106"/>
                    </a:lnTo>
                    <a:lnTo>
                      <a:pt x="118" y="106"/>
                    </a:lnTo>
                    <a:lnTo>
                      <a:pt x="116" y="104"/>
                    </a:lnTo>
                    <a:lnTo>
                      <a:pt x="114" y="102"/>
                    </a:lnTo>
                    <a:lnTo>
                      <a:pt x="114" y="102"/>
                    </a:lnTo>
                    <a:lnTo>
                      <a:pt x="114" y="104"/>
                    </a:lnTo>
                    <a:lnTo>
                      <a:pt x="116" y="106"/>
                    </a:lnTo>
                    <a:lnTo>
                      <a:pt x="118" y="108"/>
                    </a:lnTo>
                    <a:lnTo>
                      <a:pt x="120" y="110"/>
                    </a:lnTo>
                    <a:lnTo>
                      <a:pt x="120" y="110"/>
                    </a:lnTo>
                    <a:lnTo>
                      <a:pt x="122" y="112"/>
                    </a:lnTo>
                    <a:lnTo>
                      <a:pt x="122" y="114"/>
                    </a:lnTo>
                    <a:lnTo>
                      <a:pt x="122" y="118"/>
                    </a:lnTo>
                    <a:lnTo>
                      <a:pt x="124" y="120"/>
                    </a:lnTo>
                    <a:lnTo>
                      <a:pt x="124" y="120"/>
                    </a:lnTo>
                    <a:lnTo>
                      <a:pt x="138" y="130"/>
                    </a:lnTo>
                    <a:lnTo>
                      <a:pt x="144" y="138"/>
                    </a:lnTo>
                    <a:lnTo>
                      <a:pt x="144" y="140"/>
                    </a:lnTo>
                    <a:lnTo>
                      <a:pt x="142" y="142"/>
                    </a:lnTo>
                    <a:lnTo>
                      <a:pt x="142" y="142"/>
                    </a:lnTo>
                    <a:lnTo>
                      <a:pt x="140" y="140"/>
                    </a:lnTo>
                    <a:lnTo>
                      <a:pt x="140" y="140"/>
                    </a:lnTo>
                    <a:lnTo>
                      <a:pt x="138" y="142"/>
                    </a:lnTo>
                    <a:lnTo>
                      <a:pt x="134" y="146"/>
                    </a:lnTo>
                    <a:lnTo>
                      <a:pt x="134" y="146"/>
                    </a:lnTo>
                    <a:lnTo>
                      <a:pt x="130" y="148"/>
                    </a:lnTo>
                    <a:lnTo>
                      <a:pt x="128" y="150"/>
                    </a:lnTo>
                    <a:lnTo>
                      <a:pt x="130" y="154"/>
                    </a:lnTo>
                    <a:lnTo>
                      <a:pt x="128" y="158"/>
                    </a:lnTo>
                    <a:lnTo>
                      <a:pt x="128" y="158"/>
                    </a:lnTo>
                    <a:lnTo>
                      <a:pt x="130" y="158"/>
                    </a:lnTo>
                    <a:lnTo>
                      <a:pt x="130" y="160"/>
                    </a:lnTo>
                    <a:lnTo>
                      <a:pt x="130" y="162"/>
                    </a:lnTo>
                    <a:lnTo>
                      <a:pt x="126" y="164"/>
                    </a:lnTo>
                    <a:lnTo>
                      <a:pt x="126" y="162"/>
                    </a:lnTo>
                    <a:lnTo>
                      <a:pt x="126" y="160"/>
                    </a:lnTo>
                    <a:lnTo>
                      <a:pt x="126" y="160"/>
                    </a:lnTo>
                    <a:lnTo>
                      <a:pt x="124" y="160"/>
                    </a:lnTo>
                    <a:lnTo>
                      <a:pt x="120" y="158"/>
                    </a:lnTo>
                    <a:lnTo>
                      <a:pt x="116" y="158"/>
                    </a:lnTo>
                    <a:lnTo>
                      <a:pt x="116" y="158"/>
                    </a:lnTo>
                    <a:lnTo>
                      <a:pt x="116" y="160"/>
                    </a:lnTo>
                    <a:lnTo>
                      <a:pt x="116" y="160"/>
                    </a:lnTo>
                    <a:lnTo>
                      <a:pt x="104" y="162"/>
                    </a:lnTo>
                    <a:lnTo>
                      <a:pt x="94" y="166"/>
                    </a:lnTo>
                    <a:lnTo>
                      <a:pt x="94" y="166"/>
                    </a:lnTo>
                    <a:lnTo>
                      <a:pt x="90" y="164"/>
                    </a:lnTo>
                    <a:lnTo>
                      <a:pt x="86" y="162"/>
                    </a:lnTo>
                    <a:lnTo>
                      <a:pt x="86" y="162"/>
                    </a:lnTo>
                    <a:lnTo>
                      <a:pt x="84" y="162"/>
                    </a:lnTo>
                    <a:lnTo>
                      <a:pt x="84" y="164"/>
                    </a:lnTo>
                    <a:lnTo>
                      <a:pt x="82" y="166"/>
                    </a:lnTo>
                    <a:lnTo>
                      <a:pt x="80" y="168"/>
                    </a:lnTo>
                    <a:lnTo>
                      <a:pt x="80" y="168"/>
                    </a:lnTo>
                    <a:lnTo>
                      <a:pt x="70" y="162"/>
                    </a:lnTo>
                    <a:lnTo>
                      <a:pt x="70" y="162"/>
                    </a:lnTo>
                    <a:lnTo>
                      <a:pt x="62" y="160"/>
                    </a:lnTo>
                    <a:lnTo>
                      <a:pt x="54" y="158"/>
                    </a:lnTo>
                    <a:lnTo>
                      <a:pt x="54" y="158"/>
                    </a:lnTo>
                    <a:lnTo>
                      <a:pt x="54" y="160"/>
                    </a:lnTo>
                    <a:lnTo>
                      <a:pt x="54" y="160"/>
                    </a:lnTo>
                    <a:lnTo>
                      <a:pt x="48" y="160"/>
                    </a:lnTo>
                    <a:lnTo>
                      <a:pt x="48" y="160"/>
                    </a:lnTo>
                    <a:lnTo>
                      <a:pt x="46" y="160"/>
                    </a:lnTo>
                    <a:lnTo>
                      <a:pt x="44" y="162"/>
                    </a:lnTo>
                    <a:lnTo>
                      <a:pt x="36" y="160"/>
                    </a:lnTo>
                    <a:lnTo>
                      <a:pt x="32" y="160"/>
                    </a:lnTo>
                    <a:lnTo>
                      <a:pt x="30" y="156"/>
                    </a:lnTo>
                    <a:lnTo>
                      <a:pt x="30" y="152"/>
                    </a:lnTo>
                    <a:lnTo>
                      <a:pt x="32" y="148"/>
                    </a:lnTo>
                    <a:lnTo>
                      <a:pt x="32" y="148"/>
                    </a:lnTo>
                    <a:lnTo>
                      <a:pt x="36" y="138"/>
                    </a:lnTo>
                    <a:lnTo>
                      <a:pt x="42" y="132"/>
                    </a:lnTo>
                    <a:lnTo>
                      <a:pt x="42" y="132"/>
                    </a:lnTo>
                    <a:lnTo>
                      <a:pt x="34" y="128"/>
                    </a:lnTo>
                    <a:lnTo>
                      <a:pt x="26" y="128"/>
                    </a:lnTo>
                    <a:lnTo>
                      <a:pt x="26" y="128"/>
                    </a:lnTo>
                    <a:lnTo>
                      <a:pt x="16" y="124"/>
                    </a:lnTo>
                    <a:lnTo>
                      <a:pt x="10" y="122"/>
                    </a:lnTo>
                    <a:lnTo>
                      <a:pt x="8" y="120"/>
                    </a:lnTo>
                    <a:lnTo>
                      <a:pt x="10" y="118"/>
                    </a:lnTo>
                    <a:lnTo>
                      <a:pt x="10" y="118"/>
                    </a:lnTo>
                    <a:lnTo>
                      <a:pt x="10" y="114"/>
                    </a:lnTo>
                    <a:lnTo>
                      <a:pt x="10" y="112"/>
                    </a:lnTo>
                    <a:lnTo>
                      <a:pt x="8" y="110"/>
                    </a:lnTo>
                    <a:lnTo>
                      <a:pt x="4" y="108"/>
                    </a:lnTo>
                    <a:lnTo>
                      <a:pt x="4" y="108"/>
                    </a:lnTo>
                    <a:lnTo>
                      <a:pt x="4" y="106"/>
                    </a:lnTo>
                    <a:lnTo>
                      <a:pt x="4" y="106"/>
                    </a:lnTo>
                    <a:lnTo>
                      <a:pt x="8" y="102"/>
                    </a:lnTo>
                    <a:lnTo>
                      <a:pt x="8" y="102"/>
                    </a:lnTo>
                    <a:lnTo>
                      <a:pt x="8" y="100"/>
                    </a:lnTo>
                    <a:lnTo>
                      <a:pt x="8" y="98"/>
                    </a:lnTo>
                    <a:lnTo>
                      <a:pt x="6" y="98"/>
                    </a:lnTo>
                    <a:lnTo>
                      <a:pt x="8" y="96"/>
                    </a:lnTo>
                    <a:lnTo>
                      <a:pt x="8" y="96"/>
                    </a:lnTo>
                    <a:lnTo>
                      <a:pt x="4" y="94"/>
                    </a:lnTo>
                    <a:lnTo>
                      <a:pt x="4" y="92"/>
                    </a:lnTo>
                    <a:lnTo>
                      <a:pt x="2" y="88"/>
                    </a:lnTo>
                    <a:lnTo>
                      <a:pt x="0" y="88"/>
                    </a:lnTo>
                    <a:lnTo>
                      <a:pt x="0" y="88"/>
                    </a:lnTo>
                    <a:lnTo>
                      <a:pt x="2" y="86"/>
                    </a:lnTo>
                    <a:lnTo>
                      <a:pt x="4" y="86"/>
                    </a:lnTo>
                    <a:lnTo>
                      <a:pt x="4" y="86"/>
                    </a:lnTo>
                    <a:lnTo>
                      <a:pt x="4" y="76"/>
                    </a:lnTo>
                    <a:lnTo>
                      <a:pt x="4" y="70"/>
                    </a:lnTo>
                    <a:lnTo>
                      <a:pt x="4" y="70"/>
                    </a:lnTo>
                    <a:lnTo>
                      <a:pt x="6" y="70"/>
                    </a:lnTo>
                  </a:path>
                </a:pathLst>
              </a:custGeom>
              <a:solidFill>
                <a:schemeClr val="accent4"/>
              </a:solidFill>
              <a:ln w="6350">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dirty="0">
                  <a:latin typeface="+mj-lt"/>
                </a:endParaRPr>
              </a:p>
            </p:txBody>
          </p:sp>
        </p:grpSp>
        <p:sp>
          <p:nvSpPr>
            <p:cNvPr id="25" name="AutoShape 14"/>
            <p:cNvSpPr>
              <a:spLocks noChangeArrowheads="1"/>
            </p:cNvSpPr>
            <p:nvPr/>
          </p:nvSpPr>
          <p:spPr bwMode="auto">
            <a:xfrm>
              <a:off x="7775768" y="1809999"/>
              <a:ext cx="125052" cy="118901"/>
            </a:xfrm>
            <a:prstGeom prst="star5">
              <a:avLst/>
            </a:prstGeom>
            <a:solidFill>
              <a:schemeClr val="bg1"/>
            </a:solidFill>
            <a:ln w="12700">
              <a:solidFill>
                <a:schemeClr val="tx1"/>
              </a:solidFill>
              <a:miter lim="800000"/>
              <a:headEnd type="none" w="sm" len="sm"/>
              <a:tailEnd type="none" w="sm" len="sm"/>
            </a:ln>
            <a:effectLst/>
          </p:spPr>
          <p:txBody>
            <a:bodyPr wrap="none" lIns="92075" tIns="46038" rIns="92075" bIns="46038" anchor="ctr"/>
            <a:lstStyle/>
            <a:p>
              <a:pPr>
                <a:defRPr/>
              </a:pPr>
              <a:endParaRPr lang="en-US" dirty="0">
                <a:latin typeface="+mj-lt"/>
              </a:endParaRPr>
            </a:p>
          </p:txBody>
        </p:sp>
        <p:sp>
          <p:nvSpPr>
            <p:cNvPr id="26" name="AutoShape 14"/>
            <p:cNvSpPr>
              <a:spLocks noChangeArrowheads="1"/>
            </p:cNvSpPr>
            <p:nvPr/>
          </p:nvSpPr>
          <p:spPr bwMode="auto">
            <a:xfrm>
              <a:off x="7973623" y="2020535"/>
              <a:ext cx="125052" cy="118901"/>
            </a:xfrm>
            <a:prstGeom prst="star5">
              <a:avLst/>
            </a:prstGeom>
            <a:solidFill>
              <a:schemeClr val="bg1"/>
            </a:solidFill>
            <a:ln w="12700">
              <a:solidFill>
                <a:schemeClr val="tx1"/>
              </a:solidFill>
              <a:miter lim="800000"/>
              <a:headEnd type="none" w="sm" len="sm"/>
              <a:tailEnd type="none" w="sm" len="sm"/>
            </a:ln>
            <a:effectLst/>
          </p:spPr>
          <p:txBody>
            <a:bodyPr wrap="none" lIns="92075" tIns="46038" rIns="92075" bIns="46038" anchor="ctr"/>
            <a:lstStyle/>
            <a:p>
              <a:pPr>
                <a:defRPr/>
              </a:pPr>
              <a:endParaRPr lang="en-US" dirty="0">
                <a:latin typeface="+mj-lt"/>
              </a:endParaRPr>
            </a:p>
          </p:txBody>
        </p:sp>
        <p:sp>
          <p:nvSpPr>
            <p:cNvPr id="27" name="AutoShape 14"/>
            <p:cNvSpPr>
              <a:spLocks noChangeArrowheads="1"/>
            </p:cNvSpPr>
            <p:nvPr/>
          </p:nvSpPr>
          <p:spPr bwMode="auto">
            <a:xfrm>
              <a:off x="8245010" y="1916773"/>
              <a:ext cx="125052" cy="118901"/>
            </a:xfrm>
            <a:prstGeom prst="star5">
              <a:avLst/>
            </a:prstGeom>
            <a:solidFill>
              <a:schemeClr val="bg1"/>
            </a:solidFill>
            <a:ln w="12700">
              <a:solidFill>
                <a:schemeClr val="tx1"/>
              </a:solidFill>
              <a:miter lim="800000"/>
              <a:headEnd type="none" w="sm" len="sm"/>
              <a:tailEnd type="none" w="sm" len="sm"/>
            </a:ln>
            <a:effectLst/>
          </p:spPr>
          <p:txBody>
            <a:bodyPr wrap="none" lIns="92075" tIns="46038" rIns="92075" bIns="46038" anchor="ctr"/>
            <a:lstStyle/>
            <a:p>
              <a:pPr>
                <a:defRPr/>
              </a:pPr>
              <a:endParaRPr lang="en-US" dirty="0">
                <a:latin typeface="+mj-lt"/>
              </a:endParaRPr>
            </a:p>
          </p:txBody>
        </p:sp>
        <p:sp>
          <p:nvSpPr>
            <p:cNvPr id="28" name="AutoShape 14"/>
            <p:cNvSpPr>
              <a:spLocks noChangeArrowheads="1"/>
            </p:cNvSpPr>
            <p:nvPr/>
          </p:nvSpPr>
          <p:spPr bwMode="auto">
            <a:xfrm>
              <a:off x="8255316" y="2177418"/>
              <a:ext cx="125052" cy="118901"/>
            </a:xfrm>
            <a:prstGeom prst="star5">
              <a:avLst/>
            </a:prstGeom>
            <a:solidFill>
              <a:schemeClr val="bg1"/>
            </a:solidFill>
            <a:ln w="12700">
              <a:solidFill>
                <a:schemeClr val="tx1"/>
              </a:solidFill>
              <a:miter lim="800000"/>
              <a:headEnd type="none" w="sm" len="sm"/>
              <a:tailEnd type="none" w="sm" len="sm"/>
            </a:ln>
            <a:effectLst/>
          </p:spPr>
          <p:txBody>
            <a:bodyPr wrap="none" lIns="92075" tIns="46038" rIns="92075" bIns="46038" anchor="ctr"/>
            <a:lstStyle/>
            <a:p>
              <a:pPr>
                <a:defRPr/>
              </a:pPr>
              <a:endParaRPr lang="en-US" dirty="0">
                <a:latin typeface="+mj-lt"/>
              </a:endParaRPr>
            </a:p>
          </p:txBody>
        </p:sp>
      </p:grpSp>
      <p:grpSp>
        <p:nvGrpSpPr>
          <p:cNvPr id="5" name="Group 4"/>
          <p:cNvGrpSpPr/>
          <p:nvPr/>
        </p:nvGrpSpPr>
        <p:grpSpPr>
          <a:xfrm>
            <a:off x="32438" y="1388665"/>
            <a:ext cx="6641789" cy="4457331"/>
            <a:chOff x="32438" y="1388665"/>
            <a:chExt cx="7055309" cy="4734846"/>
          </a:xfrm>
        </p:grpSpPr>
        <p:grpSp>
          <p:nvGrpSpPr>
            <p:cNvPr id="7" name="Group 21"/>
            <p:cNvGrpSpPr/>
            <p:nvPr/>
          </p:nvGrpSpPr>
          <p:grpSpPr>
            <a:xfrm>
              <a:off x="949415" y="5458268"/>
              <a:ext cx="702445" cy="420699"/>
              <a:chOff x="1985639" y="2811622"/>
              <a:chExt cx="2122748" cy="1271326"/>
            </a:xfrm>
          </p:grpSpPr>
          <p:sp>
            <p:nvSpPr>
              <p:cNvPr id="8" name="Freeform 7"/>
              <p:cNvSpPr/>
              <p:nvPr/>
            </p:nvSpPr>
            <p:spPr>
              <a:xfrm>
                <a:off x="3650166" y="3570248"/>
                <a:ext cx="458221" cy="512700"/>
              </a:xfrm>
              <a:custGeom>
                <a:avLst/>
                <a:gdLst>
                  <a:gd name="connsiteX0" fmla="*/ 48322 w 458221"/>
                  <a:gd name="connsiteY0" fmla="*/ 0 h 507124"/>
                  <a:gd name="connsiteX1" fmla="*/ 48322 w 458221"/>
                  <a:gd name="connsiteY1" fmla="*/ 0 h 507124"/>
                  <a:gd name="connsiteX2" fmla="*/ 55756 w 458221"/>
                  <a:gd name="connsiteY2" fmla="*/ 33454 h 507124"/>
                  <a:gd name="connsiteX3" fmla="*/ 66907 w 458221"/>
                  <a:gd name="connsiteY3" fmla="*/ 66908 h 507124"/>
                  <a:gd name="connsiteX4" fmla="*/ 52039 w 458221"/>
                  <a:gd name="connsiteY4" fmla="*/ 118947 h 507124"/>
                  <a:gd name="connsiteX5" fmla="*/ 40888 w 458221"/>
                  <a:gd name="connsiteY5" fmla="*/ 126381 h 507124"/>
                  <a:gd name="connsiteX6" fmla="*/ 29736 w 458221"/>
                  <a:gd name="connsiteY6" fmla="*/ 144966 h 507124"/>
                  <a:gd name="connsiteX7" fmla="*/ 14868 w 458221"/>
                  <a:gd name="connsiteY7" fmla="*/ 163552 h 507124"/>
                  <a:gd name="connsiteX8" fmla="*/ 7434 w 458221"/>
                  <a:gd name="connsiteY8" fmla="*/ 174703 h 507124"/>
                  <a:gd name="connsiteX9" fmla="*/ 0 w 458221"/>
                  <a:gd name="connsiteY9" fmla="*/ 197005 h 507124"/>
                  <a:gd name="connsiteX10" fmla="*/ 3717 w 458221"/>
                  <a:gd name="connsiteY10" fmla="*/ 215591 h 507124"/>
                  <a:gd name="connsiteX11" fmla="*/ 18585 w 458221"/>
                  <a:gd name="connsiteY11" fmla="*/ 237893 h 507124"/>
                  <a:gd name="connsiteX12" fmla="*/ 33454 w 458221"/>
                  <a:gd name="connsiteY12" fmla="*/ 256478 h 507124"/>
                  <a:gd name="connsiteX13" fmla="*/ 37171 w 458221"/>
                  <a:gd name="connsiteY13" fmla="*/ 293649 h 507124"/>
                  <a:gd name="connsiteX14" fmla="*/ 44605 w 458221"/>
                  <a:gd name="connsiteY14" fmla="*/ 319669 h 507124"/>
                  <a:gd name="connsiteX15" fmla="*/ 44605 w 458221"/>
                  <a:gd name="connsiteY15" fmla="*/ 423747 h 507124"/>
                  <a:gd name="connsiteX16" fmla="*/ 48322 w 458221"/>
                  <a:gd name="connsiteY16" fmla="*/ 434898 h 507124"/>
                  <a:gd name="connsiteX17" fmla="*/ 70624 w 458221"/>
                  <a:gd name="connsiteY17" fmla="*/ 464635 h 507124"/>
                  <a:gd name="connsiteX18" fmla="*/ 89210 w 458221"/>
                  <a:gd name="connsiteY18" fmla="*/ 479503 h 507124"/>
                  <a:gd name="connsiteX19" fmla="*/ 96644 w 458221"/>
                  <a:gd name="connsiteY19" fmla="*/ 490654 h 507124"/>
                  <a:gd name="connsiteX20" fmla="*/ 111512 w 458221"/>
                  <a:gd name="connsiteY20" fmla="*/ 498088 h 507124"/>
                  <a:gd name="connsiteX21" fmla="*/ 122663 w 458221"/>
                  <a:gd name="connsiteY21" fmla="*/ 505522 h 507124"/>
                  <a:gd name="connsiteX22" fmla="*/ 156117 w 458221"/>
                  <a:gd name="connsiteY22" fmla="*/ 501805 h 507124"/>
                  <a:gd name="connsiteX23" fmla="*/ 178419 w 458221"/>
                  <a:gd name="connsiteY23" fmla="*/ 468352 h 507124"/>
                  <a:gd name="connsiteX24" fmla="*/ 189571 w 458221"/>
                  <a:gd name="connsiteY24" fmla="*/ 464635 h 507124"/>
                  <a:gd name="connsiteX25" fmla="*/ 204439 w 458221"/>
                  <a:gd name="connsiteY25" fmla="*/ 446049 h 507124"/>
                  <a:gd name="connsiteX26" fmla="*/ 215590 w 458221"/>
                  <a:gd name="connsiteY26" fmla="*/ 434898 h 507124"/>
                  <a:gd name="connsiteX27" fmla="*/ 223024 w 458221"/>
                  <a:gd name="connsiteY27" fmla="*/ 423747 h 507124"/>
                  <a:gd name="connsiteX28" fmla="*/ 234175 w 458221"/>
                  <a:gd name="connsiteY28" fmla="*/ 416313 h 507124"/>
                  <a:gd name="connsiteX29" fmla="*/ 252761 w 458221"/>
                  <a:gd name="connsiteY29" fmla="*/ 401444 h 507124"/>
                  <a:gd name="connsiteX30" fmla="*/ 260195 w 458221"/>
                  <a:gd name="connsiteY30" fmla="*/ 390293 h 507124"/>
                  <a:gd name="connsiteX31" fmla="*/ 282497 w 458221"/>
                  <a:gd name="connsiteY31" fmla="*/ 371708 h 507124"/>
                  <a:gd name="connsiteX32" fmla="*/ 293649 w 458221"/>
                  <a:gd name="connsiteY32" fmla="*/ 367991 h 507124"/>
                  <a:gd name="connsiteX33" fmla="*/ 312234 w 458221"/>
                  <a:gd name="connsiteY33" fmla="*/ 371708 h 507124"/>
                  <a:gd name="connsiteX34" fmla="*/ 323385 w 458221"/>
                  <a:gd name="connsiteY34" fmla="*/ 375425 h 507124"/>
                  <a:gd name="connsiteX35" fmla="*/ 356839 w 458221"/>
                  <a:gd name="connsiteY35" fmla="*/ 371708 h 507124"/>
                  <a:gd name="connsiteX36" fmla="*/ 390293 w 458221"/>
                  <a:gd name="connsiteY36" fmla="*/ 341971 h 507124"/>
                  <a:gd name="connsiteX37" fmla="*/ 412595 w 458221"/>
                  <a:gd name="connsiteY37" fmla="*/ 334537 h 507124"/>
                  <a:gd name="connsiteX38" fmla="*/ 431180 w 458221"/>
                  <a:gd name="connsiteY38" fmla="*/ 312235 h 507124"/>
                  <a:gd name="connsiteX39" fmla="*/ 453483 w 458221"/>
                  <a:gd name="connsiteY39" fmla="*/ 286215 h 507124"/>
                  <a:gd name="connsiteX40" fmla="*/ 442332 w 458221"/>
                  <a:gd name="connsiteY40" fmla="*/ 278781 h 507124"/>
                  <a:gd name="connsiteX41" fmla="*/ 431180 w 458221"/>
                  <a:gd name="connsiteY41" fmla="*/ 275064 h 507124"/>
                  <a:gd name="connsiteX42" fmla="*/ 423746 w 458221"/>
                  <a:gd name="connsiteY42" fmla="*/ 263913 h 507124"/>
                  <a:gd name="connsiteX43" fmla="*/ 420029 w 458221"/>
                  <a:gd name="connsiteY43" fmla="*/ 252761 h 507124"/>
                  <a:gd name="connsiteX44" fmla="*/ 405161 w 458221"/>
                  <a:gd name="connsiteY44" fmla="*/ 230459 h 507124"/>
                  <a:gd name="connsiteX45" fmla="*/ 401444 w 458221"/>
                  <a:gd name="connsiteY45" fmla="*/ 219308 h 507124"/>
                  <a:gd name="connsiteX46" fmla="*/ 379141 w 458221"/>
                  <a:gd name="connsiteY46" fmla="*/ 204439 h 507124"/>
                  <a:gd name="connsiteX47" fmla="*/ 356839 w 458221"/>
                  <a:gd name="connsiteY47" fmla="*/ 197005 h 507124"/>
                  <a:gd name="connsiteX48" fmla="*/ 349405 w 458221"/>
                  <a:gd name="connsiteY48" fmla="*/ 163552 h 507124"/>
                  <a:gd name="connsiteX49" fmla="*/ 341971 w 458221"/>
                  <a:gd name="connsiteY49" fmla="*/ 141249 h 507124"/>
                  <a:gd name="connsiteX50" fmla="*/ 319668 w 458221"/>
                  <a:gd name="connsiteY50" fmla="*/ 122664 h 507124"/>
                  <a:gd name="connsiteX51" fmla="*/ 308517 w 458221"/>
                  <a:gd name="connsiteY51" fmla="*/ 111513 h 507124"/>
                  <a:gd name="connsiteX52" fmla="*/ 278780 w 458221"/>
                  <a:gd name="connsiteY52" fmla="*/ 100361 h 507124"/>
                  <a:gd name="connsiteX53" fmla="*/ 267629 w 458221"/>
                  <a:gd name="connsiteY53" fmla="*/ 92927 h 507124"/>
                  <a:gd name="connsiteX54" fmla="*/ 245327 w 458221"/>
                  <a:gd name="connsiteY54" fmla="*/ 85493 h 507124"/>
                  <a:gd name="connsiteX55" fmla="*/ 223024 w 458221"/>
                  <a:gd name="connsiteY55" fmla="*/ 74342 h 507124"/>
                  <a:gd name="connsiteX56" fmla="*/ 204439 w 458221"/>
                  <a:gd name="connsiteY56" fmla="*/ 55756 h 507124"/>
                  <a:gd name="connsiteX57" fmla="*/ 156117 w 458221"/>
                  <a:gd name="connsiteY57" fmla="*/ 44605 h 507124"/>
                  <a:gd name="connsiteX58" fmla="*/ 144966 w 458221"/>
                  <a:gd name="connsiteY58" fmla="*/ 40888 h 507124"/>
                  <a:gd name="connsiteX59" fmla="*/ 118946 w 458221"/>
                  <a:gd name="connsiteY59" fmla="*/ 33454 h 507124"/>
                  <a:gd name="connsiteX60" fmla="*/ 89210 w 458221"/>
                  <a:gd name="connsiteY60" fmla="*/ 3717 h 507124"/>
                  <a:gd name="connsiteX61" fmla="*/ 78058 w 458221"/>
                  <a:gd name="connsiteY61" fmla="*/ 0 h 507124"/>
                  <a:gd name="connsiteX62" fmla="*/ 48322 w 458221"/>
                  <a:gd name="connsiteY62" fmla="*/ 3717 h 507124"/>
                  <a:gd name="connsiteX63" fmla="*/ 33454 w 458221"/>
                  <a:gd name="connsiteY63" fmla="*/ 7435 h 507124"/>
                  <a:gd name="connsiteX64" fmla="*/ 48322 w 458221"/>
                  <a:gd name="connsiteY64" fmla="*/ 0 h 507124"/>
                  <a:gd name="connsiteX0" fmla="*/ 7434 w 458221"/>
                  <a:gd name="connsiteY0" fmla="*/ 5576 h 507124"/>
                  <a:gd name="connsiteX1" fmla="*/ 48322 w 458221"/>
                  <a:gd name="connsiteY1" fmla="*/ 0 h 507124"/>
                  <a:gd name="connsiteX2" fmla="*/ 55756 w 458221"/>
                  <a:gd name="connsiteY2" fmla="*/ 33454 h 507124"/>
                  <a:gd name="connsiteX3" fmla="*/ 66907 w 458221"/>
                  <a:gd name="connsiteY3" fmla="*/ 66908 h 507124"/>
                  <a:gd name="connsiteX4" fmla="*/ 52039 w 458221"/>
                  <a:gd name="connsiteY4" fmla="*/ 118947 h 507124"/>
                  <a:gd name="connsiteX5" fmla="*/ 40888 w 458221"/>
                  <a:gd name="connsiteY5" fmla="*/ 126381 h 507124"/>
                  <a:gd name="connsiteX6" fmla="*/ 29736 w 458221"/>
                  <a:gd name="connsiteY6" fmla="*/ 144966 h 507124"/>
                  <a:gd name="connsiteX7" fmla="*/ 14868 w 458221"/>
                  <a:gd name="connsiteY7" fmla="*/ 163552 h 507124"/>
                  <a:gd name="connsiteX8" fmla="*/ 7434 w 458221"/>
                  <a:gd name="connsiteY8" fmla="*/ 174703 h 507124"/>
                  <a:gd name="connsiteX9" fmla="*/ 0 w 458221"/>
                  <a:gd name="connsiteY9" fmla="*/ 197005 h 507124"/>
                  <a:gd name="connsiteX10" fmla="*/ 3717 w 458221"/>
                  <a:gd name="connsiteY10" fmla="*/ 215591 h 507124"/>
                  <a:gd name="connsiteX11" fmla="*/ 18585 w 458221"/>
                  <a:gd name="connsiteY11" fmla="*/ 237893 h 507124"/>
                  <a:gd name="connsiteX12" fmla="*/ 33454 w 458221"/>
                  <a:gd name="connsiteY12" fmla="*/ 256478 h 507124"/>
                  <a:gd name="connsiteX13" fmla="*/ 37171 w 458221"/>
                  <a:gd name="connsiteY13" fmla="*/ 293649 h 507124"/>
                  <a:gd name="connsiteX14" fmla="*/ 44605 w 458221"/>
                  <a:gd name="connsiteY14" fmla="*/ 319669 h 507124"/>
                  <a:gd name="connsiteX15" fmla="*/ 44605 w 458221"/>
                  <a:gd name="connsiteY15" fmla="*/ 423747 h 507124"/>
                  <a:gd name="connsiteX16" fmla="*/ 48322 w 458221"/>
                  <a:gd name="connsiteY16" fmla="*/ 434898 h 507124"/>
                  <a:gd name="connsiteX17" fmla="*/ 70624 w 458221"/>
                  <a:gd name="connsiteY17" fmla="*/ 464635 h 507124"/>
                  <a:gd name="connsiteX18" fmla="*/ 89210 w 458221"/>
                  <a:gd name="connsiteY18" fmla="*/ 479503 h 507124"/>
                  <a:gd name="connsiteX19" fmla="*/ 96644 w 458221"/>
                  <a:gd name="connsiteY19" fmla="*/ 490654 h 507124"/>
                  <a:gd name="connsiteX20" fmla="*/ 111512 w 458221"/>
                  <a:gd name="connsiteY20" fmla="*/ 498088 h 507124"/>
                  <a:gd name="connsiteX21" fmla="*/ 122663 w 458221"/>
                  <a:gd name="connsiteY21" fmla="*/ 505522 h 507124"/>
                  <a:gd name="connsiteX22" fmla="*/ 156117 w 458221"/>
                  <a:gd name="connsiteY22" fmla="*/ 501805 h 507124"/>
                  <a:gd name="connsiteX23" fmla="*/ 178419 w 458221"/>
                  <a:gd name="connsiteY23" fmla="*/ 468352 h 507124"/>
                  <a:gd name="connsiteX24" fmla="*/ 189571 w 458221"/>
                  <a:gd name="connsiteY24" fmla="*/ 464635 h 507124"/>
                  <a:gd name="connsiteX25" fmla="*/ 204439 w 458221"/>
                  <a:gd name="connsiteY25" fmla="*/ 446049 h 507124"/>
                  <a:gd name="connsiteX26" fmla="*/ 215590 w 458221"/>
                  <a:gd name="connsiteY26" fmla="*/ 434898 h 507124"/>
                  <a:gd name="connsiteX27" fmla="*/ 223024 w 458221"/>
                  <a:gd name="connsiteY27" fmla="*/ 423747 h 507124"/>
                  <a:gd name="connsiteX28" fmla="*/ 234175 w 458221"/>
                  <a:gd name="connsiteY28" fmla="*/ 416313 h 507124"/>
                  <a:gd name="connsiteX29" fmla="*/ 252761 w 458221"/>
                  <a:gd name="connsiteY29" fmla="*/ 401444 h 507124"/>
                  <a:gd name="connsiteX30" fmla="*/ 260195 w 458221"/>
                  <a:gd name="connsiteY30" fmla="*/ 390293 h 507124"/>
                  <a:gd name="connsiteX31" fmla="*/ 282497 w 458221"/>
                  <a:gd name="connsiteY31" fmla="*/ 371708 h 507124"/>
                  <a:gd name="connsiteX32" fmla="*/ 293649 w 458221"/>
                  <a:gd name="connsiteY32" fmla="*/ 367991 h 507124"/>
                  <a:gd name="connsiteX33" fmla="*/ 312234 w 458221"/>
                  <a:gd name="connsiteY33" fmla="*/ 371708 h 507124"/>
                  <a:gd name="connsiteX34" fmla="*/ 323385 w 458221"/>
                  <a:gd name="connsiteY34" fmla="*/ 375425 h 507124"/>
                  <a:gd name="connsiteX35" fmla="*/ 356839 w 458221"/>
                  <a:gd name="connsiteY35" fmla="*/ 371708 h 507124"/>
                  <a:gd name="connsiteX36" fmla="*/ 390293 w 458221"/>
                  <a:gd name="connsiteY36" fmla="*/ 341971 h 507124"/>
                  <a:gd name="connsiteX37" fmla="*/ 412595 w 458221"/>
                  <a:gd name="connsiteY37" fmla="*/ 334537 h 507124"/>
                  <a:gd name="connsiteX38" fmla="*/ 431180 w 458221"/>
                  <a:gd name="connsiteY38" fmla="*/ 312235 h 507124"/>
                  <a:gd name="connsiteX39" fmla="*/ 453483 w 458221"/>
                  <a:gd name="connsiteY39" fmla="*/ 286215 h 507124"/>
                  <a:gd name="connsiteX40" fmla="*/ 442332 w 458221"/>
                  <a:gd name="connsiteY40" fmla="*/ 278781 h 507124"/>
                  <a:gd name="connsiteX41" fmla="*/ 431180 w 458221"/>
                  <a:gd name="connsiteY41" fmla="*/ 275064 h 507124"/>
                  <a:gd name="connsiteX42" fmla="*/ 423746 w 458221"/>
                  <a:gd name="connsiteY42" fmla="*/ 263913 h 507124"/>
                  <a:gd name="connsiteX43" fmla="*/ 420029 w 458221"/>
                  <a:gd name="connsiteY43" fmla="*/ 252761 h 507124"/>
                  <a:gd name="connsiteX44" fmla="*/ 405161 w 458221"/>
                  <a:gd name="connsiteY44" fmla="*/ 230459 h 507124"/>
                  <a:gd name="connsiteX45" fmla="*/ 401444 w 458221"/>
                  <a:gd name="connsiteY45" fmla="*/ 219308 h 507124"/>
                  <a:gd name="connsiteX46" fmla="*/ 379141 w 458221"/>
                  <a:gd name="connsiteY46" fmla="*/ 204439 h 507124"/>
                  <a:gd name="connsiteX47" fmla="*/ 356839 w 458221"/>
                  <a:gd name="connsiteY47" fmla="*/ 197005 h 507124"/>
                  <a:gd name="connsiteX48" fmla="*/ 349405 w 458221"/>
                  <a:gd name="connsiteY48" fmla="*/ 163552 h 507124"/>
                  <a:gd name="connsiteX49" fmla="*/ 341971 w 458221"/>
                  <a:gd name="connsiteY49" fmla="*/ 141249 h 507124"/>
                  <a:gd name="connsiteX50" fmla="*/ 319668 w 458221"/>
                  <a:gd name="connsiteY50" fmla="*/ 122664 h 507124"/>
                  <a:gd name="connsiteX51" fmla="*/ 308517 w 458221"/>
                  <a:gd name="connsiteY51" fmla="*/ 111513 h 507124"/>
                  <a:gd name="connsiteX52" fmla="*/ 278780 w 458221"/>
                  <a:gd name="connsiteY52" fmla="*/ 100361 h 507124"/>
                  <a:gd name="connsiteX53" fmla="*/ 267629 w 458221"/>
                  <a:gd name="connsiteY53" fmla="*/ 92927 h 507124"/>
                  <a:gd name="connsiteX54" fmla="*/ 245327 w 458221"/>
                  <a:gd name="connsiteY54" fmla="*/ 85493 h 507124"/>
                  <a:gd name="connsiteX55" fmla="*/ 223024 w 458221"/>
                  <a:gd name="connsiteY55" fmla="*/ 74342 h 507124"/>
                  <a:gd name="connsiteX56" fmla="*/ 204439 w 458221"/>
                  <a:gd name="connsiteY56" fmla="*/ 55756 h 507124"/>
                  <a:gd name="connsiteX57" fmla="*/ 156117 w 458221"/>
                  <a:gd name="connsiteY57" fmla="*/ 44605 h 507124"/>
                  <a:gd name="connsiteX58" fmla="*/ 144966 w 458221"/>
                  <a:gd name="connsiteY58" fmla="*/ 40888 h 507124"/>
                  <a:gd name="connsiteX59" fmla="*/ 118946 w 458221"/>
                  <a:gd name="connsiteY59" fmla="*/ 33454 h 507124"/>
                  <a:gd name="connsiteX60" fmla="*/ 89210 w 458221"/>
                  <a:gd name="connsiteY60" fmla="*/ 3717 h 507124"/>
                  <a:gd name="connsiteX61" fmla="*/ 78058 w 458221"/>
                  <a:gd name="connsiteY61" fmla="*/ 0 h 507124"/>
                  <a:gd name="connsiteX62" fmla="*/ 48322 w 458221"/>
                  <a:gd name="connsiteY62" fmla="*/ 3717 h 507124"/>
                  <a:gd name="connsiteX63" fmla="*/ 33454 w 458221"/>
                  <a:gd name="connsiteY63" fmla="*/ 7435 h 507124"/>
                  <a:gd name="connsiteX64" fmla="*/ 7434 w 458221"/>
                  <a:gd name="connsiteY64" fmla="*/ 5576 h 507124"/>
                  <a:gd name="connsiteX0" fmla="*/ 33454 w 458221"/>
                  <a:gd name="connsiteY0" fmla="*/ 11771 h 511460"/>
                  <a:gd name="connsiteX1" fmla="*/ 48322 w 458221"/>
                  <a:gd name="connsiteY1" fmla="*/ 4336 h 511460"/>
                  <a:gd name="connsiteX2" fmla="*/ 55756 w 458221"/>
                  <a:gd name="connsiteY2" fmla="*/ 37790 h 511460"/>
                  <a:gd name="connsiteX3" fmla="*/ 66907 w 458221"/>
                  <a:gd name="connsiteY3" fmla="*/ 71244 h 511460"/>
                  <a:gd name="connsiteX4" fmla="*/ 52039 w 458221"/>
                  <a:gd name="connsiteY4" fmla="*/ 123283 h 511460"/>
                  <a:gd name="connsiteX5" fmla="*/ 40888 w 458221"/>
                  <a:gd name="connsiteY5" fmla="*/ 130717 h 511460"/>
                  <a:gd name="connsiteX6" fmla="*/ 29736 w 458221"/>
                  <a:gd name="connsiteY6" fmla="*/ 149302 h 511460"/>
                  <a:gd name="connsiteX7" fmla="*/ 14868 w 458221"/>
                  <a:gd name="connsiteY7" fmla="*/ 167888 h 511460"/>
                  <a:gd name="connsiteX8" fmla="*/ 7434 w 458221"/>
                  <a:gd name="connsiteY8" fmla="*/ 179039 h 511460"/>
                  <a:gd name="connsiteX9" fmla="*/ 0 w 458221"/>
                  <a:gd name="connsiteY9" fmla="*/ 201341 h 511460"/>
                  <a:gd name="connsiteX10" fmla="*/ 3717 w 458221"/>
                  <a:gd name="connsiteY10" fmla="*/ 219927 h 511460"/>
                  <a:gd name="connsiteX11" fmla="*/ 18585 w 458221"/>
                  <a:gd name="connsiteY11" fmla="*/ 242229 h 511460"/>
                  <a:gd name="connsiteX12" fmla="*/ 33454 w 458221"/>
                  <a:gd name="connsiteY12" fmla="*/ 260814 h 511460"/>
                  <a:gd name="connsiteX13" fmla="*/ 37171 w 458221"/>
                  <a:gd name="connsiteY13" fmla="*/ 297985 h 511460"/>
                  <a:gd name="connsiteX14" fmla="*/ 44605 w 458221"/>
                  <a:gd name="connsiteY14" fmla="*/ 324005 h 511460"/>
                  <a:gd name="connsiteX15" fmla="*/ 44605 w 458221"/>
                  <a:gd name="connsiteY15" fmla="*/ 428083 h 511460"/>
                  <a:gd name="connsiteX16" fmla="*/ 48322 w 458221"/>
                  <a:gd name="connsiteY16" fmla="*/ 439234 h 511460"/>
                  <a:gd name="connsiteX17" fmla="*/ 70624 w 458221"/>
                  <a:gd name="connsiteY17" fmla="*/ 468971 h 511460"/>
                  <a:gd name="connsiteX18" fmla="*/ 89210 w 458221"/>
                  <a:gd name="connsiteY18" fmla="*/ 483839 h 511460"/>
                  <a:gd name="connsiteX19" fmla="*/ 96644 w 458221"/>
                  <a:gd name="connsiteY19" fmla="*/ 494990 h 511460"/>
                  <a:gd name="connsiteX20" fmla="*/ 111512 w 458221"/>
                  <a:gd name="connsiteY20" fmla="*/ 502424 h 511460"/>
                  <a:gd name="connsiteX21" fmla="*/ 122663 w 458221"/>
                  <a:gd name="connsiteY21" fmla="*/ 509858 h 511460"/>
                  <a:gd name="connsiteX22" fmla="*/ 156117 w 458221"/>
                  <a:gd name="connsiteY22" fmla="*/ 506141 h 511460"/>
                  <a:gd name="connsiteX23" fmla="*/ 178419 w 458221"/>
                  <a:gd name="connsiteY23" fmla="*/ 472688 h 511460"/>
                  <a:gd name="connsiteX24" fmla="*/ 189571 w 458221"/>
                  <a:gd name="connsiteY24" fmla="*/ 468971 h 511460"/>
                  <a:gd name="connsiteX25" fmla="*/ 204439 w 458221"/>
                  <a:gd name="connsiteY25" fmla="*/ 450385 h 511460"/>
                  <a:gd name="connsiteX26" fmla="*/ 215590 w 458221"/>
                  <a:gd name="connsiteY26" fmla="*/ 439234 h 511460"/>
                  <a:gd name="connsiteX27" fmla="*/ 223024 w 458221"/>
                  <a:gd name="connsiteY27" fmla="*/ 428083 h 511460"/>
                  <a:gd name="connsiteX28" fmla="*/ 234175 w 458221"/>
                  <a:gd name="connsiteY28" fmla="*/ 420649 h 511460"/>
                  <a:gd name="connsiteX29" fmla="*/ 252761 w 458221"/>
                  <a:gd name="connsiteY29" fmla="*/ 405780 h 511460"/>
                  <a:gd name="connsiteX30" fmla="*/ 260195 w 458221"/>
                  <a:gd name="connsiteY30" fmla="*/ 394629 h 511460"/>
                  <a:gd name="connsiteX31" fmla="*/ 282497 w 458221"/>
                  <a:gd name="connsiteY31" fmla="*/ 376044 h 511460"/>
                  <a:gd name="connsiteX32" fmla="*/ 293649 w 458221"/>
                  <a:gd name="connsiteY32" fmla="*/ 372327 h 511460"/>
                  <a:gd name="connsiteX33" fmla="*/ 312234 w 458221"/>
                  <a:gd name="connsiteY33" fmla="*/ 376044 h 511460"/>
                  <a:gd name="connsiteX34" fmla="*/ 323385 w 458221"/>
                  <a:gd name="connsiteY34" fmla="*/ 379761 h 511460"/>
                  <a:gd name="connsiteX35" fmla="*/ 356839 w 458221"/>
                  <a:gd name="connsiteY35" fmla="*/ 376044 h 511460"/>
                  <a:gd name="connsiteX36" fmla="*/ 390293 w 458221"/>
                  <a:gd name="connsiteY36" fmla="*/ 346307 h 511460"/>
                  <a:gd name="connsiteX37" fmla="*/ 412595 w 458221"/>
                  <a:gd name="connsiteY37" fmla="*/ 338873 h 511460"/>
                  <a:gd name="connsiteX38" fmla="*/ 431180 w 458221"/>
                  <a:gd name="connsiteY38" fmla="*/ 316571 h 511460"/>
                  <a:gd name="connsiteX39" fmla="*/ 453483 w 458221"/>
                  <a:gd name="connsiteY39" fmla="*/ 290551 h 511460"/>
                  <a:gd name="connsiteX40" fmla="*/ 442332 w 458221"/>
                  <a:gd name="connsiteY40" fmla="*/ 283117 h 511460"/>
                  <a:gd name="connsiteX41" fmla="*/ 431180 w 458221"/>
                  <a:gd name="connsiteY41" fmla="*/ 279400 h 511460"/>
                  <a:gd name="connsiteX42" fmla="*/ 423746 w 458221"/>
                  <a:gd name="connsiteY42" fmla="*/ 268249 h 511460"/>
                  <a:gd name="connsiteX43" fmla="*/ 420029 w 458221"/>
                  <a:gd name="connsiteY43" fmla="*/ 257097 h 511460"/>
                  <a:gd name="connsiteX44" fmla="*/ 405161 w 458221"/>
                  <a:gd name="connsiteY44" fmla="*/ 234795 h 511460"/>
                  <a:gd name="connsiteX45" fmla="*/ 401444 w 458221"/>
                  <a:gd name="connsiteY45" fmla="*/ 223644 h 511460"/>
                  <a:gd name="connsiteX46" fmla="*/ 379141 w 458221"/>
                  <a:gd name="connsiteY46" fmla="*/ 208775 h 511460"/>
                  <a:gd name="connsiteX47" fmla="*/ 356839 w 458221"/>
                  <a:gd name="connsiteY47" fmla="*/ 201341 h 511460"/>
                  <a:gd name="connsiteX48" fmla="*/ 349405 w 458221"/>
                  <a:gd name="connsiteY48" fmla="*/ 167888 h 511460"/>
                  <a:gd name="connsiteX49" fmla="*/ 341971 w 458221"/>
                  <a:gd name="connsiteY49" fmla="*/ 145585 h 511460"/>
                  <a:gd name="connsiteX50" fmla="*/ 319668 w 458221"/>
                  <a:gd name="connsiteY50" fmla="*/ 127000 h 511460"/>
                  <a:gd name="connsiteX51" fmla="*/ 308517 w 458221"/>
                  <a:gd name="connsiteY51" fmla="*/ 115849 h 511460"/>
                  <a:gd name="connsiteX52" fmla="*/ 278780 w 458221"/>
                  <a:gd name="connsiteY52" fmla="*/ 104697 h 511460"/>
                  <a:gd name="connsiteX53" fmla="*/ 267629 w 458221"/>
                  <a:gd name="connsiteY53" fmla="*/ 97263 h 511460"/>
                  <a:gd name="connsiteX54" fmla="*/ 245327 w 458221"/>
                  <a:gd name="connsiteY54" fmla="*/ 89829 h 511460"/>
                  <a:gd name="connsiteX55" fmla="*/ 223024 w 458221"/>
                  <a:gd name="connsiteY55" fmla="*/ 78678 h 511460"/>
                  <a:gd name="connsiteX56" fmla="*/ 204439 w 458221"/>
                  <a:gd name="connsiteY56" fmla="*/ 60092 h 511460"/>
                  <a:gd name="connsiteX57" fmla="*/ 156117 w 458221"/>
                  <a:gd name="connsiteY57" fmla="*/ 48941 h 511460"/>
                  <a:gd name="connsiteX58" fmla="*/ 144966 w 458221"/>
                  <a:gd name="connsiteY58" fmla="*/ 45224 h 511460"/>
                  <a:gd name="connsiteX59" fmla="*/ 118946 w 458221"/>
                  <a:gd name="connsiteY59" fmla="*/ 37790 h 511460"/>
                  <a:gd name="connsiteX60" fmla="*/ 89210 w 458221"/>
                  <a:gd name="connsiteY60" fmla="*/ 8053 h 511460"/>
                  <a:gd name="connsiteX61" fmla="*/ 78058 w 458221"/>
                  <a:gd name="connsiteY61" fmla="*/ 4336 h 511460"/>
                  <a:gd name="connsiteX62" fmla="*/ 48322 w 458221"/>
                  <a:gd name="connsiteY62" fmla="*/ 8053 h 511460"/>
                  <a:gd name="connsiteX63" fmla="*/ 33454 w 458221"/>
                  <a:gd name="connsiteY63" fmla="*/ 11771 h 511460"/>
                  <a:gd name="connsiteX0" fmla="*/ 48322 w 458221"/>
                  <a:gd name="connsiteY0" fmla="*/ 8673 h 512080"/>
                  <a:gd name="connsiteX1" fmla="*/ 48322 w 458221"/>
                  <a:gd name="connsiteY1" fmla="*/ 4956 h 512080"/>
                  <a:gd name="connsiteX2" fmla="*/ 55756 w 458221"/>
                  <a:gd name="connsiteY2" fmla="*/ 38410 h 512080"/>
                  <a:gd name="connsiteX3" fmla="*/ 66907 w 458221"/>
                  <a:gd name="connsiteY3" fmla="*/ 71864 h 512080"/>
                  <a:gd name="connsiteX4" fmla="*/ 52039 w 458221"/>
                  <a:gd name="connsiteY4" fmla="*/ 123903 h 512080"/>
                  <a:gd name="connsiteX5" fmla="*/ 40888 w 458221"/>
                  <a:gd name="connsiteY5" fmla="*/ 131337 h 512080"/>
                  <a:gd name="connsiteX6" fmla="*/ 29736 w 458221"/>
                  <a:gd name="connsiteY6" fmla="*/ 149922 h 512080"/>
                  <a:gd name="connsiteX7" fmla="*/ 14868 w 458221"/>
                  <a:gd name="connsiteY7" fmla="*/ 168508 h 512080"/>
                  <a:gd name="connsiteX8" fmla="*/ 7434 w 458221"/>
                  <a:gd name="connsiteY8" fmla="*/ 179659 h 512080"/>
                  <a:gd name="connsiteX9" fmla="*/ 0 w 458221"/>
                  <a:gd name="connsiteY9" fmla="*/ 201961 h 512080"/>
                  <a:gd name="connsiteX10" fmla="*/ 3717 w 458221"/>
                  <a:gd name="connsiteY10" fmla="*/ 220547 h 512080"/>
                  <a:gd name="connsiteX11" fmla="*/ 18585 w 458221"/>
                  <a:gd name="connsiteY11" fmla="*/ 242849 h 512080"/>
                  <a:gd name="connsiteX12" fmla="*/ 33454 w 458221"/>
                  <a:gd name="connsiteY12" fmla="*/ 261434 h 512080"/>
                  <a:gd name="connsiteX13" fmla="*/ 37171 w 458221"/>
                  <a:gd name="connsiteY13" fmla="*/ 298605 h 512080"/>
                  <a:gd name="connsiteX14" fmla="*/ 44605 w 458221"/>
                  <a:gd name="connsiteY14" fmla="*/ 324625 h 512080"/>
                  <a:gd name="connsiteX15" fmla="*/ 44605 w 458221"/>
                  <a:gd name="connsiteY15" fmla="*/ 428703 h 512080"/>
                  <a:gd name="connsiteX16" fmla="*/ 48322 w 458221"/>
                  <a:gd name="connsiteY16" fmla="*/ 439854 h 512080"/>
                  <a:gd name="connsiteX17" fmla="*/ 70624 w 458221"/>
                  <a:gd name="connsiteY17" fmla="*/ 469591 h 512080"/>
                  <a:gd name="connsiteX18" fmla="*/ 89210 w 458221"/>
                  <a:gd name="connsiteY18" fmla="*/ 484459 h 512080"/>
                  <a:gd name="connsiteX19" fmla="*/ 96644 w 458221"/>
                  <a:gd name="connsiteY19" fmla="*/ 495610 h 512080"/>
                  <a:gd name="connsiteX20" fmla="*/ 111512 w 458221"/>
                  <a:gd name="connsiteY20" fmla="*/ 503044 h 512080"/>
                  <a:gd name="connsiteX21" fmla="*/ 122663 w 458221"/>
                  <a:gd name="connsiteY21" fmla="*/ 510478 h 512080"/>
                  <a:gd name="connsiteX22" fmla="*/ 156117 w 458221"/>
                  <a:gd name="connsiteY22" fmla="*/ 506761 h 512080"/>
                  <a:gd name="connsiteX23" fmla="*/ 178419 w 458221"/>
                  <a:gd name="connsiteY23" fmla="*/ 473308 h 512080"/>
                  <a:gd name="connsiteX24" fmla="*/ 189571 w 458221"/>
                  <a:gd name="connsiteY24" fmla="*/ 469591 h 512080"/>
                  <a:gd name="connsiteX25" fmla="*/ 204439 w 458221"/>
                  <a:gd name="connsiteY25" fmla="*/ 451005 h 512080"/>
                  <a:gd name="connsiteX26" fmla="*/ 215590 w 458221"/>
                  <a:gd name="connsiteY26" fmla="*/ 439854 h 512080"/>
                  <a:gd name="connsiteX27" fmla="*/ 223024 w 458221"/>
                  <a:gd name="connsiteY27" fmla="*/ 428703 h 512080"/>
                  <a:gd name="connsiteX28" fmla="*/ 234175 w 458221"/>
                  <a:gd name="connsiteY28" fmla="*/ 421269 h 512080"/>
                  <a:gd name="connsiteX29" fmla="*/ 252761 w 458221"/>
                  <a:gd name="connsiteY29" fmla="*/ 406400 h 512080"/>
                  <a:gd name="connsiteX30" fmla="*/ 260195 w 458221"/>
                  <a:gd name="connsiteY30" fmla="*/ 395249 h 512080"/>
                  <a:gd name="connsiteX31" fmla="*/ 282497 w 458221"/>
                  <a:gd name="connsiteY31" fmla="*/ 376664 h 512080"/>
                  <a:gd name="connsiteX32" fmla="*/ 293649 w 458221"/>
                  <a:gd name="connsiteY32" fmla="*/ 372947 h 512080"/>
                  <a:gd name="connsiteX33" fmla="*/ 312234 w 458221"/>
                  <a:gd name="connsiteY33" fmla="*/ 376664 h 512080"/>
                  <a:gd name="connsiteX34" fmla="*/ 323385 w 458221"/>
                  <a:gd name="connsiteY34" fmla="*/ 380381 h 512080"/>
                  <a:gd name="connsiteX35" fmla="*/ 356839 w 458221"/>
                  <a:gd name="connsiteY35" fmla="*/ 376664 h 512080"/>
                  <a:gd name="connsiteX36" fmla="*/ 390293 w 458221"/>
                  <a:gd name="connsiteY36" fmla="*/ 346927 h 512080"/>
                  <a:gd name="connsiteX37" fmla="*/ 412595 w 458221"/>
                  <a:gd name="connsiteY37" fmla="*/ 339493 h 512080"/>
                  <a:gd name="connsiteX38" fmla="*/ 431180 w 458221"/>
                  <a:gd name="connsiteY38" fmla="*/ 317191 h 512080"/>
                  <a:gd name="connsiteX39" fmla="*/ 453483 w 458221"/>
                  <a:gd name="connsiteY39" fmla="*/ 291171 h 512080"/>
                  <a:gd name="connsiteX40" fmla="*/ 442332 w 458221"/>
                  <a:gd name="connsiteY40" fmla="*/ 283737 h 512080"/>
                  <a:gd name="connsiteX41" fmla="*/ 431180 w 458221"/>
                  <a:gd name="connsiteY41" fmla="*/ 280020 h 512080"/>
                  <a:gd name="connsiteX42" fmla="*/ 423746 w 458221"/>
                  <a:gd name="connsiteY42" fmla="*/ 268869 h 512080"/>
                  <a:gd name="connsiteX43" fmla="*/ 420029 w 458221"/>
                  <a:gd name="connsiteY43" fmla="*/ 257717 h 512080"/>
                  <a:gd name="connsiteX44" fmla="*/ 405161 w 458221"/>
                  <a:gd name="connsiteY44" fmla="*/ 235415 h 512080"/>
                  <a:gd name="connsiteX45" fmla="*/ 401444 w 458221"/>
                  <a:gd name="connsiteY45" fmla="*/ 224264 h 512080"/>
                  <a:gd name="connsiteX46" fmla="*/ 379141 w 458221"/>
                  <a:gd name="connsiteY46" fmla="*/ 209395 h 512080"/>
                  <a:gd name="connsiteX47" fmla="*/ 356839 w 458221"/>
                  <a:gd name="connsiteY47" fmla="*/ 201961 h 512080"/>
                  <a:gd name="connsiteX48" fmla="*/ 349405 w 458221"/>
                  <a:gd name="connsiteY48" fmla="*/ 168508 h 512080"/>
                  <a:gd name="connsiteX49" fmla="*/ 341971 w 458221"/>
                  <a:gd name="connsiteY49" fmla="*/ 146205 h 512080"/>
                  <a:gd name="connsiteX50" fmla="*/ 319668 w 458221"/>
                  <a:gd name="connsiteY50" fmla="*/ 127620 h 512080"/>
                  <a:gd name="connsiteX51" fmla="*/ 308517 w 458221"/>
                  <a:gd name="connsiteY51" fmla="*/ 116469 h 512080"/>
                  <a:gd name="connsiteX52" fmla="*/ 278780 w 458221"/>
                  <a:gd name="connsiteY52" fmla="*/ 105317 h 512080"/>
                  <a:gd name="connsiteX53" fmla="*/ 267629 w 458221"/>
                  <a:gd name="connsiteY53" fmla="*/ 97883 h 512080"/>
                  <a:gd name="connsiteX54" fmla="*/ 245327 w 458221"/>
                  <a:gd name="connsiteY54" fmla="*/ 90449 h 512080"/>
                  <a:gd name="connsiteX55" fmla="*/ 223024 w 458221"/>
                  <a:gd name="connsiteY55" fmla="*/ 79298 h 512080"/>
                  <a:gd name="connsiteX56" fmla="*/ 204439 w 458221"/>
                  <a:gd name="connsiteY56" fmla="*/ 60712 h 512080"/>
                  <a:gd name="connsiteX57" fmla="*/ 156117 w 458221"/>
                  <a:gd name="connsiteY57" fmla="*/ 49561 h 512080"/>
                  <a:gd name="connsiteX58" fmla="*/ 144966 w 458221"/>
                  <a:gd name="connsiteY58" fmla="*/ 45844 h 512080"/>
                  <a:gd name="connsiteX59" fmla="*/ 118946 w 458221"/>
                  <a:gd name="connsiteY59" fmla="*/ 38410 h 512080"/>
                  <a:gd name="connsiteX60" fmla="*/ 89210 w 458221"/>
                  <a:gd name="connsiteY60" fmla="*/ 8673 h 512080"/>
                  <a:gd name="connsiteX61" fmla="*/ 78058 w 458221"/>
                  <a:gd name="connsiteY61" fmla="*/ 4956 h 512080"/>
                  <a:gd name="connsiteX62" fmla="*/ 48322 w 458221"/>
                  <a:gd name="connsiteY62" fmla="*/ 8673 h 512080"/>
                  <a:gd name="connsiteX0" fmla="*/ 78058 w 458221"/>
                  <a:gd name="connsiteY0" fmla="*/ 5576 h 512700"/>
                  <a:gd name="connsiteX1" fmla="*/ 48322 w 458221"/>
                  <a:gd name="connsiteY1" fmla="*/ 5576 h 512700"/>
                  <a:gd name="connsiteX2" fmla="*/ 55756 w 458221"/>
                  <a:gd name="connsiteY2" fmla="*/ 39030 h 512700"/>
                  <a:gd name="connsiteX3" fmla="*/ 66907 w 458221"/>
                  <a:gd name="connsiteY3" fmla="*/ 72484 h 512700"/>
                  <a:gd name="connsiteX4" fmla="*/ 52039 w 458221"/>
                  <a:gd name="connsiteY4" fmla="*/ 124523 h 512700"/>
                  <a:gd name="connsiteX5" fmla="*/ 40888 w 458221"/>
                  <a:gd name="connsiteY5" fmla="*/ 131957 h 512700"/>
                  <a:gd name="connsiteX6" fmla="*/ 29736 w 458221"/>
                  <a:gd name="connsiteY6" fmla="*/ 150542 h 512700"/>
                  <a:gd name="connsiteX7" fmla="*/ 14868 w 458221"/>
                  <a:gd name="connsiteY7" fmla="*/ 169128 h 512700"/>
                  <a:gd name="connsiteX8" fmla="*/ 7434 w 458221"/>
                  <a:gd name="connsiteY8" fmla="*/ 180279 h 512700"/>
                  <a:gd name="connsiteX9" fmla="*/ 0 w 458221"/>
                  <a:gd name="connsiteY9" fmla="*/ 202581 h 512700"/>
                  <a:gd name="connsiteX10" fmla="*/ 3717 w 458221"/>
                  <a:gd name="connsiteY10" fmla="*/ 221167 h 512700"/>
                  <a:gd name="connsiteX11" fmla="*/ 18585 w 458221"/>
                  <a:gd name="connsiteY11" fmla="*/ 243469 h 512700"/>
                  <a:gd name="connsiteX12" fmla="*/ 33454 w 458221"/>
                  <a:gd name="connsiteY12" fmla="*/ 262054 h 512700"/>
                  <a:gd name="connsiteX13" fmla="*/ 37171 w 458221"/>
                  <a:gd name="connsiteY13" fmla="*/ 299225 h 512700"/>
                  <a:gd name="connsiteX14" fmla="*/ 44605 w 458221"/>
                  <a:gd name="connsiteY14" fmla="*/ 325245 h 512700"/>
                  <a:gd name="connsiteX15" fmla="*/ 44605 w 458221"/>
                  <a:gd name="connsiteY15" fmla="*/ 429323 h 512700"/>
                  <a:gd name="connsiteX16" fmla="*/ 48322 w 458221"/>
                  <a:gd name="connsiteY16" fmla="*/ 440474 h 512700"/>
                  <a:gd name="connsiteX17" fmla="*/ 70624 w 458221"/>
                  <a:gd name="connsiteY17" fmla="*/ 470211 h 512700"/>
                  <a:gd name="connsiteX18" fmla="*/ 89210 w 458221"/>
                  <a:gd name="connsiteY18" fmla="*/ 485079 h 512700"/>
                  <a:gd name="connsiteX19" fmla="*/ 96644 w 458221"/>
                  <a:gd name="connsiteY19" fmla="*/ 496230 h 512700"/>
                  <a:gd name="connsiteX20" fmla="*/ 111512 w 458221"/>
                  <a:gd name="connsiteY20" fmla="*/ 503664 h 512700"/>
                  <a:gd name="connsiteX21" fmla="*/ 122663 w 458221"/>
                  <a:gd name="connsiteY21" fmla="*/ 511098 h 512700"/>
                  <a:gd name="connsiteX22" fmla="*/ 156117 w 458221"/>
                  <a:gd name="connsiteY22" fmla="*/ 507381 h 512700"/>
                  <a:gd name="connsiteX23" fmla="*/ 178419 w 458221"/>
                  <a:gd name="connsiteY23" fmla="*/ 473928 h 512700"/>
                  <a:gd name="connsiteX24" fmla="*/ 189571 w 458221"/>
                  <a:gd name="connsiteY24" fmla="*/ 470211 h 512700"/>
                  <a:gd name="connsiteX25" fmla="*/ 204439 w 458221"/>
                  <a:gd name="connsiteY25" fmla="*/ 451625 h 512700"/>
                  <a:gd name="connsiteX26" fmla="*/ 215590 w 458221"/>
                  <a:gd name="connsiteY26" fmla="*/ 440474 h 512700"/>
                  <a:gd name="connsiteX27" fmla="*/ 223024 w 458221"/>
                  <a:gd name="connsiteY27" fmla="*/ 429323 h 512700"/>
                  <a:gd name="connsiteX28" fmla="*/ 234175 w 458221"/>
                  <a:gd name="connsiteY28" fmla="*/ 421889 h 512700"/>
                  <a:gd name="connsiteX29" fmla="*/ 252761 w 458221"/>
                  <a:gd name="connsiteY29" fmla="*/ 407020 h 512700"/>
                  <a:gd name="connsiteX30" fmla="*/ 260195 w 458221"/>
                  <a:gd name="connsiteY30" fmla="*/ 395869 h 512700"/>
                  <a:gd name="connsiteX31" fmla="*/ 282497 w 458221"/>
                  <a:gd name="connsiteY31" fmla="*/ 377284 h 512700"/>
                  <a:gd name="connsiteX32" fmla="*/ 293649 w 458221"/>
                  <a:gd name="connsiteY32" fmla="*/ 373567 h 512700"/>
                  <a:gd name="connsiteX33" fmla="*/ 312234 w 458221"/>
                  <a:gd name="connsiteY33" fmla="*/ 377284 h 512700"/>
                  <a:gd name="connsiteX34" fmla="*/ 323385 w 458221"/>
                  <a:gd name="connsiteY34" fmla="*/ 381001 h 512700"/>
                  <a:gd name="connsiteX35" fmla="*/ 356839 w 458221"/>
                  <a:gd name="connsiteY35" fmla="*/ 377284 h 512700"/>
                  <a:gd name="connsiteX36" fmla="*/ 390293 w 458221"/>
                  <a:gd name="connsiteY36" fmla="*/ 347547 h 512700"/>
                  <a:gd name="connsiteX37" fmla="*/ 412595 w 458221"/>
                  <a:gd name="connsiteY37" fmla="*/ 340113 h 512700"/>
                  <a:gd name="connsiteX38" fmla="*/ 431180 w 458221"/>
                  <a:gd name="connsiteY38" fmla="*/ 317811 h 512700"/>
                  <a:gd name="connsiteX39" fmla="*/ 453483 w 458221"/>
                  <a:gd name="connsiteY39" fmla="*/ 291791 h 512700"/>
                  <a:gd name="connsiteX40" fmla="*/ 442332 w 458221"/>
                  <a:gd name="connsiteY40" fmla="*/ 284357 h 512700"/>
                  <a:gd name="connsiteX41" fmla="*/ 431180 w 458221"/>
                  <a:gd name="connsiteY41" fmla="*/ 280640 h 512700"/>
                  <a:gd name="connsiteX42" fmla="*/ 423746 w 458221"/>
                  <a:gd name="connsiteY42" fmla="*/ 269489 h 512700"/>
                  <a:gd name="connsiteX43" fmla="*/ 420029 w 458221"/>
                  <a:gd name="connsiteY43" fmla="*/ 258337 h 512700"/>
                  <a:gd name="connsiteX44" fmla="*/ 405161 w 458221"/>
                  <a:gd name="connsiteY44" fmla="*/ 236035 h 512700"/>
                  <a:gd name="connsiteX45" fmla="*/ 401444 w 458221"/>
                  <a:gd name="connsiteY45" fmla="*/ 224884 h 512700"/>
                  <a:gd name="connsiteX46" fmla="*/ 379141 w 458221"/>
                  <a:gd name="connsiteY46" fmla="*/ 210015 h 512700"/>
                  <a:gd name="connsiteX47" fmla="*/ 356839 w 458221"/>
                  <a:gd name="connsiteY47" fmla="*/ 202581 h 512700"/>
                  <a:gd name="connsiteX48" fmla="*/ 349405 w 458221"/>
                  <a:gd name="connsiteY48" fmla="*/ 169128 h 512700"/>
                  <a:gd name="connsiteX49" fmla="*/ 341971 w 458221"/>
                  <a:gd name="connsiteY49" fmla="*/ 146825 h 512700"/>
                  <a:gd name="connsiteX50" fmla="*/ 319668 w 458221"/>
                  <a:gd name="connsiteY50" fmla="*/ 128240 h 512700"/>
                  <a:gd name="connsiteX51" fmla="*/ 308517 w 458221"/>
                  <a:gd name="connsiteY51" fmla="*/ 117089 h 512700"/>
                  <a:gd name="connsiteX52" fmla="*/ 278780 w 458221"/>
                  <a:gd name="connsiteY52" fmla="*/ 105937 h 512700"/>
                  <a:gd name="connsiteX53" fmla="*/ 267629 w 458221"/>
                  <a:gd name="connsiteY53" fmla="*/ 98503 h 512700"/>
                  <a:gd name="connsiteX54" fmla="*/ 245327 w 458221"/>
                  <a:gd name="connsiteY54" fmla="*/ 91069 h 512700"/>
                  <a:gd name="connsiteX55" fmla="*/ 223024 w 458221"/>
                  <a:gd name="connsiteY55" fmla="*/ 79918 h 512700"/>
                  <a:gd name="connsiteX56" fmla="*/ 204439 w 458221"/>
                  <a:gd name="connsiteY56" fmla="*/ 61332 h 512700"/>
                  <a:gd name="connsiteX57" fmla="*/ 156117 w 458221"/>
                  <a:gd name="connsiteY57" fmla="*/ 50181 h 512700"/>
                  <a:gd name="connsiteX58" fmla="*/ 144966 w 458221"/>
                  <a:gd name="connsiteY58" fmla="*/ 46464 h 512700"/>
                  <a:gd name="connsiteX59" fmla="*/ 118946 w 458221"/>
                  <a:gd name="connsiteY59" fmla="*/ 39030 h 512700"/>
                  <a:gd name="connsiteX60" fmla="*/ 89210 w 458221"/>
                  <a:gd name="connsiteY60" fmla="*/ 9293 h 512700"/>
                  <a:gd name="connsiteX61" fmla="*/ 78058 w 458221"/>
                  <a:gd name="connsiteY61" fmla="*/ 5576 h 512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458221" h="512700">
                    <a:moveTo>
                      <a:pt x="78058" y="5576"/>
                    </a:moveTo>
                    <a:cubicBezTo>
                      <a:pt x="71243" y="4957"/>
                      <a:pt x="52039" y="0"/>
                      <a:pt x="48322" y="5576"/>
                    </a:cubicBezTo>
                    <a:cubicBezTo>
                      <a:pt x="50800" y="16727"/>
                      <a:pt x="52397" y="28112"/>
                      <a:pt x="55756" y="39030"/>
                    </a:cubicBezTo>
                    <a:cubicBezTo>
                      <a:pt x="73343" y="96190"/>
                      <a:pt x="53748" y="6686"/>
                      <a:pt x="66907" y="72484"/>
                    </a:cubicBezTo>
                    <a:cubicBezTo>
                      <a:pt x="64817" y="89202"/>
                      <a:pt x="65368" y="111194"/>
                      <a:pt x="52039" y="124523"/>
                    </a:cubicBezTo>
                    <a:cubicBezTo>
                      <a:pt x="48880" y="127682"/>
                      <a:pt x="44605" y="129479"/>
                      <a:pt x="40888" y="131957"/>
                    </a:cubicBezTo>
                    <a:cubicBezTo>
                      <a:pt x="30359" y="163545"/>
                      <a:pt x="45044" y="125031"/>
                      <a:pt x="29736" y="150542"/>
                    </a:cubicBezTo>
                    <a:cubicBezTo>
                      <a:pt x="17764" y="170493"/>
                      <a:pt x="37080" y="154318"/>
                      <a:pt x="14868" y="169128"/>
                    </a:cubicBezTo>
                    <a:cubicBezTo>
                      <a:pt x="12390" y="172845"/>
                      <a:pt x="9248" y="176197"/>
                      <a:pt x="7434" y="180279"/>
                    </a:cubicBezTo>
                    <a:cubicBezTo>
                      <a:pt x="4251" y="187440"/>
                      <a:pt x="0" y="202581"/>
                      <a:pt x="0" y="202581"/>
                    </a:cubicBezTo>
                    <a:cubicBezTo>
                      <a:pt x="1239" y="208776"/>
                      <a:pt x="1103" y="215415"/>
                      <a:pt x="3717" y="221167"/>
                    </a:cubicBezTo>
                    <a:cubicBezTo>
                      <a:pt x="7414" y="229301"/>
                      <a:pt x="13629" y="236035"/>
                      <a:pt x="18585" y="243469"/>
                    </a:cubicBezTo>
                    <a:cubicBezTo>
                      <a:pt x="27963" y="257536"/>
                      <a:pt x="22860" y="251461"/>
                      <a:pt x="33454" y="262054"/>
                    </a:cubicBezTo>
                    <a:cubicBezTo>
                      <a:pt x="34693" y="274444"/>
                      <a:pt x="35410" y="286898"/>
                      <a:pt x="37171" y="299225"/>
                    </a:cubicBezTo>
                    <a:cubicBezTo>
                      <a:pt x="38338" y="307391"/>
                      <a:pt x="41958" y="317303"/>
                      <a:pt x="44605" y="325245"/>
                    </a:cubicBezTo>
                    <a:cubicBezTo>
                      <a:pt x="39564" y="375652"/>
                      <a:pt x="38585" y="366108"/>
                      <a:pt x="44605" y="429323"/>
                    </a:cubicBezTo>
                    <a:cubicBezTo>
                      <a:pt x="44976" y="433223"/>
                      <a:pt x="46419" y="437049"/>
                      <a:pt x="48322" y="440474"/>
                    </a:cubicBezTo>
                    <a:cubicBezTo>
                      <a:pt x="71895" y="482906"/>
                      <a:pt x="54221" y="449706"/>
                      <a:pt x="70624" y="470211"/>
                    </a:cubicBezTo>
                    <a:cubicBezTo>
                      <a:pt x="82851" y="485495"/>
                      <a:pt x="71523" y="479184"/>
                      <a:pt x="89210" y="485079"/>
                    </a:cubicBezTo>
                    <a:cubicBezTo>
                      <a:pt x="91688" y="488796"/>
                      <a:pt x="93212" y="493370"/>
                      <a:pt x="96644" y="496230"/>
                    </a:cubicBezTo>
                    <a:cubicBezTo>
                      <a:pt x="100901" y="499777"/>
                      <a:pt x="106701" y="500915"/>
                      <a:pt x="111512" y="503664"/>
                    </a:cubicBezTo>
                    <a:cubicBezTo>
                      <a:pt x="115391" y="505880"/>
                      <a:pt x="118946" y="508620"/>
                      <a:pt x="122663" y="511098"/>
                    </a:cubicBezTo>
                    <a:cubicBezTo>
                      <a:pt x="133814" y="509859"/>
                      <a:pt x="146238" y="512700"/>
                      <a:pt x="156117" y="507381"/>
                    </a:cubicBezTo>
                    <a:lnTo>
                      <a:pt x="178419" y="473928"/>
                    </a:lnTo>
                    <a:cubicBezTo>
                      <a:pt x="180593" y="470668"/>
                      <a:pt x="185854" y="471450"/>
                      <a:pt x="189571" y="470211"/>
                    </a:cubicBezTo>
                    <a:cubicBezTo>
                      <a:pt x="211207" y="448572"/>
                      <a:pt x="180984" y="479770"/>
                      <a:pt x="204439" y="451625"/>
                    </a:cubicBezTo>
                    <a:cubicBezTo>
                      <a:pt x="207804" y="447587"/>
                      <a:pt x="212225" y="444512"/>
                      <a:pt x="215590" y="440474"/>
                    </a:cubicBezTo>
                    <a:cubicBezTo>
                      <a:pt x="218450" y="437042"/>
                      <a:pt x="219865" y="432482"/>
                      <a:pt x="223024" y="429323"/>
                    </a:cubicBezTo>
                    <a:cubicBezTo>
                      <a:pt x="226183" y="426164"/>
                      <a:pt x="230687" y="424680"/>
                      <a:pt x="234175" y="421889"/>
                    </a:cubicBezTo>
                    <a:cubicBezTo>
                      <a:pt x="260657" y="400703"/>
                      <a:pt x="218442" y="429899"/>
                      <a:pt x="252761" y="407020"/>
                    </a:cubicBezTo>
                    <a:cubicBezTo>
                      <a:pt x="255239" y="403303"/>
                      <a:pt x="257335" y="399301"/>
                      <a:pt x="260195" y="395869"/>
                    </a:cubicBezTo>
                    <a:cubicBezTo>
                      <a:pt x="266066" y="388823"/>
                      <a:pt x="274143" y="381461"/>
                      <a:pt x="282497" y="377284"/>
                    </a:cubicBezTo>
                    <a:cubicBezTo>
                      <a:pt x="286002" y="375532"/>
                      <a:pt x="289932" y="374806"/>
                      <a:pt x="293649" y="373567"/>
                    </a:cubicBezTo>
                    <a:cubicBezTo>
                      <a:pt x="299844" y="374806"/>
                      <a:pt x="306105" y="375752"/>
                      <a:pt x="312234" y="377284"/>
                    </a:cubicBezTo>
                    <a:cubicBezTo>
                      <a:pt x="316035" y="378234"/>
                      <a:pt x="319467" y="381001"/>
                      <a:pt x="323385" y="381001"/>
                    </a:cubicBezTo>
                    <a:cubicBezTo>
                      <a:pt x="334605" y="381001"/>
                      <a:pt x="345688" y="378523"/>
                      <a:pt x="356839" y="377284"/>
                    </a:cubicBezTo>
                    <a:cubicBezTo>
                      <a:pt x="363574" y="370549"/>
                      <a:pt x="378351" y="352855"/>
                      <a:pt x="390293" y="347547"/>
                    </a:cubicBezTo>
                    <a:cubicBezTo>
                      <a:pt x="397454" y="344365"/>
                      <a:pt x="412595" y="340113"/>
                      <a:pt x="412595" y="340113"/>
                    </a:cubicBezTo>
                    <a:cubicBezTo>
                      <a:pt x="451264" y="301444"/>
                      <a:pt x="400129" y="354037"/>
                      <a:pt x="431180" y="317811"/>
                    </a:cubicBezTo>
                    <a:cubicBezTo>
                      <a:pt x="458221" y="286263"/>
                      <a:pt x="436416" y="317391"/>
                      <a:pt x="453483" y="291791"/>
                    </a:cubicBezTo>
                    <a:cubicBezTo>
                      <a:pt x="449766" y="289313"/>
                      <a:pt x="446328" y="286355"/>
                      <a:pt x="442332" y="284357"/>
                    </a:cubicBezTo>
                    <a:cubicBezTo>
                      <a:pt x="438827" y="282605"/>
                      <a:pt x="434240" y="283088"/>
                      <a:pt x="431180" y="280640"/>
                    </a:cubicBezTo>
                    <a:cubicBezTo>
                      <a:pt x="427692" y="277849"/>
                      <a:pt x="426224" y="273206"/>
                      <a:pt x="423746" y="269489"/>
                    </a:cubicBezTo>
                    <a:cubicBezTo>
                      <a:pt x="422507" y="265772"/>
                      <a:pt x="421932" y="261762"/>
                      <a:pt x="420029" y="258337"/>
                    </a:cubicBezTo>
                    <a:cubicBezTo>
                      <a:pt x="415690" y="250527"/>
                      <a:pt x="407986" y="244511"/>
                      <a:pt x="405161" y="236035"/>
                    </a:cubicBezTo>
                    <a:cubicBezTo>
                      <a:pt x="403922" y="232318"/>
                      <a:pt x="404214" y="227654"/>
                      <a:pt x="401444" y="224884"/>
                    </a:cubicBezTo>
                    <a:cubicBezTo>
                      <a:pt x="395126" y="218566"/>
                      <a:pt x="387618" y="212841"/>
                      <a:pt x="379141" y="210015"/>
                    </a:cubicBezTo>
                    <a:lnTo>
                      <a:pt x="356839" y="202581"/>
                    </a:lnTo>
                    <a:cubicBezTo>
                      <a:pt x="346205" y="170679"/>
                      <a:pt x="362487" y="221458"/>
                      <a:pt x="349405" y="169128"/>
                    </a:cubicBezTo>
                    <a:cubicBezTo>
                      <a:pt x="347504" y="161526"/>
                      <a:pt x="347512" y="152366"/>
                      <a:pt x="341971" y="146825"/>
                    </a:cubicBezTo>
                    <a:cubicBezTo>
                      <a:pt x="309381" y="114238"/>
                      <a:pt x="350726" y="154122"/>
                      <a:pt x="319668" y="128240"/>
                    </a:cubicBezTo>
                    <a:cubicBezTo>
                      <a:pt x="315630" y="124875"/>
                      <a:pt x="312794" y="120144"/>
                      <a:pt x="308517" y="117089"/>
                    </a:cubicBezTo>
                    <a:cubicBezTo>
                      <a:pt x="298048" y="109611"/>
                      <a:pt x="290756" y="108931"/>
                      <a:pt x="278780" y="105937"/>
                    </a:cubicBezTo>
                    <a:cubicBezTo>
                      <a:pt x="275063" y="103459"/>
                      <a:pt x="271711" y="100317"/>
                      <a:pt x="267629" y="98503"/>
                    </a:cubicBezTo>
                    <a:cubicBezTo>
                      <a:pt x="260468" y="95320"/>
                      <a:pt x="251847" y="95415"/>
                      <a:pt x="245327" y="91069"/>
                    </a:cubicBezTo>
                    <a:cubicBezTo>
                      <a:pt x="230915" y="81462"/>
                      <a:pt x="238413" y="85048"/>
                      <a:pt x="223024" y="79918"/>
                    </a:cubicBezTo>
                    <a:cubicBezTo>
                      <a:pt x="216829" y="73723"/>
                      <a:pt x="212751" y="64102"/>
                      <a:pt x="204439" y="61332"/>
                    </a:cubicBezTo>
                    <a:cubicBezTo>
                      <a:pt x="173824" y="51128"/>
                      <a:pt x="189894" y="55006"/>
                      <a:pt x="156117" y="50181"/>
                    </a:cubicBezTo>
                    <a:cubicBezTo>
                      <a:pt x="152400" y="48942"/>
                      <a:pt x="148733" y="47540"/>
                      <a:pt x="144966" y="46464"/>
                    </a:cubicBezTo>
                    <a:cubicBezTo>
                      <a:pt x="112294" y="37130"/>
                      <a:pt x="145682" y="47942"/>
                      <a:pt x="118946" y="39030"/>
                    </a:cubicBezTo>
                    <a:lnTo>
                      <a:pt x="89210" y="9293"/>
                    </a:lnTo>
                    <a:cubicBezTo>
                      <a:pt x="86439" y="6522"/>
                      <a:pt x="81775" y="6815"/>
                      <a:pt x="78058" y="5576"/>
                    </a:cubicBezTo>
                    <a:close/>
                  </a:path>
                </a:pathLst>
              </a:custGeom>
              <a:solidFill>
                <a:srgbClr val="E6D78E"/>
              </a:solidFill>
              <a:ln w="7938">
                <a:noFill/>
                <a:prstDash val="solid"/>
                <a:round/>
                <a:headEnd/>
                <a:tailEnd/>
              </a:ln>
            </p:spPr>
            <p:txBody>
              <a:bodyPr/>
              <a:lstStyle/>
              <a:p>
                <a:endParaRPr lang="en-US" dirty="0">
                  <a:solidFill>
                    <a:schemeClr val="tx1"/>
                  </a:solidFill>
                  <a:latin typeface="+mj-lt"/>
                  <a:ea typeface="ＭＳ Ｐゴシック" charset="-128"/>
                </a:endParaRPr>
              </a:p>
            </p:txBody>
          </p:sp>
          <p:sp>
            <p:nvSpPr>
              <p:cNvPr id="9" name="Freeform 8"/>
              <p:cNvSpPr/>
              <p:nvPr/>
            </p:nvSpPr>
            <p:spPr>
              <a:xfrm>
                <a:off x="3337110" y="3264023"/>
                <a:ext cx="285702" cy="183472"/>
              </a:xfrm>
              <a:custGeom>
                <a:avLst/>
                <a:gdLst>
                  <a:gd name="connsiteX0" fmla="*/ 95589 w 285702"/>
                  <a:gd name="connsiteY0" fmla="*/ 127247 h 183472"/>
                  <a:gd name="connsiteX1" fmla="*/ 95589 w 285702"/>
                  <a:gd name="connsiteY1" fmla="*/ 127247 h 183472"/>
                  <a:gd name="connsiteX2" fmla="*/ 101507 w 285702"/>
                  <a:gd name="connsiteY2" fmla="*/ 153880 h 183472"/>
                  <a:gd name="connsiteX3" fmla="*/ 104467 w 285702"/>
                  <a:gd name="connsiteY3" fmla="*/ 162758 h 183472"/>
                  <a:gd name="connsiteX4" fmla="*/ 128140 w 285702"/>
                  <a:gd name="connsiteY4" fmla="*/ 183472 h 183472"/>
                  <a:gd name="connsiteX5" fmla="*/ 163651 w 285702"/>
                  <a:gd name="connsiteY5" fmla="*/ 180513 h 183472"/>
                  <a:gd name="connsiteX6" fmla="*/ 181407 w 285702"/>
                  <a:gd name="connsiteY6" fmla="*/ 174594 h 183472"/>
                  <a:gd name="connsiteX7" fmla="*/ 199162 w 285702"/>
                  <a:gd name="connsiteY7" fmla="*/ 168676 h 183472"/>
                  <a:gd name="connsiteX8" fmla="*/ 213958 w 285702"/>
                  <a:gd name="connsiteY8" fmla="*/ 165717 h 183472"/>
                  <a:gd name="connsiteX9" fmla="*/ 225795 w 285702"/>
                  <a:gd name="connsiteY9" fmla="*/ 162758 h 183472"/>
                  <a:gd name="connsiteX10" fmla="*/ 264265 w 285702"/>
                  <a:gd name="connsiteY10" fmla="*/ 153880 h 183472"/>
                  <a:gd name="connsiteX11" fmla="*/ 276102 w 285702"/>
                  <a:gd name="connsiteY11" fmla="*/ 142043 h 183472"/>
                  <a:gd name="connsiteX12" fmla="*/ 279061 w 285702"/>
                  <a:gd name="connsiteY12" fmla="*/ 133165 h 183472"/>
                  <a:gd name="connsiteX13" fmla="*/ 284979 w 285702"/>
                  <a:gd name="connsiteY13" fmla="*/ 124288 h 183472"/>
                  <a:gd name="connsiteX14" fmla="*/ 282020 w 285702"/>
                  <a:gd name="connsiteY14" fmla="*/ 94695 h 183472"/>
                  <a:gd name="connsiteX15" fmla="*/ 258346 w 285702"/>
                  <a:gd name="connsiteY15" fmla="*/ 76940 h 183472"/>
                  <a:gd name="connsiteX16" fmla="*/ 234673 w 285702"/>
                  <a:gd name="connsiteY16" fmla="*/ 62144 h 183472"/>
                  <a:gd name="connsiteX17" fmla="*/ 225795 w 285702"/>
                  <a:gd name="connsiteY17" fmla="*/ 59185 h 183472"/>
                  <a:gd name="connsiteX18" fmla="*/ 219876 w 285702"/>
                  <a:gd name="connsiteY18" fmla="*/ 53266 h 183472"/>
                  <a:gd name="connsiteX19" fmla="*/ 205080 w 285702"/>
                  <a:gd name="connsiteY19" fmla="*/ 41429 h 183472"/>
                  <a:gd name="connsiteX20" fmla="*/ 202121 w 285702"/>
                  <a:gd name="connsiteY20" fmla="*/ 32552 h 183472"/>
                  <a:gd name="connsiteX21" fmla="*/ 193243 w 285702"/>
                  <a:gd name="connsiteY21" fmla="*/ 29593 h 183472"/>
                  <a:gd name="connsiteX22" fmla="*/ 184366 w 285702"/>
                  <a:gd name="connsiteY22" fmla="*/ 23674 h 183472"/>
                  <a:gd name="connsiteX23" fmla="*/ 145896 w 285702"/>
                  <a:gd name="connsiteY23" fmla="*/ 32552 h 183472"/>
                  <a:gd name="connsiteX24" fmla="*/ 137018 w 285702"/>
                  <a:gd name="connsiteY24" fmla="*/ 35511 h 183472"/>
                  <a:gd name="connsiteX25" fmla="*/ 119263 w 285702"/>
                  <a:gd name="connsiteY25" fmla="*/ 32552 h 183472"/>
                  <a:gd name="connsiteX26" fmla="*/ 98548 w 285702"/>
                  <a:gd name="connsiteY26" fmla="*/ 26633 h 183472"/>
                  <a:gd name="connsiteX27" fmla="*/ 89671 w 285702"/>
                  <a:gd name="connsiteY27" fmla="*/ 17756 h 183472"/>
                  <a:gd name="connsiteX28" fmla="*/ 65997 w 285702"/>
                  <a:gd name="connsiteY28" fmla="*/ 5919 h 183472"/>
                  <a:gd name="connsiteX29" fmla="*/ 45282 w 285702"/>
                  <a:gd name="connsiteY29" fmla="*/ 0 h 183472"/>
                  <a:gd name="connsiteX30" fmla="*/ 36405 w 285702"/>
                  <a:gd name="connsiteY30" fmla="*/ 2960 h 183472"/>
                  <a:gd name="connsiteX31" fmla="*/ 30486 w 285702"/>
                  <a:gd name="connsiteY31" fmla="*/ 8878 h 183472"/>
                  <a:gd name="connsiteX32" fmla="*/ 18649 w 285702"/>
                  <a:gd name="connsiteY32" fmla="*/ 11837 h 183472"/>
                  <a:gd name="connsiteX33" fmla="*/ 9772 w 285702"/>
                  <a:gd name="connsiteY33" fmla="*/ 53266 h 183472"/>
                  <a:gd name="connsiteX34" fmla="*/ 18649 w 285702"/>
                  <a:gd name="connsiteY34" fmla="*/ 82859 h 183472"/>
                  <a:gd name="connsiteX35" fmla="*/ 27527 w 285702"/>
                  <a:gd name="connsiteY35" fmla="*/ 97655 h 183472"/>
                  <a:gd name="connsiteX36" fmla="*/ 33445 w 285702"/>
                  <a:gd name="connsiteY36" fmla="*/ 106532 h 183472"/>
                  <a:gd name="connsiteX37" fmla="*/ 42323 w 285702"/>
                  <a:gd name="connsiteY37" fmla="*/ 109492 h 183472"/>
                  <a:gd name="connsiteX38" fmla="*/ 80793 w 285702"/>
                  <a:gd name="connsiteY38" fmla="*/ 112451 h 183472"/>
                  <a:gd name="connsiteX39" fmla="*/ 95589 w 285702"/>
                  <a:gd name="connsiteY39" fmla="*/ 127247 h 183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85702" h="183472">
                    <a:moveTo>
                      <a:pt x="95589" y="127247"/>
                    </a:moveTo>
                    <a:lnTo>
                      <a:pt x="95589" y="127247"/>
                    </a:lnTo>
                    <a:cubicBezTo>
                      <a:pt x="97562" y="136125"/>
                      <a:pt x="99301" y="145057"/>
                      <a:pt x="101507" y="153880"/>
                    </a:cubicBezTo>
                    <a:cubicBezTo>
                      <a:pt x="102264" y="156906"/>
                      <a:pt x="102595" y="160262"/>
                      <a:pt x="104467" y="162758"/>
                    </a:cubicBezTo>
                    <a:cubicBezTo>
                      <a:pt x="113123" y="174299"/>
                      <a:pt x="117872" y="176627"/>
                      <a:pt x="128140" y="183472"/>
                    </a:cubicBezTo>
                    <a:cubicBezTo>
                      <a:pt x="139977" y="182486"/>
                      <a:pt x="151935" y="182466"/>
                      <a:pt x="163651" y="180513"/>
                    </a:cubicBezTo>
                    <a:cubicBezTo>
                      <a:pt x="169805" y="179487"/>
                      <a:pt x="175488" y="176567"/>
                      <a:pt x="181407" y="174594"/>
                    </a:cubicBezTo>
                    <a:lnTo>
                      <a:pt x="199162" y="168676"/>
                    </a:lnTo>
                    <a:cubicBezTo>
                      <a:pt x="203934" y="167086"/>
                      <a:pt x="209048" y="166808"/>
                      <a:pt x="213958" y="165717"/>
                    </a:cubicBezTo>
                    <a:cubicBezTo>
                      <a:pt x="217928" y="164835"/>
                      <a:pt x="221818" y="163610"/>
                      <a:pt x="225795" y="162758"/>
                    </a:cubicBezTo>
                    <a:cubicBezTo>
                      <a:pt x="262362" y="154922"/>
                      <a:pt x="244629" y="160425"/>
                      <a:pt x="264265" y="153880"/>
                    </a:cubicBezTo>
                    <a:lnTo>
                      <a:pt x="276102" y="142043"/>
                    </a:lnTo>
                    <a:cubicBezTo>
                      <a:pt x="278308" y="139837"/>
                      <a:pt x="277666" y="135955"/>
                      <a:pt x="279061" y="133165"/>
                    </a:cubicBezTo>
                    <a:cubicBezTo>
                      <a:pt x="280651" y="129984"/>
                      <a:pt x="283006" y="127247"/>
                      <a:pt x="284979" y="124288"/>
                    </a:cubicBezTo>
                    <a:cubicBezTo>
                      <a:pt x="283993" y="114424"/>
                      <a:pt x="285702" y="103900"/>
                      <a:pt x="282020" y="94695"/>
                    </a:cubicBezTo>
                    <a:cubicBezTo>
                      <a:pt x="276789" y="81616"/>
                      <a:pt x="268577" y="80350"/>
                      <a:pt x="258346" y="76940"/>
                    </a:cubicBezTo>
                    <a:cubicBezTo>
                      <a:pt x="248968" y="62871"/>
                      <a:pt x="255802" y="69186"/>
                      <a:pt x="234673" y="62144"/>
                    </a:cubicBezTo>
                    <a:lnTo>
                      <a:pt x="225795" y="59185"/>
                    </a:lnTo>
                    <a:cubicBezTo>
                      <a:pt x="223822" y="57212"/>
                      <a:pt x="222055" y="55009"/>
                      <a:pt x="219876" y="53266"/>
                    </a:cubicBezTo>
                    <a:cubicBezTo>
                      <a:pt x="201210" y="38333"/>
                      <a:pt x="219372" y="55721"/>
                      <a:pt x="205080" y="41429"/>
                    </a:cubicBezTo>
                    <a:cubicBezTo>
                      <a:pt x="204094" y="38470"/>
                      <a:pt x="204327" y="34757"/>
                      <a:pt x="202121" y="32552"/>
                    </a:cubicBezTo>
                    <a:cubicBezTo>
                      <a:pt x="199915" y="30346"/>
                      <a:pt x="196033" y="30988"/>
                      <a:pt x="193243" y="29593"/>
                    </a:cubicBezTo>
                    <a:cubicBezTo>
                      <a:pt x="190062" y="28002"/>
                      <a:pt x="187325" y="25647"/>
                      <a:pt x="184366" y="23674"/>
                    </a:cubicBezTo>
                    <a:cubicBezTo>
                      <a:pt x="157472" y="27516"/>
                      <a:pt x="170271" y="24427"/>
                      <a:pt x="145896" y="32552"/>
                    </a:cubicBezTo>
                    <a:lnTo>
                      <a:pt x="137018" y="35511"/>
                    </a:lnTo>
                    <a:cubicBezTo>
                      <a:pt x="131100" y="34525"/>
                      <a:pt x="125146" y="33729"/>
                      <a:pt x="119263" y="32552"/>
                    </a:cubicBezTo>
                    <a:cubicBezTo>
                      <a:pt x="109969" y="30693"/>
                      <a:pt x="107013" y="29455"/>
                      <a:pt x="98548" y="26633"/>
                    </a:cubicBezTo>
                    <a:cubicBezTo>
                      <a:pt x="95589" y="23674"/>
                      <a:pt x="93201" y="20003"/>
                      <a:pt x="89671" y="17756"/>
                    </a:cubicBezTo>
                    <a:cubicBezTo>
                      <a:pt x="82228" y="13019"/>
                      <a:pt x="74556" y="8059"/>
                      <a:pt x="65997" y="5919"/>
                    </a:cubicBezTo>
                    <a:cubicBezTo>
                      <a:pt x="51134" y="2203"/>
                      <a:pt x="58018" y="4246"/>
                      <a:pt x="45282" y="0"/>
                    </a:cubicBezTo>
                    <a:cubicBezTo>
                      <a:pt x="42323" y="987"/>
                      <a:pt x="39080" y="1355"/>
                      <a:pt x="36405" y="2960"/>
                    </a:cubicBezTo>
                    <a:cubicBezTo>
                      <a:pt x="34013" y="4395"/>
                      <a:pt x="32982" y="7630"/>
                      <a:pt x="30486" y="8878"/>
                    </a:cubicBezTo>
                    <a:cubicBezTo>
                      <a:pt x="26848" y="10697"/>
                      <a:pt x="22595" y="10851"/>
                      <a:pt x="18649" y="11837"/>
                    </a:cubicBezTo>
                    <a:cubicBezTo>
                      <a:pt x="0" y="30486"/>
                      <a:pt x="5906" y="18473"/>
                      <a:pt x="9772" y="53266"/>
                    </a:cubicBezTo>
                    <a:cubicBezTo>
                      <a:pt x="12664" y="79296"/>
                      <a:pt x="7253" y="71461"/>
                      <a:pt x="18649" y="82859"/>
                    </a:cubicBezTo>
                    <a:cubicBezTo>
                      <a:pt x="23788" y="98275"/>
                      <a:pt x="18242" y="86049"/>
                      <a:pt x="27527" y="97655"/>
                    </a:cubicBezTo>
                    <a:cubicBezTo>
                      <a:pt x="29749" y="100432"/>
                      <a:pt x="30668" y="104310"/>
                      <a:pt x="33445" y="106532"/>
                    </a:cubicBezTo>
                    <a:cubicBezTo>
                      <a:pt x="35881" y="108481"/>
                      <a:pt x="39228" y="109105"/>
                      <a:pt x="42323" y="109492"/>
                    </a:cubicBezTo>
                    <a:cubicBezTo>
                      <a:pt x="55085" y="111087"/>
                      <a:pt x="67970" y="111465"/>
                      <a:pt x="80793" y="112451"/>
                    </a:cubicBezTo>
                    <a:cubicBezTo>
                      <a:pt x="90492" y="118916"/>
                      <a:pt x="93123" y="124781"/>
                      <a:pt x="95589" y="127247"/>
                    </a:cubicBezTo>
                    <a:close/>
                  </a:path>
                </a:pathLst>
              </a:custGeom>
              <a:solidFill>
                <a:srgbClr val="E6D78E"/>
              </a:solidFill>
              <a:ln w="7938">
                <a:noFill/>
                <a:prstDash val="solid"/>
                <a:round/>
                <a:headEnd/>
                <a:tailEnd/>
              </a:ln>
            </p:spPr>
            <p:txBody>
              <a:bodyPr/>
              <a:lstStyle/>
              <a:p>
                <a:endParaRPr lang="en-US" dirty="0">
                  <a:solidFill>
                    <a:schemeClr val="tx1"/>
                  </a:solidFill>
                  <a:latin typeface="+mj-lt"/>
                  <a:ea typeface="ＭＳ Ｐゴシック" charset="-128"/>
                </a:endParaRPr>
              </a:p>
            </p:txBody>
          </p:sp>
          <p:sp>
            <p:nvSpPr>
              <p:cNvPr id="10" name="Freeform 9"/>
              <p:cNvSpPr/>
              <p:nvPr/>
            </p:nvSpPr>
            <p:spPr>
              <a:xfrm>
                <a:off x="3135616" y="3187083"/>
                <a:ext cx="223102" cy="88777"/>
              </a:xfrm>
              <a:custGeom>
                <a:avLst/>
                <a:gdLst>
                  <a:gd name="connsiteX0" fmla="*/ 211266 w 223102"/>
                  <a:gd name="connsiteY0" fmla="*/ 41430 h 88777"/>
                  <a:gd name="connsiteX1" fmla="*/ 211266 w 223102"/>
                  <a:gd name="connsiteY1" fmla="*/ 41430 h 88777"/>
                  <a:gd name="connsiteX2" fmla="*/ 196469 w 223102"/>
                  <a:gd name="connsiteY2" fmla="*/ 62144 h 88777"/>
                  <a:gd name="connsiteX3" fmla="*/ 190551 w 223102"/>
                  <a:gd name="connsiteY3" fmla="*/ 68063 h 88777"/>
                  <a:gd name="connsiteX4" fmla="*/ 178714 w 223102"/>
                  <a:gd name="connsiteY4" fmla="*/ 82859 h 88777"/>
                  <a:gd name="connsiteX5" fmla="*/ 160959 w 223102"/>
                  <a:gd name="connsiteY5" fmla="*/ 88777 h 88777"/>
                  <a:gd name="connsiteX6" fmla="*/ 134326 w 223102"/>
                  <a:gd name="connsiteY6" fmla="*/ 85818 h 88777"/>
                  <a:gd name="connsiteX7" fmla="*/ 116570 w 223102"/>
                  <a:gd name="connsiteY7" fmla="*/ 79900 h 88777"/>
                  <a:gd name="connsiteX8" fmla="*/ 95856 w 223102"/>
                  <a:gd name="connsiteY8" fmla="*/ 71022 h 88777"/>
                  <a:gd name="connsiteX9" fmla="*/ 15957 w 223102"/>
                  <a:gd name="connsiteY9" fmla="*/ 65103 h 88777"/>
                  <a:gd name="connsiteX10" fmla="*/ 1161 w 223102"/>
                  <a:gd name="connsiteY10" fmla="*/ 50307 h 88777"/>
                  <a:gd name="connsiteX11" fmla="*/ 10038 w 223102"/>
                  <a:gd name="connsiteY11" fmla="*/ 44389 h 88777"/>
                  <a:gd name="connsiteX12" fmla="*/ 12998 w 223102"/>
                  <a:gd name="connsiteY12" fmla="*/ 35511 h 88777"/>
                  <a:gd name="connsiteX13" fmla="*/ 21875 w 223102"/>
                  <a:gd name="connsiteY13" fmla="*/ 29593 h 88777"/>
                  <a:gd name="connsiteX14" fmla="*/ 27794 w 223102"/>
                  <a:gd name="connsiteY14" fmla="*/ 23674 h 88777"/>
                  <a:gd name="connsiteX15" fmla="*/ 30753 w 223102"/>
                  <a:gd name="connsiteY15" fmla="*/ 14797 h 88777"/>
                  <a:gd name="connsiteX16" fmla="*/ 51467 w 223102"/>
                  <a:gd name="connsiteY16" fmla="*/ 0 h 88777"/>
                  <a:gd name="connsiteX17" fmla="*/ 75141 w 223102"/>
                  <a:gd name="connsiteY17" fmla="*/ 2960 h 88777"/>
                  <a:gd name="connsiteX18" fmla="*/ 101774 w 223102"/>
                  <a:gd name="connsiteY18" fmla="*/ 11837 h 88777"/>
                  <a:gd name="connsiteX19" fmla="*/ 110652 w 223102"/>
                  <a:gd name="connsiteY19" fmla="*/ 14797 h 88777"/>
                  <a:gd name="connsiteX20" fmla="*/ 155040 w 223102"/>
                  <a:gd name="connsiteY20" fmla="*/ 20715 h 88777"/>
                  <a:gd name="connsiteX21" fmla="*/ 172796 w 223102"/>
                  <a:gd name="connsiteY21" fmla="*/ 17756 h 88777"/>
                  <a:gd name="connsiteX22" fmla="*/ 181673 w 223102"/>
                  <a:gd name="connsiteY22" fmla="*/ 14797 h 88777"/>
                  <a:gd name="connsiteX23" fmla="*/ 193510 w 223102"/>
                  <a:gd name="connsiteY23" fmla="*/ 11837 h 88777"/>
                  <a:gd name="connsiteX24" fmla="*/ 217184 w 223102"/>
                  <a:gd name="connsiteY24" fmla="*/ 17756 h 88777"/>
                  <a:gd name="connsiteX25" fmla="*/ 223102 w 223102"/>
                  <a:gd name="connsiteY25" fmla="*/ 26634 h 88777"/>
                  <a:gd name="connsiteX26" fmla="*/ 220143 w 223102"/>
                  <a:gd name="connsiteY26" fmla="*/ 35511 h 88777"/>
                  <a:gd name="connsiteX27" fmla="*/ 211266 w 223102"/>
                  <a:gd name="connsiteY27" fmla="*/ 41430 h 88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23102" h="88777">
                    <a:moveTo>
                      <a:pt x="211266" y="41430"/>
                    </a:moveTo>
                    <a:lnTo>
                      <a:pt x="211266" y="41430"/>
                    </a:lnTo>
                    <a:cubicBezTo>
                      <a:pt x="206334" y="48335"/>
                      <a:pt x="201679" y="55446"/>
                      <a:pt x="196469" y="62144"/>
                    </a:cubicBezTo>
                    <a:cubicBezTo>
                      <a:pt x="194756" y="64346"/>
                      <a:pt x="192294" y="65884"/>
                      <a:pt x="190551" y="68063"/>
                    </a:cubicBezTo>
                    <a:cubicBezTo>
                      <a:pt x="187763" y="71548"/>
                      <a:pt x="183478" y="80477"/>
                      <a:pt x="178714" y="82859"/>
                    </a:cubicBezTo>
                    <a:cubicBezTo>
                      <a:pt x="173134" y="85649"/>
                      <a:pt x="160959" y="88777"/>
                      <a:pt x="160959" y="88777"/>
                    </a:cubicBezTo>
                    <a:cubicBezTo>
                      <a:pt x="152081" y="87791"/>
                      <a:pt x="143085" y="87570"/>
                      <a:pt x="134326" y="85818"/>
                    </a:cubicBezTo>
                    <a:cubicBezTo>
                      <a:pt x="128208" y="84595"/>
                      <a:pt x="116570" y="79900"/>
                      <a:pt x="116570" y="79900"/>
                    </a:cubicBezTo>
                    <a:cubicBezTo>
                      <a:pt x="107312" y="70640"/>
                      <a:pt x="112998" y="74139"/>
                      <a:pt x="95856" y="71022"/>
                    </a:cubicBezTo>
                    <a:cubicBezTo>
                      <a:pt x="61959" y="64859"/>
                      <a:pt x="69182" y="67638"/>
                      <a:pt x="15957" y="65103"/>
                    </a:cubicBezTo>
                    <a:cubicBezTo>
                      <a:pt x="13171" y="63246"/>
                      <a:pt x="0" y="56111"/>
                      <a:pt x="1161" y="50307"/>
                    </a:cubicBezTo>
                    <a:cubicBezTo>
                      <a:pt x="1858" y="46820"/>
                      <a:pt x="7079" y="46362"/>
                      <a:pt x="10038" y="44389"/>
                    </a:cubicBezTo>
                    <a:cubicBezTo>
                      <a:pt x="11025" y="41430"/>
                      <a:pt x="11049" y="37947"/>
                      <a:pt x="12998" y="35511"/>
                    </a:cubicBezTo>
                    <a:cubicBezTo>
                      <a:pt x="15220" y="32734"/>
                      <a:pt x="19098" y="31815"/>
                      <a:pt x="21875" y="29593"/>
                    </a:cubicBezTo>
                    <a:cubicBezTo>
                      <a:pt x="24054" y="27850"/>
                      <a:pt x="25821" y="25647"/>
                      <a:pt x="27794" y="23674"/>
                    </a:cubicBezTo>
                    <a:cubicBezTo>
                      <a:pt x="28780" y="20715"/>
                      <a:pt x="28940" y="17335"/>
                      <a:pt x="30753" y="14797"/>
                    </a:cubicBezTo>
                    <a:cubicBezTo>
                      <a:pt x="39529" y="2510"/>
                      <a:pt x="40240" y="3743"/>
                      <a:pt x="51467" y="0"/>
                    </a:cubicBezTo>
                    <a:cubicBezTo>
                      <a:pt x="59358" y="987"/>
                      <a:pt x="67365" y="1294"/>
                      <a:pt x="75141" y="2960"/>
                    </a:cubicBezTo>
                    <a:cubicBezTo>
                      <a:pt x="75145" y="2961"/>
                      <a:pt x="97333" y="10357"/>
                      <a:pt x="101774" y="11837"/>
                    </a:cubicBezTo>
                    <a:cubicBezTo>
                      <a:pt x="104733" y="12824"/>
                      <a:pt x="107548" y="14487"/>
                      <a:pt x="110652" y="14797"/>
                    </a:cubicBezTo>
                    <a:cubicBezTo>
                      <a:pt x="145249" y="18256"/>
                      <a:pt x="130523" y="15812"/>
                      <a:pt x="155040" y="20715"/>
                    </a:cubicBezTo>
                    <a:cubicBezTo>
                      <a:pt x="160959" y="19729"/>
                      <a:pt x="166939" y="19058"/>
                      <a:pt x="172796" y="17756"/>
                    </a:cubicBezTo>
                    <a:cubicBezTo>
                      <a:pt x="175841" y="17079"/>
                      <a:pt x="178674" y="15654"/>
                      <a:pt x="181673" y="14797"/>
                    </a:cubicBezTo>
                    <a:cubicBezTo>
                      <a:pt x="185584" y="13680"/>
                      <a:pt x="189564" y="12824"/>
                      <a:pt x="193510" y="11837"/>
                    </a:cubicBezTo>
                    <a:cubicBezTo>
                      <a:pt x="194244" y="11984"/>
                      <a:pt x="214153" y="15331"/>
                      <a:pt x="217184" y="17756"/>
                    </a:cubicBezTo>
                    <a:cubicBezTo>
                      <a:pt x="219961" y="19978"/>
                      <a:pt x="221129" y="23675"/>
                      <a:pt x="223102" y="26634"/>
                    </a:cubicBezTo>
                    <a:cubicBezTo>
                      <a:pt x="222116" y="29593"/>
                      <a:pt x="222349" y="33305"/>
                      <a:pt x="220143" y="35511"/>
                    </a:cubicBezTo>
                    <a:cubicBezTo>
                      <a:pt x="201858" y="53796"/>
                      <a:pt x="212745" y="40444"/>
                      <a:pt x="211266" y="41430"/>
                    </a:cubicBezTo>
                    <a:close/>
                  </a:path>
                </a:pathLst>
              </a:custGeom>
              <a:solidFill>
                <a:srgbClr val="E6D78E"/>
              </a:solidFill>
              <a:ln w="7938">
                <a:noFill/>
                <a:prstDash val="solid"/>
                <a:round/>
                <a:headEnd/>
                <a:tailEnd/>
              </a:ln>
            </p:spPr>
            <p:txBody>
              <a:bodyPr/>
              <a:lstStyle/>
              <a:p>
                <a:endParaRPr lang="en-US" dirty="0">
                  <a:solidFill>
                    <a:schemeClr val="tx1"/>
                  </a:solidFill>
                  <a:latin typeface="+mj-lt"/>
                  <a:ea typeface="ＭＳ Ｐゴシック" charset="-128"/>
                </a:endParaRPr>
              </a:p>
            </p:txBody>
          </p:sp>
          <p:sp>
            <p:nvSpPr>
              <p:cNvPr id="11" name="Freeform 10"/>
              <p:cNvSpPr/>
              <p:nvPr/>
            </p:nvSpPr>
            <p:spPr>
              <a:xfrm>
                <a:off x="3222594" y="3293616"/>
                <a:ext cx="106532" cy="97654"/>
              </a:xfrm>
              <a:custGeom>
                <a:avLst/>
                <a:gdLst>
                  <a:gd name="connsiteX0" fmla="*/ 73981 w 106532"/>
                  <a:gd name="connsiteY0" fmla="*/ 8877 h 97654"/>
                  <a:gd name="connsiteX1" fmla="*/ 73981 w 106532"/>
                  <a:gd name="connsiteY1" fmla="*/ 8877 h 97654"/>
                  <a:gd name="connsiteX2" fmla="*/ 94695 w 106532"/>
                  <a:gd name="connsiteY2" fmla="*/ 38469 h 97654"/>
                  <a:gd name="connsiteX3" fmla="*/ 106532 w 106532"/>
                  <a:gd name="connsiteY3" fmla="*/ 53266 h 97654"/>
                  <a:gd name="connsiteX4" fmla="*/ 97655 w 106532"/>
                  <a:gd name="connsiteY4" fmla="*/ 71021 h 97654"/>
                  <a:gd name="connsiteX5" fmla="*/ 85818 w 106532"/>
                  <a:gd name="connsiteY5" fmla="*/ 82858 h 97654"/>
                  <a:gd name="connsiteX6" fmla="*/ 76940 w 106532"/>
                  <a:gd name="connsiteY6" fmla="*/ 85817 h 97654"/>
                  <a:gd name="connsiteX7" fmla="*/ 62144 w 106532"/>
                  <a:gd name="connsiteY7" fmla="*/ 97654 h 97654"/>
                  <a:gd name="connsiteX8" fmla="*/ 41429 w 106532"/>
                  <a:gd name="connsiteY8" fmla="*/ 94695 h 97654"/>
                  <a:gd name="connsiteX9" fmla="*/ 35511 w 106532"/>
                  <a:gd name="connsiteY9" fmla="*/ 88776 h 97654"/>
                  <a:gd name="connsiteX10" fmla="*/ 23674 w 106532"/>
                  <a:gd name="connsiteY10" fmla="*/ 73980 h 97654"/>
                  <a:gd name="connsiteX11" fmla="*/ 20715 w 106532"/>
                  <a:gd name="connsiteY11" fmla="*/ 65102 h 97654"/>
                  <a:gd name="connsiteX12" fmla="*/ 14796 w 106532"/>
                  <a:gd name="connsiteY12" fmla="*/ 59184 h 97654"/>
                  <a:gd name="connsiteX13" fmla="*/ 2959 w 106532"/>
                  <a:gd name="connsiteY13" fmla="*/ 35510 h 97654"/>
                  <a:gd name="connsiteX14" fmla="*/ 0 w 106532"/>
                  <a:gd name="connsiteY14" fmla="*/ 23673 h 97654"/>
                  <a:gd name="connsiteX15" fmla="*/ 8878 w 106532"/>
                  <a:gd name="connsiteY15" fmla="*/ 8877 h 97654"/>
                  <a:gd name="connsiteX16" fmla="*/ 26633 w 106532"/>
                  <a:gd name="connsiteY16" fmla="*/ 2959 h 97654"/>
                  <a:gd name="connsiteX17" fmla="*/ 35511 w 106532"/>
                  <a:gd name="connsiteY17" fmla="*/ 0 h 97654"/>
                  <a:gd name="connsiteX18" fmla="*/ 59185 w 106532"/>
                  <a:gd name="connsiteY18" fmla="*/ 5918 h 97654"/>
                  <a:gd name="connsiteX19" fmla="*/ 73981 w 106532"/>
                  <a:gd name="connsiteY19" fmla="*/ 8877 h 9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6532" h="97654">
                    <a:moveTo>
                      <a:pt x="73981" y="8877"/>
                    </a:moveTo>
                    <a:lnTo>
                      <a:pt x="73981" y="8877"/>
                    </a:lnTo>
                    <a:cubicBezTo>
                      <a:pt x="80886" y="18741"/>
                      <a:pt x="86181" y="29955"/>
                      <a:pt x="94695" y="38469"/>
                    </a:cubicBezTo>
                    <a:cubicBezTo>
                      <a:pt x="103129" y="46903"/>
                      <a:pt x="99066" y="42066"/>
                      <a:pt x="106532" y="53266"/>
                    </a:cubicBezTo>
                    <a:cubicBezTo>
                      <a:pt x="103668" y="61857"/>
                      <a:pt x="103912" y="63721"/>
                      <a:pt x="97655" y="71021"/>
                    </a:cubicBezTo>
                    <a:cubicBezTo>
                      <a:pt x="94024" y="75258"/>
                      <a:pt x="91112" y="81094"/>
                      <a:pt x="85818" y="82858"/>
                    </a:cubicBezTo>
                    <a:cubicBezTo>
                      <a:pt x="82859" y="83844"/>
                      <a:pt x="79730" y="84422"/>
                      <a:pt x="76940" y="85817"/>
                    </a:cubicBezTo>
                    <a:cubicBezTo>
                      <a:pt x="69472" y="89551"/>
                      <a:pt x="67650" y="92147"/>
                      <a:pt x="62144" y="97654"/>
                    </a:cubicBezTo>
                    <a:cubicBezTo>
                      <a:pt x="55239" y="96668"/>
                      <a:pt x="48046" y="96901"/>
                      <a:pt x="41429" y="94695"/>
                    </a:cubicBezTo>
                    <a:cubicBezTo>
                      <a:pt x="38782" y="93813"/>
                      <a:pt x="37254" y="90955"/>
                      <a:pt x="35511" y="88776"/>
                    </a:cubicBezTo>
                    <a:cubicBezTo>
                      <a:pt x="20579" y="70111"/>
                      <a:pt x="37963" y="88272"/>
                      <a:pt x="23674" y="73980"/>
                    </a:cubicBezTo>
                    <a:cubicBezTo>
                      <a:pt x="22688" y="71021"/>
                      <a:pt x="22320" y="67777"/>
                      <a:pt x="20715" y="65102"/>
                    </a:cubicBezTo>
                    <a:cubicBezTo>
                      <a:pt x="19280" y="62710"/>
                      <a:pt x="16044" y="61679"/>
                      <a:pt x="14796" y="59184"/>
                    </a:cubicBezTo>
                    <a:cubicBezTo>
                      <a:pt x="1193" y="31979"/>
                      <a:pt x="16332" y="48883"/>
                      <a:pt x="2959" y="35510"/>
                    </a:cubicBezTo>
                    <a:cubicBezTo>
                      <a:pt x="1973" y="31564"/>
                      <a:pt x="0" y="27740"/>
                      <a:pt x="0" y="23673"/>
                    </a:cubicBezTo>
                    <a:cubicBezTo>
                      <a:pt x="0" y="18611"/>
                      <a:pt x="4190" y="11221"/>
                      <a:pt x="8878" y="8877"/>
                    </a:cubicBezTo>
                    <a:cubicBezTo>
                      <a:pt x="14458" y="6087"/>
                      <a:pt x="20715" y="4932"/>
                      <a:pt x="26633" y="2959"/>
                    </a:cubicBezTo>
                    <a:lnTo>
                      <a:pt x="35511" y="0"/>
                    </a:lnTo>
                    <a:cubicBezTo>
                      <a:pt x="41138" y="1125"/>
                      <a:pt x="53119" y="2885"/>
                      <a:pt x="59185" y="5918"/>
                    </a:cubicBezTo>
                    <a:cubicBezTo>
                      <a:pt x="72116" y="12383"/>
                      <a:pt x="71515" y="8384"/>
                      <a:pt x="73981" y="8877"/>
                    </a:cubicBezTo>
                    <a:close/>
                  </a:path>
                </a:pathLst>
              </a:custGeom>
              <a:solidFill>
                <a:srgbClr val="E6D78E"/>
              </a:solidFill>
              <a:ln w="7938">
                <a:noFill/>
                <a:prstDash val="solid"/>
                <a:round/>
                <a:headEnd/>
                <a:tailEnd/>
              </a:ln>
            </p:spPr>
            <p:txBody>
              <a:bodyPr/>
              <a:lstStyle/>
              <a:p>
                <a:endParaRPr lang="en-US" dirty="0">
                  <a:solidFill>
                    <a:schemeClr val="tx1"/>
                  </a:solidFill>
                  <a:latin typeface="+mj-lt"/>
                  <a:ea typeface="ＭＳ Ｐゴシック" charset="-128"/>
                </a:endParaRPr>
              </a:p>
            </p:txBody>
          </p:sp>
          <p:sp>
            <p:nvSpPr>
              <p:cNvPr id="12" name="Freeform 11"/>
              <p:cNvSpPr/>
              <p:nvPr/>
            </p:nvSpPr>
            <p:spPr>
              <a:xfrm>
                <a:off x="3339965" y="3414926"/>
                <a:ext cx="89775" cy="56243"/>
              </a:xfrm>
              <a:custGeom>
                <a:avLst/>
                <a:gdLst>
                  <a:gd name="connsiteX0" fmla="*/ 89775 w 89775"/>
                  <a:gd name="connsiteY0" fmla="*/ 26651 h 56243"/>
                  <a:gd name="connsiteX1" fmla="*/ 89775 w 89775"/>
                  <a:gd name="connsiteY1" fmla="*/ 26651 h 56243"/>
                  <a:gd name="connsiteX2" fmla="*/ 74979 w 89775"/>
                  <a:gd name="connsiteY2" fmla="*/ 47365 h 56243"/>
                  <a:gd name="connsiteX3" fmla="*/ 69060 w 89775"/>
                  <a:gd name="connsiteY3" fmla="*/ 53284 h 56243"/>
                  <a:gd name="connsiteX4" fmla="*/ 60183 w 89775"/>
                  <a:gd name="connsiteY4" fmla="*/ 56243 h 56243"/>
                  <a:gd name="connsiteX5" fmla="*/ 24672 w 89775"/>
                  <a:gd name="connsiteY5" fmla="*/ 53284 h 56243"/>
                  <a:gd name="connsiteX6" fmla="*/ 6917 w 89775"/>
                  <a:gd name="connsiteY6" fmla="*/ 47365 h 56243"/>
                  <a:gd name="connsiteX7" fmla="*/ 998 w 89775"/>
                  <a:gd name="connsiteY7" fmla="*/ 41447 h 56243"/>
                  <a:gd name="connsiteX8" fmla="*/ 9876 w 89775"/>
                  <a:gd name="connsiteY8" fmla="*/ 26651 h 56243"/>
                  <a:gd name="connsiteX9" fmla="*/ 18753 w 89775"/>
                  <a:gd name="connsiteY9" fmla="*/ 23691 h 56243"/>
                  <a:gd name="connsiteX10" fmla="*/ 33550 w 89775"/>
                  <a:gd name="connsiteY10" fmla="*/ 11855 h 56243"/>
                  <a:gd name="connsiteX11" fmla="*/ 39468 w 89775"/>
                  <a:gd name="connsiteY11" fmla="*/ 5936 h 56243"/>
                  <a:gd name="connsiteX12" fmla="*/ 57223 w 89775"/>
                  <a:gd name="connsiteY12" fmla="*/ 18 h 56243"/>
                  <a:gd name="connsiteX13" fmla="*/ 74979 w 89775"/>
                  <a:gd name="connsiteY13" fmla="*/ 2977 h 56243"/>
                  <a:gd name="connsiteX14" fmla="*/ 77938 w 89775"/>
                  <a:gd name="connsiteY14" fmla="*/ 11855 h 56243"/>
                  <a:gd name="connsiteX15" fmla="*/ 89775 w 89775"/>
                  <a:gd name="connsiteY15" fmla="*/ 14814 h 56243"/>
                  <a:gd name="connsiteX16" fmla="*/ 89775 w 89775"/>
                  <a:gd name="connsiteY16" fmla="*/ 26651 h 56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9775" h="56243">
                    <a:moveTo>
                      <a:pt x="89775" y="26651"/>
                    </a:moveTo>
                    <a:lnTo>
                      <a:pt x="89775" y="26651"/>
                    </a:lnTo>
                    <a:cubicBezTo>
                      <a:pt x="84843" y="33556"/>
                      <a:pt x="80188" y="40667"/>
                      <a:pt x="74979" y="47365"/>
                    </a:cubicBezTo>
                    <a:cubicBezTo>
                      <a:pt x="73266" y="49567"/>
                      <a:pt x="71453" y="51848"/>
                      <a:pt x="69060" y="53284"/>
                    </a:cubicBezTo>
                    <a:cubicBezTo>
                      <a:pt x="66385" y="54889"/>
                      <a:pt x="63142" y="55257"/>
                      <a:pt x="60183" y="56243"/>
                    </a:cubicBezTo>
                    <a:cubicBezTo>
                      <a:pt x="48346" y="55257"/>
                      <a:pt x="36388" y="55237"/>
                      <a:pt x="24672" y="53284"/>
                    </a:cubicBezTo>
                    <a:cubicBezTo>
                      <a:pt x="18518" y="52258"/>
                      <a:pt x="6917" y="47365"/>
                      <a:pt x="6917" y="47365"/>
                    </a:cubicBezTo>
                    <a:cubicBezTo>
                      <a:pt x="4944" y="45392"/>
                      <a:pt x="1545" y="44183"/>
                      <a:pt x="998" y="41447"/>
                    </a:cubicBezTo>
                    <a:cubicBezTo>
                      <a:pt x="0" y="36458"/>
                      <a:pt x="6079" y="28929"/>
                      <a:pt x="9876" y="26651"/>
                    </a:cubicBezTo>
                    <a:cubicBezTo>
                      <a:pt x="12551" y="25046"/>
                      <a:pt x="15794" y="24678"/>
                      <a:pt x="18753" y="23691"/>
                    </a:cubicBezTo>
                    <a:cubicBezTo>
                      <a:pt x="33053" y="9393"/>
                      <a:pt x="14872" y="26797"/>
                      <a:pt x="33550" y="11855"/>
                    </a:cubicBezTo>
                    <a:cubicBezTo>
                      <a:pt x="35729" y="10112"/>
                      <a:pt x="36973" y="7184"/>
                      <a:pt x="39468" y="5936"/>
                    </a:cubicBezTo>
                    <a:cubicBezTo>
                      <a:pt x="45048" y="3146"/>
                      <a:pt x="57223" y="18"/>
                      <a:pt x="57223" y="18"/>
                    </a:cubicBezTo>
                    <a:cubicBezTo>
                      <a:pt x="63142" y="1004"/>
                      <a:pt x="69769" y="0"/>
                      <a:pt x="74979" y="2977"/>
                    </a:cubicBezTo>
                    <a:cubicBezTo>
                      <a:pt x="77687" y="4525"/>
                      <a:pt x="75502" y="9906"/>
                      <a:pt x="77938" y="11855"/>
                    </a:cubicBezTo>
                    <a:cubicBezTo>
                      <a:pt x="81114" y="14396"/>
                      <a:pt x="85829" y="13828"/>
                      <a:pt x="89775" y="14814"/>
                    </a:cubicBezTo>
                    <a:cubicBezTo>
                      <a:pt x="86504" y="24627"/>
                      <a:pt x="89775" y="24678"/>
                      <a:pt x="89775" y="26651"/>
                    </a:cubicBezTo>
                    <a:close/>
                  </a:path>
                </a:pathLst>
              </a:custGeom>
              <a:solidFill>
                <a:srgbClr val="E6D78E"/>
              </a:solidFill>
              <a:ln w="7938">
                <a:noFill/>
                <a:prstDash val="solid"/>
                <a:round/>
                <a:headEnd/>
                <a:tailEnd/>
              </a:ln>
            </p:spPr>
            <p:txBody>
              <a:bodyPr/>
              <a:lstStyle/>
              <a:p>
                <a:endParaRPr lang="en-US" dirty="0">
                  <a:solidFill>
                    <a:schemeClr val="tx1"/>
                  </a:solidFill>
                  <a:latin typeface="+mj-lt"/>
                  <a:ea typeface="ＭＳ Ｐゴシック" charset="-128"/>
                </a:endParaRPr>
              </a:p>
            </p:txBody>
          </p:sp>
          <p:sp>
            <p:nvSpPr>
              <p:cNvPr id="13" name="Freeform 12"/>
              <p:cNvSpPr/>
              <p:nvPr/>
            </p:nvSpPr>
            <p:spPr>
              <a:xfrm>
                <a:off x="2805344" y="2997693"/>
                <a:ext cx="225522" cy="198268"/>
              </a:xfrm>
              <a:custGeom>
                <a:avLst/>
                <a:gdLst>
                  <a:gd name="connsiteX0" fmla="*/ 0 w 225522"/>
                  <a:gd name="connsiteY0" fmla="*/ 88777 h 198268"/>
                  <a:gd name="connsiteX1" fmla="*/ 0 w 225522"/>
                  <a:gd name="connsiteY1" fmla="*/ 88777 h 198268"/>
                  <a:gd name="connsiteX2" fmla="*/ 17755 w 225522"/>
                  <a:gd name="connsiteY2" fmla="*/ 121328 h 198268"/>
                  <a:gd name="connsiteX3" fmla="*/ 20714 w 225522"/>
                  <a:gd name="connsiteY3" fmla="*/ 147961 h 198268"/>
                  <a:gd name="connsiteX4" fmla="*/ 29592 w 225522"/>
                  <a:gd name="connsiteY4" fmla="*/ 150921 h 198268"/>
                  <a:gd name="connsiteX5" fmla="*/ 47347 w 225522"/>
                  <a:gd name="connsiteY5" fmla="*/ 180513 h 198268"/>
                  <a:gd name="connsiteX6" fmla="*/ 59184 w 225522"/>
                  <a:gd name="connsiteY6" fmla="*/ 183472 h 198268"/>
                  <a:gd name="connsiteX7" fmla="*/ 79899 w 225522"/>
                  <a:gd name="connsiteY7" fmla="*/ 177554 h 198268"/>
                  <a:gd name="connsiteX8" fmla="*/ 94695 w 225522"/>
                  <a:gd name="connsiteY8" fmla="*/ 168676 h 198268"/>
                  <a:gd name="connsiteX9" fmla="*/ 127246 w 225522"/>
                  <a:gd name="connsiteY9" fmla="*/ 180513 h 198268"/>
                  <a:gd name="connsiteX10" fmla="*/ 147961 w 225522"/>
                  <a:gd name="connsiteY10" fmla="*/ 192350 h 198268"/>
                  <a:gd name="connsiteX11" fmla="*/ 156839 w 225522"/>
                  <a:gd name="connsiteY11" fmla="*/ 195309 h 198268"/>
                  <a:gd name="connsiteX12" fmla="*/ 168675 w 225522"/>
                  <a:gd name="connsiteY12" fmla="*/ 192350 h 198268"/>
                  <a:gd name="connsiteX13" fmla="*/ 174594 w 225522"/>
                  <a:gd name="connsiteY13" fmla="*/ 186431 h 198268"/>
                  <a:gd name="connsiteX14" fmla="*/ 195308 w 225522"/>
                  <a:gd name="connsiteY14" fmla="*/ 189390 h 198268"/>
                  <a:gd name="connsiteX15" fmla="*/ 204186 w 225522"/>
                  <a:gd name="connsiteY15" fmla="*/ 192350 h 198268"/>
                  <a:gd name="connsiteX16" fmla="*/ 210105 w 225522"/>
                  <a:gd name="connsiteY16" fmla="*/ 198268 h 198268"/>
                  <a:gd name="connsiteX17" fmla="*/ 218982 w 225522"/>
                  <a:gd name="connsiteY17" fmla="*/ 192350 h 198268"/>
                  <a:gd name="connsiteX18" fmla="*/ 224901 w 225522"/>
                  <a:gd name="connsiteY18" fmla="*/ 174594 h 198268"/>
                  <a:gd name="connsiteX19" fmla="*/ 216023 w 225522"/>
                  <a:gd name="connsiteY19" fmla="*/ 127247 h 198268"/>
                  <a:gd name="connsiteX20" fmla="*/ 210105 w 225522"/>
                  <a:gd name="connsiteY20" fmla="*/ 121328 h 198268"/>
                  <a:gd name="connsiteX21" fmla="*/ 213064 w 225522"/>
                  <a:gd name="connsiteY21" fmla="*/ 106532 h 198268"/>
                  <a:gd name="connsiteX22" fmla="*/ 216023 w 225522"/>
                  <a:gd name="connsiteY22" fmla="*/ 97655 h 198268"/>
                  <a:gd name="connsiteX23" fmla="*/ 201227 w 225522"/>
                  <a:gd name="connsiteY23" fmla="*/ 88777 h 198268"/>
                  <a:gd name="connsiteX24" fmla="*/ 171635 w 225522"/>
                  <a:gd name="connsiteY24" fmla="*/ 91736 h 198268"/>
                  <a:gd name="connsiteX25" fmla="*/ 159798 w 225522"/>
                  <a:gd name="connsiteY25" fmla="*/ 76940 h 198268"/>
                  <a:gd name="connsiteX26" fmla="*/ 153879 w 225522"/>
                  <a:gd name="connsiteY26" fmla="*/ 59185 h 198268"/>
                  <a:gd name="connsiteX27" fmla="*/ 147961 w 225522"/>
                  <a:gd name="connsiteY27" fmla="*/ 41429 h 198268"/>
                  <a:gd name="connsiteX28" fmla="*/ 127246 w 225522"/>
                  <a:gd name="connsiteY28" fmla="*/ 23674 h 198268"/>
                  <a:gd name="connsiteX29" fmla="*/ 124287 w 225522"/>
                  <a:gd name="connsiteY29" fmla="*/ 11837 h 198268"/>
                  <a:gd name="connsiteX30" fmla="*/ 115409 w 225522"/>
                  <a:gd name="connsiteY30" fmla="*/ 5919 h 198268"/>
                  <a:gd name="connsiteX31" fmla="*/ 109491 w 225522"/>
                  <a:gd name="connsiteY31" fmla="*/ 0 h 198268"/>
                  <a:gd name="connsiteX32" fmla="*/ 85817 w 225522"/>
                  <a:gd name="connsiteY32" fmla="*/ 11837 h 198268"/>
                  <a:gd name="connsiteX33" fmla="*/ 79899 w 225522"/>
                  <a:gd name="connsiteY33" fmla="*/ 29592 h 198268"/>
                  <a:gd name="connsiteX34" fmla="*/ 62143 w 225522"/>
                  <a:gd name="connsiteY34" fmla="*/ 38470 h 198268"/>
                  <a:gd name="connsiteX35" fmla="*/ 56225 w 225522"/>
                  <a:gd name="connsiteY35" fmla="*/ 44389 h 198268"/>
                  <a:gd name="connsiteX36" fmla="*/ 14796 w 225522"/>
                  <a:gd name="connsiteY36" fmla="*/ 47348 h 198268"/>
                  <a:gd name="connsiteX37" fmla="*/ 5918 w 225522"/>
                  <a:gd name="connsiteY37" fmla="*/ 50307 h 198268"/>
                  <a:gd name="connsiteX38" fmla="*/ 0 w 225522"/>
                  <a:gd name="connsiteY38" fmla="*/ 68062 h 198268"/>
                  <a:gd name="connsiteX39" fmla="*/ 2959 w 225522"/>
                  <a:gd name="connsiteY39" fmla="*/ 79899 h 198268"/>
                  <a:gd name="connsiteX40" fmla="*/ 5918 w 225522"/>
                  <a:gd name="connsiteY40" fmla="*/ 88777 h 198268"/>
                  <a:gd name="connsiteX41" fmla="*/ 0 w 225522"/>
                  <a:gd name="connsiteY41" fmla="*/ 88777 h 198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25522" h="198268">
                    <a:moveTo>
                      <a:pt x="0" y="88777"/>
                    </a:moveTo>
                    <a:lnTo>
                      <a:pt x="0" y="88777"/>
                    </a:lnTo>
                    <a:cubicBezTo>
                      <a:pt x="4443" y="95886"/>
                      <a:pt x="15877" y="110061"/>
                      <a:pt x="17755" y="121328"/>
                    </a:cubicBezTo>
                    <a:cubicBezTo>
                      <a:pt x="19223" y="130139"/>
                      <a:pt x="17397" y="139668"/>
                      <a:pt x="20714" y="147961"/>
                    </a:cubicBezTo>
                    <a:cubicBezTo>
                      <a:pt x="21873" y="150857"/>
                      <a:pt x="26633" y="149934"/>
                      <a:pt x="29592" y="150921"/>
                    </a:cubicBezTo>
                    <a:cubicBezTo>
                      <a:pt x="37274" y="173970"/>
                      <a:pt x="31099" y="164265"/>
                      <a:pt x="47347" y="180513"/>
                    </a:cubicBezTo>
                    <a:cubicBezTo>
                      <a:pt x="50223" y="183389"/>
                      <a:pt x="55238" y="182486"/>
                      <a:pt x="59184" y="183472"/>
                    </a:cubicBezTo>
                    <a:cubicBezTo>
                      <a:pt x="61394" y="182920"/>
                      <a:pt x="76868" y="179373"/>
                      <a:pt x="79899" y="177554"/>
                    </a:cubicBezTo>
                    <a:cubicBezTo>
                      <a:pt x="100209" y="165367"/>
                      <a:pt x="69545" y="177058"/>
                      <a:pt x="94695" y="168676"/>
                    </a:cubicBezTo>
                    <a:cubicBezTo>
                      <a:pt x="115283" y="176911"/>
                      <a:pt x="104452" y="172914"/>
                      <a:pt x="127246" y="180513"/>
                    </a:cubicBezTo>
                    <a:cubicBezTo>
                      <a:pt x="142820" y="185705"/>
                      <a:pt x="134964" y="185852"/>
                      <a:pt x="147961" y="192350"/>
                    </a:cubicBezTo>
                    <a:cubicBezTo>
                      <a:pt x="150751" y="193745"/>
                      <a:pt x="153880" y="194323"/>
                      <a:pt x="156839" y="195309"/>
                    </a:cubicBezTo>
                    <a:cubicBezTo>
                      <a:pt x="160784" y="194323"/>
                      <a:pt x="165038" y="194169"/>
                      <a:pt x="168675" y="192350"/>
                    </a:cubicBezTo>
                    <a:cubicBezTo>
                      <a:pt x="171171" y="191102"/>
                      <a:pt x="171821" y="186739"/>
                      <a:pt x="174594" y="186431"/>
                    </a:cubicBezTo>
                    <a:cubicBezTo>
                      <a:pt x="181526" y="185661"/>
                      <a:pt x="188403" y="188404"/>
                      <a:pt x="195308" y="189390"/>
                    </a:cubicBezTo>
                    <a:cubicBezTo>
                      <a:pt x="198267" y="190377"/>
                      <a:pt x="201511" y="190745"/>
                      <a:pt x="204186" y="192350"/>
                    </a:cubicBezTo>
                    <a:cubicBezTo>
                      <a:pt x="206578" y="193785"/>
                      <a:pt x="207315" y="198268"/>
                      <a:pt x="210105" y="198268"/>
                    </a:cubicBezTo>
                    <a:cubicBezTo>
                      <a:pt x="213661" y="198268"/>
                      <a:pt x="216023" y="194323"/>
                      <a:pt x="218982" y="192350"/>
                    </a:cubicBezTo>
                    <a:cubicBezTo>
                      <a:pt x="220955" y="186431"/>
                      <a:pt x="225522" y="180802"/>
                      <a:pt x="224901" y="174594"/>
                    </a:cubicBezTo>
                    <a:cubicBezTo>
                      <a:pt x="224518" y="170763"/>
                      <a:pt x="223063" y="134289"/>
                      <a:pt x="216023" y="127247"/>
                    </a:cubicBezTo>
                    <a:lnTo>
                      <a:pt x="210105" y="121328"/>
                    </a:lnTo>
                    <a:cubicBezTo>
                      <a:pt x="211091" y="116396"/>
                      <a:pt x="211844" y="111411"/>
                      <a:pt x="213064" y="106532"/>
                    </a:cubicBezTo>
                    <a:cubicBezTo>
                      <a:pt x="213820" y="103506"/>
                      <a:pt x="216635" y="100713"/>
                      <a:pt x="216023" y="97655"/>
                    </a:cubicBezTo>
                    <a:cubicBezTo>
                      <a:pt x="214862" y="91851"/>
                      <a:pt x="204967" y="90024"/>
                      <a:pt x="201227" y="88777"/>
                    </a:cubicBezTo>
                    <a:cubicBezTo>
                      <a:pt x="191363" y="89763"/>
                      <a:pt x="181514" y="92559"/>
                      <a:pt x="171635" y="91736"/>
                    </a:cubicBezTo>
                    <a:cubicBezTo>
                      <a:pt x="168795" y="91499"/>
                      <a:pt x="160132" y="77692"/>
                      <a:pt x="159798" y="76940"/>
                    </a:cubicBezTo>
                    <a:cubicBezTo>
                      <a:pt x="157264" y="71239"/>
                      <a:pt x="155852" y="65103"/>
                      <a:pt x="153879" y="59185"/>
                    </a:cubicBezTo>
                    <a:lnTo>
                      <a:pt x="147961" y="41429"/>
                    </a:lnTo>
                    <a:cubicBezTo>
                      <a:pt x="145911" y="35277"/>
                      <a:pt x="132926" y="27460"/>
                      <a:pt x="127246" y="23674"/>
                    </a:cubicBezTo>
                    <a:cubicBezTo>
                      <a:pt x="126260" y="19728"/>
                      <a:pt x="126543" y="15221"/>
                      <a:pt x="124287" y="11837"/>
                    </a:cubicBezTo>
                    <a:cubicBezTo>
                      <a:pt x="122314" y="8878"/>
                      <a:pt x="118186" y="8141"/>
                      <a:pt x="115409" y="5919"/>
                    </a:cubicBezTo>
                    <a:cubicBezTo>
                      <a:pt x="113230" y="4176"/>
                      <a:pt x="111464" y="1973"/>
                      <a:pt x="109491" y="0"/>
                    </a:cubicBezTo>
                    <a:cubicBezTo>
                      <a:pt x="89089" y="6801"/>
                      <a:pt x="96148" y="1508"/>
                      <a:pt x="85817" y="11837"/>
                    </a:cubicBezTo>
                    <a:cubicBezTo>
                      <a:pt x="83844" y="17755"/>
                      <a:pt x="85817" y="27619"/>
                      <a:pt x="79899" y="29592"/>
                    </a:cubicBezTo>
                    <a:cubicBezTo>
                      <a:pt x="70525" y="32717"/>
                      <a:pt x="70336" y="31916"/>
                      <a:pt x="62143" y="38470"/>
                    </a:cubicBezTo>
                    <a:cubicBezTo>
                      <a:pt x="59964" y="40213"/>
                      <a:pt x="58967" y="43875"/>
                      <a:pt x="56225" y="44389"/>
                    </a:cubicBezTo>
                    <a:cubicBezTo>
                      <a:pt x="42617" y="46941"/>
                      <a:pt x="28606" y="46362"/>
                      <a:pt x="14796" y="47348"/>
                    </a:cubicBezTo>
                    <a:cubicBezTo>
                      <a:pt x="11837" y="48334"/>
                      <a:pt x="7731" y="47769"/>
                      <a:pt x="5918" y="50307"/>
                    </a:cubicBezTo>
                    <a:cubicBezTo>
                      <a:pt x="2292" y="55383"/>
                      <a:pt x="0" y="68062"/>
                      <a:pt x="0" y="68062"/>
                    </a:cubicBezTo>
                    <a:cubicBezTo>
                      <a:pt x="986" y="72008"/>
                      <a:pt x="1842" y="75988"/>
                      <a:pt x="2959" y="79899"/>
                    </a:cubicBezTo>
                    <a:cubicBezTo>
                      <a:pt x="3816" y="82898"/>
                      <a:pt x="6904" y="85818"/>
                      <a:pt x="5918" y="88777"/>
                    </a:cubicBezTo>
                    <a:cubicBezTo>
                      <a:pt x="4594" y="92747"/>
                      <a:pt x="986" y="88777"/>
                      <a:pt x="0" y="88777"/>
                    </a:cubicBezTo>
                    <a:close/>
                  </a:path>
                </a:pathLst>
              </a:custGeom>
              <a:solidFill>
                <a:srgbClr val="E6D78E"/>
              </a:solidFill>
              <a:ln w="7938">
                <a:noFill/>
                <a:prstDash val="solid"/>
                <a:round/>
                <a:headEnd/>
                <a:tailEnd/>
              </a:ln>
            </p:spPr>
            <p:txBody>
              <a:bodyPr/>
              <a:lstStyle/>
              <a:p>
                <a:endParaRPr lang="en-US" dirty="0">
                  <a:solidFill>
                    <a:schemeClr val="tx1"/>
                  </a:solidFill>
                  <a:latin typeface="+mj-lt"/>
                  <a:ea typeface="ＭＳ Ｐゴシック" charset="-128"/>
                </a:endParaRPr>
              </a:p>
            </p:txBody>
          </p:sp>
          <p:sp>
            <p:nvSpPr>
              <p:cNvPr id="14" name="Freeform 13"/>
              <p:cNvSpPr/>
              <p:nvPr/>
            </p:nvSpPr>
            <p:spPr>
              <a:xfrm>
                <a:off x="2644755" y="3079853"/>
                <a:ext cx="173335" cy="119067"/>
              </a:xfrm>
              <a:custGeom>
                <a:avLst/>
                <a:gdLst>
                  <a:gd name="connsiteX0" fmla="*/ 92527 w 173335"/>
                  <a:gd name="connsiteY0" fmla="*/ 6617 h 119067"/>
                  <a:gd name="connsiteX1" fmla="*/ 92527 w 173335"/>
                  <a:gd name="connsiteY1" fmla="*/ 6617 h 119067"/>
                  <a:gd name="connsiteX2" fmla="*/ 65894 w 173335"/>
                  <a:gd name="connsiteY2" fmla="*/ 12535 h 119067"/>
                  <a:gd name="connsiteX3" fmla="*/ 59975 w 173335"/>
                  <a:gd name="connsiteY3" fmla="*/ 18454 h 119067"/>
                  <a:gd name="connsiteX4" fmla="*/ 51097 w 173335"/>
                  <a:gd name="connsiteY4" fmla="*/ 21413 h 119067"/>
                  <a:gd name="connsiteX5" fmla="*/ 33342 w 173335"/>
                  <a:gd name="connsiteY5" fmla="*/ 36209 h 119067"/>
                  <a:gd name="connsiteX6" fmla="*/ 6709 w 173335"/>
                  <a:gd name="connsiteY6" fmla="*/ 51005 h 119067"/>
                  <a:gd name="connsiteX7" fmla="*/ 791 w 173335"/>
                  <a:gd name="connsiteY7" fmla="*/ 56924 h 119067"/>
                  <a:gd name="connsiteX8" fmla="*/ 3750 w 173335"/>
                  <a:gd name="connsiteY8" fmla="*/ 80597 h 119067"/>
                  <a:gd name="connsiteX9" fmla="*/ 6709 w 173335"/>
                  <a:gd name="connsiteY9" fmla="*/ 89475 h 119067"/>
                  <a:gd name="connsiteX10" fmla="*/ 15587 w 173335"/>
                  <a:gd name="connsiteY10" fmla="*/ 95394 h 119067"/>
                  <a:gd name="connsiteX11" fmla="*/ 45179 w 173335"/>
                  <a:gd name="connsiteY11" fmla="*/ 101312 h 119067"/>
                  <a:gd name="connsiteX12" fmla="*/ 59975 w 173335"/>
                  <a:gd name="connsiteY12" fmla="*/ 113149 h 119067"/>
                  <a:gd name="connsiteX13" fmla="*/ 71812 w 173335"/>
                  <a:gd name="connsiteY13" fmla="*/ 116108 h 119067"/>
                  <a:gd name="connsiteX14" fmla="*/ 80690 w 173335"/>
                  <a:gd name="connsiteY14" fmla="*/ 119067 h 119067"/>
                  <a:gd name="connsiteX15" fmla="*/ 128037 w 173335"/>
                  <a:gd name="connsiteY15" fmla="*/ 116108 h 119067"/>
                  <a:gd name="connsiteX16" fmla="*/ 136915 w 173335"/>
                  <a:gd name="connsiteY16" fmla="*/ 113149 h 119067"/>
                  <a:gd name="connsiteX17" fmla="*/ 148752 w 173335"/>
                  <a:gd name="connsiteY17" fmla="*/ 110190 h 119067"/>
                  <a:gd name="connsiteX18" fmla="*/ 154670 w 173335"/>
                  <a:gd name="connsiteY18" fmla="*/ 104271 h 119067"/>
                  <a:gd name="connsiteX19" fmla="*/ 169466 w 173335"/>
                  <a:gd name="connsiteY19" fmla="*/ 92434 h 119067"/>
                  <a:gd name="connsiteX20" fmla="*/ 166507 w 173335"/>
                  <a:gd name="connsiteY20" fmla="*/ 48046 h 119067"/>
                  <a:gd name="connsiteX21" fmla="*/ 163548 w 173335"/>
                  <a:gd name="connsiteY21" fmla="*/ 39168 h 119067"/>
                  <a:gd name="connsiteX22" fmla="*/ 157629 w 173335"/>
                  <a:gd name="connsiteY22" fmla="*/ 33250 h 119067"/>
                  <a:gd name="connsiteX23" fmla="*/ 154670 w 173335"/>
                  <a:gd name="connsiteY23" fmla="*/ 18454 h 119067"/>
                  <a:gd name="connsiteX24" fmla="*/ 130996 w 173335"/>
                  <a:gd name="connsiteY24" fmla="*/ 6617 h 119067"/>
                  <a:gd name="connsiteX25" fmla="*/ 113241 w 173335"/>
                  <a:gd name="connsiteY25" fmla="*/ 698 h 119067"/>
                  <a:gd name="connsiteX26" fmla="*/ 92527 w 173335"/>
                  <a:gd name="connsiteY26" fmla="*/ 6617 h 119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73335" h="119067">
                    <a:moveTo>
                      <a:pt x="92527" y="6617"/>
                    </a:moveTo>
                    <a:lnTo>
                      <a:pt x="92527" y="6617"/>
                    </a:lnTo>
                    <a:cubicBezTo>
                      <a:pt x="83649" y="8590"/>
                      <a:pt x="74441" y="9427"/>
                      <a:pt x="65894" y="12535"/>
                    </a:cubicBezTo>
                    <a:cubicBezTo>
                      <a:pt x="63272" y="13489"/>
                      <a:pt x="62368" y="17018"/>
                      <a:pt x="59975" y="18454"/>
                    </a:cubicBezTo>
                    <a:cubicBezTo>
                      <a:pt x="57300" y="20059"/>
                      <a:pt x="54056" y="20427"/>
                      <a:pt x="51097" y="21413"/>
                    </a:cubicBezTo>
                    <a:cubicBezTo>
                      <a:pt x="19380" y="42557"/>
                      <a:pt x="67515" y="9630"/>
                      <a:pt x="33342" y="36209"/>
                    </a:cubicBezTo>
                    <a:cubicBezTo>
                      <a:pt x="18078" y="48081"/>
                      <a:pt x="20104" y="46540"/>
                      <a:pt x="6709" y="51005"/>
                    </a:cubicBezTo>
                    <a:cubicBezTo>
                      <a:pt x="4736" y="52978"/>
                      <a:pt x="1069" y="54148"/>
                      <a:pt x="791" y="56924"/>
                    </a:cubicBezTo>
                    <a:cubicBezTo>
                      <a:pt x="0" y="64837"/>
                      <a:pt x="2328" y="72773"/>
                      <a:pt x="3750" y="80597"/>
                    </a:cubicBezTo>
                    <a:cubicBezTo>
                      <a:pt x="4308" y="83666"/>
                      <a:pt x="4760" y="87039"/>
                      <a:pt x="6709" y="89475"/>
                    </a:cubicBezTo>
                    <a:cubicBezTo>
                      <a:pt x="8931" y="92252"/>
                      <a:pt x="12406" y="93803"/>
                      <a:pt x="15587" y="95394"/>
                    </a:cubicBezTo>
                    <a:cubicBezTo>
                      <a:pt x="23850" y="99526"/>
                      <a:pt x="37547" y="100222"/>
                      <a:pt x="45179" y="101312"/>
                    </a:cubicBezTo>
                    <a:cubicBezTo>
                      <a:pt x="74201" y="110985"/>
                      <a:pt x="33206" y="95303"/>
                      <a:pt x="59975" y="113149"/>
                    </a:cubicBezTo>
                    <a:cubicBezTo>
                      <a:pt x="63359" y="115405"/>
                      <a:pt x="67901" y="114991"/>
                      <a:pt x="71812" y="116108"/>
                    </a:cubicBezTo>
                    <a:cubicBezTo>
                      <a:pt x="74811" y="116965"/>
                      <a:pt x="77731" y="118081"/>
                      <a:pt x="80690" y="119067"/>
                    </a:cubicBezTo>
                    <a:cubicBezTo>
                      <a:pt x="96472" y="118081"/>
                      <a:pt x="112311" y="117763"/>
                      <a:pt x="128037" y="116108"/>
                    </a:cubicBezTo>
                    <a:cubicBezTo>
                      <a:pt x="131139" y="115781"/>
                      <a:pt x="133916" y="114006"/>
                      <a:pt x="136915" y="113149"/>
                    </a:cubicBezTo>
                    <a:cubicBezTo>
                      <a:pt x="140826" y="112032"/>
                      <a:pt x="144806" y="111176"/>
                      <a:pt x="148752" y="110190"/>
                    </a:cubicBezTo>
                    <a:cubicBezTo>
                      <a:pt x="150725" y="108217"/>
                      <a:pt x="152491" y="106014"/>
                      <a:pt x="154670" y="104271"/>
                    </a:cubicBezTo>
                    <a:cubicBezTo>
                      <a:pt x="173335" y="89339"/>
                      <a:pt x="155177" y="106726"/>
                      <a:pt x="169466" y="92434"/>
                    </a:cubicBezTo>
                    <a:cubicBezTo>
                      <a:pt x="168480" y="77638"/>
                      <a:pt x="168144" y="62784"/>
                      <a:pt x="166507" y="48046"/>
                    </a:cubicBezTo>
                    <a:cubicBezTo>
                      <a:pt x="166163" y="44946"/>
                      <a:pt x="165153" y="41843"/>
                      <a:pt x="163548" y="39168"/>
                    </a:cubicBezTo>
                    <a:cubicBezTo>
                      <a:pt x="162113" y="36776"/>
                      <a:pt x="159602" y="35223"/>
                      <a:pt x="157629" y="33250"/>
                    </a:cubicBezTo>
                    <a:cubicBezTo>
                      <a:pt x="156643" y="28318"/>
                      <a:pt x="156651" y="23077"/>
                      <a:pt x="154670" y="18454"/>
                    </a:cubicBezTo>
                    <a:cubicBezTo>
                      <a:pt x="151226" y="10418"/>
                      <a:pt x="136002" y="8286"/>
                      <a:pt x="130996" y="6617"/>
                    </a:cubicBezTo>
                    <a:lnTo>
                      <a:pt x="113241" y="698"/>
                    </a:lnTo>
                    <a:cubicBezTo>
                      <a:pt x="111149" y="0"/>
                      <a:pt x="95979" y="5631"/>
                      <a:pt x="92527" y="6617"/>
                    </a:cubicBezTo>
                    <a:close/>
                  </a:path>
                </a:pathLst>
              </a:custGeom>
              <a:solidFill>
                <a:srgbClr val="E6D78E"/>
              </a:solidFill>
              <a:ln w="7938">
                <a:noFill/>
                <a:prstDash val="solid"/>
                <a:round/>
                <a:headEnd/>
                <a:tailEnd/>
              </a:ln>
            </p:spPr>
            <p:txBody>
              <a:bodyPr/>
              <a:lstStyle/>
              <a:p>
                <a:endParaRPr lang="en-US" dirty="0">
                  <a:solidFill>
                    <a:schemeClr val="tx1"/>
                  </a:solidFill>
                  <a:latin typeface="+mj-lt"/>
                  <a:ea typeface="ＭＳ Ｐゴシック" charset="-128"/>
                </a:endParaRPr>
              </a:p>
            </p:txBody>
          </p:sp>
          <p:sp>
            <p:nvSpPr>
              <p:cNvPr id="15" name="Freeform 14"/>
              <p:cNvSpPr/>
              <p:nvPr/>
            </p:nvSpPr>
            <p:spPr>
              <a:xfrm>
                <a:off x="2275643" y="2811622"/>
                <a:ext cx="178860" cy="141683"/>
              </a:xfrm>
              <a:custGeom>
                <a:avLst/>
                <a:gdLst>
                  <a:gd name="connsiteX0" fmla="*/ 165716 w 178860"/>
                  <a:gd name="connsiteY0" fmla="*/ 11477 h 141683"/>
                  <a:gd name="connsiteX1" fmla="*/ 165716 w 178860"/>
                  <a:gd name="connsiteY1" fmla="*/ 11477 h 141683"/>
                  <a:gd name="connsiteX2" fmla="*/ 171635 w 178860"/>
                  <a:gd name="connsiteY2" fmla="*/ 67702 h 141683"/>
                  <a:gd name="connsiteX3" fmla="*/ 165716 w 178860"/>
                  <a:gd name="connsiteY3" fmla="*/ 73621 h 141683"/>
                  <a:gd name="connsiteX4" fmla="*/ 162757 w 178860"/>
                  <a:gd name="connsiteY4" fmla="*/ 82498 h 141683"/>
                  <a:gd name="connsiteX5" fmla="*/ 156839 w 178860"/>
                  <a:gd name="connsiteY5" fmla="*/ 91376 h 141683"/>
                  <a:gd name="connsiteX6" fmla="*/ 150920 w 178860"/>
                  <a:gd name="connsiteY6" fmla="*/ 118009 h 141683"/>
                  <a:gd name="connsiteX7" fmla="*/ 130206 w 178860"/>
                  <a:gd name="connsiteY7" fmla="*/ 135764 h 141683"/>
                  <a:gd name="connsiteX8" fmla="*/ 124287 w 178860"/>
                  <a:gd name="connsiteY8" fmla="*/ 141683 h 141683"/>
                  <a:gd name="connsiteX9" fmla="*/ 106532 w 178860"/>
                  <a:gd name="connsiteY9" fmla="*/ 138724 h 141683"/>
                  <a:gd name="connsiteX10" fmla="*/ 85817 w 178860"/>
                  <a:gd name="connsiteY10" fmla="*/ 132805 h 141683"/>
                  <a:gd name="connsiteX11" fmla="*/ 56225 w 178860"/>
                  <a:gd name="connsiteY11" fmla="*/ 129846 h 141683"/>
                  <a:gd name="connsiteX12" fmla="*/ 47347 w 178860"/>
                  <a:gd name="connsiteY12" fmla="*/ 123928 h 141683"/>
                  <a:gd name="connsiteX13" fmla="*/ 35510 w 178860"/>
                  <a:gd name="connsiteY13" fmla="*/ 109131 h 141683"/>
                  <a:gd name="connsiteX14" fmla="*/ 17755 w 178860"/>
                  <a:gd name="connsiteY14" fmla="*/ 103213 h 141683"/>
                  <a:gd name="connsiteX15" fmla="*/ 8877 w 178860"/>
                  <a:gd name="connsiteY15" fmla="*/ 97295 h 141683"/>
                  <a:gd name="connsiteX16" fmla="*/ 0 w 178860"/>
                  <a:gd name="connsiteY16" fmla="*/ 94335 h 141683"/>
                  <a:gd name="connsiteX17" fmla="*/ 5918 w 178860"/>
                  <a:gd name="connsiteY17" fmla="*/ 73621 h 141683"/>
                  <a:gd name="connsiteX18" fmla="*/ 11837 w 178860"/>
                  <a:gd name="connsiteY18" fmla="*/ 67702 h 141683"/>
                  <a:gd name="connsiteX19" fmla="*/ 23674 w 178860"/>
                  <a:gd name="connsiteY19" fmla="*/ 52906 h 141683"/>
                  <a:gd name="connsiteX20" fmla="*/ 35510 w 178860"/>
                  <a:gd name="connsiteY20" fmla="*/ 35151 h 141683"/>
                  <a:gd name="connsiteX21" fmla="*/ 59184 w 178860"/>
                  <a:gd name="connsiteY21" fmla="*/ 14436 h 141683"/>
                  <a:gd name="connsiteX22" fmla="*/ 68062 w 178860"/>
                  <a:gd name="connsiteY22" fmla="*/ 11477 h 141683"/>
                  <a:gd name="connsiteX23" fmla="*/ 85817 w 178860"/>
                  <a:gd name="connsiteY23" fmla="*/ 2599 h 141683"/>
                  <a:gd name="connsiteX24" fmla="*/ 118369 w 178860"/>
                  <a:gd name="connsiteY24" fmla="*/ 5559 h 141683"/>
                  <a:gd name="connsiteX25" fmla="*/ 165716 w 178860"/>
                  <a:gd name="connsiteY25" fmla="*/ 11477 h 141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78860" h="141683">
                    <a:moveTo>
                      <a:pt x="165716" y="11477"/>
                    </a:moveTo>
                    <a:lnTo>
                      <a:pt x="165716" y="11477"/>
                    </a:lnTo>
                    <a:cubicBezTo>
                      <a:pt x="174581" y="38070"/>
                      <a:pt x="178860" y="38803"/>
                      <a:pt x="171635" y="67702"/>
                    </a:cubicBezTo>
                    <a:cubicBezTo>
                      <a:pt x="170958" y="70409"/>
                      <a:pt x="167689" y="71648"/>
                      <a:pt x="165716" y="73621"/>
                    </a:cubicBezTo>
                    <a:cubicBezTo>
                      <a:pt x="164730" y="76580"/>
                      <a:pt x="164152" y="79708"/>
                      <a:pt x="162757" y="82498"/>
                    </a:cubicBezTo>
                    <a:cubicBezTo>
                      <a:pt x="161167" y="85679"/>
                      <a:pt x="157964" y="88002"/>
                      <a:pt x="156839" y="91376"/>
                    </a:cubicBezTo>
                    <a:cubicBezTo>
                      <a:pt x="156200" y="93292"/>
                      <a:pt x="154303" y="113273"/>
                      <a:pt x="150920" y="118009"/>
                    </a:cubicBezTo>
                    <a:cubicBezTo>
                      <a:pt x="141422" y="131306"/>
                      <a:pt x="140632" y="127423"/>
                      <a:pt x="130206" y="135764"/>
                    </a:cubicBezTo>
                    <a:cubicBezTo>
                      <a:pt x="128027" y="137507"/>
                      <a:pt x="126260" y="139710"/>
                      <a:pt x="124287" y="141683"/>
                    </a:cubicBezTo>
                    <a:cubicBezTo>
                      <a:pt x="118369" y="140697"/>
                      <a:pt x="112389" y="140026"/>
                      <a:pt x="106532" y="138724"/>
                    </a:cubicBezTo>
                    <a:cubicBezTo>
                      <a:pt x="91346" y="135349"/>
                      <a:pt x="103874" y="135384"/>
                      <a:pt x="85817" y="132805"/>
                    </a:cubicBezTo>
                    <a:cubicBezTo>
                      <a:pt x="76003" y="131403"/>
                      <a:pt x="66089" y="130832"/>
                      <a:pt x="56225" y="129846"/>
                    </a:cubicBezTo>
                    <a:cubicBezTo>
                      <a:pt x="53266" y="127873"/>
                      <a:pt x="49862" y="126443"/>
                      <a:pt x="47347" y="123928"/>
                    </a:cubicBezTo>
                    <a:cubicBezTo>
                      <a:pt x="43163" y="119744"/>
                      <a:pt x="41369" y="112061"/>
                      <a:pt x="35510" y="109131"/>
                    </a:cubicBezTo>
                    <a:cubicBezTo>
                      <a:pt x="29930" y="106341"/>
                      <a:pt x="23673" y="105186"/>
                      <a:pt x="17755" y="103213"/>
                    </a:cubicBezTo>
                    <a:cubicBezTo>
                      <a:pt x="14381" y="102088"/>
                      <a:pt x="12058" y="98886"/>
                      <a:pt x="8877" y="97295"/>
                    </a:cubicBezTo>
                    <a:cubicBezTo>
                      <a:pt x="6087" y="95900"/>
                      <a:pt x="2959" y="95322"/>
                      <a:pt x="0" y="94335"/>
                    </a:cubicBezTo>
                    <a:cubicBezTo>
                      <a:pt x="553" y="92124"/>
                      <a:pt x="4098" y="76654"/>
                      <a:pt x="5918" y="73621"/>
                    </a:cubicBezTo>
                    <a:cubicBezTo>
                      <a:pt x="7354" y="71228"/>
                      <a:pt x="10094" y="69881"/>
                      <a:pt x="11837" y="67702"/>
                    </a:cubicBezTo>
                    <a:cubicBezTo>
                      <a:pt x="26770" y="49036"/>
                      <a:pt x="9382" y="67198"/>
                      <a:pt x="23674" y="52906"/>
                    </a:cubicBezTo>
                    <a:cubicBezTo>
                      <a:pt x="28874" y="37305"/>
                      <a:pt x="23196" y="49927"/>
                      <a:pt x="35510" y="35151"/>
                    </a:cubicBezTo>
                    <a:cubicBezTo>
                      <a:pt x="44804" y="23998"/>
                      <a:pt x="39611" y="20960"/>
                      <a:pt x="59184" y="14436"/>
                    </a:cubicBezTo>
                    <a:cubicBezTo>
                      <a:pt x="62143" y="13450"/>
                      <a:pt x="65272" y="12872"/>
                      <a:pt x="68062" y="11477"/>
                    </a:cubicBezTo>
                    <a:cubicBezTo>
                      <a:pt x="91019" y="0"/>
                      <a:pt x="63495" y="10042"/>
                      <a:pt x="85817" y="2599"/>
                    </a:cubicBezTo>
                    <a:cubicBezTo>
                      <a:pt x="96668" y="3586"/>
                      <a:pt x="107639" y="3665"/>
                      <a:pt x="118369" y="5559"/>
                    </a:cubicBezTo>
                    <a:cubicBezTo>
                      <a:pt x="166043" y="13972"/>
                      <a:pt x="157825" y="10491"/>
                      <a:pt x="165716" y="11477"/>
                    </a:cubicBezTo>
                    <a:close/>
                  </a:path>
                </a:pathLst>
              </a:custGeom>
              <a:solidFill>
                <a:srgbClr val="E6D78E"/>
              </a:solidFill>
              <a:ln w="7938">
                <a:noFill/>
                <a:prstDash val="solid"/>
                <a:round/>
                <a:headEnd/>
                <a:tailEnd/>
              </a:ln>
            </p:spPr>
            <p:txBody>
              <a:bodyPr/>
              <a:lstStyle/>
              <a:p>
                <a:endParaRPr lang="en-US" dirty="0">
                  <a:solidFill>
                    <a:schemeClr val="tx1"/>
                  </a:solidFill>
                  <a:latin typeface="+mj-lt"/>
                  <a:ea typeface="ＭＳ Ｐゴシック" charset="-128"/>
                </a:endParaRPr>
              </a:p>
            </p:txBody>
          </p:sp>
          <p:sp>
            <p:nvSpPr>
              <p:cNvPr id="16" name="Freeform 15"/>
              <p:cNvSpPr/>
              <p:nvPr/>
            </p:nvSpPr>
            <p:spPr>
              <a:xfrm>
                <a:off x="2112154" y="2888202"/>
                <a:ext cx="83622" cy="94695"/>
              </a:xfrm>
              <a:custGeom>
                <a:avLst/>
                <a:gdLst>
                  <a:gd name="connsiteX0" fmla="*/ 51038 w 83622"/>
                  <a:gd name="connsiteY0" fmla="*/ 11837 h 94695"/>
                  <a:gd name="connsiteX1" fmla="*/ 51038 w 83622"/>
                  <a:gd name="connsiteY1" fmla="*/ 11837 h 94695"/>
                  <a:gd name="connsiteX2" fmla="*/ 36242 w 83622"/>
                  <a:gd name="connsiteY2" fmla="*/ 32551 h 94695"/>
                  <a:gd name="connsiteX3" fmla="*/ 27364 w 83622"/>
                  <a:gd name="connsiteY3" fmla="*/ 35511 h 94695"/>
                  <a:gd name="connsiteX4" fmla="*/ 12568 w 83622"/>
                  <a:gd name="connsiteY4" fmla="*/ 47348 h 94695"/>
                  <a:gd name="connsiteX5" fmla="*/ 6650 w 83622"/>
                  <a:gd name="connsiteY5" fmla="*/ 56225 h 94695"/>
                  <a:gd name="connsiteX6" fmla="*/ 6650 w 83622"/>
                  <a:gd name="connsiteY6" fmla="*/ 91736 h 94695"/>
                  <a:gd name="connsiteX7" fmla="*/ 15528 w 83622"/>
                  <a:gd name="connsiteY7" fmla="*/ 94695 h 94695"/>
                  <a:gd name="connsiteX8" fmla="*/ 30324 w 83622"/>
                  <a:gd name="connsiteY8" fmla="*/ 85817 h 94695"/>
                  <a:gd name="connsiteX9" fmla="*/ 39201 w 83622"/>
                  <a:gd name="connsiteY9" fmla="*/ 71021 h 94695"/>
                  <a:gd name="connsiteX10" fmla="*/ 56957 w 83622"/>
                  <a:gd name="connsiteY10" fmla="*/ 65103 h 94695"/>
                  <a:gd name="connsiteX11" fmla="*/ 68794 w 83622"/>
                  <a:gd name="connsiteY11" fmla="*/ 53266 h 94695"/>
                  <a:gd name="connsiteX12" fmla="*/ 71753 w 83622"/>
                  <a:gd name="connsiteY12" fmla="*/ 44388 h 94695"/>
                  <a:gd name="connsiteX13" fmla="*/ 77671 w 83622"/>
                  <a:gd name="connsiteY13" fmla="*/ 35511 h 94695"/>
                  <a:gd name="connsiteX14" fmla="*/ 77671 w 83622"/>
                  <a:gd name="connsiteY14" fmla="*/ 11837 h 94695"/>
                  <a:gd name="connsiteX15" fmla="*/ 65834 w 83622"/>
                  <a:gd name="connsiteY15" fmla="*/ 0 h 94695"/>
                  <a:gd name="connsiteX16" fmla="*/ 51038 w 83622"/>
                  <a:gd name="connsiteY16" fmla="*/ 11837 h 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3622" h="94695">
                    <a:moveTo>
                      <a:pt x="51038" y="11837"/>
                    </a:moveTo>
                    <a:lnTo>
                      <a:pt x="51038" y="11837"/>
                    </a:lnTo>
                    <a:cubicBezTo>
                      <a:pt x="46106" y="18742"/>
                      <a:pt x="42242" y="26551"/>
                      <a:pt x="36242" y="32551"/>
                    </a:cubicBezTo>
                    <a:cubicBezTo>
                      <a:pt x="34036" y="34757"/>
                      <a:pt x="30154" y="34116"/>
                      <a:pt x="27364" y="35511"/>
                    </a:cubicBezTo>
                    <a:cubicBezTo>
                      <a:pt x="22237" y="38075"/>
                      <a:pt x="16238" y="42760"/>
                      <a:pt x="12568" y="47348"/>
                    </a:cubicBezTo>
                    <a:cubicBezTo>
                      <a:pt x="10346" y="50125"/>
                      <a:pt x="8623" y="53266"/>
                      <a:pt x="6650" y="56225"/>
                    </a:cubicBezTo>
                    <a:cubicBezTo>
                      <a:pt x="3392" y="69258"/>
                      <a:pt x="0" y="76774"/>
                      <a:pt x="6650" y="91736"/>
                    </a:cubicBezTo>
                    <a:cubicBezTo>
                      <a:pt x="7917" y="94587"/>
                      <a:pt x="12569" y="93709"/>
                      <a:pt x="15528" y="94695"/>
                    </a:cubicBezTo>
                    <a:cubicBezTo>
                      <a:pt x="22511" y="92367"/>
                      <a:pt x="26262" y="92587"/>
                      <a:pt x="30324" y="85817"/>
                    </a:cubicBezTo>
                    <a:cubicBezTo>
                      <a:pt x="34662" y="78587"/>
                      <a:pt x="30633" y="75305"/>
                      <a:pt x="39201" y="71021"/>
                    </a:cubicBezTo>
                    <a:cubicBezTo>
                      <a:pt x="44781" y="68231"/>
                      <a:pt x="56957" y="65103"/>
                      <a:pt x="56957" y="65103"/>
                    </a:cubicBezTo>
                    <a:lnTo>
                      <a:pt x="68794" y="53266"/>
                    </a:lnTo>
                    <a:cubicBezTo>
                      <a:pt x="71000" y="51060"/>
                      <a:pt x="70358" y="47178"/>
                      <a:pt x="71753" y="44388"/>
                    </a:cubicBezTo>
                    <a:cubicBezTo>
                      <a:pt x="73343" y="41207"/>
                      <a:pt x="75698" y="38470"/>
                      <a:pt x="77671" y="35511"/>
                    </a:cubicBezTo>
                    <a:cubicBezTo>
                      <a:pt x="80744" y="26291"/>
                      <a:pt x="83622" y="22549"/>
                      <a:pt x="77671" y="11837"/>
                    </a:cubicBezTo>
                    <a:cubicBezTo>
                      <a:pt x="74961" y="6959"/>
                      <a:pt x="65834" y="0"/>
                      <a:pt x="65834" y="0"/>
                    </a:cubicBezTo>
                    <a:lnTo>
                      <a:pt x="51038" y="11837"/>
                    </a:lnTo>
                    <a:close/>
                  </a:path>
                </a:pathLst>
              </a:custGeom>
              <a:solidFill>
                <a:srgbClr val="E6D78E"/>
              </a:solidFill>
              <a:ln w="7938">
                <a:noFill/>
                <a:prstDash val="solid"/>
                <a:round/>
                <a:headEnd/>
                <a:tailEnd/>
              </a:ln>
            </p:spPr>
            <p:txBody>
              <a:bodyPr/>
              <a:lstStyle/>
              <a:p>
                <a:endParaRPr lang="en-US" dirty="0">
                  <a:solidFill>
                    <a:schemeClr val="tx1"/>
                  </a:solidFill>
                  <a:latin typeface="+mj-lt"/>
                  <a:ea typeface="ＭＳ Ｐゴシック" charset="-128"/>
                </a:endParaRPr>
              </a:p>
            </p:txBody>
          </p:sp>
          <p:sp>
            <p:nvSpPr>
              <p:cNvPr id="17" name="Freeform 16"/>
              <p:cNvSpPr/>
              <p:nvPr/>
            </p:nvSpPr>
            <p:spPr>
              <a:xfrm>
                <a:off x="1985639" y="3009143"/>
                <a:ext cx="42812" cy="44775"/>
              </a:xfrm>
              <a:custGeom>
                <a:avLst/>
                <a:gdLst>
                  <a:gd name="connsiteX0" fmla="*/ 35511 w 42812"/>
                  <a:gd name="connsiteY0" fmla="*/ 387 h 44775"/>
                  <a:gd name="connsiteX1" fmla="*/ 35511 w 42812"/>
                  <a:gd name="connsiteY1" fmla="*/ 387 h 44775"/>
                  <a:gd name="connsiteX2" fmla="*/ 41429 w 42812"/>
                  <a:gd name="connsiteY2" fmla="*/ 27020 h 44775"/>
                  <a:gd name="connsiteX3" fmla="*/ 29592 w 42812"/>
                  <a:gd name="connsiteY3" fmla="*/ 38857 h 44775"/>
                  <a:gd name="connsiteX4" fmla="*/ 11837 w 42812"/>
                  <a:gd name="connsiteY4" fmla="*/ 44775 h 44775"/>
                  <a:gd name="connsiteX5" fmla="*/ 5918 w 42812"/>
                  <a:gd name="connsiteY5" fmla="*/ 38857 h 44775"/>
                  <a:gd name="connsiteX6" fmla="*/ 0 w 42812"/>
                  <a:gd name="connsiteY6" fmla="*/ 21102 h 44775"/>
                  <a:gd name="connsiteX7" fmla="*/ 14796 w 42812"/>
                  <a:gd name="connsiteY7" fmla="*/ 387 h 44775"/>
                  <a:gd name="connsiteX8" fmla="*/ 35511 w 42812"/>
                  <a:gd name="connsiteY8" fmla="*/ 387 h 4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812" h="44775">
                    <a:moveTo>
                      <a:pt x="35511" y="387"/>
                    </a:moveTo>
                    <a:lnTo>
                      <a:pt x="35511" y="387"/>
                    </a:lnTo>
                    <a:cubicBezTo>
                      <a:pt x="37484" y="9265"/>
                      <a:pt x="42812" y="18032"/>
                      <a:pt x="41429" y="27020"/>
                    </a:cubicBezTo>
                    <a:cubicBezTo>
                      <a:pt x="40580" y="32535"/>
                      <a:pt x="33538" y="34911"/>
                      <a:pt x="29592" y="38857"/>
                    </a:cubicBezTo>
                    <a:cubicBezTo>
                      <a:pt x="25181" y="43268"/>
                      <a:pt x="11837" y="44775"/>
                      <a:pt x="11837" y="44775"/>
                    </a:cubicBezTo>
                    <a:cubicBezTo>
                      <a:pt x="9864" y="42802"/>
                      <a:pt x="7166" y="41352"/>
                      <a:pt x="5918" y="38857"/>
                    </a:cubicBezTo>
                    <a:cubicBezTo>
                      <a:pt x="3128" y="33277"/>
                      <a:pt x="0" y="21102"/>
                      <a:pt x="0" y="21102"/>
                    </a:cubicBezTo>
                    <a:cubicBezTo>
                      <a:pt x="5496" y="4613"/>
                      <a:pt x="704" y="3205"/>
                      <a:pt x="14796" y="387"/>
                    </a:cubicBezTo>
                    <a:cubicBezTo>
                      <a:pt x="16730" y="0"/>
                      <a:pt x="32059" y="387"/>
                      <a:pt x="35511" y="387"/>
                    </a:cubicBezTo>
                    <a:close/>
                  </a:path>
                </a:pathLst>
              </a:custGeom>
              <a:solidFill>
                <a:srgbClr val="E6D78E"/>
              </a:solidFill>
              <a:ln w="7938">
                <a:noFill/>
                <a:prstDash val="solid"/>
                <a:round/>
                <a:headEnd/>
                <a:tailEnd/>
              </a:ln>
            </p:spPr>
            <p:txBody>
              <a:bodyPr/>
              <a:lstStyle/>
              <a:p>
                <a:endParaRPr lang="en-US" dirty="0">
                  <a:solidFill>
                    <a:schemeClr val="tx1"/>
                  </a:solidFill>
                  <a:latin typeface="+mj-lt"/>
                  <a:ea typeface="ＭＳ Ｐゴシック" charset="-128"/>
                </a:endParaRPr>
              </a:p>
            </p:txBody>
          </p:sp>
        </p:grpSp>
        <p:grpSp>
          <p:nvGrpSpPr>
            <p:cNvPr id="29" name="Group 28"/>
            <p:cNvGrpSpPr/>
            <p:nvPr/>
          </p:nvGrpSpPr>
          <p:grpSpPr>
            <a:xfrm>
              <a:off x="32438" y="1388665"/>
              <a:ext cx="7055309" cy="4734846"/>
              <a:chOff x="316498" y="1388665"/>
              <a:chExt cx="7055309" cy="4734846"/>
            </a:xfrm>
          </p:grpSpPr>
          <p:sp>
            <p:nvSpPr>
              <p:cNvPr id="30" name="Rectangle 15"/>
              <p:cNvSpPr>
                <a:spLocks noChangeArrowheads="1"/>
              </p:cNvSpPr>
              <p:nvPr/>
            </p:nvSpPr>
            <p:spPr bwMode="auto">
              <a:xfrm>
                <a:off x="590299" y="4678575"/>
                <a:ext cx="804708" cy="243656"/>
              </a:xfrm>
              <a:prstGeom prst="rect">
                <a:avLst/>
              </a:prstGeom>
              <a:noFill/>
              <a:ln w="12700">
                <a:noFill/>
                <a:miter lim="800000"/>
                <a:headEnd/>
                <a:tailEnd/>
              </a:ln>
            </p:spPr>
            <p:txBody>
              <a:bodyPr wrap="none" lIns="90488" tIns="44450" rIns="90488" bIns="44450">
                <a:spAutoFit/>
              </a:bodyPr>
              <a:lstStyle/>
              <a:p>
                <a:pPr marL="91440" marR="0" lvl="0" indent="-91440" defTabSz="914400" eaLnBrk="1" fontAlgn="auto" latinLnBrk="0" hangingPunct="1">
                  <a:lnSpc>
                    <a:spcPct val="100000"/>
                  </a:lnSpc>
                  <a:spcBef>
                    <a:spcPct val="0"/>
                  </a:spcBef>
                  <a:spcAft>
                    <a:spcPts val="0"/>
                  </a:spcAft>
                  <a:buClrTx/>
                  <a:buSzTx/>
                  <a:buFontTx/>
                  <a:buNone/>
                  <a:tabLst/>
                  <a:defRPr/>
                </a:pPr>
                <a:r>
                  <a:rPr kumimoji="0" lang="en-US" sz="1000" b="1" i="0" u="none" strike="noStrike" kern="0" cap="none" spc="0" normalizeH="0" baseline="0" noProof="0" dirty="0">
                    <a:ln>
                      <a:noFill/>
                    </a:ln>
                    <a:solidFill>
                      <a:srgbClr val="53726F"/>
                    </a:solidFill>
                    <a:effectLst/>
                    <a:uLnTx/>
                    <a:uFillTx/>
                    <a:latin typeface="+mn-lt"/>
                  </a:rPr>
                  <a:t>Los Angeles</a:t>
                </a:r>
              </a:p>
            </p:txBody>
          </p:sp>
          <p:sp>
            <p:nvSpPr>
              <p:cNvPr id="31" name="Rectangle 4"/>
              <p:cNvSpPr>
                <a:spLocks noChangeArrowheads="1"/>
              </p:cNvSpPr>
              <p:nvPr/>
            </p:nvSpPr>
            <p:spPr bwMode="auto">
              <a:xfrm>
                <a:off x="6385471" y="3723151"/>
                <a:ext cx="986336" cy="397545"/>
              </a:xfrm>
              <a:prstGeom prst="rect">
                <a:avLst/>
              </a:prstGeom>
              <a:noFill/>
              <a:ln w="12700">
                <a:noFill/>
                <a:miter lim="800000"/>
                <a:headEnd/>
                <a:tailEnd/>
              </a:ln>
            </p:spPr>
            <p:txBody>
              <a:bodyPr wrap="square" lIns="90488" tIns="44450" rIns="90488" bIns="44450">
                <a:spAutoFit/>
              </a:bodyPr>
              <a:lstStyle/>
              <a:p>
                <a:pPr marL="91440" indent="-91440">
                  <a:spcBef>
                    <a:spcPct val="0"/>
                  </a:spcBef>
                  <a:buClr>
                    <a:srgbClr val="53726F"/>
                  </a:buClr>
                </a:pPr>
                <a:r>
                  <a:rPr lang="en-US" sz="1000" b="1" dirty="0">
                    <a:solidFill>
                      <a:srgbClr val="53726F"/>
                    </a:solidFill>
                    <a:latin typeface="+mn-lt"/>
                  </a:rPr>
                  <a:t>New York</a:t>
                </a:r>
              </a:p>
              <a:p>
                <a:pPr marL="91440" indent="-91440">
                  <a:spcBef>
                    <a:spcPct val="0"/>
                  </a:spcBef>
                  <a:buClr>
                    <a:srgbClr val="53726F"/>
                  </a:buClr>
                  <a:buFont typeface="Wingdings" pitchFamily="2" charset="2"/>
                  <a:buChar char="§"/>
                </a:pPr>
                <a:endParaRPr lang="en-US" sz="1000" b="0" dirty="0">
                  <a:solidFill>
                    <a:schemeClr val="tx1"/>
                  </a:solidFill>
                  <a:latin typeface="+mn-lt"/>
                </a:endParaRPr>
              </a:p>
            </p:txBody>
          </p:sp>
          <p:sp>
            <p:nvSpPr>
              <p:cNvPr id="32" name="Rectangle 7"/>
              <p:cNvSpPr>
                <a:spLocks noChangeArrowheads="1"/>
              </p:cNvSpPr>
              <p:nvPr/>
            </p:nvSpPr>
            <p:spPr bwMode="auto">
              <a:xfrm>
                <a:off x="316498" y="3857187"/>
                <a:ext cx="897683" cy="243656"/>
              </a:xfrm>
              <a:prstGeom prst="rect">
                <a:avLst/>
              </a:prstGeom>
              <a:noFill/>
              <a:ln w="12700">
                <a:noFill/>
                <a:miter lim="800000"/>
                <a:headEnd/>
                <a:tailEnd/>
              </a:ln>
            </p:spPr>
            <p:txBody>
              <a:bodyPr wrap="none" lIns="90488" tIns="44450" rIns="90488" bIns="44450">
                <a:spAutoFit/>
              </a:bodyPr>
              <a:lstStyle/>
              <a:p>
                <a:pPr marL="91440" indent="-91440">
                  <a:spcBef>
                    <a:spcPct val="0"/>
                  </a:spcBef>
                  <a:buClrTx/>
                  <a:buFontTx/>
                  <a:buNone/>
                </a:pPr>
                <a:r>
                  <a:rPr lang="en-US" sz="1000" b="1" dirty="0">
                    <a:solidFill>
                      <a:srgbClr val="53726F"/>
                    </a:solidFill>
                    <a:latin typeface="+mn-lt"/>
                  </a:rPr>
                  <a:t>San Francisco</a:t>
                </a:r>
              </a:p>
            </p:txBody>
          </p:sp>
          <p:sp>
            <p:nvSpPr>
              <p:cNvPr id="33" name="Rectangle 6"/>
              <p:cNvSpPr>
                <a:spLocks noChangeArrowheads="1"/>
              </p:cNvSpPr>
              <p:nvPr/>
            </p:nvSpPr>
            <p:spPr bwMode="auto">
              <a:xfrm>
                <a:off x="4093812" y="5768722"/>
                <a:ext cx="503344" cy="243656"/>
              </a:xfrm>
              <a:prstGeom prst="rect">
                <a:avLst/>
              </a:prstGeom>
              <a:noFill/>
              <a:ln w="12700">
                <a:noFill/>
                <a:miter lim="800000"/>
                <a:headEnd/>
                <a:tailEnd/>
              </a:ln>
            </p:spPr>
            <p:txBody>
              <a:bodyPr wrap="none" lIns="90488" tIns="44450" rIns="90488" bIns="44450">
                <a:spAutoFit/>
              </a:bodyPr>
              <a:lstStyle/>
              <a:p>
                <a:pPr marL="91440" indent="-91440">
                  <a:spcBef>
                    <a:spcPct val="0"/>
                  </a:spcBef>
                  <a:buClrTx/>
                  <a:buFontTx/>
                  <a:buNone/>
                </a:pPr>
                <a:r>
                  <a:rPr lang="en-US" sz="1000" b="1" dirty="0">
                    <a:solidFill>
                      <a:srgbClr val="53726F"/>
                    </a:solidFill>
                    <a:latin typeface="+mn-lt"/>
                  </a:rPr>
                  <a:t>Dallas</a:t>
                </a:r>
              </a:p>
            </p:txBody>
          </p:sp>
          <p:sp>
            <p:nvSpPr>
              <p:cNvPr id="34" name="Rectangle 13"/>
              <p:cNvSpPr>
                <a:spLocks noChangeArrowheads="1"/>
              </p:cNvSpPr>
              <p:nvPr/>
            </p:nvSpPr>
            <p:spPr bwMode="auto">
              <a:xfrm>
                <a:off x="5697082" y="5279572"/>
                <a:ext cx="943203" cy="246863"/>
              </a:xfrm>
              <a:prstGeom prst="rect">
                <a:avLst/>
              </a:prstGeom>
              <a:noFill/>
              <a:ln w="9525">
                <a:noFill/>
                <a:miter lim="800000"/>
                <a:headEnd/>
                <a:tailEnd/>
              </a:ln>
            </p:spPr>
            <p:txBody>
              <a:bodyPr wrap="square" lIns="92075" tIns="46038" rIns="92075" bIns="46038">
                <a:spAutoFit/>
              </a:bodyPr>
              <a:lstStyle/>
              <a:p>
                <a:pPr marL="91440" indent="-91440">
                  <a:spcBef>
                    <a:spcPct val="0"/>
                  </a:spcBef>
                  <a:buClrTx/>
                  <a:buFontTx/>
                  <a:buNone/>
                </a:pPr>
                <a:r>
                  <a:rPr lang="en-US" sz="1000" b="1" dirty="0">
                    <a:solidFill>
                      <a:srgbClr val="53726F"/>
                    </a:solidFill>
                    <a:latin typeface="+mn-lt"/>
                  </a:rPr>
                  <a:t>Atlanta</a:t>
                </a:r>
                <a:r>
                  <a:rPr lang="en-US" sz="1000" b="1" dirty="0">
                    <a:solidFill>
                      <a:schemeClr val="tx1"/>
                    </a:solidFill>
                    <a:latin typeface="+mn-lt"/>
                  </a:rPr>
                  <a:t> </a:t>
                </a:r>
              </a:p>
            </p:txBody>
          </p:sp>
          <p:grpSp>
            <p:nvGrpSpPr>
              <p:cNvPr id="35" name="Group 113"/>
              <p:cNvGrpSpPr/>
              <p:nvPr/>
            </p:nvGrpSpPr>
            <p:grpSpPr>
              <a:xfrm>
                <a:off x="1336280" y="1388665"/>
                <a:ext cx="5765783" cy="4734846"/>
                <a:chOff x="1412258" y="1388665"/>
                <a:chExt cx="5765783" cy="4734846"/>
              </a:xfrm>
              <a:effectLst/>
            </p:grpSpPr>
            <p:sp>
              <p:nvSpPr>
                <p:cNvPr id="45" name="Freeform 162"/>
                <p:cNvSpPr>
                  <a:spLocks/>
                </p:cNvSpPr>
                <p:nvPr/>
              </p:nvSpPr>
              <p:spPr bwMode="auto">
                <a:xfrm>
                  <a:off x="2317699" y="1831794"/>
                  <a:ext cx="892629" cy="1221821"/>
                </a:xfrm>
                <a:custGeom>
                  <a:avLst/>
                  <a:gdLst/>
                  <a:ahLst/>
                  <a:cxnLst>
                    <a:cxn ang="0">
                      <a:pos x="286" y="732"/>
                    </a:cxn>
                    <a:cxn ang="0">
                      <a:pos x="131" y="693"/>
                    </a:cxn>
                    <a:cxn ang="0">
                      <a:pos x="126" y="686"/>
                    </a:cxn>
                    <a:cxn ang="0">
                      <a:pos x="123" y="679"/>
                    </a:cxn>
                    <a:cxn ang="0">
                      <a:pos x="117" y="674"/>
                    </a:cxn>
                    <a:cxn ang="0">
                      <a:pos x="121" y="667"/>
                    </a:cxn>
                    <a:cxn ang="0">
                      <a:pos x="119" y="662"/>
                    </a:cxn>
                    <a:cxn ang="0">
                      <a:pos x="116" y="658"/>
                    </a:cxn>
                    <a:cxn ang="0">
                      <a:pos x="121" y="653"/>
                    </a:cxn>
                    <a:cxn ang="0">
                      <a:pos x="123" y="639"/>
                    </a:cxn>
                    <a:cxn ang="0">
                      <a:pos x="126" y="631"/>
                    </a:cxn>
                    <a:cxn ang="0">
                      <a:pos x="123" y="624"/>
                    </a:cxn>
                    <a:cxn ang="0">
                      <a:pos x="126" y="615"/>
                    </a:cxn>
                    <a:cxn ang="0">
                      <a:pos x="123" y="609"/>
                    </a:cxn>
                    <a:cxn ang="0">
                      <a:pos x="121" y="600"/>
                    </a:cxn>
                    <a:cxn ang="0">
                      <a:pos x="116" y="596"/>
                    </a:cxn>
                    <a:cxn ang="0">
                      <a:pos x="110" y="595"/>
                    </a:cxn>
                    <a:cxn ang="0">
                      <a:pos x="110" y="588"/>
                    </a:cxn>
                    <a:cxn ang="0">
                      <a:pos x="105" y="581"/>
                    </a:cxn>
                    <a:cxn ang="0">
                      <a:pos x="104" y="571"/>
                    </a:cxn>
                    <a:cxn ang="0">
                      <a:pos x="102" y="564"/>
                    </a:cxn>
                    <a:cxn ang="0">
                      <a:pos x="97" y="559"/>
                    </a:cxn>
                    <a:cxn ang="0">
                      <a:pos x="93" y="555"/>
                    </a:cxn>
                    <a:cxn ang="0">
                      <a:pos x="88" y="545"/>
                    </a:cxn>
                    <a:cxn ang="0">
                      <a:pos x="85" y="538"/>
                    </a:cxn>
                    <a:cxn ang="0">
                      <a:pos x="86" y="528"/>
                    </a:cxn>
                    <a:cxn ang="0">
                      <a:pos x="83" y="521"/>
                    </a:cxn>
                    <a:cxn ang="0">
                      <a:pos x="81" y="514"/>
                    </a:cxn>
                    <a:cxn ang="0">
                      <a:pos x="78" y="511"/>
                    </a:cxn>
                    <a:cxn ang="0">
                      <a:pos x="74" y="514"/>
                    </a:cxn>
                    <a:cxn ang="0">
                      <a:pos x="71" y="504"/>
                    </a:cxn>
                    <a:cxn ang="0">
                      <a:pos x="68" y="495"/>
                    </a:cxn>
                    <a:cxn ang="0">
                      <a:pos x="64" y="486"/>
                    </a:cxn>
                    <a:cxn ang="0">
                      <a:pos x="57" y="483"/>
                    </a:cxn>
                    <a:cxn ang="0">
                      <a:pos x="52" y="478"/>
                    </a:cxn>
                    <a:cxn ang="0">
                      <a:pos x="49" y="473"/>
                    </a:cxn>
                    <a:cxn ang="0">
                      <a:pos x="52" y="468"/>
                    </a:cxn>
                    <a:cxn ang="0">
                      <a:pos x="49" y="459"/>
                    </a:cxn>
                    <a:cxn ang="0">
                      <a:pos x="45" y="459"/>
                    </a:cxn>
                    <a:cxn ang="0">
                      <a:pos x="40" y="461"/>
                    </a:cxn>
                    <a:cxn ang="0">
                      <a:pos x="37" y="457"/>
                    </a:cxn>
                    <a:cxn ang="0">
                      <a:pos x="38" y="454"/>
                    </a:cxn>
                    <a:cxn ang="0">
                      <a:pos x="37" y="449"/>
                    </a:cxn>
                    <a:cxn ang="0">
                      <a:pos x="38" y="443"/>
                    </a:cxn>
                    <a:cxn ang="0">
                      <a:pos x="38" y="437"/>
                    </a:cxn>
                    <a:cxn ang="0">
                      <a:pos x="37" y="430"/>
                    </a:cxn>
                    <a:cxn ang="0">
                      <a:pos x="31" y="426"/>
                    </a:cxn>
                    <a:cxn ang="0">
                      <a:pos x="31" y="421"/>
                    </a:cxn>
                    <a:cxn ang="0">
                      <a:pos x="31" y="418"/>
                    </a:cxn>
                    <a:cxn ang="0">
                      <a:pos x="31" y="409"/>
                    </a:cxn>
                    <a:cxn ang="0">
                      <a:pos x="26" y="404"/>
                    </a:cxn>
                    <a:cxn ang="0">
                      <a:pos x="23" y="407"/>
                    </a:cxn>
                    <a:cxn ang="0">
                      <a:pos x="18" y="404"/>
                    </a:cxn>
                    <a:cxn ang="0">
                      <a:pos x="14" y="401"/>
                    </a:cxn>
                    <a:cxn ang="0">
                      <a:pos x="14" y="390"/>
                    </a:cxn>
                    <a:cxn ang="0">
                      <a:pos x="6" y="390"/>
                    </a:cxn>
                    <a:cxn ang="0">
                      <a:pos x="2" y="385"/>
                    </a:cxn>
                    <a:cxn ang="0">
                      <a:pos x="2" y="378"/>
                    </a:cxn>
                    <a:cxn ang="0">
                      <a:pos x="2" y="373"/>
                    </a:cxn>
                    <a:cxn ang="0">
                      <a:pos x="7" y="370"/>
                    </a:cxn>
                    <a:cxn ang="0">
                      <a:pos x="4" y="366"/>
                    </a:cxn>
                    <a:cxn ang="0">
                      <a:pos x="6" y="361"/>
                    </a:cxn>
                    <a:cxn ang="0">
                      <a:pos x="2" y="359"/>
                    </a:cxn>
                  </a:cxnLst>
                  <a:rect l="0" t="0" r="r" b="b"/>
                  <a:pathLst>
                    <a:path w="418" h="732">
                      <a:moveTo>
                        <a:pt x="128" y="0"/>
                      </a:moveTo>
                      <a:lnTo>
                        <a:pt x="418" y="79"/>
                      </a:lnTo>
                      <a:lnTo>
                        <a:pt x="286" y="732"/>
                      </a:lnTo>
                      <a:lnTo>
                        <a:pt x="133" y="701"/>
                      </a:lnTo>
                      <a:lnTo>
                        <a:pt x="133" y="694"/>
                      </a:lnTo>
                      <a:lnTo>
                        <a:pt x="131" y="693"/>
                      </a:lnTo>
                      <a:lnTo>
                        <a:pt x="129" y="689"/>
                      </a:lnTo>
                      <a:lnTo>
                        <a:pt x="128" y="688"/>
                      </a:lnTo>
                      <a:lnTo>
                        <a:pt x="126" y="686"/>
                      </a:lnTo>
                      <a:lnTo>
                        <a:pt x="124" y="684"/>
                      </a:lnTo>
                      <a:lnTo>
                        <a:pt x="123" y="681"/>
                      </a:lnTo>
                      <a:lnTo>
                        <a:pt x="123" y="679"/>
                      </a:lnTo>
                      <a:lnTo>
                        <a:pt x="121" y="677"/>
                      </a:lnTo>
                      <a:lnTo>
                        <a:pt x="119" y="676"/>
                      </a:lnTo>
                      <a:lnTo>
                        <a:pt x="117" y="674"/>
                      </a:lnTo>
                      <a:lnTo>
                        <a:pt x="117" y="670"/>
                      </a:lnTo>
                      <a:lnTo>
                        <a:pt x="119" y="669"/>
                      </a:lnTo>
                      <a:lnTo>
                        <a:pt x="121" y="667"/>
                      </a:lnTo>
                      <a:lnTo>
                        <a:pt x="123" y="665"/>
                      </a:lnTo>
                      <a:lnTo>
                        <a:pt x="123" y="664"/>
                      </a:lnTo>
                      <a:lnTo>
                        <a:pt x="119" y="662"/>
                      </a:lnTo>
                      <a:lnTo>
                        <a:pt x="117" y="662"/>
                      </a:lnTo>
                      <a:lnTo>
                        <a:pt x="117" y="660"/>
                      </a:lnTo>
                      <a:lnTo>
                        <a:pt x="116" y="658"/>
                      </a:lnTo>
                      <a:lnTo>
                        <a:pt x="117" y="655"/>
                      </a:lnTo>
                      <a:lnTo>
                        <a:pt x="119" y="653"/>
                      </a:lnTo>
                      <a:lnTo>
                        <a:pt x="121" y="653"/>
                      </a:lnTo>
                      <a:lnTo>
                        <a:pt x="123" y="650"/>
                      </a:lnTo>
                      <a:lnTo>
                        <a:pt x="124" y="648"/>
                      </a:lnTo>
                      <a:lnTo>
                        <a:pt x="123" y="639"/>
                      </a:lnTo>
                      <a:lnTo>
                        <a:pt x="126" y="636"/>
                      </a:lnTo>
                      <a:lnTo>
                        <a:pt x="126" y="634"/>
                      </a:lnTo>
                      <a:lnTo>
                        <a:pt x="126" y="631"/>
                      </a:lnTo>
                      <a:lnTo>
                        <a:pt x="124" y="629"/>
                      </a:lnTo>
                      <a:lnTo>
                        <a:pt x="124" y="627"/>
                      </a:lnTo>
                      <a:lnTo>
                        <a:pt x="123" y="624"/>
                      </a:lnTo>
                      <a:lnTo>
                        <a:pt x="124" y="621"/>
                      </a:lnTo>
                      <a:lnTo>
                        <a:pt x="126" y="619"/>
                      </a:lnTo>
                      <a:lnTo>
                        <a:pt x="126" y="615"/>
                      </a:lnTo>
                      <a:lnTo>
                        <a:pt x="126" y="614"/>
                      </a:lnTo>
                      <a:lnTo>
                        <a:pt x="124" y="612"/>
                      </a:lnTo>
                      <a:lnTo>
                        <a:pt x="123" y="609"/>
                      </a:lnTo>
                      <a:lnTo>
                        <a:pt x="123" y="607"/>
                      </a:lnTo>
                      <a:lnTo>
                        <a:pt x="123" y="603"/>
                      </a:lnTo>
                      <a:lnTo>
                        <a:pt x="121" y="600"/>
                      </a:lnTo>
                      <a:lnTo>
                        <a:pt x="119" y="598"/>
                      </a:lnTo>
                      <a:lnTo>
                        <a:pt x="117" y="598"/>
                      </a:lnTo>
                      <a:lnTo>
                        <a:pt x="116" y="596"/>
                      </a:lnTo>
                      <a:lnTo>
                        <a:pt x="114" y="596"/>
                      </a:lnTo>
                      <a:lnTo>
                        <a:pt x="112" y="596"/>
                      </a:lnTo>
                      <a:lnTo>
                        <a:pt x="110" y="595"/>
                      </a:lnTo>
                      <a:lnTo>
                        <a:pt x="112" y="591"/>
                      </a:lnTo>
                      <a:lnTo>
                        <a:pt x="112" y="590"/>
                      </a:lnTo>
                      <a:lnTo>
                        <a:pt x="110" y="588"/>
                      </a:lnTo>
                      <a:lnTo>
                        <a:pt x="109" y="584"/>
                      </a:lnTo>
                      <a:lnTo>
                        <a:pt x="107" y="583"/>
                      </a:lnTo>
                      <a:lnTo>
                        <a:pt x="105" y="581"/>
                      </a:lnTo>
                      <a:lnTo>
                        <a:pt x="104" y="579"/>
                      </a:lnTo>
                      <a:lnTo>
                        <a:pt x="105" y="574"/>
                      </a:lnTo>
                      <a:lnTo>
                        <a:pt x="104" y="571"/>
                      </a:lnTo>
                      <a:lnTo>
                        <a:pt x="104" y="567"/>
                      </a:lnTo>
                      <a:lnTo>
                        <a:pt x="102" y="564"/>
                      </a:lnTo>
                      <a:lnTo>
                        <a:pt x="102" y="564"/>
                      </a:lnTo>
                      <a:lnTo>
                        <a:pt x="100" y="562"/>
                      </a:lnTo>
                      <a:lnTo>
                        <a:pt x="98" y="560"/>
                      </a:lnTo>
                      <a:lnTo>
                        <a:pt x="97" y="559"/>
                      </a:lnTo>
                      <a:lnTo>
                        <a:pt x="95" y="559"/>
                      </a:lnTo>
                      <a:lnTo>
                        <a:pt x="95" y="557"/>
                      </a:lnTo>
                      <a:lnTo>
                        <a:pt x="93" y="555"/>
                      </a:lnTo>
                      <a:lnTo>
                        <a:pt x="93" y="550"/>
                      </a:lnTo>
                      <a:lnTo>
                        <a:pt x="90" y="547"/>
                      </a:lnTo>
                      <a:lnTo>
                        <a:pt x="88" y="545"/>
                      </a:lnTo>
                      <a:lnTo>
                        <a:pt x="85" y="543"/>
                      </a:lnTo>
                      <a:lnTo>
                        <a:pt x="85" y="541"/>
                      </a:lnTo>
                      <a:lnTo>
                        <a:pt x="85" y="538"/>
                      </a:lnTo>
                      <a:lnTo>
                        <a:pt x="85" y="535"/>
                      </a:lnTo>
                      <a:lnTo>
                        <a:pt x="86" y="529"/>
                      </a:lnTo>
                      <a:lnTo>
                        <a:pt x="86" y="528"/>
                      </a:lnTo>
                      <a:lnTo>
                        <a:pt x="86" y="524"/>
                      </a:lnTo>
                      <a:lnTo>
                        <a:pt x="85" y="524"/>
                      </a:lnTo>
                      <a:lnTo>
                        <a:pt x="83" y="521"/>
                      </a:lnTo>
                      <a:lnTo>
                        <a:pt x="83" y="519"/>
                      </a:lnTo>
                      <a:lnTo>
                        <a:pt x="81" y="517"/>
                      </a:lnTo>
                      <a:lnTo>
                        <a:pt x="81" y="514"/>
                      </a:lnTo>
                      <a:lnTo>
                        <a:pt x="81" y="511"/>
                      </a:lnTo>
                      <a:lnTo>
                        <a:pt x="80" y="511"/>
                      </a:lnTo>
                      <a:lnTo>
                        <a:pt x="78" y="511"/>
                      </a:lnTo>
                      <a:lnTo>
                        <a:pt x="76" y="512"/>
                      </a:lnTo>
                      <a:lnTo>
                        <a:pt x="76" y="514"/>
                      </a:lnTo>
                      <a:lnTo>
                        <a:pt x="74" y="514"/>
                      </a:lnTo>
                      <a:lnTo>
                        <a:pt x="71" y="512"/>
                      </a:lnTo>
                      <a:lnTo>
                        <a:pt x="69" y="509"/>
                      </a:lnTo>
                      <a:lnTo>
                        <a:pt x="71" y="504"/>
                      </a:lnTo>
                      <a:lnTo>
                        <a:pt x="69" y="502"/>
                      </a:lnTo>
                      <a:lnTo>
                        <a:pt x="69" y="499"/>
                      </a:lnTo>
                      <a:lnTo>
                        <a:pt x="68" y="495"/>
                      </a:lnTo>
                      <a:lnTo>
                        <a:pt x="66" y="493"/>
                      </a:lnTo>
                      <a:lnTo>
                        <a:pt x="64" y="490"/>
                      </a:lnTo>
                      <a:lnTo>
                        <a:pt x="64" y="486"/>
                      </a:lnTo>
                      <a:lnTo>
                        <a:pt x="62" y="485"/>
                      </a:lnTo>
                      <a:lnTo>
                        <a:pt x="61" y="483"/>
                      </a:lnTo>
                      <a:lnTo>
                        <a:pt x="57" y="483"/>
                      </a:lnTo>
                      <a:lnTo>
                        <a:pt x="55" y="483"/>
                      </a:lnTo>
                      <a:lnTo>
                        <a:pt x="54" y="480"/>
                      </a:lnTo>
                      <a:lnTo>
                        <a:pt x="52" y="478"/>
                      </a:lnTo>
                      <a:lnTo>
                        <a:pt x="50" y="476"/>
                      </a:lnTo>
                      <a:lnTo>
                        <a:pt x="49" y="474"/>
                      </a:lnTo>
                      <a:lnTo>
                        <a:pt x="49" y="473"/>
                      </a:lnTo>
                      <a:lnTo>
                        <a:pt x="49" y="469"/>
                      </a:lnTo>
                      <a:lnTo>
                        <a:pt x="50" y="469"/>
                      </a:lnTo>
                      <a:lnTo>
                        <a:pt x="52" y="468"/>
                      </a:lnTo>
                      <a:lnTo>
                        <a:pt x="52" y="464"/>
                      </a:lnTo>
                      <a:lnTo>
                        <a:pt x="50" y="462"/>
                      </a:lnTo>
                      <a:lnTo>
                        <a:pt x="49" y="459"/>
                      </a:lnTo>
                      <a:lnTo>
                        <a:pt x="47" y="457"/>
                      </a:lnTo>
                      <a:lnTo>
                        <a:pt x="45" y="457"/>
                      </a:lnTo>
                      <a:lnTo>
                        <a:pt x="45" y="459"/>
                      </a:lnTo>
                      <a:lnTo>
                        <a:pt x="43" y="461"/>
                      </a:lnTo>
                      <a:lnTo>
                        <a:pt x="42" y="462"/>
                      </a:lnTo>
                      <a:lnTo>
                        <a:pt x="40" y="461"/>
                      </a:lnTo>
                      <a:lnTo>
                        <a:pt x="38" y="461"/>
                      </a:lnTo>
                      <a:lnTo>
                        <a:pt x="37" y="459"/>
                      </a:lnTo>
                      <a:lnTo>
                        <a:pt x="37" y="457"/>
                      </a:lnTo>
                      <a:lnTo>
                        <a:pt x="37" y="456"/>
                      </a:lnTo>
                      <a:lnTo>
                        <a:pt x="38" y="456"/>
                      </a:lnTo>
                      <a:lnTo>
                        <a:pt x="38" y="454"/>
                      </a:lnTo>
                      <a:lnTo>
                        <a:pt x="38" y="452"/>
                      </a:lnTo>
                      <a:lnTo>
                        <a:pt x="37" y="450"/>
                      </a:lnTo>
                      <a:lnTo>
                        <a:pt x="37" y="449"/>
                      </a:lnTo>
                      <a:lnTo>
                        <a:pt x="37" y="447"/>
                      </a:lnTo>
                      <a:lnTo>
                        <a:pt x="37" y="445"/>
                      </a:lnTo>
                      <a:lnTo>
                        <a:pt x="38" y="443"/>
                      </a:lnTo>
                      <a:lnTo>
                        <a:pt x="38" y="442"/>
                      </a:lnTo>
                      <a:lnTo>
                        <a:pt x="38" y="438"/>
                      </a:lnTo>
                      <a:lnTo>
                        <a:pt x="38" y="437"/>
                      </a:lnTo>
                      <a:lnTo>
                        <a:pt x="38" y="433"/>
                      </a:lnTo>
                      <a:lnTo>
                        <a:pt x="38" y="431"/>
                      </a:lnTo>
                      <a:lnTo>
                        <a:pt x="37" y="430"/>
                      </a:lnTo>
                      <a:lnTo>
                        <a:pt x="37" y="428"/>
                      </a:lnTo>
                      <a:lnTo>
                        <a:pt x="33" y="426"/>
                      </a:lnTo>
                      <a:lnTo>
                        <a:pt x="31" y="426"/>
                      </a:lnTo>
                      <a:lnTo>
                        <a:pt x="31" y="425"/>
                      </a:lnTo>
                      <a:lnTo>
                        <a:pt x="31" y="423"/>
                      </a:lnTo>
                      <a:lnTo>
                        <a:pt x="31" y="421"/>
                      </a:lnTo>
                      <a:lnTo>
                        <a:pt x="33" y="419"/>
                      </a:lnTo>
                      <a:lnTo>
                        <a:pt x="33" y="418"/>
                      </a:lnTo>
                      <a:lnTo>
                        <a:pt x="31" y="418"/>
                      </a:lnTo>
                      <a:lnTo>
                        <a:pt x="30" y="416"/>
                      </a:lnTo>
                      <a:lnTo>
                        <a:pt x="31" y="413"/>
                      </a:lnTo>
                      <a:lnTo>
                        <a:pt x="31" y="409"/>
                      </a:lnTo>
                      <a:lnTo>
                        <a:pt x="30" y="407"/>
                      </a:lnTo>
                      <a:lnTo>
                        <a:pt x="28" y="406"/>
                      </a:lnTo>
                      <a:lnTo>
                        <a:pt x="26" y="404"/>
                      </a:lnTo>
                      <a:lnTo>
                        <a:pt x="25" y="402"/>
                      </a:lnTo>
                      <a:lnTo>
                        <a:pt x="23" y="406"/>
                      </a:lnTo>
                      <a:lnTo>
                        <a:pt x="23" y="407"/>
                      </a:lnTo>
                      <a:lnTo>
                        <a:pt x="21" y="407"/>
                      </a:lnTo>
                      <a:lnTo>
                        <a:pt x="18" y="406"/>
                      </a:lnTo>
                      <a:lnTo>
                        <a:pt x="18" y="404"/>
                      </a:lnTo>
                      <a:lnTo>
                        <a:pt x="16" y="402"/>
                      </a:lnTo>
                      <a:lnTo>
                        <a:pt x="14" y="402"/>
                      </a:lnTo>
                      <a:lnTo>
                        <a:pt x="14" y="401"/>
                      </a:lnTo>
                      <a:lnTo>
                        <a:pt x="14" y="395"/>
                      </a:lnTo>
                      <a:lnTo>
                        <a:pt x="14" y="392"/>
                      </a:lnTo>
                      <a:lnTo>
                        <a:pt x="14" y="390"/>
                      </a:lnTo>
                      <a:lnTo>
                        <a:pt x="13" y="390"/>
                      </a:lnTo>
                      <a:lnTo>
                        <a:pt x="9" y="388"/>
                      </a:lnTo>
                      <a:lnTo>
                        <a:pt x="6" y="390"/>
                      </a:lnTo>
                      <a:lnTo>
                        <a:pt x="6" y="388"/>
                      </a:lnTo>
                      <a:lnTo>
                        <a:pt x="4" y="387"/>
                      </a:lnTo>
                      <a:lnTo>
                        <a:pt x="2" y="385"/>
                      </a:lnTo>
                      <a:lnTo>
                        <a:pt x="4" y="382"/>
                      </a:lnTo>
                      <a:lnTo>
                        <a:pt x="2" y="380"/>
                      </a:lnTo>
                      <a:lnTo>
                        <a:pt x="2" y="378"/>
                      </a:lnTo>
                      <a:lnTo>
                        <a:pt x="0" y="375"/>
                      </a:lnTo>
                      <a:lnTo>
                        <a:pt x="0" y="373"/>
                      </a:lnTo>
                      <a:lnTo>
                        <a:pt x="2" y="373"/>
                      </a:lnTo>
                      <a:lnTo>
                        <a:pt x="6" y="373"/>
                      </a:lnTo>
                      <a:lnTo>
                        <a:pt x="7" y="371"/>
                      </a:lnTo>
                      <a:lnTo>
                        <a:pt x="7" y="370"/>
                      </a:lnTo>
                      <a:lnTo>
                        <a:pt x="7" y="368"/>
                      </a:lnTo>
                      <a:lnTo>
                        <a:pt x="6" y="368"/>
                      </a:lnTo>
                      <a:lnTo>
                        <a:pt x="4" y="366"/>
                      </a:lnTo>
                      <a:lnTo>
                        <a:pt x="6" y="364"/>
                      </a:lnTo>
                      <a:lnTo>
                        <a:pt x="6" y="363"/>
                      </a:lnTo>
                      <a:lnTo>
                        <a:pt x="6" y="361"/>
                      </a:lnTo>
                      <a:lnTo>
                        <a:pt x="4" y="361"/>
                      </a:lnTo>
                      <a:lnTo>
                        <a:pt x="2" y="361"/>
                      </a:lnTo>
                      <a:lnTo>
                        <a:pt x="2" y="359"/>
                      </a:lnTo>
                      <a:lnTo>
                        <a:pt x="2" y="358"/>
                      </a:lnTo>
                      <a:lnTo>
                        <a:pt x="128" y="0"/>
                      </a:lnTo>
                      <a:close/>
                    </a:path>
                  </a:pathLst>
                </a:custGeom>
                <a:solidFill>
                  <a:srgbClr val="8C979F"/>
                </a:solidFill>
                <a:ln w="7938">
                  <a:solidFill>
                    <a:schemeClr val="bg1"/>
                  </a:solidFill>
                  <a:prstDash val="solid"/>
                  <a:round/>
                  <a:headEnd/>
                  <a:tailEnd/>
                </a:ln>
              </p:spPr>
              <p:txBody>
                <a:bodyPr/>
                <a:lstStyle/>
                <a:p>
                  <a:endParaRPr lang="en-US" dirty="0">
                    <a:latin typeface="+mj-lt"/>
                  </a:endParaRPr>
                </a:p>
              </p:txBody>
            </p:sp>
            <p:sp>
              <p:nvSpPr>
                <p:cNvPr id="46" name="Freeform 163"/>
                <p:cNvSpPr>
                  <a:spLocks/>
                </p:cNvSpPr>
                <p:nvPr/>
              </p:nvSpPr>
              <p:spPr bwMode="auto">
                <a:xfrm>
                  <a:off x="2923421" y="1961172"/>
                  <a:ext cx="787990" cy="1209083"/>
                </a:xfrm>
                <a:custGeom>
                  <a:avLst/>
                  <a:gdLst/>
                  <a:ahLst/>
                  <a:cxnLst>
                    <a:cxn ang="0">
                      <a:pos x="0" y="653"/>
                    </a:cxn>
                    <a:cxn ang="0">
                      <a:pos x="132" y="0"/>
                    </a:cxn>
                    <a:cxn ang="0">
                      <a:pos x="369" y="36"/>
                    </a:cxn>
                    <a:cxn ang="0">
                      <a:pos x="335" y="700"/>
                    </a:cxn>
                    <a:cxn ang="0">
                      <a:pos x="230" y="689"/>
                    </a:cxn>
                    <a:cxn ang="0">
                      <a:pos x="0" y="653"/>
                    </a:cxn>
                  </a:cxnLst>
                  <a:rect l="0" t="0" r="r" b="b"/>
                  <a:pathLst>
                    <a:path w="369" h="700">
                      <a:moveTo>
                        <a:pt x="0" y="653"/>
                      </a:moveTo>
                      <a:lnTo>
                        <a:pt x="132" y="0"/>
                      </a:lnTo>
                      <a:lnTo>
                        <a:pt x="369" y="36"/>
                      </a:lnTo>
                      <a:lnTo>
                        <a:pt x="335" y="700"/>
                      </a:lnTo>
                      <a:lnTo>
                        <a:pt x="230" y="689"/>
                      </a:lnTo>
                      <a:lnTo>
                        <a:pt x="0" y="653"/>
                      </a:lnTo>
                      <a:close/>
                    </a:path>
                  </a:pathLst>
                </a:custGeom>
                <a:solidFill>
                  <a:srgbClr val="8C979F"/>
                </a:solidFill>
                <a:ln w="9525">
                  <a:solidFill>
                    <a:schemeClr val="bg1"/>
                  </a:solidFill>
                  <a:round/>
                  <a:headEnd/>
                  <a:tailEnd/>
                </a:ln>
              </p:spPr>
              <p:txBody>
                <a:bodyPr/>
                <a:lstStyle/>
                <a:p>
                  <a:endParaRPr lang="en-US" dirty="0">
                    <a:latin typeface="+mj-lt"/>
                  </a:endParaRPr>
                </a:p>
              </p:txBody>
            </p:sp>
            <p:sp>
              <p:nvSpPr>
                <p:cNvPr id="47" name="Freeform 165"/>
                <p:cNvSpPr>
                  <a:spLocks/>
                </p:cNvSpPr>
                <p:nvPr/>
              </p:nvSpPr>
              <p:spPr bwMode="auto">
                <a:xfrm>
                  <a:off x="3638804" y="2019649"/>
                  <a:ext cx="968829" cy="1140558"/>
                </a:xfrm>
                <a:custGeom>
                  <a:avLst/>
                  <a:gdLst/>
                  <a:ahLst/>
                  <a:cxnLst>
                    <a:cxn ang="0">
                      <a:pos x="256" y="9"/>
                    </a:cxn>
                    <a:cxn ang="0">
                      <a:pos x="253" y="59"/>
                    </a:cxn>
                    <a:cxn ang="0">
                      <a:pos x="251" y="64"/>
                    </a:cxn>
                    <a:cxn ang="0">
                      <a:pos x="251" y="67"/>
                    </a:cxn>
                    <a:cxn ang="0">
                      <a:pos x="256" y="72"/>
                    </a:cxn>
                    <a:cxn ang="0">
                      <a:pos x="258" y="76"/>
                    </a:cxn>
                    <a:cxn ang="0">
                      <a:pos x="261" y="81"/>
                    </a:cxn>
                    <a:cxn ang="0">
                      <a:pos x="263" y="83"/>
                    </a:cxn>
                    <a:cxn ang="0">
                      <a:pos x="270" y="84"/>
                    </a:cxn>
                    <a:cxn ang="0">
                      <a:pos x="278" y="79"/>
                    </a:cxn>
                    <a:cxn ang="0">
                      <a:pos x="285" y="81"/>
                    </a:cxn>
                    <a:cxn ang="0">
                      <a:pos x="292" y="81"/>
                    </a:cxn>
                    <a:cxn ang="0">
                      <a:pos x="301" y="81"/>
                    </a:cxn>
                    <a:cxn ang="0">
                      <a:pos x="304" y="83"/>
                    </a:cxn>
                    <a:cxn ang="0">
                      <a:pos x="308" y="90"/>
                    </a:cxn>
                    <a:cxn ang="0">
                      <a:pos x="308" y="96"/>
                    </a:cxn>
                    <a:cxn ang="0">
                      <a:pos x="309" y="105"/>
                    </a:cxn>
                    <a:cxn ang="0">
                      <a:pos x="313" y="112"/>
                    </a:cxn>
                    <a:cxn ang="0">
                      <a:pos x="315" y="117"/>
                    </a:cxn>
                    <a:cxn ang="0">
                      <a:pos x="318" y="124"/>
                    </a:cxn>
                    <a:cxn ang="0">
                      <a:pos x="320" y="129"/>
                    </a:cxn>
                    <a:cxn ang="0">
                      <a:pos x="321" y="150"/>
                    </a:cxn>
                    <a:cxn ang="0">
                      <a:pos x="327" y="155"/>
                    </a:cxn>
                    <a:cxn ang="0">
                      <a:pos x="330" y="163"/>
                    </a:cxn>
                    <a:cxn ang="0">
                      <a:pos x="332" y="181"/>
                    </a:cxn>
                    <a:cxn ang="0">
                      <a:pos x="328" y="186"/>
                    </a:cxn>
                    <a:cxn ang="0">
                      <a:pos x="323" y="191"/>
                    </a:cxn>
                    <a:cxn ang="0">
                      <a:pos x="325" y="193"/>
                    </a:cxn>
                    <a:cxn ang="0">
                      <a:pos x="332" y="188"/>
                    </a:cxn>
                    <a:cxn ang="0">
                      <a:pos x="335" y="189"/>
                    </a:cxn>
                    <a:cxn ang="0">
                      <a:pos x="335" y="193"/>
                    </a:cxn>
                    <a:cxn ang="0">
                      <a:pos x="342" y="189"/>
                    </a:cxn>
                    <a:cxn ang="0">
                      <a:pos x="346" y="186"/>
                    </a:cxn>
                    <a:cxn ang="0">
                      <a:pos x="352" y="182"/>
                    </a:cxn>
                    <a:cxn ang="0">
                      <a:pos x="358" y="179"/>
                    </a:cxn>
                    <a:cxn ang="0">
                      <a:pos x="363" y="175"/>
                    </a:cxn>
                    <a:cxn ang="0">
                      <a:pos x="370" y="172"/>
                    </a:cxn>
                    <a:cxn ang="0">
                      <a:pos x="376" y="170"/>
                    </a:cxn>
                    <a:cxn ang="0">
                      <a:pos x="387" y="172"/>
                    </a:cxn>
                    <a:cxn ang="0">
                      <a:pos x="392" y="177"/>
                    </a:cxn>
                    <a:cxn ang="0">
                      <a:pos x="401" y="182"/>
                    </a:cxn>
                    <a:cxn ang="0">
                      <a:pos x="407" y="186"/>
                    </a:cxn>
                    <a:cxn ang="0">
                      <a:pos x="416" y="189"/>
                    </a:cxn>
                    <a:cxn ang="0">
                      <a:pos x="423" y="194"/>
                    </a:cxn>
                    <a:cxn ang="0">
                      <a:pos x="437" y="194"/>
                    </a:cxn>
                    <a:cxn ang="0">
                      <a:pos x="242" y="442"/>
                    </a:cxn>
                    <a:cxn ang="0">
                      <a:pos x="158" y="672"/>
                    </a:cxn>
                    <a:cxn ang="0">
                      <a:pos x="41" y="667"/>
                    </a:cxn>
                    <a:cxn ang="0">
                      <a:pos x="34" y="0"/>
                    </a:cxn>
                  </a:cxnLst>
                  <a:rect l="0" t="0" r="r" b="b"/>
                  <a:pathLst>
                    <a:path w="442" h="672">
                      <a:moveTo>
                        <a:pt x="34" y="0"/>
                      </a:moveTo>
                      <a:lnTo>
                        <a:pt x="256" y="9"/>
                      </a:lnTo>
                      <a:lnTo>
                        <a:pt x="256" y="9"/>
                      </a:lnTo>
                      <a:lnTo>
                        <a:pt x="254" y="57"/>
                      </a:lnTo>
                      <a:lnTo>
                        <a:pt x="254" y="59"/>
                      </a:lnTo>
                      <a:lnTo>
                        <a:pt x="253" y="59"/>
                      </a:lnTo>
                      <a:lnTo>
                        <a:pt x="253" y="60"/>
                      </a:lnTo>
                      <a:lnTo>
                        <a:pt x="251" y="62"/>
                      </a:lnTo>
                      <a:lnTo>
                        <a:pt x="251" y="64"/>
                      </a:lnTo>
                      <a:lnTo>
                        <a:pt x="249" y="65"/>
                      </a:lnTo>
                      <a:lnTo>
                        <a:pt x="249" y="67"/>
                      </a:lnTo>
                      <a:lnTo>
                        <a:pt x="251" y="67"/>
                      </a:lnTo>
                      <a:lnTo>
                        <a:pt x="253" y="69"/>
                      </a:lnTo>
                      <a:lnTo>
                        <a:pt x="254" y="69"/>
                      </a:lnTo>
                      <a:lnTo>
                        <a:pt x="256" y="72"/>
                      </a:lnTo>
                      <a:lnTo>
                        <a:pt x="258" y="74"/>
                      </a:lnTo>
                      <a:lnTo>
                        <a:pt x="258" y="76"/>
                      </a:lnTo>
                      <a:lnTo>
                        <a:pt x="258" y="76"/>
                      </a:lnTo>
                      <a:lnTo>
                        <a:pt x="260" y="77"/>
                      </a:lnTo>
                      <a:lnTo>
                        <a:pt x="260" y="79"/>
                      </a:lnTo>
                      <a:lnTo>
                        <a:pt x="261" y="81"/>
                      </a:lnTo>
                      <a:lnTo>
                        <a:pt x="263" y="81"/>
                      </a:lnTo>
                      <a:lnTo>
                        <a:pt x="263" y="83"/>
                      </a:lnTo>
                      <a:lnTo>
                        <a:pt x="263" y="83"/>
                      </a:lnTo>
                      <a:lnTo>
                        <a:pt x="265" y="84"/>
                      </a:lnTo>
                      <a:lnTo>
                        <a:pt x="268" y="84"/>
                      </a:lnTo>
                      <a:lnTo>
                        <a:pt x="270" y="84"/>
                      </a:lnTo>
                      <a:lnTo>
                        <a:pt x="273" y="83"/>
                      </a:lnTo>
                      <a:lnTo>
                        <a:pt x="275" y="81"/>
                      </a:lnTo>
                      <a:lnTo>
                        <a:pt x="278" y="79"/>
                      </a:lnTo>
                      <a:lnTo>
                        <a:pt x="280" y="81"/>
                      </a:lnTo>
                      <a:lnTo>
                        <a:pt x="284" y="81"/>
                      </a:lnTo>
                      <a:lnTo>
                        <a:pt x="285" y="81"/>
                      </a:lnTo>
                      <a:lnTo>
                        <a:pt x="289" y="81"/>
                      </a:lnTo>
                      <a:lnTo>
                        <a:pt x="291" y="81"/>
                      </a:lnTo>
                      <a:lnTo>
                        <a:pt x="292" y="81"/>
                      </a:lnTo>
                      <a:lnTo>
                        <a:pt x="296" y="83"/>
                      </a:lnTo>
                      <a:lnTo>
                        <a:pt x="299" y="81"/>
                      </a:lnTo>
                      <a:lnTo>
                        <a:pt x="301" y="81"/>
                      </a:lnTo>
                      <a:lnTo>
                        <a:pt x="301" y="81"/>
                      </a:lnTo>
                      <a:lnTo>
                        <a:pt x="303" y="83"/>
                      </a:lnTo>
                      <a:lnTo>
                        <a:pt x="304" y="83"/>
                      </a:lnTo>
                      <a:lnTo>
                        <a:pt x="304" y="84"/>
                      </a:lnTo>
                      <a:lnTo>
                        <a:pt x="306" y="86"/>
                      </a:lnTo>
                      <a:lnTo>
                        <a:pt x="308" y="90"/>
                      </a:lnTo>
                      <a:lnTo>
                        <a:pt x="308" y="91"/>
                      </a:lnTo>
                      <a:lnTo>
                        <a:pt x="308" y="93"/>
                      </a:lnTo>
                      <a:lnTo>
                        <a:pt x="308" y="96"/>
                      </a:lnTo>
                      <a:lnTo>
                        <a:pt x="308" y="100"/>
                      </a:lnTo>
                      <a:lnTo>
                        <a:pt x="308" y="103"/>
                      </a:lnTo>
                      <a:lnTo>
                        <a:pt x="309" y="105"/>
                      </a:lnTo>
                      <a:lnTo>
                        <a:pt x="311" y="107"/>
                      </a:lnTo>
                      <a:lnTo>
                        <a:pt x="311" y="108"/>
                      </a:lnTo>
                      <a:lnTo>
                        <a:pt x="313" y="112"/>
                      </a:lnTo>
                      <a:lnTo>
                        <a:pt x="313" y="112"/>
                      </a:lnTo>
                      <a:lnTo>
                        <a:pt x="315" y="115"/>
                      </a:lnTo>
                      <a:lnTo>
                        <a:pt x="315" y="117"/>
                      </a:lnTo>
                      <a:lnTo>
                        <a:pt x="316" y="119"/>
                      </a:lnTo>
                      <a:lnTo>
                        <a:pt x="318" y="120"/>
                      </a:lnTo>
                      <a:lnTo>
                        <a:pt x="318" y="124"/>
                      </a:lnTo>
                      <a:lnTo>
                        <a:pt x="318" y="126"/>
                      </a:lnTo>
                      <a:lnTo>
                        <a:pt x="320" y="126"/>
                      </a:lnTo>
                      <a:lnTo>
                        <a:pt x="320" y="129"/>
                      </a:lnTo>
                      <a:lnTo>
                        <a:pt x="321" y="131"/>
                      </a:lnTo>
                      <a:lnTo>
                        <a:pt x="320" y="148"/>
                      </a:lnTo>
                      <a:lnTo>
                        <a:pt x="321" y="150"/>
                      </a:lnTo>
                      <a:lnTo>
                        <a:pt x="323" y="151"/>
                      </a:lnTo>
                      <a:lnTo>
                        <a:pt x="325" y="153"/>
                      </a:lnTo>
                      <a:lnTo>
                        <a:pt x="327" y="155"/>
                      </a:lnTo>
                      <a:lnTo>
                        <a:pt x="328" y="157"/>
                      </a:lnTo>
                      <a:lnTo>
                        <a:pt x="328" y="158"/>
                      </a:lnTo>
                      <a:lnTo>
                        <a:pt x="330" y="163"/>
                      </a:lnTo>
                      <a:lnTo>
                        <a:pt x="330" y="167"/>
                      </a:lnTo>
                      <a:lnTo>
                        <a:pt x="332" y="167"/>
                      </a:lnTo>
                      <a:lnTo>
                        <a:pt x="332" y="181"/>
                      </a:lnTo>
                      <a:lnTo>
                        <a:pt x="330" y="182"/>
                      </a:lnTo>
                      <a:lnTo>
                        <a:pt x="330" y="184"/>
                      </a:lnTo>
                      <a:lnTo>
                        <a:pt x="328" y="186"/>
                      </a:lnTo>
                      <a:lnTo>
                        <a:pt x="327" y="188"/>
                      </a:lnTo>
                      <a:lnTo>
                        <a:pt x="325" y="189"/>
                      </a:lnTo>
                      <a:lnTo>
                        <a:pt x="323" y="191"/>
                      </a:lnTo>
                      <a:lnTo>
                        <a:pt x="323" y="193"/>
                      </a:lnTo>
                      <a:lnTo>
                        <a:pt x="323" y="193"/>
                      </a:lnTo>
                      <a:lnTo>
                        <a:pt x="325" y="193"/>
                      </a:lnTo>
                      <a:lnTo>
                        <a:pt x="327" y="191"/>
                      </a:lnTo>
                      <a:lnTo>
                        <a:pt x="328" y="189"/>
                      </a:lnTo>
                      <a:lnTo>
                        <a:pt x="332" y="188"/>
                      </a:lnTo>
                      <a:lnTo>
                        <a:pt x="334" y="188"/>
                      </a:lnTo>
                      <a:lnTo>
                        <a:pt x="335" y="188"/>
                      </a:lnTo>
                      <a:lnTo>
                        <a:pt x="335" y="189"/>
                      </a:lnTo>
                      <a:lnTo>
                        <a:pt x="335" y="189"/>
                      </a:lnTo>
                      <a:lnTo>
                        <a:pt x="335" y="191"/>
                      </a:lnTo>
                      <a:lnTo>
                        <a:pt x="335" y="193"/>
                      </a:lnTo>
                      <a:lnTo>
                        <a:pt x="335" y="193"/>
                      </a:lnTo>
                      <a:lnTo>
                        <a:pt x="339" y="191"/>
                      </a:lnTo>
                      <a:lnTo>
                        <a:pt x="342" y="189"/>
                      </a:lnTo>
                      <a:lnTo>
                        <a:pt x="342" y="188"/>
                      </a:lnTo>
                      <a:lnTo>
                        <a:pt x="344" y="188"/>
                      </a:lnTo>
                      <a:lnTo>
                        <a:pt x="346" y="186"/>
                      </a:lnTo>
                      <a:lnTo>
                        <a:pt x="347" y="186"/>
                      </a:lnTo>
                      <a:lnTo>
                        <a:pt x="351" y="184"/>
                      </a:lnTo>
                      <a:lnTo>
                        <a:pt x="352" y="182"/>
                      </a:lnTo>
                      <a:lnTo>
                        <a:pt x="354" y="182"/>
                      </a:lnTo>
                      <a:lnTo>
                        <a:pt x="354" y="181"/>
                      </a:lnTo>
                      <a:lnTo>
                        <a:pt x="358" y="179"/>
                      </a:lnTo>
                      <a:lnTo>
                        <a:pt x="359" y="177"/>
                      </a:lnTo>
                      <a:lnTo>
                        <a:pt x="361" y="177"/>
                      </a:lnTo>
                      <a:lnTo>
                        <a:pt x="363" y="175"/>
                      </a:lnTo>
                      <a:lnTo>
                        <a:pt x="366" y="174"/>
                      </a:lnTo>
                      <a:lnTo>
                        <a:pt x="368" y="172"/>
                      </a:lnTo>
                      <a:lnTo>
                        <a:pt x="370" y="172"/>
                      </a:lnTo>
                      <a:lnTo>
                        <a:pt x="371" y="170"/>
                      </a:lnTo>
                      <a:lnTo>
                        <a:pt x="373" y="170"/>
                      </a:lnTo>
                      <a:lnTo>
                        <a:pt x="376" y="170"/>
                      </a:lnTo>
                      <a:lnTo>
                        <a:pt x="382" y="170"/>
                      </a:lnTo>
                      <a:lnTo>
                        <a:pt x="383" y="170"/>
                      </a:lnTo>
                      <a:lnTo>
                        <a:pt x="387" y="172"/>
                      </a:lnTo>
                      <a:lnTo>
                        <a:pt x="389" y="174"/>
                      </a:lnTo>
                      <a:lnTo>
                        <a:pt x="389" y="175"/>
                      </a:lnTo>
                      <a:lnTo>
                        <a:pt x="392" y="177"/>
                      </a:lnTo>
                      <a:lnTo>
                        <a:pt x="395" y="179"/>
                      </a:lnTo>
                      <a:lnTo>
                        <a:pt x="397" y="181"/>
                      </a:lnTo>
                      <a:lnTo>
                        <a:pt x="401" y="182"/>
                      </a:lnTo>
                      <a:lnTo>
                        <a:pt x="402" y="186"/>
                      </a:lnTo>
                      <a:lnTo>
                        <a:pt x="404" y="186"/>
                      </a:lnTo>
                      <a:lnTo>
                        <a:pt x="407" y="186"/>
                      </a:lnTo>
                      <a:lnTo>
                        <a:pt x="409" y="188"/>
                      </a:lnTo>
                      <a:lnTo>
                        <a:pt x="413" y="189"/>
                      </a:lnTo>
                      <a:lnTo>
                        <a:pt x="416" y="189"/>
                      </a:lnTo>
                      <a:lnTo>
                        <a:pt x="419" y="191"/>
                      </a:lnTo>
                      <a:lnTo>
                        <a:pt x="423" y="191"/>
                      </a:lnTo>
                      <a:lnTo>
                        <a:pt x="423" y="194"/>
                      </a:lnTo>
                      <a:lnTo>
                        <a:pt x="426" y="194"/>
                      </a:lnTo>
                      <a:lnTo>
                        <a:pt x="431" y="194"/>
                      </a:lnTo>
                      <a:lnTo>
                        <a:pt x="437" y="194"/>
                      </a:lnTo>
                      <a:lnTo>
                        <a:pt x="440" y="194"/>
                      </a:lnTo>
                      <a:lnTo>
                        <a:pt x="442" y="196"/>
                      </a:lnTo>
                      <a:lnTo>
                        <a:pt x="242" y="442"/>
                      </a:lnTo>
                      <a:lnTo>
                        <a:pt x="242" y="672"/>
                      </a:lnTo>
                      <a:lnTo>
                        <a:pt x="160" y="672"/>
                      </a:lnTo>
                      <a:lnTo>
                        <a:pt x="158" y="672"/>
                      </a:lnTo>
                      <a:lnTo>
                        <a:pt x="108" y="669"/>
                      </a:lnTo>
                      <a:lnTo>
                        <a:pt x="74" y="669"/>
                      </a:lnTo>
                      <a:lnTo>
                        <a:pt x="41" y="667"/>
                      </a:lnTo>
                      <a:lnTo>
                        <a:pt x="19" y="665"/>
                      </a:lnTo>
                      <a:lnTo>
                        <a:pt x="0" y="664"/>
                      </a:lnTo>
                      <a:lnTo>
                        <a:pt x="34" y="0"/>
                      </a:lnTo>
                      <a:close/>
                    </a:path>
                  </a:pathLst>
                </a:custGeom>
                <a:solidFill>
                  <a:srgbClr val="8C979F"/>
                </a:solidFill>
                <a:ln w="7938">
                  <a:solidFill>
                    <a:schemeClr val="bg1"/>
                  </a:solidFill>
                  <a:prstDash val="solid"/>
                  <a:round/>
                  <a:headEnd/>
                  <a:tailEnd/>
                </a:ln>
              </p:spPr>
              <p:txBody>
                <a:bodyPr/>
                <a:lstStyle/>
                <a:p>
                  <a:endParaRPr lang="en-US" dirty="0">
                    <a:latin typeface="+mj-lt"/>
                  </a:endParaRPr>
                </a:p>
              </p:txBody>
            </p:sp>
            <p:sp>
              <p:nvSpPr>
                <p:cNvPr id="48" name="Freeform 152"/>
                <p:cNvSpPr>
                  <a:spLocks/>
                </p:cNvSpPr>
                <p:nvPr/>
              </p:nvSpPr>
              <p:spPr bwMode="auto">
                <a:xfrm>
                  <a:off x="1509860" y="1388665"/>
                  <a:ext cx="1106176" cy="1586449"/>
                </a:xfrm>
                <a:custGeom>
                  <a:avLst/>
                  <a:gdLst>
                    <a:gd name="connsiteX0" fmla="*/ 0 w 10000"/>
                    <a:gd name="connsiteY0" fmla="*/ 0 h 10000"/>
                    <a:gd name="connsiteX1" fmla="*/ 7741 w 10000"/>
                    <a:gd name="connsiteY1" fmla="*/ 2257 h 10000"/>
                    <a:gd name="connsiteX2" fmla="*/ 9774 w 10000"/>
                    <a:gd name="connsiteY2" fmla="*/ 2770 h 10000"/>
                    <a:gd name="connsiteX3" fmla="*/ 7432 w 10000"/>
                    <a:gd name="connsiteY3" fmla="*/ 6416 h 10000"/>
                    <a:gd name="connsiteX4" fmla="*/ 7432 w 10000"/>
                    <a:gd name="connsiteY4" fmla="*/ 6447 h 10000"/>
                    <a:gd name="connsiteX5" fmla="*/ 7510 w 10000"/>
                    <a:gd name="connsiteY5" fmla="*/ 6447 h 10000"/>
                    <a:gd name="connsiteX6" fmla="*/ 7510 w 10000"/>
                    <a:gd name="connsiteY6" fmla="*/ 6479 h 10000"/>
                    <a:gd name="connsiteX7" fmla="*/ 7471 w 10000"/>
                    <a:gd name="connsiteY7" fmla="*/ 6479 h 10000"/>
                    <a:gd name="connsiteX8" fmla="*/ 7510 w 10000"/>
                    <a:gd name="connsiteY8" fmla="*/ 6520 h 10000"/>
                    <a:gd name="connsiteX9" fmla="*/ 7529 w 10000"/>
                    <a:gd name="connsiteY9" fmla="*/ 6520 h 10000"/>
                    <a:gd name="connsiteX10" fmla="*/ 7568 w 10000"/>
                    <a:gd name="connsiteY10" fmla="*/ 6552 h 10000"/>
                    <a:gd name="connsiteX11" fmla="*/ 7529 w 10000"/>
                    <a:gd name="connsiteY11" fmla="*/ 6573 h 10000"/>
                    <a:gd name="connsiteX12" fmla="*/ 7471 w 10000"/>
                    <a:gd name="connsiteY12" fmla="*/ 6573 h 10000"/>
                    <a:gd name="connsiteX13" fmla="*/ 7394 w 10000"/>
                    <a:gd name="connsiteY13" fmla="*/ 6573 h 10000"/>
                    <a:gd name="connsiteX14" fmla="*/ 7394 w 10000"/>
                    <a:gd name="connsiteY14" fmla="*/ 6594 h 10000"/>
                    <a:gd name="connsiteX15" fmla="*/ 7394 w 10000"/>
                    <a:gd name="connsiteY15" fmla="*/ 6604 h 10000"/>
                    <a:gd name="connsiteX16" fmla="*/ 7432 w 10000"/>
                    <a:gd name="connsiteY16" fmla="*/ 6646 h 10000"/>
                    <a:gd name="connsiteX17" fmla="*/ 7471 w 10000"/>
                    <a:gd name="connsiteY17" fmla="*/ 6667 h 10000"/>
                    <a:gd name="connsiteX18" fmla="*/ 7471 w 10000"/>
                    <a:gd name="connsiteY18" fmla="*/ 6698 h 10000"/>
                    <a:gd name="connsiteX19" fmla="*/ 7471 w 10000"/>
                    <a:gd name="connsiteY19" fmla="*/ 6719 h 10000"/>
                    <a:gd name="connsiteX20" fmla="*/ 7510 w 10000"/>
                    <a:gd name="connsiteY20" fmla="*/ 6729 h 10000"/>
                    <a:gd name="connsiteX21" fmla="*/ 7568 w 10000"/>
                    <a:gd name="connsiteY21" fmla="*/ 6729 h 10000"/>
                    <a:gd name="connsiteX22" fmla="*/ 7606 w 10000"/>
                    <a:gd name="connsiteY22" fmla="*/ 6750 h 10000"/>
                    <a:gd name="connsiteX23" fmla="*/ 7664 w 10000"/>
                    <a:gd name="connsiteY23" fmla="*/ 6771 h 10000"/>
                    <a:gd name="connsiteX24" fmla="*/ 7664 w 10000"/>
                    <a:gd name="connsiteY24" fmla="*/ 6803 h 10000"/>
                    <a:gd name="connsiteX25" fmla="*/ 7664 w 10000"/>
                    <a:gd name="connsiteY25" fmla="*/ 6844 h 10000"/>
                    <a:gd name="connsiteX26" fmla="*/ 7664 w 10000"/>
                    <a:gd name="connsiteY26" fmla="*/ 6865 h 10000"/>
                    <a:gd name="connsiteX27" fmla="*/ 7703 w 10000"/>
                    <a:gd name="connsiteY27" fmla="*/ 6897 h 10000"/>
                    <a:gd name="connsiteX28" fmla="*/ 7761 w 10000"/>
                    <a:gd name="connsiteY28" fmla="*/ 6917 h 10000"/>
                    <a:gd name="connsiteX29" fmla="*/ 7799 w 10000"/>
                    <a:gd name="connsiteY29" fmla="*/ 6928 h 10000"/>
                    <a:gd name="connsiteX30" fmla="*/ 7838 w 10000"/>
                    <a:gd name="connsiteY30" fmla="*/ 6949 h 10000"/>
                    <a:gd name="connsiteX31" fmla="*/ 7876 w 10000"/>
                    <a:gd name="connsiteY31" fmla="*/ 6928 h 10000"/>
                    <a:gd name="connsiteX32" fmla="*/ 7896 w 10000"/>
                    <a:gd name="connsiteY32" fmla="*/ 6897 h 10000"/>
                    <a:gd name="connsiteX33" fmla="*/ 7934 w 10000"/>
                    <a:gd name="connsiteY33" fmla="*/ 6897 h 10000"/>
                    <a:gd name="connsiteX34" fmla="*/ 7973 w 10000"/>
                    <a:gd name="connsiteY34" fmla="*/ 6928 h 10000"/>
                    <a:gd name="connsiteX35" fmla="*/ 7973 w 10000"/>
                    <a:gd name="connsiteY35" fmla="*/ 6928 h 10000"/>
                    <a:gd name="connsiteX36" fmla="*/ 7973 w 10000"/>
                    <a:gd name="connsiteY36" fmla="*/ 6949 h 10000"/>
                    <a:gd name="connsiteX37" fmla="*/ 7992 w 10000"/>
                    <a:gd name="connsiteY37" fmla="*/ 6970 h 10000"/>
                    <a:gd name="connsiteX38" fmla="*/ 7973 w 10000"/>
                    <a:gd name="connsiteY38" fmla="*/ 7001 h 10000"/>
                    <a:gd name="connsiteX39" fmla="*/ 7973 w 10000"/>
                    <a:gd name="connsiteY39" fmla="*/ 7022 h 10000"/>
                    <a:gd name="connsiteX40" fmla="*/ 7992 w 10000"/>
                    <a:gd name="connsiteY40" fmla="*/ 7043 h 10000"/>
                    <a:gd name="connsiteX41" fmla="*/ 8031 w 10000"/>
                    <a:gd name="connsiteY41" fmla="*/ 7074 h 10000"/>
                    <a:gd name="connsiteX42" fmla="*/ 7992 w 10000"/>
                    <a:gd name="connsiteY42" fmla="*/ 7095 h 10000"/>
                    <a:gd name="connsiteX43" fmla="*/ 7992 w 10000"/>
                    <a:gd name="connsiteY43" fmla="*/ 7147 h 10000"/>
                    <a:gd name="connsiteX44" fmla="*/ 8031 w 10000"/>
                    <a:gd name="connsiteY44" fmla="*/ 7147 h 10000"/>
                    <a:gd name="connsiteX45" fmla="*/ 8108 w 10000"/>
                    <a:gd name="connsiteY45" fmla="*/ 7168 h 10000"/>
                    <a:gd name="connsiteX46" fmla="*/ 8127 w 10000"/>
                    <a:gd name="connsiteY46" fmla="*/ 7168 h 10000"/>
                    <a:gd name="connsiteX47" fmla="*/ 8127 w 10000"/>
                    <a:gd name="connsiteY47" fmla="*/ 7200 h 10000"/>
                    <a:gd name="connsiteX48" fmla="*/ 8127 w 10000"/>
                    <a:gd name="connsiteY48" fmla="*/ 7252 h 10000"/>
                    <a:gd name="connsiteX49" fmla="*/ 8127 w 10000"/>
                    <a:gd name="connsiteY49" fmla="*/ 7294 h 10000"/>
                    <a:gd name="connsiteX50" fmla="*/ 8108 w 10000"/>
                    <a:gd name="connsiteY50" fmla="*/ 7304 h 10000"/>
                    <a:gd name="connsiteX51" fmla="*/ 8108 w 10000"/>
                    <a:gd name="connsiteY51" fmla="*/ 7325 h 10000"/>
                    <a:gd name="connsiteX52" fmla="*/ 8108 w 10000"/>
                    <a:gd name="connsiteY52" fmla="*/ 7367 h 10000"/>
                    <a:gd name="connsiteX53" fmla="*/ 8108 w 10000"/>
                    <a:gd name="connsiteY53" fmla="*/ 7377 h 10000"/>
                    <a:gd name="connsiteX54" fmla="*/ 8127 w 10000"/>
                    <a:gd name="connsiteY54" fmla="*/ 7398 h 10000"/>
                    <a:gd name="connsiteX55" fmla="*/ 8127 w 10000"/>
                    <a:gd name="connsiteY55" fmla="*/ 7440 h 10000"/>
                    <a:gd name="connsiteX56" fmla="*/ 8108 w 10000"/>
                    <a:gd name="connsiteY56" fmla="*/ 7450 h 10000"/>
                    <a:gd name="connsiteX57" fmla="*/ 8108 w 10000"/>
                    <a:gd name="connsiteY57" fmla="*/ 7450 h 10000"/>
                    <a:gd name="connsiteX58" fmla="*/ 8108 w 10000"/>
                    <a:gd name="connsiteY58" fmla="*/ 7492 h 10000"/>
                    <a:gd name="connsiteX59" fmla="*/ 8108 w 10000"/>
                    <a:gd name="connsiteY59" fmla="*/ 7492 h 10000"/>
                    <a:gd name="connsiteX60" fmla="*/ 8166 w 10000"/>
                    <a:gd name="connsiteY60" fmla="*/ 7503 h 10000"/>
                    <a:gd name="connsiteX61" fmla="*/ 8224 w 10000"/>
                    <a:gd name="connsiteY61" fmla="*/ 7503 h 10000"/>
                    <a:gd name="connsiteX62" fmla="*/ 8263 w 10000"/>
                    <a:gd name="connsiteY62" fmla="*/ 7471 h 10000"/>
                    <a:gd name="connsiteX63" fmla="*/ 8301 w 10000"/>
                    <a:gd name="connsiteY63" fmla="*/ 7450 h 10000"/>
                    <a:gd name="connsiteX64" fmla="*/ 8340 w 10000"/>
                    <a:gd name="connsiteY64" fmla="*/ 7450 h 10000"/>
                    <a:gd name="connsiteX65" fmla="*/ 8359 w 10000"/>
                    <a:gd name="connsiteY65" fmla="*/ 7492 h 10000"/>
                    <a:gd name="connsiteX66" fmla="*/ 8359 w 10000"/>
                    <a:gd name="connsiteY66" fmla="*/ 7503 h 10000"/>
                    <a:gd name="connsiteX67" fmla="*/ 8398 w 10000"/>
                    <a:gd name="connsiteY67" fmla="*/ 7524 h 10000"/>
                    <a:gd name="connsiteX68" fmla="*/ 8398 w 10000"/>
                    <a:gd name="connsiteY68" fmla="*/ 7544 h 10000"/>
                    <a:gd name="connsiteX69" fmla="*/ 8398 w 10000"/>
                    <a:gd name="connsiteY69" fmla="*/ 7576 h 10000"/>
                    <a:gd name="connsiteX70" fmla="*/ 8359 w 10000"/>
                    <a:gd name="connsiteY70" fmla="*/ 7597 h 10000"/>
                    <a:gd name="connsiteX71" fmla="*/ 8340 w 10000"/>
                    <a:gd name="connsiteY71" fmla="*/ 7597 h 10000"/>
                    <a:gd name="connsiteX72" fmla="*/ 8301 w 10000"/>
                    <a:gd name="connsiteY72" fmla="*/ 7628 h 10000"/>
                    <a:gd name="connsiteX73" fmla="*/ 8340 w 10000"/>
                    <a:gd name="connsiteY73" fmla="*/ 7649 h 10000"/>
                    <a:gd name="connsiteX74" fmla="*/ 8359 w 10000"/>
                    <a:gd name="connsiteY74" fmla="*/ 7670 h 10000"/>
                    <a:gd name="connsiteX75" fmla="*/ 8398 w 10000"/>
                    <a:gd name="connsiteY75" fmla="*/ 7691 h 10000"/>
                    <a:gd name="connsiteX76" fmla="*/ 8436 w 10000"/>
                    <a:gd name="connsiteY76" fmla="*/ 7701 h 10000"/>
                    <a:gd name="connsiteX77" fmla="*/ 8436 w 10000"/>
                    <a:gd name="connsiteY77" fmla="*/ 7722 h 10000"/>
                    <a:gd name="connsiteX78" fmla="*/ 8494 w 10000"/>
                    <a:gd name="connsiteY78" fmla="*/ 7722 h 10000"/>
                    <a:gd name="connsiteX79" fmla="*/ 8571 w 10000"/>
                    <a:gd name="connsiteY79" fmla="*/ 7722 h 10000"/>
                    <a:gd name="connsiteX80" fmla="*/ 8591 w 10000"/>
                    <a:gd name="connsiteY80" fmla="*/ 7743 h 10000"/>
                    <a:gd name="connsiteX81" fmla="*/ 8629 w 10000"/>
                    <a:gd name="connsiteY81" fmla="*/ 7774 h 10000"/>
                    <a:gd name="connsiteX82" fmla="*/ 8629 w 10000"/>
                    <a:gd name="connsiteY82" fmla="*/ 7795 h 10000"/>
                    <a:gd name="connsiteX83" fmla="*/ 8707 w 10000"/>
                    <a:gd name="connsiteY83" fmla="*/ 7847 h 10000"/>
                    <a:gd name="connsiteX84" fmla="*/ 8726 w 10000"/>
                    <a:gd name="connsiteY84" fmla="*/ 7889 h 10000"/>
                    <a:gd name="connsiteX85" fmla="*/ 8764 w 10000"/>
                    <a:gd name="connsiteY85" fmla="*/ 7941 h 10000"/>
                    <a:gd name="connsiteX86" fmla="*/ 8726 w 10000"/>
                    <a:gd name="connsiteY86" fmla="*/ 7994 h 10000"/>
                    <a:gd name="connsiteX87" fmla="*/ 8764 w 10000"/>
                    <a:gd name="connsiteY87" fmla="*/ 8025 h 10000"/>
                    <a:gd name="connsiteX88" fmla="*/ 8803 w 10000"/>
                    <a:gd name="connsiteY88" fmla="*/ 8046 h 10000"/>
                    <a:gd name="connsiteX89" fmla="*/ 8822 w 10000"/>
                    <a:gd name="connsiteY89" fmla="*/ 8046 h 10000"/>
                    <a:gd name="connsiteX90" fmla="*/ 8861 w 10000"/>
                    <a:gd name="connsiteY90" fmla="*/ 8046 h 10000"/>
                    <a:gd name="connsiteX91" fmla="*/ 8900 w 10000"/>
                    <a:gd name="connsiteY91" fmla="*/ 8025 h 10000"/>
                    <a:gd name="connsiteX92" fmla="*/ 8938 w 10000"/>
                    <a:gd name="connsiteY92" fmla="*/ 8015 h 10000"/>
                    <a:gd name="connsiteX93" fmla="*/ 8958 w 10000"/>
                    <a:gd name="connsiteY93" fmla="*/ 8015 h 10000"/>
                    <a:gd name="connsiteX94" fmla="*/ 8958 w 10000"/>
                    <a:gd name="connsiteY94" fmla="*/ 8025 h 10000"/>
                    <a:gd name="connsiteX95" fmla="*/ 8958 w 10000"/>
                    <a:gd name="connsiteY95" fmla="*/ 8067 h 10000"/>
                    <a:gd name="connsiteX96" fmla="*/ 8996 w 10000"/>
                    <a:gd name="connsiteY96" fmla="*/ 8098 h 10000"/>
                    <a:gd name="connsiteX97" fmla="*/ 8996 w 10000"/>
                    <a:gd name="connsiteY97" fmla="*/ 8119 h 10000"/>
                    <a:gd name="connsiteX98" fmla="*/ 9035 w 10000"/>
                    <a:gd name="connsiteY98" fmla="*/ 8150 h 10000"/>
                    <a:gd name="connsiteX99" fmla="*/ 9054 w 10000"/>
                    <a:gd name="connsiteY99" fmla="*/ 8171 h 10000"/>
                    <a:gd name="connsiteX100" fmla="*/ 9054 w 10000"/>
                    <a:gd name="connsiteY100" fmla="*/ 8203 h 10000"/>
                    <a:gd name="connsiteX101" fmla="*/ 9054 w 10000"/>
                    <a:gd name="connsiteY101" fmla="*/ 8245 h 10000"/>
                    <a:gd name="connsiteX102" fmla="*/ 9035 w 10000"/>
                    <a:gd name="connsiteY102" fmla="*/ 8276 h 10000"/>
                    <a:gd name="connsiteX103" fmla="*/ 9054 w 10000"/>
                    <a:gd name="connsiteY103" fmla="*/ 8318 h 10000"/>
                    <a:gd name="connsiteX104" fmla="*/ 9054 w 10000"/>
                    <a:gd name="connsiteY104" fmla="*/ 8349 h 10000"/>
                    <a:gd name="connsiteX105" fmla="*/ 9093 w 10000"/>
                    <a:gd name="connsiteY105" fmla="*/ 8370 h 10000"/>
                    <a:gd name="connsiteX106" fmla="*/ 9131 w 10000"/>
                    <a:gd name="connsiteY106" fmla="*/ 8401 h 10000"/>
                    <a:gd name="connsiteX107" fmla="*/ 9170 w 10000"/>
                    <a:gd name="connsiteY107" fmla="*/ 8401 h 10000"/>
                    <a:gd name="connsiteX108" fmla="*/ 9189 w 10000"/>
                    <a:gd name="connsiteY108" fmla="*/ 8443 h 10000"/>
                    <a:gd name="connsiteX109" fmla="*/ 9189 w 10000"/>
                    <a:gd name="connsiteY109" fmla="*/ 8464 h 10000"/>
                    <a:gd name="connsiteX110" fmla="*/ 9189 w 10000"/>
                    <a:gd name="connsiteY110" fmla="*/ 8474 h 10000"/>
                    <a:gd name="connsiteX111" fmla="*/ 9189 w 10000"/>
                    <a:gd name="connsiteY111" fmla="*/ 8495 h 10000"/>
                    <a:gd name="connsiteX112" fmla="*/ 9286 w 10000"/>
                    <a:gd name="connsiteY112" fmla="*/ 8527 h 10000"/>
                    <a:gd name="connsiteX113" fmla="*/ 9324 w 10000"/>
                    <a:gd name="connsiteY113" fmla="*/ 8548 h 10000"/>
                    <a:gd name="connsiteX114" fmla="*/ 9363 w 10000"/>
                    <a:gd name="connsiteY114" fmla="*/ 8568 h 10000"/>
                    <a:gd name="connsiteX115" fmla="*/ 9402 w 10000"/>
                    <a:gd name="connsiteY115" fmla="*/ 8589 h 10000"/>
                    <a:gd name="connsiteX116" fmla="*/ 9402 w 10000"/>
                    <a:gd name="connsiteY116" fmla="*/ 8600 h 10000"/>
                    <a:gd name="connsiteX117" fmla="*/ 9421 w 10000"/>
                    <a:gd name="connsiteY117" fmla="*/ 8621 h 10000"/>
                    <a:gd name="connsiteX118" fmla="*/ 9421 w 10000"/>
                    <a:gd name="connsiteY118" fmla="*/ 8642 h 10000"/>
                    <a:gd name="connsiteX119" fmla="*/ 9421 w 10000"/>
                    <a:gd name="connsiteY119" fmla="*/ 8673 h 10000"/>
                    <a:gd name="connsiteX120" fmla="*/ 9402 w 10000"/>
                    <a:gd name="connsiteY120" fmla="*/ 8673 h 10000"/>
                    <a:gd name="connsiteX121" fmla="*/ 9363 w 10000"/>
                    <a:gd name="connsiteY121" fmla="*/ 8715 h 10000"/>
                    <a:gd name="connsiteX122" fmla="*/ 9402 w 10000"/>
                    <a:gd name="connsiteY122" fmla="*/ 8725 h 10000"/>
                    <a:gd name="connsiteX123" fmla="*/ 9459 w 10000"/>
                    <a:gd name="connsiteY123" fmla="*/ 8746 h 10000"/>
                    <a:gd name="connsiteX124" fmla="*/ 9459 w 10000"/>
                    <a:gd name="connsiteY124" fmla="*/ 8767 h 10000"/>
                    <a:gd name="connsiteX125" fmla="*/ 9517 w 10000"/>
                    <a:gd name="connsiteY125" fmla="*/ 8798 h 10000"/>
                    <a:gd name="connsiteX126" fmla="*/ 9556 w 10000"/>
                    <a:gd name="connsiteY126" fmla="*/ 8819 h 10000"/>
                    <a:gd name="connsiteX127" fmla="*/ 9556 w 10000"/>
                    <a:gd name="connsiteY127" fmla="*/ 8851 h 10000"/>
                    <a:gd name="connsiteX128" fmla="*/ 9517 w 10000"/>
                    <a:gd name="connsiteY128" fmla="*/ 8871 h 10000"/>
                    <a:gd name="connsiteX129" fmla="*/ 9556 w 10000"/>
                    <a:gd name="connsiteY129" fmla="*/ 8903 h 10000"/>
                    <a:gd name="connsiteX130" fmla="*/ 9556 w 10000"/>
                    <a:gd name="connsiteY130" fmla="*/ 8924 h 10000"/>
                    <a:gd name="connsiteX131" fmla="*/ 9633 w 10000"/>
                    <a:gd name="connsiteY131" fmla="*/ 8924 h 10000"/>
                    <a:gd name="connsiteX132" fmla="*/ 9653 w 10000"/>
                    <a:gd name="connsiteY132" fmla="*/ 8924 h 10000"/>
                    <a:gd name="connsiteX133" fmla="*/ 9730 w 10000"/>
                    <a:gd name="connsiteY133" fmla="*/ 8924 h 10000"/>
                    <a:gd name="connsiteX134" fmla="*/ 9768 w 10000"/>
                    <a:gd name="connsiteY134" fmla="*/ 8945 h 10000"/>
                    <a:gd name="connsiteX135" fmla="*/ 9730 w 10000"/>
                    <a:gd name="connsiteY135" fmla="*/ 8976 h 10000"/>
                    <a:gd name="connsiteX136" fmla="*/ 9768 w 10000"/>
                    <a:gd name="connsiteY136" fmla="*/ 9018 h 10000"/>
                    <a:gd name="connsiteX137" fmla="*/ 9768 w 10000"/>
                    <a:gd name="connsiteY137" fmla="*/ 9049 h 10000"/>
                    <a:gd name="connsiteX138" fmla="*/ 9788 w 10000"/>
                    <a:gd name="connsiteY138" fmla="*/ 9091 h 10000"/>
                    <a:gd name="connsiteX139" fmla="*/ 9826 w 10000"/>
                    <a:gd name="connsiteY139" fmla="*/ 9091 h 10000"/>
                    <a:gd name="connsiteX140" fmla="*/ 9826 w 10000"/>
                    <a:gd name="connsiteY140" fmla="*/ 9122 h 10000"/>
                    <a:gd name="connsiteX141" fmla="*/ 9826 w 10000"/>
                    <a:gd name="connsiteY141" fmla="*/ 9164 h 10000"/>
                    <a:gd name="connsiteX142" fmla="*/ 9788 w 10000"/>
                    <a:gd name="connsiteY142" fmla="*/ 9175 h 10000"/>
                    <a:gd name="connsiteX143" fmla="*/ 9768 w 10000"/>
                    <a:gd name="connsiteY143" fmla="*/ 9195 h 10000"/>
                    <a:gd name="connsiteX144" fmla="*/ 9768 w 10000"/>
                    <a:gd name="connsiteY144" fmla="*/ 9216 h 10000"/>
                    <a:gd name="connsiteX145" fmla="*/ 9788 w 10000"/>
                    <a:gd name="connsiteY145" fmla="*/ 9248 h 10000"/>
                    <a:gd name="connsiteX146" fmla="*/ 9788 w 10000"/>
                    <a:gd name="connsiteY146" fmla="*/ 9269 h 10000"/>
                    <a:gd name="connsiteX147" fmla="*/ 9826 w 10000"/>
                    <a:gd name="connsiteY147" fmla="*/ 9289 h 10000"/>
                    <a:gd name="connsiteX148" fmla="*/ 9826 w 10000"/>
                    <a:gd name="connsiteY148" fmla="*/ 9321 h 10000"/>
                    <a:gd name="connsiteX149" fmla="*/ 9788 w 10000"/>
                    <a:gd name="connsiteY149" fmla="*/ 9342 h 10000"/>
                    <a:gd name="connsiteX150" fmla="*/ 9768 w 10000"/>
                    <a:gd name="connsiteY150" fmla="*/ 9342 h 10000"/>
                    <a:gd name="connsiteX151" fmla="*/ 9768 w 10000"/>
                    <a:gd name="connsiteY151" fmla="*/ 9373 h 10000"/>
                    <a:gd name="connsiteX152" fmla="*/ 9768 w 10000"/>
                    <a:gd name="connsiteY152" fmla="*/ 9394 h 10000"/>
                    <a:gd name="connsiteX153" fmla="*/ 9768 w 10000"/>
                    <a:gd name="connsiteY153" fmla="*/ 9415 h 10000"/>
                    <a:gd name="connsiteX154" fmla="*/ 9768 w 10000"/>
                    <a:gd name="connsiteY154" fmla="*/ 9425 h 10000"/>
                    <a:gd name="connsiteX155" fmla="*/ 9768 w 10000"/>
                    <a:gd name="connsiteY155" fmla="*/ 9467 h 10000"/>
                    <a:gd name="connsiteX156" fmla="*/ 9768 w 10000"/>
                    <a:gd name="connsiteY156" fmla="*/ 9488 h 10000"/>
                    <a:gd name="connsiteX157" fmla="*/ 9691 w 10000"/>
                    <a:gd name="connsiteY157" fmla="*/ 9498 h 10000"/>
                    <a:gd name="connsiteX158" fmla="*/ 9653 w 10000"/>
                    <a:gd name="connsiteY158" fmla="*/ 9519 h 10000"/>
                    <a:gd name="connsiteX159" fmla="*/ 9633 w 10000"/>
                    <a:gd name="connsiteY159" fmla="*/ 9540 h 10000"/>
                    <a:gd name="connsiteX160" fmla="*/ 9633 w 10000"/>
                    <a:gd name="connsiteY160" fmla="*/ 9572 h 10000"/>
                    <a:gd name="connsiteX161" fmla="*/ 9633 w 10000"/>
                    <a:gd name="connsiteY161" fmla="*/ 9592 h 10000"/>
                    <a:gd name="connsiteX162" fmla="*/ 9691 w 10000"/>
                    <a:gd name="connsiteY162" fmla="*/ 9613 h 10000"/>
                    <a:gd name="connsiteX163" fmla="*/ 9768 w 10000"/>
                    <a:gd name="connsiteY163" fmla="*/ 9613 h 10000"/>
                    <a:gd name="connsiteX164" fmla="*/ 9730 w 10000"/>
                    <a:gd name="connsiteY164" fmla="*/ 9645 h 10000"/>
                    <a:gd name="connsiteX165" fmla="*/ 9730 w 10000"/>
                    <a:gd name="connsiteY165" fmla="*/ 9666 h 10000"/>
                    <a:gd name="connsiteX166" fmla="*/ 9691 w 10000"/>
                    <a:gd name="connsiteY166" fmla="*/ 9676 h 10000"/>
                    <a:gd name="connsiteX167" fmla="*/ 9691 w 10000"/>
                    <a:gd name="connsiteY167" fmla="*/ 9697 h 10000"/>
                    <a:gd name="connsiteX168" fmla="*/ 9730 w 10000"/>
                    <a:gd name="connsiteY168" fmla="*/ 9739 h 10000"/>
                    <a:gd name="connsiteX169" fmla="*/ 9768 w 10000"/>
                    <a:gd name="connsiteY169" fmla="*/ 9749 h 10000"/>
                    <a:gd name="connsiteX170" fmla="*/ 9768 w 10000"/>
                    <a:gd name="connsiteY170" fmla="*/ 9791 h 10000"/>
                    <a:gd name="connsiteX171" fmla="*/ 9788 w 10000"/>
                    <a:gd name="connsiteY171" fmla="*/ 9822 h 10000"/>
                    <a:gd name="connsiteX172" fmla="*/ 9865 w 10000"/>
                    <a:gd name="connsiteY172" fmla="*/ 9843 h 10000"/>
                    <a:gd name="connsiteX173" fmla="*/ 9884 w 10000"/>
                    <a:gd name="connsiteY173" fmla="*/ 9875 h 10000"/>
                    <a:gd name="connsiteX174" fmla="*/ 9923 w 10000"/>
                    <a:gd name="connsiteY174" fmla="*/ 9916 h 10000"/>
                    <a:gd name="connsiteX175" fmla="*/ 9961 w 10000"/>
                    <a:gd name="connsiteY175" fmla="*/ 9948 h 10000"/>
                    <a:gd name="connsiteX176" fmla="*/ 9961 w 10000"/>
                    <a:gd name="connsiteY176" fmla="*/ 9969 h 10000"/>
                    <a:gd name="connsiteX177" fmla="*/ 10000 w 10000"/>
                    <a:gd name="connsiteY177" fmla="*/ 10000 h 10000"/>
                    <a:gd name="connsiteX178" fmla="*/ 7799 w 10000"/>
                    <a:gd name="connsiteY178" fmla="*/ 9697 h 10000"/>
                    <a:gd name="connsiteX179" fmla="*/ 3726 w 10000"/>
                    <a:gd name="connsiteY179" fmla="*/ 8997 h 10000"/>
                    <a:gd name="connsiteX180" fmla="*/ 3629 w 10000"/>
                    <a:gd name="connsiteY180" fmla="*/ 8945 h 10000"/>
                    <a:gd name="connsiteX181" fmla="*/ 3591 w 10000"/>
                    <a:gd name="connsiteY181" fmla="*/ 8892 h 10000"/>
                    <a:gd name="connsiteX182" fmla="*/ 3514 w 10000"/>
                    <a:gd name="connsiteY182" fmla="*/ 8819 h 10000"/>
                    <a:gd name="connsiteX183" fmla="*/ 3514 w 10000"/>
                    <a:gd name="connsiteY183" fmla="*/ 8777 h 10000"/>
                    <a:gd name="connsiteX184" fmla="*/ 3552 w 10000"/>
                    <a:gd name="connsiteY184" fmla="*/ 8694 h 10000"/>
                    <a:gd name="connsiteX185" fmla="*/ 3591 w 10000"/>
                    <a:gd name="connsiteY185" fmla="*/ 8652 h 10000"/>
                    <a:gd name="connsiteX186" fmla="*/ 3649 w 10000"/>
                    <a:gd name="connsiteY186" fmla="*/ 8621 h 10000"/>
                    <a:gd name="connsiteX187" fmla="*/ 3687 w 10000"/>
                    <a:gd name="connsiteY187" fmla="*/ 8589 h 10000"/>
                    <a:gd name="connsiteX188" fmla="*/ 3687 w 10000"/>
                    <a:gd name="connsiteY188" fmla="*/ 8548 h 10000"/>
                    <a:gd name="connsiteX189" fmla="*/ 3687 w 10000"/>
                    <a:gd name="connsiteY189" fmla="*/ 8516 h 10000"/>
                    <a:gd name="connsiteX190" fmla="*/ 3649 w 10000"/>
                    <a:gd name="connsiteY190" fmla="*/ 8495 h 10000"/>
                    <a:gd name="connsiteX191" fmla="*/ 3629 w 10000"/>
                    <a:gd name="connsiteY191" fmla="*/ 8527 h 10000"/>
                    <a:gd name="connsiteX192" fmla="*/ 3514 w 10000"/>
                    <a:gd name="connsiteY192" fmla="*/ 8548 h 10000"/>
                    <a:gd name="connsiteX193" fmla="*/ 3494 w 10000"/>
                    <a:gd name="connsiteY193" fmla="*/ 8568 h 10000"/>
                    <a:gd name="connsiteX194" fmla="*/ 3417 w 10000"/>
                    <a:gd name="connsiteY194" fmla="*/ 8589 h 10000"/>
                    <a:gd name="connsiteX195" fmla="*/ 3359 w 10000"/>
                    <a:gd name="connsiteY195" fmla="*/ 8600 h 10000"/>
                    <a:gd name="connsiteX196" fmla="*/ 3320 w 10000"/>
                    <a:gd name="connsiteY196" fmla="*/ 8589 h 10000"/>
                    <a:gd name="connsiteX197" fmla="*/ 3282 w 10000"/>
                    <a:gd name="connsiteY197" fmla="*/ 8548 h 10000"/>
                    <a:gd name="connsiteX198" fmla="*/ 3282 w 10000"/>
                    <a:gd name="connsiteY198" fmla="*/ 8516 h 10000"/>
                    <a:gd name="connsiteX199" fmla="*/ 3320 w 10000"/>
                    <a:gd name="connsiteY199" fmla="*/ 8495 h 10000"/>
                    <a:gd name="connsiteX200" fmla="*/ 3359 w 10000"/>
                    <a:gd name="connsiteY200" fmla="*/ 8474 h 10000"/>
                    <a:gd name="connsiteX201" fmla="*/ 3378 w 10000"/>
                    <a:gd name="connsiteY201" fmla="*/ 8443 h 10000"/>
                    <a:gd name="connsiteX202" fmla="*/ 3359 w 10000"/>
                    <a:gd name="connsiteY202" fmla="*/ 8422 h 10000"/>
                    <a:gd name="connsiteX203" fmla="*/ 3320 w 10000"/>
                    <a:gd name="connsiteY203" fmla="*/ 8401 h 10000"/>
                    <a:gd name="connsiteX204" fmla="*/ 3320 w 10000"/>
                    <a:gd name="connsiteY204" fmla="*/ 8370 h 10000"/>
                    <a:gd name="connsiteX205" fmla="*/ 3320 w 10000"/>
                    <a:gd name="connsiteY205" fmla="*/ 8318 h 10000"/>
                    <a:gd name="connsiteX206" fmla="*/ 3282 w 10000"/>
                    <a:gd name="connsiteY206" fmla="*/ 8297 h 10000"/>
                    <a:gd name="connsiteX207" fmla="*/ 3282 w 10000"/>
                    <a:gd name="connsiteY207" fmla="*/ 8265 h 10000"/>
                    <a:gd name="connsiteX208" fmla="*/ 3282 w 10000"/>
                    <a:gd name="connsiteY208" fmla="*/ 8203 h 10000"/>
                    <a:gd name="connsiteX209" fmla="*/ 3282 w 10000"/>
                    <a:gd name="connsiteY209" fmla="*/ 8203 h 10000"/>
                    <a:gd name="connsiteX210" fmla="*/ 3263 w 10000"/>
                    <a:gd name="connsiteY210" fmla="*/ 8245 h 10000"/>
                    <a:gd name="connsiteX211" fmla="*/ 3185 w 10000"/>
                    <a:gd name="connsiteY211" fmla="*/ 8276 h 10000"/>
                    <a:gd name="connsiteX212" fmla="*/ 3127 w 10000"/>
                    <a:gd name="connsiteY212" fmla="*/ 8276 h 10000"/>
                    <a:gd name="connsiteX213" fmla="*/ 3089 w 10000"/>
                    <a:gd name="connsiteY213" fmla="*/ 8297 h 10000"/>
                    <a:gd name="connsiteX214" fmla="*/ 3050 w 10000"/>
                    <a:gd name="connsiteY214" fmla="*/ 8297 h 10000"/>
                    <a:gd name="connsiteX215" fmla="*/ 2992 w 10000"/>
                    <a:gd name="connsiteY215" fmla="*/ 8276 h 10000"/>
                    <a:gd name="connsiteX216" fmla="*/ 2915 w 10000"/>
                    <a:gd name="connsiteY216" fmla="*/ 8265 h 10000"/>
                    <a:gd name="connsiteX217" fmla="*/ 2857 w 10000"/>
                    <a:gd name="connsiteY217" fmla="*/ 8203 h 10000"/>
                    <a:gd name="connsiteX218" fmla="*/ 2857 w 10000"/>
                    <a:gd name="connsiteY218" fmla="*/ 8171 h 10000"/>
                    <a:gd name="connsiteX219" fmla="*/ 2819 w 10000"/>
                    <a:gd name="connsiteY219" fmla="*/ 8171 h 10000"/>
                    <a:gd name="connsiteX220" fmla="*/ 2799 w 10000"/>
                    <a:gd name="connsiteY220" fmla="*/ 8140 h 10000"/>
                    <a:gd name="connsiteX221" fmla="*/ 2761 w 10000"/>
                    <a:gd name="connsiteY221" fmla="*/ 8119 h 10000"/>
                    <a:gd name="connsiteX222" fmla="*/ 2761 w 10000"/>
                    <a:gd name="connsiteY222" fmla="*/ 8098 h 10000"/>
                    <a:gd name="connsiteX223" fmla="*/ 2761 w 10000"/>
                    <a:gd name="connsiteY223" fmla="*/ 8067 h 10000"/>
                    <a:gd name="connsiteX224" fmla="*/ 2761 w 10000"/>
                    <a:gd name="connsiteY224" fmla="*/ 8046 h 10000"/>
                    <a:gd name="connsiteX225" fmla="*/ 2857 w 10000"/>
                    <a:gd name="connsiteY225" fmla="*/ 8025 h 10000"/>
                    <a:gd name="connsiteX226" fmla="*/ 2896 w 10000"/>
                    <a:gd name="connsiteY226" fmla="*/ 8015 h 10000"/>
                    <a:gd name="connsiteX227" fmla="*/ 2954 w 10000"/>
                    <a:gd name="connsiteY227" fmla="*/ 7973 h 10000"/>
                    <a:gd name="connsiteX228" fmla="*/ 2954 w 10000"/>
                    <a:gd name="connsiteY228" fmla="*/ 7952 h 10000"/>
                    <a:gd name="connsiteX229" fmla="*/ 2954 w 10000"/>
                    <a:gd name="connsiteY229" fmla="*/ 7921 h 10000"/>
                    <a:gd name="connsiteX230" fmla="*/ 2992 w 10000"/>
                    <a:gd name="connsiteY230" fmla="*/ 7889 h 10000"/>
                    <a:gd name="connsiteX231" fmla="*/ 2992 w 10000"/>
                    <a:gd name="connsiteY231" fmla="*/ 7868 h 10000"/>
                    <a:gd name="connsiteX232" fmla="*/ 3031 w 10000"/>
                    <a:gd name="connsiteY232" fmla="*/ 7868 h 10000"/>
                    <a:gd name="connsiteX233" fmla="*/ 2992 w 10000"/>
                    <a:gd name="connsiteY233" fmla="*/ 7847 h 10000"/>
                    <a:gd name="connsiteX234" fmla="*/ 2954 w 10000"/>
                    <a:gd name="connsiteY234" fmla="*/ 7868 h 10000"/>
                    <a:gd name="connsiteX235" fmla="*/ 2896 w 10000"/>
                    <a:gd name="connsiteY235" fmla="*/ 7868 h 10000"/>
                    <a:gd name="connsiteX236" fmla="*/ 2819 w 10000"/>
                    <a:gd name="connsiteY236" fmla="*/ 7868 h 10000"/>
                    <a:gd name="connsiteX237" fmla="*/ 2799 w 10000"/>
                    <a:gd name="connsiteY237" fmla="*/ 7868 h 10000"/>
                    <a:gd name="connsiteX238" fmla="*/ 2799 w 10000"/>
                    <a:gd name="connsiteY238" fmla="*/ 7827 h 10000"/>
                    <a:gd name="connsiteX239" fmla="*/ 2799 w 10000"/>
                    <a:gd name="connsiteY239" fmla="*/ 7816 h 10000"/>
                    <a:gd name="connsiteX240" fmla="*/ 2799 w 10000"/>
                    <a:gd name="connsiteY240" fmla="*/ 7774 h 10000"/>
                    <a:gd name="connsiteX241" fmla="*/ 2799 w 10000"/>
                    <a:gd name="connsiteY241" fmla="*/ 7753 h 10000"/>
                    <a:gd name="connsiteX242" fmla="*/ 2761 w 10000"/>
                    <a:gd name="connsiteY242" fmla="*/ 7743 h 10000"/>
                    <a:gd name="connsiteX243" fmla="*/ 2664 w 10000"/>
                    <a:gd name="connsiteY243" fmla="*/ 7743 h 10000"/>
                    <a:gd name="connsiteX244" fmla="*/ 2664 w 10000"/>
                    <a:gd name="connsiteY244" fmla="*/ 7743 h 10000"/>
                    <a:gd name="connsiteX245" fmla="*/ 2587 w 10000"/>
                    <a:gd name="connsiteY245" fmla="*/ 7722 h 10000"/>
                    <a:gd name="connsiteX246" fmla="*/ 2529 w 10000"/>
                    <a:gd name="connsiteY246" fmla="*/ 7701 h 10000"/>
                    <a:gd name="connsiteX247" fmla="*/ 2432 w 10000"/>
                    <a:gd name="connsiteY247" fmla="*/ 7691 h 10000"/>
                    <a:gd name="connsiteX248" fmla="*/ 2394 w 10000"/>
                    <a:gd name="connsiteY248" fmla="*/ 7670 h 10000"/>
                    <a:gd name="connsiteX249" fmla="*/ 2394 w 10000"/>
                    <a:gd name="connsiteY249" fmla="*/ 7628 h 10000"/>
                    <a:gd name="connsiteX250" fmla="*/ 2317 w 10000"/>
                    <a:gd name="connsiteY250" fmla="*/ 7628 h 10000"/>
                    <a:gd name="connsiteX251" fmla="*/ 2317 w 10000"/>
                    <a:gd name="connsiteY251" fmla="*/ 7670 h 10000"/>
                    <a:gd name="connsiteX252" fmla="*/ 2259 w 10000"/>
                    <a:gd name="connsiteY252" fmla="*/ 7670 h 10000"/>
                    <a:gd name="connsiteX253" fmla="*/ 2220 w 10000"/>
                    <a:gd name="connsiteY253" fmla="*/ 7628 h 10000"/>
                    <a:gd name="connsiteX254" fmla="*/ 2162 w 10000"/>
                    <a:gd name="connsiteY254" fmla="*/ 7618 h 10000"/>
                    <a:gd name="connsiteX255" fmla="*/ 2085 w 10000"/>
                    <a:gd name="connsiteY255" fmla="*/ 7597 h 10000"/>
                    <a:gd name="connsiteX256" fmla="*/ 1988 w 10000"/>
                    <a:gd name="connsiteY256" fmla="*/ 7576 h 10000"/>
                    <a:gd name="connsiteX257" fmla="*/ 1969 w 10000"/>
                    <a:gd name="connsiteY257" fmla="*/ 7544 h 10000"/>
                    <a:gd name="connsiteX258" fmla="*/ 1892 w 10000"/>
                    <a:gd name="connsiteY258" fmla="*/ 7524 h 10000"/>
                    <a:gd name="connsiteX259" fmla="*/ 1892 w 10000"/>
                    <a:gd name="connsiteY259" fmla="*/ 7503 h 10000"/>
                    <a:gd name="connsiteX260" fmla="*/ 1931 w 10000"/>
                    <a:gd name="connsiteY260" fmla="*/ 7492 h 10000"/>
                    <a:gd name="connsiteX261" fmla="*/ 1988 w 10000"/>
                    <a:gd name="connsiteY261" fmla="*/ 7503 h 10000"/>
                    <a:gd name="connsiteX262" fmla="*/ 2066 w 10000"/>
                    <a:gd name="connsiteY262" fmla="*/ 7503 h 10000"/>
                    <a:gd name="connsiteX263" fmla="*/ 2085 w 10000"/>
                    <a:gd name="connsiteY263" fmla="*/ 7503 h 10000"/>
                    <a:gd name="connsiteX264" fmla="*/ 2162 w 10000"/>
                    <a:gd name="connsiteY264" fmla="*/ 7524 h 10000"/>
                    <a:gd name="connsiteX265" fmla="*/ 2220 w 10000"/>
                    <a:gd name="connsiteY265" fmla="*/ 7503 h 10000"/>
                    <a:gd name="connsiteX266" fmla="*/ 2220 w 10000"/>
                    <a:gd name="connsiteY266" fmla="*/ 7503 h 10000"/>
                    <a:gd name="connsiteX267" fmla="*/ 2162 w 10000"/>
                    <a:gd name="connsiteY267" fmla="*/ 7492 h 10000"/>
                    <a:gd name="connsiteX268" fmla="*/ 2124 w 10000"/>
                    <a:gd name="connsiteY268" fmla="*/ 7471 h 10000"/>
                    <a:gd name="connsiteX269" fmla="*/ 2124 w 10000"/>
                    <a:gd name="connsiteY269" fmla="*/ 7450 h 10000"/>
                    <a:gd name="connsiteX270" fmla="*/ 2201 w 10000"/>
                    <a:gd name="connsiteY270" fmla="*/ 7419 h 10000"/>
                    <a:gd name="connsiteX271" fmla="*/ 2162 w 10000"/>
                    <a:gd name="connsiteY271" fmla="*/ 7398 h 10000"/>
                    <a:gd name="connsiteX272" fmla="*/ 2124 w 10000"/>
                    <a:gd name="connsiteY272" fmla="*/ 7398 h 10000"/>
                    <a:gd name="connsiteX273" fmla="*/ 2085 w 10000"/>
                    <a:gd name="connsiteY273" fmla="*/ 7377 h 10000"/>
                    <a:gd name="connsiteX274" fmla="*/ 2066 w 10000"/>
                    <a:gd name="connsiteY274" fmla="*/ 7367 h 10000"/>
                    <a:gd name="connsiteX275" fmla="*/ 2027 w 10000"/>
                    <a:gd name="connsiteY275" fmla="*/ 7346 h 10000"/>
                    <a:gd name="connsiteX276" fmla="*/ 2085 w 10000"/>
                    <a:gd name="connsiteY276" fmla="*/ 7346 h 10000"/>
                    <a:gd name="connsiteX277" fmla="*/ 2124 w 10000"/>
                    <a:gd name="connsiteY277" fmla="*/ 7346 h 10000"/>
                    <a:gd name="connsiteX278" fmla="*/ 2201 w 10000"/>
                    <a:gd name="connsiteY278" fmla="*/ 7325 h 10000"/>
                    <a:gd name="connsiteX279" fmla="*/ 2201 w 10000"/>
                    <a:gd name="connsiteY279" fmla="*/ 7304 h 10000"/>
                    <a:gd name="connsiteX280" fmla="*/ 2162 w 10000"/>
                    <a:gd name="connsiteY280" fmla="*/ 7294 h 10000"/>
                    <a:gd name="connsiteX281" fmla="*/ 2085 w 10000"/>
                    <a:gd name="connsiteY281" fmla="*/ 7252 h 10000"/>
                    <a:gd name="connsiteX282" fmla="*/ 2066 w 10000"/>
                    <a:gd name="connsiteY282" fmla="*/ 7241 h 10000"/>
                    <a:gd name="connsiteX283" fmla="*/ 2027 w 10000"/>
                    <a:gd name="connsiteY283" fmla="*/ 7220 h 10000"/>
                    <a:gd name="connsiteX284" fmla="*/ 1988 w 10000"/>
                    <a:gd name="connsiteY284" fmla="*/ 7200 h 10000"/>
                    <a:gd name="connsiteX285" fmla="*/ 1931 w 10000"/>
                    <a:gd name="connsiteY285" fmla="*/ 7241 h 10000"/>
                    <a:gd name="connsiteX286" fmla="*/ 1892 w 10000"/>
                    <a:gd name="connsiteY286" fmla="*/ 7252 h 10000"/>
                    <a:gd name="connsiteX287" fmla="*/ 1853 w 10000"/>
                    <a:gd name="connsiteY287" fmla="*/ 7252 h 10000"/>
                    <a:gd name="connsiteX288" fmla="*/ 1834 w 10000"/>
                    <a:gd name="connsiteY288" fmla="*/ 7220 h 10000"/>
                    <a:gd name="connsiteX289" fmla="*/ 1795 w 10000"/>
                    <a:gd name="connsiteY289" fmla="*/ 7200 h 10000"/>
                    <a:gd name="connsiteX290" fmla="*/ 1757 w 10000"/>
                    <a:gd name="connsiteY290" fmla="*/ 7200 h 10000"/>
                    <a:gd name="connsiteX291" fmla="*/ 1699 w 10000"/>
                    <a:gd name="connsiteY291" fmla="*/ 7179 h 10000"/>
                    <a:gd name="connsiteX292" fmla="*/ 1660 w 10000"/>
                    <a:gd name="connsiteY292" fmla="*/ 7168 h 10000"/>
                    <a:gd name="connsiteX293" fmla="*/ 1622 w 10000"/>
                    <a:gd name="connsiteY293" fmla="*/ 7168 h 10000"/>
                    <a:gd name="connsiteX294" fmla="*/ 1602 w 10000"/>
                    <a:gd name="connsiteY294" fmla="*/ 7179 h 10000"/>
                    <a:gd name="connsiteX295" fmla="*/ 1602 w 10000"/>
                    <a:gd name="connsiteY295" fmla="*/ 7200 h 10000"/>
                    <a:gd name="connsiteX296" fmla="*/ 1564 w 10000"/>
                    <a:gd name="connsiteY296" fmla="*/ 7220 h 10000"/>
                    <a:gd name="connsiteX297" fmla="*/ 1525 w 10000"/>
                    <a:gd name="connsiteY297" fmla="*/ 7200 h 10000"/>
                    <a:gd name="connsiteX298" fmla="*/ 1467 w 10000"/>
                    <a:gd name="connsiteY298" fmla="*/ 7168 h 10000"/>
                    <a:gd name="connsiteX299" fmla="*/ 1429 w 10000"/>
                    <a:gd name="connsiteY299" fmla="*/ 7147 h 10000"/>
                    <a:gd name="connsiteX300" fmla="*/ 1390 w 10000"/>
                    <a:gd name="connsiteY300" fmla="*/ 7116 h 10000"/>
                    <a:gd name="connsiteX301" fmla="*/ 1371 w 10000"/>
                    <a:gd name="connsiteY301" fmla="*/ 7095 h 10000"/>
                    <a:gd name="connsiteX302" fmla="*/ 1332 w 10000"/>
                    <a:gd name="connsiteY302" fmla="*/ 7074 h 10000"/>
                    <a:gd name="connsiteX303" fmla="*/ 1332 w 10000"/>
                    <a:gd name="connsiteY303" fmla="*/ 7043 h 10000"/>
                    <a:gd name="connsiteX304" fmla="*/ 1293 w 10000"/>
                    <a:gd name="connsiteY304" fmla="*/ 7022 h 10000"/>
                    <a:gd name="connsiteX305" fmla="*/ 1255 w 10000"/>
                    <a:gd name="connsiteY305" fmla="*/ 7001 h 10000"/>
                    <a:gd name="connsiteX306" fmla="*/ 1236 w 10000"/>
                    <a:gd name="connsiteY306" fmla="*/ 6991 h 10000"/>
                    <a:gd name="connsiteX307" fmla="*/ 1255 w 10000"/>
                    <a:gd name="connsiteY307" fmla="*/ 6949 h 10000"/>
                    <a:gd name="connsiteX308" fmla="*/ 1293 w 10000"/>
                    <a:gd name="connsiteY308" fmla="*/ 6928 h 10000"/>
                    <a:gd name="connsiteX309" fmla="*/ 1293 w 10000"/>
                    <a:gd name="connsiteY309" fmla="*/ 6917 h 10000"/>
                    <a:gd name="connsiteX310" fmla="*/ 1371 w 10000"/>
                    <a:gd name="connsiteY310" fmla="*/ 6897 h 10000"/>
                    <a:gd name="connsiteX311" fmla="*/ 1371 w 10000"/>
                    <a:gd name="connsiteY311" fmla="*/ 6876 h 10000"/>
                    <a:gd name="connsiteX312" fmla="*/ 1390 w 10000"/>
                    <a:gd name="connsiteY312" fmla="*/ 6876 h 10000"/>
                    <a:gd name="connsiteX313" fmla="*/ 1429 w 10000"/>
                    <a:gd name="connsiteY313" fmla="*/ 6917 h 10000"/>
                    <a:gd name="connsiteX314" fmla="*/ 1467 w 10000"/>
                    <a:gd name="connsiteY314" fmla="*/ 6917 h 10000"/>
                    <a:gd name="connsiteX315" fmla="*/ 1506 w 10000"/>
                    <a:gd name="connsiteY315" fmla="*/ 6917 h 10000"/>
                    <a:gd name="connsiteX316" fmla="*/ 1564 w 10000"/>
                    <a:gd name="connsiteY316" fmla="*/ 6917 h 10000"/>
                    <a:gd name="connsiteX317" fmla="*/ 1564 w 10000"/>
                    <a:gd name="connsiteY317" fmla="*/ 6897 h 10000"/>
                    <a:gd name="connsiteX318" fmla="*/ 1564 w 10000"/>
                    <a:gd name="connsiteY318" fmla="*/ 6876 h 10000"/>
                    <a:gd name="connsiteX319" fmla="*/ 1564 w 10000"/>
                    <a:gd name="connsiteY319" fmla="*/ 6865 h 10000"/>
                    <a:gd name="connsiteX320" fmla="*/ 1506 w 10000"/>
                    <a:gd name="connsiteY320" fmla="*/ 6865 h 10000"/>
                    <a:gd name="connsiteX321" fmla="*/ 1467 w 10000"/>
                    <a:gd name="connsiteY321" fmla="*/ 6865 h 10000"/>
                    <a:gd name="connsiteX322" fmla="*/ 1429 w 10000"/>
                    <a:gd name="connsiteY322" fmla="*/ 6844 h 10000"/>
                    <a:gd name="connsiteX323" fmla="*/ 1390 w 10000"/>
                    <a:gd name="connsiteY323" fmla="*/ 6823 h 10000"/>
                    <a:gd name="connsiteX324" fmla="*/ 1429 w 10000"/>
                    <a:gd name="connsiteY324" fmla="*/ 6803 h 10000"/>
                    <a:gd name="connsiteX325" fmla="*/ 1506 w 10000"/>
                    <a:gd name="connsiteY325" fmla="*/ 6803 h 10000"/>
                    <a:gd name="connsiteX326" fmla="*/ 1525 w 10000"/>
                    <a:gd name="connsiteY326" fmla="*/ 6803 h 10000"/>
                    <a:gd name="connsiteX327" fmla="*/ 1564 w 10000"/>
                    <a:gd name="connsiteY327" fmla="*/ 6803 h 10000"/>
                    <a:gd name="connsiteX328" fmla="*/ 1622 w 10000"/>
                    <a:gd name="connsiteY328" fmla="*/ 6823 h 10000"/>
                    <a:gd name="connsiteX329" fmla="*/ 1660 w 10000"/>
                    <a:gd name="connsiteY329" fmla="*/ 6823 h 10000"/>
                    <a:gd name="connsiteX330" fmla="*/ 1737 w 10000"/>
                    <a:gd name="connsiteY330" fmla="*/ 6823 h 10000"/>
                    <a:gd name="connsiteX331" fmla="*/ 1699 w 10000"/>
                    <a:gd name="connsiteY331" fmla="*/ 6803 h 10000"/>
                    <a:gd name="connsiteX332" fmla="*/ 1660 w 10000"/>
                    <a:gd name="connsiteY332" fmla="*/ 6792 h 10000"/>
                    <a:gd name="connsiteX333" fmla="*/ 1622 w 10000"/>
                    <a:gd name="connsiteY333" fmla="*/ 6771 h 10000"/>
                    <a:gd name="connsiteX334" fmla="*/ 1660 w 10000"/>
                    <a:gd name="connsiteY334" fmla="*/ 6750 h 10000"/>
                    <a:gd name="connsiteX335" fmla="*/ 1699 w 10000"/>
                    <a:gd name="connsiteY335" fmla="*/ 6729 h 10000"/>
                    <a:gd name="connsiteX336" fmla="*/ 1737 w 10000"/>
                    <a:gd name="connsiteY336" fmla="*/ 6729 h 10000"/>
                    <a:gd name="connsiteX337" fmla="*/ 1757 w 10000"/>
                    <a:gd name="connsiteY337" fmla="*/ 6698 h 10000"/>
                    <a:gd name="connsiteX338" fmla="*/ 1757 w 10000"/>
                    <a:gd name="connsiteY338" fmla="*/ 6698 h 10000"/>
                    <a:gd name="connsiteX339" fmla="*/ 1757 w 10000"/>
                    <a:gd name="connsiteY339" fmla="*/ 6667 h 10000"/>
                    <a:gd name="connsiteX340" fmla="*/ 1737 w 10000"/>
                    <a:gd name="connsiteY340" fmla="*/ 6646 h 10000"/>
                    <a:gd name="connsiteX341" fmla="*/ 1699 w 10000"/>
                    <a:gd name="connsiteY341" fmla="*/ 6646 h 10000"/>
                    <a:gd name="connsiteX342" fmla="*/ 1660 w 10000"/>
                    <a:gd name="connsiteY342" fmla="*/ 6667 h 10000"/>
                    <a:gd name="connsiteX343" fmla="*/ 1622 w 10000"/>
                    <a:gd name="connsiteY343" fmla="*/ 6677 h 10000"/>
                    <a:gd name="connsiteX344" fmla="*/ 1602 w 10000"/>
                    <a:gd name="connsiteY344" fmla="*/ 6698 h 10000"/>
                    <a:gd name="connsiteX345" fmla="*/ 1564 w 10000"/>
                    <a:gd name="connsiteY345" fmla="*/ 6698 h 10000"/>
                    <a:gd name="connsiteX346" fmla="*/ 1506 w 10000"/>
                    <a:gd name="connsiteY346" fmla="*/ 6698 h 10000"/>
                    <a:gd name="connsiteX347" fmla="*/ 1467 w 10000"/>
                    <a:gd name="connsiteY347" fmla="*/ 6677 h 10000"/>
                    <a:gd name="connsiteX348" fmla="*/ 1429 w 10000"/>
                    <a:gd name="connsiteY348" fmla="*/ 6667 h 10000"/>
                    <a:gd name="connsiteX349" fmla="*/ 1429 w 10000"/>
                    <a:gd name="connsiteY349" fmla="*/ 6646 h 10000"/>
                    <a:gd name="connsiteX350" fmla="*/ 1467 w 10000"/>
                    <a:gd name="connsiteY350" fmla="*/ 6625 h 10000"/>
                    <a:gd name="connsiteX351" fmla="*/ 1506 w 10000"/>
                    <a:gd name="connsiteY351" fmla="*/ 6594 h 10000"/>
                    <a:gd name="connsiteX352" fmla="*/ 1525 w 10000"/>
                    <a:gd name="connsiteY352" fmla="*/ 6552 h 10000"/>
                    <a:gd name="connsiteX353" fmla="*/ 1564 w 10000"/>
                    <a:gd name="connsiteY353" fmla="*/ 6520 h 10000"/>
                    <a:gd name="connsiteX354" fmla="*/ 1602 w 10000"/>
                    <a:gd name="connsiteY354" fmla="*/ 6479 h 10000"/>
                    <a:gd name="connsiteX355" fmla="*/ 1602 w 10000"/>
                    <a:gd name="connsiteY355" fmla="*/ 6447 h 10000"/>
                    <a:gd name="connsiteX356" fmla="*/ 1602 w 10000"/>
                    <a:gd name="connsiteY356" fmla="*/ 6416 h 10000"/>
                    <a:gd name="connsiteX357" fmla="*/ 1622 w 10000"/>
                    <a:gd name="connsiteY357" fmla="*/ 6395 h 10000"/>
                    <a:gd name="connsiteX358" fmla="*/ 1660 w 10000"/>
                    <a:gd name="connsiteY358" fmla="*/ 6353 h 10000"/>
                    <a:gd name="connsiteX359" fmla="*/ 1699 w 10000"/>
                    <a:gd name="connsiteY359" fmla="*/ 6343 h 10000"/>
                    <a:gd name="connsiteX360" fmla="*/ 1737 w 10000"/>
                    <a:gd name="connsiteY360" fmla="*/ 6301 h 10000"/>
                    <a:gd name="connsiteX361" fmla="*/ 1737 w 10000"/>
                    <a:gd name="connsiteY361" fmla="*/ 6270 h 10000"/>
                    <a:gd name="connsiteX362" fmla="*/ 1737 w 10000"/>
                    <a:gd name="connsiteY362" fmla="*/ 6249 h 10000"/>
                    <a:gd name="connsiteX363" fmla="*/ 1757 w 10000"/>
                    <a:gd name="connsiteY363" fmla="*/ 6228 h 10000"/>
                    <a:gd name="connsiteX364" fmla="*/ 1795 w 10000"/>
                    <a:gd name="connsiteY364" fmla="*/ 6196 h 10000"/>
                    <a:gd name="connsiteX365" fmla="*/ 1757 w 10000"/>
                    <a:gd name="connsiteY365" fmla="*/ 6176 h 10000"/>
                    <a:gd name="connsiteX366" fmla="*/ 1699 w 10000"/>
                    <a:gd name="connsiteY366" fmla="*/ 6176 h 10000"/>
                    <a:gd name="connsiteX367" fmla="*/ 1660 w 10000"/>
                    <a:gd name="connsiteY367" fmla="*/ 6176 h 10000"/>
                    <a:gd name="connsiteX368" fmla="*/ 1602 w 10000"/>
                    <a:gd name="connsiteY368" fmla="*/ 6176 h 10000"/>
                    <a:gd name="connsiteX369" fmla="*/ 1564 w 10000"/>
                    <a:gd name="connsiteY369" fmla="*/ 6155 h 10000"/>
                    <a:gd name="connsiteX370" fmla="*/ 1506 w 10000"/>
                    <a:gd name="connsiteY370" fmla="*/ 6155 h 10000"/>
                    <a:gd name="connsiteX371" fmla="*/ 1525 w 10000"/>
                    <a:gd name="connsiteY371" fmla="*/ 6123 h 10000"/>
                    <a:gd name="connsiteX372" fmla="*/ 1564 w 10000"/>
                    <a:gd name="connsiteY372" fmla="*/ 6123 h 10000"/>
                    <a:gd name="connsiteX373" fmla="*/ 1602 w 10000"/>
                    <a:gd name="connsiteY373" fmla="*/ 6102 h 10000"/>
                    <a:gd name="connsiteX374" fmla="*/ 1602 w 10000"/>
                    <a:gd name="connsiteY374" fmla="*/ 6092 h 10000"/>
                    <a:gd name="connsiteX375" fmla="*/ 1602 w 10000"/>
                    <a:gd name="connsiteY375" fmla="*/ 6050 h 10000"/>
                    <a:gd name="connsiteX376" fmla="*/ 1564 w 10000"/>
                    <a:gd name="connsiteY376" fmla="*/ 6050 h 10000"/>
                    <a:gd name="connsiteX377" fmla="*/ 1506 w 10000"/>
                    <a:gd name="connsiteY377" fmla="*/ 6029 h 10000"/>
                    <a:gd name="connsiteX378" fmla="*/ 1429 w 10000"/>
                    <a:gd name="connsiteY378" fmla="*/ 6029 h 10000"/>
                    <a:gd name="connsiteX379" fmla="*/ 1390 w 10000"/>
                    <a:gd name="connsiteY379" fmla="*/ 6019 h 10000"/>
                    <a:gd name="connsiteX380" fmla="*/ 1371 w 10000"/>
                    <a:gd name="connsiteY380" fmla="*/ 5998 h 10000"/>
                    <a:gd name="connsiteX381" fmla="*/ 1255 w 10000"/>
                    <a:gd name="connsiteY381" fmla="*/ 5998 h 10000"/>
                    <a:gd name="connsiteX382" fmla="*/ 1255 w 10000"/>
                    <a:gd name="connsiteY382" fmla="*/ 5967 h 10000"/>
                    <a:gd name="connsiteX383" fmla="*/ 1255 w 10000"/>
                    <a:gd name="connsiteY383" fmla="*/ 5946 h 10000"/>
                    <a:gd name="connsiteX384" fmla="*/ 1293 w 10000"/>
                    <a:gd name="connsiteY384" fmla="*/ 5904 h 10000"/>
                    <a:gd name="connsiteX385" fmla="*/ 1332 w 10000"/>
                    <a:gd name="connsiteY385" fmla="*/ 5873 h 10000"/>
                    <a:gd name="connsiteX386" fmla="*/ 1293 w 10000"/>
                    <a:gd name="connsiteY386" fmla="*/ 5841 h 10000"/>
                    <a:gd name="connsiteX387" fmla="*/ 1255 w 10000"/>
                    <a:gd name="connsiteY387" fmla="*/ 5841 h 10000"/>
                    <a:gd name="connsiteX388" fmla="*/ 1236 w 10000"/>
                    <a:gd name="connsiteY388" fmla="*/ 5841 h 10000"/>
                    <a:gd name="connsiteX389" fmla="*/ 1197 w 10000"/>
                    <a:gd name="connsiteY389" fmla="*/ 5873 h 10000"/>
                    <a:gd name="connsiteX390" fmla="*/ 1197 w 10000"/>
                    <a:gd name="connsiteY390" fmla="*/ 5893 h 10000"/>
                    <a:gd name="connsiteX391" fmla="*/ 1158 w 10000"/>
                    <a:gd name="connsiteY391" fmla="*/ 5925 h 10000"/>
                    <a:gd name="connsiteX392" fmla="*/ 1139 w 10000"/>
                    <a:gd name="connsiteY392" fmla="*/ 5925 h 10000"/>
                    <a:gd name="connsiteX393" fmla="*/ 1139 w 10000"/>
                    <a:gd name="connsiteY393" fmla="*/ 5904 h 10000"/>
                    <a:gd name="connsiteX394" fmla="*/ 1100 w 10000"/>
                    <a:gd name="connsiteY394" fmla="*/ 5873 h 10000"/>
                    <a:gd name="connsiteX395" fmla="*/ 1062 w 10000"/>
                    <a:gd name="connsiteY395" fmla="*/ 5820 h 10000"/>
                    <a:gd name="connsiteX396" fmla="*/ 1062 w 10000"/>
                    <a:gd name="connsiteY396" fmla="*/ 5778 h 10000"/>
                    <a:gd name="connsiteX397" fmla="*/ 1100 w 10000"/>
                    <a:gd name="connsiteY397" fmla="*/ 5747 h 10000"/>
                    <a:gd name="connsiteX398" fmla="*/ 1139 w 10000"/>
                    <a:gd name="connsiteY398" fmla="*/ 5726 h 10000"/>
                    <a:gd name="connsiteX399" fmla="*/ 1197 w 10000"/>
                    <a:gd name="connsiteY399" fmla="*/ 5726 h 10000"/>
                    <a:gd name="connsiteX400" fmla="*/ 1236 w 10000"/>
                    <a:gd name="connsiteY400" fmla="*/ 5726 h 10000"/>
                    <a:gd name="connsiteX401" fmla="*/ 1293 w 10000"/>
                    <a:gd name="connsiteY401" fmla="*/ 5726 h 10000"/>
                    <a:gd name="connsiteX402" fmla="*/ 1293 w 10000"/>
                    <a:gd name="connsiteY402" fmla="*/ 5705 h 10000"/>
                    <a:gd name="connsiteX403" fmla="*/ 1293 w 10000"/>
                    <a:gd name="connsiteY403" fmla="*/ 5653 h 10000"/>
                    <a:gd name="connsiteX404" fmla="*/ 1371 w 10000"/>
                    <a:gd name="connsiteY404" fmla="*/ 5622 h 10000"/>
                    <a:gd name="connsiteX405" fmla="*/ 1390 w 10000"/>
                    <a:gd name="connsiteY405" fmla="*/ 5569 h 10000"/>
                    <a:gd name="connsiteX406" fmla="*/ 1467 w 10000"/>
                    <a:gd name="connsiteY406" fmla="*/ 5528 h 10000"/>
                    <a:gd name="connsiteX407" fmla="*/ 1506 w 10000"/>
                    <a:gd name="connsiteY407" fmla="*/ 5496 h 10000"/>
                    <a:gd name="connsiteX408" fmla="*/ 1525 w 10000"/>
                    <a:gd name="connsiteY408" fmla="*/ 5444 h 10000"/>
                    <a:gd name="connsiteX409" fmla="*/ 1564 w 10000"/>
                    <a:gd name="connsiteY409" fmla="*/ 5402 h 10000"/>
                    <a:gd name="connsiteX410" fmla="*/ 1564 w 10000"/>
                    <a:gd name="connsiteY410" fmla="*/ 5371 h 10000"/>
                    <a:gd name="connsiteX411" fmla="*/ 1506 w 10000"/>
                    <a:gd name="connsiteY411" fmla="*/ 5371 h 10000"/>
                    <a:gd name="connsiteX412" fmla="*/ 1429 w 10000"/>
                    <a:gd name="connsiteY412" fmla="*/ 5371 h 10000"/>
                    <a:gd name="connsiteX413" fmla="*/ 1390 w 10000"/>
                    <a:gd name="connsiteY413" fmla="*/ 5329 h 10000"/>
                    <a:gd name="connsiteX414" fmla="*/ 1371 w 10000"/>
                    <a:gd name="connsiteY414" fmla="*/ 5277 h 10000"/>
                    <a:gd name="connsiteX415" fmla="*/ 1332 w 10000"/>
                    <a:gd name="connsiteY415" fmla="*/ 5256 h 10000"/>
                    <a:gd name="connsiteX416" fmla="*/ 1293 w 10000"/>
                    <a:gd name="connsiteY416" fmla="*/ 5225 h 10000"/>
                    <a:gd name="connsiteX417" fmla="*/ 1293 w 10000"/>
                    <a:gd name="connsiteY417" fmla="*/ 5172 h 10000"/>
                    <a:gd name="connsiteX418" fmla="*/ 1332 w 10000"/>
                    <a:gd name="connsiteY418" fmla="*/ 5120 h 10000"/>
                    <a:gd name="connsiteX419" fmla="*/ 1293 w 10000"/>
                    <a:gd name="connsiteY419" fmla="*/ 5068 h 10000"/>
                    <a:gd name="connsiteX420" fmla="*/ 1236 w 10000"/>
                    <a:gd name="connsiteY420" fmla="*/ 5026 h 10000"/>
                    <a:gd name="connsiteX421" fmla="*/ 1197 w 10000"/>
                    <a:gd name="connsiteY421" fmla="*/ 4974 h 10000"/>
                    <a:gd name="connsiteX422" fmla="*/ 1197 w 10000"/>
                    <a:gd name="connsiteY422" fmla="*/ 4922 h 10000"/>
                    <a:gd name="connsiteX423" fmla="*/ 1236 w 10000"/>
                    <a:gd name="connsiteY423" fmla="*/ 4880 h 10000"/>
                    <a:gd name="connsiteX424" fmla="*/ 1293 w 10000"/>
                    <a:gd name="connsiteY424" fmla="*/ 4869 h 10000"/>
                    <a:gd name="connsiteX425" fmla="*/ 1371 w 10000"/>
                    <a:gd name="connsiteY425" fmla="*/ 4848 h 10000"/>
                    <a:gd name="connsiteX426" fmla="*/ 1429 w 10000"/>
                    <a:gd name="connsiteY426" fmla="*/ 4828 h 10000"/>
                    <a:gd name="connsiteX427" fmla="*/ 1390 w 10000"/>
                    <a:gd name="connsiteY427" fmla="*/ 4796 h 10000"/>
                    <a:gd name="connsiteX428" fmla="*/ 1371 w 10000"/>
                    <a:gd name="connsiteY428" fmla="*/ 4796 h 10000"/>
                    <a:gd name="connsiteX429" fmla="*/ 1255 w 10000"/>
                    <a:gd name="connsiteY429" fmla="*/ 4775 h 10000"/>
                    <a:gd name="connsiteX430" fmla="*/ 1236 w 10000"/>
                    <a:gd name="connsiteY430" fmla="*/ 4754 h 10000"/>
                    <a:gd name="connsiteX431" fmla="*/ 1236 w 10000"/>
                    <a:gd name="connsiteY431" fmla="*/ 4702 h 10000"/>
                    <a:gd name="connsiteX432" fmla="*/ 1236 w 10000"/>
                    <a:gd name="connsiteY432" fmla="*/ 4650 h 10000"/>
                    <a:gd name="connsiteX433" fmla="*/ 1236 w 10000"/>
                    <a:gd name="connsiteY433" fmla="*/ 4619 h 10000"/>
                    <a:gd name="connsiteX434" fmla="*/ 1236 w 10000"/>
                    <a:gd name="connsiteY434" fmla="*/ 4556 h 10000"/>
                    <a:gd name="connsiteX435" fmla="*/ 1255 w 10000"/>
                    <a:gd name="connsiteY435" fmla="*/ 4545 h 10000"/>
                    <a:gd name="connsiteX436" fmla="*/ 1371 w 10000"/>
                    <a:gd name="connsiteY436" fmla="*/ 4504 h 10000"/>
                    <a:gd name="connsiteX437" fmla="*/ 1390 w 10000"/>
                    <a:gd name="connsiteY437" fmla="*/ 4493 h 10000"/>
                    <a:gd name="connsiteX438" fmla="*/ 1506 w 10000"/>
                    <a:gd name="connsiteY438" fmla="*/ 4472 h 10000"/>
                    <a:gd name="connsiteX439" fmla="*/ 1525 w 10000"/>
                    <a:gd name="connsiteY439" fmla="*/ 4472 h 10000"/>
                    <a:gd name="connsiteX440" fmla="*/ 1564 w 10000"/>
                    <a:gd name="connsiteY440" fmla="*/ 4504 h 10000"/>
                    <a:gd name="connsiteX441" fmla="*/ 1564 w 10000"/>
                    <a:gd name="connsiteY441" fmla="*/ 4525 h 10000"/>
                    <a:gd name="connsiteX442" fmla="*/ 1564 w 10000"/>
                    <a:gd name="connsiteY442" fmla="*/ 4493 h 10000"/>
                    <a:gd name="connsiteX443" fmla="*/ 1564 w 10000"/>
                    <a:gd name="connsiteY443" fmla="*/ 4451 h 10000"/>
                    <a:gd name="connsiteX444" fmla="*/ 1602 w 10000"/>
                    <a:gd name="connsiteY444" fmla="*/ 4431 h 10000"/>
                    <a:gd name="connsiteX445" fmla="*/ 1660 w 10000"/>
                    <a:gd name="connsiteY445" fmla="*/ 4420 h 10000"/>
                    <a:gd name="connsiteX446" fmla="*/ 1699 w 10000"/>
                    <a:gd name="connsiteY446" fmla="*/ 4378 h 10000"/>
                    <a:gd name="connsiteX447" fmla="*/ 1757 w 10000"/>
                    <a:gd name="connsiteY447" fmla="*/ 4378 h 10000"/>
                    <a:gd name="connsiteX448" fmla="*/ 1795 w 10000"/>
                    <a:gd name="connsiteY448" fmla="*/ 4347 h 10000"/>
                    <a:gd name="connsiteX449" fmla="*/ 1795 w 10000"/>
                    <a:gd name="connsiteY449" fmla="*/ 4305 h 10000"/>
                    <a:gd name="connsiteX450" fmla="*/ 1834 w 10000"/>
                    <a:gd name="connsiteY450" fmla="*/ 4274 h 10000"/>
                    <a:gd name="connsiteX451" fmla="*/ 1853 w 10000"/>
                    <a:gd name="connsiteY451" fmla="*/ 4232 h 10000"/>
                    <a:gd name="connsiteX452" fmla="*/ 1931 w 10000"/>
                    <a:gd name="connsiteY452" fmla="*/ 4201 h 10000"/>
                    <a:gd name="connsiteX453" fmla="*/ 1969 w 10000"/>
                    <a:gd name="connsiteY453" fmla="*/ 4180 h 10000"/>
                    <a:gd name="connsiteX454" fmla="*/ 1988 w 10000"/>
                    <a:gd name="connsiteY454" fmla="*/ 4096 h 10000"/>
                    <a:gd name="connsiteX455" fmla="*/ 2027 w 10000"/>
                    <a:gd name="connsiteY455" fmla="*/ 4054 h 10000"/>
                    <a:gd name="connsiteX456" fmla="*/ 2085 w 10000"/>
                    <a:gd name="connsiteY456" fmla="*/ 4002 h 10000"/>
                    <a:gd name="connsiteX457" fmla="*/ 2162 w 10000"/>
                    <a:gd name="connsiteY457" fmla="*/ 3950 h 10000"/>
                    <a:gd name="connsiteX458" fmla="*/ 2201 w 10000"/>
                    <a:gd name="connsiteY458" fmla="*/ 3898 h 10000"/>
                    <a:gd name="connsiteX459" fmla="*/ 2259 w 10000"/>
                    <a:gd name="connsiteY459" fmla="*/ 3845 h 10000"/>
                    <a:gd name="connsiteX460" fmla="*/ 2317 w 10000"/>
                    <a:gd name="connsiteY460" fmla="*/ 3824 h 10000"/>
                    <a:gd name="connsiteX461" fmla="*/ 2317 w 10000"/>
                    <a:gd name="connsiteY461" fmla="*/ 3793 h 10000"/>
                    <a:gd name="connsiteX462" fmla="*/ 2317 w 10000"/>
                    <a:gd name="connsiteY462" fmla="*/ 3720 h 10000"/>
                    <a:gd name="connsiteX463" fmla="*/ 2259 w 10000"/>
                    <a:gd name="connsiteY463" fmla="*/ 3720 h 10000"/>
                    <a:gd name="connsiteX464" fmla="*/ 2220 w 10000"/>
                    <a:gd name="connsiteY464" fmla="*/ 3678 h 10000"/>
                    <a:gd name="connsiteX465" fmla="*/ 2201 w 10000"/>
                    <a:gd name="connsiteY465" fmla="*/ 3657 h 10000"/>
                    <a:gd name="connsiteX466" fmla="*/ 2124 w 10000"/>
                    <a:gd name="connsiteY466" fmla="*/ 3647 h 10000"/>
                    <a:gd name="connsiteX467" fmla="*/ 2124 w 10000"/>
                    <a:gd name="connsiteY467" fmla="*/ 3605 h 10000"/>
                    <a:gd name="connsiteX468" fmla="*/ 2124 w 10000"/>
                    <a:gd name="connsiteY468" fmla="*/ 3595 h 10000"/>
                    <a:gd name="connsiteX469" fmla="*/ 2085 w 10000"/>
                    <a:gd name="connsiteY469" fmla="*/ 3553 h 10000"/>
                    <a:gd name="connsiteX470" fmla="*/ 2066 w 10000"/>
                    <a:gd name="connsiteY470" fmla="*/ 3521 h 10000"/>
                    <a:gd name="connsiteX471" fmla="*/ 2027 w 10000"/>
                    <a:gd name="connsiteY471" fmla="*/ 3501 h 10000"/>
                    <a:gd name="connsiteX472" fmla="*/ 2027 w 10000"/>
                    <a:gd name="connsiteY472" fmla="*/ 3469 h 10000"/>
                    <a:gd name="connsiteX473" fmla="*/ 1988 w 10000"/>
                    <a:gd name="connsiteY473" fmla="*/ 3448 h 10000"/>
                    <a:gd name="connsiteX474" fmla="*/ 1988 w 10000"/>
                    <a:gd name="connsiteY474" fmla="*/ 3406 h 10000"/>
                    <a:gd name="connsiteX475" fmla="*/ 1969 w 10000"/>
                    <a:gd name="connsiteY475" fmla="*/ 3406 h 10000"/>
                    <a:gd name="connsiteX476" fmla="*/ 1892 w 10000"/>
                    <a:gd name="connsiteY476" fmla="*/ 3396 h 10000"/>
                    <a:gd name="connsiteX477" fmla="*/ 1892 w 10000"/>
                    <a:gd name="connsiteY477" fmla="*/ 3354 h 10000"/>
                    <a:gd name="connsiteX478" fmla="*/ 1834 w 10000"/>
                    <a:gd name="connsiteY478" fmla="*/ 3323 h 10000"/>
                    <a:gd name="connsiteX479" fmla="*/ 1795 w 10000"/>
                    <a:gd name="connsiteY479" fmla="*/ 3302 h 10000"/>
                    <a:gd name="connsiteX480" fmla="*/ 1757 w 10000"/>
                    <a:gd name="connsiteY480" fmla="*/ 3271 h 10000"/>
                    <a:gd name="connsiteX481" fmla="*/ 1699 w 10000"/>
                    <a:gd name="connsiteY481" fmla="*/ 3250 h 10000"/>
                    <a:gd name="connsiteX482" fmla="*/ 1660 w 10000"/>
                    <a:gd name="connsiteY482" fmla="*/ 3229 h 10000"/>
                    <a:gd name="connsiteX483" fmla="*/ 1622 w 10000"/>
                    <a:gd name="connsiteY483" fmla="*/ 3218 h 10000"/>
                    <a:gd name="connsiteX484" fmla="*/ 1602 w 10000"/>
                    <a:gd name="connsiteY484" fmla="*/ 3177 h 10000"/>
                    <a:gd name="connsiteX485" fmla="*/ 1564 w 10000"/>
                    <a:gd name="connsiteY485" fmla="*/ 3145 h 10000"/>
                    <a:gd name="connsiteX486" fmla="*/ 1564 w 10000"/>
                    <a:gd name="connsiteY486" fmla="*/ 3124 h 10000"/>
                    <a:gd name="connsiteX487" fmla="*/ 1564 w 10000"/>
                    <a:gd name="connsiteY487" fmla="*/ 3020 h 10000"/>
                    <a:gd name="connsiteX488" fmla="*/ 1602 w 10000"/>
                    <a:gd name="connsiteY488" fmla="*/ 2978 h 10000"/>
                    <a:gd name="connsiteX489" fmla="*/ 1602 w 10000"/>
                    <a:gd name="connsiteY489" fmla="*/ 2957 h 10000"/>
                    <a:gd name="connsiteX490" fmla="*/ 1622 w 10000"/>
                    <a:gd name="connsiteY490" fmla="*/ 2905 h 10000"/>
                    <a:gd name="connsiteX491" fmla="*/ 1622 w 10000"/>
                    <a:gd name="connsiteY491" fmla="*/ 2874 h 10000"/>
                    <a:gd name="connsiteX492" fmla="*/ 1622 w 10000"/>
                    <a:gd name="connsiteY492" fmla="*/ 2832 h 10000"/>
                    <a:gd name="connsiteX493" fmla="*/ 1602 w 10000"/>
                    <a:gd name="connsiteY493" fmla="*/ 2780 h 10000"/>
                    <a:gd name="connsiteX494" fmla="*/ 1602 w 10000"/>
                    <a:gd name="connsiteY494" fmla="*/ 2748 h 10000"/>
                    <a:gd name="connsiteX495" fmla="*/ 1622 w 10000"/>
                    <a:gd name="connsiteY495" fmla="*/ 2727 h 10000"/>
                    <a:gd name="connsiteX496" fmla="*/ 1699 w 10000"/>
                    <a:gd name="connsiteY496" fmla="*/ 2696 h 10000"/>
                    <a:gd name="connsiteX497" fmla="*/ 1699 w 10000"/>
                    <a:gd name="connsiteY497" fmla="*/ 2654 h 10000"/>
                    <a:gd name="connsiteX498" fmla="*/ 1699 w 10000"/>
                    <a:gd name="connsiteY498" fmla="*/ 2550 h 10000"/>
                    <a:gd name="connsiteX499" fmla="*/ 1699 w 10000"/>
                    <a:gd name="connsiteY499" fmla="*/ 2445 h 10000"/>
                    <a:gd name="connsiteX500" fmla="*/ 1699 w 10000"/>
                    <a:gd name="connsiteY500" fmla="*/ 2132 h 10000"/>
                    <a:gd name="connsiteX501" fmla="*/ 1699 w 10000"/>
                    <a:gd name="connsiteY501" fmla="*/ 2006 h 10000"/>
                    <a:gd name="connsiteX502" fmla="*/ 1737 w 10000"/>
                    <a:gd name="connsiteY502" fmla="*/ 1724 h 10000"/>
                    <a:gd name="connsiteX503" fmla="*/ 1737 w 10000"/>
                    <a:gd name="connsiteY503" fmla="*/ 1609 h 10000"/>
                    <a:gd name="connsiteX504" fmla="*/ 1737 w 10000"/>
                    <a:gd name="connsiteY504" fmla="*/ 1546 h 10000"/>
                    <a:gd name="connsiteX505" fmla="*/ 1660 w 10000"/>
                    <a:gd name="connsiteY505" fmla="*/ 1473 h 10000"/>
                    <a:gd name="connsiteX506" fmla="*/ 1622 w 10000"/>
                    <a:gd name="connsiteY506" fmla="*/ 1421 h 10000"/>
                    <a:gd name="connsiteX507" fmla="*/ 1622 w 10000"/>
                    <a:gd name="connsiteY507" fmla="*/ 1348 h 10000"/>
                    <a:gd name="connsiteX508" fmla="*/ 1660 w 10000"/>
                    <a:gd name="connsiteY508" fmla="*/ 1306 h 10000"/>
                    <a:gd name="connsiteX509" fmla="*/ 1660 w 10000"/>
                    <a:gd name="connsiteY509" fmla="*/ 1254 h 10000"/>
                    <a:gd name="connsiteX510" fmla="*/ 1660 w 10000"/>
                    <a:gd name="connsiteY510" fmla="*/ 1202 h 10000"/>
                    <a:gd name="connsiteX511" fmla="*/ 1660 w 10000"/>
                    <a:gd name="connsiteY511" fmla="*/ 1170 h 10000"/>
                    <a:gd name="connsiteX512" fmla="*/ 1660 w 10000"/>
                    <a:gd name="connsiteY512" fmla="*/ 1108 h 10000"/>
                    <a:gd name="connsiteX513" fmla="*/ 1660 w 10000"/>
                    <a:gd name="connsiteY513" fmla="*/ 1076 h 10000"/>
                    <a:gd name="connsiteX514" fmla="*/ 1699 w 10000"/>
                    <a:gd name="connsiteY514" fmla="*/ 1024 h 10000"/>
                    <a:gd name="connsiteX515" fmla="*/ 1699 w 10000"/>
                    <a:gd name="connsiteY515" fmla="*/ 982 h 10000"/>
                    <a:gd name="connsiteX516" fmla="*/ 1660 w 10000"/>
                    <a:gd name="connsiteY516" fmla="*/ 972 h 10000"/>
                    <a:gd name="connsiteX517" fmla="*/ 1622 w 10000"/>
                    <a:gd name="connsiteY517" fmla="*/ 951 h 10000"/>
                    <a:gd name="connsiteX518" fmla="*/ 1622 w 10000"/>
                    <a:gd name="connsiteY518" fmla="*/ 909 h 10000"/>
                    <a:gd name="connsiteX519" fmla="*/ 1660 w 10000"/>
                    <a:gd name="connsiteY519" fmla="*/ 878 h 10000"/>
                    <a:gd name="connsiteX520" fmla="*/ 1660 w 10000"/>
                    <a:gd name="connsiteY520" fmla="*/ 805 h 10000"/>
                    <a:gd name="connsiteX521" fmla="*/ 1660 w 10000"/>
                    <a:gd name="connsiteY521" fmla="*/ 752 h 10000"/>
                    <a:gd name="connsiteX522" fmla="*/ 1602 w 10000"/>
                    <a:gd name="connsiteY522" fmla="*/ 731 h 10000"/>
                    <a:gd name="connsiteX523" fmla="*/ 1525 w 10000"/>
                    <a:gd name="connsiteY523" fmla="*/ 731 h 10000"/>
                    <a:gd name="connsiteX524" fmla="*/ 1467 w 10000"/>
                    <a:gd name="connsiteY524" fmla="*/ 721 h 10000"/>
                    <a:gd name="connsiteX525" fmla="*/ 1390 w 10000"/>
                    <a:gd name="connsiteY525" fmla="*/ 731 h 10000"/>
                    <a:gd name="connsiteX526" fmla="*/ 1371 w 10000"/>
                    <a:gd name="connsiteY526" fmla="*/ 752 h 10000"/>
                    <a:gd name="connsiteX527" fmla="*/ 1293 w 10000"/>
                    <a:gd name="connsiteY527" fmla="*/ 752 h 10000"/>
                    <a:gd name="connsiteX528" fmla="*/ 1255 w 10000"/>
                    <a:gd name="connsiteY528" fmla="*/ 731 h 10000"/>
                    <a:gd name="connsiteX529" fmla="*/ 1197 w 10000"/>
                    <a:gd name="connsiteY529" fmla="*/ 731 h 10000"/>
                    <a:gd name="connsiteX530" fmla="*/ 1139 w 10000"/>
                    <a:gd name="connsiteY530" fmla="*/ 721 h 10000"/>
                    <a:gd name="connsiteX531" fmla="*/ 1023 w 10000"/>
                    <a:gd name="connsiteY531" fmla="*/ 721 h 10000"/>
                    <a:gd name="connsiteX532" fmla="*/ 1004 w 10000"/>
                    <a:gd name="connsiteY532" fmla="*/ 752 h 10000"/>
                    <a:gd name="connsiteX533" fmla="*/ 927 w 10000"/>
                    <a:gd name="connsiteY533" fmla="*/ 773 h 10000"/>
                    <a:gd name="connsiteX534" fmla="*/ 907 w 10000"/>
                    <a:gd name="connsiteY534" fmla="*/ 805 h 10000"/>
                    <a:gd name="connsiteX535" fmla="*/ 792 w 10000"/>
                    <a:gd name="connsiteY535" fmla="*/ 805 h 10000"/>
                    <a:gd name="connsiteX536" fmla="*/ 772 w 10000"/>
                    <a:gd name="connsiteY536" fmla="*/ 825 h 10000"/>
                    <a:gd name="connsiteX537" fmla="*/ 695 w 10000"/>
                    <a:gd name="connsiteY537" fmla="*/ 846 h 10000"/>
                    <a:gd name="connsiteX538" fmla="*/ 676 w 10000"/>
                    <a:gd name="connsiteY538" fmla="*/ 857 h 10000"/>
                    <a:gd name="connsiteX539" fmla="*/ 637 w 10000"/>
                    <a:gd name="connsiteY539" fmla="*/ 857 h 10000"/>
                    <a:gd name="connsiteX540" fmla="*/ 560 w 10000"/>
                    <a:gd name="connsiteY540" fmla="*/ 899 h 10000"/>
                    <a:gd name="connsiteX541" fmla="*/ 502 w 10000"/>
                    <a:gd name="connsiteY541" fmla="*/ 878 h 10000"/>
                    <a:gd name="connsiteX542" fmla="*/ 463 w 10000"/>
                    <a:gd name="connsiteY542" fmla="*/ 857 h 10000"/>
                    <a:gd name="connsiteX543" fmla="*/ 405 w 10000"/>
                    <a:gd name="connsiteY543" fmla="*/ 857 h 10000"/>
                    <a:gd name="connsiteX544" fmla="*/ 367 w 10000"/>
                    <a:gd name="connsiteY544" fmla="*/ 878 h 10000"/>
                    <a:gd name="connsiteX545" fmla="*/ 270 w 10000"/>
                    <a:gd name="connsiteY545" fmla="*/ 878 h 10000"/>
                    <a:gd name="connsiteX546" fmla="*/ 174 w 10000"/>
                    <a:gd name="connsiteY546" fmla="*/ 878 h 10000"/>
                    <a:gd name="connsiteX547" fmla="*/ 77 w 10000"/>
                    <a:gd name="connsiteY547" fmla="*/ 899 h 10000"/>
                    <a:gd name="connsiteX548" fmla="*/ 77 w 10000"/>
                    <a:gd name="connsiteY548" fmla="*/ 857 h 10000"/>
                    <a:gd name="connsiteX549" fmla="*/ 39 w 10000"/>
                    <a:gd name="connsiteY549" fmla="*/ 846 h 10000"/>
                    <a:gd name="connsiteX550" fmla="*/ 77 w 10000"/>
                    <a:gd name="connsiteY550" fmla="*/ 825 h 10000"/>
                    <a:gd name="connsiteX551" fmla="*/ 97 w 10000"/>
                    <a:gd name="connsiteY551" fmla="*/ 784 h 10000"/>
                    <a:gd name="connsiteX552" fmla="*/ 97 w 10000"/>
                    <a:gd name="connsiteY552" fmla="*/ 752 h 10000"/>
                    <a:gd name="connsiteX553" fmla="*/ 135 w 10000"/>
                    <a:gd name="connsiteY553" fmla="*/ 731 h 10000"/>
                    <a:gd name="connsiteX554" fmla="*/ 135 w 10000"/>
                    <a:gd name="connsiteY554" fmla="*/ 700 h 10000"/>
                    <a:gd name="connsiteX555" fmla="*/ 135 w 10000"/>
                    <a:gd name="connsiteY555" fmla="*/ 648 h 10000"/>
                    <a:gd name="connsiteX556" fmla="*/ 135 w 10000"/>
                    <a:gd name="connsiteY556" fmla="*/ 585 h 10000"/>
                    <a:gd name="connsiteX557" fmla="*/ 97 w 10000"/>
                    <a:gd name="connsiteY557" fmla="*/ 575 h 10000"/>
                    <a:gd name="connsiteX558" fmla="*/ 97 w 10000"/>
                    <a:gd name="connsiteY558" fmla="*/ 554 h 10000"/>
                    <a:gd name="connsiteX559" fmla="*/ 97 w 10000"/>
                    <a:gd name="connsiteY559" fmla="*/ 502 h 10000"/>
                    <a:gd name="connsiteX560" fmla="*/ 174 w 10000"/>
                    <a:gd name="connsiteY560" fmla="*/ 502 h 10000"/>
                    <a:gd name="connsiteX561" fmla="*/ 193 w 10000"/>
                    <a:gd name="connsiteY561" fmla="*/ 481 h 10000"/>
                    <a:gd name="connsiteX562" fmla="*/ 270 w 10000"/>
                    <a:gd name="connsiteY562" fmla="*/ 502 h 10000"/>
                    <a:gd name="connsiteX563" fmla="*/ 309 w 10000"/>
                    <a:gd name="connsiteY563" fmla="*/ 460 h 10000"/>
                    <a:gd name="connsiteX564" fmla="*/ 328 w 10000"/>
                    <a:gd name="connsiteY564" fmla="*/ 449 h 10000"/>
                    <a:gd name="connsiteX565" fmla="*/ 309 w 10000"/>
                    <a:gd name="connsiteY565" fmla="*/ 428 h 10000"/>
                    <a:gd name="connsiteX566" fmla="*/ 309 w 10000"/>
                    <a:gd name="connsiteY566" fmla="*/ 408 h 10000"/>
                    <a:gd name="connsiteX567" fmla="*/ 270 w 10000"/>
                    <a:gd name="connsiteY567" fmla="*/ 397 h 10000"/>
                    <a:gd name="connsiteX568" fmla="*/ 232 w 10000"/>
                    <a:gd name="connsiteY568" fmla="*/ 397 h 10000"/>
                    <a:gd name="connsiteX569" fmla="*/ 232 w 10000"/>
                    <a:gd name="connsiteY569" fmla="*/ 397 h 10000"/>
                    <a:gd name="connsiteX570" fmla="*/ 193 w 10000"/>
                    <a:gd name="connsiteY570" fmla="*/ 428 h 10000"/>
                    <a:gd name="connsiteX571" fmla="*/ 174 w 10000"/>
                    <a:gd name="connsiteY571" fmla="*/ 449 h 10000"/>
                    <a:gd name="connsiteX572" fmla="*/ 97 w 10000"/>
                    <a:gd name="connsiteY572" fmla="*/ 449 h 10000"/>
                    <a:gd name="connsiteX573" fmla="*/ 77 w 10000"/>
                    <a:gd name="connsiteY573" fmla="*/ 428 h 10000"/>
                    <a:gd name="connsiteX574" fmla="*/ 39 w 10000"/>
                    <a:gd name="connsiteY574" fmla="*/ 428 h 10000"/>
                    <a:gd name="connsiteX575" fmla="*/ 0 w 10000"/>
                    <a:gd name="connsiteY575"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Lst>
                  <a:rect l="l" t="t" r="r" b="b"/>
                  <a:pathLst>
                    <a:path w="10000" h="10000">
                      <a:moveTo>
                        <a:pt x="0" y="0"/>
                      </a:moveTo>
                      <a:lnTo>
                        <a:pt x="7741" y="2257"/>
                      </a:lnTo>
                      <a:lnTo>
                        <a:pt x="9774" y="2770"/>
                      </a:lnTo>
                      <a:lnTo>
                        <a:pt x="7432" y="6416"/>
                      </a:lnTo>
                      <a:lnTo>
                        <a:pt x="7432" y="6447"/>
                      </a:lnTo>
                      <a:lnTo>
                        <a:pt x="7510" y="6447"/>
                      </a:lnTo>
                      <a:lnTo>
                        <a:pt x="7510" y="6479"/>
                      </a:lnTo>
                      <a:lnTo>
                        <a:pt x="7471" y="6479"/>
                      </a:lnTo>
                      <a:cubicBezTo>
                        <a:pt x="7484" y="6493"/>
                        <a:pt x="7497" y="6506"/>
                        <a:pt x="7510" y="6520"/>
                      </a:cubicBezTo>
                      <a:lnTo>
                        <a:pt x="7529" y="6520"/>
                      </a:lnTo>
                      <a:cubicBezTo>
                        <a:pt x="7542" y="6531"/>
                        <a:pt x="7555" y="6541"/>
                        <a:pt x="7568" y="6552"/>
                      </a:cubicBezTo>
                      <a:lnTo>
                        <a:pt x="7529" y="6573"/>
                      </a:lnTo>
                      <a:lnTo>
                        <a:pt x="7471" y="6573"/>
                      </a:lnTo>
                      <a:lnTo>
                        <a:pt x="7394" y="6573"/>
                      </a:lnTo>
                      <a:lnTo>
                        <a:pt x="7394" y="6594"/>
                      </a:lnTo>
                      <a:lnTo>
                        <a:pt x="7394" y="6604"/>
                      </a:lnTo>
                      <a:cubicBezTo>
                        <a:pt x="7407" y="6618"/>
                        <a:pt x="7419" y="6632"/>
                        <a:pt x="7432" y="6646"/>
                      </a:cubicBezTo>
                      <a:lnTo>
                        <a:pt x="7471" y="6667"/>
                      </a:lnTo>
                      <a:lnTo>
                        <a:pt x="7471" y="6698"/>
                      </a:lnTo>
                      <a:lnTo>
                        <a:pt x="7471" y="6719"/>
                      </a:lnTo>
                      <a:cubicBezTo>
                        <a:pt x="7484" y="6722"/>
                        <a:pt x="7497" y="6726"/>
                        <a:pt x="7510" y="6729"/>
                      </a:cubicBezTo>
                      <a:lnTo>
                        <a:pt x="7568" y="6729"/>
                      </a:lnTo>
                      <a:cubicBezTo>
                        <a:pt x="7581" y="6736"/>
                        <a:pt x="7593" y="6743"/>
                        <a:pt x="7606" y="6750"/>
                      </a:cubicBezTo>
                      <a:lnTo>
                        <a:pt x="7664" y="6771"/>
                      </a:lnTo>
                      <a:lnTo>
                        <a:pt x="7664" y="6803"/>
                      </a:lnTo>
                      <a:lnTo>
                        <a:pt x="7664" y="6844"/>
                      </a:lnTo>
                      <a:lnTo>
                        <a:pt x="7664" y="6865"/>
                      </a:lnTo>
                      <a:cubicBezTo>
                        <a:pt x="7677" y="6876"/>
                        <a:pt x="7690" y="6886"/>
                        <a:pt x="7703" y="6897"/>
                      </a:cubicBezTo>
                      <a:cubicBezTo>
                        <a:pt x="7722" y="6904"/>
                        <a:pt x="7742" y="6910"/>
                        <a:pt x="7761" y="6917"/>
                      </a:cubicBezTo>
                      <a:cubicBezTo>
                        <a:pt x="7774" y="6921"/>
                        <a:pt x="7786" y="6924"/>
                        <a:pt x="7799" y="6928"/>
                      </a:cubicBezTo>
                      <a:lnTo>
                        <a:pt x="7838" y="6949"/>
                      </a:lnTo>
                      <a:cubicBezTo>
                        <a:pt x="7851" y="6942"/>
                        <a:pt x="7863" y="6935"/>
                        <a:pt x="7876" y="6928"/>
                      </a:cubicBezTo>
                      <a:cubicBezTo>
                        <a:pt x="7883" y="6918"/>
                        <a:pt x="7889" y="6907"/>
                        <a:pt x="7896" y="6897"/>
                      </a:cubicBezTo>
                      <a:lnTo>
                        <a:pt x="7934" y="6897"/>
                      </a:lnTo>
                      <a:cubicBezTo>
                        <a:pt x="7947" y="6907"/>
                        <a:pt x="7960" y="6918"/>
                        <a:pt x="7973" y="6928"/>
                      </a:cubicBezTo>
                      <a:lnTo>
                        <a:pt x="7973" y="6928"/>
                      </a:lnTo>
                      <a:lnTo>
                        <a:pt x="7973" y="6949"/>
                      </a:lnTo>
                      <a:cubicBezTo>
                        <a:pt x="7979" y="6956"/>
                        <a:pt x="7986" y="6963"/>
                        <a:pt x="7992" y="6970"/>
                      </a:cubicBezTo>
                      <a:cubicBezTo>
                        <a:pt x="7986" y="6980"/>
                        <a:pt x="7979" y="6991"/>
                        <a:pt x="7973" y="7001"/>
                      </a:cubicBezTo>
                      <a:lnTo>
                        <a:pt x="7973" y="7022"/>
                      </a:lnTo>
                      <a:cubicBezTo>
                        <a:pt x="7979" y="7029"/>
                        <a:pt x="7986" y="7036"/>
                        <a:pt x="7992" y="7043"/>
                      </a:cubicBezTo>
                      <a:cubicBezTo>
                        <a:pt x="8005" y="7053"/>
                        <a:pt x="8018" y="7064"/>
                        <a:pt x="8031" y="7074"/>
                      </a:cubicBezTo>
                      <a:lnTo>
                        <a:pt x="7992" y="7095"/>
                      </a:lnTo>
                      <a:lnTo>
                        <a:pt x="7992" y="7147"/>
                      </a:lnTo>
                      <a:lnTo>
                        <a:pt x="8031" y="7147"/>
                      </a:lnTo>
                      <a:lnTo>
                        <a:pt x="8108" y="7168"/>
                      </a:lnTo>
                      <a:lnTo>
                        <a:pt x="8127" y="7168"/>
                      </a:lnTo>
                      <a:lnTo>
                        <a:pt x="8127" y="7200"/>
                      </a:lnTo>
                      <a:lnTo>
                        <a:pt x="8127" y="7252"/>
                      </a:lnTo>
                      <a:lnTo>
                        <a:pt x="8127" y="7294"/>
                      </a:lnTo>
                      <a:cubicBezTo>
                        <a:pt x="8121" y="7297"/>
                        <a:pt x="8114" y="7301"/>
                        <a:pt x="8108" y="7304"/>
                      </a:cubicBezTo>
                      <a:lnTo>
                        <a:pt x="8108" y="7325"/>
                      </a:lnTo>
                      <a:lnTo>
                        <a:pt x="8108" y="7367"/>
                      </a:lnTo>
                      <a:lnTo>
                        <a:pt x="8108" y="7377"/>
                      </a:lnTo>
                      <a:cubicBezTo>
                        <a:pt x="8114" y="7384"/>
                        <a:pt x="8121" y="7391"/>
                        <a:pt x="8127" y="7398"/>
                      </a:cubicBezTo>
                      <a:lnTo>
                        <a:pt x="8127" y="7440"/>
                      </a:lnTo>
                      <a:cubicBezTo>
                        <a:pt x="8121" y="7443"/>
                        <a:pt x="8114" y="7447"/>
                        <a:pt x="8108" y="7450"/>
                      </a:cubicBezTo>
                      <a:lnTo>
                        <a:pt x="8108" y="7450"/>
                      </a:lnTo>
                      <a:lnTo>
                        <a:pt x="8108" y="7492"/>
                      </a:lnTo>
                      <a:lnTo>
                        <a:pt x="8108" y="7492"/>
                      </a:lnTo>
                      <a:cubicBezTo>
                        <a:pt x="8127" y="7496"/>
                        <a:pt x="8147" y="7499"/>
                        <a:pt x="8166" y="7503"/>
                      </a:cubicBezTo>
                      <a:lnTo>
                        <a:pt x="8224" y="7503"/>
                      </a:lnTo>
                      <a:cubicBezTo>
                        <a:pt x="8237" y="7492"/>
                        <a:pt x="8250" y="7482"/>
                        <a:pt x="8263" y="7471"/>
                      </a:cubicBezTo>
                      <a:cubicBezTo>
                        <a:pt x="8276" y="7464"/>
                        <a:pt x="8288" y="7457"/>
                        <a:pt x="8301" y="7450"/>
                      </a:cubicBezTo>
                      <a:lnTo>
                        <a:pt x="8340" y="7450"/>
                      </a:lnTo>
                      <a:cubicBezTo>
                        <a:pt x="8346" y="7464"/>
                        <a:pt x="8353" y="7478"/>
                        <a:pt x="8359" y="7492"/>
                      </a:cubicBezTo>
                      <a:lnTo>
                        <a:pt x="8359" y="7503"/>
                      </a:lnTo>
                      <a:lnTo>
                        <a:pt x="8398" y="7524"/>
                      </a:lnTo>
                      <a:lnTo>
                        <a:pt x="8398" y="7544"/>
                      </a:lnTo>
                      <a:lnTo>
                        <a:pt x="8398" y="7576"/>
                      </a:lnTo>
                      <a:lnTo>
                        <a:pt x="8359" y="7597"/>
                      </a:lnTo>
                      <a:lnTo>
                        <a:pt x="8340" y="7597"/>
                      </a:lnTo>
                      <a:cubicBezTo>
                        <a:pt x="8327" y="7607"/>
                        <a:pt x="8314" y="7618"/>
                        <a:pt x="8301" y="7628"/>
                      </a:cubicBezTo>
                      <a:lnTo>
                        <a:pt x="8340" y="7649"/>
                      </a:lnTo>
                      <a:cubicBezTo>
                        <a:pt x="8346" y="7656"/>
                        <a:pt x="8353" y="7663"/>
                        <a:pt x="8359" y="7670"/>
                      </a:cubicBezTo>
                      <a:lnTo>
                        <a:pt x="8398" y="7691"/>
                      </a:lnTo>
                      <a:cubicBezTo>
                        <a:pt x="8411" y="7694"/>
                        <a:pt x="8423" y="7698"/>
                        <a:pt x="8436" y="7701"/>
                      </a:cubicBezTo>
                      <a:lnTo>
                        <a:pt x="8436" y="7722"/>
                      </a:lnTo>
                      <a:lnTo>
                        <a:pt x="8494" y="7722"/>
                      </a:lnTo>
                      <a:lnTo>
                        <a:pt x="8571" y="7722"/>
                      </a:lnTo>
                      <a:cubicBezTo>
                        <a:pt x="8578" y="7729"/>
                        <a:pt x="8584" y="7736"/>
                        <a:pt x="8591" y="7743"/>
                      </a:cubicBezTo>
                      <a:cubicBezTo>
                        <a:pt x="8604" y="7753"/>
                        <a:pt x="8616" y="7764"/>
                        <a:pt x="8629" y="7774"/>
                      </a:cubicBezTo>
                      <a:lnTo>
                        <a:pt x="8629" y="7795"/>
                      </a:lnTo>
                      <a:cubicBezTo>
                        <a:pt x="8655" y="7812"/>
                        <a:pt x="8681" y="7830"/>
                        <a:pt x="8707" y="7847"/>
                      </a:cubicBezTo>
                      <a:cubicBezTo>
                        <a:pt x="8713" y="7861"/>
                        <a:pt x="8720" y="7875"/>
                        <a:pt x="8726" y="7889"/>
                      </a:cubicBezTo>
                      <a:cubicBezTo>
                        <a:pt x="8739" y="7906"/>
                        <a:pt x="8751" y="7924"/>
                        <a:pt x="8764" y="7941"/>
                      </a:cubicBezTo>
                      <a:cubicBezTo>
                        <a:pt x="8751" y="7959"/>
                        <a:pt x="8739" y="7976"/>
                        <a:pt x="8726" y="7994"/>
                      </a:cubicBezTo>
                      <a:cubicBezTo>
                        <a:pt x="8739" y="8004"/>
                        <a:pt x="8751" y="8015"/>
                        <a:pt x="8764" y="8025"/>
                      </a:cubicBezTo>
                      <a:lnTo>
                        <a:pt x="8803" y="8046"/>
                      </a:lnTo>
                      <a:lnTo>
                        <a:pt x="8822" y="8046"/>
                      </a:lnTo>
                      <a:lnTo>
                        <a:pt x="8861" y="8046"/>
                      </a:lnTo>
                      <a:lnTo>
                        <a:pt x="8900" y="8025"/>
                      </a:lnTo>
                      <a:cubicBezTo>
                        <a:pt x="8913" y="8022"/>
                        <a:pt x="8925" y="8018"/>
                        <a:pt x="8938" y="8015"/>
                      </a:cubicBezTo>
                      <a:lnTo>
                        <a:pt x="8958" y="8015"/>
                      </a:lnTo>
                      <a:lnTo>
                        <a:pt x="8958" y="8025"/>
                      </a:lnTo>
                      <a:lnTo>
                        <a:pt x="8958" y="8067"/>
                      </a:lnTo>
                      <a:cubicBezTo>
                        <a:pt x="8971" y="8077"/>
                        <a:pt x="8983" y="8088"/>
                        <a:pt x="8996" y="8098"/>
                      </a:cubicBezTo>
                      <a:lnTo>
                        <a:pt x="8996" y="8119"/>
                      </a:lnTo>
                      <a:cubicBezTo>
                        <a:pt x="9009" y="8129"/>
                        <a:pt x="9022" y="8140"/>
                        <a:pt x="9035" y="8150"/>
                      </a:cubicBezTo>
                      <a:cubicBezTo>
                        <a:pt x="9041" y="8157"/>
                        <a:pt x="9048" y="8164"/>
                        <a:pt x="9054" y="8171"/>
                      </a:cubicBezTo>
                      <a:lnTo>
                        <a:pt x="9054" y="8203"/>
                      </a:lnTo>
                      <a:lnTo>
                        <a:pt x="9054" y="8245"/>
                      </a:lnTo>
                      <a:cubicBezTo>
                        <a:pt x="9048" y="8255"/>
                        <a:pt x="9041" y="8266"/>
                        <a:pt x="9035" y="8276"/>
                      </a:cubicBezTo>
                      <a:cubicBezTo>
                        <a:pt x="9041" y="8290"/>
                        <a:pt x="9048" y="8304"/>
                        <a:pt x="9054" y="8318"/>
                      </a:cubicBezTo>
                      <a:lnTo>
                        <a:pt x="9054" y="8349"/>
                      </a:lnTo>
                      <a:lnTo>
                        <a:pt x="9093" y="8370"/>
                      </a:lnTo>
                      <a:cubicBezTo>
                        <a:pt x="9106" y="8380"/>
                        <a:pt x="9118" y="8391"/>
                        <a:pt x="9131" y="8401"/>
                      </a:cubicBezTo>
                      <a:lnTo>
                        <a:pt x="9170" y="8401"/>
                      </a:lnTo>
                      <a:cubicBezTo>
                        <a:pt x="9176" y="8415"/>
                        <a:pt x="9183" y="8429"/>
                        <a:pt x="9189" y="8443"/>
                      </a:cubicBezTo>
                      <a:lnTo>
                        <a:pt x="9189" y="8464"/>
                      </a:lnTo>
                      <a:lnTo>
                        <a:pt x="9189" y="8474"/>
                      </a:lnTo>
                      <a:lnTo>
                        <a:pt x="9189" y="8495"/>
                      </a:lnTo>
                      <a:cubicBezTo>
                        <a:pt x="9221" y="8506"/>
                        <a:pt x="9254" y="8516"/>
                        <a:pt x="9286" y="8527"/>
                      </a:cubicBezTo>
                      <a:cubicBezTo>
                        <a:pt x="9299" y="8534"/>
                        <a:pt x="9311" y="8541"/>
                        <a:pt x="9324" y="8548"/>
                      </a:cubicBezTo>
                      <a:cubicBezTo>
                        <a:pt x="9337" y="8555"/>
                        <a:pt x="9350" y="8561"/>
                        <a:pt x="9363" y="8568"/>
                      </a:cubicBezTo>
                      <a:lnTo>
                        <a:pt x="9402" y="8589"/>
                      </a:lnTo>
                      <a:lnTo>
                        <a:pt x="9402" y="8600"/>
                      </a:lnTo>
                      <a:cubicBezTo>
                        <a:pt x="9408" y="8607"/>
                        <a:pt x="9415" y="8614"/>
                        <a:pt x="9421" y="8621"/>
                      </a:cubicBezTo>
                      <a:lnTo>
                        <a:pt x="9421" y="8642"/>
                      </a:lnTo>
                      <a:lnTo>
                        <a:pt x="9421" y="8673"/>
                      </a:lnTo>
                      <a:lnTo>
                        <a:pt x="9402" y="8673"/>
                      </a:lnTo>
                      <a:lnTo>
                        <a:pt x="9363" y="8715"/>
                      </a:lnTo>
                      <a:cubicBezTo>
                        <a:pt x="9376" y="8718"/>
                        <a:pt x="9389" y="8722"/>
                        <a:pt x="9402" y="8725"/>
                      </a:cubicBezTo>
                      <a:lnTo>
                        <a:pt x="9459" y="8746"/>
                      </a:lnTo>
                      <a:lnTo>
                        <a:pt x="9459" y="8767"/>
                      </a:lnTo>
                      <a:lnTo>
                        <a:pt x="9517" y="8798"/>
                      </a:lnTo>
                      <a:lnTo>
                        <a:pt x="9556" y="8819"/>
                      </a:lnTo>
                      <a:lnTo>
                        <a:pt x="9556" y="8851"/>
                      </a:lnTo>
                      <a:cubicBezTo>
                        <a:pt x="9543" y="8858"/>
                        <a:pt x="9530" y="8864"/>
                        <a:pt x="9517" y="8871"/>
                      </a:cubicBezTo>
                      <a:cubicBezTo>
                        <a:pt x="9530" y="8882"/>
                        <a:pt x="9543" y="8892"/>
                        <a:pt x="9556" y="8903"/>
                      </a:cubicBezTo>
                      <a:lnTo>
                        <a:pt x="9556" y="8924"/>
                      </a:lnTo>
                      <a:lnTo>
                        <a:pt x="9633" y="8924"/>
                      </a:lnTo>
                      <a:lnTo>
                        <a:pt x="9653" y="8924"/>
                      </a:lnTo>
                      <a:lnTo>
                        <a:pt x="9730" y="8924"/>
                      </a:lnTo>
                      <a:cubicBezTo>
                        <a:pt x="9743" y="8931"/>
                        <a:pt x="9755" y="8938"/>
                        <a:pt x="9768" y="8945"/>
                      </a:cubicBezTo>
                      <a:cubicBezTo>
                        <a:pt x="9755" y="8955"/>
                        <a:pt x="9743" y="8966"/>
                        <a:pt x="9730" y="8976"/>
                      </a:cubicBezTo>
                      <a:cubicBezTo>
                        <a:pt x="9743" y="8990"/>
                        <a:pt x="9755" y="9004"/>
                        <a:pt x="9768" y="9018"/>
                      </a:cubicBezTo>
                      <a:lnTo>
                        <a:pt x="9768" y="9049"/>
                      </a:lnTo>
                      <a:cubicBezTo>
                        <a:pt x="9775" y="9063"/>
                        <a:pt x="9781" y="9077"/>
                        <a:pt x="9788" y="9091"/>
                      </a:cubicBezTo>
                      <a:lnTo>
                        <a:pt x="9826" y="9091"/>
                      </a:lnTo>
                      <a:lnTo>
                        <a:pt x="9826" y="9122"/>
                      </a:lnTo>
                      <a:lnTo>
                        <a:pt x="9826" y="9164"/>
                      </a:lnTo>
                      <a:cubicBezTo>
                        <a:pt x="9813" y="9168"/>
                        <a:pt x="9801" y="9171"/>
                        <a:pt x="9788" y="9175"/>
                      </a:cubicBezTo>
                      <a:lnTo>
                        <a:pt x="9768" y="9195"/>
                      </a:lnTo>
                      <a:lnTo>
                        <a:pt x="9768" y="9216"/>
                      </a:lnTo>
                      <a:cubicBezTo>
                        <a:pt x="9775" y="9227"/>
                        <a:pt x="9781" y="9237"/>
                        <a:pt x="9788" y="9248"/>
                      </a:cubicBezTo>
                      <a:lnTo>
                        <a:pt x="9788" y="9269"/>
                      </a:lnTo>
                      <a:cubicBezTo>
                        <a:pt x="9801" y="9276"/>
                        <a:pt x="9813" y="9282"/>
                        <a:pt x="9826" y="9289"/>
                      </a:cubicBezTo>
                      <a:lnTo>
                        <a:pt x="9826" y="9321"/>
                      </a:lnTo>
                      <a:cubicBezTo>
                        <a:pt x="9813" y="9328"/>
                        <a:pt x="9801" y="9335"/>
                        <a:pt x="9788" y="9342"/>
                      </a:cubicBezTo>
                      <a:lnTo>
                        <a:pt x="9768" y="9342"/>
                      </a:lnTo>
                      <a:lnTo>
                        <a:pt x="9768" y="9373"/>
                      </a:lnTo>
                      <a:lnTo>
                        <a:pt x="9768" y="9394"/>
                      </a:lnTo>
                      <a:lnTo>
                        <a:pt x="9768" y="9415"/>
                      </a:lnTo>
                      <a:lnTo>
                        <a:pt x="9768" y="9425"/>
                      </a:lnTo>
                      <a:lnTo>
                        <a:pt x="9768" y="9467"/>
                      </a:lnTo>
                      <a:lnTo>
                        <a:pt x="9768" y="9488"/>
                      </a:lnTo>
                      <a:cubicBezTo>
                        <a:pt x="9742" y="9491"/>
                        <a:pt x="9717" y="9495"/>
                        <a:pt x="9691" y="9498"/>
                      </a:cubicBezTo>
                      <a:cubicBezTo>
                        <a:pt x="9678" y="9505"/>
                        <a:pt x="9666" y="9512"/>
                        <a:pt x="9653" y="9519"/>
                      </a:cubicBezTo>
                      <a:cubicBezTo>
                        <a:pt x="9646" y="9526"/>
                        <a:pt x="9640" y="9533"/>
                        <a:pt x="9633" y="9540"/>
                      </a:cubicBezTo>
                      <a:lnTo>
                        <a:pt x="9633" y="9572"/>
                      </a:lnTo>
                      <a:lnTo>
                        <a:pt x="9633" y="9592"/>
                      </a:lnTo>
                      <a:lnTo>
                        <a:pt x="9691" y="9613"/>
                      </a:lnTo>
                      <a:lnTo>
                        <a:pt x="9768" y="9613"/>
                      </a:lnTo>
                      <a:lnTo>
                        <a:pt x="9730" y="9645"/>
                      </a:lnTo>
                      <a:lnTo>
                        <a:pt x="9730" y="9666"/>
                      </a:lnTo>
                      <a:cubicBezTo>
                        <a:pt x="9717" y="9669"/>
                        <a:pt x="9704" y="9673"/>
                        <a:pt x="9691" y="9676"/>
                      </a:cubicBezTo>
                      <a:lnTo>
                        <a:pt x="9691" y="9697"/>
                      </a:lnTo>
                      <a:lnTo>
                        <a:pt x="9730" y="9739"/>
                      </a:lnTo>
                      <a:cubicBezTo>
                        <a:pt x="9743" y="9742"/>
                        <a:pt x="9755" y="9746"/>
                        <a:pt x="9768" y="9749"/>
                      </a:cubicBezTo>
                      <a:lnTo>
                        <a:pt x="9768" y="9791"/>
                      </a:lnTo>
                      <a:cubicBezTo>
                        <a:pt x="9775" y="9801"/>
                        <a:pt x="9781" y="9812"/>
                        <a:pt x="9788" y="9822"/>
                      </a:cubicBezTo>
                      <a:lnTo>
                        <a:pt x="9865" y="9843"/>
                      </a:lnTo>
                      <a:cubicBezTo>
                        <a:pt x="9871" y="9854"/>
                        <a:pt x="9878" y="9864"/>
                        <a:pt x="9884" y="9875"/>
                      </a:cubicBezTo>
                      <a:cubicBezTo>
                        <a:pt x="9897" y="9889"/>
                        <a:pt x="9910" y="9902"/>
                        <a:pt x="9923" y="9916"/>
                      </a:cubicBezTo>
                      <a:lnTo>
                        <a:pt x="9961" y="9948"/>
                      </a:lnTo>
                      <a:lnTo>
                        <a:pt x="9961" y="9969"/>
                      </a:lnTo>
                      <a:cubicBezTo>
                        <a:pt x="9974" y="9979"/>
                        <a:pt x="9987" y="9990"/>
                        <a:pt x="10000" y="10000"/>
                      </a:cubicBezTo>
                      <a:lnTo>
                        <a:pt x="7799" y="9697"/>
                      </a:lnTo>
                      <a:lnTo>
                        <a:pt x="3726" y="8997"/>
                      </a:lnTo>
                      <a:lnTo>
                        <a:pt x="3629" y="8945"/>
                      </a:lnTo>
                      <a:cubicBezTo>
                        <a:pt x="3616" y="8927"/>
                        <a:pt x="3604" y="8910"/>
                        <a:pt x="3591" y="8892"/>
                      </a:cubicBezTo>
                      <a:cubicBezTo>
                        <a:pt x="3565" y="8868"/>
                        <a:pt x="3540" y="8843"/>
                        <a:pt x="3514" y="8819"/>
                      </a:cubicBezTo>
                      <a:lnTo>
                        <a:pt x="3514" y="8777"/>
                      </a:lnTo>
                      <a:cubicBezTo>
                        <a:pt x="3527" y="8749"/>
                        <a:pt x="3539" y="8722"/>
                        <a:pt x="3552" y="8694"/>
                      </a:cubicBezTo>
                      <a:lnTo>
                        <a:pt x="3591" y="8652"/>
                      </a:lnTo>
                      <a:lnTo>
                        <a:pt x="3649" y="8621"/>
                      </a:lnTo>
                      <a:lnTo>
                        <a:pt x="3687" y="8589"/>
                      </a:lnTo>
                      <a:lnTo>
                        <a:pt x="3687" y="8548"/>
                      </a:lnTo>
                      <a:lnTo>
                        <a:pt x="3687" y="8516"/>
                      </a:lnTo>
                      <a:cubicBezTo>
                        <a:pt x="3674" y="8509"/>
                        <a:pt x="3662" y="8502"/>
                        <a:pt x="3649" y="8495"/>
                      </a:cubicBezTo>
                      <a:cubicBezTo>
                        <a:pt x="3642" y="8506"/>
                        <a:pt x="3636" y="8516"/>
                        <a:pt x="3629" y="8527"/>
                      </a:cubicBezTo>
                      <a:lnTo>
                        <a:pt x="3514" y="8548"/>
                      </a:lnTo>
                      <a:lnTo>
                        <a:pt x="3494" y="8568"/>
                      </a:lnTo>
                      <a:lnTo>
                        <a:pt x="3417" y="8589"/>
                      </a:lnTo>
                      <a:cubicBezTo>
                        <a:pt x="3398" y="8593"/>
                        <a:pt x="3378" y="8596"/>
                        <a:pt x="3359" y="8600"/>
                      </a:cubicBezTo>
                      <a:cubicBezTo>
                        <a:pt x="3346" y="8596"/>
                        <a:pt x="3333" y="8593"/>
                        <a:pt x="3320" y="8589"/>
                      </a:cubicBezTo>
                      <a:lnTo>
                        <a:pt x="3282" y="8548"/>
                      </a:lnTo>
                      <a:lnTo>
                        <a:pt x="3282" y="8516"/>
                      </a:lnTo>
                      <a:cubicBezTo>
                        <a:pt x="3295" y="8509"/>
                        <a:pt x="3307" y="8502"/>
                        <a:pt x="3320" y="8495"/>
                      </a:cubicBezTo>
                      <a:lnTo>
                        <a:pt x="3359" y="8474"/>
                      </a:lnTo>
                      <a:cubicBezTo>
                        <a:pt x="3365" y="8464"/>
                        <a:pt x="3372" y="8453"/>
                        <a:pt x="3378" y="8443"/>
                      </a:cubicBezTo>
                      <a:cubicBezTo>
                        <a:pt x="3372" y="8436"/>
                        <a:pt x="3365" y="8429"/>
                        <a:pt x="3359" y="8422"/>
                      </a:cubicBezTo>
                      <a:lnTo>
                        <a:pt x="3320" y="8401"/>
                      </a:lnTo>
                      <a:lnTo>
                        <a:pt x="3320" y="8370"/>
                      </a:lnTo>
                      <a:lnTo>
                        <a:pt x="3320" y="8318"/>
                      </a:lnTo>
                      <a:cubicBezTo>
                        <a:pt x="3307" y="8311"/>
                        <a:pt x="3295" y="8304"/>
                        <a:pt x="3282" y="8297"/>
                      </a:cubicBezTo>
                      <a:lnTo>
                        <a:pt x="3282" y="8265"/>
                      </a:lnTo>
                      <a:lnTo>
                        <a:pt x="3282" y="8203"/>
                      </a:lnTo>
                      <a:lnTo>
                        <a:pt x="3282" y="8203"/>
                      </a:lnTo>
                      <a:cubicBezTo>
                        <a:pt x="3276" y="8217"/>
                        <a:pt x="3269" y="8231"/>
                        <a:pt x="3263" y="8245"/>
                      </a:cubicBezTo>
                      <a:cubicBezTo>
                        <a:pt x="3237" y="8255"/>
                        <a:pt x="3211" y="8266"/>
                        <a:pt x="3185" y="8276"/>
                      </a:cubicBezTo>
                      <a:lnTo>
                        <a:pt x="3127" y="8276"/>
                      </a:lnTo>
                      <a:cubicBezTo>
                        <a:pt x="3114" y="8283"/>
                        <a:pt x="3102" y="8290"/>
                        <a:pt x="3089" y="8297"/>
                      </a:cubicBezTo>
                      <a:lnTo>
                        <a:pt x="3050" y="8297"/>
                      </a:lnTo>
                      <a:lnTo>
                        <a:pt x="2992" y="8276"/>
                      </a:lnTo>
                      <a:cubicBezTo>
                        <a:pt x="2966" y="8272"/>
                        <a:pt x="2941" y="8269"/>
                        <a:pt x="2915" y="8265"/>
                      </a:cubicBezTo>
                      <a:cubicBezTo>
                        <a:pt x="2896" y="8244"/>
                        <a:pt x="2876" y="8224"/>
                        <a:pt x="2857" y="8203"/>
                      </a:cubicBezTo>
                      <a:lnTo>
                        <a:pt x="2857" y="8171"/>
                      </a:lnTo>
                      <a:lnTo>
                        <a:pt x="2819" y="8171"/>
                      </a:lnTo>
                      <a:cubicBezTo>
                        <a:pt x="2812" y="8161"/>
                        <a:pt x="2806" y="8150"/>
                        <a:pt x="2799" y="8140"/>
                      </a:cubicBezTo>
                      <a:cubicBezTo>
                        <a:pt x="2786" y="8133"/>
                        <a:pt x="2774" y="8126"/>
                        <a:pt x="2761" y="8119"/>
                      </a:cubicBezTo>
                      <a:lnTo>
                        <a:pt x="2761" y="8098"/>
                      </a:lnTo>
                      <a:lnTo>
                        <a:pt x="2761" y="8067"/>
                      </a:lnTo>
                      <a:lnTo>
                        <a:pt x="2761" y="8046"/>
                      </a:lnTo>
                      <a:lnTo>
                        <a:pt x="2857" y="8025"/>
                      </a:lnTo>
                      <a:cubicBezTo>
                        <a:pt x="2870" y="8022"/>
                        <a:pt x="2883" y="8018"/>
                        <a:pt x="2896" y="8015"/>
                      </a:cubicBezTo>
                      <a:cubicBezTo>
                        <a:pt x="2915" y="8001"/>
                        <a:pt x="2935" y="7987"/>
                        <a:pt x="2954" y="7973"/>
                      </a:cubicBezTo>
                      <a:lnTo>
                        <a:pt x="2954" y="7952"/>
                      </a:lnTo>
                      <a:lnTo>
                        <a:pt x="2954" y="7921"/>
                      </a:lnTo>
                      <a:lnTo>
                        <a:pt x="2992" y="7889"/>
                      </a:lnTo>
                      <a:lnTo>
                        <a:pt x="2992" y="7868"/>
                      </a:lnTo>
                      <a:lnTo>
                        <a:pt x="3031" y="7868"/>
                      </a:lnTo>
                      <a:lnTo>
                        <a:pt x="2992" y="7847"/>
                      </a:lnTo>
                      <a:cubicBezTo>
                        <a:pt x="2979" y="7854"/>
                        <a:pt x="2967" y="7861"/>
                        <a:pt x="2954" y="7868"/>
                      </a:cubicBezTo>
                      <a:lnTo>
                        <a:pt x="2896" y="7868"/>
                      </a:lnTo>
                      <a:lnTo>
                        <a:pt x="2819" y="7868"/>
                      </a:lnTo>
                      <a:lnTo>
                        <a:pt x="2799" y="7868"/>
                      </a:lnTo>
                      <a:lnTo>
                        <a:pt x="2799" y="7827"/>
                      </a:lnTo>
                      <a:lnTo>
                        <a:pt x="2799" y="7816"/>
                      </a:lnTo>
                      <a:lnTo>
                        <a:pt x="2799" y="7774"/>
                      </a:lnTo>
                      <a:lnTo>
                        <a:pt x="2799" y="7753"/>
                      </a:lnTo>
                      <a:cubicBezTo>
                        <a:pt x="2786" y="7750"/>
                        <a:pt x="2774" y="7746"/>
                        <a:pt x="2761" y="7743"/>
                      </a:cubicBezTo>
                      <a:lnTo>
                        <a:pt x="2664" y="7743"/>
                      </a:lnTo>
                      <a:lnTo>
                        <a:pt x="2664" y="7743"/>
                      </a:lnTo>
                      <a:lnTo>
                        <a:pt x="2587" y="7722"/>
                      </a:lnTo>
                      <a:lnTo>
                        <a:pt x="2529" y="7701"/>
                      </a:lnTo>
                      <a:lnTo>
                        <a:pt x="2432" y="7691"/>
                      </a:lnTo>
                      <a:cubicBezTo>
                        <a:pt x="2419" y="7684"/>
                        <a:pt x="2407" y="7677"/>
                        <a:pt x="2394" y="7670"/>
                      </a:cubicBezTo>
                      <a:lnTo>
                        <a:pt x="2394" y="7628"/>
                      </a:lnTo>
                      <a:lnTo>
                        <a:pt x="2317" y="7628"/>
                      </a:lnTo>
                      <a:lnTo>
                        <a:pt x="2317" y="7670"/>
                      </a:lnTo>
                      <a:lnTo>
                        <a:pt x="2259" y="7670"/>
                      </a:lnTo>
                      <a:lnTo>
                        <a:pt x="2220" y="7628"/>
                      </a:lnTo>
                      <a:cubicBezTo>
                        <a:pt x="2201" y="7625"/>
                        <a:pt x="2181" y="7621"/>
                        <a:pt x="2162" y="7618"/>
                      </a:cubicBezTo>
                      <a:lnTo>
                        <a:pt x="2085" y="7597"/>
                      </a:lnTo>
                      <a:lnTo>
                        <a:pt x="1988" y="7576"/>
                      </a:lnTo>
                      <a:cubicBezTo>
                        <a:pt x="1982" y="7565"/>
                        <a:pt x="1975" y="7555"/>
                        <a:pt x="1969" y="7544"/>
                      </a:cubicBezTo>
                      <a:lnTo>
                        <a:pt x="1892" y="7524"/>
                      </a:lnTo>
                      <a:lnTo>
                        <a:pt x="1892" y="7503"/>
                      </a:lnTo>
                      <a:cubicBezTo>
                        <a:pt x="1905" y="7499"/>
                        <a:pt x="1918" y="7496"/>
                        <a:pt x="1931" y="7492"/>
                      </a:cubicBezTo>
                      <a:cubicBezTo>
                        <a:pt x="1950" y="7496"/>
                        <a:pt x="1969" y="7499"/>
                        <a:pt x="1988" y="7503"/>
                      </a:cubicBezTo>
                      <a:lnTo>
                        <a:pt x="2066" y="7503"/>
                      </a:lnTo>
                      <a:lnTo>
                        <a:pt x="2085" y="7503"/>
                      </a:lnTo>
                      <a:lnTo>
                        <a:pt x="2162" y="7524"/>
                      </a:lnTo>
                      <a:lnTo>
                        <a:pt x="2220" y="7503"/>
                      </a:lnTo>
                      <a:lnTo>
                        <a:pt x="2220" y="7503"/>
                      </a:lnTo>
                      <a:cubicBezTo>
                        <a:pt x="2201" y="7499"/>
                        <a:pt x="2181" y="7496"/>
                        <a:pt x="2162" y="7492"/>
                      </a:cubicBezTo>
                      <a:cubicBezTo>
                        <a:pt x="2149" y="7485"/>
                        <a:pt x="2137" y="7478"/>
                        <a:pt x="2124" y="7471"/>
                      </a:cubicBezTo>
                      <a:lnTo>
                        <a:pt x="2124" y="7450"/>
                      </a:lnTo>
                      <a:cubicBezTo>
                        <a:pt x="2150" y="7440"/>
                        <a:pt x="2175" y="7429"/>
                        <a:pt x="2201" y="7419"/>
                      </a:cubicBezTo>
                      <a:lnTo>
                        <a:pt x="2162" y="7398"/>
                      </a:lnTo>
                      <a:lnTo>
                        <a:pt x="2124" y="7398"/>
                      </a:lnTo>
                      <a:lnTo>
                        <a:pt x="2085" y="7377"/>
                      </a:lnTo>
                      <a:cubicBezTo>
                        <a:pt x="2079" y="7374"/>
                        <a:pt x="2072" y="7370"/>
                        <a:pt x="2066" y="7367"/>
                      </a:cubicBezTo>
                      <a:lnTo>
                        <a:pt x="2027" y="7346"/>
                      </a:lnTo>
                      <a:lnTo>
                        <a:pt x="2085" y="7346"/>
                      </a:lnTo>
                      <a:lnTo>
                        <a:pt x="2124" y="7346"/>
                      </a:lnTo>
                      <a:lnTo>
                        <a:pt x="2201" y="7325"/>
                      </a:lnTo>
                      <a:lnTo>
                        <a:pt x="2201" y="7304"/>
                      </a:lnTo>
                      <a:cubicBezTo>
                        <a:pt x="2188" y="7301"/>
                        <a:pt x="2175" y="7297"/>
                        <a:pt x="2162" y="7294"/>
                      </a:cubicBezTo>
                      <a:lnTo>
                        <a:pt x="2085" y="7252"/>
                      </a:lnTo>
                      <a:cubicBezTo>
                        <a:pt x="2079" y="7248"/>
                        <a:pt x="2072" y="7245"/>
                        <a:pt x="2066" y="7241"/>
                      </a:cubicBezTo>
                      <a:lnTo>
                        <a:pt x="2027" y="7220"/>
                      </a:lnTo>
                      <a:cubicBezTo>
                        <a:pt x="2014" y="7213"/>
                        <a:pt x="2001" y="7207"/>
                        <a:pt x="1988" y="7200"/>
                      </a:cubicBezTo>
                      <a:cubicBezTo>
                        <a:pt x="1969" y="7214"/>
                        <a:pt x="1950" y="7227"/>
                        <a:pt x="1931" y="7241"/>
                      </a:cubicBezTo>
                      <a:cubicBezTo>
                        <a:pt x="1918" y="7245"/>
                        <a:pt x="1905" y="7248"/>
                        <a:pt x="1892" y="7252"/>
                      </a:cubicBezTo>
                      <a:lnTo>
                        <a:pt x="1853" y="7252"/>
                      </a:lnTo>
                      <a:cubicBezTo>
                        <a:pt x="1847" y="7241"/>
                        <a:pt x="1840" y="7231"/>
                        <a:pt x="1834" y="7220"/>
                      </a:cubicBezTo>
                      <a:cubicBezTo>
                        <a:pt x="1821" y="7213"/>
                        <a:pt x="1808" y="7207"/>
                        <a:pt x="1795" y="7200"/>
                      </a:cubicBezTo>
                      <a:lnTo>
                        <a:pt x="1757" y="7200"/>
                      </a:lnTo>
                      <a:lnTo>
                        <a:pt x="1699" y="7179"/>
                      </a:lnTo>
                      <a:cubicBezTo>
                        <a:pt x="1686" y="7175"/>
                        <a:pt x="1673" y="7172"/>
                        <a:pt x="1660" y="7168"/>
                      </a:cubicBezTo>
                      <a:lnTo>
                        <a:pt x="1622" y="7168"/>
                      </a:lnTo>
                      <a:cubicBezTo>
                        <a:pt x="1615" y="7172"/>
                        <a:pt x="1609" y="7175"/>
                        <a:pt x="1602" y="7179"/>
                      </a:cubicBezTo>
                      <a:lnTo>
                        <a:pt x="1602" y="7200"/>
                      </a:lnTo>
                      <a:cubicBezTo>
                        <a:pt x="1589" y="7207"/>
                        <a:pt x="1577" y="7213"/>
                        <a:pt x="1564" y="7220"/>
                      </a:cubicBezTo>
                      <a:cubicBezTo>
                        <a:pt x="1551" y="7213"/>
                        <a:pt x="1538" y="7207"/>
                        <a:pt x="1525" y="7200"/>
                      </a:cubicBezTo>
                      <a:cubicBezTo>
                        <a:pt x="1506" y="7189"/>
                        <a:pt x="1486" y="7179"/>
                        <a:pt x="1467" y="7168"/>
                      </a:cubicBezTo>
                      <a:cubicBezTo>
                        <a:pt x="1454" y="7161"/>
                        <a:pt x="1442" y="7154"/>
                        <a:pt x="1429" y="7147"/>
                      </a:cubicBezTo>
                      <a:cubicBezTo>
                        <a:pt x="1416" y="7137"/>
                        <a:pt x="1403" y="7126"/>
                        <a:pt x="1390" y="7116"/>
                      </a:cubicBezTo>
                      <a:cubicBezTo>
                        <a:pt x="1384" y="7109"/>
                        <a:pt x="1377" y="7102"/>
                        <a:pt x="1371" y="7095"/>
                      </a:cubicBezTo>
                      <a:lnTo>
                        <a:pt x="1332" y="7074"/>
                      </a:lnTo>
                      <a:lnTo>
                        <a:pt x="1332" y="7043"/>
                      </a:lnTo>
                      <a:lnTo>
                        <a:pt x="1293" y="7022"/>
                      </a:lnTo>
                      <a:cubicBezTo>
                        <a:pt x="1280" y="7015"/>
                        <a:pt x="1268" y="7008"/>
                        <a:pt x="1255" y="7001"/>
                      </a:cubicBezTo>
                      <a:cubicBezTo>
                        <a:pt x="1249" y="6998"/>
                        <a:pt x="1242" y="6994"/>
                        <a:pt x="1236" y="6991"/>
                      </a:cubicBezTo>
                      <a:cubicBezTo>
                        <a:pt x="1242" y="6977"/>
                        <a:pt x="1249" y="6963"/>
                        <a:pt x="1255" y="6949"/>
                      </a:cubicBezTo>
                      <a:cubicBezTo>
                        <a:pt x="1268" y="6942"/>
                        <a:pt x="1280" y="6935"/>
                        <a:pt x="1293" y="6928"/>
                      </a:cubicBezTo>
                      <a:lnTo>
                        <a:pt x="1293" y="6917"/>
                      </a:lnTo>
                      <a:cubicBezTo>
                        <a:pt x="1319" y="6910"/>
                        <a:pt x="1345" y="6904"/>
                        <a:pt x="1371" y="6897"/>
                      </a:cubicBezTo>
                      <a:lnTo>
                        <a:pt x="1371" y="6876"/>
                      </a:lnTo>
                      <a:lnTo>
                        <a:pt x="1390" y="6876"/>
                      </a:lnTo>
                      <a:cubicBezTo>
                        <a:pt x="1403" y="6890"/>
                        <a:pt x="1416" y="6903"/>
                        <a:pt x="1429" y="6917"/>
                      </a:cubicBezTo>
                      <a:lnTo>
                        <a:pt x="1467" y="6917"/>
                      </a:lnTo>
                      <a:lnTo>
                        <a:pt x="1506" y="6917"/>
                      </a:lnTo>
                      <a:lnTo>
                        <a:pt x="1564" y="6917"/>
                      </a:lnTo>
                      <a:lnTo>
                        <a:pt x="1564" y="6897"/>
                      </a:lnTo>
                      <a:lnTo>
                        <a:pt x="1564" y="6876"/>
                      </a:lnTo>
                      <a:lnTo>
                        <a:pt x="1564" y="6865"/>
                      </a:lnTo>
                      <a:lnTo>
                        <a:pt x="1506" y="6865"/>
                      </a:lnTo>
                      <a:lnTo>
                        <a:pt x="1467" y="6865"/>
                      </a:lnTo>
                      <a:cubicBezTo>
                        <a:pt x="1454" y="6858"/>
                        <a:pt x="1442" y="6851"/>
                        <a:pt x="1429" y="6844"/>
                      </a:cubicBezTo>
                      <a:lnTo>
                        <a:pt x="1390" y="6823"/>
                      </a:lnTo>
                      <a:cubicBezTo>
                        <a:pt x="1403" y="6816"/>
                        <a:pt x="1416" y="6810"/>
                        <a:pt x="1429" y="6803"/>
                      </a:cubicBezTo>
                      <a:lnTo>
                        <a:pt x="1506" y="6803"/>
                      </a:lnTo>
                      <a:lnTo>
                        <a:pt x="1525" y="6803"/>
                      </a:lnTo>
                      <a:lnTo>
                        <a:pt x="1564" y="6803"/>
                      </a:lnTo>
                      <a:cubicBezTo>
                        <a:pt x="1583" y="6810"/>
                        <a:pt x="1603" y="6816"/>
                        <a:pt x="1622" y="6823"/>
                      </a:cubicBezTo>
                      <a:lnTo>
                        <a:pt x="1660" y="6823"/>
                      </a:lnTo>
                      <a:lnTo>
                        <a:pt x="1737" y="6823"/>
                      </a:lnTo>
                      <a:cubicBezTo>
                        <a:pt x="1724" y="6816"/>
                        <a:pt x="1712" y="6810"/>
                        <a:pt x="1699" y="6803"/>
                      </a:cubicBezTo>
                      <a:cubicBezTo>
                        <a:pt x="1686" y="6799"/>
                        <a:pt x="1673" y="6796"/>
                        <a:pt x="1660" y="6792"/>
                      </a:cubicBezTo>
                      <a:cubicBezTo>
                        <a:pt x="1647" y="6785"/>
                        <a:pt x="1635" y="6778"/>
                        <a:pt x="1622" y="6771"/>
                      </a:cubicBezTo>
                      <a:cubicBezTo>
                        <a:pt x="1635" y="6764"/>
                        <a:pt x="1647" y="6757"/>
                        <a:pt x="1660" y="6750"/>
                      </a:cubicBezTo>
                      <a:lnTo>
                        <a:pt x="1699" y="6729"/>
                      </a:lnTo>
                      <a:lnTo>
                        <a:pt x="1737" y="6729"/>
                      </a:lnTo>
                      <a:cubicBezTo>
                        <a:pt x="1744" y="6719"/>
                        <a:pt x="1750" y="6708"/>
                        <a:pt x="1757" y="6698"/>
                      </a:cubicBezTo>
                      <a:lnTo>
                        <a:pt x="1757" y="6698"/>
                      </a:lnTo>
                      <a:lnTo>
                        <a:pt x="1757" y="6667"/>
                      </a:lnTo>
                      <a:cubicBezTo>
                        <a:pt x="1750" y="6660"/>
                        <a:pt x="1744" y="6653"/>
                        <a:pt x="1737" y="6646"/>
                      </a:cubicBezTo>
                      <a:lnTo>
                        <a:pt x="1699" y="6646"/>
                      </a:lnTo>
                      <a:lnTo>
                        <a:pt x="1660" y="6667"/>
                      </a:lnTo>
                      <a:cubicBezTo>
                        <a:pt x="1647" y="6670"/>
                        <a:pt x="1635" y="6674"/>
                        <a:pt x="1622" y="6677"/>
                      </a:cubicBezTo>
                      <a:cubicBezTo>
                        <a:pt x="1615" y="6684"/>
                        <a:pt x="1609" y="6691"/>
                        <a:pt x="1602" y="6698"/>
                      </a:cubicBezTo>
                      <a:lnTo>
                        <a:pt x="1564" y="6698"/>
                      </a:lnTo>
                      <a:lnTo>
                        <a:pt x="1506" y="6698"/>
                      </a:lnTo>
                      <a:lnTo>
                        <a:pt x="1467" y="6677"/>
                      </a:lnTo>
                      <a:cubicBezTo>
                        <a:pt x="1454" y="6674"/>
                        <a:pt x="1442" y="6670"/>
                        <a:pt x="1429" y="6667"/>
                      </a:cubicBezTo>
                      <a:lnTo>
                        <a:pt x="1429" y="6646"/>
                      </a:lnTo>
                      <a:cubicBezTo>
                        <a:pt x="1442" y="6639"/>
                        <a:pt x="1454" y="6632"/>
                        <a:pt x="1467" y="6625"/>
                      </a:cubicBezTo>
                      <a:cubicBezTo>
                        <a:pt x="1480" y="6615"/>
                        <a:pt x="1493" y="6604"/>
                        <a:pt x="1506" y="6594"/>
                      </a:cubicBezTo>
                      <a:cubicBezTo>
                        <a:pt x="1512" y="6580"/>
                        <a:pt x="1519" y="6566"/>
                        <a:pt x="1525" y="6552"/>
                      </a:cubicBezTo>
                      <a:cubicBezTo>
                        <a:pt x="1538" y="6541"/>
                        <a:pt x="1551" y="6531"/>
                        <a:pt x="1564" y="6520"/>
                      </a:cubicBezTo>
                      <a:lnTo>
                        <a:pt x="1602" y="6479"/>
                      </a:lnTo>
                      <a:lnTo>
                        <a:pt x="1602" y="6447"/>
                      </a:lnTo>
                      <a:lnTo>
                        <a:pt x="1602" y="6416"/>
                      </a:lnTo>
                      <a:cubicBezTo>
                        <a:pt x="1609" y="6409"/>
                        <a:pt x="1615" y="6402"/>
                        <a:pt x="1622" y="6395"/>
                      </a:cubicBezTo>
                      <a:cubicBezTo>
                        <a:pt x="1635" y="6381"/>
                        <a:pt x="1647" y="6367"/>
                        <a:pt x="1660" y="6353"/>
                      </a:cubicBezTo>
                      <a:cubicBezTo>
                        <a:pt x="1673" y="6350"/>
                        <a:pt x="1686" y="6346"/>
                        <a:pt x="1699" y="6343"/>
                      </a:cubicBezTo>
                      <a:cubicBezTo>
                        <a:pt x="1712" y="6329"/>
                        <a:pt x="1724" y="6315"/>
                        <a:pt x="1737" y="6301"/>
                      </a:cubicBezTo>
                      <a:lnTo>
                        <a:pt x="1737" y="6270"/>
                      </a:lnTo>
                      <a:lnTo>
                        <a:pt x="1737" y="6249"/>
                      </a:lnTo>
                      <a:cubicBezTo>
                        <a:pt x="1744" y="6242"/>
                        <a:pt x="1750" y="6235"/>
                        <a:pt x="1757" y="6228"/>
                      </a:cubicBezTo>
                      <a:lnTo>
                        <a:pt x="1795" y="6196"/>
                      </a:lnTo>
                      <a:cubicBezTo>
                        <a:pt x="1782" y="6189"/>
                        <a:pt x="1770" y="6183"/>
                        <a:pt x="1757" y="6176"/>
                      </a:cubicBezTo>
                      <a:lnTo>
                        <a:pt x="1699" y="6176"/>
                      </a:lnTo>
                      <a:lnTo>
                        <a:pt x="1660" y="6176"/>
                      </a:lnTo>
                      <a:lnTo>
                        <a:pt x="1602" y="6176"/>
                      </a:lnTo>
                      <a:cubicBezTo>
                        <a:pt x="1589" y="6169"/>
                        <a:pt x="1577" y="6162"/>
                        <a:pt x="1564" y="6155"/>
                      </a:cubicBezTo>
                      <a:lnTo>
                        <a:pt x="1506" y="6155"/>
                      </a:lnTo>
                      <a:cubicBezTo>
                        <a:pt x="1512" y="6144"/>
                        <a:pt x="1519" y="6134"/>
                        <a:pt x="1525" y="6123"/>
                      </a:cubicBezTo>
                      <a:lnTo>
                        <a:pt x="1564" y="6123"/>
                      </a:lnTo>
                      <a:cubicBezTo>
                        <a:pt x="1577" y="6116"/>
                        <a:pt x="1589" y="6109"/>
                        <a:pt x="1602" y="6102"/>
                      </a:cubicBezTo>
                      <a:lnTo>
                        <a:pt x="1602" y="6092"/>
                      </a:lnTo>
                      <a:lnTo>
                        <a:pt x="1602" y="6050"/>
                      </a:lnTo>
                      <a:lnTo>
                        <a:pt x="1564" y="6050"/>
                      </a:lnTo>
                      <a:lnTo>
                        <a:pt x="1506" y="6029"/>
                      </a:lnTo>
                      <a:lnTo>
                        <a:pt x="1429" y="6029"/>
                      </a:lnTo>
                      <a:cubicBezTo>
                        <a:pt x="1416" y="6026"/>
                        <a:pt x="1403" y="6022"/>
                        <a:pt x="1390" y="6019"/>
                      </a:cubicBezTo>
                      <a:cubicBezTo>
                        <a:pt x="1384" y="6012"/>
                        <a:pt x="1377" y="6005"/>
                        <a:pt x="1371" y="5998"/>
                      </a:cubicBezTo>
                      <a:lnTo>
                        <a:pt x="1255" y="5998"/>
                      </a:lnTo>
                      <a:lnTo>
                        <a:pt x="1255" y="5967"/>
                      </a:lnTo>
                      <a:lnTo>
                        <a:pt x="1255" y="5946"/>
                      </a:lnTo>
                      <a:cubicBezTo>
                        <a:pt x="1268" y="5932"/>
                        <a:pt x="1280" y="5918"/>
                        <a:pt x="1293" y="5904"/>
                      </a:cubicBezTo>
                      <a:cubicBezTo>
                        <a:pt x="1306" y="5894"/>
                        <a:pt x="1319" y="5883"/>
                        <a:pt x="1332" y="5873"/>
                      </a:cubicBezTo>
                      <a:cubicBezTo>
                        <a:pt x="1319" y="5862"/>
                        <a:pt x="1306" y="5852"/>
                        <a:pt x="1293" y="5841"/>
                      </a:cubicBezTo>
                      <a:lnTo>
                        <a:pt x="1255" y="5841"/>
                      </a:lnTo>
                      <a:lnTo>
                        <a:pt x="1236" y="5841"/>
                      </a:lnTo>
                      <a:cubicBezTo>
                        <a:pt x="1223" y="5852"/>
                        <a:pt x="1210" y="5862"/>
                        <a:pt x="1197" y="5873"/>
                      </a:cubicBezTo>
                      <a:lnTo>
                        <a:pt x="1197" y="5893"/>
                      </a:lnTo>
                      <a:cubicBezTo>
                        <a:pt x="1184" y="5904"/>
                        <a:pt x="1171" y="5914"/>
                        <a:pt x="1158" y="5925"/>
                      </a:cubicBezTo>
                      <a:lnTo>
                        <a:pt x="1139" y="5925"/>
                      </a:lnTo>
                      <a:lnTo>
                        <a:pt x="1139" y="5904"/>
                      </a:lnTo>
                      <a:cubicBezTo>
                        <a:pt x="1126" y="5894"/>
                        <a:pt x="1113" y="5883"/>
                        <a:pt x="1100" y="5873"/>
                      </a:cubicBezTo>
                      <a:cubicBezTo>
                        <a:pt x="1087" y="5855"/>
                        <a:pt x="1075" y="5838"/>
                        <a:pt x="1062" y="5820"/>
                      </a:cubicBezTo>
                      <a:lnTo>
                        <a:pt x="1062" y="5778"/>
                      </a:lnTo>
                      <a:cubicBezTo>
                        <a:pt x="1075" y="5768"/>
                        <a:pt x="1087" y="5757"/>
                        <a:pt x="1100" y="5747"/>
                      </a:cubicBezTo>
                      <a:lnTo>
                        <a:pt x="1139" y="5726"/>
                      </a:lnTo>
                      <a:lnTo>
                        <a:pt x="1197" y="5726"/>
                      </a:lnTo>
                      <a:lnTo>
                        <a:pt x="1236" y="5726"/>
                      </a:lnTo>
                      <a:lnTo>
                        <a:pt x="1293" y="5726"/>
                      </a:lnTo>
                      <a:lnTo>
                        <a:pt x="1293" y="5705"/>
                      </a:lnTo>
                      <a:lnTo>
                        <a:pt x="1293" y="5653"/>
                      </a:lnTo>
                      <a:cubicBezTo>
                        <a:pt x="1319" y="5643"/>
                        <a:pt x="1345" y="5632"/>
                        <a:pt x="1371" y="5622"/>
                      </a:cubicBezTo>
                      <a:cubicBezTo>
                        <a:pt x="1377" y="5604"/>
                        <a:pt x="1384" y="5587"/>
                        <a:pt x="1390" y="5569"/>
                      </a:cubicBezTo>
                      <a:lnTo>
                        <a:pt x="1467" y="5528"/>
                      </a:lnTo>
                      <a:cubicBezTo>
                        <a:pt x="1480" y="5517"/>
                        <a:pt x="1493" y="5507"/>
                        <a:pt x="1506" y="5496"/>
                      </a:cubicBezTo>
                      <a:cubicBezTo>
                        <a:pt x="1512" y="5479"/>
                        <a:pt x="1519" y="5461"/>
                        <a:pt x="1525" y="5444"/>
                      </a:cubicBezTo>
                      <a:lnTo>
                        <a:pt x="1564" y="5402"/>
                      </a:lnTo>
                      <a:lnTo>
                        <a:pt x="1564" y="5371"/>
                      </a:lnTo>
                      <a:lnTo>
                        <a:pt x="1506" y="5371"/>
                      </a:lnTo>
                      <a:lnTo>
                        <a:pt x="1429" y="5371"/>
                      </a:lnTo>
                      <a:lnTo>
                        <a:pt x="1390" y="5329"/>
                      </a:lnTo>
                      <a:cubicBezTo>
                        <a:pt x="1384" y="5312"/>
                        <a:pt x="1377" y="5294"/>
                        <a:pt x="1371" y="5277"/>
                      </a:cubicBezTo>
                      <a:lnTo>
                        <a:pt x="1332" y="5256"/>
                      </a:lnTo>
                      <a:cubicBezTo>
                        <a:pt x="1319" y="5246"/>
                        <a:pt x="1306" y="5235"/>
                        <a:pt x="1293" y="5225"/>
                      </a:cubicBezTo>
                      <a:lnTo>
                        <a:pt x="1293" y="5172"/>
                      </a:lnTo>
                      <a:cubicBezTo>
                        <a:pt x="1306" y="5155"/>
                        <a:pt x="1319" y="5137"/>
                        <a:pt x="1332" y="5120"/>
                      </a:cubicBezTo>
                      <a:cubicBezTo>
                        <a:pt x="1319" y="5103"/>
                        <a:pt x="1306" y="5085"/>
                        <a:pt x="1293" y="5068"/>
                      </a:cubicBezTo>
                      <a:lnTo>
                        <a:pt x="1236" y="5026"/>
                      </a:lnTo>
                      <a:cubicBezTo>
                        <a:pt x="1223" y="5009"/>
                        <a:pt x="1210" y="4991"/>
                        <a:pt x="1197" y="4974"/>
                      </a:cubicBezTo>
                      <a:lnTo>
                        <a:pt x="1197" y="4922"/>
                      </a:lnTo>
                      <a:lnTo>
                        <a:pt x="1236" y="4880"/>
                      </a:lnTo>
                      <a:cubicBezTo>
                        <a:pt x="1255" y="4876"/>
                        <a:pt x="1274" y="4873"/>
                        <a:pt x="1293" y="4869"/>
                      </a:cubicBezTo>
                      <a:lnTo>
                        <a:pt x="1371" y="4848"/>
                      </a:lnTo>
                      <a:cubicBezTo>
                        <a:pt x="1390" y="4841"/>
                        <a:pt x="1410" y="4835"/>
                        <a:pt x="1429" y="4828"/>
                      </a:cubicBezTo>
                      <a:cubicBezTo>
                        <a:pt x="1416" y="4817"/>
                        <a:pt x="1403" y="4807"/>
                        <a:pt x="1390" y="4796"/>
                      </a:cubicBezTo>
                      <a:lnTo>
                        <a:pt x="1371" y="4796"/>
                      </a:lnTo>
                      <a:lnTo>
                        <a:pt x="1255" y="4775"/>
                      </a:lnTo>
                      <a:cubicBezTo>
                        <a:pt x="1249" y="4768"/>
                        <a:pt x="1242" y="4761"/>
                        <a:pt x="1236" y="4754"/>
                      </a:cubicBezTo>
                      <a:lnTo>
                        <a:pt x="1236" y="4702"/>
                      </a:lnTo>
                      <a:lnTo>
                        <a:pt x="1236" y="4650"/>
                      </a:lnTo>
                      <a:lnTo>
                        <a:pt x="1236" y="4619"/>
                      </a:lnTo>
                      <a:lnTo>
                        <a:pt x="1236" y="4556"/>
                      </a:lnTo>
                      <a:cubicBezTo>
                        <a:pt x="1242" y="4552"/>
                        <a:pt x="1249" y="4549"/>
                        <a:pt x="1255" y="4545"/>
                      </a:cubicBezTo>
                      <a:lnTo>
                        <a:pt x="1371" y="4504"/>
                      </a:lnTo>
                      <a:cubicBezTo>
                        <a:pt x="1377" y="4500"/>
                        <a:pt x="1384" y="4497"/>
                        <a:pt x="1390" y="4493"/>
                      </a:cubicBezTo>
                      <a:lnTo>
                        <a:pt x="1506" y="4472"/>
                      </a:lnTo>
                      <a:lnTo>
                        <a:pt x="1525" y="4472"/>
                      </a:lnTo>
                      <a:cubicBezTo>
                        <a:pt x="1538" y="4483"/>
                        <a:pt x="1551" y="4493"/>
                        <a:pt x="1564" y="4504"/>
                      </a:cubicBezTo>
                      <a:lnTo>
                        <a:pt x="1564" y="4525"/>
                      </a:lnTo>
                      <a:lnTo>
                        <a:pt x="1564" y="4493"/>
                      </a:lnTo>
                      <a:lnTo>
                        <a:pt x="1564" y="4451"/>
                      </a:lnTo>
                      <a:cubicBezTo>
                        <a:pt x="1577" y="4444"/>
                        <a:pt x="1589" y="4438"/>
                        <a:pt x="1602" y="4431"/>
                      </a:cubicBezTo>
                      <a:cubicBezTo>
                        <a:pt x="1621" y="4427"/>
                        <a:pt x="1641" y="4424"/>
                        <a:pt x="1660" y="4420"/>
                      </a:cubicBezTo>
                      <a:lnTo>
                        <a:pt x="1699" y="4378"/>
                      </a:lnTo>
                      <a:lnTo>
                        <a:pt x="1757" y="4378"/>
                      </a:lnTo>
                      <a:cubicBezTo>
                        <a:pt x="1770" y="4368"/>
                        <a:pt x="1782" y="4357"/>
                        <a:pt x="1795" y="4347"/>
                      </a:cubicBezTo>
                      <a:lnTo>
                        <a:pt x="1795" y="4305"/>
                      </a:lnTo>
                      <a:cubicBezTo>
                        <a:pt x="1808" y="4295"/>
                        <a:pt x="1821" y="4284"/>
                        <a:pt x="1834" y="4274"/>
                      </a:cubicBezTo>
                      <a:cubicBezTo>
                        <a:pt x="1840" y="4260"/>
                        <a:pt x="1847" y="4246"/>
                        <a:pt x="1853" y="4232"/>
                      </a:cubicBezTo>
                      <a:cubicBezTo>
                        <a:pt x="1879" y="4222"/>
                        <a:pt x="1905" y="4211"/>
                        <a:pt x="1931" y="4201"/>
                      </a:cubicBezTo>
                      <a:cubicBezTo>
                        <a:pt x="1944" y="4194"/>
                        <a:pt x="1956" y="4187"/>
                        <a:pt x="1969" y="4180"/>
                      </a:cubicBezTo>
                      <a:cubicBezTo>
                        <a:pt x="1975" y="4152"/>
                        <a:pt x="1982" y="4124"/>
                        <a:pt x="1988" y="4096"/>
                      </a:cubicBezTo>
                      <a:lnTo>
                        <a:pt x="2027" y="4054"/>
                      </a:lnTo>
                      <a:lnTo>
                        <a:pt x="2085" y="4002"/>
                      </a:lnTo>
                      <a:cubicBezTo>
                        <a:pt x="2111" y="3985"/>
                        <a:pt x="2136" y="3967"/>
                        <a:pt x="2162" y="3950"/>
                      </a:cubicBezTo>
                      <a:cubicBezTo>
                        <a:pt x="2175" y="3933"/>
                        <a:pt x="2188" y="3915"/>
                        <a:pt x="2201" y="3898"/>
                      </a:cubicBezTo>
                      <a:cubicBezTo>
                        <a:pt x="2220" y="3880"/>
                        <a:pt x="2240" y="3863"/>
                        <a:pt x="2259" y="3845"/>
                      </a:cubicBezTo>
                      <a:lnTo>
                        <a:pt x="2317" y="3824"/>
                      </a:lnTo>
                      <a:lnTo>
                        <a:pt x="2317" y="3793"/>
                      </a:lnTo>
                      <a:lnTo>
                        <a:pt x="2317" y="3720"/>
                      </a:lnTo>
                      <a:lnTo>
                        <a:pt x="2259" y="3720"/>
                      </a:lnTo>
                      <a:lnTo>
                        <a:pt x="2220" y="3678"/>
                      </a:lnTo>
                      <a:cubicBezTo>
                        <a:pt x="2214" y="3671"/>
                        <a:pt x="2207" y="3664"/>
                        <a:pt x="2201" y="3657"/>
                      </a:cubicBezTo>
                      <a:cubicBezTo>
                        <a:pt x="2175" y="3654"/>
                        <a:pt x="2150" y="3650"/>
                        <a:pt x="2124" y="3647"/>
                      </a:cubicBezTo>
                      <a:lnTo>
                        <a:pt x="2124" y="3605"/>
                      </a:lnTo>
                      <a:lnTo>
                        <a:pt x="2124" y="3595"/>
                      </a:lnTo>
                      <a:lnTo>
                        <a:pt x="2085" y="3553"/>
                      </a:lnTo>
                      <a:cubicBezTo>
                        <a:pt x="2079" y="3542"/>
                        <a:pt x="2072" y="3532"/>
                        <a:pt x="2066" y="3521"/>
                      </a:cubicBezTo>
                      <a:cubicBezTo>
                        <a:pt x="2053" y="3514"/>
                        <a:pt x="2040" y="3508"/>
                        <a:pt x="2027" y="3501"/>
                      </a:cubicBezTo>
                      <a:lnTo>
                        <a:pt x="2027" y="3469"/>
                      </a:lnTo>
                      <a:lnTo>
                        <a:pt x="1988" y="3448"/>
                      </a:lnTo>
                      <a:lnTo>
                        <a:pt x="1988" y="3406"/>
                      </a:lnTo>
                      <a:lnTo>
                        <a:pt x="1969" y="3406"/>
                      </a:lnTo>
                      <a:cubicBezTo>
                        <a:pt x="1943" y="3403"/>
                        <a:pt x="1918" y="3399"/>
                        <a:pt x="1892" y="3396"/>
                      </a:cubicBezTo>
                      <a:lnTo>
                        <a:pt x="1892" y="3354"/>
                      </a:lnTo>
                      <a:lnTo>
                        <a:pt x="1834" y="3323"/>
                      </a:lnTo>
                      <a:lnTo>
                        <a:pt x="1795" y="3302"/>
                      </a:lnTo>
                      <a:cubicBezTo>
                        <a:pt x="1782" y="3292"/>
                        <a:pt x="1770" y="3281"/>
                        <a:pt x="1757" y="3271"/>
                      </a:cubicBezTo>
                      <a:lnTo>
                        <a:pt x="1699" y="3250"/>
                      </a:lnTo>
                      <a:lnTo>
                        <a:pt x="1660" y="3229"/>
                      </a:lnTo>
                      <a:cubicBezTo>
                        <a:pt x="1647" y="3225"/>
                        <a:pt x="1635" y="3222"/>
                        <a:pt x="1622" y="3218"/>
                      </a:cubicBezTo>
                      <a:cubicBezTo>
                        <a:pt x="1615" y="3204"/>
                        <a:pt x="1609" y="3191"/>
                        <a:pt x="1602" y="3177"/>
                      </a:cubicBezTo>
                      <a:lnTo>
                        <a:pt x="1564" y="3145"/>
                      </a:lnTo>
                      <a:lnTo>
                        <a:pt x="1564" y="3124"/>
                      </a:lnTo>
                      <a:lnTo>
                        <a:pt x="1564" y="3020"/>
                      </a:lnTo>
                      <a:cubicBezTo>
                        <a:pt x="1577" y="3006"/>
                        <a:pt x="1589" y="2992"/>
                        <a:pt x="1602" y="2978"/>
                      </a:cubicBezTo>
                      <a:lnTo>
                        <a:pt x="1602" y="2957"/>
                      </a:lnTo>
                      <a:cubicBezTo>
                        <a:pt x="1609" y="2940"/>
                        <a:pt x="1615" y="2922"/>
                        <a:pt x="1622" y="2905"/>
                      </a:cubicBezTo>
                      <a:lnTo>
                        <a:pt x="1622" y="2874"/>
                      </a:lnTo>
                      <a:lnTo>
                        <a:pt x="1622" y="2832"/>
                      </a:lnTo>
                      <a:cubicBezTo>
                        <a:pt x="1615" y="2815"/>
                        <a:pt x="1609" y="2797"/>
                        <a:pt x="1602" y="2780"/>
                      </a:cubicBezTo>
                      <a:lnTo>
                        <a:pt x="1602" y="2748"/>
                      </a:lnTo>
                      <a:cubicBezTo>
                        <a:pt x="1609" y="2741"/>
                        <a:pt x="1615" y="2734"/>
                        <a:pt x="1622" y="2727"/>
                      </a:cubicBezTo>
                      <a:cubicBezTo>
                        <a:pt x="1648" y="2717"/>
                        <a:pt x="1673" y="2706"/>
                        <a:pt x="1699" y="2696"/>
                      </a:cubicBezTo>
                      <a:lnTo>
                        <a:pt x="1699" y="2654"/>
                      </a:lnTo>
                      <a:lnTo>
                        <a:pt x="1699" y="2550"/>
                      </a:lnTo>
                      <a:lnTo>
                        <a:pt x="1699" y="2445"/>
                      </a:lnTo>
                      <a:lnTo>
                        <a:pt x="1699" y="2132"/>
                      </a:lnTo>
                      <a:lnTo>
                        <a:pt x="1699" y="2006"/>
                      </a:lnTo>
                      <a:cubicBezTo>
                        <a:pt x="1712" y="1912"/>
                        <a:pt x="1724" y="1818"/>
                        <a:pt x="1737" y="1724"/>
                      </a:cubicBezTo>
                      <a:lnTo>
                        <a:pt x="1737" y="1609"/>
                      </a:lnTo>
                      <a:lnTo>
                        <a:pt x="1737" y="1546"/>
                      </a:lnTo>
                      <a:cubicBezTo>
                        <a:pt x="1711" y="1522"/>
                        <a:pt x="1686" y="1497"/>
                        <a:pt x="1660" y="1473"/>
                      </a:cubicBezTo>
                      <a:cubicBezTo>
                        <a:pt x="1647" y="1456"/>
                        <a:pt x="1635" y="1438"/>
                        <a:pt x="1622" y="1421"/>
                      </a:cubicBezTo>
                      <a:lnTo>
                        <a:pt x="1622" y="1348"/>
                      </a:lnTo>
                      <a:cubicBezTo>
                        <a:pt x="1635" y="1334"/>
                        <a:pt x="1647" y="1320"/>
                        <a:pt x="1660" y="1306"/>
                      </a:cubicBezTo>
                      <a:lnTo>
                        <a:pt x="1660" y="1254"/>
                      </a:lnTo>
                      <a:lnTo>
                        <a:pt x="1660" y="1202"/>
                      </a:lnTo>
                      <a:lnTo>
                        <a:pt x="1660" y="1170"/>
                      </a:lnTo>
                      <a:lnTo>
                        <a:pt x="1660" y="1108"/>
                      </a:lnTo>
                      <a:lnTo>
                        <a:pt x="1660" y="1076"/>
                      </a:lnTo>
                      <a:cubicBezTo>
                        <a:pt x="1673" y="1059"/>
                        <a:pt x="1686" y="1041"/>
                        <a:pt x="1699" y="1024"/>
                      </a:cubicBezTo>
                      <a:lnTo>
                        <a:pt x="1699" y="982"/>
                      </a:lnTo>
                      <a:cubicBezTo>
                        <a:pt x="1686" y="979"/>
                        <a:pt x="1673" y="975"/>
                        <a:pt x="1660" y="972"/>
                      </a:cubicBezTo>
                      <a:cubicBezTo>
                        <a:pt x="1647" y="965"/>
                        <a:pt x="1635" y="958"/>
                        <a:pt x="1622" y="951"/>
                      </a:cubicBezTo>
                      <a:lnTo>
                        <a:pt x="1622" y="909"/>
                      </a:lnTo>
                      <a:cubicBezTo>
                        <a:pt x="1635" y="899"/>
                        <a:pt x="1647" y="888"/>
                        <a:pt x="1660" y="878"/>
                      </a:cubicBezTo>
                      <a:lnTo>
                        <a:pt x="1660" y="805"/>
                      </a:lnTo>
                      <a:lnTo>
                        <a:pt x="1660" y="752"/>
                      </a:lnTo>
                      <a:lnTo>
                        <a:pt x="1602" y="731"/>
                      </a:lnTo>
                      <a:lnTo>
                        <a:pt x="1525" y="731"/>
                      </a:lnTo>
                      <a:cubicBezTo>
                        <a:pt x="1506" y="728"/>
                        <a:pt x="1486" y="724"/>
                        <a:pt x="1467" y="721"/>
                      </a:cubicBezTo>
                      <a:cubicBezTo>
                        <a:pt x="1441" y="724"/>
                        <a:pt x="1416" y="728"/>
                        <a:pt x="1390" y="731"/>
                      </a:cubicBezTo>
                      <a:cubicBezTo>
                        <a:pt x="1384" y="738"/>
                        <a:pt x="1377" y="745"/>
                        <a:pt x="1371" y="752"/>
                      </a:cubicBezTo>
                      <a:lnTo>
                        <a:pt x="1293" y="752"/>
                      </a:lnTo>
                      <a:cubicBezTo>
                        <a:pt x="1280" y="745"/>
                        <a:pt x="1268" y="738"/>
                        <a:pt x="1255" y="731"/>
                      </a:cubicBezTo>
                      <a:lnTo>
                        <a:pt x="1197" y="731"/>
                      </a:lnTo>
                      <a:cubicBezTo>
                        <a:pt x="1178" y="728"/>
                        <a:pt x="1158" y="724"/>
                        <a:pt x="1139" y="721"/>
                      </a:cubicBezTo>
                      <a:lnTo>
                        <a:pt x="1023" y="721"/>
                      </a:lnTo>
                      <a:cubicBezTo>
                        <a:pt x="1017" y="731"/>
                        <a:pt x="1010" y="742"/>
                        <a:pt x="1004" y="752"/>
                      </a:cubicBezTo>
                      <a:lnTo>
                        <a:pt x="927" y="773"/>
                      </a:lnTo>
                      <a:cubicBezTo>
                        <a:pt x="920" y="784"/>
                        <a:pt x="914" y="794"/>
                        <a:pt x="907" y="805"/>
                      </a:cubicBezTo>
                      <a:lnTo>
                        <a:pt x="792" y="805"/>
                      </a:lnTo>
                      <a:lnTo>
                        <a:pt x="772" y="825"/>
                      </a:lnTo>
                      <a:lnTo>
                        <a:pt x="695" y="846"/>
                      </a:lnTo>
                      <a:cubicBezTo>
                        <a:pt x="689" y="850"/>
                        <a:pt x="682" y="853"/>
                        <a:pt x="676" y="857"/>
                      </a:cubicBezTo>
                      <a:lnTo>
                        <a:pt x="637" y="857"/>
                      </a:lnTo>
                      <a:lnTo>
                        <a:pt x="560" y="899"/>
                      </a:lnTo>
                      <a:lnTo>
                        <a:pt x="502" y="878"/>
                      </a:lnTo>
                      <a:lnTo>
                        <a:pt x="463" y="857"/>
                      </a:lnTo>
                      <a:lnTo>
                        <a:pt x="405" y="857"/>
                      </a:lnTo>
                      <a:cubicBezTo>
                        <a:pt x="392" y="864"/>
                        <a:pt x="380" y="871"/>
                        <a:pt x="367" y="878"/>
                      </a:cubicBezTo>
                      <a:lnTo>
                        <a:pt x="270" y="878"/>
                      </a:lnTo>
                      <a:lnTo>
                        <a:pt x="174" y="878"/>
                      </a:lnTo>
                      <a:lnTo>
                        <a:pt x="77" y="899"/>
                      </a:lnTo>
                      <a:lnTo>
                        <a:pt x="77" y="857"/>
                      </a:lnTo>
                      <a:cubicBezTo>
                        <a:pt x="64" y="853"/>
                        <a:pt x="52" y="850"/>
                        <a:pt x="39" y="846"/>
                      </a:cubicBezTo>
                      <a:cubicBezTo>
                        <a:pt x="52" y="839"/>
                        <a:pt x="64" y="832"/>
                        <a:pt x="77" y="825"/>
                      </a:cubicBezTo>
                      <a:cubicBezTo>
                        <a:pt x="84" y="811"/>
                        <a:pt x="90" y="798"/>
                        <a:pt x="97" y="784"/>
                      </a:cubicBezTo>
                      <a:lnTo>
                        <a:pt x="97" y="752"/>
                      </a:lnTo>
                      <a:cubicBezTo>
                        <a:pt x="110" y="745"/>
                        <a:pt x="122" y="738"/>
                        <a:pt x="135" y="731"/>
                      </a:cubicBezTo>
                      <a:lnTo>
                        <a:pt x="135" y="700"/>
                      </a:lnTo>
                      <a:lnTo>
                        <a:pt x="135" y="648"/>
                      </a:lnTo>
                      <a:lnTo>
                        <a:pt x="135" y="585"/>
                      </a:lnTo>
                      <a:cubicBezTo>
                        <a:pt x="122" y="582"/>
                        <a:pt x="110" y="578"/>
                        <a:pt x="97" y="575"/>
                      </a:cubicBezTo>
                      <a:lnTo>
                        <a:pt x="97" y="554"/>
                      </a:lnTo>
                      <a:lnTo>
                        <a:pt x="97" y="502"/>
                      </a:lnTo>
                      <a:lnTo>
                        <a:pt x="174" y="502"/>
                      </a:lnTo>
                      <a:cubicBezTo>
                        <a:pt x="180" y="495"/>
                        <a:pt x="187" y="488"/>
                        <a:pt x="193" y="481"/>
                      </a:cubicBezTo>
                      <a:lnTo>
                        <a:pt x="270" y="502"/>
                      </a:lnTo>
                      <a:lnTo>
                        <a:pt x="309" y="460"/>
                      </a:lnTo>
                      <a:cubicBezTo>
                        <a:pt x="315" y="456"/>
                        <a:pt x="322" y="453"/>
                        <a:pt x="328" y="449"/>
                      </a:cubicBezTo>
                      <a:cubicBezTo>
                        <a:pt x="322" y="442"/>
                        <a:pt x="315" y="435"/>
                        <a:pt x="309" y="428"/>
                      </a:cubicBezTo>
                      <a:lnTo>
                        <a:pt x="309" y="408"/>
                      </a:lnTo>
                      <a:cubicBezTo>
                        <a:pt x="296" y="404"/>
                        <a:pt x="283" y="401"/>
                        <a:pt x="270" y="397"/>
                      </a:cubicBezTo>
                      <a:lnTo>
                        <a:pt x="232" y="397"/>
                      </a:lnTo>
                      <a:lnTo>
                        <a:pt x="232" y="397"/>
                      </a:lnTo>
                      <a:cubicBezTo>
                        <a:pt x="219" y="407"/>
                        <a:pt x="206" y="418"/>
                        <a:pt x="193" y="428"/>
                      </a:cubicBezTo>
                      <a:cubicBezTo>
                        <a:pt x="187" y="435"/>
                        <a:pt x="180" y="442"/>
                        <a:pt x="174" y="449"/>
                      </a:cubicBezTo>
                      <a:lnTo>
                        <a:pt x="97" y="449"/>
                      </a:lnTo>
                      <a:cubicBezTo>
                        <a:pt x="90" y="442"/>
                        <a:pt x="84" y="435"/>
                        <a:pt x="77" y="428"/>
                      </a:cubicBezTo>
                      <a:lnTo>
                        <a:pt x="39" y="428"/>
                      </a:lnTo>
                      <a:cubicBezTo>
                        <a:pt x="26" y="285"/>
                        <a:pt x="13" y="143"/>
                        <a:pt x="0" y="0"/>
                      </a:cubicBezTo>
                      <a:close/>
                    </a:path>
                  </a:pathLst>
                </a:custGeom>
                <a:solidFill>
                  <a:srgbClr val="8C979F"/>
                </a:solidFill>
                <a:ln w="7938">
                  <a:solidFill>
                    <a:schemeClr val="bg1"/>
                  </a:solidFill>
                  <a:prstDash val="solid"/>
                  <a:round/>
                  <a:headEnd/>
                  <a:tailEnd/>
                </a:ln>
              </p:spPr>
              <p:txBody>
                <a:bodyPr/>
                <a:lstStyle/>
                <a:p>
                  <a:endParaRPr lang="en-US" dirty="0">
                    <a:latin typeface="+mj-lt"/>
                  </a:endParaRPr>
                </a:p>
              </p:txBody>
            </p:sp>
            <p:sp>
              <p:nvSpPr>
                <p:cNvPr id="49" name="Freeform 48"/>
                <p:cNvSpPr>
                  <a:spLocks/>
                </p:cNvSpPr>
                <p:nvPr/>
              </p:nvSpPr>
              <p:spPr bwMode="auto">
                <a:xfrm>
                  <a:off x="1412258" y="3595861"/>
                  <a:ext cx="775177" cy="1430768"/>
                </a:xfrm>
                <a:custGeom>
                  <a:avLst/>
                  <a:gdLst/>
                  <a:ahLst/>
                  <a:cxnLst>
                    <a:cxn ang="0">
                      <a:pos x="285" y="667"/>
                    </a:cxn>
                    <a:cxn ang="0">
                      <a:pos x="244" y="662"/>
                    </a:cxn>
                    <a:cxn ang="0">
                      <a:pos x="216" y="655"/>
                    </a:cxn>
                    <a:cxn ang="0">
                      <a:pos x="201" y="643"/>
                    </a:cxn>
                    <a:cxn ang="0">
                      <a:pos x="203" y="626"/>
                    </a:cxn>
                    <a:cxn ang="0">
                      <a:pos x="191" y="600"/>
                    </a:cxn>
                    <a:cxn ang="0">
                      <a:pos x="168" y="569"/>
                    </a:cxn>
                    <a:cxn ang="0">
                      <a:pos x="158" y="552"/>
                    </a:cxn>
                    <a:cxn ang="0">
                      <a:pos x="153" y="545"/>
                    </a:cxn>
                    <a:cxn ang="0">
                      <a:pos x="131" y="535"/>
                    </a:cxn>
                    <a:cxn ang="0">
                      <a:pos x="110" y="511"/>
                    </a:cxn>
                    <a:cxn ang="0">
                      <a:pos x="86" y="498"/>
                    </a:cxn>
                    <a:cxn ang="0">
                      <a:pos x="67" y="481"/>
                    </a:cxn>
                    <a:cxn ang="0">
                      <a:pos x="72" y="461"/>
                    </a:cxn>
                    <a:cxn ang="0">
                      <a:pos x="65" y="443"/>
                    </a:cxn>
                    <a:cxn ang="0">
                      <a:pos x="60" y="418"/>
                    </a:cxn>
                    <a:cxn ang="0">
                      <a:pos x="46" y="390"/>
                    </a:cxn>
                    <a:cxn ang="0">
                      <a:pos x="38" y="368"/>
                    </a:cxn>
                    <a:cxn ang="0">
                      <a:pos x="39" y="351"/>
                    </a:cxn>
                    <a:cxn ang="0">
                      <a:pos x="46" y="339"/>
                    </a:cxn>
                    <a:cxn ang="0">
                      <a:pos x="45" y="327"/>
                    </a:cxn>
                    <a:cxn ang="0">
                      <a:pos x="29" y="311"/>
                    </a:cxn>
                    <a:cxn ang="0">
                      <a:pos x="31" y="278"/>
                    </a:cxn>
                    <a:cxn ang="0">
                      <a:pos x="38" y="282"/>
                    </a:cxn>
                    <a:cxn ang="0">
                      <a:pos x="46" y="289"/>
                    </a:cxn>
                    <a:cxn ang="0">
                      <a:pos x="46" y="270"/>
                    </a:cxn>
                    <a:cxn ang="0">
                      <a:pos x="50" y="251"/>
                    </a:cxn>
                    <a:cxn ang="0">
                      <a:pos x="38" y="256"/>
                    </a:cxn>
                    <a:cxn ang="0">
                      <a:pos x="34" y="265"/>
                    </a:cxn>
                    <a:cxn ang="0">
                      <a:pos x="22" y="256"/>
                    </a:cxn>
                    <a:cxn ang="0">
                      <a:pos x="21" y="237"/>
                    </a:cxn>
                    <a:cxn ang="0">
                      <a:pos x="14" y="217"/>
                    </a:cxn>
                    <a:cxn ang="0">
                      <a:pos x="7" y="201"/>
                    </a:cxn>
                    <a:cxn ang="0">
                      <a:pos x="3" y="186"/>
                    </a:cxn>
                    <a:cxn ang="0">
                      <a:pos x="8" y="162"/>
                    </a:cxn>
                    <a:cxn ang="0">
                      <a:pos x="12" y="144"/>
                    </a:cxn>
                    <a:cxn ang="0">
                      <a:pos x="10" y="129"/>
                    </a:cxn>
                    <a:cxn ang="0">
                      <a:pos x="5" y="110"/>
                    </a:cxn>
                    <a:cxn ang="0">
                      <a:pos x="2" y="91"/>
                    </a:cxn>
                    <a:cxn ang="0">
                      <a:pos x="15" y="70"/>
                    </a:cxn>
                    <a:cxn ang="0">
                      <a:pos x="36" y="31"/>
                    </a:cxn>
                    <a:cxn ang="0">
                      <a:pos x="210" y="57"/>
                    </a:cxn>
                    <a:cxn ang="0">
                      <a:pos x="175" y="258"/>
                    </a:cxn>
                    <a:cxn ang="0">
                      <a:pos x="220" y="330"/>
                    </a:cxn>
                    <a:cxn ang="0">
                      <a:pos x="285" y="435"/>
                    </a:cxn>
                    <a:cxn ang="0">
                      <a:pos x="344" y="526"/>
                    </a:cxn>
                    <a:cxn ang="0">
                      <a:pos x="352" y="557"/>
                    </a:cxn>
                    <a:cxn ang="0">
                      <a:pos x="363" y="578"/>
                    </a:cxn>
                    <a:cxn ang="0">
                      <a:pos x="351" y="588"/>
                    </a:cxn>
                    <a:cxn ang="0">
                      <a:pos x="340" y="602"/>
                    </a:cxn>
                    <a:cxn ang="0">
                      <a:pos x="337" y="619"/>
                    </a:cxn>
                    <a:cxn ang="0">
                      <a:pos x="328" y="627"/>
                    </a:cxn>
                    <a:cxn ang="0">
                      <a:pos x="323" y="636"/>
                    </a:cxn>
                    <a:cxn ang="0">
                      <a:pos x="325" y="648"/>
                    </a:cxn>
                    <a:cxn ang="0">
                      <a:pos x="332" y="658"/>
                    </a:cxn>
                    <a:cxn ang="0">
                      <a:pos x="325" y="669"/>
                    </a:cxn>
                    <a:cxn ang="0">
                      <a:pos x="316" y="669"/>
                    </a:cxn>
                  </a:cxnLst>
                  <a:rect l="0" t="0" r="r" b="b"/>
                  <a:pathLst>
                    <a:path w="363" h="670">
                      <a:moveTo>
                        <a:pt x="311" y="670"/>
                      </a:moveTo>
                      <a:lnTo>
                        <a:pt x="302" y="670"/>
                      </a:lnTo>
                      <a:lnTo>
                        <a:pt x="297" y="670"/>
                      </a:lnTo>
                      <a:lnTo>
                        <a:pt x="292" y="667"/>
                      </a:lnTo>
                      <a:lnTo>
                        <a:pt x="285" y="667"/>
                      </a:lnTo>
                      <a:lnTo>
                        <a:pt x="277" y="667"/>
                      </a:lnTo>
                      <a:lnTo>
                        <a:pt x="268" y="664"/>
                      </a:lnTo>
                      <a:lnTo>
                        <a:pt x="261" y="662"/>
                      </a:lnTo>
                      <a:lnTo>
                        <a:pt x="253" y="662"/>
                      </a:lnTo>
                      <a:lnTo>
                        <a:pt x="244" y="662"/>
                      </a:lnTo>
                      <a:lnTo>
                        <a:pt x="237" y="660"/>
                      </a:lnTo>
                      <a:lnTo>
                        <a:pt x="232" y="658"/>
                      </a:lnTo>
                      <a:lnTo>
                        <a:pt x="225" y="658"/>
                      </a:lnTo>
                      <a:lnTo>
                        <a:pt x="220" y="657"/>
                      </a:lnTo>
                      <a:lnTo>
                        <a:pt x="216" y="655"/>
                      </a:lnTo>
                      <a:lnTo>
                        <a:pt x="208" y="655"/>
                      </a:lnTo>
                      <a:lnTo>
                        <a:pt x="204" y="657"/>
                      </a:lnTo>
                      <a:lnTo>
                        <a:pt x="201" y="653"/>
                      </a:lnTo>
                      <a:lnTo>
                        <a:pt x="201" y="650"/>
                      </a:lnTo>
                      <a:lnTo>
                        <a:pt x="201" y="643"/>
                      </a:lnTo>
                      <a:lnTo>
                        <a:pt x="201" y="643"/>
                      </a:lnTo>
                      <a:lnTo>
                        <a:pt x="203" y="639"/>
                      </a:lnTo>
                      <a:lnTo>
                        <a:pt x="203" y="639"/>
                      </a:lnTo>
                      <a:lnTo>
                        <a:pt x="203" y="633"/>
                      </a:lnTo>
                      <a:lnTo>
                        <a:pt x="203" y="626"/>
                      </a:lnTo>
                      <a:lnTo>
                        <a:pt x="201" y="619"/>
                      </a:lnTo>
                      <a:lnTo>
                        <a:pt x="201" y="615"/>
                      </a:lnTo>
                      <a:lnTo>
                        <a:pt x="198" y="610"/>
                      </a:lnTo>
                      <a:lnTo>
                        <a:pt x="196" y="605"/>
                      </a:lnTo>
                      <a:lnTo>
                        <a:pt x="191" y="600"/>
                      </a:lnTo>
                      <a:lnTo>
                        <a:pt x="186" y="593"/>
                      </a:lnTo>
                      <a:lnTo>
                        <a:pt x="180" y="588"/>
                      </a:lnTo>
                      <a:lnTo>
                        <a:pt x="177" y="579"/>
                      </a:lnTo>
                      <a:lnTo>
                        <a:pt x="172" y="572"/>
                      </a:lnTo>
                      <a:lnTo>
                        <a:pt x="168" y="569"/>
                      </a:lnTo>
                      <a:lnTo>
                        <a:pt x="160" y="567"/>
                      </a:lnTo>
                      <a:lnTo>
                        <a:pt x="158" y="564"/>
                      </a:lnTo>
                      <a:lnTo>
                        <a:pt x="158" y="559"/>
                      </a:lnTo>
                      <a:lnTo>
                        <a:pt x="158" y="555"/>
                      </a:lnTo>
                      <a:lnTo>
                        <a:pt x="158" y="552"/>
                      </a:lnTo>
                      <a:lnTo>
                        <a:pt x="158" y="552"/>
                      </a:lnTo>
                      <a:lnTo>
                        <a:pt x="156" y="548"/>
                      </a:lnTo>
                      <a:lnTo>
                        <a:pt x="156" y="547"/>
                      </a:lnTo>
                      <a:lnTo>
                        <a:pt x="156" y="547"/>
                      </a:lnTo>
                      <a:lnTo>
                        <a:pt x="153" y="545"/>
                      </a:lnTo>
                      <a:lnTo>
                        <a:pt x="149" y="543"/>
                      </a:lnTo>
                      <a:lnTo>
                        <a:pt x="146" y="545"/>
                      </a:lnTo>
                      <a:lnTo>
                        <a:pt x="143" y="547"/>
                      </a:lnTo>
                      <a:lnTo>
                        <a:pt x="141" y="543"/>
                      </a:lnTo>
                      <a:lnTo>
                        <a:pt x="131" y="535"/>
                      </a:lnTo>
                      <a:lnTo>
                        <a:pt x="124" y="529"/>
                      </a:lnTo>
                      <a:lnTo>
                        <a:pt x="124" y="526"/>
                      </a:lnTo>
                      <a:lnTo>
                        <a:pt x="120" y="523"/>
                      </a:lnTo>
                      <a:lnTo>
                        <a:pt x="115" y="517"/>
                      </a:lnTo>
                      <a:lnTo>
                        <a:pt x="110" y="511"/>
                      </a:lnTo>
                      <a:lnTo>
                        <a:pt x="105" y="509"/>
                      </a:lnTo>
                      <a:lnTo>
                        <a:pt x="101" y="509"/>
                      </a:lnTo>
                      <a:lnTo>
                        <a:pt x="98" y="509"/>
                      </a:lnTo>
                      <a:lnTo>
                        <a:pt x="93" y="505"/>
                      </a:lnTo>
                      <a:lnTo>
                        <a:pt x="86" y="498"/>
                      </a:lnTo>
                      <a:lnTo>
                        <a:pt x="81" y="495"/>
                      </a:lnTo>
                      <a:lnTo>
                        <a:pt x="74" y="493"/>
                      </a:lnTo>
                      <a:lnTo>
                        <a:pt x="69" y="490"/>
                      </a:lnTo>
                      <a:lnTo>
                        <a:pt x="67" y="486"/>
                      </a:lnTo>
                      <a:lnTo>
                        <a:pt x="67" y="481"/>
                      </a:lnTo>
                      <a:lnTo>
                        <a:pt x="69" y="480"/>
                      </a:lnTo>
                      <a:lnTo>
                        <a:pt x="69" y="474"/>
                      </a:lnTo>
                      <a:lnTo>
                        <a:pt x="69" y="469"/>
                      </a:lnTo>
                      <a:lnTo>
                        <a:pt x="69" y="466"/>
                      </a:lnTo>
                      <a:lnTo>
                        <a:pt x="72" y="461"/>
                      </a:lnTo>
                      <a:lnTo>
                        <a:pt x="74" y="457"/>
                      </a:lnTo>
                      <a:lnTo>
                        <a:pt x="74" y="454"/>
                      </a:lnTo>
                      <a:lnTo>
                        <a:pt x="72" y="450"/>
                      </a:lnTo>
                      <a:lnTo>
                        <a:pt x="69" y="445"/>
                      </a:lnTo>
                      <a:lnTo>
                        <a:pt x="65" y="443"/>
                      </a:lnTo>
                      <a:lnTo>
                        <a:pt x="65" y="440"/>
                      </a:lnTo>
                      <a:lnTo>
                        <a:pt x="67" y="435"/>
                      </a:lnTo>
                      <a:lnTo>
                        <a:pt x="63" y="428"/>
                      </a:lnTo>
                      <a:lnTo>
                        <a:pt x="60" y="423"/>
                      </a:lnTo>
                      <a:lnTo>
                        <a:pt x="60" y="418"/>
                      </a:lnTo>
                      <a:lnTo>
                        <a:pt x="58" y="413"/>
                      </a:lnTo>
                      <a:lnTo>
                        <a:pt x="55" y="409"/>
                      </a:lnTo>
                      <a:lnTo>
                        <a:pt x="53" y="402"/>
                      </a:lnTo>
                      <a:lnTo>
                        <a:pt x="48" y="394"/>
                      </a:lnTo>
                      <a:lnTo>
                        <a:pt x="46" y="390"/>
                      </a:lnTo>
                      <a:lnTo>
                        <a:pt x="43" y="383"/>
                      </a:lnTo>
                      <a:lnTo>
                        <a:pt x="43" y="380"/>
                      </a:lnTo>
                      <a:lnTo>
                        <a:pt x="41" y="376"/>
                      </a:lnTo>
                      <a:lnTo>
                        <a:pt x="39" y="371"/>
                      </a:lnTo>
                      <a:lnTo>
                        <a:pt x="38" y="368"/>
                      </a:lnTo>
                      <a:lnTo>
                        <a:pt x="34" y="363"/>
                      </a:lnTo>
                      <a:lnTo>
                        <a:pt x="34" y="359"/>
                      </a:lnTo>
                      <a:lnTo>
                        <a:pt x="36" y="354"/>
                      </a:lnTo>
                      <a:lnTo>
                        <a:pt x="38" y="351"/>
                      </a:lnTo>
                      <a:lnTo>
                        <a:pt x="39" y="351"/>
                      </a:lnTo>
                      <a:lnTo>
                        <a:pt x="41" y="347"/>
                      </a:lnTo>
                      <a:lnTo>
                        <a:pt x="45" y="347"/>
                      </a:lnTo>
                      <a:lnTo>
                        <a:pt x="45" y="347"/>
                      </a:lnTo>
                      <a:lnTo>
                        <a:pt x="46" y="342"/>
                      </a:lnTo>
                      <a:lnTo>
                        <a:pt x="46" y="339"/>
                      </a:lnTo>
                      <a:lnTo>
                        <a:pt x="48" y="337"/>
                      </a:lnTo>
                      <a:lnTo>
                        <a:pt x="46" y="333"/>
                      </a:lnTo>
                      <a:lnTo>
                        <a:pt x="46" y="332"/>
                      </a:lnTo>
                      <a:lnTo>
                        <a:pt x="45" y="330"/>
                      </a:lnTo>
                      <a:lnTo>
                        <a:pt x="45" y="327"/>
                      </a:lnTo>
                      <a:lnTo>
                        <a:pt x="39" y="323"/>
                      </a:lnTo>
                      <a:lnTo>
                        <a:pt x="34" y="321"/>
                      </a:lnTo>
                      <a:lnTo>
                        <a:pt x="33" y="318"/>
                      </a:lnTo>
                      <a:lnTo>
                        <a:pt x="31" y="315"/>
                      </a:lnTo>
                      <a:lnTo>
                        <a:pt x="29" y="311"/>
                      </a:lnTo>
                      <a:lnTo>
                        <a:pt x="29" y="299"/>
                      </a:lnTo>
                      <a:lnTo>
                        <a:pt x="29" y="294"/>
                      </a:lnTo>
                      <a:lnTo>
                        <a:pt x="31" y="289"/>
                      </a:lnTo>
                      <a:lnTo>
                        <a:pt x="31" y="284"/>
                      </a:lnTo>
                      <a:lnTo>
                        <a:pt x="31" y="278"/>
                      </a:lnTo>
                      <a:lnTo>
                        <a:pt x="31" y="275"/>
                      </a:lnTo>
                      <a:lnTo>
                        <a:pt x="33" y="272"/>
                      </a:lnTo>
                      <a:lnTo>
                        <a:pt x="36" y="275"/>
                      </a:lnTo>
                      <a:lnTo>
                        <a:pt x="38" y="278"/>
                      </a:lnTo>
                      <a:lnTo>
                        <a:pt x="38" y="282"/>
                      </a:lnTo>
                      <a:lnTo>
                        <a:pt x="39" y="284"/>
                      </a:lnTo>
                      <a:lnTo>
                        <a:pt x="43" y="287"/>
                      </a:lnTo>
                      <a:lnTo>
                        <a:pt x="43" y="290"/>
                      </a:lnTo>
                      <a:lnTo>
                        <a:pt x="45" y="292"/>
                      </a:lnTo>
                      <a:lnTo>
                        <a:pt x="46" y="289"/>
                      </a:lnTo>
                      <a:lnTo>
                        <a:pt x="45" y="285"/>
                      </a:lnTo>
                      <a:lnTo>
                        <a:pt x="45" y="280"/>
                      </a:lnTo>
                      <a:lnTo>
                        <a:pt x="45" y="277"/>
                      </a:lnTo>
                      <a:lnTo>
                        <a:pt x="45" y="273"/>
                      </a:lnTo>
                      <a:lnTo>
                        <a:pt x="46" y="270"/>
                      </a:lnTo>
                      <a:lnTo>
                        <a:pt x="50" y="266"/>
                      </a:lnTo>
                      <a:lnTo>
                        <a:pt x="55" y="263"/>
                      </a:lnTo>
                      <a:lnTo>
                        <a:pt x="57" y="260"/>
                      </a:lnTo>
                      <a:lnTo>
                        <a:pt x="55" y="254"/>
                      </a:lnTo>
                      <a:lnTo>
                        <a:pt x="50" y="251"/>
                      </a:lnTo>
                      <a:lnTo>
                        <a:pt x="45" y="251"/>
                      </a:lnTo>
                      <a:lnTo>
                        <a:pt x="43" y="249"/>
                      </a:lnTo>
                      <a:lnTo>
                        <a:pt x="41" y="249"/>
                      </a:lnTo>
                      <a:lnTo>
                        <a:pt x="38" y="253"/>
                      </a:lnTo>
                      <a:lnTo>
                        <a:pt x="38" y="256"/>
                      </a:lnTo>
                      <a:lnTo>
                        <a:pt x="36" y="258"/>
                      </a:lnTo>
                      <a:lnTo>
                        <a:pt x="36" y="261"/>
                      </a:lnTo>
                      <a:lnTo>
                        <a:pt x="36" y="261"/>
                      </a:lnTo>
                      <a:lnTo>
                        <a:pt x="36" y="263"/>
                      </a:lnTo>
                      <a:lnTo>
                        <a:pt x="34" y="265"/>
                      </a:lnTo>
                      <a:lnTo>
                        <a:pt x="34" y="265"/>
                      </a:lnTo>
                      <a:lnTo>
                        <a:pt x="33" y="263"/>
                      </a:lnTo>
                      <a:lnTo>
                        <a:pt x="31" y="263"/>
                      </a:lnTo>
                      <a:lnTo>
                        <a:pt x="27" y="258"/>
                      </a:lnTo>
                      <a:lnTo>
                        <a:pt x="22" y="256"/>
                      </a:lnTo>
                      <a:lnTo>
                        <a:pt x="21" y="253"/>
                      </a:lnTo>
                      <a:lnTo>
                        <a:pt x="19" y="249"/>
                      </a:lnTo>
                      <a:lnTo>
                        <a:pt x="17" y="246"/>
                      </a:lnTo>
                      <a:lnTo>
                        <a:pt x="17" y="241"/>
                      </a:lnTo>
                      <a:lnTo>
                        <a:pt x="21" y="237"/>
                      </a:lnTo>
                      <a:lnTo>
                        <a:pt x="21" y="232"/>
                      </a:lnTo>
                      <a:lnTo>
                        <a:pt x="19" y="227"/>
                      </a:lnTo>
                      <a:lnTo>
                        <a:pt x="17" y="225"/>
                      </a:lnTo>
                      <a:lnTo>
                        <a:pt x="15" y="220"/>
                      </a:lnTo>
                      <a:lnTo>
                        <a:pt x="14" y="217"/>
                      </a:lnTo>
                      <a:lnTo>
                        <a:pt x="12" y="215"/>
                      </a:lnTo>
                      <a:lnTo>
                        <a:pt x="12" y="210"/>
                      </a:lnTo>
                      <a:lnTo>
                        <a:pt x="10" y="208"/>
                      </a:lnTo>
                      <a:lnTo>
                        <a:pt x="8" y="205"/>
                      </a:lnTo>
                      <a:lnTo>
                        <a:pt x="7" y="201"/>
                      </a:lnTo>
                      <a:lnTo>
                        <a:pt x="7" y="199"/>
                      </a:lnTo>
                      <a:lnTo>
                        <a:pt x="5" y="196"/>
                      </a:lnTo>
                      <a:lnTo>
                        <a:pt x="3" y="192"/>
                      </a:lnTo>
                      <a:lnTo>
                        <a:pt x="3" y="189"/>
                      </a:lnTo>
                      <a:lnTo>
                        <a:pt x="3" y="186"/>
                      </a:lnTo>
                      <a:lnTo>
                        <a:pt x="5" y="182"/>
                      </a:lnTo>
                      <a:lnTo>
                        <a:pt x="5" y="177"/>
                      </a:lnTo>
                      <a:lnTo>
                        <a:pt x="7" y="174"/>
                      </a:lnTo>
                      <a:lnTo>
                        <a:pt x="8" y="168"/>
                      </a:lnTo>
                      <a:lnTo>
                        <a:pt x="8" y="162"/>
                      </a:lnTo>
                      <a:lnTo>
                        <a:pt x="8" y="158"/>
                      </a:lnTo>
                      <a:lnTo>
                        <a:pt x="8" y="155"/>
                      </a:lnTo>
                      <a:lnTo>
                        <a:pt x="8" y="149"/>
                      </a:lnTo>
                      <a:lnTo>
                        <a:pt x="10" y="146"/>
                      </a:lnTo>
                      <a:lnTo>
                        <a:pt x="12" y="144"/>
                      </a:lnTo>
                      <a:lnTo>
                        <a:pt x="14" y="143"/>
                      </a:lnTo>
                      <a:lnTo>
                        <a:pt x="14" y="139"/>
                      </a:lnTo>
                      <a:lnTo>
                        <a:pt x="12" y="136"/>
                      </a:lnTo>
                      <a:lnTo>
                        <a:pt x="10" y="132"/>
                      </a:lnTo>
                      <a:lnTo>
                        <a:pt x="10" y="129"/>
                      </a:lnTo>
                      <a:lnTo>
                        <a:pt x="10" y="122"/>
                      </a:lnTo>
                      <a:lnTo>
                        <a:pt x="7" y="119"/>
                      </a:lnTo>
                      <a:lnTo>
                        <a:pt x="5" y="113"/>
                      </a:lnTo>
                      <a:lnTo>
                        <a:pt x="7" y="112"/>
                      </a:lnTo>
                      <a:lnTo>
                        <a:pt x="5" y="110"/>
                      </a:lnTo>
                      <a:lnTo>
                        <a:pt x="5" y="101"/>
                      </a:lnTo>
                      <a:lnTo>
                        <a:pt x="3" y="100"/>
                      </a:lnTo>
                      <a:lnTo>
                        <a:pt x="2" y="96"/>
                      </a:lnTo>
                      <a:lnTo>
                        <a:pt x="0" y="93"/>
                      </a:lnTo>
                      <a:lnTo>
                        <a:pt x="2" y="91"/>
                      </a:lnTo>
                      <a:lnTo>
                        <a:pt x="2" y="86"/>
                      </a:lnTo>
                      <a:lnTo>
                        <a:pt x="3" y="81"/>
                      </a:lnTo>
                      <a:lnTo>
                        <a:pt x="8" y="79"/>
                      </a:lnTo>
                      <a:lnTo>
                        <a:pt x="12" y="76"/>
                      </a:lnTo>
                      <a:lnTo>
                        <a:pt x="15" y="70"/>
                      </a:lnTo>
                      <a:lnTo>
                        <a:pt x="22" y="65"/>
                      </a:lnTo>
                      <a:lnTo>
                        <a:pt x="24" y="58"/>
                      </a:lnTo>
                      <a:lnTo>
                        <a:pt x="27" y="50"/>
                      </a:lnTo>
                      <a:lnTo>
                        <a:pt x="31" y="43"/>
                      </a:lnTo>
                      <a:lnTo>
                        <a:pt x="36" y="31"/>
                      </a:lnTo>
                      <a:lnTo>
                        <a:pt x="36" y="21"/>
                      </a:lnTo>
                      <a:lnTo>
                        <a:pt x="36" y="10"/>
                      </a:lnTo>
                      <a:lnTo>
                        <a:pt x="38" y="2"/>
                      </a:lnTo>
                      <a:lnTo>
                        <a:pt x="39" y="0"/>
                      </a:lnTo>
                      <a:lnTo>
                        <a:pt x="210" y="57"/>
                      </a:lnTo>
                      <a:lnTo>
                        <a:pt x="160" y="230"/>
                      </a:lnTo>
                      <a:lnTo>
                        <a:pt x="165" y="241"/>
                      </a:lnTo>
                      <a:lnTo>
                        <a:pt x="168" y="246"/>
                      </a:lnTo>
                      <a:lnTo>
                        <a:pt x="172" y="251"/>
                      </a:lnTo>
                      <a:lnTo>
                        <a:pt x="175" y="258"/>
                      </a:lnTo>
                      <a:lnTo>
                        <a:pt x="182" y="270"/>
                      </a:lnTo>
                      <a:lnTo>
                        <a:pt x="187" y="277"/>
                      </a:lnTo>
                      <a:lnTo>
                        <a:pt x="198" y="294"/>
                      </a:lnTo>
                      <a:lnTo>
                        <a:pt x="206" y="309"/>
                      </a:lnTo>
                      <a:lnTo>
                        <a:pt x="220" y="330"/>
                      </a:lnTo>
                      <a:lnTo>
                        <a:pt x="234" y="354"/>
                      </a:lnTo>
                      <a:lnTo>
                        <a:pt x="247" y="371"/>
                      </a:lnTo>
                      <a:lnTo>
                        <a:pt x="261" y="397"/>
                      </a:lnTo>
                      <a:lnTo>
                        <a:pt x="273" y="416"/>
                      </a:lnTo>
                      <a:lnTo>
                        <a:pt x="285" y="435"/>
                      </a:lnTo>
                      <a:lnTo>
                        <a:pt x="316" y="483"/>
                      </a:lnTo>
                      <a:lnTo>
                        <a:pt x="325" y="498"/>
                      </a:lnTo>
                      <a:lnTo>
                        <a:pt x="333" y="511"/>
                      </a:lnTo>
                      <a:lnTo>
                        <a:pt x="339" y="519"/>
                      </a:lnTo>
                      <a:lnTo>
                        <a:pt x="344" y="526"/>
                      </a:lnTo>
                      <a:lnTo>
                        <a:pt x="345" y="531"/>
                      </a:lnTo>
                      <a:lnTo>
                        <a:pt x="347" y="535"/>
                      </a:lnTo>
                      <a:lnTo>
                        <a:pt x="347" y="541"/>
                      </a:lnTo>
                      <a:lnTo>
                        <a:pt x="351" y="552"/>
                      </a:lnTo>
                      <a:lnTo>
                        <a:pt x="352" y="557"/>
                      </a:lnTo>
                      <a:lnTo>
                        <a:pt x="354" y="560"/>
                      </a:lnTo>
                      <a:lnTo>
                        <a:pt x="357" y="566"/>
                      </a:lnTo>
                      <a:lnTo>
                        <a:pt x="361" y="569"/>
                      </a:lnTo>
                      <a:lnTo>
                        <a:pt x="363" y="574"/>
                      </a:lnTo>
                      <a:lnTo>
                        <a:pt x="363" y="578"/>
                      </a:lnTo>
                      <a:lnTo>
                        <a:pt x="363" y="581"/>
                      </a:lnTo>
                      <a:lnTo>
                        <a:pt x="361" y="583"/>
                      </a:lnTo>
                      <a:lnTo>
                        <a:pt x="357" y="584"/>
                      </a:lnTo>
                      <a:lnTo>
                        <a:pt x="354" y="586"/>
                      </a:lnTo>
                      <a:lnTo>
                        <a:pt x="351" y="588"/>
                      </a:lnTo>
                      <a:lnTo>
                        <a:pt x="347" y="591"/>
                      </a:lnTo>
                      <a:lnTo>
                        <a:pt x="345" y="595"/>
                      </a:lnTo>
                      <a:lnTo>
                        <a:pt x="342" y="595"/>
                      </a:lnTo>
                      <a:lnTo>
                        <a:pt x="340" y="598"/>
                      </a:lnTo>
                      <a:lnTo>
                        <a:pt x="340" y="602"/>
                      </a:lnTo>
                      <a:lnTo>
                        <a:pt x="340" y="607"/>
                      </a:lnTo>
                      <a:lnTo>
                        <a:pt x="340" y="610"/>
                      </a:lnTo>
                      <a:lnTo>
                        <a:pt x="337" y="614"/>
                      </a:lnTo>
                      <a:lnTo>
                        <a:pt x="337" y="617"/>
                      </a:lnTo>
                      <a:lnTo>
                        <a:pt x="337" y="619"/>
                      </a:lnTo>
                      <a:lnTo>
                        <a:pt x="335" y="621"/>
                      </a:lnTo>
                      <a:lnTo>
                        <a:pt x="333" y="622"/>
                      </a:lnTo>
                      <a:lnTo>
                        <a:pt x="332" y="624"/>
                      </a:lnTo>
                      <a:lnTo>
                        <a:pt x="330" y="626"/>
                      </a:lnTo>
                      <a:lnTo>
                        <a:pt x="328" y="627"/>
                      </a:lnTo>
                      <a:lnTo>
                        <a:pt x="325" y="629"/>
                      </a:lnTo>
                      <a:lnTo>
                        <a:pt x="323" y="631"/>
                      </a:lnTo>
                      <a:lnTo>
                        <a:pt x="323" y="633"/>
                      </a:lnTo>
                      <a:lnTo>
                        <a:pt x="323" y="634"/>
                      </a:lnTo>
                      <a:lnTo>
                        <a:pt x="323" y="636"/>
                      </a:lnTo>
                      <a:lnTo>
                        <a:pt x="325" y="638"/>
                      </a:lnTo>
                      <a:lnTo>
                        <a:pt x="323" y="641"/>
                      </a:lnTo>
                      <a:lnTo>
                        <a:pt x="321" y="645"/>
                      </a:lnTo>
                      <a:lnTo>
                        <a:pt x="321" y="646"/>
                      </a:lnTo>
                      <a:lnTo>
                        <a:pt x="325" y="648"/>
                      </a:lnTo>
                      <a:lnTo>
                        <a:pt x="326" y="652"/>
                      </a:lnTo>
                      <a:lnTo>
                        <a:pt x="328" y="653"/>
                      </a:lnTo>
                      <a:lnTo>
                        <a:pt x="332" y="655"/>
                      </a:lnTo>
                      <a:lnTo>
                        <a:pt x="332" y="657"/>
                      </a:lnTo>
                      <a:lnTo>
                        <a:pt x="332" y="658"/>
                      </a:lnTo>
                      <a:lnTo>
                        <a:pt x="332" y="660"/>
                      </a:lnTo>
                      <a:lnTo>
                        <a:pt x="330" y="664"/>
                      </a:lnTo>
                      <a:lnTo>
                        <a:pt x="328" y="665"/>
                      </a:lnTo>
                      <a:lnTo>
                        <a:pt x="326" y="667"/>
                      </a:lnTo>
                      <a:lnTo>
                        <a:pt x="325" y="669"/>
                      </a:lnTo>
                      <a:lnTo>
                        <a:pt x="323" y="669"/>
                      </a:lnTo>
                      <a:lnTo>
                        <a:pt x="321" y="667"/>
                      </a:lnTo>
                      <a:lnTo>
                        <a:pt x="320" y="667"/>
                      </a:lnTo>
                      <a:lnTo>
                        <a:pt x="316" y="667"/>
                      </a:lnTo>
                      <a:lnTo>
                        <a:pt x="316" y="669"/>
                      </a:lnTo>
                      <a:lnTo>
                        <a:pt x="314" y="669"/>
                      </a:lnTo>
                      <a:lnTo>
                        <a:pt x="313" y="670"/>
                      </a:lnTo>
                      <a:lnTo>
                        <a:pt x="311" y="670"/>
                      </a:lnTo>
                      <a:close/>
                    </a:path>
                  </a:pathLst>
                </a:custGeom>
                <a:solidFill>
                  <a:srgbClr val="8C979F"/>
                </a:solidFill>
                <a:ln w="7938">
                  <a:solidFill>
                    <a:schemeClr val="bg1"/>
                  </a:solidFill>
                  <a:prstDash val="solid"/>
                  <a:round/>
                  <a:headEnd/>
                  <a:tailEnd/>
                </a:ln>
              </p:spPr>
              <p:txBody>
                <a:bodyPr/>
                <a:lstStyle/>
                <a:p>
                  <a:endParaRPr lang="en-US" dirty="0">
                    <a:latin typeface="+mj-lt"/>
                  </a:endParaRPr>
                </a:p>
              </p:txBody>
            </p:sp>
            <p:sp>
              <p:nvSpPr>
                <p:cNvPr id="50" name="Freeform 49"/>
                <p:cNvSpPr>
                  <a:spLocks/>
                </p:cNvSpPr>
                <p:nvPr/>
              </p:nvSpPr>
              <p:spPr bwMode="auto">
                <a:xfrm>
                  <a:off x="2076390" y="4483466"/>
                  <a:ext cx="683352" cy="822157"/>
                </a:xfrm>
                <a:custGeom>
                  <a:avLst/>
                  <a:gdLst/>
                  <a:ahLst/>
                  <a:cxnLst>
                    <a:cxn ang="0">
                      <a:pos x="181" y="369"/>
                    </a:cxn>
                    <a:cxn ang="0">
                      <a:pos x="117" y="330"/>
                    </a:cxn>
                    <a:cxn ang="0">
                      <a:pos x="64" y="297"/>
                    </a:cxn>
                    <a:cxn ang="0">
                      <a:pos x="0" y="252"/>
                    </a:cxn>
                    <a:cxn ang="0">
                      <a:pos x="9" y="249"/>
                    </a:cxn>
                    <a:cxn ang="0">
                      <a:pos x="14" y="251"/>
                    </a:cxn>
                    <a:cxn ang="0">
                      <a:pos x="19" y="246"/>
                    </a:cxn>
                    <a:cxn ang="0">
                      <a:pos x="21" y="237"/>
                    </a:cxn>
                    <a:cxn ang="0">
                      <a:pos x="10" y="228"/>
                    </a:cxn>
                    <a:cxn ang="0">
                      <a:pos x="12" y="223"/>
                    </a:cxn>
                    <a:cxn ang="0">
                      <a:pos x="12" y="215"/>
                    </a:cxn>
                    <a:cxn ang="0">
                      <a:pos x="17" y="209"/>
                    </a:cxn>
                    <a:cxn ang="0">
                      <a:pos x="26" y="201"/>
                    </a:cxn>
                    <a:cxn ang="0">
                      <a:pos x="29" y="194"/>
                    </a:cxn>
                    <a:cxn ang="0">
                      <a:pos x="29" y="180"/>
                    </a:cxn>
                    <a:cxn ang="0">
                      <a:pos x="40" y="170"/>
                    </a:cxn>
                    <a:cxn ang="0">
                      <a:pos x="52" y="163"/>
                    </a:cxn>
                    <a:cxn ang="0">
                      <a:pos x="48" y="149"/>
                    </a:cxn>
                    <a:cxn ang="0">
                      <a:pos x="41" y="139"/>
                    </a:cxn>
                    <a:cxn ang="0">
                      <a:pos x="36" y="123"/>
                    </a:cxn>
                    <a:cxn ang="0">
                      <a:pos x="38" y="113"/>
                    </a:cxn>
                    <a:cxn ang="0">
                      <a:pos x="41" y="106"/>
                    </a:cxn>
                    <a:cxn ang="0">
                      <a:pos x="43" y="93"/>
                    </a:cxn>
                    <a:cxn ang="0">
                      <a:pos x="45" y="67"/>
                    </a:cxn>
                    <a:cxn ang="0">
                      <a:pos x="45" y="58"/>
                    </a:cxn>
                    <a:cxn ang="0">
                      <a:pos x="50" y="50"/>
                    </a:cxn>
                    <a:cxn ang="0">
                      <a:pos x="58" y="53"/>
                    </a:cxn>
                    <a:cxn ang="0">
                      <a:pos x="69" y="60"/>
                    </a:cxn>
                    <a:cxn ang="0">
                      <a:pos x="79" y="56"/>
                    </a:cxn>
                    <a:cxn ang="0">
                      <a:pos x="81" y="46"/>
                    </a:cxn>
                    <a:cxn ang="0">
                      <a:pos x="83" y="32"/>
                    </a:cxn>
                    <a:cxn ang="0">
                      <a:pos x="88" y="17"/>
                    </a:cxn>
                    <a:cxn ang="0">
                      <a:pos x="91" y="0"/>
                    </a:cxn>
                    <a:cxn ang="0">
                      <a:pos x="131" y="8"/>
                    </a:cxn>
                    <a:cxn ang="0">
                      <a:pos x="165" y="15"/>
                    </a:cxn>
                    <a:cxn ang="0">
                      <a:pos x="194" y="20"/>
                    </a:cxn>
                    <a:cxn ang="0">
                      <a:pos x="206" y="25"/>
                    </a:cxn>
                    <a:cxn ang="0">
                      <a:pos x="223" y="27"/>
                    </a:cxn>
                    <a:cxn ang="0">
                      <a:pos x="261" y="34"/>
                    </a:cxn>
                    <a:cxn ang="0">
                      <a:pos x="297" y="41"/>
                    </a:cxn>
                    <a:cxn ang="0">
                      <a:pos x="309" y="125"/>
                    </a:cxn>
                    <a:cxn ang="0">
                      <a:pos x="292" y="246"/>
                    </a:cxn>
                    <a:cxn ang="0">
                      <a:pos x="287" y="287"/>
                    </a:cxn>
                    <a:cxn ang="0">
                      <a:pos x="280" y="332"/>
                    </a:cxn>
                    <a:cxn ang="0">
                      <a:pos x="273" y="385"/>
                    </a:cxn>
                  </a:cxnLst>
                  <a:rect l="0" t="0" r="r" b="b"/>
                  <a:pathLst>
                    <a:path w="320" h="385">
                      <a:moveTo>
                        <a:pt x="273" y="385"/>
                      </a:moveTo>
                      <a:lnTo>
                        <a:pt x="194" y="371"/>
                      </a:lnTo>
                      <a:lnTo>
                        <a:pt x="181" y="369"/>
                      </a:lnTo>
                      <a:lnTo>
                        <a:pt x="168" y="364"/>
                      </a:lnTo>
                      <a:lnTo>
                        <a:pt x="141" y="345"/>
                      </a:lnTo>
                      <a:lnTo>
                        <a:pt x="117" y="330"/>
                      </a:lnTo>
                      <a:lnTo>
                        <a:pt x="98" y="319"/>
                      </a:lnTo>
                      <a:lnTo>
                        <a:pt x="79" y="307"/>
                      </a:lnTo>
                      <a:lnTo>
                        <a:pt x="64" y="297"/>
                      </a:lnTo>
                      <a:lnTo>
                        <a:pt x="38" y="280"/>
                      </a:lnTo>
                      <a:lnTo>
                        <a:pt x="3" y="258"/>
                      </a:lnTo>
                      <a:lnTo>
                        <a:pt x="0" y="252"/>
                      </a:lnTo>
                      <a:lnTo>
                        <a:pt x="2" y="251"/>
                      </a:lnTo>
                      <a:lnTo>
                        <a:pt x="5" y="249"/>
                      </a:lnTo>
                      <a:lnTo>
                        <a:pt x="9" y="249"/>
                      </a:lnTo>
                      <a:lnTo>
                        <a:pt x="10" y="249"/>
                      </a:lnTo>
                      <a:lnTo>
                        <a:pt x="12" y="251"/>
                      </a:lnTo>
                      <a:lnTo>
                        <a:pt x="14" y="251"/>
                      </a:lnTo>
                      <a:lnTo>
                        <a:pt x="15" y="249"/>
                      </a:lnTo>
                      <a:lnTo>
                        <a:pt x="19" y="247"/>
                      </a:lnTo>
                      <a:lnTo>
                        <a:pt x="19" y="246"/>
                      </a:lnTo>
                      <a:lnTo>
                        <a:pt x="21" y="242"/>
                      </a:lnTo>
                      <a:lnTo>
                        <a:pt x="21" y="239"/>
                      </a:lnTo>
                      <a:lnTo>
                        <a:pt x="21" y="237"/>
                      </a:lnTo>
                      <a:lnTo>
                        <a:pt x="14" y="234"/>
                      </a:lnTo>
                      <a:lnTo>
                        <a:pt x="12" y="230"/>
                      </a:lnTo>
                      <a:lnTo>
                        <a:pt x="10" y="228"/>
                      </a:lnTo>
                      <a:lnTo>
                        <a:pt x="10" y="227"/>
                      </a:lnTo>
                      <a:lnTo>
                        <a:pt x="12" y="225"/>
                      </a:lnTo>
                      <a:lnTo>
                        <a:pt x="12" y="223"/>
                      </a:lnTo>
                      <a:lnTo>
                        <a:pt x="14" y="220"/>
                      </a:lnTo>
                      <a:lnTo>
                        <a:pt x="12" y="218"/>
                      </a:lnTo>
                      <a:lnTo>
                        <a:pt x="12" y="215"/>
                      </a:lnTo>
                      <a:lnTo>
                        <a:pt x="12" y="213"/>
                      </a:lnTo>
                      <a:lnTo>
                        <a:pt x="14" y="211"/>
                      </a:lnTo>
                      <a:lnTo>
                        <a:pt x="17" y="209"/>
                      </a:lnTo>
                      <a:lnTo>
                        <a:pt x="19" y="206"/>
                      </a:lnTo>
                      <a:lnTo>
                        <a:pt x="24" y="203"/>
                      </a:lnTo>
                      <a:lnTo>
                        <a:pt x="26" y="201"/>
                      </a:lnTo>
                      <a:lnTo>
                        <a:pt x="26" y="199"/>
                      </a:lnTo>
                      <a:lnTo>
                        <a:pt x="26" y="196"/>
                      </a:lnTo>
                      <a:lnTo>
                        <a:pt x="29" y="194"/>
                      </a:lnTo>
                      <a:lnTo>
                        <a:pt x="29" y="189"/>
                      </a:lnTo>
                      <a:lnTo>
                        <a:pt x="29" y="184"/>
                      </a:lnTo>
                      <a:lnTo>
                        <a:pt x="29" y="180"/>
                      </a:lnTo>
                      <a:lnTo>
                        <a:pt x="34" y="177"/>
                      </a:lnTo>
                      <a:lnTo>
                        <a:pt x="36" y="173"/>
                      </a:lnTo>
                      <a:lnTo>
                        <a:pt x="40" y="170"/>
                      </a:lnTo>
                      <a:lnTo>
                        <a:pt x="43" y="166"/>
                      </a:lnTo>
                      <a:lnTo>
                        <a:pt x="46" y="166"/>
                      </a:lnTo>
                      <a:lnTo>
                        <a:pt x="52" y="163"/>
                      </a:lnTo>
                      <a:lnTo>
                        <a:pt x="52" y="160"/>
                      </a:lnTo>
                      <a:lnTo>
                        <a:pt x="52" y="154"/>
                      </a:lnTo>
                      <a:lnTo>
                        <a:pt x="48" y="149"/>
                      </a:lnTo>
                      <a:lnTo>
                        <a:pt x="45" y="144"/>
                      </a:lnTo>
                      <a:lnTo>
                        <a:pt x="41" y="142"/>
                      </a:lnTo>
                      <a:lnTo>
                        <a:pt x="41" y="139"/>
                      </a:lnTo>
                      <a:lnTo>
                        <a:pt x="40" y="134"/>
                      </a:lnTo>
                      <a:lnTo>
                        <a:pt x="38" y="127"/>
                      </a:lnTo>
                      <a:lnTo>
                        <a:pt x="36" y="123"/>
                      </a:lnTo>
                      <a:lnTo>
                        <a:pt x="36" y="120"/>
                      </a:lnTo>
                      <a:lnTo>
                        <a:pt x="36" y="117"/>
                      </a:lnTo>
                      <a:lnTo>
                        <a:pt x="38" y="113"/>
                      </a:lnTo>
                      <a:lnTo>
                        <a:pt x="38" y="110"/>
                      </a:lnTo>
                      <a:lnTo>
                        <a:pt x="40" y="106"/>
                      </a:lnTo>
                      <a:lnTo>
                        <a:pt x="41" y="106"/>
                      </a:lnTo>
                      <a:lnTo>
                        <a:pt x="41" y="101"/>
                      </a:lnTo>
                      <a:lnTo>
                        <a:pt x="43" y="98"/>
                      </a:lnTo>
                      <a:lnTo>
                        <a:pt x="43" y="93"/>
                      </a:lnTo>
                      <a:lnTo>
                        <a:pt x="43" y="74"/>
                      </a:lnTo>
                      <a:lnTo>
                        <a:pt x="43" y="70"/>
                      </a:lnTo>
                      <a:lnTo>
                        <a:pt x="45" y="67"/>
                      </a:lnTo>
                      <a:lnTo>
                        <a:pt x="46" y="65"/>
                      </a:lnTo>
                      <a:lnTo>
                        <a:pt x="46" y="60"/>
                      </a:lnTo>
                      <a:lnTo>
                        <a:pt x="45" y="58"/>
                      </a:lnTo>
                      <a:lnTo>
                        <a:pt x="45" y="56"/>
                      </a:lnTo>
                      <a:lnTo>
                        <a:pt x="48" y="53"/>
                      </a:lnTo>
                      <a:lnTo>
                        <a:pt x="50" y="50"/>
                      </a:lnTo>
                      <a:lnTo>
                        <a:pt x="53" y="50"/>
                      </a:lnTo>
                      <a:lnTo>
                        <a:pt x="57" y="53"/>
                      </a:lnTo>
                      <a:lnTo>
                        <a:pt x="58" y="53"/>
                      </a:lnTo>
                      <a:lnTo>
                        <a:pt x="64" y="53"/>
                      </a:lnTo>
                      <a:lnTo>
                        <a:pt x="65" y="56"/>
                      </a:lnTo>
                      <a:lnTo>
                        <a:pt x="69" y="60"/>
                      </a:lnTo>
                      <a:lnTo>
                        <a:pt x="74" y="62"/>
                      </a:lnTo>
                      <a:lnTo>
                        <a:pt x="77" y="58"/>
                      </a:lnTo>
                      <a:lnTo>
                        <a:pt x="79" y="56"/>
                      </a:lnTo>
                      <a:lnTo>
                        <a:pt x="81" y="53"/>
                      </a:lnTo>
                      <a:lnTo>
                        <a:pt x="83" y="50"/>
                      </a:lnTo>
                      <a:lnTo>
                        <a:pt x="81" y="46"/>
                      </a:lnTo>
                      <a:lnTo>
                        <a:pt x="81" y="43"/>
                      </a:lnTo>
                      <a:lnTo>
                        <a:pt x="81" y="38"/>
                      </a:lnTo>
                      <a:lnTo>
                        <a:pt x="83" y="32"/>
                      </a:lnTo>
                      <a:lnTo>
                        <a:pt x="84" y="27"/>
                      </a:lnTo>
                      <a:lnTo>
                        <a:pt x="84" y="22"/>
                      </a:lnTo>
                      <a:lnTo>
                        <a:pt x="88" y="17"/>
                      </a:lnTo>
                      <a:lnTo>
                        <a:pt x="88" y="8"/>
                      </a:lnTo>
                      <a:lnTo>
                        <a:pt x="91" y="3"/>
                      </a:lnTo>
                      <a:lnTo>
                        <a:pt x="91" y="0"/>
                      </a:lnTo>
                      <a:lnTo>
                        <a:pt x="108" y="5"/>
                      </a:lnTo>
                      <a:lnTo>
                        <a:pt x="117" y="7"/>
                      </a:lnTo>
                      <a:lnTo>
                        <a:pt x="131" y="8"/>
                      </a:lnTo>
                      <a:lnTo>
                        <a:pt x="141" y="12"/>
                      </a:lnTo>
                      <a:lnTo>
                        <a:pt x="153" y="13"/>
                      </a:lnTo>
                      <a:lnTo>
                        <a:pt x="165" y="15"/>
                      </a:lnTo>
                      <a:lnTo>
                        <a:pt x="175" y="19"/>
                      </a:lnTo>
                      <a:lnTo>
                        <a:pt x="184" y="20"/>
                      </a:lnTo>
                      <a:lnTo>
                        <a:pt x="194" y="20"/>
                      </a:lnTo>
                      <a:lnTo>
                        <a:pt x="199" y="22"/>
                      </a:lnTo>
                      <a:lnTo>
                        <a:pt x="205" y="22"/>
                      </a:lnTo>
                      <a:lnTo>
                        <a:pt x="206" y="25"/>
                      </a:lnTo>
                      <a:lnTo>
                        <a:pt x="211" y="29"/>
                      </a:lnTo>
                      <a:lnTo>
                        <a:pt x="218" y="31"/>
                      </a:lnTo>
                      <a:lnTo>
                        <a:pt x="223" y="27"/>
                      </a:lnTo>
                      <a:lnTo>
                        <a:pt x="236" y="31"/>
                      </a:lnTo>
                      <a:lnTo>
                        <a:pt x="249" y="32"/>
                      </a:lnTo>
                      <a:lnTo>
                        <a:pt x="261" y="34"/>
                      </a:lnTo>
                      <a:lnTo>
                        <a:pt x="272" y="38"/>
                      </a:lnTo>
                      <a:lnTo>
                        <a:pt x="287" y="41"/>
                      </a:lnTo>
                      <a:lnTo>
                        <a:pt x="297" y="41"/>
                      </a:lnTo>
                      <a:lnTo>
                        <a:pt x="309" y="44"/>
                      </a:lnTo>
                      <a:lnTo>
                        <a:pt x="320" y="46"/>
                      </a:lnTo>
                      <a:lnTo>
                        <a:pt x="309" y="125"/>
                      </a:lnTo>
                      <a:lnTo>
                        <a:pt x="301" y="180"/>
                      </a:lnTo>
                      <a:lnTo>
                        <a:pt x="296" y="227"/>
                      </a:lnTo>
                      <a:lnTo>
                        <a:pt x="292" y="246"/>
                      </a:lnTo>
                      <a:lnTo>
                        <a:pt x="291" y="259"/>
                      </a:lnTo>
                      <a:lnTo>
                        <a:pt x="289" y="275"/>
                      </a:lnTo>
                      <a:lnTo>
                        <a:pt x="287" y="287"/>
                      </a:lnTo>
                      <a:lnTo>
                        <a:pt x="285" y="299"/>
                      </a:lnTo>
                      <a:lnTo>
                        <a:pt x="282" y="316"/>
                      </a:lnTo>
                      <a:lnTo>
                        <a:pt x="280" y="332"/>
                      </a:lnTo>
                      <a:lnTo>
                        <a:pt x="278" y="344"/>
                      </a:lnTo>
                      <a:lnTo>
                        <a:pt x="275" y="364"/>
                      </a:lnTo>
                      <a:lnTo>
                        <a:pt x="273" y="385"/>
                      </a:lnTo>
                      <a:close/>
                    </a:path>
                  </a:pathLst>
                </a:custGeom>
                <a:solidFill>
                  <a:srgbClr val="E6D78E"/>
                </a:solidFill>
                <a:ln w="7938">
                  <a:solidFill>
                    <a:schemeClr val="bg1"/>
                  </a:solidFill>
                  <a:prstDash val="solid"/>
                  <a:round/>
                  <a:headEnd/>
                  <a:tailEnd/>
                </a:ln>
              </p:spPr>
              <p:txBody>
                <a:bodyPr/>
                <a:lstStyle/>
                <a:p>
                  <a:endParaRPr lang="en-US" dirty="0">
                    <a:latin typeface="+mj-lt"/>
                  </a:endParaRPr>
                </a:p>
              </p:txBody>
            </p:sp>
            <p:sp>
              <p:nvSpPr>
                <p:cNvPr id="51" name="Freeform 50"/>
                <p:cNvSpPr>
                  <a:spLocks/>
                </p:cNvSpPr>
                <p:nvPr/>
              </p:nvSpPr>
              <p:spPr bwMode="auto">
                <a:xfrm>
                  <a:off x="2659375" y="4581698"/>
                  <a:ext cx="702571" cy="730333"/>
                </a:xfrm>
                <a:custGeom>
                  <a:avLst/>
                  <a:gdLst/>
                  <a:ahLst/>
                  <a:cxnLst>
                    <a:cxn ang="0">
                      <a:pos x="47" y="0"/>
                    </a:cxn>
                    <a:cxn ang="0">
                      <a:pos x="47" y="0"/>
                    </a:cxn>
                    <a:cxn ang="0">
                      <a:pos x="329" y="36"/>
                    </a:cxn>
                    <a:cxn ang="0">
                      <a:pos x="329" y="57"/>
                    </a:cxn>
                    <a:cxn ang="0">
                      <a:pos x="327" y="64"/>
                    </a:cxn>
                    <a:cxn ang="0">
                      <a:pos x="325" y="72"/>
                    </a:cxn>
                    <a:cxn ang="0">
                      <a:pos x="324" y="100"/>
                    </a:cxn>
                    <a:cxn ang="0">
                      <a:pos x="322" y="122"/>
                    </a:cxn>
                    <a:cxn ang="0">
                      <a:pos x="320" y="141"/>
                    </a:cxn>
                    <a:cxn ang="0">
                      <a:pos x="318" y="162"/>
                    </a:cxn>
                    <a:cxn ang="0">
                      <a:pos x="317" y="182"/>
                    </a:cxn>
                    <a:cxn ang="0">
                      <a:pos x="315" y="208"/>
                    </a:cxn>
                    <a:cxn ang="0">
                      <a:pos x="315" y="229"/>
                    </a:cxn>
                    <a:cxn ang="0">
                      <a:pos x="311" y="246"/>
                    </a:cxn>
                    <a:cxn ang="0">
                      <a:pos x="310" y="267"/>
                    </a:cxn>
                    <a:cxn ang="0">
                      <a:pos x="310" y="284"/>
                    </a:cxn>
                    <a:cxn ang="0">
                      <a:pos x="306" y="311"/>
                    </a:cxn>
                    <a:cxn ang="0">
                      <a:pos x="305" y="327"/>
                    </a:cxn>
                    <a:cxn ang="0">
                      <a:pos x="305" y="334"/>
                    </a:cxn>
                    <a:cxn ang="0">
                      <a:pos x="282" y="334"/>
                    </a:cxn>
                    <a:cxn ang="0">
                      <a:pos x="265" y="332"/>
                    </a:cxn>
                    <a:cxn ang="0">
                      <a:pos x="244" y="328"/>
                    </a:cxn>
                    <a:cxn ang="0">
                      <a:pos x="227" y="327"/>
                    </a:cxn>
                    <a:cxn ang="0">
                      <a:pos x="210" y="325"/>
                    </a:cxn>
                    <a:cxn ang="0">
                      <a:pos x="193" y="323"/>
                    </a:cxn>
                    <a:cxn ang="0">
                      <a:pos x="172" y="322"/>
                    </a:cxn>
                    <a:cxn ang="0">
                      <a:pos x="158" y="318"/>
                    </a:cxn>
                    <a:cxn ang="0">
                      <a:pos x="143" y="318"/>
                    </a:cxn>
                    <a:cxn ang="0">
                      <a:pos x="129" y="316"/>
                    </a:cxn>
                    <a:cxn ang="0">
                      <a:pos x="126" y="318"/>
                    </a:cxn>
                    <a:cxn ang="0">
                      <a:pos x="124" y="322"/>
                    </a:cxn>
                    <a:cxn ang="0">
                      <a:pos x="124" y="323"/>
                    </a:cxn>
                    <a:cxn ang="0">
                      <a:pos x="122" y="325"/>
                    </a:cxn>
                    <a:cxn ang="0">
                      <a:pos x="112" y="325"/>
                    </a:cxn>
                    <a:cxn ang="0">
                      <a:pos x="103" y="323"/>
                    </a:cxn>
                    <a:cxn ang="0">
                      <a:pos x="93" y="322"/>
                    </a:cxn>
                    <a:cxn ang="0">
                      <a:pos x="81" y="318"/>
                    </a:cxn>
                    <a:cxn ang="0">
                      <a:pos x="71" y="318"/>
                    </a:cxn>
                    <a:cxn ang="0">
                      <a:pos x="52" y="318"/>
                    </a:cxn>
                    <a:cxn ang="0">
                      <a:pos x="45" y="318"/>
                    </a:cxn>
                    <a:cxn ang="0">
                      <a:pos x="42" y="327"/>
                    </a:cxn>
                    <a:cxn ang="0">
                      <a:pos x="42" y="342"/>
                    </a:cxn>
                    <a:cxn ang="0">
                      <a:pos x="26" y="342"/>
                    </a:cxn>
                    <a:cxn ang="0">
                      <a:pos x="12" y="341"/>
                    </a:cxn>
                    <a:cxn ang="0">
                      <a:pos x="0" y="337"/>
                    </a:cxn>
                    <a:cxn ang="0">
                      <a:pos x="5" y="296"/>
                    </a:cxn>
                    <a:cxn ang="0">
                      <a:pos x="11" y="258"/>
                    </a:cxn>
                    <a:cxn ang="0">
                      <a:pos x="16" y="232"/>
                    </a:cxn>
                    <a:cxn ang="0">
                      <a:pos x="18" y="212"/>
                    </a:cxn>
                    <a:cxn ang="0">
                      <a:pos x="23" y="179"/>
                    </a:cxn>
                    <a:cxn ang="0">
                      <a:pos x="24" y="160"/>
                    </a:cxn>
                    <a:cxn ang="0">
                      <a:pos x="28" y="132"/>
                    </a:cxn>
                    <a:cxn ang="0">
                      <a:pos x="33" y="103"/>
                    </a:cxn>
                    <a:cxn ang="0">
                      <a:pos x="36" y="76"/>
                    </a:cxn>
                    <a:cxn ang="0">
                      <a:pos x="40" y="52"/>
                    </a:cxn>
                    <a:cxn ang="0">
                      <a:pos x="42" y="29"/>
                    </a:cxn>
                    <a:cxn ang="0">
                      <a:pos x="47" y="0"/>
                    </a:cxn>
                  </a:cxnLst>
                  <a:rect l="0" t="0" r="r" b="b"/>
                  <a:pathLst>
                    <a:path w="329" h="342">
                      <a:moveTo>
                        <a:pt x="47" y="0"/>
                      </a:moveTo>
                      <a:lnTo>
                        <a:pt x="47" y="0"/>
                      </a:lnTo>
                      <a:lnTo>
                        <a:pt x="329" y="36"/>
                      </a:lnTo>
                      <a:lnTo>
                        <a:pt x="329" y="57"/>
                      </a:lnTo>
                      <a:lnTo>
                        <a:pt x="327" y="64"/>
                      </a:lnTo>
                      <a:lnTo>
                        <a:pt x="325" y="72"/>
                      </a:lnTo>
                      <a:lnTo>
                        <a:pt x="324" y="100"/>
                      </a:lnTo>
                      <a:lnTo>
                        <a:pt x="322" y="122"/>
                      </a:lnTo>
                      <a:lnTo>
                        <a:pt x="320" y="141"/>
                      </a:lnTo>
                      <a:lnTo>
                        <a:pt x="318" y="162"/>
                      </a:lnTo>
                      <a:lnTo>
                        <a:pt x="317" y="182"/>
                      </a:lnTo>
                      <a:lnTo>
                        <a:pt x="315" y="208"/>
                      </a:lnTo>
                      <a:lnTo>
                        <a:pt x="315" y="229"/>
                      </a:lnTo>
                      <a:lnTo>
                        <a:pt x="311" y="246"/>
                      </a:lnTo>
                      <a:lnTo>
                        <a:pt x="310" y="267"/>
                      </a:lnTo>
                      <a:lnTo>
                        <a:pt x="310" y="284"/>
                      </a:lnTo>
                      <a:lnTo>
                        <a:pt x="306" y="311"/>
                      </a:lnTo>
                      <a:lnTo>
                        <a:pt x="305" y="327"/>
                      </a:lnTo>
                      <a:lnTo>
                        <a:pt x="305" y="334"/>
                      </a:lnTo>
                      <a:lnTo>
                        <a:pt x="282" y="334"/>
                      </a:lnTo>
                      <a:lnTo>
                        <a:pt x="265" y="332"/>
                      </a:lnTo>
                      <a:lnTo>
                        <a:pt x="244" y="328"/>
                      </a:lnTo>
                      <a:lnTo>
                        <a:pt x="227" y="327"/>
                      </a:lnTo>
                      <a:lnTo>
                        <a:pt x="210" y="325"/>
                      </a:lnTo>
                      <a:lnTo>
                        <a:pt x="193" y="323"/>
                      </a:lnTo>
                      <a:lnTo>
                        <a:pt x="172" y="322"/>
                      </a:lnTo>
                      <a:lnTo>
                        <a:pt x="158" y="318"/>
                      </a:lnTo>
                      <a:lnTo>
                        <a:pt x="143" y="318"/>
                      </a:lnTo>
                      <a:lnTo>
                        <a:pt x="129" y="316"/>
                      </a:lnTo>
                      <a:lnTo>
                        <a:pt x="126" y="318"/>
                      </a:lnTo>
                      <a:lnTo>
                        <a:pt x="124" y="322"/>
                      </a:lnTo>
                      <a:lnTo>
                        <a:pt x="124" y="323"/>
                      </a:lnTo>
                      <a:lnTo>
                        <a:pt x="122" y="325"/>
                      </a:lnTo>
                      <a:lnTo>
                        <a:pt x="112" y="325"/>
                      </a:lnTo>
                      <a:lnTo>
                        <a:pt x="103" y="323"/>
                      </a:lnTo>
                      <a:lnTo>
                        <a:pt x="93" y="322"/>
                      </a:lnTo>
                      <a:lnTo>
                        <a:pt x="81" y="318"/>
                      </a:lnTo>
                      <a:lnTo>
                        <a:pt x="71" y="318"/>
                      </a:lnTo>
                      <a:lnTo>
                        <a:pt x="52" y="318"/>
                      </a:lnTo>
                      <a:lnTo>
                        <a:pt x="45" y="318"/>
                      </a:lnTo>
                      <a:lnTo>
                        <a:pt x="42" y="327"/>
                      </a:lnTo>
                      <a:lnTo>
                        <a:pt x="42" y="342"/>
                      </a:lnTo>
                      <a:lnTo>
                        <a:pt x="26" y="342"/>
                      </a:lnTo>
                      <a:lnTo>
                        <a:pt x="12" y="341"/>
                      </a:lnTo>
                      <a:lnTo>
                        <a:pt x="0" y="337"/>
                      </a:lnTo>
                      <a:lnTo>
                        <a:pt x="5" y="296"/>
                      </a:lnTo>
                      <a:lnTo>
                        <a:pt x="11" y="258"/>
                      </a:lnTo>
                      <a:lnTo>
                        <a:pt x="16" y="232"/>
                      </a:lnTo>
                      <a:lnTo>
                        <a:pt x="18" y="212"/>
                      </a:lnTo>
                      <a:lnTo>
                        <a:pt x="23" y="179"/>
                      </a:lnTo>
                      <a:lnTo>
                        <a:pt x="24" y="160"/>
                      </a:lnTo>
                      <a:lnTo>
                        <a:pt x="28" y="132"/>
                      </a:lnTo>
                      <a:lnTo>
                        <a:pt x="33" y="103"/>
                      </a:lnTo>
                      <a:lnTo>
                        <a:pt x="36" y="76"/>
                      </a:lnTo>
                      <a:lnTo>
                        <a:pt x="40" y="52"/>
                      </a:lnTo>
                      <a:lnTo>
                        <a:pt x="42" y="29"/>
                      </a:lnTo>
                      <a:lnTo>
                        <a:pt x="47" y="0"/>
                      </a:lnTo>
                      <a:close/>
                    </a:path>
                  </a:pathLst>
                </a:custGeom>
                <a:solidFill>
                  <a:srgbClr val="E6D78E"/>
                </a:solidFill>
                <a:ln w="7938">
                  <a:solidFill>
                    <a:schemeClr val="bg1"/>
                  </a:solidFill>
                  <a:prstDash val="solid"/>
                  <a:round/>
                  <a:headEnd/>
                  <a:tailEnd/>
                </a:ln>
              </p:spPr>
              <p:txBody>
                <a:bodyPr/>
                <a:lstStyle/>
                <a:p>
                  <a:endParaRPr lang="en-US" dirty="0">
                    <a:latin typeface="+mj-lt"/>
                  </a:endParaRPr>
                </a:p>
              </p:txBody>
            </p:sp>
            <p:sp>
              <p:nvSpPr>
                <p:cNvPr id="52" name="Freeform 51"/>
                <p:cNvSpPr>
                  <a:spLocks/>
                </p:cNvSpPr>
                <p:nvPr/>
              </p:nvSpPr>
              <p:spPr bwMode="auto">
                <a:xfrm>
                  <a:off x="1493406" y="3085482"/>
                  <a:ext cx="802939" cy="700436"/>
                </a:xfrm>
                <a:custGeom>
                  <a:avLst/>
                  <a:gdLst/>
                  <a:ahLst/>
                  <a:cxnLst>
                    <a:cxn ang="0">
                      <a:pos x="96" y="3"/>
                    </a:cxn>
                    <a:cxn ang="0">
                      <a:pos x="93" y="10"/>
                    </a:cxn>
                    <a:cxn ang="0">
                      <a:pos x="89" y="17"/>
                    </a:cxn>
                    <a:cxn ang="0">
                      <a:pos x="87" y="26"/>
                    </a:cxn>
                    <a:cxn ang="0">
                      <a:pos x="84" y="36"/>
                    </a:cxn>
                    <a:cxn ang="0">
                      <a:pos x="74" y="52"/>
                    </a:cxn>
                    <a:cxn ang="0">
                      <a:pos x="51" y="101"/>
                    </a:cxn>
                    <a:cxn ang="0">
                      <a:pos x="32" y="151"/>
                    </a:cxn>
                    <a:cxn ang="0">
                      <a:pos x="31" y="155"/>
                    </a:cxn>
                    <a:cxn ang="0">
                      <a:pos x="24" y="156"/>
                    </a:cxn>
                    <a:cxn ang="0">
                      <a:pos x="13" y="170"/>
                    </a:cxn>
                    <a:cxn ang="0">
                      <a:pos x="7" y="184"/>
                    </a:cxn>
                    <a:cxn ang="0">
                      <a:pos x="7" y="194"/>
                    </a:cxn>
                    <a:cxn ang="0">
                      <a:pos x="5" y="203"/>
                    </a:cxn>
                    <a:cxn ang="0">
                      <a:pos x="3" y="215"/>
                    </a:cxn>
                    <a:cxn ang="0">
                      <a:pos x="1" y="225"/>
                    </a:cxn>
                    <a:cxn ang="0">
                      <a:pos x="0" y="237"/>
                    </a:cxn>
                    <a:cxn ang="0">
                      <a:pos x="299" y="328"/>
                    </a:cxn>
                    <a:cxn ang="0">
                      <a:pos x="302" y="309"/>
                    </a:cxn>
                    <a:cxn ang="0">
                      <a:pos x="306" y="301"/>
                    </a:cxn>
                    <a:cxn ang="0">
                      <a:pos x="307" y="290"/>
                    </a:cxn>
                    <a:cxn ang="0">
                      <a:pos x="313" y="268"/>
                    </a:cxn>
                    <a:cxn ang="0">
                      <a:pos x="318" y="249"/>
                    </a:cxn>
                    <a:cxn ang="0">
                      <a:pos x="323" y="232"/>
                    </a:cxn>
                    <a:cxn ang="0">
                      <a:pos x="330" y="215"/>
                    </a:cxn>
                    <a:cxn ang="0">
                      <a:pos x="335" y="206"/>
                    </a:cxn>
                    <a:cxn ang="0">
                      <a:pos x="333" y="196"/>
                    </a:cxn>
                    <a:cxn ang="0">
                      <a:pos x="325" y="191"/>
                    </a:cxn>
                    <a:cxn ang="0">
                      <a:pos x="328" y="180"/>
                    </a:cxn>
                    <a:cxn ang="0">
                      <a:pos x="340" y="168"/>
                    </a:cxn>
                    <a:cxn ang="0">
                      <a:pos x="349" y="163"/>
                    </a:cxn>
                    <a:cxn ang="0">
                      <a:pos x="352" y="153"/>
                    </a:cxn>
                    <a:cxn ang="0">
                      <a:pos x="361" y="141"/>
                    </a:cxn>
                    <a:cxn ang="0">
                      <a:pos x="369" y="131"/>
                    </a:cxn>
                    <a:cxn ang="0">
                      <a:pos x="374" y="122"/>
                    </a:cxn>
                    <a:cxn ang="0">
                      <a:pos x="373" y="112"/>
                    </a:cxn>
                    <a:cxn ang="0">
                      <a:pos x="366" y="101"/>
                    </a:cxn>
                    <a:cxn ang="0">
                      <a:pos x="283" y="74"/>
                    </a:cxn>
                    <a:cxn ang="0">
                      <a:pos x="271" y="74"/>
                    </a:cxn>
                    <a:cxn ang="0">
                      <a:pos x="261" y="70"/>
                    </a:cxn>
                    <a:cxn ang="0">
                      <a:pos x="252" y="74"/>
                    </a:cxn>
                    <a:cxn ang="0">
                      <a:pos x="240" y="70"/>
                    </a:cxn>
                    <a:cxn ang="0">
                      <a:pos x="228" y="74"/>
                    </a:cxn>
                    <a:cxn ang="0">
                      <a:pos x="215" y="70"/>
                    </a:cxn>
                    <a:cxn ang="0">
                      <a:pos x="194" y="67"/>
                    </a:cxn>
                    <a:cxn ang="0">
                      <a:pos x="187" y="64"/>
                    </a:cxn>
                    <a:cxn ang="0">
                      <a:pos x="178" y="57"/>
                    </a:cxn>
                    <a:cxn ang="0">
                      <a:pos x="166" y="55"/>
                    </a:cxn>
                    <a:cxn ang="0">
                      <a:pos x="156" y="57"/>
                    </a:cxn>
                    <a:cxn ang="0">
                      <a:pos x="141" y="55"/>
                    </a:cxn>
                    <a:cxn ang="0">
                      <a:pos x="129" y="41"/>
                    </a:cxn>
                    <a:cxn ang="0">
                      <a:pos x="130" y="21"/>
                    </a:cxn>
                    <a:cxn ang="0">
                      <a:pos x="125" y="12"/>
                    </a:cxn>
                    <a:cxn ang="0">
                      <a:pos x="115" y="5"/>
                    </a:cxn>
                    <a:cxn ang="0">
                      <a:pos x="103" y="0"/>
                    </a:cxn>
                  </a:cxnLst>
                  <a:rect l="0" t="0" r="r" b="b"/>
                  <a:pathLst>
                    <a:path w="376" h="328">
                      <a:moveTo>
                        <a:pt x="98" y="0"/>
                      </a:moveTo>
                      <a:lnTo>
                        <a:pt x="96" y="3"/>
                      </a:lnTo>
                      <a:lnTo>
                        <a:pt x="94" y="7"/>
                      </a:lnTo>
                      <a:lnTo>
                        <a:pt x="93" y="10"/>
                      </a:lnTo>
                      <a:lnTo>
                        <a:pt x="91" y="14"/>
                      </a:lnTo>
                      <a:lnTo>
                        <a:pt x="89" y="17"/>
                      </a:lnTo>
                      <a:lnTo>
                        <a:pt x="89" y="22"/>
                      </a:lnTo>
                      <a:lnTo>
                        <a:pt x="87" y="26"/>
                      </a:lnTo>
                      <a:lnTo>
                        <a:pt x="86" y="31"/>
                      </a:lnTo>
                      <a:lnTo>
                        <a:pt x="84" y="36"/>
                      </a:lnTo>
                      <a:lnTo>
                        <a:pt x="82" y="39"/>
                      </a:lnTo>
                      <a:lnTo>
                        <a:pt x="74" y="52"/>
                      </a:lnTo>
                      <a:lnTo>
                        <a:pt x="67" y="70"/>
                      </a:lnTo>
                      <a:lnTo>
                        <a:pt x="51" y="101"/>
                      </a:lnTo>
                      <a:lnTo>
                        <a:pt x="31" y="146"/>
                      </a:lnTo>
                      <a:lnTo>
                        <a:pt x="32" y="151"/>
                      </a:lnTo>
                      <a:lnTo>
                        <a:pt x="32" y="153"/>
                      </a:lnTo>
                      <a:lnTo>
                        <a:pt x="31" y="155"/>
                      </a:lnTo>
                      <a:lnTo>
                        <a:pt x="27" y="156"/>
                      </a:lnTo>
                      <a:lnTo>
                        <a:pt x="24" y="156"/>
                      </a:lnTo>
                      <a:lnTo>
                        <a:pt x="17" y="163"/>
                      </a:lnTo>
                      <a:lnTo>
                        <a:pt x="13" y="170"/>
                      </a:lnTo>
                      <a:lnTo>
                        <a:pt x="8" y="179"/>
                      </a:lnTo>
                      <a:lnTo>
                        <a:pt x="7" y="184"/>
                      </a:lnTo>
                      <a:lnTo>
                        <a:pt x="7" y="189"/>
                      </a:lnTo>
                      <a:lnTo>
                        <a:pt x="7" y="194"/>
                      </a:lnTo>
                      <a:lnTo>
                        <a:pt x="5" y="198"/>
                      </a:lnTo>
                      <a:lnTo>
                        <a:pt x="5" y="203"/>
                      </a:lnTo>
                      <a:lnTo>
                        <a:pt x="3" y="208"/>
                      </a:lnTo>
                      <a:lnTo>
                        <a:pt x="3" y="215"/>
                      </a:lnTo>
                      <a:lnTo>
                        <a:pt x="1" y="220"/>
                      </a:lnTo>
                      <a:lnTo>
                        <a:pt x="1" y="225"/>
                      </a:lnTo>
                      <a:lnTo>
                        <a:pt x="0" y="230"/>
                      </a:lnTo>
                      <a:lnTo>
                        <a:pt x="0" y="237"/>
                      </a:lnTo>
                      <a:lnTo>
                        <a:pt x="172" y="296"/>
                      </a:lnTo>
                      <a:lnTo>
                        <a:pt x="299" y="328"/>
                      </a:lnTo>
                      <a:lnTo>
                        <a:pt x="302" y="315"/>
                      </a:lnTo>
                      <a:lnTo>
                        <a:pt x="302" y="309"/>
                      </a:lnTo>
                      <a:lnTo>
                        <a:pt x="304" y="306"/>
                      </a:lnTo>
                      <a:lnTo>
                        <a:pt x="306" y="301"/>
                      </a:lnTo>
                      <a:lnTo>
                        <a:pt x="306" y="294"/>
                      </a:lnTo>
                      <a:lnTo>
                        <a:pt x="307" y="290"/>
                      </a:lnTo>
                      <a:lnTo>
                        <a:pt x="309" y="284"/>
                      </a:lnTo>
                      <a:lnTo>
                        <a:pt x="313" y="268"/>
                      </a:lnTo>
                      <a:lnTo>
                        <a:pt x="316" y="258"/>
                      </a:lnTo>
                      <a:lnTo>
                        <a:pt x="318" y="249"/>
                      </a:lnTo>
                      <a:lnTo>
                        <a:pt x="319" y="239"/>
                      </a:lnTo>
                      <a:lnTo>
                        <a:pt x="323" y="232"/>
                      </a:lnTo>
                      <a:lnTo>
                        <a:pt x="325" y="225"/>
                      </a:lnTo>
                      <a:lnTo>
                        <a:pt x="330" y="215"/>
                      </a:lnTo>
                      <a:lnTo>
                        <a:pt x="331" y="211"/>
                      </a:lnTo>
                      <a:lnTo>
                        <a:pt x="335" y="206"/>
                      </a:lnTo>
                      <a:lnTo>
                        <a:pt x="337" y="203"/>
                      </a:lnTo>
                      <a:lnTo>
                        <a:pt x="333" y="196"/>
                      </a:lnTo>
                      <a:lnTo>
                        <a:pt x="330" y="194"/>
                      </a:lnTo>
                      <a:lnTo>
                        <a:pt x="325" y="191"/>
                      </a:lnTo>
                      <a:lnTo>
                        <a:pt x="326" y="184"/>
                      </a:lnTo>
                      <a:lnTo>
                        <a:pt x="328" y="180"/>
                      </a:lnTo>
                      <a:lnTo>
                        <a:pt x="337" y="170"/>
                      </a:lnTo>
                      <a:lnTo>
                        <a:pt x="340" y="168"/>
                      </a:lnTo>
                      <a:lnTo>
                        <a:pt x="344" y="165"/>
                      </a:lnTo>
                      <a:lnTo>
                        <a:pt x="349" y="163"/>
                      </a:lnTo>
                      <a:lnTo>
                        <a:pt x="350" y="158"/>
                      </a:lnTo>
                      <a:lnTo>
                        <a:pt x="352" y="153"/>
                      </a:lnTo>
                      <a:lnTo>
                        <a:pt x="357" y="148"/>
                      </a:lnTo>
                      <a:lnTo>
                        <a:pt x="361" y="141"/>
                      </a:lnTo>
                      <a:lnTo>
                        <a:pt x="366" y="136"/>
                      </a:lnTo>
                      <a:lnTo>
                        <a:pt x="369" y="131"/>
                      </a:lnTo>
                      <a:lnTo>
                        <a:pt x="374" y="124"/>
                      </a:lnTo>
                      <a:lnTo>
                        <a:pt x="374" y="122"/>
                      </a:lnTo>
                      <a:lnTo>
                        <a:pt x="376" y="117"/>
                      </a:lnTo>
                      <a:lnTo>
                        <a:pt x="373" y="112"/>
                      </a:lnTo>
                      <a:lnTo>
                        <a:pt x="368" y="107"/>
                      </a:lnTo>
                      <a:lnTo>
                        <a:pt x="366" y="101"/>
                      </a:lnTo>
                      <a:lnTo>
                        <a:pt x="364" y="96"/>
                      </a:lnTo>
                      <a:lnTo>
                        <a:pt x="283" y="74"/>
                      </a:lnTo>
                      <a:lnTo>
                        <a:pt x="276" y="74"/>
                      </a:lnTo>
                      <a:lnTo>
                        <a:pt x="271" y="74"/>
                      </a:lnTo>
                      <a:lnTo>
                        <a:pt x="266" y="72"/>
                      </a:lnTo>
                      <a:lnTo>
                        <a:pt x="261" y="70"/>
                      </a:lnTo>
                      <a:lnTo>
                        <a:pt x="256" y="70"/>
                      </a:lnTo>
                      <a:lnTo>
                        <a:pt x="252" y="74"/>
                      </a:lnTo>
                      <a:lnTo>
                        <a:pt x="246" y="72"/>
                      </a:lnTo>
                      <a:lnTo>
                        <a:pt x="240" y="70"/>
                      </a:lnTo>
                      <a:lnTo>
                        <a:pt x="233" y="72"/>
                      </a:lnTo>
                      <a:lnTo>
                        <a:pt x="228" y="74"/>
                      </a:lnTo>
                      <a:lnTo>
                        <a:pt x="221" y="74"/>
                      </a:lnTo>
                      <a:lnTo>
                        <a:pt x="215" y="70"/>
                      </a:lnTo>
                      <a:lnTo>
                        <a:pt x="213" y="67"/>
                      </a:lnTo>
                      <a:lnTo>
                        <a:pt x="194" y="67"/>
                      </a:lnTo>
                      <a:lnTo>
                        <a:pt x="189" y="67"/>
                      </a:lnTo>
                      <a:lnTo>
                        <a:pt x="187" y="64"/>
                      </a:lnTo>
                      <a:lnTo>
                        <a:pt x="185" y="60"/>
                      </a:lnTo>
                      <a:lnTo>
                        <a:pt x="178" y="57"/>
                      </a:lnTo>
                      <a:lnTo>
                        <a:pt x="172" y="57"/>
                      </a:lnTo>
                      <a:lnTo>
                        <a:pt x="166" y="55"/>
                      </a:lnTo>
                      <a:lnTo>
                        <a:pt x="163" y="57"/>
                      </a:lnTo>
                      <a:lnTo>
                        <a:pt x="156" y="57"/>
                      </a:lnTo>
                      <a:lnTo>
                        <a:pt x="148" y="57"/>
                      </a:lnTo>
                      <a:lnTo>
                        <a:pt x="141" y="55"/>
                      </a:lnTo>
                      <a:lnTo>
                        <a:pt x="132" y="50"/>
                      </a:lnTo>
                      <a:lnTo>
                        <a:pt x="129" y="41"/>
                      </a:lnTo>
                      <a:lnTo>
                        <a:pt x="129" y="34"/>
                      </a:lnTo>
                      <a:lnTo>
                        <a:pt x="130" y="21"/>
                      </a:lnTo>
                      <a:lnTo>
                        <a:pt x="129" y="17"/>
                      </a:lnTo>
                      <a:lnTo>
                        <a:pt x="125" y="12"/>
                      </a:lnTo>
                      <a:lnTo>
                        <a:pt x="120" y="9"/>
                      </a:lnTo>
                      <a:lnTo>
                        <a:pt x="115" y="5"/>
                      </a:lnTo>
                      <a:lnTo>
                        <a:pt x="106" y="2"/>
                      </a:lnTo>
                      <a:lnTo>
                        <a:pt x="103" y="0"/>
                      </a:lnTo>
                      <a:lnTo>
                        <a:pt x="98" y="0"/>
                      </a:lnTo>
                      <a:close/>
                    </a:path>
                  </a:pathLst>
                </a:custGeom>
                <a:solidFill>
                  <a:srgbClr val="8C979F"/>
                </a:solidFill>
                <a:ln w="7938">
                  <a:solidFill>
                    <a:schemeClr val="bg1"/>
                  </a:solidFill>
                  <a:prstDash val="solid"/>
                  <a:round/>
                  <a:headEnd/>
                  <a:tailEnd/>
                </a:ln>
              </p:spPr>
              <p:txBody>
                <a:bodyPr/>
                <a:lstStyle/>
                <a:p>
                  <a:endParaRPr lang="en-US" dirty="0">
                    <a:latin typeface="+mj-lt"/>
                  </a:endParaRPr>
                </a:p>
              </p:txBody>
            </p:sp>
            <p:sp>
              <p:nvSpPr>
                <p:cNvPr id="53" name="Freeform 52"/>
                <p:cNvSpPr>
                  <a:spLocks/>
                </p:cNvSpPr>
                <p:nvPr/>
              </p:nvSpPr>
              <p:spPr bwMode="auto">
                <a:xfrm>
                  <a:off x="1702683" y="2769431"/>
                  <a:ext cx="659861" cy="521056"/>
                </a:xfrm>
                <a:custGeom>
                  <a:avLst/>
                  <a:gdLst/>
                  <a:ahLst/>
                  <a:cxnLst>
                    <a:cxn ang="0">
                      <a:pos x="98" y="9"/>
                    </a:cxn>
                    <a:cxn ang="0">
                      <a:pos x="106" y="21"/>
                    </a:cxn>
                    <a:cxn ang="0">
                      <a:pos x="101" y="28"/>
                    </a:cxn>
                    <a:cxn ang="0">
                      <a:pos x="94" y="33"/>
                    </a:cxn>
                    <a:cxn ang="0">
                      <a:pos x="99" y="41"/>
                    </a:cxn>
                    <a:cxn ang="0">
                      <a:pos x="99" y="57"/>
                    </a:cxn>
                    <a:cxn ang="0">
                      <a:pos x="94" y="69"/>
                    </a:cxn>
                    <a:cxn ang="0">
                      <a:pos x="89" y="72"/>
                    </a:cxn>
                    <a:cxn ang="0">
                      <a:pos x="82" y="71"/>
                    </a:cxn>
                    <a:cxn ang="0">
                      <a:pos x="75" y="81"/>
                    </a:cxn>
                    <a:cxn ang="0">
                      <a:pos x="68" y="88"/>
                    </a:cxn>
                    <a:cxn ang="0">
                      <a:pos x="58" y="88"/>
                    </a:cxn>
                    <a:cxn ang="0">
                      <a:pos x="58" y="79"/>
                    </a:cxn>
                    <a:cxn ang="0">
                      <a:pos x="67" y="71"/>
                    </a:cxn>
                    <a:cxn ang="0">
                      <a:pos x="75" y="64"/>
                    </a:cxn>
                    <a:cxn ang="0">
                      <a:pos x="82" y="59"/>
                    </a:cxn>
                    <a:cxn ang="0">
                      <a:pos x="84" y="52"/>
                    </a:cxn>
                    <a:cxn ang="0">
                      <a:pos x="70" y="43"/>
                    </a:cxn>
                    <a:cxn ang="0">
                      <a:pos x="51" y="34"/>
                    </a:cxn>
                    <a:cxn ang="0">
                      <a:pos x="19" y="10"/>
                    </a:cxn>
                    <a:cxn ang="0">
                      <a:pos x="10" y="22"/>
                    </a:cxn>
                    <a:cxn ang="0">
                      <a:pos x="8" y="31"/>
                    </a:cxn>
                    <a:cxn ang="0">
                      <a:pos x="13" y="41"/>
                    </a:cxn>
                    <a:cxn ang="0">
                      <a:pos x="12" y="60"/>
                    </a:cxn>
                    <a:cxn ang="0">
                      <a:pos x="10" y="77"/>
                    </a:cxn>
                    <a:cxn ang="0">
                      <a:pos x="8" y="89"/>
                    </a:cxn>
                    <a:cxn ang="0">
                      <a:pos x="15" y="96"/>
                    </a:cxn>
                    <a:cxn ang="0">
                      <a:pos x="8" y="105"/>
                    </a:cxn>
                    <a:cxn ang="0">
                      <a:pos x="8" y="112"/>
                    </a:cxn>
                    <a:cxn ang="0">
                      <a:pos x="10" y="120"/>
                    </a:cxn>
                    <a:cxn ang="0">
                      <a:pos x="3" y="119"/>
                    </a:cxn>
                    <a:cxn ang="0">
                      <a:pos x="1" y="127"/>
                    </a:cxn>
                    <a:cxn ang="0">
                      <a:pos x="3" y="138"/>
                    </a:cxn>
                    <a:cxn ang="0">
                      <a:pos x="17" y="145"/>
                    </a:cxn>
                    <a:cxn ang="0">
                      <a:pos x="25" y="157"/>
                    </a:cxn>
                    <a:cxn ang="0">
                      <a:pos x="31" y="174"/>
                    </a:cxn>
                    <a:cxn ang="0">
                      <a:pos x="34" y="198"/>
                    </a:cxn>
                    <a:cxn ang="0">
                      <a:pos x="48" y="205"/>
                    </a:cxn>
                    <a:cxn ang="0">
                      <a:pos x="67" y="203"/>
                    </a:cxn>
                    <a:cxn ang="0">
                      <a:pos x="84" y="206"/>
                    </a:cxn>
                    <a:cxn ang="0">
                      <a:pos x="115" y="213"/>
                    </a:cxn>
                    <a:cxn ang="0">
                      <a:pos x="129" y="222"/>
                    </a:cxn>
                    <a:cxn ang="0">
                      <a:pos x="154" y="222"/>
                    </a:cxn>
                    <a:cxn ang="0">
                      <a:pos x="168" y="220"/>
                    </a:cxn>
                    <a:cxn ang="0">
                      <a:pos x="184" y="222"/>
                    </a:cxn>
                    <a:cxn ang="0">
                      <a:pos x="266" y="232"/>
                    </a:cxn>
                    <a:cxn ang="0">
                      <a:pos x="268" y="217"/>
                    </a:cxn>
                    <a:cxn ang="0">
                      <a:pos x="275" y="187"/>
                    </a:cxn>
                    <a:cxn ang="0">
                      <a:pos x="283" y="155"/>
                    </a:cxn>
                    <a:cxn ang="0">
                      <a:pos x="294" y="124"/>
                    </a:cxn>
                    <a:cxn ang="0">
                      <a:pos x="304" y="86"/>
                    </a:cxn>
                    <a:cxn ang="0">
                      <a:pos x="99" y="0"/>
                    </a:cxn>
                  </a:cxnLst>
                  <a:rect l="0" t="0" r="r" b="b"/>
                  <a:pathLst>
                    <a:path w="309" h="244">
                      <a:moveTo>
                        <a:pt x="99" y="0"/>
                      </a:moveTo>
                      <a:lnTo>
                        <a:pt x="98" y="7"/>
                      </a:lnTo>
                      <a:lnTo>
                        <a:pt x="98" y="9"/>
                      </a:lnTo>
                      <a:lnTo>
                        <a:pt x="101" y="14"/>
                      </a:lnTo>
                      <a:lnTo>
                        <a:pt x="106" y="17"/>
                      </a:lnTo>
                      <a:lnTo>
                        <a:pt x="106" y="21"/>
                      </a:lnTo>
                      <a:lnTo>
                        <a:pt x="106" y="22"/>
                      </a:lnTo>
                      <a:lnTo>
                        <a:pt x="103" y="24"/>
                      </a:lnTo>
                      <a:lnTo>
                        <a:pt x="101" y="28"/>
                      </a:lnTo>
                      <a:lnTo>
                        <a:pt x="99" y="29"/>
                      </a:lnTo>
                      <a:lnTo>
                        <a:pt x="96" y="31"/>
                      </a:lnTo>
                      <a:lnTo>
                        <a:pt x="94" y="33"/>
                      </a:lnTo>
                      <a:lnTo>
                        <a:pt x="96" y="36"/>
                      </a:lnTo>
                      <a:lnTo>
                        <a:pt x="99" y="38"/>
                      </a:lnTo>
                      <a:lnTo>
                        <a:pt x="99" y="41"/>
                      </a:lnTo>
                      <a:lnTo>
                        <a:pt x="99" y="47"/>
                      </a:lnTo>
                      <a:lnTo>
                        <a:pt x="99" y="50"/>
                      </a:lnTo>
                      <a:lnTo>
                        <a:pt x="99" y="57"/>
                      </a:lnTo>
                      <a:lnTo>
                        <a:pt x="98" y="60"/>
                      </a:lnTo>
                      <a:lnTo>
                        <a:pt x="96" y="65"/>
                      </a:lnTo>
                      <a:lnTo>
                        <a:pt x="94" y="69"/>
                      </a:lnTo>
                      <a:lnTo>
                        <a:pt x="93" y="72"/>
                      </a:lnTo>
                      <a:lnTo>
                        <a:pt x="91" y="74"/>
                      </a:lnTo>
                      <a:lnTo>
                        <a:pt x="89" y="72"/>
                      </a:lnTo>
                      <a:lnTo>
                        <a:pt x="89" y="69"/>
                      </a:lnTo>
                      <a:lnTo>
                        <a:pt x="86" y="69"/>
                      </a:lnTo>
                      <a:lnTo>
                        <a:pt x="82" y="71"/>
                      </a:lnTo>
                      <a:lnTo>
                        <a:pt x="79" y="72"/>
                      </a:lnTo>
                      <a:lnTo>
                        <a:pt x="77" y="76"/>
                      </a:lnTo>
                      <a:lnTo>
                        <a:pt x="75" y="81"/>
                      </a:lnTo>
                      <a:lnTo>
                        <a:pt x="74" y="84"/>
                      </a:lnTo>
                      <a:lnTo>
                        <a:pt x="72" y="86"/>
                      </a:lnTo>
                      <a:lnTo>
                        <a:pt x="68" y="88"/>
                      </a:lnTo>
                      <a:lnTo>
                        <a:pt x="65" y="89"/>
                      </a:lnTo>
                      <a:lnTo>
                        <a:pt x="60" y="91"/>
                      </a:lnTo>
                      <a:lnTo>
                        <a:pt x="58" y="88"/>
                      </a:lnTo>
                      <a:lnTo>
                        <a:pt x="56" y="86"/>
                      </a:lnTo>
                      <a:lnTo>
                        <a:pt x="56" y="83"/>
                      </a:lnTo>
                      <a:lnTo>
                        <a:pt x="58" y="79"/>
                      </a:lnTo>
                      <a:lnTo>
                        <a:pt x="62" y="76"/>
                      </a:lnTo>
                      <a:lnTo>
                        <a:pt x="65" y="74"/>
                      </a:lnTo>
                      <a:lnTo>
                        <a:pt x="67" y="71"/>
                      </a:lnTo>
                      <a:lnTo>
                        <a:pt x="68" y="69"/>
                      </a:lnTo>
                      <a:lnTo>
                        <a:pt x="72" y="67"/>
                      </a:lnTo>
                      <a:lnTo>
                        <a:pt x="75" y="64"/>
                      </a:lnTo>
                      <a:lnTo>
                        <a:pt x="79" y="62"/>
                      </a:lnTo>
                      <a:lnTo>
                        <a:pt x="80" y="62"/>
                      </a:lnTo>
                      <a:lnTo>
                        <a:pt x="82" y="59"/>
                      </a:lnTo>
                      <a:lnTo>
                        <a:pt x="84" y="57"/>
                      </a:lnTo>
                      <a:lnTo>
                        <a:pt x="84" y="53"/>
                      </a:lnTo>
                      <a:lnTo>
                        <a:pt x="84" y="52"/>
                      </a:lnTo>
                      <a:lnTo>
                        <a:pt x="80" y="50"/>
                      </a:lnTo>
                      <a:lnTo>
                        <a:pt x="79" y="50"/>
                      </a:lnTo>
                      <a:lnTo>
                        <a:pt x="70" y="43"/>
                      </a:lnTo>
                      <a:lnTo>
                        <a:pt x="65" y="40"/>
                      </a:lnTo>
                      <a:lnTo>
                        <a:pt x="58" y="36"/>
                      </a:lnTo>
                      <a:lnTo>
                        <a:pt x="51" y="34"/>
                      </a:lnTo>
                      <a:lnTo>
                        <a:pt x="44" y="31"/>
                      </a:lnTo>
                      <a:lnTo>
                        <a:pt x="22" y="10"/>
                      </a:lnTo>
                      <a:lnTo>
                        <a:pt x="19" y="10"/>
                      </a:lnTo>
                      <a:lnTo>
                        <a:pt x="15" y="12"/>
                      </a:lnTo>
                      <a:lnTo>
                        <a:pt x="13" y="17"/>
                      </a:lnTo>
                      <a:lnTo>
                        <a:pt x="10" y="22"/>
                      </a:lnTo>
                      <a:lnTo>
                        <a:pt x="10" y="26"/>
                      </a:lnTo>
                      <a:lnTo>
                        <a:pt x="8" y="28"/>
                      </a:lnTo>
                      <a:lnTo>
                        <a:pt x="8" y="31"/>
                      </a:lnTo>
                      <a:lnTo>
                        <a:pt x="8" y="34"/>
                      </a:lnTo>
                      <a:lnTo>
                        <a:pt x="12" y="36"/>
                      </a:lnTo>
                      <a:lnTo>
                        <a:pt x="13" y="41"/>
                      </a:lnTo>
                      <a:lnTo>
                        <a:pt x="12" y="48"/>
                      </a:lnTo>
                      <a:lnTo>
                        <a:pt x="12" y="55"/>
                      </a:lnTo>
                      <a:lnTo>
                        <a:pt x="12" y="60"/>
                      </a:lnTo>
                      <a:lnTo>
                        <a:pt x="10" y="69"/>
                      </a:lnTo>
                      <a:lnTo>
                        <a:pt x="10" y="72"/>
                      </a:lnTo>
                      <a:lnTo>
                        <a:pt x="10" y="77"/>
                      </a:lnTo>
                      <a:lnTo>
                        <a:pt x="8" y="81"/>
                      </a:lnTo>
                      <a:lnTo>
                        <a:pt x="8" y="88"/>
                      </a:lnTo>
                      <a:lnTo>
                        <a:pt x="8" y="89"/>
                      </a:lnTo>
                      <a:lnTo>
                        <a:pt x="8" y="93"/>
                      </a:lnTo>
                      <a:lnTo>
                        <a:pt x="12" y="95"/>
                      </a:lnTo>
                      <a:lnTo>
                        <a:pt x="15" y="96"/>
                      </a:lnTo>
                      <a:lnTo>
                        <a:pt x="13" y="98"/>
                      </a:lnTo>
                      <a:lnTo>
                        <a:pt x="10" y="102"/>
                      </a:lnTo>
                      <a:lnTo>
                        <a:pt x="8" y="105"/>
                      </a:lnTo>
                      <a:lnTo>
                        <a:pt x="5" y="107"/>
                      </a:lnTo>
                      <a:lnTo>
                        <a:pt x="7" y="110"/>
                      </a:lnTo>
                      <a:lnTo>
                        <a:pt x="8" y="112"/>
                      </a:lnTo>
                      <a:lnTo>
                        <a:pt x="13" y="114"/>
                      </a:lnTo>
                      <a:lnTo>
                        <a:pt x="12" y="117"/>
                      </a:lnTo>
                      <a:lnTo>
                        <a:pt x="10" y="120"/>
                      </a:lnTo>
                      <a:lnTo>
                        <a:pt x="7" y="122"/>
                      </a:lnTo>
                      <a:lnTo>
                        <a:pt x="5" y="120"/>
                      </a:lnTo>
                      <a:lnTo>
                        <a:pt x="3" y="119"/>
                      </a:lnTo>
                      <a:lnTo>
                        <a:pt x="3" y="122"/>
                      </a:lnTo>
                      <a:lnTo>
                        <a:pt x="3" y="126"/>
                      </a:lnTo>
                      <a:lnTo>
                        <a:pt x="1" y="127"/>
                      </a:lnTo>
                      <a:lnTo>
                        <a:pt x="0" y="132"/>
                      </a:lnTo>
                      <a:lnTo>
                        <a:pt x="0" y="136"/>
                      </a:lnTo>
                      <a:lnTo>
                        <a:pt x="3" y="138"/>
                      </a:lnTo>
                      <a:lnTo>
                        <a:pt x="8" y="141"/>
                      </a:lnTo>
                      <a:lnTo>
                        <a:pt x="13" y="143"/>
                      </a:lnTo>
                      <a:lnTo>
                        <a:pt x="17" y="145"/>
                      </a:lnTo>
                      <a:lnTo>
                        <a:pt x="20" y="148"/>
                      </a:lnTo>
                      <a:lnTo>
                        <a:pt x="22" y="151"/>
                      </a:lnTo>
                      <a:lnTo>
                        <a:pt x="25" y="157"/>
                      </a:lnTo>
                      <a:lnTo>
                        <a:pt x="27" y="160"/>
                      </a:lnTo>
                      <a:lnTo>
                        <a:pt x="31" y="167"/>
                      </a:lnTo>
                      <a:lnTo>
                        <a:pt x="31" y="174"/>
                      </a:lnTo>
                      <a:lnTo>
                        <a:pt x="31" y="181"/>
                      </a:lnTo>
                      <a:lnTo>
                        <a:pt x="31" y="191"/>
                      </a:lnTo>
                      <a:lnTo>
                        <a:pt x="34" y="198"/>
                      </a:lnTo>
                      <a:lnTo>
                        <a:pt x="39" y="200"/>
                      </a:lnTo>
                      <a:lnTo>
                        <a:pt x="43" y="203"/>
                      </a:lnTo>
                      <a:lnTo>
                        <a:pt x="48" y="205"/>
                      </a:lnTo>
                      <a:lnTo>
                        <a:pt x="51" y="205"/>
                      </a:lnTo>
                      <a:lnTo>
                        <a:pt x="62" y="203"/>
                      </a:lnTo>
                      <a:lnTo>
                        <a:pt x="67" y="203"/>
                      </a:lnTo>
                      <a:lnTo>
                        <a:pt x="74" y="203"/>
                      </a:lnTo>
                      <a:lnTo>
                        <a:pt x="79" y="205"/>
                      </a:lnTo>
                      <a:lnTo>
                        <a:pt x="84" y="206"/>
                      </a:lnTo>
                      <a:lnTo>
                        <a:pt x="93" y="213"/>
                      </a:lnTo>
                      <a:lnTo>
                        <a:pt x="98" y="215"/>
                      </a:lnTo>
                      <a:lnTo>
                        <a:pt x="115" y="213"/>
                      </a:lnTo>
                      <a:lnTo>
                        <a:pt x="115" y="217"/>
                      </a:lnTo>
                      <a:lnTo>
                        <a:pt x="122" y="220"/>
                      </a:lnTo>
                      <a:lnTo>
                        <a:pt x="129" y="222"/>
                      </a:lnTo>
                      <a:lnTo>
                        <a:pt x="137" y="218"/>
                      </a:lnTo>
                      <a:lnTo>
                        <a:pt x="141" y="217"/>
                      </a:lnTo>
                      <a:lnTo>
                        <a:pt x="154" y="222"/>
                      </a:lnTo>
                      <a:lnTo>
                        <a:pt x="158" y="218"/>
                      </a:lnTo>
                      <a:lnTo>
                        <a:pt x="161" y="218"/>
                      </a:lnTo>
                      <a:lnTo>
                        <a:pt x="168" y="220"/>
                      </a:lnTo>
                      <a:lnTo>
                        <a:pt x="175" y="222"/>
                      </a:lnTo>
                      <a:lnTo>
                        <a:pt x="182" y="222"/>
                      </a:lnTo>
                      <a:lnTo>
                        <a:pt x="184" y="222"/>
                      </a:lnTo>
                      <a:lnTo>
                        <a:pt x="266" y="244"/>
                      </a:lnTo>
                      <a:lnTo>
                        <a:pt x="266" y="237"/>
                      </a:lnTo>
                      <a:lnTo>
                        <a:pt x="266" y="232"/>
                      </a:lnTo>
                      <a:lnTo>
                        <a:pt x="268" y="227"/>
                      </a:lnTo>
                      <a:lnTo>
                        <a:pt x="268" y="222"/>
                      </a:lnTo>
                      <a:lnTo>
                        <a:pt x="268" y="217"/>
                      </a:lnTo>
                      <a:lnTo>
                        <a:pt x="268" y="206"/>
                      </a:lnTo>
                      <a:lnTo>
                        <a:pt x="271" y="196"/>
                      </a:lnTo>
                      <a:lnTo>
                        <a:pt x="275" y="187"/>
                      </a:lnTo>
                      <a:lnTo>
                        <a:pt x="278" y="177"/>
                      </a:lnTo>
                      <a:lnTo>
                        <a:pt x="280" y="163"/>
                      </a:lnTo>
                      <a:lnTo>
                        <a:pt x="283" y="155"/>
                      </a:lnTo>
                      <a:lnTo>
                        <a:pt x="287" y="145"/>
                      </a:lnTo>
                      <a:lnTo>
                        <a:pt x="288" y="134"/>
                      </a:lnTo>
                      <a:lnTo>
                        <a:pt x="294" y="124"/>
                      </a:lnTo>
                      <a:lnTo>
                        <a:pt x="295" y="114"/>
                      </a:lnTo>
                      <a:lnTo>
                        <a:pt x="299" y="98"/>
                      </a:lnTo>
                      <a:lnTo>
                        <a:pt x="304" y="86"/>
                      </a:lnTo>
                      <a:lnTo>
                        <a:pt x="306" y="74"/>
                      </a:lnTo>
                      <a:lnTo>
                        <a:pt x="309" y="67"/>
                      </a:lnTo>
                      <a:lnTo>
                        <a:pt x="99" y="0"/>
                      </a:lnTo>
                      <a:close/>
                    </a:path>
                  </a:pathLst>
                </a:custGeom>
                <a:solidFill>
                  <a:srgbClr val="8C979F"/>
                </a:solidFill>
                <a:ln w="7938">
                  <a:solidFill>
                    <a:schemeClr val="bg1"/>
                  </a:solidFill>
                  <a:prstDash val="solid"/>
                  <a:round/>
                  <a:headEnd/>
                  <a:tailEnd/>
                </a:ln>
              </p:spPr>
              <p:txBody>
                <a:bodyPr/>
                <a:lstStyle/>
                <a:p>
                  <a:endParaRPr lang="en-US" dirty="0">
                    <a:latin typeface="+mj-lt"/>
                  </a:endParaRPr>
                </a:p>
              </p:txBody>
            </p:sp>
            <p:sp>
              <p:nvSpPr>
                <p:cNvPr id="54" name="Freeform 53"/>
                <p:cNvSpPr>
                  <a:spLocks/>
                </p:cNvSpPr>
                <p:nvPr/>
              </p:nvSpPr>
              <p:spPr bwMode="auto">
                <a:xfrm>
                  <a:off x="2131912" y="2912509"/>
                  <a:ext cx="602204" cy="1001537"/>
                </a:xfrm>
                <a:custGeom>
                  <a:avLst/>
                  <a:gdLst/>
                  <a:ahLst/>
                  <a:cxnLst>
                    <a:cxn ang="0">
                      <a:pos x="142" y="22"/>
                    </a:cxn>
                    <a:cxn ang="0">
                      <a:pos x="134" y="47"/>
                    </a:cxn>
                    <a:cxn ang="0">
                      <a:pos x="130" y="64"/>
                    </a:cxn>
                    <a:cxn ang="0">
                      <a:pos x="136" y="83"/>
                    </a:cxn>
                    <a:cxn ang="0">
                      <a:pos x="137" y="95"/>
                    </a:cxn>
                    <a:cxn ang="0">
                      <a:pos x="134" y="103"/>
                    </a:cxn>
                    <a:cxn ang="0">
                      <a:pos x="139" y="112"/>
                    </a:cxn>
                    <a:cxn ang="0">
                      <a:pos x="146" y="120"/>
                    </a:cxn>
                    <a:cxn ang="0">
                      <a:pos x="155" y="139"/>
                    </a:cxn>
                    <a:cxn ang="0">
                      <a:pos x="158" y="150"/>
                    </a:cxn>
                    <a:cxn ang="0">
                      <a:pos x="167" y="163"/>
                    </a:cxn>
                    <a:cxn ang="0">
                      <a:pos x="175" y="163"/>
                    </a:cxn>
                    <a:cxn ang="0">
                      <a:pos x="173" y="172"/>
                    </a:cxn>
                    <a:cxn ang="0">
                      <a:pos x="168" y="181"/>
                    </a:cxn>
                    <a:cxn ang="0">
                      <a:pos x="167" y="189"/>
                    </a:cxn>
                    <a:cxn ang="0">
                      <a:pos x="163" y="196"/>
                    </a:cxn>
                    <a:cxn ang="0">
                      <a:pos x="163" y="206"/>
                    </a:cxn>
                    <a:cxn ang="0">
                      <a:pos x="160" y="212"/>
                    </a:cxn>
                    <a:cxn ang="0">
                      <a:pos x="156" y="220"/>
                    </a:cxn>
                    <a:cxn ang="0">
                      <a:pos x="155" y="225"/>
                    </a:cxn>
                    <a:cxn ang="0">
                      <a:pos x="160" y="232"/>
                    </a:cxn>
                    <a:cxn ang="0">
                      <a:pos x="165" y="232"/>
                    </a:cxn>
                    <a:cxn ang="0">
                      <a:pos x="172" y="229"/>
                    </a:cxn>
                    <a:cxn ang="0">
                      <a:pos x="177" y="225"/>
                    </a:cxn>
                    <a:cxn ang="0">
                      <a:pos x="182" y="229"/>
                    </a:cxn>
                    <a:cxn ang="0">
                      <a:pos x="185" y="255"/>
                    </a:cxn>
                    <a:cxn ang="0">
                      <a:pos x="187" y="263"/>
                    </a:cxn>
                    <a:cxn ang="0">
                      <a:pos x="191" y="272"/>
                    </a:cxn>
                    <a:cxn ang="0">
                      <a:pos x="189" y="279"/>
                    </a:cxn>
                    <a:cxn ang="0">
                      <a:pos x="194" y="284"/>
                    </a:cxn>
                    <a:cxn ang="0">
                      <a:pos x="201" y="289"/>
                    </a:cxn>
                    <a:cxn ang="0">
                      <a:pos x="199" y="299"/>
                    </a:cxn>
                    <a:cxn ang="0">
                      <a:pos x="203" y="304"/>
                    </a:cxn>
                    <a:cxn ang="0">
                      <a:pos x="206" y="313"/>
                    </a:cxn>
                    <a:cxn ang="0">
                      <a:pos x="213" y="306"/>
                    </a:cxn>
                    <a:cxn ang="0">
                      <a:pos x="220" y="310"/>
                    </a:cxn>
                    <a:cxn ang="0">
                      <a:pos x="228" y="311"/>
                    </a:cxn>
                    <a:cxn ang="0">
                      <a:pos x="235" y="306"/>
                    </a:cxn>
                    <a:cxn ang="0">
                      <a:pos x="244" y="311"/>
                    </a:cxn>
                    <a:cxn ang="0">
                      <a:pos x="252" y="311"/>
                    </a:cxn>
                    <a:cxn ang="0">
                      <a:pos x="263" y="313"/>
                    </a:cxn>
                    <a:cxn ang="0">
                      <a:pos x="268" y="308"/>
                    </a:cxn>
                    <a:cxn ang="0">
                      <a:pos x="275" y="304"/>
                    </a:cxn>
                    <a:cxn ang="0">
                      <a:pos x="277" y="316"/>
                    </a:cxn>
                    <a:cxn ang="0">
                      <a:pos x="127" y="442"/>
                    </a:cxn>
                    <a:cxn ang="0">
                      <a:pos x="15" y="346"/>
                    </a:cxn>
                    <a:cxn ang="0">
                      <a:pos x="31" y="298"/>
                    </a:cxn>
                    <a:cxn ang="0">
                      <a:pos x="36" y="280"/>
                    </a:cxn>
                    <a:cxn ang="0">
                      <a:pos x="26" y="267"/>
                    </a:cxn>
                    <a:cxn ang="0">
                      <a:pos x="41" y="249"/>
                    </a:cxn>
                    <a:cxn ang="0">
                      <a:pos x="53" y="234"/>
                    </a:cxn>
                    <a:cxn ang="0">
                      <a:pos x="67" y="213"/>
                    </a:cxn>
                    <a:cxn ang="0">
                      <a:pos x="75" y="196"/>
                    </a:cxn>
                    <a:cxn ang="0">
                      <a:pos x="65" y="170"/>
                    </a:cxn>
                    <a:cxn ang="0">
                      <a:pos x="65" y="148"/>
                    </a:cxn>
                  </a:cxnLst>
                  <a:rect l="0" t="0" r="r" b="b"/>
                  <a:pathLst>
                    <a:path w="282" h="469">
                      <a:moveTo>
                        <a:pt x="108" y="0"/>
                      </a:moveTo>
                      <a:lnTo>
                        <a:pt x="142" y="10"/>
                      </a:lnTo>
                      <a:lnTo>
                        <a:pt x="142" y="22"/>
                      </a:lnTo>
                      <a:lnTo>
                        <a:pt x="139" y="35"/>
                      </a:lnTo>
                      <a:lnTo>
                        <a:pt x="136" y="40"/>
                      </a:lnTo>
                      <a:lnTo>
                        <a:pt x="134" y="47"/>
                      </a:lnTo>
                      <a:lnTo>
                        <a:pt x="134" y="55"/>
                      </a:lnTo>
                      <a:lnTo>
                        <a:pt x="132" y="59"/>
                      </a:lnTo>
                      <a:lnTo>
                        <a:pt x="130" y="64"/>
                      </a:lnTo>
                      <a:lnTo>
                        <a:pt x="129" y="71"/>
                      </a:lnTo>
                      <a:lnTo>
                        <a:pt x="132" y="76"/>
                      </a:lnTo>
                      <a:lnTo>
                        <a:pt x="136" y="83"/>
                      </a:lnTo>
                      <a:lnTo>
                        <a:pt x="139" y="88"/>
                      </a:lnTo>
                      <a:lnTo>
                        <a:pt x="139" y="93"/>
                      </a:lnTo>
                      <a:lnTo>
                        <a:pt x="137" y="95"/>
                      </a:lnTo>
                      <a:lnTo>
                        <a:pt x="136" y="98"/>
                      </a:lnTo>
                      <a:lnTo>
                        <a:pt x="136" y="102"/>
                      </a:lnTo>
                      <a:lnTo>
                        <a:pt x="134" y="103"/>
                      </a:lnTo>
                      <a:lnTo>
                        <a:pt x="134" y="105"/>
                      </a:lnTo>
                      <a:lnTo>
                        <a:pt x="137" y="110"/>
                      </a:lnTo>
                      <a:lnTo>
                        <a:pt x="139" y="112"/>
                      </a:lnTo>
                      <a:lnTo>
                        <a:pt x="141" y="117"/>
                      </a:lnTo>
                      <a:lnTo>
                        <a:pt x="144" y="119"/>
                      </a:lnTo>
                      <a:lnTo>
                        <a:pt x="146" y="120"/>
                      </a:lnTo>
                      <a:lnTo>
                        <a:pt x="149" y="127"/>
                      </a:lnTo>
                      <a:lnTo>
                        <a:pt x="151" y="134"/>
                      </a:lnTo>
                      <a:lnTo>
                        <a:pt x="155" y="139"/>
                      </a:lnTo>
                      <a:lnTo>
                        <a:pt x="156" y="143"/>
                      </a:lnTo>
                      <a:lnTo>
                        <a:pt x="158" y="146"/>
                      </a:lnTo>
                      <a:lnTo>
                        <a:pt x="158" y="150"/>
                      </a:lnTo>
                      <a:lnTo>
                        <a:pt x="161" y="155"/>
                      </a:lnTo>
                      <a:lnTo>
                        <a:pt x="165" y="158"/>
                      </a:lnTo>
                      <a:lnTo>
                        <a:pt x="167" y="163"/>
                      </a:lnTo>
                      <a:lnTo>
                        <a:pt x="168" y="165"/>
                      </a:lnTo>
                      <a:lnTo>
                        <a:pt x="173" y="162"/>
                      </a:lnTo>
                      <a:lnTo>
                        <a:pt x="175" y="163"/>
                      </a:lnTo>
                      <a:lnTo>
                        <a:pt x="177" y="165"/>
                      </a:lnTo>
                      <a:lnTo>
                        <a:pt x="175" y="169"/>
                      </a:lnTo>
                      <a:lnTo>
                        <a:pt x="173" y="172"/>
                      </a:lnTo>
                      <a:lnTo>
                        <a:pt x="172" y="174"/>
                      </a:lnTo>
                      <a:lnTo>
                        <a:pt x="172" y="177"/>
                      </a:lnTo>
                      <a:lnTo>
                        <a:pt x="168" y="181"/>
                      </a:lnTo>
                      <a:lnTo>
                        <a:pt x="168" y="184"/>
                      </a:lnTo>
                      <a:lnTo>
                        <a:pt x="167" y="188"/>
                      </a:lnTo>
                      <a:lnTo>
                        <a:pt x="167" y="189"/>
                      </a:lnTo>
                      <a:lnTo>
                        <a:pt x="163" y="191"/>
                      </a:lnTo>
                      <a:lnTo>
                        <a:pt x="161" y="194"/>
                      </a:lnTo>
                      <a:lnTo>
                        <a:pt x="163" y="196"/>
                      </a:lnTo>
                      <a:lnTo>
                        <a:pt x="163" y="200"/>
                      </a:lnTo>
                      <a:lnTo>
                        <a:pt x="165" y="205"/>
                      </a:lnTo>
                      <a:lnTo>
                        <a:pt x="163" y="206"/>
                      </a:lnTo>
                      <a:lnTo>
                        <a:pt x="163" y="210"/>
                      </a:lnTo>
                      <a:lnTo>
                        <a:pt x="161" y="210"/>
                      </a:lnTo>
                      <a:lnTo>
                        <a:pt x="160" y="212"/>
                      </a:lnTo>
                      <a:lnTo>
                        <a:pt x="156" y="213"/>
                      </a:lnTo>
                      <a:lnTo>
                        <a:pt x="156" y="215"/>
                      </a:lnTo>
                      <a:lnTo>
                        <a:pt x="156" y="220"/>
                      </a:lnTo>
                      <a:lnTo>
                        <a:pt x="156" y="222"/>
                      </a:lnTo>
                      <a:lnTo>
                        <a:pt x="155" y="222"/>
                      </a:lnTo>
                      <a:lnTo>
                        <a:pt x="155" y="225"/>
                      </a:lnTo>
                      <a:lnTo>
                        <a:pt x="155" y="227"/>
                      </a:lnTo>
                      <a:lnTo>
                        <a:pt x="156" y="227"/>
                      </a:lnTo>
                      <a:lnTo>
                        <a:pt x="160" y="232"/>
                      </a:lnTo>
                      <a:lnTo>
                        <a:pt x="161" y="234"/>
                      </a:lnTo>
                      <a:lnTo>
                        <a:pt x="163" y="234"/>
                      </a:lnTo>
                      <a:lnTo>
                        <a:pt x="165" y="232"/>
                      </a:lnTo>
                      <a:lnTo>
                        <a:pt x="167" y="231"/>
                      </a:lnTo>
                      <a:lnTo>
                        <a:pt x="168" y="231"/>
                      </a:lnTo>
                      <a:lnTo>
                        <a:pt x="172" y="229"/>
                      </a:lnTo>
                      <a:lnTo>
                        <a:pt x="173" y="229"/>
                      </a:lnTo>
                      <a:lnTo>
                        <a:pt x="175" y="225"/>
                      </a:lnTo>
                      <a:lnTo>
                        <a:pt x="177" y="225"/>
                      </a:lnTo>
                      <a:lnTo>
                        <a:pt x="179" y="225"/>
                      </a:lnTo>
                      <a:lnTo>
                        <a:pt x="180" y="227"/>
                      </a:lnTo>
                      <a:lnTo>
                        <a:pt x="182" y="229"/>
                      </a:lnTo>
                      <a:lnTo>
                        <a:pt x="184" y="231"/>
                      </a:lnTo>
                      <a:lnTo>
                        <a:pt x="184" y="249"/>
                      </a:lnTo>
                      <a:lnTo>
                        <a:pt x="185" y="255"/>
                      </a:lnTo>
                      <a:lnTo>
                        <a:pt x="185" y="255"/>
                      </a:lnTo>
                      <a:lnTo>
                        <a:pt x="187" y="260"/>
                      </a:lnTo>
                      <a:lnTo>
                        <a:pt x="187" y="263"/>
                      </a:lnTo>
                      <a:lnTo>
                        <a:pt x="191" y="265"/>
                      </a:lnTo>
                      <a:lnTo>
                        <a:pt x="191" y="268"/>
                      </a:lnTo>
                      <a:lnTo>
                        <a:pt x="191" y="272"/>
                      </a:lnTo>
                      <a:lnTo>
                        <a:pt x="189" y="275"/>
                      </a:lnTo>
                      <a:lnTo>
                        <a:pt x="187" y="277"/>
                      </a:lnTo>
                      <a:lnTo>
                        <a:pt x="189" y="279"/>
                      </a:lnTo>
                      <a:lnTo>
                        <a:pt x="191" y="280"/>
                      </a:lnTo>
                      <a:lnTo>
                        <a:pt x="191" y="282"/>
                      </a:lnTo>
                      <a:lnTo>
                        <a:pt x="194" y="284"/>
                      </a:lnTo>
                      <a:lnTo>
                        <a:pt x="197" y="284"/>
                      </a:lnTo>
                      <a:lnTo>
                        <a:pt x="199" y="287"/>
                      </a:lnTo>
                      <a:lnTo>
                        <a:pt x="201" y="289"/>
                      </a:lnTo>
                      <a:lnTo>
                        <a:pt x="201" y="294"/>
                      </a:lnTo>
                      <a:lnTo>
                        <a:pt x="201" y="298"/>
                      </a:lnTo>
                      <a:lnTo>
                        <a:pt x="199" y="299"/>
                      </a:lnTo>
                      <a:lnTo>
                        <a:pt x="201" y="301"/>
                      </a:lnTo>
                      <a:lnTo>
                        <a:pt x="203" y="303"/>
                      </a:lnTo>
                      <a:lnTo>
                        <a:pt x="203" y="304"/>
                      </a:lnTo>
                      <a:lnTo>
                        <a:pt x="203" y="308"/>
                      </a:lnTo>
                      <a:lnTo>
                        <a:pt x="204" y="311"/>
                      </a:lnTo>
                      <a:lnTo>
                        <a:pt x="206" y="313"/>
                      </a:lnTo>
                      <a:lnTo>
                        <a:pt x="210" y="311"/>
                      </a:lnTo>
                      <a:lnTo>
                        <a:pt x="210" y="308"/>
                      </a:lnTo>
                      <a:lnTo>
                        <a:pt x="213" y="306"/>
                      </a:lnTo>
                      <a:lnTo>
                        <a:pt x="215" y="306"/>
                      </a:lnTo>
                      <a:lnTo>
                        <a:pt x="216" y="308"/>
                      </a:lnTo>
                      <a:lnTo>
                        <a:pt x="220" y="310"/>
                      </a:lnTo>
                      <a:lnTo>
                        <a:pt x="222" y="311"/>
                      </a:lnTo>
                      <a:lnTo>
                        <a:pt x="225" y="311"/>
                      </a:lnTo>
                      <a:lnTo>
                        <a:pt x="228" y="311"/>
                      </a:lnTo>
                      <a:lnTo>
                        <a:pt x="232" y="308"/>
                      </a:lnTo>
                      <a:lnTo>
                        <a:pt x="234" y="306"/>
                      </a:lnTo>
                      <a:lnTo>
                        <a:pt x="235" y="306"/>
                      </a:lnTo>
                      <a:lnTo>
                        <a:pt x="237" y="308"/>
                      </a:lnTo>
                      <a:lnTo>
                        <a:pt x="239" y="311"/>
                      </a:lnTo>
                      <a:lnTo>
                        <a:pt x="244" y="311"/>
                      </a:lnTo>
                      <a:lnTo>
                        <a:pt x="249" y="310"/>
                      </a:lnTo>
                      <a:lnTo>
                        <a:pt x="251" y="311"/>
                      </a:lnTo>
                      <a:lnTo>
                        <a:pt x="252" y="311"/>
                      </a:lnTo>
                      <a:lnTo>
                        <a:pt x="258" y="311"/>
                      </a:lnTo>
                      <a:lnTo>
                        <a:pt x="261" y="311"/>
                      </a:lnTo>
                      <a:lnTo>
                        <a:pt x="263" y="313"/>
                      </a:lnTo>
                      <a:lnTo>
                        <a:pt x="265" y="311"/>
                      </a:lnTo>
                      <a:lnTo>
                        <a:pt x="266" y="310"/>
                      </a:lnTo>
                      <a:lnTo>
                        <a:pt x="268" y="308"/>
                      </a:lnTo>
                      <a:lnTo>
                        <a:pt x="270" y="303"/>
                      </a:lnTo>
                      <a:lnTo>
                        <a:pt x="273" y="303"/>
                      </a:lnTo>
                      <a:lnTo>
                        <a:pt x="275" y="304"/>
                      </a:lnTo>
                      <a:lnTo>
                        <a:pt x="275" y="310"/>
                      </a:lnTo>
                      <a:lnTo>
                        <a:pt x="277" y="313"/>
                      </a:lnTo>
                      <a:lnTo>
                        <a:pt x="277" y="316"/>
                      </a:lnTo>
                      <a:lnTo>
                        <a:pt x="282" y="316"/>
                      </a:lnTo>
                      <a:lnTo>
                        <a:pt x="252" y="469"/>
                      </a:lnTo>
                      <a:lnTo>
                        <a:pt x="127" y="442"/>
                      </a:lnTo>
                      <a:lnTo>
                        <a:pt x="0" y="409"/>
                      </a:lnTo>
                      <a:lnTo>
                        <a:pt x="8" y="368"/>
                      </a:lnTo>
                      <a:lnTo>
                        <a:pt x="15" y="346"/>
                      </a:lnTo>
                      <a:lnTo>
                        <a:pt x="20" y="322"/>
                      </a:lnTo>
                      <a:lnTo>
                        <a:pt x="26" y="306"/>
                      </a:lnTo>
                      <a:lnTo>
                        <a:pt x="31" y="298"/>
                      </a:lnTo>
                      <a:lnTo>
                        <a:pt x="34" y="292"/>
                      </a:lnTo>
                      <a:lnTo>
                        <a:pt x="36" y="286"/>
                      </a:lnTo>
                      <a:lnTo>
                        <a:pt x="36" y="280"/>
                      </a:lnTo>
                      <a:lnTo>
                        <a:pt x="31" y="275"/>
                      </a:lnTo>
                      <a:lnTo>
                        <a:pt x="26" y="272"/>
                      </a:lnTo>
                      <a:lnTo>
                        <a:pt x="26" y="267"/>
                      </a:lnTo>
                      <a:lnTo>
                        <a:pt x="26" y="265"/>
                      </a:lnTo>
                      <a:lnTo>
                        <a:pt x="31" y="258"/>
                      </a:lnTo>
                      <a:lnTo>
                        <a:pt x="41" y="249"/>
                      </a:lnTo>
                      <a:lnTo>
                        <a:pt x="48" y="244"/>
                      </a:lnTo>
                      <a:lnTo>
                        <a:pt x="50" y="243"/>
                      </a:lnTo>
                      <a:lnTo>
                        <a:pt x="53" y="234"/>
                      </a:lnTo>
                      <a:lnTo>
                        <a:pt x="60" y="227"/>
                      </a:lnTo>
                      <a:lnTo>
                        <a:pt x="62" y="222"/>
                      </a:lnTo>
                      <a:lnTo>
                        <a:pt x="67" y="213"/>
                      </a:lnTo>
                      <a:lnTo>
                        <a:pt x="74" y="206"/>
                      </a:lnTo>
                      <a:lnTo>
                        <a:pt x="75" y="201"/>
                      </a:lnTo>
                      <a:lnTo>
                        <a:pt x="75" y="196"/>
                      </a:lnTo>
                      <a:lnTo>
                        <a:pt x="69" y="188"/>
                      </a:lnTo>
                      <a:lnTo>
                        <a:pt x="65" y="177"/>
                      </a:lnTo>
                      <a:lnTo>
                        <a:pt x="65" y="170"/>
                      </a:lnTo>
                      <a:lnTo>
                        <a:pt x="67" y="160"/>
                      </a:lnTo>
                      <a:lnTo>
                        <a:pt x="67" y="153"/>
                      </a:lnTo>
                      <a:lnTo>
                        <a:pt x="65" y="148"/>
                      </a:lnTo>
                      <a:lnTo>
                        <a:pt x="67" y="145"/>
                      </a:lnTo>
                      <a:lnTo>
                        <a:pt x="108" y="0"/>
                      </a:lnTo>
                      <a:close/>
                    </a:path>
                  </a:pathLst>
                </a:custGeom>
                <a:solidFill>
                  <a:srgbClr val="8C979F"/>
                </a:solidFill>
                <a:ln w="7938">
                  <a:solidFill>
                    <a:schemeClr val="bg1"/>
                  </a:solidFill>
                  <a:prstDash val="solid"/>
                  <a:round/>
                  <a:headEnd/>
                  <a:tailEnd/>
                </a:ln>
              </p:spPr>
              <p:txBody>
                <a:bodyPr/>
                <a:lstStyle/>
                <a:p>
                  <a:endParaRPr lang="en-US" dirty="0">
                    <a:latin typeface="+mj-lt"/>
                  </a:endParaRPr>
                </a:p>
              </p:txBody>
            </p:sp>
            <p:sp>
              <p:nvSpPr>
                <p:cNvPr id="55" name="Freeform 54"/>
                <p:cNvSpPr>
                  <a:spLocks/>
                </p:cNvSpPr>
                <p:nvPr/>
              </p:nvSpPr>
              <p:spPr bwMode="auto">
                <a:xfrm>
                  <a:off x="2759742" y="4076342"/>
                  <a:ext cx="741011" cy="587256"/>
                </a:xfrm>
                <a:custGeom>
                  <a:avLst/>
                  <a:gdLst/>
                  <a:ahLst/>
                  <a:cxnLst>
                    <a:cxn ang="0">
                      <a:pos x="36" y="0"/>
                    </a:cxn>
                    <a:cxn ang="0">
                      <a:pos x="0" y="239"/>
                    </a:cxn>
                    <a:cxn ang="0">
                      <a:pos x="149" y="258"/>
                    </a:cxn>
                    <a:cxn ang="0">
                      <a:pos x="184" y="263"/>
                    </a:cxn>
                    <a:cxn ang="0">
                      <a:pos x="228" y="268"/>
                    </a:cxn>
                    <a:cxn ang="0">
                      <a:pos x="282" y="275"/>
                    </a:cxn>
                    <a:cxn ang="0">
                      <a:pos x="330" y="275"/>
                    </a:cxn>
                    <a:cxn ang="0">
                      <a:pos x="347" y="38"/>
                    </a:cxn>
                    <a:cxn ang="0">
                      <a:pos x="326" y="36"/>
                    </a:cxn>
                    <a:cxn ang="0">
                      <a:pos x="302" y="35"/>
                    </a:cxn>
                    <a:cxn ang="0">
                      <a:pos x="278" y="33"/>
                    </a:cxn>
                    <a:cxn ang="0">
                      <a:pos x="259" y="31"/>
                    </a:cxn>
                    <a:cxn ang="0">
                      <a:pos x="234" y="28"/>
                    </a:cxn>
                    <a:cxn ang="0">
                      <a:pos x="206" y="22"/>
                    </a:cxn>
                    <a:cxn ang="0">
                      <a:pos x="173" y="19"/>
                    </a:cxn>
                    <a:cxn ang="0">
                      <a:pos x="148" y="16"/>
                    </a:cxn>
                    <a:cxn ang="0">
                      <a:pos x="127" y="12"/>
                    </a:cxn>
                    <a:cxn ang="0">
                      <a:pos x="111" y="10"/>
                    </a:cxn>
                    <a:cxn ang="0">
                      <a:pos x="94" y="9"/>
                    </a:cxn>
                    <a:cxn ang="0">
                      <a:pos x="77" y="5"/>
                    </a:cxn>
                    <a:cxn ang="0">
                      <a:pos x="63" y="4"/>
                    </a:cxn>
                    <a:cxn ang="0">
                      <a:pos x="50" y="2"/>
                    </a:cxn>
                    <a:cxn ang="0">
                      <a:pos x="36" y="0"/>
                    </a:cxn>
                  </a:cxnLst>
                  <a:rect l="0" t="0" r="r" b="b"/>
                  <a:pathLst>
                    <a:path w="347" h="275">
                      <a:moveTo>
                        <a:pt x="36" y="0"/>
                      </a:moveTo>
                      <a:lnTo>
                        <a:pt x="0" y="239"/>
                      </a:lnTo>
                      <a:lnTo>
                        <a:pt x="149" y="258"/>
                      </a:lnTo>
                      <a:lnTo>
                        <a:pt x="184" y="263"/>
                      </a:lnTo>
                      <a:lnTo>
                        <a:pt x="228" y="268"/>
                      </a:lnTo>
                      <a:lnTo>
                        <a:pt x="282" y="275"/>
                      </a:lnTo>
                      <a:lnTo>
                        <a:pt x="330" y="275"/>
                      </a:lnTo>
                      <a:lnTo>
                        <a:pt x="347" y="38"/>
                      </a:lnTo>
                      <a:lnTo>
                        <a:pt x="326" y="36"/>
                      </a:lnTo>
                      <a:lnTo>
                        <a:pt x="302" y="35"/>
                      </a:lnTo>
                      <a:lnTo>
                        <a:pt x="278" y="33"/>
                      </a:lnTo>
                      <a:lnTo>
                        <a:pt x="259" y="31"/>
                      </a:lnTo>
                      <a:lnTo>
                        <a:pt x="234" y="28"/>
                      </a:lnTo>
                      <a:lnTo>
                        <a:pt x="206" y="22"/>
                      </a:lnTo>
                      <a:lnTo>
                        <a:pt x="173" y="19"/>
                      </a:lnTo>
                      <a:lnTo>
                        <a:pt x="148" y="16"/>
                      </a:lnTo>
                      <a:lnTo>
                        <a:pt x="127" y="12"/>
                      </a:lnTo>
                      <a:lnTo>
                        <a:pt x="111" y="10"/>
                      </a:lnTo>
                      <a:lnTo>
                        <a:pt x="94" y="9"/>
                      </a:lnTo>
                      <a:lnTo>
                        <a:pt x="77" y="5"/>
                      </a:lnTo>
                      <a:lnTo>
                        <a:pt x="63" y="4"/>
                      </a:lnTo>
                      <a:lnTo>
                        <a:pt x="50" y="2"/>
                      </a:lnTo>
                      <a:lnTo>
                        <a:pt x="36" y="0"/>
                      </a:lnTo>
                      <a:close/>
                    </a:path>
                  </a:pathLst>
                </a:custGeom>
                <a:solidFill>
                  <a:srgbClr val="8C979F"/>
                </a:solidFill>
                <a:ln w="7938">
                  <a:solidFill>
                    <a:schemeClr val="bg1"/>
                  </a:solidFill>
                  <a:prstDash val="solid"/>
                  <a:round/>
                  <a:headEnd/>
                  <a:tailEnd/>
                </a:ln>
              </p:spPr>
              <p:txBody>
                <a:bodyPr/>
                <a:lstStyle/>
                <a:p>
                  <a:endParaRPr lang="en-US" dirty="0">
                    <a:latin typeface="+mj-lt"/>
                  </a:endParaRPr>
                </a:p>
              </p:txBody>
            </p:sp>
            <p:sp>
              <p:nvSpPr>
                <p:cNvPr id="56" name="Freeform 55"/>
                <p:cNvSpPr>
                  <a:spLocks/>
                </p:cNvSpPr>
                <p:nvPr/>
              </p:nvSpPr>
              <p:spPr bwMode="auto">
                <a:xfrm>
                  <a:off x="2652968" y="3533932"/>
                  <a:ext cx="711114" cy="608611"/>
                </a:xfrm>
                <a:custGeom>
                  <a:avLst/>
                  <a:gdLst/>
                  <a:ahLst/>
                  <a:cxnLst>
                    <a:cxn ang="0">
                      <a:pos x="45" y="0"/>
                    </a:cxn>
                    <a:cxn ang="0">
                      <a:pos x="34" y="43"/>
                    </a:cxn>
                    <a:cxn ang="0">
                      <a:pos x="27" y="82"/>
                    </a:cxn>
                    <a:cxn ang="0">
                      <a:pos x="19" y="127"/>
                    </a:cxn>
                    <a:cxn ang="0">
                      <a:pos x="12" y="160"/>
                    </a:cxn>
                    <a:cxn ang="0">
                      <a:pos x="10" y="170"/>
                    </a:cxn>
                    <a:cxn ang="0">
                      <a:pos x="7" y="185"/>
                    </a:cxn>
                    <a:cxn ang="0">
                      <a:pos x="0" y="237"/>
                    </a:cxn>
                    <a:cxn ang="0">
                      <a:pos x="86" y="254"/>
                    </a:cxn>
                    <a:cxn ang="0">
                      <a:pos x="153" y="263"/>
                    </a:cxn>
                    <a:cxn ang="0">
                      <a:pos x="191" y="268"/>
                    </a:cxn>
                    <a:cxn ang="0">
                      <a:pos x="223" y="273"/>
                    </a:cxn>
                    <a:cxn ang="0">
                      <a:pos x="251" y="276"/>
                    </a:cxn>
                    <a:cxn ang="0">
                      <a:pos x="277" y="280"/>
                    </a:cxn>
                    <a:cxn ang="0">
                      <a:pos x="309" y="285"/>
                    </a:cxn>
                    <a:cxn ang="0">
                      <a:pos x="311" y="270"/>
                    </a:cxn>
                    <a:cxn ang="0">
                      <a:pos x="313" y="254"/>
                    </a:cxn>
                    <a:cxn ang="0">
                      <a:pos x="314" y="239"/>
                    </a:cxn>
                    <a:cxn ang="0">
                      <a:pos x="316" y="225"/>
                    </a:cxn>
                    <a:cxn ang="0">
                      <a:pos x="318" y="206"/>
                    </a:cxn>
                    <a:cxn ang="0">
                      <a:pos x="320" y="187"/>
                    </a:cxn>
                    <a:cxn ang="0">
                      <a:pos x="321" y="172"/>
                    </a:cxn>
                    <a:cxn ang="0">
                      <a:pos x="323" y="148"/>
                    </a:cxn>
                    <a:cxn ang="0">
                      <a:pos x="327" y="127"/>
                    </a:cxn>
                    <a:cxn ang="0">
                      <a:pos x="327" y="108"/>
                    </a:cxn>
                    <a:cxn ang="0">
                      <a:pos x="330" y="89"/>
                    </a:cxn>
                    <a:cxn ang="0">
                      <a:pos x="332" y="70"/>
                    </a:cxn>
                    <a:cxn ang="0">
                      <a:pos x="333" y="51"/>
                    </a:cxn>
                    <a:cxn ang="0">
                      <a:pos x="333" y="44"/>
                    </a:cxn>
                    <a:cxn ang="0">
                      <a:pos x="45" y="0"/>
                    </a:cxn>
                  </a:cxnLst>
                  <a:rect l="0" t="0" r="r" b="b"/>
                  <a:pathLst>
                    <a:path w="333" h="285">
                      <a:moveTo>
                        <a:pt x="45" y="0"/>
                      </a:moveTo>
                      <a:lnTo>
                        <a:pt x="34" y="43"/>
                      </a:lnTo>
                      <a:lnTo>
                        <a:pt x="27" y="82"/>
                      </a:lnTo>
                      <a:lnTo>
                        <a:pt x="19" y="127"/>
                      </a:lnTo>
                      <a:lnTo>
                        <a:pt x="12" y="160"/>
                      </a:lnTo>
                      <a:lnTo>
                        <a:pt x="10" y="170"/>
                      </a:lnTo>
                      <a:lnTo>
                        <a:pt x="7" y="185"/>
                      </a:lnTo>
                      <a:lnTo>
                        <a:pt x="0" y="237"/>
                      </a:lnTo>
                      <a:lnTo>
                        <a:pt x="86" y="254"/>
                      </a:lnTo>
                      <a:lnTo>
                        <a:pt x="153" y="263"/>
                      </a:lnTo>
                      <a:lnTo>
                        <a:pt x="191" y="268"/>
                      </a:lnTo>
                      <a:lnTo>
                        <a:pt x="223" y="273"/>
                      </a:lnTo>
                      <a:lnTo>
                        <a:pt x="251" y="276"/>
                      </a:lnTo>
                      <a:lnTo>
                        <a:pt x="277" y="280"/>
                      </a:lnTo>
                      <a:lnTo>
                        <a:pt x="309" y="285"/>
                      </a:lnTo>
                      <a:lnTo>
                        <a:pt x="311" y="270"/>
                      </a:lnTo>
                      <a:lnTo>
                        <a:pt x="313" y="254"/>
                      </a:lnTo>
                      <a:lnTo>
                        <a:pt x="314" y="239"/>
                      </a:lnTo>
                      <a:lnTo>
                        <a:pt x="316" y="225"/>
                      </a:lnTo>
                      <a:lnTo>
                        <a:pt x="318" y="206"/>
                      </a:lnTo>
                      <a:lnTo>
                        <a:pt x="320" y="187"/>
                      </a:lnTo>
                      <a:lnTo>
                        <a:pt x="321" y="172"/>
                      </a:lnTo>
                      <a:lnTo>
                        <a:pt x="323" y="148"/>
                      </a:lnTo>
                      <a:lnTo>
                        <a:pt x="327" y="127"/>
                      </a:lnTo>
                      <a:lnTo>
                        <a:pt x="327" y="108"/>
                      </a:lnTo>
                      <a:lnTo>
                        <a:pt x="330" y="89"/>
                      </a:lnTo>
                      <a:lnTo>
                        <a:pt x="332" y="70"/>
                      </a:lnTo>
                      <a:lnTo>
                        <a:pt x="333" y="51"/>
                      </a:lnTo>
                      <a:lnTo>
                        <a:pt x="333" y="44"/>
                      </a:lnTo>
                      <a:lnTo>
                        <a:pt x="45" y="0"/>
                      </a:lnTo>
                      <a:close/>
                    </a:path>
                  </a:pathLst>
                </a:custGeom>
                <a:solidFill>
                  <a:srgbClr val="8C979F"/>
                </a:solidFill>
                <a:ln w="7938">
                  <a:solidFill>
                    <a:schemeClr val="bg1"/>
                  </a:solidFill>
                  <a:prstDash val="solid"/>
                  <a:round/>
                  <a:headEnd/>
                  <a:tailEnd/>
                </a:ln>
              </p:spPr>
              <p:txBody>
                <a:bodyPr/>
                <a:lstStyle/>
                <a:p>
                  <a:endParaRPr lang="en-US" dirty="0">
                    <a:latin typeface="+mj-lt"/>
                  </a:endParaRPr>
                </a:p>
              </p:txBody>
            </p:sp>
            <p:sp>
              <p:nvSpPr>
                <p:cNvPr id="57" name="Freeform 56"/>
                <p:cNvSpPr>
                  <a:spLocks/>
                </p:cNvSpPr>
                <p:nvPr/>
              </p:nvSpPr>
              <p:spPr bwMode="auto">
                <a:xfrm>
                  <a:off x="2407389" y="2931728"/>
                  <a:ext cx="1016486" cy="696165"/>
                </a:xfrm>
                <a:custGeom>
                  <a:avLst/>
                  <a:gdLst/>
                  <a:ahLst/>
                  <a:cxnLst>
                    <a:cxn ang="0">
                      <a:pos x="12" y="20"/>
                    </a:cxn>
                    <a:cxn ang="0">
                      <a:pos x="3" y="38"/>
                    </a:cxn>
                    <a:cxn ang="0">
                      <a:pos x="1" y="51"/>
                    </a:cxn>
                    <a:cxn ang="0">
                      <a:pos x="3" y="67"/>
                    </a:cxn>
                    <a:cxn ang="0">
                      <a:pos x="10" y="81"/>
                    </a:cxn>
                    <a:cxn ang="0">
                      <a:pos x="7" y="89"/>
                    </a:cxn>
                    <a:cxn ang="0">
                      <a:pos x="5" y="96"/>
                    </a:cxn>
                    <a:cxn ang="0">
                      <a:pos x="10" y="106"/>
                    </a:cxn>
                    <a:cxn ang="0">
                      <a:pos x="20" y="118"/>
                    </a:cxn>
                    <a:cxn ang="0">
                      <a:pos x="27" y="132"/>
                    </a:cxn>
                    <a:cxn ang="0">
                      <a:pos x="32" y="146"/>
                    </a:cxn>
                    <a:cxn ang="0">
                      <a:pos x="39" y="154"/>
                    </a:cxn>
                    <a:cxn ang="0">
                      <a:pos x="48" y="154"/>
                    </a:cxn>
                    <a:cxn ang="0">
                      <a:pos x="43" y="163"/>
                    </a:cxn>
                    <a:cxn ang="0">
                      <a:pos x="41" y="172"/>
                    </a:cxn>
                    <a:cxn ang="0">
                      <a:pos x="36" y="180"/>
                    </a:cxn>
                    <a:cxn ang="0">
                      <a:pos x="34" y="189"/>
                    </a:cxn>
                    <a:cxn ang="0">
                      <a:pos x="34" y="199"/>
                    </a:cxn>
                    <a:cxn ang="0">
                      <a:pos x="29" y="206"/>
                    </a:cxn>
                    <a:cxn ang="0">
                      <a:pos x="26" y="215"/>
                    </a:cxn>
                    <a:cxn ang="0">
                      <a:pos x="31" y="223"/>
                    </a:cxn>
                    <a:cxn ang="0">
                      <a:pos x="39" y="222"/>
                    </a:cxn>
                    <a:cxn ang="0">
                      <a:pos x="46" y="216"/>
                    </a:cxn>
                    <a:cxn ang="0">
                      <a:pos x="53" y="222"/>
                    </a:cxn>
                    <a:cxn ang="0">
                      <a:pos x="56" y="246"/>
                    </a:cxn>
                    <a:cxn ang="0">
                      <a:pos x="58" y="252"/>
                    </a:cxn>
                    <a:cxn ang="0">
                      <a:pos x="62" y="263"/>
                    </a:cxn>
                    <a:cxn ang="0">
                      <a:pos x="60" y="270"/>
                    </a:cxn>
                    <a:cxn ang="0">
                      <a:pos x="68" y="275"/>
                    </a:cxn>
                    <a:cxn ang="0">
                      <a:pos x="74" y="285"/>
                    </a:cxn>
                    <a:cxn ang="0">
                      <a:pos x="72" y="292"/>
                    </a:cxn>
                    <a:cxn ang="0">
                      <a:pos x="75" y="301"/>
                    </a:cxn>
                    <a:cxn ang="0">
                      <a:pos x="79" y="304"/>
                    </a:cxn>
                    <a:cxn ang="0">
                      <a:pos x="84" y="297"/>
                    </a:cxn>
                    <a:cxn ang="0">
                      <a:pos x="91" y="301"/>
                    </a:cxn>
                    <a:cxn ang="0">
                      <a:pos x="99" y="301"/>
                    </a:cxn>
                    <a:cxn ang="0">
                      <a:pos x="106" y="297"/>
                    </a:cxn>
                    <a:cxn ang="0">
                      <a:pos x="113" y="301"/>
                    </a:cxn>
                    <a:cxn ang="0">
                      <a:pos x="120" y="301"/>
                    </a:cxn>
                    <a:cxn ang="0">
                      <a:pos x="129" y="302"/>
                    </a:cxn>
                    <a:cxn ang="0">
                      <a:pos x="134" y="306"/>
                    </a:cxn>
                    <a:cxn ang="0">
                      <a:pos x="139" y="299"/>
                    </a:cxn>
                    <a:cxn ang="0">
                      <a:pos x="144" y="295"/>
                    </a:cxn>
                    <a:cxn ang="0">
                      <a:pos x="148" y="302"/>
                    </a:cxn>
                    <a:cxn ang="0">
                      <a:pos x="151" y="307"/>
                    </a:cxn>
                    <a:cxn ang="0">
                      <a:pos x="448" y="326"/>
                    </a:cxn>
                    <a:cxn ang="0">
                      <a:pos x="354" y="70"/>
                    </a:cxn>
                    <a:cxn ang="0">
                      <a:pos x="215" y="46"/>
                    </a:cxn>
                    <a:cxn ang="0">
                      <a:pos x="94" y="20"/>
                    </a:cxn>
                    <a:cxn ang="0">
                      <a:pos x="13" y="0"/>
                    </a:cxn>
                  </a:cxnLst>
                  <a:rect l="0" t="0" r="r" b="b"/>
                  <a:pathLst>
                    <a:path w="476" h="326">
                      <a:moveTo>
                        <a:pt x="13" y="1"/>
                      </a:moveTo>
                      <a:lnTo>
                        <a:pt x="13" y="10"/>
                      </a:lnTo>
                      <a:lnTo>
                        <a:pt x="12" y="20"/>
                      </a:lnTo>
                      <a:lnTo>
                        <a:pt x="8" y="27"/>
                      </a:lnTo>
                      <a:lnTo>
                        <a:pt x="5" y="34"/>
                      </a:lnTo>
                      <a:lnTo>
                        <a:pt x="3" y="38"/>
                      </a:lnTo>
                      <a:lnTo>
                        <a:pt x="5" y="41"/>
                      </a:lnTo>
                      <a:lnTo>
                        <a:pt x="3" y="46"/>
                      </a:lnTo>
                      <a:lnTo>
                        <a:pt x="1" y="51"/>
                      </a:lnTo>
                      <a:lnTo>
                        <a:pt x="0" y="55"/>
                      </a:lnTo>
                      <a:lnTo>
                        <a:pt x="0" y="62"/>
                      </a:lnTo>
                      <a:lnTo>
                        <a:pt x="3" y="67"/>
                      </a:lnTo>
                      <a:lnTo>
                        <a:pt x="5" y="70"/>
                      </a:lnTo>
                      <a:lnTo>
                        <a:pt x="8" y="75"/>
                      </a:lnTo>
                      <a:lnTo>
                        <a:pt x="10" y="81"/>
                      </a:lnTo>
                      <a:lnTo>
                        <a:pt x="10" y="84"/>
                      </a:lnTo>
                      <a:lnTo>
                        <a:pt x="8" y="87"/>
                      </a:lnTo>
                      <a:lnTo>
                        <a:pt x="7" y="89"/>
                      </a:lnTo>
                      <a:lnTo>
                        <a:pt x="7" y="91"/>
                      </a:lnTo>
                      <a:lnTo>
                        <a:pt x="5" y="94"/>
                      </a:lnTo>
                      <a:lnTo>
                        <a:pt x="5" y="96"/>
                      </a:lnTo>
                      <a:lnTo>
                        <a:pt x="8" y="99"/>
                      </a:lnTo>
                      <a:lnTo>
                        <a:pt x="10" y="103"/>
                      </a:lnTo>
                      <a:lnTo>
                        <a:pt x="10" y="106"/>
                      </a:lnTo>
                      <a:lnTo>
                        <a:pt x="13" y="108"/>
                      </a:lnTo>
                      <a:lnTo>
                        <a:pt x="17" y="113"/>
                      </a:lnTo>
                      <a:lnTo>
                        <a:pt x="20" y="118"/>
                      </a:lnTo>
                      <a:lnTo>
                        <a:pt x="22" y="124"/>
                      </a:lnTo>
                      <a:lnTo>
                        <a:pt x="24" y="129"/>
                      </a:lnTo>
                      <a:lnTo>
                        <a:pt x="27" y="132"/>
                      </a:lnTo>
                      <a:lnTo>
                        <a:pt x="27" y="137"/>
                      </a:lnTo>
                      <a:lnTo>
                        <a:pt x="31" y="142"/>
                      </a:lnTo>
                      <a:lnTo>
                        <a:pt x="32" y="146"/>
                      </a:lnTo>
                      <a:lnTo>
                        <a:pt x="36" y="148"/>
                      </a:lnTo>
                      <a:lnTo>
                        <a:pt x="38" y="153"/>
                      </a:lnTo>
                      <a:lnTo>
                        <a:pt x="39" y="154"/>
                      </a:lnTo>
                      <a:lnTo>
                        <a:pt x="43" y="154"/>
                      </a:lnTo>
                      <a:lnTo>
                        <a:pt x="43" y="153"/>
                      </a:lnTo>
                      <a:lnTo>
                        <a:pt x="48" y="154"/>
                      </a:lnTo>
                      <a:lnTo>
                        <a:pt x="48" y="158"/>
                      </a:lnTo>
                      <a:lnTo>
                        <a:pt x="44" y="161"/>
                      </a:lnTo>
                      <a:lnTo>
                        <a:pt x="43" y="163"/>
                      </a:lnTo>
                      <a:lnTo>
                        <a:pt x="43" y="167"/>
                      </a:lnTo>
                      <a:lnTo>
                        <a:pt x="43" y="168"/>
                      </a:lnTo>
                      <a:lnTo>
                        <a:pt x="41" y="172"/>
                      </a:lnTo>
                      <a:lnTo>
                        <a:pt x="39" y="173"/>
                      </a:lnTo>
                      <a:lnTo>
                        <a:pt x="38" y="179"/>
                      </a:lnTo>
                      <a:lnTo>
                        <a:pt x="36" y="180"/>
                      </a:lnTo>
                      <a:lnTo>
                        <a:pt x="34" y="182"/>
                      </a:lnTo>
                      <a:lnTo>
                        <a:pt x="34" y="185"/>
                      </a:lnTo>
                      <a:lnTo>
                        <a:pt x="34" y="189"/>
                      </a:lnTo>
                      <a:lnTo>
                        <a:pt x="36" y="194"/>
                      </a:lnTo>
                      <a:lnTo>
                        <a:pt x="36" y="197"/>
                      </a:lnTo>
                      <a:lnTo>
                        <a:pt x="34" y="199"/>
                      </a:lnTo>
                      <a:lnTo>
                        <a:pt x="31" y="203"/>
                      </a:lnTo>
                      <a:lnTo>
                        <a:pt x="29" y="203"/>
                      </a:lnTo>
                      <a:lnTo>
                        <a:pt x="29" y="206"/>
                      </a:lnTo>
                      <a:lnTo>
                        <a:pt x="27" y="209"/>
                      </a:lnTo>
                      <a:lnTo>
                        <a:pt x="26" y="213"/>
                      </a:lnTo>
                      <a:lnTo>
                        <a:pt x="26" y="215"/>
                      </a:lnTo>
                      <a:lnTo>
                        <a:pt x="27" y="216"/>
                      </a:lnTo>
                      <a:lnTo>
                        <a:pt x="29" y="220"/>
                      </a:lnTo>
                      <a:lnTo>
                        <a:pt x="31" y="223"/>
                      </a:lnTo>
                      <a:lnTo>
                        <a:pt x="34" y="223"/>
                      </a:lnTo>
                      <a:lnTo>
                        <a:pt x="36" y="222"/>
                      </a:lnTo>
                      <a:lnTo>
                        <a:pt x="39" y="222"/>
                      </a:lnTo>
                      <a:lnTo>
                        <a:pt x="41" y="222"/>
                      </a:lnTo>
                      <a:lnTo>
                        <a:pt x="44" y="218"/>
                      </a:lnTo>
                      <a:lnTo>
                        <a:pt x="46" y="216"/>
                      </a:lnTo>
                      <a:lnTo>
                        <a:pt x="48" y="215"/>
                      </a:lnTo>
                      <a:lnTo>
                        <a:pt x="51" y="218"/>
                      </a:lnTo>
                      <a:lnTo>
                        <a:pt x="53" y="222"/>
                      </a:lnTo>
                      <a:lnTo>
                        <a:pt x="55" y="225"/>
                      </a:lnTo>
                      <a:lnTo>
                        <a:pt x="53" y="242"/>
                      </a:lnTo>
                      <a:lnTo>
                        <a:pt x="56" y="246"/>
                      </a:lnTo>
                      <a:lnTo>
                        <a:pt x="56" y="247"/>
                      </a:lnTo>
                      <a:lnTo>
                        <a:pt x="58" y="251"/>
                      </a:lnTo>
                      <a:lnTo>
                        <a:pt x="58" y="252"/>
                      </a:lnTo>
                      <a:lnTo>
                        <a:pt x="60" y="254"/>
                      </a:lnTo>
                      <a:lnTo>
                        <a:pt x="62" y="259"/>
                      </a:lnTo>
                      <a:lnTo>
                        <a:pt x="62" y="263"/>
                      </a:lnTo>
                      <a:lnTo>
                        <a:pt x="58" y="266"/>
                      </a:lnTo>
                      <a:lnTo>
                        <a:pt x="60" y="268"/>
                      </a:lnTo>
                      <a:lnTo>
                        <a:pt x="60" y="270"/>
                      </a:lnTo>
                      <a:lnTo>
                        <a:pt x="63" y="275"/>
                      </a:lnTo>
                      <a:lnTo>
                        <a:pt x="65" y="275"/>
                      </a:lnTo>
                      <a:lnTo>
                        <a:pt x="68" y="275"/>
                      </a:lnTo>
                      <a:lnTo>
                        <a:pt x="70" y="278"/>
                      </a:lnTo>
                      <a:lnTo>
                        <a:pt x="72" y="282"/>
                      </a:lnTo>
                      <a:lnTo>
                        <a:pt x="74" y="285"/>
                      </a:lnTo>
                      <a:lnTo>
                        <a:pt x="72" y="289"/>
                      </a:lnTo>
                      <a:lnTo>
                        <a:pt x="70" y="290"/>
                      </a:lnTo>
                      <a:lnTo>
                        <a:pt x="72" y="292"/>
                      </a:lnTo>
                      <a:lnTo>
                        <a:pt x="74" y="295"/>
                      </a:lnTo>
                      <a:lnTo>
                        <a:pt x="74" y="299"/>
                      </a:lnTo>
                      <a:lnTo>
                        <a:pt x="75" y="301"/>
                      </a:lnTo>
                      <a:lnTo>
                        <a:pt x="75" y="302"/>
                      </a:lnTo>
                      <a:lnTo>
                        <a:pt x="77" y="304"/>
                      </a:lnTo>
                      <a:lnTo>
                        <a:pt x="79" y="304"/>
                      </a:lnTo>
                      <a:lnTo>
                        <a:pt x="81" y="302"/>
                      </a:lnTo>
                      <a:lnTo>
                        <a:pt x="81" y="299"/>
                      </a:lnTo>
                      <a:lnTo>
                        <a:pt x="84" y="297"/>
                      </a:lnTo>
                      <a:lnTo>
                        <a:pt x="86" y="297"/>
                      </a:lnTo>
                      <a:lnTo>
                        <a:pt x="89" y="297"/>
                      </a:lnTo>
                      <a:lnTo>
                        <a:pt x="91" y="301"/>
                      </a:lnTo>
                      <a:lnTo>
                        <a:pt x="93" y="302"/>
                      </a:lnTo>
                      <a:lnTo>
                        <a:pt x="96" y="304"/>
                      </a:lnTo>
                      <a:lnTo>
                        <a:pt x="99" y="301"/>
                      </a:lnTo>
                      <a:lnTo>
                        <a:pt x="103" y="299"/>
                      </a:lnTo>
                      <a:lnTo>
                        <a:pt x="105" y="297"/>
                      </a:lnTo>
                      <a:lnTo>
                        <a:pt x="106" y="297"/>
                      </a:lnTo>
                      <a:lnTo>
                        <a:pt x="108" y="299"/>
                      </a:lnTo>
                      <a:lnTo>
                        <a:pt x="110" y="301"/>
                      </a:lnTo>
                      <a:lnTo>
                        <a:pt x="113" y="301"/>
                      </a:lnTo>
                      <a:lnTo>
                        <a:pt x="117" y="301"/>
                      </a:lnTo>
                      <a:lnTo>
                        <a:pt x="118" y="299"/>
                      </a:lnTo>
                      <a:lnTo>
                        <a:pt x="120" y="301"/>
                      </a:lnTo>
                      <a:lnTo>
                        <a:pt x="122" y="302"/>
                      </a:lnTo>
                      <a:lnTo>
                        <a:pt x="125" y="302"/>
                      </a:lnTo>
                      <a:lnTo>
                        <a:pt x="129" y="302"/>
                      </a:lnTo>
                      <a:lnTo>
                        <a:pt x="130" y="302"/>
                      </a:lnTo>
                      <a:lnTo>
                        <a:pt x="134" y="302"/>
                      </a:lnTo>
                      <a:lnTo>
                        <a:pt x="134" y="306"/>
                      </a:lnTo>
                      <a:lnTo>
                        <a:pt x="136" y="304"/>
                      </a:lnTo>
                      <a:lnTo>
                        <a:pt x="137" y="302"/>
                      </a:lnTo>
                      <a:lnTo>
                        <a:pt x="139" y="299"/>
                      </a:lnTo>
                      <a:lnTo>
                        <a:pt x="141" y="295"/>
                      </a:lnTo>
                      <a:lnTo>
                        <a:pt x="142" y="294"/>
                      </a:lnTo>
                      <a:lnTo>
                        <a:pt x="144" y="295"/>
                      </a:lnTo>
                      <a:lnTo>
                        <a:pt x="146" y="297"/>
                      </a:lnTo>
                      <a:lnTo>
                        <a:pt x="146" y="299"/>
                      </a:lnTo>
                      <a:lnTo>
                        <a:pt x="148" y="302"/>
                      </a:lnTo>
                      <a:lnTo>
                        <a:pt x="148" y="304"/>
                      </a:lnTo>
                      <a:lnTo>
                        <a:pt x="148" y="307"/>
                      </a:lnTo>
                      <a:lnTo>
                        <a:pt x="151" y="307"/>
                      </a:lnTo>
                      <a:lnTo>
                        <a:pt x="153" y="307"/>
                      </a:lnTo>
                      <a:lnTo>
                        <a:pt x="160" y="282"/>
                      </a:lnTo>
                      <a:lnTo>
                        <a:pt x="448" y="326"/>
                      </a:lnTo>
                      <a:lnTo>
                        <a:pt x="476" y="87"/>
                      </a:lnTo>
                      <a:lnTo>
                        <a:pt x="392" y="77"/>
                      </a:lnTo>
                      <a:lnTo>
                        <a:pt x="354" y="70"/>
                      </a:lnTo>
                      <a:lnTo>
                        <a:pt x="306" y="63"/>
                      </a:lnTo>
                      <a:lnTo>
                        <a:pt x="252" y="55"/>
                      </a:lnTo>
                      <a:lnTo>
                        <a:pt x="215" y="46"/>
                      </a:lnTo>
                      <a:lnTo>
                        <a:pt x="173" y="38"/>
                      </a:lnTo>
                      <a:lnTo>
                        <a:pt x="134" y="29"/>
                      </a:lnTo>
                      <a:lnTo>
                        <a:pt x="94" y="20"/>
                      </a:lnTo>
                      <a:lnTo>
                        <a:pt x="62" y="12"/>
                      </a:lnTo>
                      <a:lnTo>
                        <a:pt x="31" y="3"/>
                      </a:lnTo>
                      <a:lnTo>
                        <a:pt x="13" y="0"/>
                      </a:lnTo>
                      <a:lnTo>
                        <a:pt x="13" y="1"/>
                      </a:lnTo>
                      <a:close/>
                    </a:path>
                  </a:pathLst>
                </a:custGeom>
                <a:solidFill>
                  <a:srgbClr val="8C979F"/>
                </a:solidFill>
                <a:ln w="7938">
                  <a:solidFill>
                    <a:schemeClr val="bg1"/>
                  </a:solidFill>
                  <a:prstDash val="solid"/>
                  <a:round/>
                  <a:headEnd/>
                  <a:tailEnd/>
                </a:ln>
              </p:spPr>
              <p:txBody>
                <a:bodyPr/>
                <a:lstStyle/>
                <a:p>
                  <a:endParaRPr lang="en-US" dirty="0">
                    <a:latin typeface="+mj-lt"/>
                  </a:endParaRPr>
                </a:p>
              </p:txBody>
            </p:sp>
            <p:sp>
              <p:nvSpPr>
                <p:cNvPr id="58" name="Freeform 57"/>
                <p:cNvSpPr>
                  <a:spLocks/>
                </p:cNvSpPr>
                <p:nvPr/>
              </p:nvSpPr>
              <p:spPr bwMode="auto">
                <a:xfrm>
                  <a:off x="3379030" y="3121786"/>
                  <a:ext cx="657726" cy="427095"/>
                </a:xfrm>
                <a:custGeom>
                  <a:avLst/>
                  <a:gdLst/>
                  <a:ahLst/>
                  <a:cxnLst>
                    <a:cxn ang="0">
                      <a:pos x="19" y="0"/>
                    </a:cxn>
                    <a:cxn ang="0">
                      <a:pos x="0" y="181"/>
                    </a:cxn>
                    <a:cxn ang="0">
                      <a:pos x="308" y="200"/>
                    </a:cxn>
                    <a:cxn ang="0">
                      <a:pos x="308" y="177"/>
                    </a:cxn>
                    <a:cxn ang="0">
                      <a:pos x="303" y="172"/>
                    </a:cxn>
                    <a:cxn ang="0">
                      <a:pos x="301" y="167"/>
                    </a:cxn>
                    <a:cxn ang="0">
                      <a:pos x="298" y="160"/>
                    </a:cxn>
                    <a:cxn ang="0">
                      <a:pos x="298" y="155"/>
                    </a:cxn>
                    <a:cxn ang="0">
                      <a:pos x="298" y="151"/>
                    </a:cxn>
                    <a:cxn ang="0">
                      <a:pos x="299" y="150"/>
                    </a:cxn>
                    <a:cxn ang="0">
                      <a:pos x="301" y="146"/>
                    </a:cxn>
                    <a:cxn ang="0">
                      <a:pos x="301" y="139"/>
                    </a:cxn>
                    <a:cxn ang="0">
                      <a:pos x="298" y="133"/>
                    </a:cxn>
                    <a:cxn ang="0">
                      <a:pos x="296" y="122"/>
                    </a:cxn>
                    <a:cxn ang="0">
                      <a:pos x="296" y="112"/>
                    </a:cxn>
                    <a:cxn ang="0">
                      <a:pos x="294" y="103"/>
                    </a:cxn>
                    <a:cxn ang="0">
                      <a:pos x="294" y="96"/>
                    </a:cxn>
                    <a:cxn ang="0">
                      <a:pos x="291" y="90"/>
                    </a:cxn>
                    <a:cxn ang="0">
                      <a:pos x="291" y="83"/>
                    </a:cxn>
                    <a:cxn ang="0">
                      <a:pos x="292" y="78"/>
                    </a:cxn>
                    <a:cxn ang="0">
                      <a:pos x="289" y="67"/>
                    </a:cxn>
                    <a:cxn ang="0">
                      <a:pos x="289" y="62"/>
                    </a:cxn>
                    <a:cxn ang="0">
                      <a:pos x="291" y="55"/>
                    </a:cxn>
                    <a:cxn ang="0">
                      <a:pos x="287" y="52"/>
                    </a:cxn>
                    <a:cxn ang="0">
                      <a:pos x="287" y="45"/>
                    </a:cxn>
                    <a:cxn ang="0">
                      <a:pos x="286" y="40"/>
                    </a:cxn>
                    <a:cxn ang="0">
                      <a:pos x="287" y="36"/>
                    </a:cxn>
                    <a:cxn ang="0">
                      <a:pos x="291" y="35"/>
                    </a:cxn>
                    <a:cxn ang="0">
                      <a:pos x="289" y="29"/>
                    </a:cxn>
                    <a:cxn ang="0">
                      <a:pos x="287" y="22"/>
                    </a:cxn>
                    <a:cxn ang="0">
                      <a:pos x="284" y="17"/>
                    </a:cxn>
                    <a:cxn ang="0">
                      <a:pos x="225" y="14"/>
                    </a:cxn>
                    <a:cxn ang="0">
                      <a:pos x="195" y="14"/>
                    </a:cxn>
                    <a:cxn ang="0">
                      <a:pos x="170" y="12"/>
                    </a:cxn>
                    <a:cxn ang="0">
                      <a:pos x="148" y="10"/>
                    </a:cxn>
                    <a:cxn ang="0">
                      <a:pos x="124" y="9"/>
                    </a:cxn>
                    <a:cxn ang="0">
                      <a:pos x="19" y="0"/>
                    </a:cxn>
                  </a:cxnLst>
                  <a:rect l="0" t="0" r="r" b="b"/>
                  <a:pathLst>
                    <a:path w="308" h="200">
                      <a:moveTo>
                        <a:pt x="19" y="0"/>
                      </a:moveTo>
                      <a:lnTo>
                        <a:pt x="0" y="181"/>
                      </a:lnTo>
                      <a:lnTo>
                        <a:pt x="308" y="200"/>
                      </a:lnTo>
                      <a:lnTo>
                        <a:pt x="308" y="177"/>
                      </a:lnTo>
                      <a:lnTo>
                        <a:pt x="303" y="172"/>
                      </a:lnTo>
                      <a:lnTo>
                        <a:pt x="301" y="167"/>
                      </a:lnTo>
                      <a:lnTo>
                        <a:pt x="298" y="160"/>
                      </a:lnTo>
                      <a:lnTo>
                        <a:pt x="298" y="155"/>
                      </a:lnTo>
                      <a:lnTo>
                        <a:pt x="298" y="151"/>
                      </a:lnTo>
                      <a:lnTo>
                        <a:pt x="299" y="150"/>
                      </a:lnTo>
                      <a:lnTo>
                        <a:pt x="301" y="146"/>
                      </a:lnTo>
                      <a:lnTo>
                        <a:pt x="301" y="139"/>
                      </a:lnTo>
                      <a:lnTo>
                        <a:pt x="298" y="133"/>
                      </a:lnTo>
                      <a:lnTo>
                        <a:pt x="296" y="122"/>
                      </a:lnTo>
                      <a:lnTo>
                        <a:pt x="296" y="112"/>
                      </a:lnTo>
                      <a:lnTo>
                        <a:pt x="294" y="103"/>
                      </a:lnTo>
                      <a:lnTo>
                        <a:pt x="294" y="96"/>
                      </a:lnTo>
                      <a:lnTo>
                        <a:pt x="291" y="90"/>
                      </a:lnTo>
                      <a:lnTo>
                        <a:pt x="291" y="83"/>
                      </a:lnTo>
                      <a:lnTo>
                        <a:pt x="292" y="78"/>
                      </a:lnTo>
                      <a:lnTo>
                        <a:pt x="289" y="67"/>
                      </a:lnTo>
                      <a:lnTo>
                        <a:pt x="289" y="62"/>
                      </a:lnTo>
                      <a:lnTo>
                        <a:pt x="291" y="55"/>
                      </a:lnTo>
                      <a:lnTo>
                        <a:pt x="287" y="52"/>
                      </a:lnTo>
                      <a:lnTo>
                        <a:pt x="287" y="45"/>
                      </a:lnTo>
                      <a:lnTo>
                        <a:pt x="286" y="40"/>
                      </a:lnTo>
                      <a:lnTo>
                        <a:pt x="287" y="36"/>
                      </a:lnTo>
                      <a:lnTo>
                        <a:pt x="291" y="35"/>
                      </a:lnTo>
                      <a:lnTo>
                        <a:pt x="289" y="29"/>
                      </a:lnTo>
                      <a:lnTo>
                        <a:pt x="287" y="22"/>
                      </a:lnTo>
                      <a:lnTo>
                        <a:pt x="284" y="17"/>
                      </a:lnTo>
                      <a:lnTo>
                        <a:pt x="225" y="14"/>
                      </a:lnTo>
                      <a:lnTo>
                        <a:pt x="195" y="14"/>
                      </a:lnTo>
                      <a:lnTo>
                        <a:pt x="170" y="12"/>
                      </a:lnTo>
                      <a:lnTo>
                        <a:pt x="148" y="10"/>
                      </a:lnTo>
                      <a:lnTo>
                        <a:pt x="124" y="9"/>
                      </a:lnTo>
                      <a:lnTo>
                        <a:pt x="19" y="0"/>
                      </a:lnTo>
                      <a:close/>
                    </a:path>
                  </a:pathLst>
                </a:custGeom>
                <a:solidFill>
                  <a:srgbClr val="DD9355"/>
                </a:solidFill>
                <a:ln w="7938">
                  <a:solidFill>
                    <a:schemeClr val="bg1"/>
                  </a:solidFill>
                  <a:prstDash val="solid"/>
                  <a:round/>
                  <a:headEnd/>
                  <a:tailEnd/>
                </a:ln>
              </p:spPr>
              <p:txBody>
                <a:bodyPr/>
                <a:lstStyle/>
                <a:p>
                  <a:endParaRPr lang="en-US" dirty="0">
                    <a:latin typeface="+mj-lt"/>
                  </a:endParaRPr>
                </a:p>
              </p:txBody>
            </p:sp>
            <p:sp>
              <p:nvSpPr>
                <p:cNvPr id="59" name="Freeform 58"/>
                <p:cNvSpPr>
                  <a:spLocks/>
                </p:cNvSpPr>
                <p:nvPr/>
              </p:nvSpPr>
              <p:spPr bwMode="auto">
                <a:xfrm>
                  <a:off x="3338456" y="3508306"/>
                  <a:ext cx="704707" cy="476212"/>
                </a:xfrm>
                <a:custGeom>
                  <a:avLst/>
                  <a:gdLst/>
                  <a:ahLst/>
                  <a:cxnLst>
                    <a:cxn ang="0">
                      <a:pos x="327" y="19"/>
                    </a:cxn>
                    <a:cxn ang="0">
                      <a:pos x="325" y="25"/>
                    </a:cxn>
                    <a:cxn ang="0">
                      <a:pos x="322" y="31"/>
                    </a:cxn>
                    <a:cxn ang="0">
                      <a:pos x="315" y="36"/>
                    </a:cxn>
                    <a:cxn ang="0">
                      <a:pos x="313" y="39"/>
                    </a:cxn>
                    <a:cxn ang="0">
                      <a:pos x="315" y="44"/>
                    </a:cxn>
                    <a:cxn ang="0">
                      <a:pos x="324" y="51"/>
                    </a:cxn>
                    <a:cxn ang="0">
                      <a:pos x="330" y="58"/>
                    </a:cxn>
                    <a:cxn ang="0">
                      <a:pos x="325" y="166"/>
                    </a:cxn>
                    <a:cxn ang="0">
                      <a:pos x="322" y="166"/>
                    </a:cxn>
                    <a:cxn ang="0">
                      <a:pos x="322" y="172"/>
                    </a:cxn>
                    <a:cxn ang="0">
                      <a:pos x="325" y="173"/>
                    </a:cxn>
                    <a:cxn ang="0">
                      <a:pos x="324" y="177"/>
                    </a:cxn>
                    <a:cxn ang="0">
                      <a:pos x="324" y="182"/>
                    </a:cxn>
                    <a:cxn ang="0">
                      <a:pos x="327" y="184"/>
                    </a:cxn>
                    <a:cxn ang="0">
                      <a:pos x="329" y="189"/>
                    </a:cxn>
                    <a:cxn ang="0">
                      <a:pos x="325" y="197"/>
                    </a:cxn>
                    <a:cxn ang="0">
                      <a:pos x="324" y="203"/>
                    </a:cxn>
                    <a:cxn ang="0">
                      <a:pos x="322" y="206"/>
                    </a:cxn>
                    <a:cxn ang="0">
                      <a:pos x="322" y="209"/>
                    </a:cxn>
                    <a:cxn ang="0">
                      <a:pos x="325" y="220"/>
                    </a:cxn>
                    <a:cxn ang="0">
                      <a:pos x="324" y="223"/>
                    </a:cxn>
                    <a:cxn ang="0">
                      <a:pos x="318" y="218"/>
                    </a:cxn>
                    <a:cxn ang="0">
                      <a:pos x="311" y="213"/>
                    </a:cxn>
                    <a:cxn ang="0">
                      <a:pos x="303" y="211"/>
                    </a:cxn>
                    <a:cxn ang="0">
                      <a:pos x="296" y="206"/>
                    </a:cxn>
                    <a:cxn ang="0">
                      <a:pos x="287" y="203"/>
                    </a:cxn>
                    <a:cxn ang="0">
                      <a:pos x="274" y="203"/>
                    </a:cxn>
                    <a:cxn ang="0">
                      <a:pos x="265" y="206"/>
                    </a:cxn>
                    <a:cxn ang="0">
                      <a:pos x="250" y="203"/>
                    </a:cxn>
                    <a:cxn ang="0">
                      <a:pos x="239" y="194"/>
                    </a:cxn>
                    <a:cxn ang="0">
                      <a:pos x="215" y="192"/>
                    </a:cxn>
                    <a:cxn ang="0">
                      <a:pos x="174" y="190"/>
                    </a:cxn>
                    <a:cxn ang="0">
                      <a:pos x="124" y="185"/>
                    </a:cxn>
                    <a:cxn ang="0">
                      <a:pos x="67" y="182"/>
                    </a:cxn>
                    <a:cxn ang="0">
                      <a:pos x="24" y="177"/>
                    </a:cxn>
                    <a:cxn ang="0">
                      <a:pos x="19" y="0"/>
                    </a:cxn>
                  </a:cxnLst>
                  <a:rect l="0" t="0" r="r" b="b"/>
                  <a:pathLst>
                    <a:path w="330" h="223">
                      <a:moveTo>
                        <a:pt x="19" y="0"/>
                      </a:moveTo>
                      <a:lnTo>
                        <a:pt x="327" y="19"/>
                      </a:lnTo>
                      <a:lnTo>
                        <a:pt x="327" y="22"/>
                      </a:lnTo>
                      <a:lnTo>
                        <a:pt x="325" y="25"/>
                      </a:lnTo>
                      <a:lnTo>
                        <a:pt x="324" y="27"/>
                      </a:lnTo>
                      <a:lnTo>
                        <a:pt x="322" y="31"/>
                      </a:lnTo>
                      <a:lnTo>
                        <a:pt x="318" y="32"/>
                      </a:lnTo>
                      <a:lnTo>
                        <a:pt x="315" y="36"/>
                      </a:lnTo>
                      <a:lnTo>
                        <a:pt x="313" y="37"/>
                      </a:lnTo>
                      <a:lnTo>
                        <a:pt x="313" y="39"/>
                      </a:lnTo>
                      <a:lnTo>
                        <a:pt x="315" y="41"/>
                      </a:lnTo>
                      <a:lnTo>
                        <a:pt x="315" y="44"/>
                      </a:lnTo>
                      <a:lnTo>
                        <a:pt x="322" y="50"/>
                      </a:lnTo>
                      <a:lnTo>
                        <a:pt x="324" y="51"/>
                      </a:lnTo>
                      <a:lnTo>
                        <a:pt x="329" y="55"/>
                      </a:lnTo>
                      <a:lnTo>
                        <a:pt x="330" y="58"/>
                      </a:lnTo>
                      <a:lnTo>
                        <a:pt x="329" y="165"/>
                      </a:lnTo>
                      <a:lnTo>
                        <a:pt x="325" y="166"/>
                      </a:lnTo>
                      <a:lnTo>
                        <a:pt x="324" y="165"/>
                      </a:lnTo>
                      <a:lnTo>
                        <a:pt x="322" y="166"/>
                      </a:lnTo>
                      <a:lnTo>
                        <a:pt x="322" y="168"/>
                      </a:lnTo>
                      <a:lnTo>
                        <a:pt x="322" y="172"/>
                      </a:lnTo>
                      <a:lnTo>
                        <a:pt x="324" y="172"/>
                      </a:lnTo>
                      <a:lnTo>
                        <a:pt x="325" y="173"/>
                      </a:lnTo>
                      <a:lnTo>
                        <a:pt x="327" y="175"/>
                      </a:lnTo>
                      <a:lnTo>
                        <a:pt x="324" y="177"/>
                      </a:lnTo>
                      <a:lnTo>
                        <a:pt x="324" y="178"/>
                      </a:lnTo>
                      <a:lnTo>
                        <a:pt x="324" y="182"/>
                      </a:lnTo>
                      <a:lnTo>
                        <a:pt x="325" y="182"/>
                      </a:lnTo>
                      <a:lnTo>
                        <a:pt x="327" y="184"/>
                      </a:lnTo>
                      <a:lnTo>
                        <a:pt x="329" y="185"/>
                      </a:lnTo>
                      <a:lnTo>
                        <a:pt x="329" y="189"/>
                      </a:lnTo>
                      <a:lnTo>
                        <a:pt x="327" y="192"/>
                      </a:lnTo>
                      <a:lnTo>
                        <a:pt x="325" y="197"/>
                      </a:lnTo>
                      <a:lnTo>
                        <a:pt x="325" y="199"/>
                      </a:lnTo>
                      <a:lnTo>
                        <a:pt x="324" y="203"/>
                      </a:lnTo>
                      <a:lnTo>
                        <a:pt x="322" y="204"/>
                      </a:lnTo>
                      <a:lnTo>
                        <a:pt x="322" y="206"/>
                      </a:lnTo>
                      <a:lnTo>
                        <a:pt x="320" y="208"/>
                      </a:lnTo>
                      <a:lnTo>
                        <a:pt x="322" y="209"/>
                      </a:lnTo>
                      <a:lnTo>
                        <a:pt x="324" y="216"/>
                      </a:lnTo>
                      <a:lnTo>
                        <a:pt x="325" y="220"/>
                      </a:lnTo>
                      <a:lnTo>
                        <a:pt x="325" y="221"/>
                      </a:lnTo>
                      <a:lnTo>
                        <a:pt x="324" y="223"/>
                      </a:lnTo>
                      <a:lnTo>
                        <a:pt x="320" y="223"/>
                      </a:lnTo>
                      <a:lnTo>
                        <a:pt x="318" y="218"/>
                      </a:lnTo>
                      <a:lnTo>
                        <a:pt x="315" y="216"/>
                      </a:lnTo>
                      <a:lnTo>
                        <a:pt x="311" y="213"/>
                      </a:lnTo>
                      <a:lnTo>
                        <a:pt x="306" y="211"/>
                      </a:lnTo>
                      <a:lnTo>
                        <a:pt x="303" y="211"/>
                      </a:lnTo>
                      <a:lnTo>
                        <a:pt x="299" y="209"/>
                      </a:lnTo>
                      <a:lnTo>
                        <a:pt x="296" y="206"/>
                      </a:lnTo>
                      <a:lnTo>
                        <a:pt x="291" y="204"/>
                      </a:lnTo>
                      <a:lnTo>
                        <a:pt x="287" y="203"/>
                      </a:lnTo>
                      <a:lnTo>
                        <a:pt x="281" y="203"/>
                      </a:lnTo>
                      <a:lnTo>
                        <a:pt x="274" y="203"/>
                      </a:lnTo>
                      <a:lnTo>
                        <a:pt x="267" y="203"/>
                      </a:lnTo>
                      <a:lnTo>
                        <a:pt x="265" y="206"/>
                      </a:lnTo>
                      <a:lnTo>
                        <a:pt x="256" y="206"/>
                      </a:lnTo>
                      <a:lnTo>
                        <a:pt x="250" y="203"/>
                      </a:lnTo>
                      <a:lnTo>
                        <a:pt x="243" y="197"/>
                      </a:lnTo>
                      <a:lnTo>
                        <a:pt x="239" y="194"/>
                      </a:lnTo>
                      <a:lnTo>
                        <a:pt x="234" y="192"/>
                      </a:lnTo>
                      <a:lnTo>
                        <a:pt x="215" y="192"/>
                      </a:lnTo>
                      <a:lnTo>
                        <a:pt x="200" y="190"/>
                      </a:lnTo>
                      <a:lnTo>
                        <a:pt x="174" y="190"/>
                      </a:lnTo>
                      <a:lnTo>
                        <a:pt x="152" y="187"/>
                      </a:lnTo>
                      <a:lnTo>
                        <a:pt x="124" y="185"/>
                      </a:lnTo>
                      <a:lnTo>
                        <a:pt x="98" y="184"/>
                      </a:lnTo>
                      <a:lnTo>
                        <a:pt x="67" y="182"/>
                      </a:lnTo>
                      <a:lnTo>
                        <a:pt x="45" y="178"/>
                      </a:lnTo>
                      <a:lnTo>
                        <a:pt x="24" y="177"/>
                      </a:lnTo>
                      <a:lnTo>
                        <a:pt x="0" y="177"/>
                      </a:lnTo>
                      <a:lnTo>
                        <a:pt x="19" y="0"/>
                      </a:lnTo>
                      <a:close/>
                    </a:path>
                  </a:pathLst>
                </a:custGeom>
                <a:solidFill>
                  <a:srgbClr val="DD9355"/>
                </a:solidFill>
                <a:ln w="7938">
                  <a:solidFill>
                    <a:schemeClr val="bg1"/>
                  </a:solidFill>
                  <a:prstDash val="solid"/>
                  <a:round/>
                  <a:headEnd/>
                  <a:tailEnd/>
                </a:ln>
              </p:spPr>
              <p:txBody>
                <a:bodyPr/>
                <a:lstStyle/>
                <a:p>
                  <a:endParaRPr lang="en-US" dirty="0">
                    <a:latin typeface="+mj-lt"/>
                  </a:endParaRPr>
                </a:p>
              </p:txBody>
            </p:sp>
            <p:sp>
              <p:nvSpPr>
                <p:cNvPr id="60" name="Freeform 59"/>
                <p:cNvSpPr>
                  <a:spLocks/>
                </p:cNvSpPr>
                <p:nvPr/>
              </p:nvSpPr>
              <p:spPr bwMode="auto">
                <a:xfrm>
                  <a:off x="3312831" y="3881261"/>
                  <a:ext cx="820022" cy="434505"/>
                </a:xfrm>
                <a:custGeom>
                  <a:avLst/>
                  <a:gdLst/>
                  <a:ahLst/>
                  <a:cxnLst>
                    <a:cxn ang="0">
                      <a:pos x="251" y="17"/>
                    </a:cxn>
                    <a:cxn ang="0">
                      <a:pos x="263" y="27"/>
                    </a:cxn>
                    <a:cxn ang="0">
                      <a:pos x="275" y="31"/>
                    </a:cxn>
                    <a:cxn ang="0">
                      <a:pos x="281" y="27"/>
                    </a:cxn>
                    <a:cxn ang="0">
                      <a:pos x="291" y="26"/>
                    </a:cxn>
                    <a:cxn ang="0">
                      <a:pos x="306" y="27"/>
                    </a:cxn>
                    <a:cxn ang="0">
                      <a:pos x="317" y="34"/>
                    </a:cxn>
                    <a:cxn ang="0">
                      <a:pos x="327" y="38"/>
                    </a:cxn>
                    <a:cxn ang="0">
                      <a:pos x="332" y="44"/>
                    </a:cxn>
                    <a:cxn ang="0">
                      <a:pos x="339" y="48"/>
                    </a:cxn>
                    <a:cxn ang="0">
                      <a:pos x="342" y="58"/>
                    </a:cxn>
                    <a:cxn ang="0">
                      <a:pos x="346" y="67"/>
                    </a:cxn>
                    <a:cxn ang="0">
                      <a:pos x="349" y="77"/>
                    </a:cxn>
                    <a:cxn ang="0">
                      <a:pos x="353" y="81"/>
                    </a:cxn>
                    <a:cxn ang="0">
                      <a:pos x="356" y="87"/>
                    </a:cxn>
                    <a:cxn ang="0">
                      <a:pos x="354" y="101"/>
                    </a:cxn>
                    <a:cxn ang="0">
                      <a:pos x="356" y="106"/>
                    </a:cxn>
                    <a:cxn ang="0">
                      <a:pos x="361" y="111"/>
                    </a:cxn>
                    <a:cxn ang="0">
                      <a:pos x="361" y="125"/>
                    </a:cxn>
                    <a:cxn ang="0">
                      <a:pos x="361" y="132"/>
                    </a:cxn>
                    <a:cxn ang="0">
                      <a:pos x="365" y="141"/>
                    </a:cxn>
                    <a:cxn ang="0">
                      <a:pos x="365" y="149"/>
                    </a:cxn>
                    <a:cxn ang="0">
                      <a:pos x="365" y="156"/>
                    </a:cxn>
                    <a:cxn ang="0">
                      <a:pos x="368" y="163"/>
                    </a:cxn>
                    <a:cxn ang="0">
                      <a:pos x="370" y="168"/>
                    </a:cxn>
                    <a:cxn ang="0">
                      <a:pos x="372" y="177"/>
                    </a:cxn>
                    <a:cxn ang="0">
                      <a:pos x="375" y="182"/>
                    </a:cxn>
                    <a:cxn ang="0">
                      <a:pos x="380" y="187"/>
                    </a:cxn>
                    <a:cxn ang="0">
                      <a:pos x="384" y="194"/>
                    </a:cxn>
                    <a:cxn ang="0">
                      <a:pos x="384" y="197"/>
                    </a:cxn>
                    <a:cxn ang="0">
                      <a:pos x="88" y="127"/>
                    </a:cxn>
                    <a:cxn ang="0">
                      <a:pos x="12" y="0"/>
                    </a:cxn>
                  </a:cxnLst>
                  <a:rect l="0" t="0" r="r" b="b"/>
                  <a:pathLst>
                    <a:path w="384" h="197">
                      <a:moveTo>
                        <a:pt x="12" y="0"/>
                      </a:moveTo>
                      <a:lnTo>
                        <a:pt x="251" y="17"/>
                      </a:lnTo>
                      <a:lnTo>
                        <a:pt x="256" y="22"/>
                      </a:lnTo>
                      <a:lnTo>
                        <a:pt x="263" y="27"/>
                      </a:lnTo>
                      <a:lnTo>
                        <a:pt x="270" y="31"/>
                      </a:lnTo>
                      <a:lnTo>
                        <a:pt x="275" y="31"/>
                      </a:lnTo>
                      <a:lnTo>
                        <a:pt x="279" y="29"/>
                      </a:lnTo>
                      <a:lnTo>
                        <a:pt x="281" y="27"/>
                      </a:lnTo>
                      <a:lnTo>
                        <a:pt x="284" y="26"/>
                      </a:lnTo>
                      <a:lnTo>
                        <a:pt x="291" y="26"/>
                      </a:lnTo>
                      <a:lnTo>
                        <a:pt x="299" y="24"/>
                      </a:lnTo>
                      <a:lnTo>
                        <a:pt x="306" y="27"/>
                      </a:lnTo>
                      <a:lnTo>
                        <a:pt x="311" y="29"/>
                      </a:lnTo>
                      <a:lnTo>
                        <a:pt x="317" y="34"/>
                      </a:lnTo>
                      <a:lnTo>
                        <a:pt x="323" y="36"/>
                      </a:lnTo>
                      <a:lnTo>
                        <a:pt x="327" y="38"/>
                      </a:lnTo>
                      <a:lnTo>
                        <a:pt x="330" y="41"/>
                      </a:lnTo>
                      <a:lnTo>
                        <a:pt x="332" y="44"/>
                      </a:lnTo>
                      <a:lnTo>
                        <a:pt x="336" y="46"/>
                      </a:lnTo>
                      <a:lnTo>
                        <a:pt x="339" y="48"/>
                      </a:lnTo>
                      <a:lnTo>
                        <a:pt x="342" y="53"/>
                      </a:lnTo>
                      <a:lnTo>
                        <a:pt x="342" y="58"/>
                      </a:lnTo>
                      <a:lnTo>
                        <a:pt x="346" y="62"/>
                      </a:lnTo>
                      <a:lnTo>
                        <a:pt x="346" y="67"/>
                      </a:lnTo>
                      <a:lnTo>
                        <a:pt x="348" y="72"/>
                      </a:lnTo>
                      <a:lnTo>
                        <a:pt x="349" y="77"/>
                      </a:lnTo>
                      <a:lnTo>
                        <a:pt x="351" y="79"/>
                      </a:lnTo>
                      <a:lnTo>
                        <a:pt x="353" y="81"/>
                      </a:lnTo>
                      <a:lnTo>
                        <a:pt x="353" y="86"/>
                      </a:lnTo>
                      <a:lnTo>
                        <a:pt x="356" y="87"/>
                      </a:lnTo>
                      <a:lnTo>
                        <a:pt x="354" y="93"/>
                      </a:lnTo>
                      <a:lnTo>
                        <a:pt x="354" y="101"/>
                      </a:lnTo>
                      <a:lnTo>
                        <a:pt x="356" y="105"/>
                      </a:lnTo>
                      <a:lnTo>
                        <a:pt x="356" y="106"/>
                      </a:lnTo>
                      <a:lnTo>
                        <a:pt x="360" y="110"/>
                      </a:lnTo>
                      <a:lnTo>
                        <a:pt x="361" y="111"/>
                      </a:lnTo>
                      <a:lnTo>
                        <a:pt x="361" y="117"/>
                      </a:lnTo>
                      <a:lnTo>
                        <a:pt x="361" y="125"/>
                      </a:lnTo>
                      <a:lnTo>
                        <a:pt x="361" y="129"/>
                      </a:lnTo>
                      <a:lnTo>
                        <a:pt x="361" y="132"/>
                      </a:lnTo>
                      <a:lnTo>
                        <a:pt x="363" y="136"/>
                      </a:lnTo>
                      <a:lnTo>
                        <a:pt x="365" y="141"/>
                      </a:lnTo>
                      <a:lnTo>
                        <a:pt x="366" y="146"/>
                      </a:lnTo>
                      <a:lnTo>
                        <a:pt x="365" y="149"/>
                      </a:lnTo>
                      <a:lnTo>
                        <a:pt x="363" y="153"/>
                      </a:lnTo>
                      <a:lnTo>
                        <a:pt x="365" y="156"/>
                      </a:lnTo>
                      <a:lnTo>
                        <a:pt x="368" y="160"/>
                      </a:lnTo>
                      <a:lnTo>
                        <a:pt x="368" y="163"/>
                      </a:lnTo>
                      <a:lnTo>
                        <a:pt x="368" y="167"/>
                      </a:lnTo>
                      <a:lnTo>
                        <a:pt x="370" y="168"/>
                      </a:lnTo>
                      <a:lnTo>
                        <a:pt x="372" y="173"/>
                      </a:lnTo>
                      <a:lnTo>
                        <a:pt x="372" y="177"/>
                      </a:lnTo>
                      <a:lnTo>
                        <a:pt x="373" y="180"/>
                      </a:lnTo>
                      <a:lnTo>
                        <a:pt x="375" y="182"/>
                      </a:lnTo>
                      <a:lnTo>
                        <a:pt x="378" y="185"/>
                      </a:lnTo>
                      <a:lnTo>
                        <a:pt x="380" y="187"/>
                      </a:lnTo>
                      <a:lnTo>
                        <a:pt x="382" y="191"/>
                      </a:lnTo>
                      <a:lnTo>
                        <a:pt x="384" y="194"/>
                      </a:lnTo>
                      <a:lnTo>
                        <a:pt x="384" y="196"/>
                      </a:lnTo>
                      <a:lnTo>
                        <a:pt x="384" y="197"/>
                      </a:lnTo>
                      <a:lnTo>
                        <a:pt x="85" y="185"/>
                      </a:lnTo>
                      <a:lnTo>
                        <a:pt x="88" y="127"/>
                      </a:lnTo>
                      <a:lnTo>
                        <a:pt x="0" y="120"/>
                      </a:lnTo>
                      <a:lnTo>
                        <a:pt x="12" y="0"/>
                      </a:lnTo>
                      <a:close/>
                    </a:path>
                  </a:pathLst>
                </a:custGeom>
                <a:solidFill>
                  <a:srgbClr val="DD9355"/>
                </a:solidFill>
                <a:ln w="7938">
                  <a:solidFill>
                    <a:schemeClr val="bg1"/>
                  </a:solidFill>
                  <a:prstDash val="solid"/>
                  <a:round/>
                  <a:headEnd/>
                  <a:tailEnd/>
                </a:ln>
              </p:spPr>
              <p:txBody>
                <a:bodyPr/>
                <a:lstStyle/>
                <a:p>
                  <a:endParaRPr lang="en-US" dirty="0">
                    <a:latin typeface="+mj-lt"/>
                  </a:endParaRPr>
                </a:p>
              </p:txBody>
            </p:sp>
            <p:sp>
              <p:nvSpPr>
                <p:cNvPr id="61" name="Freeform 60"/>
                <p:cNvSpPr>
                  <a:spLocks/>
                </p:cNvSpPr>
                <p:nvPr/>
              </p:nvSpPr>
              <p:spPr bwMode="auto">
                <a:xfrm>
                  <a:off x="3464449" y="4281348"/>
                  <a:ext cx="747416" cy="412147"/>
                </a:xfrm>
                <a:custGeom>
                  <a:avLst/>
                  <a:gdLst/>
                  <a:ahLst/>
                  <a:cxnLst>
                    <a:cxn ang="0">
                      <a:pos x="14" y="0"/>
                    </a:cxn>
                    <a:cxn ang="0">
                      <a:pos x="313" y="12"/>
                    </a:cxn>
                    <a:cxn ang="0">
                      <a:pos x="316" y="16"/>
                    </a:cxn>
                    <a:cxn ang="0">
                      <a:pos x="318" y="18"/>
                    </a:cxn>
                    <a:cxn ang="0">
                      <a:pos x="323" y="21"/>
                    </a:cxn>
                    <a:cxn ang="0">
                      <a:pos x="325" y="23"/>
                    </a:cxn>
                    <a:cxn ang="0">
                      <a:pos x="330" y="23"/>
                    </a:cxn>
                    <a:cxn ang="0">
                      <a:pos x="332" y="21"/>
                    </a:cxn>
                    <a:cxn ang="0">
                      <a:pos x="333" y="19"/>
                    </a:cxn>
                    <a:cxn ang="0">
                      <a:pos x="335" y="19"/>
                    </a:cxn>
                    <a:cxn ang="0">
                      <a:pos x="335" y="21"/>
                    </a:cxn>
                    <a:cxn ang="0">
                      <a:pos x="337" y="23"/>
                    </a:cxn>
                    <a:cxn ang="0">
                      <a:pos x="337" y="26"/>
                    </a:cxn>
                    <a:cxn ang="0">
                      <a:pos x="337" y="28"/>
                    </a:cxn>
                    <a:cxn ang="0">
                      <a:pos x="337" y="30"/>
                    </a:cxn>
                    <a:cxn ang="0">
                      <a:pos x="335" y="31"/>
                    </a:cxn>
                    <a:cxn ang="0">
                      <a:pos x="333" y="31"/>
                    </a:cxn>
                    <a:cxn ang="0">
                      <a:pos x="330" y="33"/>
                    </a:cxn>
                    <a:cxn ang="0">
                      <a:pos x="330" y="35"/>
                    </a:cxn>
                    <a:cxn ang="0">
                      <a:pos x="330" y="37"/>
                    </a:cxn>
                    <a:cxn ang="0">
                      <a:pos x="330" y="38"/>
                    </a:cxn>
                    <a:cxn ang="0">
                      <a:pos x="328" y="38"/>
                    </a:cxn>
                    <a:cxn ang="0">
                      <a:pos x="326" y="40"/>
                    </a:cxn>
                    <a:cxn ang="0">
                      <a:pos x="326" y="42"/>
                    </a:cxn>
                    <a:cxn ang="0">
                      <a:pos x="326" y="43"/>
                    </a:cxn>
                    <a:cxn ang="0">
                      <a:pos x="328" y="45"/>
                    </a:cxn>
                    <a:cxn ang="0">
                      <a:pos x="330" y="47"/>
                    </a:cxn>
                    <a:cxn ang="0">
                      <a:pos x="332" y="50"/>
                    </a:cxn>
                    <a:cxn ang="0">
                      <a:pos x="335" y="50"/>
                    </a:cxn>
                    <a:cxn ang="0">
                      <a:pos x="337" y="54"/>
                    </a:cxn>
                    <a:cxn ang="0">
                      <a:pos x="337" y="55"/>
                    </a:cxn>
                    <a:cxn ang="0">
                      <a:pos x="338" y="57"/>
                    </a:cxn>
                    <a:cxn ang="0">
                      <a:pos x="338" y="61"/>
                    </a:cxn>
                    <a:cxn ang="0">
                      <a:pos x="340" y="62"/>
                    </a:cxn>
                    <a:cxn ang="0">
                      <a:pos x="344" y="66"/>
                    </a:cxn>
                    <a:cxn ang="0">
                      <a:pos x="347" y="66"/>
                    </a:cxn>
                    <a:cxn ang="0">
                      <a:pos x="349" y="67"/>
                    </a:cxn>
                    <a:cxn ang="0">
                      <a:pos x="350" y="69"/>
                    </a:cxn>
                    <a:cxn ang="0">
                      <a:pos x="350" y="193"/>
                    </a:cxn>
                    <a:cxn ang="0">
                      <a:pos x="0" y="181"/>
                    </a:cxn>
                    <a:cxn ang="0">
                      <a:pos x="14" y="0"/>
                    </a:cxn>
                  </a:cxnLst>
                  <a:rect l="0" t="0" r="r" b="b"/>
                  <a:pathLst>
                    <a:path w="350" h="193">
                      <a:moveTo>
                        <a:pt x="14" y="0"/>
                      </a:moveTo>
                      <a:lnTo>
                        <a:pt x="313" y="12"/>
                      </a:lnTo>
                      <a:lnTo>
                        <a:pt x="316" y="16"/>
                      </a:lnTo>
                      <a:lnTo>
                        <a:pt x="318" y="18"/>
                      </a:lnTo>
                      <a:lnTo>
                        <a:pt x="323" y="21"/>
                      </a:lnTo>
                      <a:lnTo>
                        <a:pt x="325" y="23"/>
                      </a:lnTo>
                      <a:lnTo>
                        <a:pt x="330" y="23"/>
                      </a:lnTo>
                      <a:lnTo>
                        <a:pt x="332" y="21"/>
                      </a:lnTo>
                      <a:lnTo>
                        <a:pt x="333" y="19"/>
                      </a:lnTo>
                      <a:lnTo>
                        <a:pt x="335" y="19"/>
                      </a:lnTo>
                      <a:lnTo>
                        <a:pt x="335" y="21"/>
                      </a:lnTo>
                      <a:lnTo>
                        <a:pt x="337" y="23"/>
                      </a:lnTo>
                      <a:lnTo>
                        <a:pt x="337" y="26"/>
                      </a:lnTo>
                      <a:lnTo>
                        <a:pt x="337" y="28"/>
                      </a:lnTo>
                      <a:lnTo>
                        <a:pt x="337" y="30"/>
                      </a:lnTo>
                      <a:lnTo>
                        <a:pt x="335" y="31"/>
                      </a:lnTo>
                      <a:lnTo>
                        <a:pt x="333" y="31"/>
                      </a:lnTo>
                      <a:lnTo>
                        <a:pt x="330" y="33"/>
                      </a:lnTo>
                      <a:lnTo>
                        <a:pt x="330" y="35"/>
                      </a:lnTo>
                      <a:lnTo>
                        <a:pt x="330" y="37"/>
                      </a:lnTo>
                      <a:lnTo>
                        <a:pt x="330" y="38"/>
                      </a:lnTo>
                      <a:lnTo>
                        <a:pt x="328" y="38"/>
                      </a:lnTo>
                      <a:lnTo>
                        <a:pt x="326" y="40"/>
                      </a:lnTo>
                      <a:lnTo>
                        <a:pt x="326" y="42"/>
                      </a:lnTo>
                      <a:lnTo>
                        <a:pt x="326" y="43"/>
                      </a:lnTo>
                      <a:lnTo>
                        <a:pt x="328" y="45"/>
                      </a:lnTo>
                      <a:lnTo>
                        <a:pt x="330" y="47"/>
                      </a:lnTo>
                      <a:lnTo>
                        <a:pt x="332" y="50"/>
                      </a:lnTo>
                      <a:lnTo>
                        <a:pt x="335" y="50"/>
                      </a:lnTo>
                      <a:lnTo>
                        <a:pt x="337" y="54"/>
                      </a:lnTo>
                      <a:lnTo>
                        <a:pt x="337" y="55"/>
                      </a:lnTo>
                      <a:lnTo>
                        <a:pt x="338" y="57"/>
                      </a:lnTo>
                      <a:lnTo>
                        <a:pt x="338" y="61"/>
                      </a:lnTo>
                      <a:lnTo>
                        <a:pt x="340" y="62"/>
                      </a:lnTo>
                      <a:lnTo>
                        <a:pt x="344" y="66"/>
                      </a:lnTo>
                      <a:lnTo>
                        <a:pt x="347" y="66"/>
                      </a:lnTo>
                      <a:lnTo>
                        <a:pt x="349" y="67"/>
                      </a:lnTo>
                      <a:lnTo>
                        <a:pt x="350" y="69"/>
                      </a:lnTo>
                      <a:lnTo>
                        <a:pt x="350" y="193"/>
                      </a:lnTo>
                      <a:lnTo>
                        <a:pt x="0" y="181"/>
                      </a:lnTo>
                      <a:lnTo>
                        <a:pt x="14" y="0"/>
                      </a:lnTo>
                      <a:close/>
                    </a:path>
                  </a:pathLst>
                </a:custGeom>
                <a:solidFill>
                  <a:srgbClr val="788379"/>
                </a:solidFill>
                <a:ln w="7938">
                  <a:solidFill>
                    <a:schemeClr val="bg1"/>
                  </a:solidFill>
                  <a:prstDash val="solid"/>
                  <a:round/>
                  <a:headEnd/>
                  <a:tailEnd/>
                </a:ln>
              </p:spPr>
              <p:txBody>
                <a:bodyPr/>
                <a:lstStyle/>
                <a:p>
                  <a:endParaRPr lang="en-US" dirty="0">
                    <a:latin typeface="+mj-lt"/>
                  </a:endParaRPr>
                </a:p>
              </p:txBody>
            </p:sp>
            <p:sp>
              <p:nvSpPr>
                <p:cNvPr id="62" name="Freeform 61"/>
                <p:cNvSpPr>
                  <a:spLocks/>
                </p:cNvSpPr>
                <p:nvPr/>
              </p:nvSpPr>
              <p:spPr bwMode="auto">
                <a:xfrm>
                  <a:off x="3353404" y="4663599"/>
                  <a:ext cx="871274" cy="467668"/>
                </a:xfrm>
                <a:custGeom>
                  <a:avLst/>
                  <a:gdLst/>
                  <a:ahLst/>
                  <a:cxnLst>
                    <a:cxn ang="0">
                      <a:pos x="408" y="219"/>
                    </a:cxn>
                    <a:cxn ang="0">
                      <a:pos x="394" y="213"/>
                    </a:cxn>
                    <a:cxn ang="0">
                      <a:pos x="385" y="207"/>
                    </a:cxn>
                    <a:cxn ang="0">
                      <a:pos x="375" y="200"/>
                    </a:cxn>
                    <a:cxn ang="0">
                      <a:pos x="366" y="201"/>
                    </a:cxn>
                    <a:cxn ang="0">
                      <a:pos x="361" y="207"/>
                    </a:cxn>
                    <a:cxn ang="0">
                      <a:pos x="354" y="201"/>
                    </a:cxn>
                    <a:cxn ang="0">
                      <a:pos x="349" y="201"/>
                    </a:cxn>
                    <a:cxn ang="0">
                      <a:pos x="344" y="205"/>
                    </a:cxn>
                    <a:cxn ang="0">
                      <a:pos x="339" y="203"/>
                    </a:cxn>
                    <a:cxn ang="0">
                      <a:pos x="332" y="203"/>
                    </a:cxn>
                    <a:cxn ang="0">
                      <a:pos x="325" y="207"/>
                    </a:cxn>
                    <a:cxn ang="0">
                      <a:pos x="320" y="212"/>
                    </a:cxn>
                    <a:cxn ang="0">
                      <a:pos x="317" y="213"/>
                    </a:cxn>
                    <a:cxn ang="0">
                      <a:pos x="310" y="210"/>
                    </a:cxn>
                    <a:cxn ang="0">
                      <a:pos x="301" y="207"/>
                    </a:cxn>
                    <a:cxn ang="0">
                      <a:pos x="296" y="201"/>
                    </a:cxn>
                    <a:cxn ang="0">
                      <a:pos x="289" y="201"/>
                    </a:cxn>
                    <a:cxn ang="0">
                      <a:pos x="286" y="205"/>
                    </a:cxn>
                    <a:cxn ang="0">
                      <a:pos x="279" y="205"/>
                    </a:cxn>
                    <a:cxn ang="0">
                      <a:pos x="275" y="212"/>
                    </a:cxn>
                    <a:cxn ang="0">
                      <a:pos x="274" y="205"/>
                    </a:cxn>
                    <a:cxn ang="0">
                      <a:pos x="268" y="205"/>
                    </a:cxn>
                    <a:cxn ang="0">
                      <a:pos x="263" y="207"/>
                    </a:cxn>
                    <a:cxn ang="0">
                      <a:pos x="256" y="201"/>
                    </a:cxn>
                    <a:cxn ang="0">
                      <a:pos x="251" y="194"/>
                    </a:cxn>
                    <a:cxn ang="0">
                      <a:pos x="244" y="201"/>
                    </a:cxn>
                    <a:cxn ang="0">
                      <a:pos x="236" y="201"/>
                    </a:cxn>
                    <a:cxn ang="0">
                      <a:pos x="234" y="194"/>
                    </a:cxn>
                    <a:cxn ang="0">
                      <a:pos x="231" y="193"/>
                    </a:cxn>
                    <a:cxn ang="0">
                      <a:pos x="224" y="184"/>
                    </a:cxn>
                    <a:cxn ang="0">
                      <a:pos x="217" y="188"/>
                    </a:cxn>
                    <a:cxn ang="0">
                      <a:pos x="210" y="188"/>
                    </a:cxn>
                    <a:cxn ang="0">
                      <a:pos x="203" y="184"/>
                    </a:cxn>
                    <a:cxn ang="0">
                      <a:pos x="194" y="182"/>
                    </a:cxn>
                    <a:cxn ang="0">
                      <a:pos x="184" y="179"/>
                    </a:cxn>
                    <a:cxn ang="0">
                      <a:pos x="177" y="174"/>
                    </a:cxn>
                    <a:cxn ang="0">
                      <a:pos x="172" y="167"/>
                    </a:cxn>
                    <a:cxn ang="0">
                      <a:pos x="169" y="167"/>
                    </a:cxn>
                    <a:cxn ang="0">
                      <a:pos x="162" y="167"/>
                    </a:cxn>
                    <a:cxn ang="0">
                      <a:pos x="151" y="164"/>
                    </a:cxn>
                    <a:cxn ang="0">
                      <a:pos x="143" y="157"/>
                    </a:cxn>
                    <a:cxn ang="0">
                      <a:pos x="0" y="29"/>
                    </a:cxn>
                    <a:cxn ang="0">
                      <a:pos x="2" y="0"/>
                    </a:cxn>
                  </a:cxnLst>
                  <a:rect l="0" t="0" r="r" b="b"/>
                  <a:pathLst>
                    <a:path w="408" h="219">
                      <a:moveTo>
                        <a:pt x="2" y="0"/>
                      </a:moveTo>
                      <a:lnTo>
                        <a:pt x="399" y="14"/>
                      </a:lnTo>
                      <a:lnTo>
                        <a:pt x="408" y="219"/>
                      </a:lnTo>
                      <a:lnTo>
                        <a:pt x="402" y="217"/>
                      </a:lnTo>
                      <a:lnTo>
                        <a:pt x="399" y="215"/>
                      </a:lnTo>
                      <a:lnTo>
                        <a:pt x="394" y="213"/>
                      </a:lnTo>
                      <a:lnTo>
                        <a:pt x="392" y="213"/>
                      </a:lnTo>
                      <a:lnTo>
                        <a:pt x="389" y="210"/>
                      </a:lnTo>
                      <a:lnTo>
                        <a:pt x="385" y="207"/>
                      </a:lnTo>
                      <a:lnTo>
                        <a:pt x="380" y="205"/>
                      </a:lnTo>
                      <a:lnTo>
                        <a:pt x="377" y="201"/>
                      </a:lnTo>
                      <a:lnTo>
                        <a:pt x="375" y="200"/>
                      </a:lnTo>
                      <a:lnTo>
                        <a:pt x="372" y="198"/>
                      </a:lnTo>
                      <a:lnTo>
                        <a:pt x="370" y="200"/>
                      </a:lnTo>
                      <a:lnTo>
                        <a:pt x="366" y="201"/>
                      </a:lnTo>
                      <a:lnTo>
                        <a:pt x="366" y="205"/>
                      </a:lnTo>
                      <a:lnTo>
                        <a:pt x="365" y="207"/>
                      </a:lnTo>
                      <a:lnTo>
                        <a:pt x="361" y="207"/>
                      </a:lnTo>
                      <a:lnTo>
                        <a:pt x="359" y="207"/>
                      </a:lnTo>
                      <a:lnTo>
                        <a:pt x="356" y="203"/>
                      </a:lnTo>
                      <a:lnTo>
                        <a:pt x="354" y="201"/>
                      </a:lnTo>
                      <a:lnTo>
                        <a:pt x="353" y="200"/>
                      </a:lnTo>
                      <a:lnTo>
                        <a:pt x="349" y="200"/>
                      </a:lnTo>
                      <a:lnTo>
                        <a:pt x="349" y="201"/>
                      </a:lnTo>
                      <a:lnTo>
                        <a:pt x="347" y="203"/>
                      </a:lnTo>
                      <a:lnTo>
                        <a:pt x="346" y="203"/>
                      </a:lnTo>
                      <a:lnTo>
                        <a:pt x="344" y="205"/>
                      </a:lnTo>
                      <a:lnTo>
                        <a:pt x="342" y="207"/>
                      </a:lnTo>
                      <a:lnTo>
                        <a:pt x="341" y="205"/>
                      </a:lnTo>
                      <a:lnTo>
                        <a:pt x="339" y="203"/>
                      </a:lnTo>
                      <a:lnTo>
                        <a:pt x="337" y="203"/>
                      </a:lnTo>
                      <a:lnTo>
                        <a:pt x="335" y="203"/>
                      </a:lnTo>
                      <a:lnTo>
                        <a:pt x="332" y="203"/>
                      </a:lnTo>
                      <a:lnTo>
                        <a:pt x="330" y="207"/>
                      </a:lnTo>
                      <a:lnTo>
                        <a:pt x="327" y="207"/>
                      </a:lnTo>
                      <a:lnTo>
                        <a:pt x="325" y="207"/>
                      </a:lnTo>
                      <a:lnTo>
                        <a:pt x="325" y="210"/>
                      </a:lnTo>
                      <a:lnTo>
                        <a:pt x="323" y="212"/>
                      </a:lnTo>
                      <a:lnTo>
                        <a:pt x="320" y="212"/>
                      </a:lnTo>
                      <a:lnTo>
                        <a:pt x="318" y="212"/>
                      </a:lnTo>
                      <a:lnTo>
                        <a:pt x="318" y="213"/>
                      </a:lnTo>
                      <a:lnTo>
                        <a:pt x="317" y="213"/>
                      </a:lnTo>
                      <a:lnTo>
                        <a:pt x="315" y="213"/>
                      </a:lnTo>
                      <a:lnTo>
                        <a:pt x="313" y="212"/>
                      </a:lnTo>
                      <a:lnTo>
                        <a:pt x="310" y="210"/>
                      </a:lnTo>
                      <a:lnTo>
                        <a:pt x="308" y="208"/>
                      </a:lnTo>
                      <a:lnTo>
                        <a:pt x="304" y="207"/>
                      </a:lnTo>
                      <a:lnTo>
                        <a:pt x="301" y="207"/>
                      </a:lnTo>
                      <a:lnTo>
                        <a:pt x="299" y="205"/>
                      </a:lnTo>
                      <a:lnTo>
                        <a:pt x="298" y="203"/>
                      </a:lnTo>
                      <a:lnTo>
                        <a:pt x="296" y="201"/>
                      </a:lnTo>
                      <a:lnTo>
                        <a:pt x="292" y="201"/>
                      </a:lnTo>
                      <a:lnTo>
                        <a:pt x="291" y="201"/>
                      </a:lnTo>
                      <a:lnTo>
                        <a:pt x="289" y="201"/>
                      </a:lnTo>
                      <a:lnTo>
                        <a:pt x="287" y="203"/>
                      </a:lnTo>
                      <a:lnTo>
                        <a:pt x="286" y="203"/>
                      </a:lnTo>
                      <a:lnTo>
                        <a:pt x="286" y="205"/>
                      </a:lnTo>
                      <a:lnTo>
                        <a:pt x="284" y="203"/>
                      </a:lnTo>
                      <a:lnTo>
                        <a:pt x="280" y="203"/>
                      </a:lnTo>
                      <a:lnTo>
                        <a:pt x="279" y="205"/>
                      </a:lnTo>
                      <a:lnTo>
                        <a:pt x="280" y="208"/>
                      </a:lnTo>
                      <a:lnTo>
                        <a:pt x="279" y="210"/>
                      </a:lnTo>
                      <a:lnTo>
                        <a:pt x="275" y="212"/>
                      </a:lnTo>
                      <a:lnTo>
                        <a:pt x="274" y="210"/>
                      </a:lnTo>
                      <a:lnTo>
                        <a:pt x="274" y="207"/>
                      </a:lnTo>
                      <a:lnTo>
                        <a:pt x="274" y="205"/>
                      </a:lnTo>
                      <a:lnTo>
                        <a:pt x="274" y="203"/>
                      </a:lnTo>
                      <a:lnTo>
                        <a:pt x="270" y="203"/>
                      </a:lnTo>
                      <a:lnTo>
                        <a:pt x="268" y="205"/>
                      </a:lnTo>
                      <a:lnTo>
                        <a:pt x="268" y="207"/>
                      </a:lnTo>
                      <a:lnTo>
                        <a:pt x="265" y="207"/>
                      </a:lnTo>
                      <a:lnTo>
                        <a:pt x="263" y="207"/>
                      </a:lnTo>
                      <a:lnTo>
                        <a:pt x="262" y="203"/>
                      </a:lnTo>
                      <a:lnTo>
                        <a:pt x="260" y="201"/>
                      </a:lnTo>
                      <a:lnTo>
                        <a:pt x="256" y="201"/>
                      </a:lnTo>
                      <a:lnTo>
                        <a:pt x="255" y="196"/>
                      </a:lnTo>
                      <a:lnTo>
                        <a:pt x="253" y="196"/>
                      </a:lnTo>
                      <a:lnTo>
                        <a:pt x="251" y="194"/>
                      </a:lnTo>
                      <a:lnTo>
                        <a:pt x="249" y="196"/>
                      </a:lnTo>
                      <a:lnTo>
                        <a:pt x="249" y="200"/>
                      </a:lnTo>
                      <a:lnTo>
                        <a:pt x="244" y="201"/>
                      </a:lnTo>
                      <a:lnTo>
                        <a:pt x="241" y="203"/>
                      </a:lnTo>
                      <a:lnTo>
                        <a:pt x="237" y="203"/>
                      </a:lnTo>
                      <a:lnTo>
                        <a:pt x="236" y="201"/>
                      </a:lnTo>
                      <a:lnTo>
                        <a:pt x="236" y="196"/>
                      </a:lnTo>
                      <a:lnTo>
                        <a:pt x="234" y="194"/>
                      </a:lnTo>
                      <a:lnTo>
                        <a:pt x="234" y="194"/>
                      </a:lnTo>
                      <a:lnTo>
                        <a:pt x="232" y="194"/>
                      </a:lnTo>
                      <a:lnTo>
                        <a:pt x="232" y="194"/>
                      </a:lnTo>
                      <a:lnTo>
                        <a:pt x="231" y="193"/>
                      </a:lnTo>
                      <a:lnTo>
                        <a:pt x="229" y="186"/>
                      </a:lnTo>
                      <a:lnTo>
                        <a:pt x="227" y="182"/>
                      </a:lnTo>
                      <a:lnTo>
                        <a:pt x="224" y="184"/>
                      </a:lnTo>
                      <a:lnTo>
                        <a:pt x="219" y="184"/>
                      </a:lnTo>
                      <a:lnTo>
                        <a:pt x="219" y="184"/>
                      </a:lnTo>
                      <a:lnTo>
                        <a:pt x="217" y="188"/>
                      </a:lnTo>
                      <a:lnTo>
                        <a:pt x="215" y="189"/>
                      </a:lnTo>
                      <a:lnTo>
                        <a:pt x="213" y="189"/>
                      </a:lnTo>
                      <a:lnTo>
                        <a:pt x="210" y="188"/>
                      </a:lnTo>
                      <a:lnTo>
                        <a:pt x="210" y="186"/>
                      </a:lnTo>
                      <a:lnTo>
                        <a:pt x="208" y="184"/>
                      </a:lnTo>
                      <a:lnTo>
                        <a:pt x="203" y="184"/>
                      </a:lnTo>
                      <a:lnTo>
                        <a:pt x="201" y="184"/>
                      </a:lnTo>
                      <a:lnTo>
                        <a:pt x="198" y="184"/>
                      </a:lnTo>
                      <a:lnTo>
                        <a:pt x="194" y="182"/>
                      </a:lnTo>
                      <a:lnTo>
                        <a:pt x="191" y="181"/>
                      </a:lnTo>
                      <a:lnTo>
                        <a:pt x="188" y="177"/>
                      </a:lnTo>
                      <a:lnTo>
                        <a:pt x="184" y="179"/>
                      </a:lnTo>
                      <a:lnTo>
                        <a:pt x="181" y="179"/>
                      </a:lnTo>
                      <a:lnTo>
                        <a:pt x="177" y="177"/>
                      </a:lnTo>
                      <a:lnTo>
                        <a:pt x="177" y="174"/>
                      </a:lnTo>
                      <a:lnTo>
                        <a:pt x="176" y="172"/>
                      </a:lnTo>
                      <a:lnTo>
                        <a:pt x="174" y="170"/>
                      </a:lnTo>
                      <a:lnTo>
                        <a:pt x="172" y="167"/>
                      </a:lnTo>
                      <a:lnTo>
                        <a:pt x="170" y="164"/>
                      </a:lnTo>
                      <a:lnTo>
                        <a:pt x="169" y="165"/>
                      </a:lnTo>
                      <a:lnTo>
                        <a:pt x="169" y="167"/>
                      </a:lnTo>
                      <a:lnTo>
                        <a:pt x="167" y="169"/>
                      </a:lnTo>
                      <a:lnTo>
                        <a:pt x="164" y="167"/>
                      </a:lnTo>
                      <a:lnTo>
                        <a:pt x="162" y="167"/>
                      </a:lnTo>
                      <a:lnTo>
                        <a:pt x="160" y="167"/>
                      </a:lnTo>
                      <a:lnTo>
                        <a:pt x="157" y="167"/>
                      </a:lnTo>
                      <a:lnTo>
                        <a:pt x="151" y="164"/>
                      </a:lnTo>
                      <a:lnTo>
                        <a:pt x="148" y="162"/>
                      </a:lnTo>
                      <a:lnTo>
                        <a:pt x="146" y="158"/>
                      </a:lnTo>
                      <a:lnTo>
                        <a:pt x="143" y="157"/>
                      </a:lnTo>
                      <a:lnTo>
                        <a:pt x="139" y="155"/>
                      </a:lnTo>
                      <a:lnTo>
                        <a:pt x="145" y="40"/>
                      </a:lnTo>
                      <a:lnTo>
                        <a:pt x="0" y="29"/>
                      </a:lnTo>
                      <a:lnTo>
                        <a:pt x="2" y="23"/>
                      </a:lnTo>
                      <a:lnTo>
                        <a:pt x="2" y="17"/>
                      </a:lnTo>
                      <a:lnTo>
                        <a:pt x="2" y="0"/>
                      </a:lnTo>
                      <a:close/>
                    </a:path>
                  </a:pathLst>
                </a:custGeom>
                <a:solidFill>
                  <a:srgbClr val="788379"/>
                </a:solidFill>
                <a:ln w="7938">
                  <a:solidFill>
                    <a:schemeClr val="bg1"/>
                  </a:solidFill>
                  <a:prstDash val="solid"/>
                  <a:round/>
                  <a:headEnd/>
                  <a:tailEnd/>
                </a:ln>
              </p:spPr>
              <p:txBody>
                <a:bodyPr/>
                <a:lstStyle/>
                <a:p>
                  <a:endParaRPr lang="en-US" dirty="0">
                    <a:latin typeface="+mj-lt"/>
                  </a:endParaRPr>
                </a:p>
              </p:txBody>
            </p:sp>
            <p:sp>
              <p:nvSpPr>
                <p:cNvPr id="63" name="Freeform 62"/>
                <p:cNvSpPr>
                  <a:spLocks/>
                </p:cNvSpPr>
                <p:nvPr/>
              </p:nvSpPr>
              <p:spPr bwMode="auto">
                <a:xfrm>
                  <a:off x="2924174" y="4720503"/>
                  <a:ext cx="1409414" cy="1403008"/>
                </a:xfrm>
                <a:custGeom>
                  <a:avLst/>
                  <a:gdLst/>
                  <a:ahLst/>
                  <a:cxnLst>
                    <a:cxn ang="0">
                      <a:pos x="354" y="135"/>
                    </a:cxn>
                    <a:cxn ang="0">
                      <a:pos x="370" y="138"/>
                    </a:cxn>
                    <a:cxn ang="0">
                      <a:pos x="380" y="148"/>
                    </a:cxn>
                    <a:cxn ang="0">
                      <a:pos x="397" y="153"/>
                    </a:cxn>
                    <a:cxn ang="0">
                      <a:pos x="418" y="159"/>
                    </a:cxn>
                    <a:cxn ang="0">
                      <a:pos x="432" y="160"/>
                    </a:cxn>
                    <a:cxn ang="0">
                      <a:pos x="442" y="174"/>
                    </a:cxn>
                    <a:cxn ang="0">
                      <a:pos x="459" y="169"/>
                    </a:cxn>
                    <a:cxn ang="0">
                      <a:pos x="471" y="176"/>
                    </a:cxn>
                    <a:cxn ang="0">
                      <a:pos x="487" y="174"/>
                    </a:cxn>
                    <a:cxn ang="0">
                      <a:pos x="507" y="178"/>
                    </a:cxn>
                    <a:cxn ang="0">
                      <a:pos x="531" y="178"/>
                    </a:cxn>
                    <a:cxn ang="0">
                      <a:pos x="552" y="171"/>
                    </a:cxn>
                    <a:cxn ang="0">
                      <a:pos x="569" y="172"/>
                    </a:cxn>
                    <a:cxn ang="0">
                      <a:pos x="591" y="181"/>
                    </a:cxn>
                    <a:cxn ang="0">
                      <a:pos x="619" y="193"/>
                    </a:cxn>
                    <a:cxn ang="0">
                      <a:pos x="643" y="313"/>
                    </a:cxn>
                    <a:cxn ang="0">
                      <a:pos x="655" y="334"/>
                    </a:cxn>
                    <a:cxn ang="0">
                      <a:pos x="657" y="355"/>
                    </a:cxn>
                    <a:cxn ang="0">
                      <a:pos x="650" y="375"/>
                    </a:cxn>
                    <a:cxn ang="0">
                      <a:pos x="652" y="394"/>
                    </a:cxn>
                    <a:cxn ang="0">
                      <a:pos x="640" y="418"/>
                    </a:cxn>
                    <a:cxn ang="0">
                      <a:pos x="633" y="425"/>
                    </a:cxn>
                    <a:cxn ang="0">
                      <a:pos x="603" y="437"/>
                    </a:cxn>
                    <a:cxn ang="0">
                      <a:pos x="591" y="423"/>
                    </a:cxn>
                    <a:cxn ang="0">
                      <a:pos x="583" y="468"/>
                    </a:cxn>
                    <a:cxn ang="0">
                      <a:pos x="550" y="492"/>
                    </a:cxn>
                    <a:cxn ang="0">
                      <a:pos x="536" y="494"/>
                    </a:cxn>
                    <a:cxn ang="0">
                      <a:pos x="526" y="494"/>
                    </a:cxn>
                    <a:cxn ang="0">
                      <a:pos x="519" y="490"/>
                    </a:cxn>
                    <a:cxn ang="0">
                      <a:pos x="509" y="487"/>
                    </a:cxn>
                    <a:cxn ang="0">
                      <a:pos x="514" y="499"/>
                    </a:cxn>
                    <a:cxn ang="0">
                      <a:pos x="499" y="511"/>
                    </a:cxn>
                    <a:cxn ang="0">
                      <a:pos x="485" y="520"/>
                    </a:cxn>
                    <a:cxn ang="0">
                      <a:pos x="485" y="530"/>
                    </a:cxn>
                    <a:cxn ang="0">
                      <a:pos x="469" y="539"/>
                    </a:cxn>
                    <a:cxn ang="0">
                      <a:pos x="471" y="552"/>
                    </a:cxn>
                    <a:cxn ang="0">
                      <a:pos x="468" y="571"/>
                    </a:cxn>
                    <a:cxn ang="0">
                      <a:pos x="454" y="571"/>
                    </a:cxn>
                    <a:cxn ang="0">
                      <a:pos x="464" y="582"/>
                    </a:cxn>
                    <a:cxn ang="0">
                      <a:pos x="459" y="595"/>
                    </a:cxn>
                    <a:cxn ang="0">
                      <a:pos x="463" y="618"/>
                    </a:cxn>
                    <a:cxn ang="0">
                      <a:pos x="475" y="657"/>
                    </a:cxn>
                    <a:cxn ang="0">
                      <a:pos x="418" y="642"/>
                    </a:cxn>
                    <a:cxn ang="0">
                      <a:pos x="370" y="619"/>
                    </a:cxn>
                    <a:cxn ang="0">
                      <a:pos x="346" y="561"/>
                    </a:cxn>
                    <a:cxn ang="0">
                      <a:pos x="322" y="525"/>
                    </a:cxn>
                    <a:cxn ang="0">
                      <a:pos x="289" y="459"/>
                    </a:cxn>
                    <a:cxn ang="0">
                      <a:pos x="255" y="410"/>
                    </a:cxn>
                    <a:cxn ang="0">
                      <a:pos x="196" y="401"/>
                    </a:cxn>
                    <a:cxn ang="0">
                      <a:pos x="162" y="444"/>
                    </a:cxn>
                    <a:cxn ang="0">
                      <a:pos x="138" y="444"/>
                    </a:cxn>
                    <a:cxn ang="0">
                      <a:pos x="95" y="406"/>
                    </a:cxn>
                    <a:cxn ang="0">
                      <a:pos x="81" y="360"/>
                    </a:cxn>
                    <a:cxn ang="0">
                      <a:pos x="59" y="324"/>
                    </a:cxn>
                    <a:cxn ang="0">
                      <a:pos x="29" y="289"/>
                    </a:cxn>
                    <a:cxn ang="0">
                      <a:pos x="4" y="262"/>
                    </a:cxn>
                  </a:cxnLst>
                  <a:rect l="0" t="0" r="r" b="b"/>
                  <a:pathLst>
                    <a:path w="660" h="657">
                      <a:moveTo>
                        <a:pt x="201" y="0"/>
                      </a:moveTo>
                      <a:lnTo>
                        <a:pt x="346" y="11"/>
                      </a:lnTo>
                      <a:lnTo>
                        <a:pt x="342" y="126"/>
                      </a:lnTo>
                      <a:lnTo>
                        <a:pt x="346" y="128"/>
                      </a:lnTo>
                      <a:lnTo>
                        <a:pt x="349" y="129"/>
                      </a:lnTo>
                      <a:lnTo>
                        <a:pt x="351" y="133"/>
                      </a:lnTo>
                      <a:lnTo>
                        <a:pt x="354" y="135"/>
                      </a:lnTo>
                      <a:lnTo>
                        <a:pt x="358" y="138"/>
                      </a:lnTo>
                      <a:lnTo>
                        <a:pt x="363" y="138"/>
                      </a:lnTo>
                      <a:lnTo>
                        <a:pt x="363" y="138"/>
                      </a:lnTo>
                      <a:lnTo>
                        <a:pt x="366" y="138"/>
                      </a:lnTo>
                      <a:lnTo>
                        <a:pt x="370" y="140"/>
                      </a:lnTo>
                      <a:lnTo>
                        <a:pt x="370" y="140"/>
                      </a:lnTo>
                      <a:lnTo>
                        <a:pt x="370" y="138"/>
                      </a:lnTo>
                      <a:lnTo>
                        <a:pt x="373" y="135"/>
                      </a:lnTo>
                      <a:lnTo>
                        <a:pt x="375" y="136"/>
                      </a:lnTo>
                      <a:lnTo>
                        <a:pt x="375" y="138"/>
                      </a:lnTo>
                      <a:lnTo>
                        <a:pt x="378" y="141"/>
                      </a:lnTo>
                      <a:lnTo>
                        <a:pt x="380" y="145"/>
                      </a:lnTo>
                      <a:lnTo>
                        <a:pt x="380" y="147"/>
                      </a:lnTo>
                      <a:lnTo>
                        <a:pt x="380" y="148"/>
                      </a:lnTo>
                      <a:lnTo>
                        <a:pt x="382" y="150"/>
                      </a:lnTo>
                      <a:lnTo>
                        <a:pt x="385" y="150"/>
                      </a:lnTo>
                      <a:lnTo>
                        <a:pt x="389" y="148"/>
                      </a:lnTo>
                      <a:lnTo>
                        <a:pt x="390" y="148"/>
                      </a:lnTo>
                      <a:lnTo>
                        <a:pt x="392" y="150"/>
                      </a:lnTo>
                      <a:lnTo>
                        <a:pt x="394" y="152"/>
                      </a:lnTo>
                      <a:lnTo>
                        <a:pt x="397" y="153"/>
                      </a:lnTo>
                      <a:lnTo>
                        <a:pt x="402" y="153"/>
                      </a:lnTo>
                      <a:lnTo>
                        <a:pt x="406" y="155"/>
                      </a:lnTo>
                      <a:lnTo>
                        <a:pt x="411" y="153"/>
                      </a:lnTo>
                      <a:lnTo>
                        <a:pt x="413" y="157"/>
                      </a:lnTo>
                      <a:lnTo>
                        <a:pt x="414" y="159"/>
                      </a:lnTo>
                      <a:lnTo>
                        <a:pt x="416" y="159"/>
                      </a:lnTo>
                      <a:lnTo>
                        <a:pt x="418" y="159"/>
                      </a:lnTo>
                      <a:lnTo>
                        <a:pt x="420" y="155"/>
                      </a:lnTo>
                      <a:lnTo>
                        <a:pt x="423" y="153"/>
                      </a:lnTo>
                      <a:lnTo>
                        <a:pt x="426" y="153"/>
                      </a:lnTo>
                      <a:lnTo>
                        <a:pt x="428" y="153"/>
                      </a:lnTo>
                      <a:lnTo>
                        <a:pt x="432" y="155"/>
                      </a:lnTo>
                      <a:lnTo>
                        <a:pt x="433" y="159"/>
                      </a:lnTo>
                      <a:lnTo>
                        <a:pt x="432" y="160"/>
                      </a:lnTo>
                      <a:lnTo>
                        <a:pt x="433" y="164"/>
                      </a:lnTo>
                      <a:lnTo>
                        <a:pt x="437" y="165"/>
                      </a:lnTo>
                      <a:lnTo>
                        <a:pt x="438" y="165"/>
                      </a:lnTo>
                      <a:lnTo>
                        <a:pt x="438" y="167"/>
                      </a:lnTo>
                      <a:lnTo>
                        <a:pt x="438" y="171"/>
                      </a:lnTo>
                      <a:lnTo>
                        <a:pt x="440" y="172"/>
                      </a:lnTo>
                      <a:lnTo>
                        <a:pt x="442" y="174"/>
                      </a:lnTo>
                      <a:lnTo>
                        <a:pt x="445" y="172"/>
                      </a:lnTo>
                      <a:lnTo>
                        <a:pt x="449" y="172"/>
                      </a:lnTo>
                      <a:lnTo>
                        <a:pt x="452" y="171"/>
                      </a:lnTo>
                      <a:lnTo>
                        <a:pt x="452" y="167"/>
                      </a:lnTo>
                      <a:lnTo>
                        <a:pt x="454" y="165"/>
                      </a:lnTo>
                      <a:lnTo>
                        <a:pt x="457" y="167"/>
                      </a:lnTo>
                      <a:lnTo>
                        <a:pt x="459" y="169"/>
                      </a:lnTo>
                      <a:lnTo>
                        <a:pt x="457" y="172"/>
                      </a:lnTo>
                      <a:lnTo>
                        <a:pt x="461" y="172"/>
                      </a:lnTo>
                      <a:lnTo>
                        <a:pt x="463" y="172"/>
                      </a:lnTo>
                      <a:lnTo>
                        <a:pt x="464" y="174"/>
                      </a:lnTo>
                      <a:lnTo>
                        <a:pt x="466" y="176"/>
                      </a:lnTo>
                      <a:lnTo>
                        <a:pt x="469" y="178"/>
                      </a:lnTo>
                      <a:lnTo>
                        <a:pt x="471" y="176"/>
                      </a:lnTo>
                      <a:lnTo>
                        <a:pt x="475" y="174"/>
                      </a:lnTo>
                      <a:lnTo>
                        <a:pt x="476" y="174"/>
                      </a:lnTo>
                      <a:lnTo>
                        <a:pt x="476" y="178"/>
                      </a:lnTo>
                      <a:lnTo>
                        <a:pt x="478" y="181"/>
                      </a:lnTo>
                      <a:lnTo>
                        <a:pt x="481" y="179"/>
                      </a:lnTo>
                      <a:lnTo>
                        <a:pt x="483" y="176"/>
                      </a:lnTo>
                      <a:lnTo>
                        <a:pt x="487" y="174"/>
                      </a:lnTo>
                      <a:lnTo>
                        <a:pt x="487" y="176"/>
                      </a:lnTo>
                      <a:lnTo>
                        <a:pt x="490" y="174"/>
                      </a:lnTo>
                      <a:lnTo>
                        <a:pt x="493" y="172"/>
                      </a:lnTo>
                      <a:lnTo>
                        <a:pt x="499" y="172"/>
                      </a:lnTo>
                      <a:lnTo>
                        <a:pt x="500" y="174"/>
                      </a:lnTo>
                      <a:lnTo>
                        <a:pt x="502" y="178"/>
                      </a:lnTo>
                      <a:lnTo>
                        <a:pt x="507" y="178"/>
                      </a:lnTo>
                      <a:lnTo>
                        <a:pt x="512" y="181"/>
                      </a:lnTo>
                      <a:lnTo>
                        <a:pt x="516" y="184"/>
                      </a:lnTo>
                      <a:lnTo>
                        <a:pt x="521" y="184"/>
                      </a:lnTo>
                      <a:lnTo>
                        <a:pt x="523" y="183"/>
                      </a:lnTo>
                      <a:lnTo>
                        <a:pt x="524" y="183"/>
                      </a:lnTo>
                      <a:lnTo>
                        <a:pt x="526" y="178"/>
                      </a:lnTo>
                      <a:lnTo>
                        <a:pt x="531" y="178"/>
                      </a:lnTo>
                      <a:lnTo>
                        <a:pt x="535" y="174"/>
                      </a:lnTo>
                      <a:lnTo>
                        <a:pt x="540" y="172"/>
                      </a:lnTo>
                      <a:lnTo>
                        <a:pt x="543" y="174"/>
                      </a:lnTo>
                      <a:lnTo>
                        <a:pt x="547" y="176"/>
                      </a:lnTo>
                      <a:lnTo>
                        <a:pt x="548" y="174"/>
                      </a:lnTo>
                      <a:lnTo>
                        <a:pt x="550" y="172"/>
                      </a:lnTo>
                      <a:lnTo>
                        <a:pt x="552" y="171"/>
                      </a:lnTo>
                      <a:lnTo>
                        <a:pt x="555" y="171"/>
                      </a:lnTo>
                      <a:lnTo>
                        <a:pt x="559" y="172"/>
                      </a:lnTo>
                      <a:lnTo>
                        <a:pt x="560" y="176"/>
                      </a:lnTo>
                      <a:lnTo>
                        <a:pt x="564" y="178"/>
                      </a:lnTo>
                      <a:lnTo>
                        <a:pt x="566" y="178"/>
                      </a:lnTo>
                      <a:lnTo>
                        <a:pt x="567" y="176"/>
                      </a:lnTo>
                      <a:lnTo>
                        <a:pt x="569" y="172"/>
                      </a:lnTo>
                      <a:lnTo>
                        <a:pt x="573" y="169"/>
                      </a:lnTo>
                      <a:lnTo>
                        <a:pt x="574" y="169"/>
                      </a:lnTo>
                      <a:lnTo>
                        <a:pt x="578" y="171"/>
                      </a:lnTo>
                      <a:lnTo>
                        <a:pt x="579" y="172"/>
                      </a:lnTo>
                      <a:lnTo>
                        <a:pt x="586" y="178"/>
                      </a:lnTo>
                      <a:lnTo>
                        <a:pt x="590" y="178"/>
                      </a:lnTo>
                      <a:lnTo>
                        <a:pt x="591" y="181"/>
                      </a:lnTo>
                      <a:lnTo>
                        <a:pt x="597" y="183"/>
                      </a:lnTo>
                      <a:lnTo>
                        <a:pt x="600" y="186"/>
                      </a:lnTo>
                      <a:lnTo>
                        <a:pt x="607" y="188"/>
                      </a:lnTo>
                      <a:lnTo>
                        <a:pt x="610" y="190"/>
                      </a:lnTo>
                      <a:lnTo>
                        <a:pt x="612" y="191"/>
                      </a:lnTo>
                      <a:lnTo>
                        <a:pt x="615" y="195"/>
                      </a:lnTo>
                      <a:lnTo>
                        <a:pt x="619" y="193"/>
                      </a:lnTo>
                      <a:lnTo>
                        <a:pt x="622" y="191"/>
                      </a:lnTo>
                      <a:lnTo>
                        <a:pt x="628" y="191"/>
                      </a:lnTo>
                      <a:lnTo>
                        <a:pt x="631" y="193"/>
                      </a:lnTo>
                      <a:lnTo>
                        <a:pt x="633" y="196"/>
                      </a:lnTo>
                      <a:lnTo>
                        <a:pt x="631" y="288"/>
                      </a:lnTo>
                      <a:lnTo>
                        <a:pt x="645" y="301"/>
                      </a:lnTo>
                      <a:lnTo>
                        <a:pt x="643" y="313"/>
                      </a:lnTo>
                      <a:lnTo>
                        <a:pt x="646" y="313"/>
                      </a:lnTo>
                      <a:lnTo>
                        <a:pt x="650" y="318"/>
                      </a:lnTo>
                      <a:lnTo>
                        <a:pt x="650" y="322"/>
                      </a:lnTo>
                      <a:lnTo>
                        <a:pt x="653" y="325"/>
                      </a:lnTo>
                      <a:lnTo>
                        <a:pt x="653" y="327"/>
                      </a:lnTo>
                      <a:lnTo>
                        <a:pt x="653" y="332"/>
                      </a:lnTo>
                      <a:lnTo>
                        <a:pt x="655" y="334"/>
                      </a:lnTo>
                      <a:lnTo>
                        <a:pt x="657" y="337"/>
                      </a:lnTo>
                      <a:lnTo>
                        <a:pt x="658" y="339"/>
                      </a:lnTo>
                      <a:lnTo>
                        <a:pt x="660" y="343"/>
                      </a:lnTo>
                      <a:lnTo>
                        <a:pt x="658" y="346"/>
                      </a:lnTo>
                      <a:lnTo>
                        <a:pt x="658" y="349"/>
                      </a:lnTo>
                      <a:lnTo>
                        <a:pt x="657" y="353"/>
                      </a:lnTo>
                      <a:lnTo>
                        <a:pt x="657" y="355"/>
                      </a:lnTo>
                      <a:lnTo>
                        <a:pt x="657" y="358"/>
                      </a:lnTo>
                      <a:lnTo>
                        <a:pt x="655" y="361"/>
                      </a:lnTo>
                      <a:lnTo>
                        <a:pt x="655" y="363"/>
                      </a:lnTo>
                      <a:lnTo>
                        <a:pt x="653" y="367"/>
                      </a:lnTo>
                      <a:lnTo>
                        <a:pt x="652" y="370"/>
                      </a:lnTo>
                      <a:lnTo>
                        <a:pt x="650" y="372"/>
                      </a:lnTo>
                      <a:lnTo>
                        <a:pt x="650" y="375"/>
                      </a:lnTo>
                      <a:lnTo>
                        <a:pt x="650" y="380"/>
                      </a:lnTo>
                      <a:lnTo>
                        <a:pt x="652" y="380"/>
                      </a:lnTo>
                      <a:lnTo>
                        <a:pt x="650" y="384"/>
                      </a:lnTo>
                      <a:lnTo>
                        <a:pt x="650" y="386"/>
                      </a:lnTo>
                      <a:lnTo>
                        <a:pt x="650" y="389"/>
                      </a:lnTo>
                      <a:lnTo>
                        <a:pt x="652" y="391"/>
                      </a:lnTo>
                      <a:lnTo>
                        <a:pt x="652" y="394"/>
                      </a:lnTo>
                      <a:lnTo>
                        <a:pt x="652" y="398"/>
                      </a:lnTo>
                      <a:lnTo>
                        <a:pt x="652" y="401"/>
                      </a:lnTo>
                      <a:lnTo>
                        <a:pt x="650" y="404"/>
                      </a:lnTo>
                      <a:lnTo>
                        <a:pt x="646" y="410"/>
                      </a:lnTo>
                      <a:lnTo>
                        <a:pt x="645" y="413"/>
                      </a:lnTo>
                      <a:lnTo>
                        <a:pt x="643" y="416"/>
                      </a:lnTo>
                      <a:lnTo>
                        <a:pt x="640" y="418"/>
                      </a:lnTo>
                      <a:lnTo>
                        <a:pt x="638" y="418"/>
                      </a:lnTo>
                      <a:lnTo>
                        <a:pt x="638" y="420"/>
                      </a:lnTo>
                      <a:lnTo>
                        <a:pt x="640" y="422"/>
                      </a:lnTo>
                      <a:lnTo>
                        <a:pt x="641" y="423"/>
                      </a:lnTo>
                      <a:lnTo>
                        <a:pt x="641" y="425"/>
                      </a:lnTo>
                      <a:lnTo>
                        <a:pt x="638" y="425"/>
                      </a:lnTo>
                      <a:lnTo>
                        <a:pt x="633" y="425"/>
                      </a:lnTo>
                      <a:lnTo>
                        <a:pt x="628" y="425"/>
                      </a:lnTo>
                      <a:lnTo>
                        <a:pt x="622" y="429"/>
                      </a:lnTo>
                      <a:lnTo>
                        <a:pt x="617" y="430"/>
                      </a:lnTo>
                      <a:lnTo>
                        <a:pt x="612" y="432"/>
                      </a:lnTo>
                      <a:lnTo>
                        <a:pt x="609" y="435"/>
                      </a:lnTo>
                      <a:lnTo>
                        <a:pt x="607" y="437"/>
                      </a:lnTo>
                      <a:lnTo>
                        <a:pt x="603" y="437"/>
                      </a:lnTo>
                      <a:lnTo>
                        <a:pt x="598" y="434"/>
                      </a:lnTo>
                      <a:lnTo>
                        <a:pt x="597" y="430"/>
                      </a:lnTo>
                      <a:lnTo>
                        <a:pt x="597" y="427"/>
                      </a:lnTo>
                      <a:lnTo>
                        <a:pt x="595" y="423"/>
                      </a:lnTo>
                      <a:lnTo>
                        <a:pt x="595" y="420"/>
                      </a:lnTo>
                      <a:lnTo>
                        <a:pt x="593" y="420"/>
                      </a:lnTo>
                      <a:lnTo>
                        <a:pt x="591" y="423"/>
                      </a:lnTo>
                      <a:lnTo>
                        <a:pt x="590" y="425"/>
                      </a:lnTo>
                      <a:lnTo>
                        <a:pt x="588" y="427"/>
                      </a:lnTo>
                      <a:lnTo>
                        <a:pt x="588" y="454"/>
                      </a:lnTo>
                      <a:lnTo>
                        <a:pt x="585" y="459"/>
                      </a:lnTo>
                      <a:lnTo>
                        <a:pt x="585" y="461"/>
                      </a:lnTo>
                      <a:lnTo>
                        <a:pt x="585" y="465"/>
                      </a:lnTo>
                      <a:lnTo>
                        <a:pt x="583" y="468"/>
                      </a:lnTo>
                      <a:lnTo>
                        <a:pt x="581" y="472"/>
                      </a:lnTo>
                      <a:lnTo>
                        <a:pt x="579" y="475"/>
                      </a:lnTo>
                      <a:lnTo>
                        <a:pt x="574" y="478"/>
                      </a:lnTo>
                      <a:lnTo>
                        <a:pt x="569" y="480"/>
                      </a:lnTo>
                      <a:lnTo>
                        <a:pt x="564" y="484"/>
                      </a:lnTo>
                      <a:lnTo>
                        <a:pt x="557" y="489"/>
                      </a:lnTo>
                      <a:lnTo>
                        <a:pt x="550" y="492"/>
                      </a:lnTo>
                      <a:lnTo>
                        <a:pt x="545" y="496"/>
                      </a:lnTo>
                      <a:lnTo>
                        <a:pt x="536" y="499"/>
                      </a:lnTo>
                      <a:lnTo>
                        <a:pt x="528" y="502"/>
                      </a:lnTo>
                      <a:lnTo>
                        <a:pt x="528" y="501"/>
                      </a:lnTo>
                      <a:lnTo>
                        <a:pt x="531" y="497"/>
                      </a:lnTo>
                      <a:lnTo>
                        <a:pt x="535" y="496"/>
                      </a:lnTo>
                      <a:lnTo>
                        <a:pt x="536" y="494"/>
                      </a:lnTo>
                      <a:lnTo>
                        <a:pt x="535" y="490"/>
                      </a:lnTo>
                      <a:lnTo>
                        <a:pt x="533" y="489"/>
                      </a:lnTo>
                      <a:lnTo>
                        <a:pt x="531" y="485"/>
                      </a:lnTo>
                      <a:lnTo>
                        <a:pt x="530" y="487"/>
                      </a:lnTo>
                      <a:lnTo>
                        <a:pt x="530" y="489"/>
                      </a:lnTo>
                      <a:lnTo>
                        <a:pt x="530" y="490"/>
                      </a:lnTo>
                      <a:lnTo>
                        <a:pt x="526" y="494"/>
                      </a:lnTo>
                      <a:lnTo>
                        <a:pt x="524" y="492"/>
                      </a:lnTo>
                      <a:lnTo>
                        <a:pt x="523" y="490"/>
                      </a:lnTo>
                      <a:lnTo>
                        <a:pt x="523" y="489"/>
                      </a:lnTo>
                      <a:lnTo>
                        <a:pt x="521" y="487"/>
                      </a:lnTo>
                      <a:lnTo>
                        <a:pt x="519" y="487"/>
                      </a:lnTo>
                      <a:lnTo>
                        <a:pt x="519" y="489"/>
                      </a:lnTo>
                      <a:lnTo>
                        <a:pt x="519" y="490"/>
                      </a:lnTo>
                      <a:lnTo>
                        <a:pt x="519" y="492"/>
                      </a:lnTo>
                      <a:lnTo>
                        <a:pt x="518" y="494"/>
                      </a:lnTo>
                      <a:lnTo>
                        <a:pt x="516" y="492"/>
                      </a:lnTo>
                      <a:lnTo>
                        <a:pt x="514" y="489"/>
                      </a:lnTo>
                      <a:lnTo>
                        <a:pt x="514" y="489"/>
                      </a:lnTo>
                      <a:lnTo>
                        <a:pt x="512" y="487"/>
                      </a:lnTo>
                      <a:lnTo>
                        <a:pt x="509" y="487"/>
                      </a:lnTo>
                      <a:lnTo>
                        <a:pt x="509" y="489"/>
                      </a:lnTo>
                      <a:lnTo>
                        <a:pt x="509" y="490"/>
                      </a:lnTo>
                      <a:lnTo>
                        <a:pt x="509" y="492"/>
                      </a:lnTo>
                      <a:lnTo>
                        <a:pt x="509" y="494"/>
                      </a:lnTo>
                      <a:lnTo>
                        <a:pt x="511" y="496"/>
                      </a:lnTo>
                      <a:lnTo>
                        <a:pt x="512" y="497"/>
                      </a:lnTo>
                      <a:lnTo>
                        <a:pt x="514" y="499"/>
                      </a:lnTo>
                      <a:lnTo>
                        <a:pt x="516" y="501"/>
                      </a:lnTo>
                      <a:lnTo>
                        <a:pt x="514" y="502"/>
                      </a:lnTo>
                      <a:lnTo>
                        <a:pt x="514" y="504"/>
                      </a:lnTo>
                      <a:lnTo>
                        <a:pt x="512" y="504"/>
                      </a:lnTo>
                      <a:lnTo>
                        <a:pt x="500" y="506"/>
                      </a:lnTo>
                      <a:lnTo>
                        <a:pt x="500" y="508"/>
                      </a:lnTo>
                      <a:lnTo>
                        <a:pt x="499" y="511"/>
                      </a:lnTo>
                      <a:lnTo>
                        <a:pt x="497" y="513"/>
                      </a:lnTo>
                      <a:lnTo>
                        <a:pt x="495" y="514"/>
                      </a:lnTo>
                      <a:lnTo>
                        <a:pt x="495" y="516"/>
                      </a:lnTo>
                      <a:lnTo>
                        <a:pt x="493" y="518"/>
                      </a:lnTo>
                      <a:lnTo>
                        <a:pt x="490" y="518"/>
                      </a:lnTo>
                      <a:lnTo>
                        <a:pt x="487" y="518"/>
                      </a:lnTo>
                      <a:lnTo>
                        <a:pt x="485" y="520"/>
                      </a:lnTo>
                      <a:lnTo>
                        <a:pt x="483" y="521"/>
                      </a:lnTo>
                      <a:lnTo>
                        <a:pt x="481" y="523"/>
                      </a:lnTo>
                      <a:lnTo>
                        <a:pt x="480" y="525"/>
                      </a:lnTo>
                      <a:lnTo>
                        <a:pt x="480" y="527"/>
                      </a:lnTo>
                      <a:lnTo>
                        <a:pt x="481" y="528"/>
                      </a:lnTo>
                      <a:lnTo>
                        <a:pt x="485" y="528"/>
                      </a:lnTo>
                      <a:lnTo>
                        <a:pt x="485" y="530"/>
                      </a:lnTo>
                      <a:lnTo>
                        <a:pt x="485" y="533"/>
                      </a:lnTo>
                      <a:lnTo>
                        <a:pt x="481" y="535"/>
                      </a:lnTo>
                      <a:lnTo>
                        <a:pt x="481" y="537"/>
                      </a:lnTo>
                      <a:lnTo>
                        <a:pt x="478" y="539"/>
                      </a:lnTo>
                      <a:lnTo>
                        <a:pt x="475" y="539"/>
                      </a:lnTo>
                      <a:lnTo>
                        <a:pt x="471" y="539"/>
                      </a:lnTo>
                      <a:lnTo>
                        <a:pt x="469" y="539"/>
                      </a:lnTo>
                      <a:lnTo>
                        <a:pt x="468" y="540"/>
                      </a:lnTo>
                      <a:lnTo>
                        <a:pt x="466" y="542"/>
                      </a:lnTo>
                      <a:lnTo>
                        <a:pt x="468" y="544"/>
                      </a:lnTo>
                      <a:lnTo>
                        <a:pt x="469" y="547"/>
                      </a:lnTo>
                      <a:lnTo>
                        <a:pt x="471" y="547"/>
                      </a:lnTo>
                      <a:lnTo>
                        <a:pt x="471" y="549"/>
                      </a:lnTo>
                      <a:lnTo>
                        <a:pt x="471" y="552"/>
                      </a:lnTo>
                      <a:lnTo>
                        <a:pt x="471" y="556"/>
                      </a:lnTo>
                      <a:lnTo>
                        <a:pt x="469" y="557"/>
                      </a:lnTo>
                      <a:lnTo>
                        <a:pt x="469" y="559"/>
                      </a:lnTo>
                      <a:lnTo>
                        <a:pt x="471" y="564"/>
                      </a:lnTo>
                      <a:lnTo>
                        <a:pt x="471" y="566"/>
                      </a:lnTo>
                      <a:lnTo>
                        <a:pt x="469" y="570"/>
                      </a:lnTo>
                      <a:lnTo>
                        <a:pt x="468" y="571"/>
                      </a:lnTo>
                      <a:lnTo>
                        <a:pt x="464" y="573"/>
                      </a:lnTo>
                      <a:lnTo>
                        <a:pt x="463" y="571"/>
                      </a:lnTo>
                      <a:lnTo>
                        <a:pt x="461" y="570"/>
                      </a:lnTo>
                      <a:lnTo>
                        <a:pt x="459" y="570"/>
                      </a:lnTo>
                      <a:lnTo>
                        <a:pt x="456" y="570"/>
                      </a:lnTo>
                      <a:lnTo>
                        <a:pt x="454" y="570"/>
                      </a:lnTo>
                      <a:lnTo>
                        <a:pt x="454" y="571"/>
                      </a:lnTo>
                      <a:lnTo>
                        <a:pt x="454" y="575"/>
                      </a:lnTo>
                      <a:lnTo>
                        <a:pt x="454" y="576"/>
                      </a:lnTo>
                      <a:lnTo>
                        <a:pt x="457" y="578"/>
                      </a:lnTo>
                      <a:lnTo>
                        <a:pt x="459" y="576"/>
                      </a:lnTo>
                      <a:lnTo>
                        <a:pt x="461" y="576"/>
                      </a:lnTo>
                      <a:lnTo>
                        <a:pt x="464" y="580"/>
                      </a:lnTo>
                      <a:lnTo>
                        <a:pt x="464" y="582"/>
                      </a:lnTo>
                      <a:lnTo>
                        <a:pt x="464" y="582"/>
                      </a:lnTo>
                      <a:lnTo>
                        <a:pt x="464" y="585"/>
                      </a:lnTo>
                      <a:lnTo>
                        <a:pt x="464" y="587"/>
                      </a:lnTo>
                      <a:lnTo>
                        <a:pt x="463" y="590"/>
                      </a:lnTo>
                      <a:lnTo>
                        <a:pt x="463" y="592"/>
                      </a:lnTo>
                      <a:lnTo>
                        <a:pt x="461" y="594"/>
                      </a:lnTo>
                      <a:lnTo>
                        <a:pt x="459" y="595"/>
                      </a:lnTo>
                      <a:lnTo>
                        <a:pt x="459" y="597"/>
                      </a:lnTo>
                      <a:lnTo>
                        <a:pt x="459" y="600"/>
                      </a:lnTo>
                      <a:lnTo>
                        <a:pt x="459" y="602"/>
                      </a:lnTo>
                      <a:lnTo>
                        <a:pt x="461" y="607"/>
                      </a:lnTo>
                      <a:lnTo>
                        <a:pt x="461" y="611"/>
                      </a:lnTo>
                      <a:lnTo>
                        <a:pt x="463" y="614"/>
                      </a:lnTo>
                      <a:lnTo>
                        <a:pt x="463" y="618"/>
                      </a:lnTo>
                      <a:lnTo>
                        <a:pt x="464" y="623"/>
                      </a:lnTo>
                      <a:lnTo>
                        <a:pt x="464" y="631"/>
                      </a:lnTo>
                      <a:lnTo>
                        <a:pt x="468" y="638"/>
                      </a:lnTo>
                      <a:lnTo>
                        <a:pt x="469" y="643"/>
                      </a:lnTo>
                      <a:lnTo>
                        <a:pt x="473" y="649"/>
                      </a:lnTo>
                      <a:lnTo>
                        <a:pt x="475" y="654"/>
                      </a:lnTo>
                      <a:lnTo>
                        <a:pt x="475" y="657"/>
                      </a:lnTo>
                      <a:lnTo>
                        <a:pt x="471" y="652"/>
                      </a:lnTo>
                      <a:lnTo>
                        <a:pt x="463" y="652"/>
                      </a:lnTo>
                      <a:lnTo>
                        <a:pt x="457" y="652"/>
                      </a:lnTo>
                      <a:lnTo>
                        <a:pt x="450" y="649"/>
                      </a:lnTo>
                      <a:lnTo>
                        <a:pt x="442" y="645"/>
                      </a:lnTo>
                      <a:lnTo>
                        <a:pt x="432" y="643"/>
                      </a:lnTo>
                      <a:lnTo>
                        <a:pt x="418" y="642"/>
                      </a:lnTo>
                      <a:lnTo>
                        <a:pt x="413" y="642"/>
                      </a:lnTo>
                      <a:lnTo>
                        <a:pt x="404" y="637"/>
                      </a:lnTo>
                      <a:lnTo>
                        <a:pt x="399" y="631"/>
                      </a:lnTo>
                      <a:lnTo>
                        <a:pt x="392" y="630"/>
                      </a:lnTo>
                      <a:lnTo>
                        <a:pt x="383" y="630"/>
                      </a:lnTo>
                      <a:lnTo>
                        <a:pt x="377" y="625"/>
                      </a:lnTo>
                      <a:lnTo>
                        <a:pt x="370" y="619"/>
                      </a:lnTo>
                      <a:lnTo>
                        <a:pt x="365" y="611"/>
                      </a:lnTo>
                      <a:lnTo>
                        <a:pt x="359" y="602"/>
                      </a:lnTo>
                      <a:lnTo>
                        <a:pt x="352" y="590"/>
                      </a:lnTo>
                      <a:lnTo>
                        <a:pt x="351" y="585"/>
                      </a:lnTo>
                      <a:lnTo>
                        <a:pt x="349" y="578"/>
                      </a:lnTo>
                      <a:lnTo>
                        <a:pt x="347" y="571"/>
                      </a:lnTo>
                      <a:lnTo>
                        <a:pt x="346" y="561"/>
                      </a:lnTo>
                      <a:lnTo>
                        <a:pt x="342" y="556"/>
                      </a:lnTo>
                      <a:lnTo>
                        <a:pt x="342" y="549"/>
                      </a:lnTo>
                      <a:lnTo>
                        <a:pt x="339" y="544"/>
                      </a:lnTo>
                      <a:lnTo>
                        <a:pt x="332" y="539"/>
                      </a:lnTo>
                      <a:lnTo>
                        <a:pt x="328" y="535"/>
                      </a:lnTo>
                      <a:lnTo>
                        <a:pt x="325" y="532"/>
                      </a:lnTo>
                      <a:lnTo>
                        <a:pt x="322" y="525"/>
                      </a:lnTo>
                      <a:lnTo>
                        <a:pt x="318" y="518"/>
                      </a:lnTo>
                      <a:lnTo>
                        <a:pt x="311" y="509"/>
                      </a:lnTo>
                      <a:lnTo>
                        <a:pt x="306" y="502"/>
                      </a:lnTo>
                      <a:lnTo>
                        <a:pt x="299" y="490"/>
                      </a:lnTo>
                      <a:lnTo>
                        <a:pt x="294" y="478"/>
                      </a:lnTo>
                      <a:lnTo>
                        <a:pt x="292" y="466"/>
                      </a:lnTo>
                      <a:lnTo>
                        <a:pt x="289" y="459"/>
                      </a:lnTo>
                      <a:lnTo>
                        <a:pt x="287" y="454"/>
                      </a:lnTo>
                      <a:lnTo>
                        <a:pt x="284" y="446"/>
                      </a:lnTo>
                      <a:lnTo>
                        <a:pt x="277" y="439"/>
                      </a:lnTo>
                      <a:lnTo>
                        <a:pt x="272" y="432"/>
                      </a:lnTo>
                      <a:lnTo>
                        <a:pt x="263" y="423"/>
                      </a:lnTo>
                      <a:lnTo>
                        <a:pt x="260" y="416"/>
                      </a:lnTo>
                      <a:lnTo>
                        <a:pt x="255" y="410"/>
                      </a:lnTo>
                      <a:lnTo>
                        <a:pt x="253" y="406"/>
                      </a:lnTo>
                      <a:lnTo>
                        <a:pt x="244" y="406"/>
                      </a:lnTo>
                      <a:lnTo>
                        <a:pt x="229" y="404"/>
                      </a:lnTo>
                      <a:lnTo>
                        <a:pt x="220" y="406"/>
                      </a:lnTo>
                      <a:lnTo>
                        <a:pt x="206" y="404"/>
                      </a:lnTo>
                      <a:lnTo>
                        <a:pt x="201" y="403"/>
                      </a:lnTo>
                      <a:lnTo>
                        <a:pt x="196" y="401"/>
                      </a:lnTo>
                      <a:lnTo>
                        <a:pt x="189" y="403"/>
                      </a:lnTo>
                      <a:lnTo>
                        <a:pt x="187" y="406"/>
                      </a:lnTo>
                      <a:lnTo>
                        <a:pt x="182" y="415"/>
                      </a:lnTo>
                      <a:lnTo>
                        <a:pt x="177" y="420"/>
                      </a:lnTo>
                      <a:lnTo>
                        <a:pt x="170" y="432"/>
                      </a:lnTo>
                      <a:lnTo>
                        <a:pt x="165" y="439"/>
                      </a:lnTo>
                      <a:lnTo>
                        <a:pt x="162" y="444"/>
                      </a:lnTo>
                      <a:lnTo>
                        <a:pt x="158" y="449"/>
                      </a:lnTo>
                      <a:lnTo>
                        <a:pt x="158" y="451"/>
                      </a:lnTo>
                      <a:lnTo>
                        <a:pt x="157" y="451"/>
                      </a:lnTo>
                      <a:lnTo>
                        <a:pt x="153" y="449"/>
                      </a:lnTo>
                      <a:lnTo>
                        <a:pt x="148" y="446"/>
                      </a:lnTo>
                      <a:lnTo>
                        <a:pt x="143" y="446"/>
                      </a:lnTo>
                      <a:lnTo>
                        <a:pt x="138" y="444"/>
                      </a:lnTo>
                      <a:lnTo>
                        <a:pt x="134" y="441"/>
                      </a:lnTo>
                      <a:lnTo>
                        <a:pt x="126" y="435"/>
                      </a:lnTo>
                      <a:lnTo>
                        <a:pt x="120" y="429"/>
                      </a:lnTo>
                      <a:lnTo>
                        <a:pt x="115" y="425"/>
                      </a:lnTo>
                      <a:lnTo>
                        <a:pt x="108" y="418"/>
                      </a:lnTo>
                      <a:lnTo>
                        <a:pt x="102" y="413"/>
                      </a:lnTo>
                      <a:lnTo>
                        <a:pt x="95" y="406"/>
                      </a:lnTo>
                      <a:lnTo>
                        <a:pt x="91" y="399"/>
                      </a:lnTo>
                      <a:lnTo>
                        <a:pt x="88" y="392"/>
                      </a:lnTo>
                      <a:lnTo>
                        <a:pt x="84" y="387"/>
                      </a:lnTo>
                      <a:lnTo>
                        <a:pt x="84" y="379"/>
                      </a:lnTo>
                      <a:lnTo>
                        <a:pt x="84" y="372"/>
                      </a:lnTo>
                      <a:lnTo>
                        <a:pt x="83" y="367"/>
                      </a:lnTo>
                      <a:lnTo>
                        <a:pt x="81" y="360"/>
                      </a:lnTo>
                      <a:lnTo>
                        <a:pt x="81" y="355"/>
                      </a:lnTo>
                      <a:lnTo>
                        <a:pt x="79" y="348"/>
                      </a:lnTo>
                      <a:lnTo>
                        <a:pt x="77" y="343"/>
                      </a:lnTo>
                      <a:lnTo>
                        <a:pt x="74" y="339"/>
                      </a:lnTo>
                      <a:lnTo>
                        <a:pt x="71" y="334"/>
                      </a:lnTo>
                      <a:lnTo>
                        <a:pt x="65" y="329"/>
                      </a:lnTo>
                      <a:lnTo>
                        <a:pt x="59" y="324"/>
                      </a:lnTo>
                      <a:lnTo>
                        <a:pt x="52" y="315"/>
                      </a:lnTo>
                      <a:lnTo>
                        <a:pt x="45" y="310"/>
                      </a:lnTo>
                      <a:lnTo>
                        <a:pt x="40" y="306"/>
                      </a:lnTo>
                      <a:lnTo>
                        <a:pt x="36" y="300"/>
                      </a:lnTo>
                      <a:lnTo>
                        <a:pt x="33" y="294"/>
                      </a:lnTo>
                      <a:lnTo>
                        <a:pt x="31" y="291"/>
                      </a:lnTo>
                      <a:lnTo>
                        <a:pt x="29" y="289"/>
                      </a:lnTo>
                      <a:lnTo>
                        <a:pt x="22" y="284"/>
                      </a:lnTo>
                      <a:lnTo>
                        <a:pt x="19" y="281"/>
                      </a:lnTo>
                      <a:lnTo>
                        <a:pt x="17" y="276"/>
                      </a:lnTo>
                      <a:lnTo>
                        <a:pt x="16" y="272"/>
                      </a:lnTo>
                      <a:lnTo>
                        <a:pt x="12" y="269"/>
                      </a:lnTo>
                      <a:lnTo>
                        <a:pt x="7" y="265"/>
                      </a:lnTo>
                      <a:lnTo>
                        <a:pt x="4" y="262"/>
                      </a:lnTo>
                      <a:lnTo>
                        <a:pt x="0" y="260"/>
                      </a:lnTo>
                      <a:lnTo>
                        <a:pt x="2" y="253"/>
                      </a:lnTo>
                      <a:lnTo>
                        <a:pt x="4" y="250"/>
                      </a:lnTo>
                      <a:lnTo>
                        <a:pt x="179" y="269"/>
                      </a:lnTo>
                      <a:lnTo>
                        <a:pt x="201" y="0"/>
                      </a:lnTo>
                      <a:close/>
                    </a:path>
                  </a:pathLst>
                </a:custGeom>
                <a:solidFill>
                  <a:srgbClr val="788379"/>
                </a:solidFill>
                <a:ln w="7938">
                  <a:solidFill>
                    <a:schemeClr val="bg1"/>
                  </a:solidFill>
                  <a:prstDash val="solid"/>
                  <a:round/>
                  <a:headEnd/>
                  <a:tailEnd/>
                </a:ln>
              </p:spPr>
              <p:txBody>
                <a:bodyPr/>
                <a:lstStyle/>
                <a:p>
                  <a:endParaRPr lang="en-US" dirty="0">
                    <a:latin typeface="+mj-lt"/>
                  </a:endParaRPr>
                </a:p>
              </p:txBody>
            </p:sp>
            <p:sp>
              <p:nvSpPr>
                <p:cNvPr id="64" name="Freeform 63"/>
                <p:cNvSpPr>
                  <a:spLocks/>
                </p:cNvSpPr>
                <p:nvPr/>
              </p:nvSpPr>
              <p:spPr bwMode="auto">
                <a:xfrm>
                  <a:off x="4271658" y="5194578"/>
                  <a:ext cx="550953" cy="499701"/>
                </a:xfrm>
                <a:custGeom>
                  <a:avLst/>
                  <a:gdLst/>
                  <a:ahLst/>
                  <a:cxnLst>
                    <a:cxn ang="0">
                      <a:pos x="148" y="5"/>
                    </a:cxn>
                    <a:cxn ang="0">
                      <a:pos x="146" y="11"/>
                    </a:cxn>
                    <a:cxn ang="0">
                      <a:pos x="148" y="17"/>
                    </a:cxn>
                    <a:cxn ang="0">
                      <a:pos x="146" y="23"/>
                    </a:cxn>
                    <a:cxn ang="0">
                      <a:pos x="150" y="31"/>
                    </a:cxn>
                    <a:cxn ang="0">
                      <a:pos x="155" y="38"/>
                    </a:cxn>
                    <a:cxn ang="0">
                      <a:pos x="158" y="43"/>
                    </a:cxn>
                    <a:cxn ang="0">
                      <a:pos x="153" y="54"/>
                    </a:cxn>
                    <a:cxn ang="0">
                      <a:pos x="148" y="64"/>
                    </a:cxn>
                    <a:cxn ang="0">
                      <a:pos x="139" y="71"/>
                    </a:cxn>
                    <a:cxn ang="0">
                      <a:pos x="136" y="83"/>
                    </a:cxn>
                    <a:cxn ang="0">
                      <a:pos x="131" y="91"/>
                    </a:cxn>
                    <a:cxn ang="0">
                      <a:pos x="131" y="100"/>
                    </a:cxn>
                    <a:cxn ang="0">
                      <a:pos x="125" y="107"/>
                    </a:cxn>
                    <a:cxn ang="0">
                      <a:pos x="129" y="117"/>
                    </a:cxn>
                    <a:cxn ang="0">
                      <a:pos x="220" y="124"/>
                    </a:cxn>
                    <a:cxn ang="0">
                      <a:pos x="218" y="136"/>
                    </a:cxn>
                    <a:cxn ang="0">
                      <a:pos x="223" y="146"/>
                    </a:cxn>
                    <a:cxn ang="0">
                      <a:pos x="227" y="160"/>
                    </a:cxn>
                    <a:cxn ang="0">
                      <a:pos x="217" y="158"/>
                    </a:cxn>
                    <a:cxn ang="0">
                      <a:pos x="199" y="157"/>
                    </a:cxn>
                    <a:cxn ang="0">
                      <a:pos x="189" y="165"/>
                    </a:cxn>
                    <a:cxn ang="0">
                      <a:pos x="194" y="174"/>
                    </a:cxn>
                    <a:cxn ang="0">
                      <a:pos x="211" y="169"/>
                    </a:cxn>
                    <a:cxn ang="0">
                      <a:pos x="220" y="172"/>
                    </a:cxn>
                    <a:cxn ang="0">
                      <a:pos x="223" y="181"/>
                    </a:cxn>
                    <a:cxn ang="0">
                      <a:pos x="232" y="174"/>
                    </a:cxn>
                    <a:cxn ang="0">
                      <a:pos x="244" y="169"/>
                    </a:cxn>
                    <a:cxn ang="0">
                      <a:pos x="247" y="179"/>
                    </a:cxn>
                    <a:cxn ang="0">
                      <a:pos x="239" y="189"/>
                    </a:cxn>
                    <a:cxn ang="0">
                      <a:pos x="230" y="196"/>
                    </a:cxn>
                    <a:cxn ang="0">
                      <a:pos x="229" y="203"/>
                    </a:cxn>
                    <a:cxn ang="0">
                      <a:pos x="235" y="210"/>
                    </a:cxn>
                    <a:cxn ang="0">
                      <a:pos x="253" y="219"/>
                    </a:cxn>
                    <a:cxn ang="0">
                      <a:pos x="256" y="229"/>
                    </a:cxn>
                    <a:cxn ang="0">
                      <a:pos x="242" y="234"/>
                    </a:cxn>
                    <a:cxn ang="0">
                      <a:pos x="234" y="222"/>
                    </a:cxn>
                    <a:cxn ang="0">
                      <a:pos x="223" y="217"/>
                    </a:cxn>
                    <a:cxn ang="0">
                      <a:pos x="211" y="212"/>
                    </a:cxn>
                    <a:cxn ang="0">
                      <a:pos x="208" y="224"/>
                    </a:cxn>
                    <a:cxn ang="0">
                      <a:pos x="196" y="227"/>
                    </a:cxn>
                    <a:cxn ang="0">
                      <a:pos x="184" y="231"/>
                    </a:cxn>
                    <a:cxn ang="0">
                      <a:pos x="175" y="229"/>
                    </a:cxn>
                    <a:cxn ang="0">
                      <a:pos x="165" y="229"/>
                    </a:cxn>
                    <a:cxn ang="0">
                      <a:pos x="150" y="225"/>
                    </a:cxn>
                    <a:cxn ang="0">
                      <a:pos x="141" y="213"/>
                    </a:cxn>
                    <a:cxn ang="0">
                      <a:pos x="129" y="205"/>
                    </a:cxn>
                    <a:cxn ang="0">
                      <a:pos x="117" y="198"/>
                    </a:cxn>
                    <a:cxn ang="0">
                      <a:pos x="100" y="200"/>
                    </a:cxn>
                    <a:cxn ang="0">
                      <a:pos x="95" y="212"/>
                    </a:cxn>
                    <a:cxn ang="0">
                      <a:pos x="72" y="205"/>
                    </a:cxn>
                    <a:cxn ang="0">
                      <a:pos x="43" y="198"/>
                    </a:cxn>
                    <a:cxn ang="0">
                      <a:pos x="21" y="203"/>
                    </a:cxn>
                    <a:cxn ang="0">
                      <a:pos x="10" y="194"/>
                    </a:cxn>
                    <a:cxn ang="0">
                      <a:pos x="21" y="181"/>
                    </a:cxn>
                    <a:cxn ang="0">
                      <a:pos x="19" y="162"/>
                    </a:cxn>
                    <a:cxn ang="0">
                      <a:pos x="21" y="146"/>
                    </a:cxn>
                    <a:cxn ang="0">
                      <a:pos x="27" y="129"/>
                    </a:cxn>
                    <a:cxn ang="0">
                      <a:pos x="27" y="115"/>
                    </a:cxn>
                    <a:cxn ang="0">
                      <a:pos x="21" y="103"/>
                    </a:cxn>
                    <a:cxn ang="0">
                      <a:pos x="17" y="93"/>
                    </a:cxn>
                    <a:cxn ang="0">
                      <a:pos x="14" y="79"/>
                    </a:cxn>
                    <a:cxn ang="0">
                      <a:pos x="2" y="66"/>
                    </a:cxn>
                  </a:cxnLst>
                  <a:rect l="0" t="0" r="r" b="b"/>
                  <a:pathLst>
                    <a:path w="258" h="234">
                      <a:moveTo>
                        <a:pt x="0" y="5"/>
                      </a:moveTo>
                      <a:lnTo>
                        <a:pt x="144" y="0"/>
                      </a:lnTo>
                      <a:lnTo>
                        <a:pt x="146" y="4"/>
                      </a:lnTo>
                      <a:lnTo>
                        <a:pt x="148" y="5"/>
                      </a:lnTo>
                      <a:lnTo>
                        <a:pt x="148" y="5"/>
                      </a:lnTo>
                      <a:lnTo>
                        <a:pt x="148" y="7"/>
                      </a:lnTo>
                      <a:lnTo>
                        <a:pt x="146" y="9"/>
                      </a:lnTo>
                      <a:lnTo>
                        <a:pt x="146" y="11"/>
                      </a:lnTo>
                      <a:lnTo>
                        <a:pt x="146" y="14"/>
                      </a:lnTo>
                      <a:lnTo>
                        <a:pt x="144" y="16"/>
                      </a:lnTo>
                      <a:lnTo>
                        <a:pt x="146" y="17"/>
                      </a:lnTo>
                      <a:lnTo>
                        <a:pt x="148" y="17"/>
                      </a:lnTo>
                      <a:lnTo>
                        <a:pt x="150" y="19"/>
                      </a:lnTo>
                      <a:lnTo>
                        <a:pt x="148" y="21"/>
                      </a:lnTo>
                      <a:lnTo>
                        <a:pt x="146" y="23"/>
                      </a:lnTo>
                      <a:lnTo>
                        <a:pt x="146" y="23"/>
                      </a:lnTo>
                      <a:lnTo>
                        <a:pt x="146" y="26"/>
                      </a:lnTo>
                      <a:lnTo>
                        <a:pt x="148" y="28"/>
                      </a:lnTo>
                      <a:lnTo>
                        <a:pt x="148" y="31"/>
                      </a:lnTo>
                      <a:lnTo>
                        <a:pt x="150" y="31"/>
                      </a:lnTo>
                      <a:lnTo>
                        <a:pt x="150" y="35"/>
                      </a:lnTo>
                      <a:lnTo>
                        <a:pt x="151" y="35"/>
                      </a:lnTo>
                      <a:lnTo>
                        <a:pt x="153" y="36"/>
                      </a:lnTo>
                      <a:lnTo>
                        <a:pt x="155" y="38"/>
                      </a:lnTo>
                      <a:lnTo>
                        <a:pt x="156" y="40"/>
                      </a:lnTo>
                      <a:lnTo>
                        <a:pt x="158" y="40"/>
                      </a:lnTo>
                      <a:lnTo>
                        <a:pt x="158" y="41"/>
                      </a:lnTo>
                      <a:lnTo>
                        <a:pt x="158" y="43"/>
                      </a:lnTo>
                      <a:lnTo>
                        <a:pt x="156" y="45"/>
                      </a:lnTo>
                      <a:lnTo>
                        <a:pt x="155" y="48"/>
                      </a:lnTo>
                      <a:lnTo>
                        <a:pt x="153" y="52"/>
                      </a:lnTo>
                      <a:lnTo>
                        <a:pt x="153" y="54"/>
                      </a:lnTo>
                      <a:lnTo>
                        <a:pt x="151" y="55"/>
                      </a:lnTo>
                      <a:lnTo>
                        <a:pt x="151" y="59"/>
                      </a:lnTo>
                      <a:lnTo>
                        <a:pt x="150" y="62"/>
                      </a:lnTo>
                      <a:lnTo>
                        <a:pt x="148" y="64"/>
                      </a:lnTo>
                      <a:lnTo>
                        <a:pt x="144" y="66"/>
                      </a:lnTo>
                      <a:lnTo>
                        <a:pt x="143" y="69"/>
                      </a:lnTo>
                      <a:lnTo>
                        <a:pt x="141" y="71"/>
                      </a:lnTo>
                      <a:lnTo>
                        <a:pt x="139" y="71"/>
                      </a:lnTo>
                      <a:lnTo>
                        <a:pt x="137" y="72"/>
                      </a:lnTo>
                      <a:lnTo>
                        <a:pt x="136" y="76"/>
                      </a:lnTo>
                      <a:lnTo>
                        <a:pt x="136" y="79"/>
                      </a:lnTo>
                      <a:lnTo>
                        <a:pt x="136" y="83"/>
                      </a:lnTo>
                      <a:lnTo>
                        <a:pt x="136" y="84"/>
                      </a:lnTo>
                      <a:lnTo>
                        <a:pt x="134" y="88"/>
                      </a:lnTo>
                      <a:lnTo>
                        <a:pt x="132" y="90"/>
                      </a:lnTo>
                      <a:lnTo>
                        <a:pt x="131" y="91"/>
                      </a:lnTo>
                      <a:lnTo>
                        <a:pt x="129" y="91"/>
                      </a:lnTo>
                      <a:lnTo>
                        <a:pt x="131" y="95"/>
                      </a:lnTo>
                      <a:lnTo>
                        <a:pt x="131" y="96"/>
                      </a:lnTo>
                      <a:lnTo>
                        <a:pt x="131" y="100"/>
                      </a:lnTo>
                      <a:lnTo>
                        <a:pt x="131" y="102"/>
                      </a:lnTo>
                      <a:lnTo>
                        <a:pt x="129" y="105"/>
                      </a:lnTo>
                      <a:lnTo>
                        <a:pt x="127" y="107"/>
                      </a:lnTo>
                      <a:lnTo>
                        <a:pt x="125" y="107"/>
                      </a:lnTo>
                      <a:lnTo>
                        <a:pt x="124" y="110"/>
                      </a:lnTo>
                      <a:lnTo>
                        <a:pt x="125" y="114"/>
                      </a:lnTo>
                      <a:lnTo>
                        <a:pt x="127" y="114"/>
                      </a:lnTo>
                      <a:lnTo>
                        <a:pt x="129" y="117"/>
                      </a:lnTo>
                      <a:lnTo>
                        <a:pt x="129" y="121"/>
                      </a:lnTo>
                      <a:lnTo>
                        <a:pt x="131" y="122"/>
                      </a:lnTo>
                      <a:lnTo>
                        <a:pt x="220" y="117"/>
                      </a:lnTo>
                      <a:lnTo>
                        <a:pt x="220" y="124"/>
                      </a:lnTo>
                      <a:lnTo>
                        <a:pt x="218" y="126"/>
                      </a:lnTo>
                      <a:lnTo>
                        <a:pt x="218" y="129"/>
                      </a:lnTo>
                      <a:lnTo>
                        <a:pt x="218" y="133"/>
                      </a:lnTo>
                      <a:lnTo>
                        <a:pt x="218" y="136"/>
                      </a:lnTo>
                      <a:lnTo>
                        <a:pt x="218" y="139"/>
                      </a:lnTo>
                      <a:lnTo>
                        <a:pt x="218" y="143"/>
                      </a:lnTo>
                      <a:lnTo>
                        <a:pt x="220" y="145"/>
                      </a:lnTo>
                      <a:lnTo>
                        <a:pt x="223" y="146"/>
                      </a:lnTo>
                      <a:lnTo>
                        <a:pt x="225" y="150"/>
                      </a:lnTo>
                      <a:lnTo>
                        <a:pt x="227" y="153"/>
                      </a:lnTo>
                      <a:lnTo>
                        <a:pt x="227" y="157"/>
                      </a:lnTo>
                      <a:lnTo>
                        <a:pt x="227" y="160"/>
                      </a:lnTo>
                      <a:lnTo>
                        <a:pt x="227" y="162"/>
                      </a:lnTo>
                      <a:lnTo>
                        <a:pt x="223" y="162"/>
                      </a:lnTo>
                      <a:lnTo>
                        <a:pt x="220" y="160"/>
                      </a:lnTo>
                      <a:lnTo>
                        <a:pt x="217" y="158"/>
                      </a:lnTo>
                      <a:lnTo>
                        <a:pt x="211" y="157"/>
                      </a:lnTo>
                      <a:lnTo>
                        <a:pt x="206" y="157"/>
                      </a:lnTo>
                      <a:lnTo>
                        <a:pt x="203" y="155"/>
                      </a:lnTo>
                      <a:lnTo>
                        <a:pt x="199" y="157"/>
                      </a:lnTo>
                      <a:lnTo>
                        <a:pt x="194" y="157"/>
                      </a:lnTo>
                      <a:lnTo>
                        <a:pt x="192" y="158"/>
                      </a:lnTo>
                      <a:lnTo>
                        <a:pt x="189" y="162"/>
                      </a:lnTo>
                      <a:lnTo>
                        <a:pt x="189" y="165"/>
                      </a:lnTo>
                      <a:lnTo>
                        <a:pt x="189" y="169"/>
                      </a:lnTo>
                      <a:lnTo>
                        <a:pt x="191" y="170"/>
                      </a:lnTo>
                      <a:lnTo>
                        <a:pt x="192" y="174"/>
                      </a:lnTo>
                      <a:lnTo>
                        <a:pt x="194" y="174"/>
                      </a:lnTo>
                      <a:lnTo>
                        <a:pt x="199" y="176"/>
                      </a:lnTo>
                      <a:lnTo>
                        <a:pt x="205" y="174"/>
                      </a:lnTo>
                      <a:lnTo>
                        <a:pt x="208" y="172"/>
                      </a:lnTo>
                      <a:lnTo>
                        <a:pt x="211" y="169"/>
                      </a:lnTo>
                      <a:lnTo>
                        <a:pt x="215" y="167"/>
                      </a:lnTo>
                      <a:lnTo>
                        <a:pt x="218" y="167"/>
                      </a:lnTo>
                      <a:lnTo>
                        <a:pt x="220" y="169"/>
                      </a:lnTo>
                      <a:lnTo>
                        <a:pt x="220" y="172"/>
                      </a:lnTo>
                      <a:lnTo>
                        <a:pt x="220" y="174"/>
                      </a:lnTo>
                      <a:lnTo>
                        <a:pt x="220" y="177"/>
                      </a:lnTo>
                      <a:lnTo>
                        <a:pt x="220" y="179"/>
                      </a:lnTo>
                      <a:lnTo>
                        <a:pt x="223" y="181"/>
                      </a:lnTo>
                      <a:lnTo>
                        <a:pt x="225" y="181"/>
                      </a:lnTo>
                      <a:lnTo>
                        <a:pt x="229" y="177"/>
                      </a:lnTo>
                      <a:lnTo>
                        <a:pt x="230" y="176"/>
                      </a:lnTo>
                      <a:lnTo>
                        <a:pt x="232" y="174"/>
                      </a:lnTo>
                      <a:lnTo>
                        <a:pt x="235" y="172"/>
                      </a:lnTo>
                      <a:lnTo>
                        <a:pt x="237" y="170"/>
                      </a:lnTo>
                      <a:lnTo>
                        <a:pt x="241" y="169"/>
                      </a:lnTo>
                      <a:lnTo>
                        <a:pt x="244" y="169"/>
                      </a:lnTo>
                      <a:lnTo>
                        <a:pt x="246" y="169"/>
                      </a:lnTo>
                      <a:lnTo>
                        <a:pt x="246" y="170"/>
                      </a:lnTo>
                      <a:lnTo>
                        <a:pt x="247" y="176"/>
                      </a:lnTo>
                      <a:lnTo>
                        <a:pt x="247" y="179"/>
                      </a:lnTo>
                      <a:lnTo>
                        <a:pt x="246" y="182"/>
                      </a:lnTo>
                      <a:lnTo>
                        <a:pt x="244" y="186"/>
                      </a:lnTo>
                      <a:lnTo>
                        <a:pt x="242" y="186"/>
                      </a:lnTo>
                      <a:lnTo>
                        <a:pt x="239" y="189"/>
                      </a:lnTo>
                      <a:lnTo>
                        <a:pt x="237" y="191"/>
                      </a:lnTo>
                      <a:lnTo>
                        <a:pt x="235" y="193"/>
                      </a:lnTo>
                      <a:lnTo>
                        <a:pt x="232" y="194"/>
                      </a:lnTo>
                      <a:lnTo>
                        <a:pt x="230" y="196"/>
                      </a:lnTo>
                      <a:lnTo>
                        <a:pt x="230" y="198"/>
                      </a:lnTo>
                      <a:lnTo>
                        <a:pt x="227" y="200"/>
                      </a:lnTo>
                      <a:lnTo>
                        <a:pt x="227" y="201"/>
                      </a:lnTo>
                      <a:lnTo>
                        <a:pt x="229" y="203"/>
                      </a:lnTo>
                      <a:lnTo>
                        <a:pt x="230" y="203"/>
                      </a:lnTo>
                      <a:lnTo>
                        <a:pt x="230" y="207"/>
                      </a:lnTo>
                      <a:lnTo>
                        <a:pt x="232" y="208"/>
                      </a:lnTo>
                      <a:lnTo>
                        <a:pt x="235" y="210"/>
                      </a:lnTo>
                      <a:lnTo>
                        <a:pt x="239" y="213"/>
                      </a:lnTo>
                      <a:lnTo>
                        <a:pt x="242" y="215"/>
                      </a:lnTo>
                      <a:lnTo>
                        <a:pt x="247" y="217"/>
                      </a:lnTo>
                      <a:lnTo>
                        <a:pt x="253" y="219"/>
                      </a:lnTo>
                      <a:lnTo>
                        <a:pt x="254" y="220"/>
                      </a:lnTo>
                      <a:lnTo>
                        <a:pt x="256" y="224"/>
                      </a:lnTo>
                      <a:lnTo>
                        <a:pt x="258" y="227"/>
                      </a:lnTo>
                      <a:lnTo>
                        <a:pt x="256" y="229"/>
                      </a:lnTo>
                      <a:lnTo>
                        <a:pt x="253" y="232"/>
                      </a:lnTo>
                      <a:lnTo>
                        <a:pt x="251" y="232"/>
                      </a:lnTo>
                      <a:lnTo>
                        <a:pt x="247" y="234"/>
                      </a:lnTo>
                      <a:lnTo>
                        <a:pt x="242" y="234"/>
                      </a:lnTo>
                      <a:lnTo>
                        <a:pt x="241" y="231"/>
                      </a:lnTo>
                      <a:lnTo>
                        <a:pt x="239" y="227"/>
                      </a:lnTo>
                      <a:lnTo>
                        <a:pt x="237" y="225"/>
                      </a:lnTo>
                      <a:lnTo>
                        <a:pt x="234" y="222"/>
                      </a:lnTo>
                      <a:lnTo>
                        <a:pt x="230" y="222"/>
                      </a:lnTo>
                      <a:lnTo>
                        <a:pt x="227" y="220"/>
                      </a:lnTo>
                      <a:lnTo>
                        <a:pt x="225" y="219"/>
                      </a:lnTo>
                      <a:lnTo>
                        <a:pt x="223" y="217"/>
                      </a:lnTo>
                      <a:lnTo>
                        <a:pt x="220" y="213"/>
                      </a:lnTo>
                      <a:lnTo>
                        <a:pt x="218" y="212"/>
                      </a:lnTo>
                      <a:lnTo>
                        <a:pt x="215" y="210"/>
                      </a:lnTo>
                      <a:lnTo>
                        <a:pt x="211" y="212"/>
                      </a:lnTo>
                      <a:lnTo>
                        <a:pt x="211" y="215"/>
                      </a:lnTo>
                      <a:lnTo>
                        <a:pt x="211" y="217"/>
                      </a:lnTo>
                      <a:lnTo>
                        <a:pt x="210" y="220"/>
                      </a:lnTo>
                      <a:lnTo>
                        <a:pt x="208" y="224"/>
                      </a:lnTo>
                      <a:lnTo>
                        <a:pt x="206" y="225"/>
                      </a:lnTo>
                      <a:lnTo>
                        <a:pt x="205" y="227"/>
                      </a:lnTo>
                      <a:lnTo>
                        <a:pt x="199" y="229"/>
                      </a:lnTo>
                      <a:lnTo>
                        <a:pt x="196" y="227"/>
                      </a:lnTo>
                      <a:lnTo>
                        <a:pt x="192" y="227"/>
                      </a:lnTo>
                      <a:lnTo>
                        <a:pt x="189" y="227"/>
                      </a:lnTo>
                      <a:lnTo>
                        <a:pt x="186" y="229"/>
                      </a:lnTo>
                      <a:lnTo>
                        <a:pt x="184" y="231"/>
                      </a:lnTo>
                      <a:lnTo>
                        <a:pt x="180" y="229"/>
                      </a:lnTo>
                      <a:lnTo>
                        <a:pt x="179" y="227"/>
                      </a:lnTo>
                      <a:lnTo>
                        <a:pt x="177" y="227"/>
                      </a:lnTo>
                      <a:lnTo>
                        <a:pt x="175" y="229"/>
                      </a:lnTo>
                      <a:lnTo>
                        <a:pt x="174" y="231"/>
                      </a:lnTo>
                      <a:lnTo>
                        <a:pt x="172" y="231"/>
                      </a:lnTo>
                      <a:lnTo>
                        <a:pt x="170" y="231"/>
                      </a:lnTo>
                      <a:lnTo>
                        <a:pt x="165" y="229"/>
                      </a:lnTo>
                      <a:lnTo>
                        <a:pt x="162" y="227"/>
                      </a:lnTo>
                      <a:lnTo>
                        <a:pt x="158" y="225"/>
                      </a:lnTo>
                      <a:lnTo>
                        <a:pt x="155" y="227"/>
                      </a:lnTo>
                      <a:lnTo>
                        <a:pt x="150" y="225"/>
                      </a:lnTo>
                      <a:lnTo>
                        <a:pt x="148" y="222"/>
                      </a:lnTo>
                      <a:lnTo>
                        <a:pt x="144" y="219"/>
                      </a:lnTo>
                      <a:lnTo>
                        <a:pt x="143" y="217"/>
                      </a:lnTo>
                      <a:lnTo>
                        <a:pt x="141" y="213"/>
                      </a:lnTo>
                      <a:lnTo>
                        <a:pt x="139" y="210"/>
                      </a:lnTo>
                      <a:lnTo>
                        <a:pt x="136" y="210"/>
                      </a:lnTo>
                      <a:lnTo>
                        <a:pt x="132" y="208"/>
                      </a:lnTo>
                      <a:lnTo>
                        <a:pt x="129" y="205"/>
                      </a:lnTo>
                      <a:lnTo>
                        <a:pt x="125" y="203"/>
                      </a:lnTo>
                      <a:lnTo>
                        <a:pt x="122" y="200"/>
                      </a:lnTo>
                      <a:lnTo>
                        <a:pt x="119" y="200"/>
                      </a:lnTo>
                      <a:lnTo>
                        <a:pt x="117" y="198"/>
                      </a:lnTo>
                      <a:lnTo>
                        <a:pt x="113" y="196"/>
                      </a:lnTo>
                      <a:lnTo>
                        <a:pt x="103" y="194"/>
                      </a:lnTo>
                      <a:lnTo>
                        <a:pt x="101" y="198"/>
                      </a:lnTo>
                      <a:lnTo>
                        <a:pt x="100" y="200"/>
                      </a:lnTo>
                      <a:lnTo>
                        <a:pt x="101" y="203"/>
                      </a:lnTo>
                      <a:lnTo>
                        <a:pt x="100" y="207"/>
                      </a:lnTo>
                      <a:lnTo>
                        <a:pt x="98" y="208"/>
                      </a:lnTo>
                      <a:lnTo>
                        <a:pt x="95" y="212"/>
                      </a:lnTo>
                      <a:lnTo>
                        <a:pt x="91" y="210"/>
                      </a:lnTo>
                      <a:lnTo>
                        <a:pt x="86" y="208"/>
                      </a:lnTo>
                      <a:lnTo>
                        <a:pt x="79" y="207"/>
                      </a:lnTo>
                      <a:lnTo>
                        <a:pt x="72" y="205"/>
                      </a:lnTo>
                      <a:lnTo>
                        <a:pt x="65" y="203"/>
                      </a:lnTo>
                      <a:lnTo>
                        <a:pt x="57" y="201"/>
                      </a:lnTo>
                      <a:lnTo>
                        <a:pt x="48" y="200"/>
                      </a:lnTo>
                      <a:lnTo>
                        <a:pt x="43" y="198"/>
                      </a:lnTo>
                      <a:lnTo>
                        <a:pt x="38" y="200"/>
                      </a:lnTo>
                      <a:lnTo>
                        <a:pt x="33" y="201"/>
                      </a:lnTo>
                      <a:lnTo>
                        <a:pt x="24" y="201"/>
                      </a:lnTo>
                      <a:lnTo>
                        <a:pt x="21" y="203"/>
                      </a:lnTo>
                      <a:lnTo>
                        <a:pt x="12" y="201"/>
                      </a:lnTo>
                      <a:lnTo>
                        <a:pt x="10" y="200"/>
                      </a:lnTo>
                      <a:lnTo>
                        <a:pt x="7" y="196"/>
                      </a:lnTo>
                      <a:lnTo>
                        <a:pt x="10" y="194"/>
                      </a:lnTo>
                      <a:lnTo>
                        <a:pt x="12" y="191"/>
                      </a:lnTo>
                      <a:lnTo>
                        <a:pt x="14" y="189"/>
                      </a:lnTo>
                      <a:lnTo>
                        <a:pt x="17" y="184"/>
                      </a:lnTo>
                      <a:lnTo>
                        <a:pt x="21" y="181"/>
                      </a:lnTo>
                      <a:lnTo>
                        <a:pt x="21" y="176"/>
                      </a:lnTo>
                      <a:lnTo>
                        <a:pt x="21" y="172"/>
                      </a:lnTo>
                      <a:lnTo>
                        <a:pt x="19" y="167"/>
                      </a:lnTo>
                      <a:lnTo>
                        <a:pt x="19" y="162"/>
                      </a:lnTo>
                      <a:lnTo>
                        <a:pt x="19" y="158"/>
                      </a:lnTo>
                      <a:lnTo>
                        <a:pt x="19" y="153"/>
                      </a:lnTo>
                      <a:lnTo>
                        <a:pt x="19" y="150"/>
                      </a:lnTo>
                      <a:lnTo>
                        <a:pt x="21" y="146"/>
                      </a:lnTo>
                      <a:lnTo>
                        <a:pt x="24" y="143"/>
                      </a:lnTo>
                      <a:lnTo>
                        <a:pt x="26" y="138"/>
                      </a:lnTo>
                      <a:lnTo>
                        <a:pt x="26" y="133"/>
                      </a:lnTo>
                      <a:lnTo>
                        <a:pt x="27" y="129"/>
                      </a:lnTo>
                      <a:lnTo>
                        <a:pt x="27" y="126"/>
                      </a:lnTo>
                      <a:lnTo>
                        <a:pt x="29" y="122"/>
                      </a:lnTo>
                      <a:lnTo>
                        <a:pt x="29" y="117"/>
                      </a:lnTo>
                      <a:lnTo>
                        <a:pt x="27" y="115"/>
                      </a:lnTo>
                      <a:lnTo>
                        <a:pt x="24" y="112"/>
                      </a:lnTo>
                      <a:lnTo>
                        <a:pt x="24" y="109"/>
                      </a:lnTo>
                      <a:lnTo>
                        <a:pt x="22" y="105"/>
                      </a:lnTo>
                      <a:lnTo>
                        <a:pt x="21" y="103"/>
                      </a:lnTo>
                      <a:lnTo>
                        <a:pt x="21" y="100"/>
                      </a:lnTo>
                      <a:lnTo>
                        <a:pt x="19" y="98"/>
                      </a:lnTo>
                      <a:lnTo>
                        <a:pt x="17" y="95"/>
                      </a:lnTo>
                      <a:lnTo>
                        <a:pt x="17" y="93"/>
                      </a:lnTo>
                      <a:lnTo>
                        <a:pt x="14" y="91"/>
                      </a:lnTo>
                      <a:lnTo>
                        <a:pt x="12" y="90"/>
                      </a:lnTo>
                      <a:lnTo>
                        <a:pt x="12" y="84"/>
                      </a:lnTo>
                      <a:lnTo>
                        <a:pt x="14" y="79"/>
                      </a:lnTo>
                      <a:lnTo>
                        <a:pt x="12" y="76"/>
                      </a:lnTo>
                      <a:lnTo>
                        <a:pt x="9" y="72"/>
                      </a:lnTo>
                      <a:lnTo>
                        <a:pt x="5" y="69"/>
                      </a:lnTo>
                      <a:lnTo>
                        <a:pt x="2" y="66"/>
                      </a:lnTo>
                      <a:lnTo>
                        <a:pt x="2" y="64"/>
                      </a:lnTo>
                      <a:lnTo>
                        <a:pt x="0" y="5"/>
                      </a:lnTo>
                      <a:close/>
                    </a:path>
                  </a:pathLst>
                </a:custGeom>
                <a:solidFill>
                  <a:srgbClr val="788379"/>
                </a:solidFill>
                <a:ln w="7938">
                  <a:solidFill>
                    <a:schemeClr val="bg1"/>
                  </a:solidFill>
                  <a:prstDash val="solid"/>
                  <a:round/>
                  <a:headEnd/>
                  <a:tailEnd/>
                </a:ln>
              </p:spPr>
              <p:txBody>
                <a:bodyPr/>
                <a:lstStyle/>
                <a:p>
                  <a:endParaRPr lang="en-US" dirty="0">
                    <a:latin typeface="+mj-lt"/>
                  </a:endParaRPr>
                </a:p>
              </p:txBody>
            </p:sp>
            <p:sp>
              <p:nvSpPr>
                <p:cNvPr id="65" name="Freeform 64"/>
                <p:cNvSpPr>
                  <a:spLocks/>
                </p:cNvSpPr>
                <p:nvPr/>
              </p:nvSpPr>
              <p:spPr bwMode="auto">
                <a:xfrm>
                  <a:off x="4209730" y="4743994"/>
                  <a:ext cx="506107" cy="461263"/>
                </a:xfrm>
                <a:custGeom>
                  <a:avLst/>
                  <a:gdLst/>
                  <a:ahLst/>
                  <a:cxnLst>
                    <a:cxn ang="0">
                      <a:pos x="211" y="0"/>
                    </a:cxn>
                    <a:cxn ang="0">
                      <a:pos x="216" y="5"/>
                    </a:cxn>
                    <a:cxn ang="0">
                      <a:pos x="218" y="10"/>
                    </a:cxn>
                    <a:cxn ang="0">
                      <a:pos x="215" y="17"/>
                    </a:cxn>
                    <a:cxn ang="0">
                      <a:pos x="209" y="22"/>
                    </a:cxn>
                    <a:cxn ang="0">
                      <a:pos x="204" y="27"/>
                    </a:cxn>
                    <a:cxn ang="0">
                      <a:pos x="232" y="29"/>
                    </a:cxn>
                    <a:cxn ang="0">
                      <a:pos x="237" y="34"/>
                    </a:cxn>
                    <a:cxn ang="0">
                      <a:pos x="232" y="43"/>
                    </a:cxn>
                    <a:cxn ang="0">
                      <a:pos x="227" y="46"/>
                    </a:cxn>
                    <a:cxn ang="0">
                      <a:pos x="227" y="53"/>
                    </a:cxn>
                    <a:cxn ang="0">
                      <a:pos x="225" y="58"/>
                    </a:cxn>
                    <a:cxn ang="0">
                      <a:pos x="221" y="60"/>
                    </a:cxn>
                    <a:cxn ang="0">
                      <a:pos x="220" y="65"/>
                    </a:cxn>
                    <a:cxn ang="0">
                      <a:pos x="216" y="69"/>
                    </a:cxn>
                    <a:cxn ang="0">
                      <a:pos x="220" y="74"/>
                    </a:cxn>
                    <a:cxn ang="0">
                      <a:pos x="220" y="82"/>
                    </a:cxn>
                    <a:cxn ang="0">
                      <a:pos x="215" y="89"/>
                    </a:cxn>
                    <a:cxn ang="0">
                      <a:pos x="211" y="93"/>
                    </a:cxn>
                    <a:cxn ang="0">
                      <a:pos x="209" y="98"/>
                    </a:cxn>
                    <a:cxn ang="0">
                      <a:pos x="204" y="101"/>
                    </a:cxn>
                    <a:cxn ang="0">
                      <a:pos x="203" y="106"/>
                    </a:cxn>
                    <a:cxn ang="0">
                      <a:pos x="197" y="108"/>
                    </a:cxn>
                    <a:cxn ang="0">
                      <a:pos x="197" y="115"/>
                    </a:cxn>
                    <a:cxn ang="0">
                      <a:pos x="199" y="118"/>
                    </a:cxn>
                    <a:cxn ang="0">
                      <a:pos x="199" y="124"/>
                    </a:cxn>
                    <a:cxn ang="0">
                      <a:pos x="194" y="127"/>
                    </a:cxn>
                    <a:cxn ang="0">
                      <a:pos x="189" y="130"/>
                    </a:cxn>
                    <a:cxn ang="0">
                      <a:pos x="187" y="136"/>
                    </a:cxn>
                    <a:cxn ang="0">
                      <a:pos x="184" y="144"/>
                    </a:cxn>
                    <a:cxn ang="0">
                      <a:pos x="180" y="151"/>
                    </a:cxn>
                    <a:cxn ang="0">
                      <a:pos x="177" y="156"/>
                    </a:cxn>
                    <a:cxn ang="0">
                      <a:pos x="175" y="165"/>
                    </a:cxn>
                    <a:cxn ang="0">
                      <a:pos x="170" y="170"/>
                    </a:cxn>
                    <a:cxn ang="0">
                      <a:pos x="172" y="179"/>
                    </a:cxn>
                    <a:cxn ang="0">
                      <a:pos x="173" y="185"/>
                    </a:cxn>
                    <a:cxn ang="0">
                      <a:pos x="173" y="192"/>
                    </a:cxn>
                    <a:cxn ang="0">
                      <a:pos x="177" y="197"/>
                    </a:cxn>
                    <a:cxn ang="0">
                      <a:pos x="175" y="204"/>
                    </a:cxn>
                    <a:cxn ang="0">
                      <a:pos x="175" y="211"/>
                    </a:cxn>
                    <a:cxn ang="0">
                      <a:pos x="29" y="216"/>
                    </a:cxn>
                    <a:cxn ang="0">
                      <a:pos x="27" y="180"/>
                    </a:cxn>
                    <a:cxn ang="0">
                      <a:pos x="20" y="180"/>
                    </a:cxn>
                    <a:cxn ang="0">
                      <a:pos x="15" y="184"/>
                    </a:cxn>
                    <a:cxn ang="0">
                      <a:pos x="12" y="180"/>
                    </a:cxn>
                    <a:cxn ang="0">
                      <a:pos x="7" y="175"/>
                    </a:cxn>
                    <a:cxn ang="0">
                      <a:pos x="0" y="7"/>
                    </a:cxn>
                  </a:cxnLst>
                  <a:rect l="0" t="0" r="r" b="b"/>
                  <a:pathLst>
                    <a:path w="237" h="216">
                      <a:moveTo>
                        <a:pt x="0" y="7"/>
                      </a:moveTo>
                      <a:lnTo>
                        <a:pt x="211" y="0"/>
                      </a:lnTo>
                      <a:lnTo>
                        <a:pt x="215" y="3"/>
                      </a:lnTo>
                      <a:lnTo>
                        <a:pt x="216" y="5"/>
                      </a:lnTo>
                      <a:lnTo>
                        <a:pt x="218" y="7"/>
                      </a:lnTo>
                      <a:lnTo>
                        <a:pt x="218" y="10"/>
                      </a:lnTo>
                      <a:lnTo>
                        <a:pt x="216" y="14"/>
                      </a:lnTo>
                      <a:lnTo>
                        <a:pt x="215" y="17"/>
                      </a:lnTo>
                      <a:lnTo>
                        <a:pt x="211" y="20"/>
                      </a:lnTo>
                      <a:lnTo>
                        <a:pt x="209" y="22"/>
                      </a:lnTo>
                      <a:lnTo>
                        <a:pt x="206" y="26"/>
                      </a:lnTo>
                      <a:lnTo>
                        <a:pt x="204" y="27"/>
                      </a:lnTo>
                      <a:lnTo>
                        <a:pt x="203" y="31"/>
                      </a:lnTo>
                      <a:lnTo>
                        <a:pt x="232" y="29"/>
                      </a:lnTo>
                      <a:lnTo>
                        <a:pt x="235" y="32"/>
                      </a:lnTo>
                      <a:lnTo>
                        <a:pt x="237" y="34"/>
                      </a:lnTo>
                      <a:lnTo>
                        <a:pt x="234" y="39"/>
                      </a:lnTo>
                      <a:lnTo>
                        <a:pt x="232" y="43"/>
                      </a:lnTo>
                      <a:lnTo>
                        <a:pt x="228" y="44"/>
                      </a:lnTo>
                      <a:lnTo>
                        <a:pt x="227" y="46"/>
                      </a:lnTo>
                      <a:lnTo>
                        <a:pt x="227" y="50"/>
                      </a:lnTo>
                      <a:lnTo>
                        <a:pt x="227" y="53"/>
                      </a:lnTo>
                      <a:lnTo>
                        <a:pt x="227" y="55"/>
                      </a:lnTo>
                      <a:lnTo>
                        <a:pt x="225" y="58"/>
                      </a:lnTo>
                      <a:lnTo>
                        <a:pt x="223" y="60"/>
                      </a:lnTo>
                      <a:lnTo>
                        <a:pt x="221" y="60"/>
                      </a:lnTo>
                      <a:lnTo>
                        <a:pt x="221" y="63"/>
                      </a:lnTo>
                      <a:lnTo>
                        <a:pt x="220" y="65"/>
                      </a:lnTo>
                      <a:lnTo>
                        <a:pt x="218" y="67"/>
                      </a:lnTo>
                      <a:lnTo>
                        <a:pt x="216" y="69"/>
                      </a:lnTo>
                      <a:lnTo>
                        <a:pt x="218" y="72"/>
                      </a:lnTo>
                      <a:lnTo>
                        <a:pt x="220" y="74"/>
                      </a:lnTo>
                      <a:lnTo>
                        <a:pt x="221" y="77"/>
                      </a:lnTo>
                      <a:lnTo>
                        <a:pt x="220" y="82"/>
                      </a:lnTo>
                      <a:lnTo>
                        <a:pt x="216" y="86"/>
                      </a:lnTo>
                      <a:lnTo>
                        <a:pt x="215" y="89"/>
                      </a:lnTo>
                      <a:lnTo>
                        <a:pt x="211" y="89"/>
                      </a:lnTo>
                      <a:lnTo>
                        <a:pt x="211" y="93"/>
                      </a:lnTo>
                      <a:lnTo>
                        <a:pt x="211" y="94"/>
                      </a:lnTo>
                      <a:lnTo>
                        <a:pt x="209" y="98"/>
                      </a:lnTo>
                      <a:lnTo>
                        <a:pt x="208" y="99"/>
                      </a:lnTo>
                      <a:lnTo>
                        <a:pt x="204" y="101"/>
                      </a:lnTo>
                      <a:lnTo>
                        <a:pt x="204" y="103"/>
                      </a:lnTo>
                      <a:lnTo>
                        <a:pt x="203" y="106"/>
                      </a:lnTo>
                      <a:lnTo>
                        <a:pt x="201" y="108"/>
                      </a:lnTo>
                      <a:lnTo>
                        <a:pt x="197" y="108"/>
                      </a:lnTo>
                      <a:lnTo>
                        <a:pt x="197" y="112"/>
                      </a:lnTo>
                      <a:lnTo>
                        <a:pt x="197" y="115"/>
                      </a:lnTo>
                      <a:lnTo>
                        <a:pt x="197" y="117"/>
                      </a:lnTo>
                      <a:lnTo>
                        <a:pt x="199" y="118"/>
                      </a:lnTo>
                      <a:lnTo>
                        <a:pt x="199" y="120"/>
                      </a:lnTo>
                      <a:lnTo>
                        <a:pt x="199" y="124"/>
                      </a:lnTo>
                      <a:lnTo>
                        <a:pt x="197" y="127"/>
                      </a:lnTo>
                      <a:lnTo>
                        <a:pt x="194" y="127"/>
                      </a:lnTo>
                      <a:lnTo>
                        <a:pt x="191" y="130"/>
                      </a:lnTo>
                      <a:lnTo>
                        <a:pt x="189" y="130"/>
                      </a:lnTo>
                      <a:lnTo>
                        <a:pt x="187" y="134"/>
                      </a:lnTo>
                      <a:lnTo>
                        <a:pt x="187" y="136"/>
                      </a:lnTo>
                      <a:lnTo>
                        <a:pt x="185" y="141"/>
                      </a:lnTo>
                      <a:lnTo>
                        <a:pt x="184" y="144"/>
                      </a:lnTo>
                      <a:lnTo>
                        <a:pt x="182" y="148"/>
                      </a:lnTo>
                      <a:lnTo>
                        <a:pt x="180" y="151"/>
                      </a:lnTo>
                      <a:lnTo>
                        <a:pt x="179" y="154"/>
                      </a:lnTo>
                      <a:lnTo>
                        <a:pt x="177" y="156"/>
                      </a:lnTo>
                      <a:lnTo>
                        <a:pt x="175" y="161"/>
                      </a:lnTo>
                      <a:lnTo>
                        <a:pt x="175" y="165"/>
                      </a:lnTo>
                      <a:lnTo>
                        <a:pt x="173" y="168"/>
                      </a:lnTo>
                      <a:lnTo>
                        <a:pt x="170" y="170"/>
                      </a:lnTo>
                      <a:lnTo>
                        <a:pt x="170" y="173"/>
                      </a:lnTo>
                      <a:lnTo>
                        <a:pt x="172" y="179"/>
                      </a:lnTo>
                      <a:lnTo>
                        <a:pt x="173" y="180"/>
                      </a:lnTo>
                      <a:lnTo>
                        <a:pt x="173" y="185"/>
                      </a:lnTo>
                      <a:lnTo>
                        <a:pt x="173" y="189"/>
                      </a:lnTo>
                      <a:lnTo>
                        <a:pt x="173" y="192"/>
                      </a:lnTo>
                      <a:lnTo>
                        <a:pt x="175" y="196"/>
                      </a:lnTo>
                      <a:lnTo>
                        <a:pt x="177" y="197"/>
                      </a:lnTo>
                      <a:lnTo>
                        <a:pt x="177" y="199"/>
                      </a:lnTo>
                      <a:lnTo>
                        <a:pt x="175" y="204"/>
                      </a:lnTo>
                      <a:lnTo>
                        <a:pt x="173" y="208"/>
                      </a:lnTo>
                      <a:lnTo>
                        <a:pt x="175" y="211"/>
                      </a:lnTo>
                      <a:lnTo>
                        <a:pt x="175" y="211"/>
                      </a:lnTo>
                      <a:lnTo>
                        <a:pt x="29" y="216"/>
                      </a:lnTo>
                      <a:lnTo>
                        <a:pt x="29" y="184"/>
                      </a:lnTo>
                      <a:lnTo>
                        <a:pt x="27" y="180"/>
                      </a:lnTo>
                      <a:lnTo>
                        <a:pt x="24" y="180"/>
                      </a:lnTo>
                      <a:lnTo>
                        <a:pt x="20" y="180"/>
                      </a:lnTo>
                      <a:lnTo>
                        <a:pt x="17" y="182"/>
                      </a:lnTo>
                      <a:lnTo>
                        <a:pt x="15" y="184"/>
                      </a:lnTo>
                      <a:lnTo>
                        <a:pt x="12" y="182"/>
                      </a:lnTo>
                      <a:lnTo>
                        <a:pt x="12" y="180"/>
                      </a:lnTo>
                      <a:lnTo>
                        <a:pt x="8" y="179"/>
                      </a:lnTo>
                      <a:lnTo>
                        <a:pt x="7" y="175"/>
                      </a:lnTo>
                      <a:lnTo>
                        <a:pt x="5" y="173"/>
                      </a:lnTo>
                      <a:lnTo>
                        <a:pt x="0" y="7"/>
                      </a:lnTo>
                      <a:close/>
                    </a:path>
                  </a:pathLst>
                </a:custGeom>
                <a:solidFill>
                  <a:srgbClr val="788379"/>
                </a:solidFill>
                <a:ln w="7938">
                  <a:solidFill>
                    <a:schemeClr val="bg1"/>
                  </a:solidFill>
                  <a:prstDash val="solid"/>
                  <a:round/>
                  <a:headEnd/>
                  <a:tailEnd/>
                </a:ln>
              </p:spPr>
              <p:txBody>
                <a:bodyPr/>
                <a:lstStyle/>
                <a:p>
                  <a:endParaRPr lang="en-US" dirty="0">
                    <a:latin typeface="+mj-lt"/>
                  </a:endParaRPr>
                </a:p>
              </p:txBody>
            </p:sp>
            <p:sp>
              <p:nvSpPr>
                <p:cNvPr id="66" name="Freeform 65"/>
                <p:cNvSpPr>
                  <a:spLocks/>
                </p:cNvSpPr>
                <p:nvPr/>
              </p:nvSpPr>
              <p:spPr bwMode="auto">
                <a:xfrm>
                  <a:off x="4098686" y="4230097"/>
                  <a:ext cx="668403" cy="587256"/>
                </a:xfrm>
                <a:custGeom>
                  <a:avLst/>
                  <a:gdLst/>
                  <a:ahLst/>
                  <a:cxnLst>
                    <a:cxn ang="0">
                      <a:pos x="184" y="2"/>
                    </a:cxn>
                    <a:cxn ang="0">
                      <a:pos x="188" y="7"/>
                    </a:cxn>
                    <a:cxn ang="0">
                      <a:pos x="193" y="14"/>
                    </a:cxn>
                    <a:cxn ang="0">
                      <a:pos x="193" y="19"/>
                    </a:cxn>
                    <a:cxn ang="0">
                      <a:pos x="193" y="30"/>
                    </a:cxn>
                    <a:cxn ang="0">
                      <a:pos x="196" y="40"/>
                    </a:cxn>
                    <a:cxn ang="0">
                      <a:pos x="200" y="50"/>
                    </a:cxn>
                    <a:cxn ang="0">
                      <a:pos x="208" y="61"/>
                    </a:cxn>
                    <a:cxn ang="0">
                      <a:pos x="217" y="69"/>
                    </a:cxn>
                    <a:cxn ang="0">
                      <a:pos x="229" y="79"/>
                    </a:cxn>
                    <a:cxn ang="0">
                      <a:pos x="231" y="90"/>
                    </a:cxn>
                    <a:cxn ang="0">
                      <a:pos x="236" y="98"/>
                    </a:cxn>
                    <a:cxn ang="0">
                      <a:pos x="244" y="97"/>
                    </a:cxn>
                    <a:cxn ang="0">
                      <a:pos x="255" y="98"/>
                    </a:cxn>
                    <a:cxn ang="0">
                      <a:pos x="258" y="107"/>
                    </a:cxn>
                    <a:cxn ang="0">
                      <a:pos x="255" y="119"/>
                    </a:cxn>
                    <a:cxn ang="0">
                      <a:pos x="249" y="128"/>
                    </a:cxn>
                    <a:cxn ang="0">
                      <a:pos x="249" y="136"/>
                    </a:cxn>
                    <a:cxn ang="0">
                      <a:pos x="256" y="145"/>
                    </a:cxn>
                    <a:cxn ang="0">
                      <a:pos x="270" y="157"/>
                    </a:cxn>
                    <a:cxn ang="0">
                      <a:pos x="284" y="165"/>
                    </a:cxn>
                    <a:cxn ang="0">
                      <a:pos x="291" y="176"/>
                    </a:cxn>
                    <a:cxn ang="0">
                      <a:pos x="294" y="184"/>
                    </a:cxn>
                    <a:cxn ang="0">
                      <a:pos x="294" y="191"/>
                    </a:cxn>
                    <a:cxn ang="0">
                      <a:pos x="296" y="200"/>
                    </a:cxn>
                    <a:cxn ang="0">
                      <a:pos x="304" y="208"/>
                    </a:cxn>
                    <a:cxn ang="0">
                      <a:pos x="313" y="217"/>
                    </a:cxn>
                    <a:cxn ang="0">
                      <a:pos x="311" y="229"/>
                    </a:cxn>
                    <a:cxn ang="0">
                      <a:pos x="301" y="238"/>
                    </a:cxn>
                    <a:cxn ang="0">
                      <a:pos x="296" y="248"/>
                    </a:cxn>
                    <a:cxn ang="0">
                      <a:pos x="292" y="263"/>
                    </a:cxn>
                    <a:cxn ang="0">
                      <a:pos x="289" y="274"/>
                    </a:cxn>
                    <a:cxn ang="0">
                      <a:pos x="284" y="272"/>
                    </a:cxn>
                    <a:cxn ang="0">
                      <a:pos x="258" y="269"/>
                    </a:cxn>
                    <a:cxn ang="0">
                      <a:pos x="270" y="255"/>
                    </a:cxn>
                    <a:cxn ang="0">
                      <a:pos x="267" y="246"/>
                    </a:cxn>
                    <a:cxn ang="0">
                      <a:pos x="52" y="248"/>
                    </a:cxn>
                    <a:cxn ang="0">
                      <a:pos x="48" y="90"/>
                    </a:cxn>
                    <a:cxn ang="0">
                      <a:pos x="40" y="83"/>
                    </a:cxn>
                    <a:cxn ang="0">
                      <a:pos x="38" y="76"/>
                    </a:cxn>
                    <a:cxn ang="0">
                      <a:pos x="33" y="71"/>
                    </a:cxn>
                    <a:cxn ang="0">
                      <a:pos x="28" y="66"/>
                    </a:cxn>
                    <a:cxn ang="0">
                      <a:pos x="33" y="59"/>
                    </a:cxn>
                    <a:cxn ang="0">
                      <a:pos x="38" y="54"/>
                    </a:cxn>
                    <a:cxn ang="0">
                      <a:pos x="41" y="50"/>
                    </a:cxn>
                    <a:cxn ang="0">
                      <a:pos x="38" y="47"/>
                    </a:cxn>
                    <a:cxn ang="0">
                      <a:pos x="35" y="45"/>
                    </a:cxn>
                    <a:cxn ang="0">
                      <a:pos x="28" y="47"/>
                    </a:cxn>
                    <a:cxn ang="0">
                      <a:pos x="17" y="38"/>
                    </a:cxn>
                    <a:cxn ang="0">
                      <a:pos x="16" y="33"/>
                    </a:cxn>
                    <a:cxn ang="0">
                      <a:pos x="10" y="23"/>
                    </a:cxn>
                    <a:cxn ang="0">
                      <a:pos x="4" y="18"/>
                    </a:cxn>
                    <a:cxn ang="0">
                      <a:pos x="2" y="7"/>
                    </a:cxn>
                  </a:cxnLst>
                  <a:rect l="0" t="0" r="r" b="b"/>
                  <a:pathLst>
                    <a:path w="313" h="275">
                      <a:moveTo>
                        <a:pt x="0" y="2"/>
                      </a:moveTo>
                      <a:lnTo>
                        <a:pt x="181" y="0"/>
                      </a:lnTo>
                      <a:lnTo>
                        <a:pt x="184" y="2"/>
                      </a:lnTo>
                      <a:lnTo>
                        <a:pt x="184" y="4"/>
                      </a:lnTo>
                      <a:lnTo>
                        <a:pt x="186" y="6"/>
                      </a:lnTo>
                      <a:lnTo>
                        <a:pt x="188" y="7"/>
                      </a:lnTo>
                      <a:lnTo>
                        <a:pt x="189" y="9"/>
                      </a:lnTo>
                      <a:lnTo>
                        <a:pt x="191" y="11"/>
                      </a:lnTo>
                      <a:lnTo>
                        <a:pt x="193" y="14"/>
                      </a:lnTo>
                      <a:lnTo>
                        <a:pt x="194" y="14"/>
                      </a:lnTo>
                      <a:lnTo>
                        <a:pt x="194" y="16"/>
                      </a:lnTo>
                      <a:lnTo>
                        <a:pt x="193" y="19"/>
                      </a:lnTo>
                      <a:lnTo>
                        <a:pt x="193" y="24"/>
                      </a:lnTo>
                      <a:lnTo>
                        <a:pt x="193" y="28"/>
                      </a:lnTo>
                      <a:lnTo>
                        <a:pt x="193" y="30"/>
                      </a:lnTo>
                      <a:lnTo>
                        <a:pt x="194" y="33"/>
                      </a:lnTo>
                      <a:lnTo>
                        <a:pt x="194" y="36"/>
                      </a:lnTo>
                      <a:lnTo>
                        <a:pt x="196" y="40"/>
                      </a:lnTo>
                      <a:lnTo>
                        <a:pt x="196" y="43"/>
                      </a:lnTo>
                      <a:lnTo>
                        <a:pt x="198" y="47"/>
                      </a:lnTo>
                      <a:lnTo>
                        <a:pt x="200" y="50"/>
                      </a:lnTo>
                      <a:lnTo>
                        <a:pt x="200" y="52"/>
                      </a:lnTo>
                      <a:lnTo>
                        <a:pt x="205" y="57"/>
                      </a:lnTo>
                      <a:lnTo>
                        <a:pt x="208" y="61"/>
                      </a:lnTo>
                      <a:lnTo>
                        <a:pt x="212" y="64"/>
                      </a:lnTo>
                      <a:lnTo>
                        <a:pt x="215" y="66"/>
                      </a:lnTo>
                      <a:lnTo>
                        <a:pt x="217" y="69"/>
                      </a:lnTo>
                      <a:lnTo>
                        <a:pt x="222" y="73"/>
                      </a:lnTo>
                      <a:lnTo>
                        <a:pt x="225" y="76"/>
                      </a:lnTo>
                      <a:lnTo>
                        <a:pt x="229" y="79"/>
                      </a:lnTo>
                      <a:lnTo>
                        <a:pt x="229" y="83"/>
                      </a:lnTo>
                      <a:lnTo>
                        <a:pt x="231" y="86"/>
                      </a:lnTo>
                      <a:lnTo>
                        <a:pt x="231" y="90"/>
                      </a:lnTo>
                      <a:lnTo>
                        <a:pt x="232" y="93"/>
                      </a:lnTo>
                      <a:lnTo>
                        <a:pt x="232" y="97"/>
                      </a:lnTo>
                      <a:lnTo>
                        <a:pt x="236" y="98"/>
                      </a:lnTo>
                      <a:lnTo>
                        <a:pt x="237" y="100"/>
                      </a:lnTo>
                      <a:lnTo>
                        <a:pt x="241" y="98"/>
                      </a:lnTo>
                      <a:lnTo>
                        <a:pt x="244" y="97"/>
                      </a:lnTo>
                      <a:lnTo>
                        <a:pt x="248" y="95"/>
                      </a:lnTo>
                      <a:lnTo>
                        <a:pt x="251" y="97"/>
                      </a:lnTo>
                      <a:lnTo>
                        <a:pt x="255" y="98"/>
                      </a:lnTo>
                      <a:lnTo>
                        <a:pt x="256" y="100"/>
                      </a:lnTo>
                      <a:lnTo>
                        <a:pt x="260" y="104"/>
                      </a:lnTo>
                      <a:lnTo>
                        <a:pt x="258" y="107"/>
                      </a:lnTo>
                      <a:lnTo>
                        <a:pt x="256" y="110"/>
                      </a:lnTo>
                      <a:lnTo>
                        <a:pt x="256" y="114"/>
                      </a:lnTo>
                      <a:lnTo>
                        <a:pt x="255" y="119"/>
                      </a:lnTo>
                      <a:lnTo>
                        <a:pt x="253" y="121"/>
                      </a:lnTo>
                      <a:lnTo>
                        <a:pt x="251" y="124"/>
                      </a:lnTo>
                      <a:lnTo>
                        <a:pt x="249" y="128"/>
                      </a:lnTo>
                      <a:lnTo>
                        <a:pt x="249" y="131"/>
                      </a:lnTo>
                      <a:lnTo>
                        <a:pt x="249" y="134"/>
                      </a:lnTo>
                      <a:lnTo>
                        <a:pt x="249" y="136"/>
                      </a:lnTo>
                      <a:lnTo>
                        <a:pt x="249" y="140"/>
                      </a:lnTo>
                      <a:lnTo>
                        <a:pt x="251" y="141"/>
                      </a:lnTo>
                      <a:lnTo>
                        <a:pt x="256" y="145"/>
                      </a:lnTo>
                      <a:lnTo>
                        <a:pt x="260" y="150"/>
                      </a:lnTo>
                      <a:lnTo>
                        <a:pt x="267" y="153"/>
                      </a:lnTo>
                      <a:lnTo>
                        <a:pt x="270" y="157"/>
                      </a:lnTo>
                      <a:lnTo>
                        <a:pt x="275" y="159"/>
                      </a:lnTo>
                      <a:lnTo>
                        <a:pt x="279" y="162"/>
                      </a:lnTo>
                      <a:lnTo>
                        <a:pt x="284" y="165"/>
                      </a:lnTo>
                      <a:lnTo>
                        <a:pt x="289" y="169"/>
                      </a:lnTo>
                      <a:lnTo>
                        <a:pt x="291" y="172"/>
                      </a:lnTo>
                      <a:lnTo>
                        <a:pt x="291" y="176"/>
                      </a:lnTo>
                      <a:lnTo>
                        <a:pt x="291" y="179"/>
                      </a:lnTo>
                      <a:lnTo>
                        <a:pt x="292" y="181"/>
                      </a:lnTo>
                      <a:lnTo>
                        <a:pt x="294" y="184"/>
                      </a:lnTo>
                      <a:lnTo>
                        <a:pt x="296" y="186"/>
                      </a:lnTo>
                      <a:lnTo>
                        <a:pt x="296" y="189"/>
                      </a:lnTo>
                      <a:lnTo>
                        <a:pt x="294" y="191"/>
                      </a:lnTo>
                      <a:lnTo>
                        <a:pt x="292" y="195"/>
                      </a:lnTo>
                      <a:lnTo>
                        <a:pt x="294" y="196"/>
                      </a:lnTo>
                      <a:lnTo>
                        <a:pt x="296" y="200"/>
                      </a:lnTo>
                      <a:lnTo>
                        <a:pt x="298" y="203"/>
                      </a:lnTo>
                      <a:lnTo>
                        <a:pt x="301" y="207"/>
                      </a:lnTo>
                      <a:lnTo>
                        <a:pt x="304" y="208"/>
                      </a:lnTo>
                      <a:lnTo>
                        <a:pt x="310" y="210"/>
                      </a:lnTo>
                      <a:lnTo>
                        <a:pt x="311" y="212"/>
                      </a:lnTo>
                      <a:lnTo>
                        <a:pt x="313" y="217"/>
                      </a:lnTo>
                      <a:lnTo>
                        <a:pt x="313" y="222"/>
                      </a:lnTo>
                      <a:lnTo>
                        <a:pt x="311" y="226"/>
                      </a:lnTo>
                      <a:lnTo>
                        <a:pt x="311" y="229"/>
                      </a:lnTo>
                      <a:lnTo>
                        <a:pt x="308" y="232"/>
                      </a:lnTo>
                      <a:lnTo>
                        <a:pt x="303" y="236"/>
                      </a:lnTo>
                      <a:lnTo>
                        <a:pt x="301" y="238"/>
                      </a:lnTo>
                      <a:lnTo>
                        <a:pt x="299" y="239"/>
                      </a:lnTo>
                      <a:lnTo>
                        <a:pt x="296" y="244"/>
                      </a:lnTo>
                      <a:lnTo>
                        <a:pt x="296" y="248"/>
                      </a:lnTo>
                      <a:lnTo>
                        <a:pt x="294" y="251"/>
                      </a:lnTo>
                      <a:lnTo>
                        <a:pt x="292" y="258"/>
                      </a:lnTo>
                      <a:lnTo>
                        <a:pt x="292" y="263"/>
                      </a:lnTo>
                      <a:lnTo>
                        <a:pt x="291" y="267"/>
                      </a:lnTo>
                      <a:lnTo>
                        <a:pt x="289" y="270"/>
                      </a:lnTo>
                      <a:lnTo>
                        <a:pt x="289" y="274"/>
                      </a:lnTo>
                      <a:lnTo>
                        <a:pt x="289" y="275"/>
                      </a:lnTo>
                      <a:lnTo>
                        <a:pt x="286" y="272"/>
                      </a:lnTo>
                      <a:lnTo>
                        <a:pt x="284" y="272"/>
                      </a:lnTo>
                      <a:lnTo>
                        <a:pt x="279" y="272"/>
                      </a:lnTo>
                      <a:lnTo>
                        <a:pt x="255" y="272"/>
                      </a:lnTo>
                      <a:lnTo>
                        <a:pt x="258" y="269"/>
                      </a:lnTo>
                      <a:lnTo>
                        <a:pt x="263" y="263"/>
                      </a:lnTo>
                      <a:lnTo>
                        <a:pt x="267" y="260"/>
                      </a:lnTo>
                      <a:lnTo>
                        <a:pt x="270" y="255"/>
                      </a:lnTo>
                      <a:lnTo>
                        <a:pt x="270" y="251"/>
                      </a:lnTo>
                      <a:lnTo>
                        <a:pt x="268" y="248"/>
                      </a:lnTo>
                      <a:lnTo>
                        <a:pt x="267" y="246"/>
                      </a:lnTo>
                      <a:lnTo>
                        <a:pt x="265" y="243"/>
                      </a:lnTo>
                      <a:lnTo>
                        <a:pt x="265" y="241"/>
                      </a:lnTo>
                      <a:lnTo>
                        <a:pt x="52" y="248"/>
                      </a:lnTo>
                      <a:lnTo>
                        <a:pt x="53" y="91"/>
                      </a:lnTo>
                      <a:lnTo>
                        <a:pt x="52" y="91"/>
                      </a:lnTo>
                      <a:lnTo>
                        <a:pt x="48" y="90"/>
                      </a:lnTo>
                      <a:lnTo>
                        <a:pt x="43" y="88"/>
                      </a:lnTo>
                      <a:lnTo>
                        <a:pt x="41" y="86"/>
                      </a:lnTo>
                      <a:lnTo>
                        <a:pt x="40" y="83"/>
                      </a:lnTo>
                      <a:lnTo>
                        <a:pt x="41" y="81"/>
                      </a:lnTo>
                      <a:lnTo>
                        <a:pt x="40" y="79"/>
                      </a:lnTo>
                      <a:lnTo>
                        <a:pt x="38" y="76"/>
                      </a:lnTo>
                      <a:lnTo>
                        <a:pt x="38" y="74"/>
                      </a:lnTo>
                      <a:lnTo>
                        <a:pt x="35" y="73"/>
                      </a:lnTo>
                      <a:lnTo>
                        <a:pt x="33" y="71"/>
                      </a:lnTo>
                      <a:lnTo>
                        <a:pt x="31" y="69"/>
                      </a:lnTo>
                      <a:lnTo>
                        <a:pt x="28" y="67"/>
                      </a:lnTo>
                      <a:lnTo>
                        <a:pt x="28" y="66"/>
                      </a:lnTo>
                      <a:lnTo>
                        <a:pt x="29" y="62"/>
                      </a:lnTo>
                      <a:lnTo>
                        <a:pt x="31" y="62"/>
                      </a:lnTo>
                      <a:lnTo>
                        <a:pt x="33" y="59"/>
                      </a:lnTo>
                      <a:lnTo>
                        <a:pt x="33" y="57"/>
                      </a:lnTo>
                      <a:lnTo>
                        <a:pt x="35" y="55"/>
                      </a:lnTo>
                      <a:lnTo>
                        <a:pt x="38" y="54"/>
                      </a:lnTo>
                      <a:lnTo>
                        <a:pt x="40" y="55"/>
                      </a:lnTo>
                      <a:lnTo>
                        <a:pt x="40" y="54"/>
                      </a:lnTo>
                      <a:lnTo>
                        <a:pt x="41" y="50"/>
                      </a:lnTo>
                      <a:lnTo>
                        <a:pt x="40" y="48"/>
                      </a:lnTo>
                      <a:lnTo>
                        <a:pt x="38" y="47"/>
                      </a:lnTo>
                      <a:lnTo>
                        <a:pt x="38" y="47"/>
                      </a:lnTo>
                      <a:lnTo>
                        <a:pt x="38" y="45"/>
                      </a:lnTo>
                      <a:lnTo>
                        <a:pt x="36" y="43"/>
                      </a:lnTo>
                      <a:lnTo>
                        <a:pt x="35" y="45"/>
                      </a:lnTo>
                      <a:lnTo>
                        <a:pt x="33" y="47"/>
                      </a:lnTo>
                      <a:lnTo>
                        <a:pt x="29" y="47"/>
                      </a:lnTo>
                      <a:lnTo>
                        <a:pt x="28" y="47"/>
                      </a:lnTo>
                      <a:lnTo>
                        <a:pt x="24" y="45"/>
                      </a:lnTo>
                      <a:lnTo>
                        <a:pt x="23" y="43"/>
                      </a:lnTo>
                      <a:lnTo>
                        <a:pt x="17" y="38"/>
                      </a:lnTo>
                      <a:lnTo>
                        <a:pt x="16" y="36"/>
                      </a:lnTo>
                      <a:lnTo>
                        <a:pt x="16" y="35"/>
                      </a:lnTo>
                      <a:lnTo>
                        <a:pt x="16" y="33"/>
                      </a:lnTo>
                      <a:lnTo>
                        <a:pt x="14" y="30"/>
                      </a:lnTo>
                      <a:lnTo>
                        <a:pt x="12" y="26"/>
                      </a:lnTo>
                      <a:lnTo>
                        <a:pt x="10" y="23"/>
                      </a:lnTo>
                      <a:lnTo>
                        <a:pt x="7" y="21"/>
                      </a:lnTo>
                      <a:lnTo>
                        <a:pt x="4" y="19"/>
                      </a:lnTo>
                      <a:lnTo>
                        <a:pt x="4" y="18"/>
                      </a:lnTo>
                      <a:lnTo>
                        <a:pt x="4" y="14"/>
                      </a:lnTo>
                      <a:lnTo>
                        <a:pt x="2" y="11"/>
                      </a:lnTo>
                      <a:lnTo>
                        <a:pt x="2" y="7"/>
                      </a:lnTo>
                      <a:lnTo>
                        <a:pt x="0" y="6"/>
                      </a:lnTo>
                      <a:lnTo>
                        <a:pt x="0" y="2"/>
                      </a:lnTo>
                      <a:close/>
                    </a:path>
                  </a:pathLst>
                </a:custGeom>
                <a:solidFill>
                  <a:srgbClr val="788379"/>
                </a:solidFill>
                <a:ln w="7938">
                  <a:solidFill>
                    <a:schemeClr val="bg1"/>
                  </a:solidFill>
                  <a:prstDash val="solid"/>
                  <a:round/>
                  <a:headEnd/>
                  <a:tailEnd/>
                </a:ln>
              </p:spPr>
              <p:txBody>
                <a:bodyPr/>
                <a:lstStyle/>
                <a:p>
                  <a:endParaRPr lang="en-US" dirty="0">
                    <a:latin typeface="+mj-lt"/>
                  </a:endParaRPr>
                </a:p>
              </p:txBody>
            </p:sp>
            <p:sp>
              <p:nvSpPr>
                <p:cNvPr id="67" name="Freeform 66"/>
                <p:cNvSpPr>
                  <a:spLocks/>
                </p:cNvSpPr>
                <p:nvPr/>
              </p:nvSpPr>
              <p:spPr bwMode="auto">
                <a:xfrm>
                  <a:off x="3951337" y="5816755"/>
                  <a:ext cx="70471" cy="72606"/>
                </a:xfrm>
                <a:custGeom>
                  <a:avLst/>
                  <a:gdLst/>
                  <a:ahLst/>
                  <a:cxnLst>
                    <a:cxn ang="0">
                      <a:pos x="30" y="0"/>
                    </a:cxn>
                    <a:cxn ang="0">
                      <a:pos x="28" y="3"/>
                    </a:cxn>
                    <a:cxn ang="0">
                      <a:pos x="24" y="5"/>
                    </a:cxn>
                    <a:cxn ang="0">
                      <a:pos x="23" y="7"/>
                    </a:cxn>
                    <a:cxn ang="0">
                      <a:pos x="19" y="9"/>
                    </a:cxn>
                    <a:cxn ang="0">
                      <a:pos x="18" y="9"/>
                    </a:cxn>
                    <a:cxn ang="0">
                      <a:pos x="14" y="12"/>
                    </a:cxn>
                    <a:cxn ang="0">
                      <a:pos x="12" y="14"/>
                    </a:cxn>
                    <a:cxn ang="0">
                      <a:pos x="9" y="17"/>
                    </a:cxn>
                    <a:cxn ang="0">
                      <a:pos x="9" y="19"/>
                    </a:cxn>
                    <a:cxn ang="0">
                      <a:pos x="6" y="22"/>
                    </a:cxn>
                    <a:cxn ang="0">
                      <a:pos x="4" y="26"/>
                    </a:cxn>
                    <a:cxn ang="0">
                      <a:pos x="2" y="29"/>
                    </a:cxn>
                    <a:cxn ang="0">
                      <a:pos x="0" y="31"/>
                    </a:cxn>
                    <a:cxn ang="0">
                      <a:pos x="0" y="34"/>
                    </a:cxn>
                    <a:cxn ang="0">
                      <a:pos x="2" y="34"/>
                    </a:cxn>
                    <a:cxn ang="0">
                      <a:pos x="6" y="33"/>
                    </a:cxn>
                    <a:cxn ang="0">
                      <a:pos x="9" y="29"/>
                    </a:cxn>
                    <a:cxn ang="0">
                      <a:pos x="12" y="26"/>
                    </a:cxn>
                    <a:cxn ang="0">
                      <a:pos x="16" y="21"/>
                    </a:cxn>
                    <a:cxn ang="0">
                      <a:pos x="19" y="17"/>
                    </a:cxn>
                    <a:cxn ang="0">
                      <a:pos x="24" y="14"/>
                    </a:cxn>
                    <a:cxn ang="0">
                      <a:pos x="28" y="9"/>
                    </a:cxn>
                    <a:cxn ang="0">
                      <a:pos x="31" y="7"/>
                    </a:cxn>
                    <a:cxn ang="0">
                      <a:pos x="33" y="2"/>
                    </a:cxn>
                    <a:cxn ang="0">
                      <a:pos x="31" y="0"/>
                    </a:cxn>
                    <a:cxn ang="0">
                      <a:pos x="30" y="0"/>
                    </a:cxn>
                  </a:cxnLst>
                  <a:rect l="0" t="0" r="r" b="b"/>
                  <a:pathLst>
                    <a:path w="33" h="34">
                      <a:moveTo>
                        <a:pt x="30" y="0"/>
                      </a:moveTo>
                      <a:lnTo>
                        <a:pt x="28" y="3"/>
                      </a:lnTo>
                      <a:lnTo>
                        <a:pt x="24" y="5"/>
                      </a:lnTo>
                      <a:lnTo>
                        <a:pt x="23" y="7"/>
                      </a:lnTo>
                      <a:lnTo>
                        <a:pt x="19" y="9"/>
                      </a:lnTo>
                      <a:lnTo>
                        <a:pt x="18" y="9"/>
                      </a:lnTo>
                      <a:lnTo>
                        <a:pt x="14" y="12"/>
                      </a:lnTo>
                      <a:lnTo>
                        <a:pt x="12" y="14"/>
                      </a:lnTo>
                      <a:lnTo>
                        <a:pt x="9" y="17"/>
                      </a:lnTo>
                      <a:lnTo>
                        <a:pt x="9" y="19"/>
                      </a:lnTo>
                      <a:lnTo>
                        <a:pt x="6" y="22"/>
                      </a:lnTo>
                      <a:lnTo>
                        <a:pt x="4" y="26"/>
                      </a:lnTo>
                      <a:lnTo>
                        <a:pt x="2" y="29"/>
                      </a:lnTo>
                      <a:lnTo>
                        <a:pt x="0" y="31"/>
                      </a:lnTo>
                      <a:lnTo>
                        <a:pt x="0" y="34"/>
                      </a:lnTo>
                      <a:lnTo>
                        <a:pt x="2" y="34"/>
                      </a:lnTo>
                      <a:lnTo>
                        <a:pt x="6" y="33"/>
                      </a:lnTo>
                      <a:lnTo>
                        <a:pt x="9" y="29"/>
                      </a:lnTo>
                      <a:lnTo>
                        <a:pt x="12" y="26"/>
                      </a:lnTo>
                      <a:lnTo>
                        <a:pt x="16" y="21"/>
                      </a:lnTo>
                      <a:lnTo>
                        <a:pt x="19" y="17"/>
                      </a:lnTo>
                      <a:lnTo>
                        <a:pt x="24" y="14"/>
                      </a:lnTo>
                      <a:lnTo>
                        <a:pt x="28" y="9"/>
                      </a:lnTo>
                      <a:lnTo>
                        <a:pt x="31" y="7"/>
                      </a:lnTo>
                      <a:lnTo>
                        <a:pt x="33" y="2"/>
                      </a:lnTo>
                      <a:lnTo>
                        <a:pt x="31" y="0"/>
                      </a:lnTo>
                      <a:lnTo>
                        <a:pt x="30" y="0"/>
                      </a:lnTo>
                      <a:close/>
                    </a:path>
                  </a:pathLst>
                </a:custGeom>
                <a:solidFill>
                  <a:srgbClr val="788379"/>
                </a:solidFill>
                <a:ln w="7938">
                  <a:solidFill>
                    <a:schemeClr val="bg1"/>
                  </a:solidFill>
                  <a:prstDash val="solid"/>
                  <a:round/>
                  <a:headEnd/>
                  <a:tailEnd/>
                </a:ln>
              </p:spPr>
              <p:txBody>
                <a:bodyPr/>
                <a:lstStyle/>
                <a:p>
                  <a:endParaRPr lang="en-US" dirty="0">
                    <a:latin typeface="+mj-lt"/>
                  </a:endParaRPr>
                </a:p>
              </p:txBody>
            </p:sp>
            <p:sp>
              <p:nvSpPr>
                <p:cNvPr id="68" name="Freeform 67"/>
                <p:cNvSpPr>
                  <a:spLocks/>
                </p:cNvSpPr>
                <p:nvPr/>
              </p:nvSpPr>
              <p:spPr bwMode="auto">
                <a:xfrm>
                  <a:off x="4021809" y="3858567"/>
                  <a:ext cx="608610" cy="397155"/>
                </a:xfrm>
                <a:custGeom>
                  <a:avLst/>
                  <a:gdLst/>
                  <a:ahLst/>
                  <a:cxnLst>
                    <a:cxn ang="0">
                      <a:pos x="234" y="3"/>
                    </a:cxn>
                    <a:cxn ang="0">
                      <a:pos x="236" y="12"/>
                    </a:cxn>
                    <a:cxn ang="0">
                      <a:pos x="237" y="24"/>
                    </a:cxn>
                    <a:cxn ang="0">
                      <a:pos x="241" y="31"/>
                    </a:cxn>
                    <a:cxn ang="0">
                      <a:pos x="241" y="38"/>
                    </a:cxn>
                    <a:cxn ang="0">
                      <a:pos x="242" y="46"/>
                    </a:cxn>
                    <a:cxn ang="0">
                      <a:pos x="253" y="48"/>
                    </a:cxn>
                    <a:cxn ang="0">
                      <a:pos x="261" y="55"/>
                    </a:cxn>
                    <a:cxn ang="0">
                      <a:pos x="265" y="64"/>
                    </a:cxn>
                    <a:cxn ang="0">
                      <a:pos x="273" y="74"/>
                    </a:cxn>
                    <a:cxn ang="0">
                      <a:pos x="282" y="81"/>
                    </a:cxn>
                    <a:cxn ang="0">
                      <a:pos x="285" y="89"/>
                    </a:cxn>
                    <a:cxn ang="0">
                      <a:pos x="284" y="96"/>
                    </a:cxn>
                    <a:cxn ang="0">
                      <a:pos x="279" y="101"/>
                    </a:cxn>
                    <a:cxn ang="0">
                      <a:pos x="277" y="112"/>
                    </a:cxn>
                    <a:cxn ang="0">
                      <a:pos x="272" y="115"/>
                    </a:cxn>
                    <a:cxn ang="0">
                      <a:pos x="265" y="119"/>
                    </a:cxn>
                    <a:cxn ang="0">
                      <a:pos x="260" y="122"/>
                    </a:cxn>
                    <a:cxn ang="0">
                      <a:pos x="251" y="124"/>
                    </a:cxn>
                    <a:cxn ang="0">
                      <a:pos x="244" y="129"/>
                    </a:cxn>
                    <a:cxn ang="0">
                      <a:pos x="244" y="136"/>
                    </a:cxn>
                    <a:cxn ang="0">
                      <a:pos x="249" y="143"/>
                    </a:cxn>
                    <a:cxn ang="0">
                      <a:pos x="251" y="151"/>
                    </a:cxn>
                    <a:cxn ang="0">
                      <a:pos x="248" y="158"/>
                    </a:cxn>
                    <a:cxn ang="0">
                      <a:pos x="246" y="167"/>
                    </a:cxn>
                    <a:cxn ang="0">
                      <a:pos x="241" y="172"/>
                    </a:cxn>
                    <a:cxn ang="0">
                      <a:pos x="234" y="177"/>
                    </a:cxn>
                    <a:cxn ang="0">
                      <a:pos x="232" y="187"/>
                    </a:cxn>
                    <a:cxn ang="0">
                      <a:pos x="34" y="174"/>
                    </a:cxn>
                    <a:cxn ang="0">
                      <a:pos x="31" y="165"/>
                    </a:cxn>
                    <a:cxn ang="0">
                      <a:pos x="34" y="156"/>
                    </a:cxn>
                    <a:cxn ang="0">
                      <a:pos x="29" y="146"/>
                    </a:cxn>
                    <a:cxn ang="0">
                      <a:pos x="29" y="132"/>
                    </a:cxn>
                    <a:cxn ang="0">
                      <a:pos x="29" y="125"/>
                    </a:cxn>
                    <a:cxn ang="0">
                      <a:pos x="24" y="120"/>
                    </a:cxn>
                    <a:cxn ang="0">
                      <a:pos x="22" y="108"/>
                    </a:cxn>
                    <a:cxn ang="0">
                      <a:pos x="21" y="96"/>
                    </a:cxn>
                    <a:cxn ang="0">
                      <a:pos x="16" y="84"/>
                    </a:cxn>
                    <a:cxn ang="0">
                      <a:pos x="14" y="76"/>
                    </a:cxn>
                    <a:cxn ang="0">
                      <a:pos x="10" y="70"/>
                    </a:cxn>
                    <a:cxn ang="0">
                      <a:pos x="7" y="62"/>
                    </a:cxn>
                    <a:cxn ang="0">
                      <a:pos x="4" y="52"/>
                    </a:cxn>
                    <a:cxn ang="0">
                      <a:pos x="2" y="43"/>
                    </a:cxn>
                    <a:cxn ang="0">
                      <a:pos x="5" y="34"/>
                    </a:cxn>
                    <a:cxn ang="0">
                      <a:pos x="7" y="26"/>
                    </a:cxn>
                    <a:cxn ang="0">
                      <a:pos x="7" y="21"/>
                    </a:cxn>
                    <a:cxn ang="0">
                      <a:pos x="4" y="15"/>
                    </a:cxn>
                    <a:cxn ang="0">
                      <a:pos x="7" y="9"/>
                    </a:cxn>
                    <a:cxn ang="0">
                      <a:pos x="2" y="7"/>
                    </a:cxn>
                    <a:cxn ang="0">
                      <a:pos x="7" y="2"/>
                    </a:cxn>
                  </a:cxnLst>
                  <a:rect l="0" t="0" r="r" b="b"/>
                  <a:pathLst>
                    <a:path w="285" h="187">
                      <a:moveTo>
                        <a:pt x="7" y="2"/>
                      </a:moveTo>
                      <a:lnTo>
                        <a:pt x="234" y="0"/>
                      </a:lnTo>
                      <a:lnTo>
                        <a:pt x="234" y="3"/>
                      </a:lnTo>
                      <a:lnTo>
                        <a:pt x="236" y="7"/>
                      </a:lnTo>
                      <a:lnTo>
                        <a:pt x="236" y="10"/>
                      </a:lnTo>
                      <a:lnTo>
                        <a:pt x="236" y="12"/>
                      </a:lnTo>
                      <a:lnTo>
                        <a:pt x="237" y="15"/>
                      </a:lnTo>
                      <a:lnTo>
                        <a:pt x="237" y="19"/>
                      </a:lnTo>
                      <a:lnTo>
                        <a:pt x="237" y="24"/>
                      </a:lnTo>
                      <a:lnTo>
                        <a:pt x="239" y="26"/>
                      </a:lnTo>
                      <a:lnTo>
                        <a:pt x="241" y="27"/>
                      </a:lnTo>
                      <a:lnTo>
                        <a:pt x="241" y="31"/>
                      </a:lnTo>
                      <a:lnTo>
                        <a:pt x="239" y="34"/>
                      </a:lnTo>
                      <a:lnTo>
                        <a:pt x="239" y="36"/>
                      </a:lnTo>
                      <a:lnTo>
                        <a:pt x="241" y="38"/>
                      </a:lnTo>
                      <a:lnTo>
                        <a:pt x="242" y="40"/>
                      </a:lnTo>
                      <a:lnTo>
                        <a:pt x="242" y="43"/>
                      </a:lnTo>
                      <a:lnTo>
                        <a:pt x="242" y="46"/>
                      </a:lnTo>
                      <a:lnTo>
                        <a:pt x="246" y="46"/>
                      </a:lnTo>
                      <a:lnTo>
                        <a:pt x="249" y="46"/>
                      </a:lnTo>
                      <a:lnTo>
                        <a:pt x="253" y="48"/>
                      </a:lnTo>
                      <a:lnTo>
                        <a:pt x="256" y="48"/>
                      </a:lnTo>
                      <a:lnTo>
                        <a:pt x="260" y="52"/>
                      </a:lnTo>
                      <a:lnTo>
                        <a:pt x="261" y="55"/>
                      </a:lnTo>
                      <a:lnTo>
                        <a:pt x="261" y="58"/>
                      </a:lnTo>
                      <a:lnTo>
                        <a:pt x="263" y="60"/>
                      </a:lnTo>
                      <a:lnTo>
                        <a:pt x="265" y="64"/>
                      </a:lnTo>
                      <a:lnTo>
                        <a:pt x="268" y="65"/>
                      </a:lnTo>
                      <a:lnTo>
                        <a:pt x="272" y="69"/>
                      </a:lnTo>
                      <a:lnTo>
                        <a:pt x="273" y="74"/>
                      </a:lnTo>
                      <a:lnTo>
                        <a:pt x="275" y="76"/>
                      </a:lnTo>
                      <a:lnTo>
                        <a:pt x="279" y="77"/>
                      </a:lnTo>
                      <a:lnTo>
                        <a:pt x="282" y="81"/>
                      </a:lnTo>
                      <a:lnTo>
                        <a:pt x="284" y="84"/>
                      </a:lnTo>
                      <a:lnTo>
                        <a:pt x="285" y="88"/>
                      </a:lnTo>
                      <a:lnTo>
                        <a:pt x="285" y="89"/>
                      </a:lnTo>
                      <a:lnTo>
                        <a:pt x="285" y="91"/>
                      </a:lnTo>
                      <a:lnTo>
                        <a:pt x="284" y="95"/>
                      </a:lnTo>
                      <a:lnTo>
                        <a:pt x="284" y="96"/>
                      </a:lnTo>
                      <a:lnTo>
                        <a:pt x="282" y="100"/>
                      </a:lnTo>
                      <a:lnTo>
                        <a:pt x="280" y="101"/>
                      </a:lnTo>
                      <a:lnTo>
                        <a:pt x="279" y="101"/>
                      </a:lnTo>
                      <a:lnTo>
                        <a:pt x="277" y="103"/>
                      </a:lnTo>
                      <a:lnTo>
                        <a:pt x="277" y="107"/>
                      </a:lnTo>
                      <a:lnTo>
                        <a:pt x="277" y="112"/>
                      </a:lnTo>
                      <a:lnTo>
                        <a:pt x="275" y="113"/>
                      </a:lnTo>
                      <a:lnTo>
                        <a:pt x="273" y="115"/>
                      </a:lnTo>
                      <a:lnTo>
                        <a:pt x="272" y="115"/>
                      </a:lnTo>
                      <a:lnTo>
                        <a:pt x="270" y="119"/>
                      </a:lnTo>
                      <a:lnTo>
                        <a:pt x="267" y="119"/>
                      </a:lnTo>
                      <a:lnTo>
                        <a:pt x="265" y="119"/>
                      </a:lnTo>
                      <a:lnTo>
                        <a:pt x="265" y="120"/>
                      </a:lnTo>
                      <a:lnTo>
                        <a:pt x="263" y="122"/>
                      </a:lnTo>
                      <a:lnTo>
                        <a:pt x="260" y="122"/>
                      </a:lnTo>
                      <a:lnTo>
                        <a:pt x="256" y="122"/>
                      </a:lnTo>
                      <a:lnTo>
                        <a:pt x="254" y="124"/>
                      </a:lnTo>
                      <a:lnTo>
                        <a:pt x="251" y="124"/>
                      </a:lnTo>
                      <a:lnTo>
                        <a:pt x="248" y="125"/>
                      </a:lnTo>
                      <a:lnTo>
                        <a:pt x="246" y="125"/>
                      </a:lnTo>
                      <a:lnTo>
                        <a:pt x="244" y="129"/>
                      </a:lnTo>
                      <a:lnTo>
                        <a:pt x="244" y="131"/>
                      </a:lnTo>
                      <a:lnTo>
                        <a:pt x="244" y="134"/>
                      </a:lnTo>
                      <a:lnTo>
                        <a:pt x="244" y="136"/>
                      </a:lnTo>
                      <a:lnTo>
                        <a:pt x="246" y="138"/>
                      </a:lnTo>
                      <a:lnTo>
                        <a:pt x="248" y="139"/>
                      </a:lnTo>
                      <a:lnTo>
                        <a:pt x="249" y="143"/>
                      </a:lnTo>
                      <a:lnTo>
                        <a:pt x="251" y="144"/>
                      </a:lnTo>
                      <a:lnTo>
                        <a:pt x="253" y="148"/>
                      </a:lnTo>
                      <a:lnTo>
                        <a:pt x="251" y="151"/>
                      </a:lnTo>
                      <a:lnTo>
                        <a:pt x="251" y="155"/>
                      </a:lnTo>
                      <a:lnTo>
                        <a:pt x="248" y="156"/>
                      </a:lnTo>
                      <a:lnTo>
                        <a:pt x="248" y="158"/>
                      </a:lnTo>
                      <a:lnTo>
                        <a:pt x="248" y="160"/>
                      </a:lnTo>
                      <a:lnTo>
                        <a:pt x="246" y="165"/>
                      </a:lnTo>
                      <a:lnTo>
                        <a:pt x="246" y="167"/>
                      </a:lnTo>
                      <a:lnTo>
                        <a:pt x="244" y="168"/>
                      </a:lnTo>
                      <a:lnTo>
                        <a:pt x="242" y="170"/>
                      </a:lnTo>
                      <a:lnTo>
                        <a:pt x="241" y="172"/>
                      </a:lnTo>
                      <a:lnTo>
                        <a:pt x="237" y="174"/>
                      </a:lnTo>
                      <a:lnTo>
                        <a:pt x="236" y="175"/>
                      </a:lnTo>
                      <a:lnTo>
                        <a:pt x="234" y="177"/>
                      </a:lnTo>
                      <a:lnTo>
                        <a:pt x="234" y="181"/>
                      </a:lnTo>
                      <a:lnTo>
                        <a:pt x="234" y="186"/>
                      </a:lnTo>
                      <a:lnTo>
                        <a:pt x="232" y="187"/>
                      </a:lnTo>
                      <a:lnTo>
                        <a:pt x="217" y="174"/>
                      </a:lnTo>
                      <a:lnTo>
                        <a:pt x="36" y="177"/>
                      </a:lnTo>
                      <a:lnTo>
                        <a:pt x="34" y="174"/>
                      </a:lnTo>
                      <a:lnTo>
                        <a:pt x="33" y="170"/>
                      </a:lnTo>
                      <a:lnTo>
                        <a:pt x="31" y="168"/>
                      </a:lnTo>
                      <a:lnTo>
                        <a:pt x="31" y="165"/>
                      </a:lnTo>
                      <a:lnTo>
                        <a:pt x="33" y="162"/>
                      </a:lnTo>
                      <a:lnTo>
                        <a:pt x="34" y="160"/>
                      </a:lnTo>
                      <a:lnTo>
                        <a:pt x="34" y="156"/>
                      </a:lnTo>
                      <a:lnTo>
                        <a:pt x="33" y="151"/>
                      </a:lnTo>
                      <a:lnTo>
                        <a:pt x="31" y="148"/>
                      </a:lnTo>
                      <a:lnTo>
                        <a:pt x="29" y="146"/>
                      </a:lnTo>
                      <a:lnTo>
                        <a:pt x="28" y="141"/>
                      </a:lnTo>
                      <a:lnTo>
                        <a:pt x="29" y="138"/>
                      </a:lnTo>
                      <a:lnTo>
                        <a:pt x="29" y="132"/>
                      </a:lnTo>
                      <a:lnTo>
                        <a:pt x="29" y="129"/>
                      </a:lnTo>
                      <a:lnTo>
                        <a:pt x="29" y="127"/>
                      </a:lnTo>
                      <a:lnTo>
                        <a:pt x="29" y="125"/>
                      </a:lnTo>
                      <a:lnTo>
                        <a:pt x="29" y="124"/>
                      </a:lnTo>
                      <a:lnTo>
                        <a:pt x="28" y="124"/>
                      </a:lnTo>
                      <a:lnTo>
                        <a:pt x="24" y="120"/>
                      </a:lnTo>
                      <a:lnTo>
                        <a:pt x="22" y="119"/>
                      </a:lnTo>
                      <a:lnTo>
                        <a:pt x="22" y="115"/>
                      </a:lnTo>
                      <a:lnTo>
                        <a:pt x="22" y="108"/>
                      </a:lnTo>
                      <a:lnTo>
                        <a:pt x="24" y="103"/>
                      </a:lnTo>
                      <a:lnTo>
                        <a:pt x="22" y="100"/>
                      </a:lnTo>
                      <a:lnTo>
                        <a:pt x="21" y="96"/>
                      </a:lnTo>
                      <a:lnTo>
                        <a:pt x="19" y="93"/>
                      </a:lnTo>
                      <a:lnTo>
                        <a:pt x="17" y="89"/>
                      </a:lnTo>
                      <a:lnTo>
                        <a:pt x="16" y="84"/>
                      </a:lnTo>
                      <a:lnTo>
                        <a:pt x="14" y="83"/>
                      </a:lnTo>
                      <a:lnTo>
                        <a:pt x="12" y="79"/>
                      </a:lnTo>
                      <a:lnTo>
                        <a:pt x="14" y="76"/>
                      </a:lnTo>
                      <a:lnTo>
                        <a:pt x="14" y="74"/>
                      </a:lnTo>
                      <a:lnTo>
                        <a:pt x="12" y="72"/>
                      </a:lnTo>
                      <a:lnTo>
                        <a:pt x="10" y="70"/>
                      </a:lnTo>
                      <a:lnTo>
                        <a:pt x="10" y="67"/>
                      </a:lnTo>
                      <a:lnTo>
                        <a:pt x="9" y="65"/>
                      </a:lnTo>
                      <a:lnTo>
                        <a:pt x="7" y="62"/>
                      </a:lnTo>
                      <a:lnTo>
                        <a:pt x="4" y="58"/>
                      </a:lnTo>
                      <a:lnTo>
                        <a:pt x="4" y="55"/>
                      </a:lnTo>
                      <a:lnTo>
                        <a:pt x="4" y="52"/>
                      </a:lnTo>
                      <a:lnTo>
                        <a:pt x="2" y="48"/>
                      </a:lnTo>
                      <a:lnTo>
                        <a:pt x="0" y="45"/>
                      </a:lnTo>
                      <a:lnTo>
                        <a:pt x="2" y="43"/>
                      </a:lnTo>
                      <a:lnTo>
                        <a:pt x="2" y="41"/>
                      </a:lnTo>
                      <a:lnTo>
                        <a:pt x="4" y="38"/>
                      </a:lnTo>
                      <a:lnTo>
                        <a:pt x="5" y="34"/>
                      </a:lnTo>
                      <a:lnTo>
                        <a:pt x="5" y="31"/>
                      </a:lnTo>
                      <a:lnTo>
                        <a:pt x="7" y="27"/>
                      </a:lnTo>
                      <a:lnTo>
                        <a:pt x="7" y="26"/>
                      </a:lnTo>
                      <a:lnTo>
                        <a:pt x="9" y="24"/>
                      </a:lnTo>
                      <a:lnTo>
                        <a:pt x="9" y="22"/>
                      </a:lnTo>
                      <a:lnTo>
                        <a:pt x="7" y="21"/>
                      </a:lnTo>
                      <a:lnTo>
                        <a:pt x="5" y="19"/>
                      </a:lnTo>
                      <a:lnTo>
                        <a:pt x="4" y="17"/>
                      </a:lnTo>
                      <a:lnTo>
                        <a:pt x="4" y="15"/>
                      </a:lnTo>
                      <a:lnTo>
                        <a:pt x="4" y="14"/>
                      </a:lnTo>
                      <a:lnTo>
                        <a:pt x="5" y="12"/>
                      </a:lnTo>
                      <a:lnTo>
                        <a:pt x="7" y="9"/>
                      </a:lnTo>
                      <a:lnTo>
                        <a:pt x="4" y="9"/>
                      </a:lnTo>
                      <a:lnTo>
                        <a:pt x="2" y="9"/>
                      </a:lnTo>
                      <a:lnTo>
                        <a:pt x="2" y="7"/>
                      </a:lnTo>
                      <a:lnTo>
                        <a:pt x="2" y="3"/>
                      </a:lnTo>
                      <a:lnTo>
                        <a:pt x="2" y="2"/>
                      </a:lnTo>
                      <a:lnTo>
                        <a:pt x="7" y="2"/>
                      </a:lnTo>
                      <a:close/>
                    </a:path>
                  </a:pathLst>
                </a:custGeom>
                <a:solidFill>
                  <a:srgbClr val="DD9355"/>
                </a:solidFill>
                <a:ln w="7938">
                  <a:solidFill>
                    <a:schemeClr val="bg1"/>
                  </a:solidFill>
                  <a:prstDash val="solid"/>
                  <a:round/>
                  <a:headEnd/>
                  <a:tailEnd/>
                </a:ln>
              </p:spPr>
              <p:txBody>
                <a:bodyPr/>
                <a:lstStyle/>
                <a:p>
                  <a:endParaRPr lang="en-US" dirty="0">
                    <a:latin typeface="+mj-lt"/>
                  </a:endParaRPr>
                </a:p>
              </p:txBody>
            </p:sp>
            <p:sp>
              <p:nvSpPr>
                <p:cNvPr id="69" name="Freeform 68"/>
                <p:cNvSpPr>
                  <a:spLocks/>
                </p:cNvSpPr>
                <p:nvPr/>
              </p:nvSpPr>
              <p:spPr bwMode="auto">
                <a:xfrm>
                  <a:off x="3985505" y="3094654"/>
                  <a:ext cx="627153" cy="768938"/>
                </a:xfrm>
                <a:custGeom>
                  <a:avLst/>
                  <a:gdLst/>
                  <a:ahLst/>
                  <a:cxnLst>
                    <a:cxn ang="0">
                      <a:pos x="89" y="1"/>
                    </a:cxn>
                    <a:cxn ang="0">
                      <a:pos x="94" y="13"/>
                    </a:cxn>
                    <a:cxn ang="0">
                      <a:pos x="101" y="29"/>
                    </a:cxn>
                    <a:cxn ang="0">
                      <a:pos x="112" y="41"/>
                    </a:cxn>
                    <a:cxn ang="0">
                      <a:pos x="125" y="41"/>
                    </a:cxn>
                    <a:cxn ang="0">
                      <a:pos x="137" y="46"/>
                    </a:cxn>
                    <a:cxn ang="0">
                      <a:pos x="149" y="48"/>
                    </a:cxn>
                    <a:cxn ang="0">
                      <a:pos x="160" y="44"/>
                    </a:cxn>
                    <a:cxn ang="0">
                      <a:pos x="177" y="46"/>
                    </a:cxn>
                    <a:cxn ang="0">
                      <a:pos x="192" y="56"/>
                    </a:cxn>
                    <a:cxn ang="0">
                      <a:pos x="206" y="63"/>
                    </a:cxn>
                    <a:cxn ang="0">
                      <a:pos x="220" y="70"/>
                    </a:cxn>
                    <a:cxn ang="0">
                      <a:pos x="234" y="79"/>
                    </a:cxn>
                    <a:cxn ang="0">
                      <a:pos x="246" y="72"/>
                    </a:cxn>
                    <a:cxn ang="0">
                      <a:pos x="258" y="72"/>
                    </a:cxn>
                    <a:cxn ang="0">
                      <a:pos x="271" y="77"/>
                    </a:cxn>
                    <a:cxn ang="0">
                      <a:pos x="284" y="75"/>
                    </a:cxn>
                    <a:cxn ang="0">
                      <a:pos x="294" y="80"/>
                    </a:cxn>
                    <a:cxn ang="0">
                      <a:pos x="285" y="91"/>
                    </a:cxn>
                    <a:cxn ang="0">
                      <a:pos x="261" y="108"/>
                    </a:cxn>
                    <a:cxn ang="0">
                      <a:pos x="234" y="134"/>
                    </a:cxn>
                    <a:cxn ang="0">
                      <a:pos x="206" y="159"/>
                    </a:cxn>
                    <a:cxn ang="0">
                      <a:pos x="194" y="201"/>
                    </a:cxn>
                    <a:cxn ang="0">
                      <a:pos x="179" y="214"/>
                    </a:cxn>
                    <a:cxn ang="0">
                      <a:pos x="175" y="228"/>
                    </a:cxn>
                    <a:cxn ang="0">
                      <a:pos x="184" y="242"/>
                    </a:cxn>
                    <a:cxn ang="0">
                      <a:pos x="182" y="257"/>
                    </a:cxn>
                    <a:cxn ang="0">
                      <a:pos x="182" y="269"/>
                    </a:cxn>
                    <a:cxn ang="0">
                      <a:pos x="182" y="281"/>
                    </a:cxn>
                    <a:cxn ang="0">
                      <a:pos x="194" y="288"/>
                    </a:cxn>
                    <a:cxn ang="0">
                      <a:pos x="206" y="294"/>
                    </a:cxn>
                    <a:cxn ang="0">
                      <a:pos x="220" y="306"/>
                    </a:cxn>
                    <a:cxn ang="0">
                      <a:pos x="230" y="318"/>
                    </a:cxn>
                    <a:cxn ang="0">
                      <a:pos x="244" y="330"/>
                    </a:cxn>
                    <a:cxn ang="0">
                      <a:pos x="251" y="343"/>
                    </a:cxn>
                    <a:cxn ang="0">
                      <a:pos x="27" y="247"/>
                    </a:cxn>
                    <a:cxn ang="0">
                      <a:pos x="17" y="237"/>
                    </a:cxn>
                    <a:cxn ang="0">
                      <a:pos x="8" y="226"/>
                    </a:cxn>
                    <a:cxn ang="0">
                      <a:pos x="19" y="218"/>
                    </a:cxn>
                    <a:cxn ang="0">
                      <a:pos x="24" y="185"/>
                    </a:cxn>
                    <a:cxn ang="0">
                      <a:pos x="15" y="170"/>
                    </a:cxn>
                    <a:cxn ang="0">
                      <a:pos x="17" y="156"/>
                    </a:cxn>
                    <a:cxn ang="0">
                      <a:pos x="14" y="134"/>
                    </a:cxn>
                    <a:cxn ang="0">
                      <a:pos x="8" y="101"/>
                    </a:cxn>
                    <a:cxn ang="0">
                      <a:pos x="8" y="87"/>
                    </a:cxn>
                    <a:cxn ang="0">
                      <a:pos x="5" y="67"/>
                    </a:cxn>
                    <a:cxn ang="0">
                      <a:pos x="3" y="58"/>
                    </a:cxn>
                    <a:cxn ang="0">
                      <a:pos x="5" y="44"/>
                    </a:cxn>
                    <a:cxn ang="0">
                      <a:pos x="3" y="32"/>
                    </a:cxn>
                  </a:cxnLst>
                  <a:rect l="0" t="0" r="r" b="b"/>
                  <a:pathLst>
                    <a:path w="296" h="352">
                      <a:moveTo>
                        <a:pt x="82" y="25"/>
                      </a:moveTo>
                      <a:lnTo>
                        <a:pt x="82" y="0"/>
                      </a:lnTo>
                      <a:lnTo>
                        <a:pt x="86" y="1"/>
                      </a:lnTo>
                      <a:lnTo>
                        <a:pt x="89" y="1"/>
                      </a:lnTo>
                      <a:lnTo>
                        <a:pt x="91" y="3"/>
                      </a:lnTo>
                      <a:lnTo>
                        <a:pt x="93" y="6"/>
                      </a:lnTo>
                      <a:lnTo>
                        <a:pt x="94" y="10"/>
                      </a:lnTo>
                      <a:lnTo>
                        <a:pt x="94" y="13"/>
                      </a:lnTo>
                      <a:lnTo>
                        <a:pt x="96" y="17"/>
                      </a:lnTo>
                      <a:lnTo>
                        <a:pt x="98" y="20"/>
                      </a:lnTo>
                      <a:lnTo>
                        <a:pt x="98" y="24"/>
                      </a:lnTo>
                      <a:lnTo>
                        <a:pt x="101" y="29"/>
                      </a:lnTo>
                      <a:lnTo>
                        <a:pt x="103" y="34"/>
                      </a:lnTo>
                      <a:lnTo>
                        <a:pt x="105" y="37"/>
                      </a:lnTo>
                      <a:lnTo>
                        <a:pt x="105" y="41"/>
                      </a:lnTo>
                      <a:lnTo>
                        <a:pt x="112" y="41"/>
                      </a:lnTo>
                      <a:lnTo>
                        <a:pt x="115" y="43"/>
                      </a:lnTo>
                      <a:lnTo>
                        <a:pt x="118" y="41"/>
                      </a:lnTo>
                      <a:lnTo>
                        <a:pt x="122" y="39"/>
                      </a:lnTo>
                      <a:lnTo>
                        <a:pt x="125" y="41"/>
                      </a:lnTo>
                      <a:lnTo>
                        <a:pt x="129" y="43"/>
                      </a:lnTo>
                      <a:lnTo>
                        <a:pt x="132" y="43"/>
                      </a:lnTo>
                      <a:lnTo>
                        <a:pt x="134" y="44"/>
                      </a:lnTo>
                      <a:lnTo>
                        <a:pt x="137" y="46"/>
                      </a:lnTo>
                      <a:lnTo>
                        <a:pt x="141" y="48"/>
                      </a:lnTo>
                      <a:lnTo>
                        <a:pt x="143" y="49"/>
                      </a:lnTo>
                      <a:lnTo>
                        <a:pt x="146" y="49"/>
                      </a:lnTo>
                      <a:lnTo>
                        <a:pt x="149" y="48"/>
                      </a:lnTo>
                      <a:lnTo>
                        <a:pt x="153" y="48"/>
                      </a:lnTo>
                      <a:lnTo>
                        <a:pt x="155" y="46"/>
                      </a:lnTo>
                      <a:lnTo>
                        <a:pt x="158" y="44"/>
                      </a:lnTo>
                      <a:lnTo>
                        <a:pt x="160" y="44"/>
                      </a:lnTo>
                      <a:lnTo>
                        <a:pt x="161" y="46"/>
                      </a:lnTo>
                      <a:lnTo>
                        <a:pt x="167" y="46"/>
                      </a:lnTo>
                      <a:lnTo>
                        <a:pt x="172" y="46"/>
                      </a:lnTo>
                      <a:lnTo>
                        <a:pt x="177" y="46"/>
                      </a:lnTo>
                      <a:lnTo>
                        <a:pt x="180" y="48"/>
                      </a:lnTo>
                      <a:lnTo>
                        <a:pt x="187" y="51"/>
                      </a:lnTo>
                      <a:lnTo>
                        <a:pt x="191" y="53"/>
                      </a:lnTo>
                      <a:lnTo>
                        <a:pt x="192" y="56"/>
                      </a:lnTo>
                      <a:lnTo>
                        <a:pt x="196" y="58"/>
                      </a:lnTo>
                      <a:lnTo>
                        <a:pt x="199" y="60"/>
                      </a:lnTo>
                      <a:lnTo>
                        <a:pt x="203" y="61"/>
                      </a:lnTo>
                      <a:lnTo>
                        <a:pt x="206" y="63"/>
                      </a:lnTo>
                      <a:lnTo>
                        <a:pt x="210" y="65"/>
                      </a:lnTo>
                      <a:lnTo>
                        <a:pt x="213" y="67"/>
                      </a:lnTo>
                      <a:lnTo>
                        <a:pt x="216" y="67"/>
                      </a:lnTo>
                      <a:lnTo>
                        <a:pt x="220" y="70"/>
                      </a:lnTo>
                      <a:lnTo>
                        <a:pt x="222" y="73"/>
                      </a:lnTo>
                      <a:lnTo>
                        <a:pt x="227" y="75"/>
                      </a:lnTo>
                      <a:lnTo>
                        <a:pt x="232" y="77"/>
                      </a:lnTo>
                      <a:lnTo>
                        <a:pt x="234" y="79"/>
                      </a:lnTo>
                      <a:lnTo>
                        <a:pt x="237" y="79"/>
                      </a:lnTo>
                      <a:lnTo>
                        <a:pt x="241" y="75"/>
                      </a:lnTo>
                      <a:lnTo>
                        <a:pt x="242" y="75"/>
                      </a:lnTo>
                      <a:lnTo>
                        <a:pt x="246" y="72"/>
                      </a:lnTo>
                      <a:lnTo>
                        <a:pt x="249" y="70"/>
                      </a:lnTo>
                      <a:lnTo>
                        <a:pt x="253" y="70"/>
                      </a:lnTo>
                      <a:lnTo>
                        <a:pt x="254" y="72"/>
                      </a:lnTo>
                      <a:lnTo>
                        <a:pt x="258" y="72"/>
                      </a:lnTo>
                      <a:lnTo>
                        <a:pt x="259" y="75"/>
                      </a:lnTo>
                      <a:lnTo>
                        <a:pt x="265" y="75"/>
                      </a:lnTo>
                      <a:lnTo>
                        <a:pt x="266" y="77"/>
                      </a:lnTo>
                      <a:lnTo>
                        <a:pt x="271" y="77"/>
                      </a:lnTo>
                      <a:lnTo>
                        <a:pt x="277" y="75"/>
                      </a:lnTo>
                      <a:lnTo>
                        <a:pt x="280" y="75"/>
                      </a:lnTo>
                      <a:lnTo>
                        <a:pt x="282" y="75"/>
                      </a:lnTo>
                      <a:lnTo>
                        <a:pt x="284" y="75"/>
                      </a:lnTo>
                      <a:lnTo>
                        <a:pt x="285" y="77"/>
                      </a:lnTo>
                      <a:lnTo>
                        <a:pt x="287" y="77"/>
                      </a:lnTo>
                      <a:lnTo>
                        <a:pt x="292" y="79"/>
                      </a:lnTo>
                      <a:lnTo>
                        <a:pt x="294" y="80"/>
                      </a:lnTo>
                      <a:lnTo>
                        <a:pt x="296" y="80"/>
                      </a:lnTo>
                      <a:lnTo>
                        <a:pt x="292" y="86"/>
                      </a:lnTo>
                      <a:lnTo>
                        <a:pt x="289" y="87"/>
                      </a:lnTo>
                      <a:lnTo>
                        <a:pt x="285" y="91"/>
                      </a:lnTo>
                      <a:lnTo>
                        <a:pt x="280" y="96"/>
                      </a:lnTo>
                      <a:lnTo>
                        <a:pt x="273" y="98"/>
                      </a:lnTo>
                      <a:lnTo>
                        <a:pt x="266" y="101"/>
                      </a:lnTo>
                      <a:lnTo>
                        <a:pt x="261" y="108"/>
                      </a:lnTo>
                      <a:lnTo>
                        <a:pt x="254" y="115"/>
                      </a:lnTo>
                      <a:lnTo>
                        <a:pt x="247" y="120"/>
                      </a:lnTo>
                      <a:lnTo>
                        <a:pt x="241" y="127"/>
                      </a:lnTo>
                      <a:lnTo>
                        <a:pt x="234" y="134"/>
                      </a:lnTo>
                      <a:lnTo>
                        <a:pt x="223" y="142"/>
                      </a:lnTo>
                      <a:lnTo>
                        <a:pt x="218" y="149"/>
                      </a:lnTo>
                      <a:lnTo>
                        <a:pt x="211" y="154"/>
                      </a:lnTo>
                      <a:lnTo>
                        <a:pt x="206" y="159"/>
                      </a:lnTo>
                      <a:lnTo>
                        <a:pt x="201" y="161"/>
                      </a:lnTo>
                      <a:lnTo>
                        <a:pt x="198" y="163"/>
                      </a:lnTo>
                      <a:lnTo>
                        <a:pt x="199" y="197"/>
                      </a:lnTo>
                      <a:lnTo>
                        <a:pt x="194" y="201"/>
                      </a:lnTo>
                      <a:lnTo>
                        <a:pt x="192" y="204"/>
                      </a:lnTo>
                      <a:lnTo>
                        <a:pt x="186" y="206"/>
                      </a:lnTo>
                      <a:lnTo>
                        <a:pt x="182" y="209"/>
                      </a:lnTo>
                      <a:lnTo>
                        <a:pt x="179" y="214"/>
                      </a:lnTo>
                      <a:lnTo>
                        <a:pt x="177" y="216"/>
                      </a:lnTo>
                      <a:lnTo>
                        <a:pt x="175" y="221"/>
                      </a:lnTo>
                      <a:lnTo>
                        <a:pt x="175" y="225"/>
                      </a:lnTo>
                      <a:lnTo>
                        <a:pt x="175" y="228"/>
                      </a:lnTo>
                      <a:lnTo>
                        <a:pt x="177" y="232"/>
                      </a:lnTo>
                      <a:lnTo>
                        <a:pt x="180" y="232"/>
                      </a:lnTo>
                      <a:lnTo>
                        <a:pt x="182" y="237"/>
                      </a:lnTo>
                      <a:lnTo>
                        <a:pt x="184" y="242"/>
                      </a:lnTo>
                      <a:lnTo>
                        <a:pt x="180" y="247"/>
                      </a:lnTo>
                      <a:lnTo>
                        <a:pt x="180" y="252"/>
                      </a:lnTo>
                      <a:lnTo>
                        <a:pt x="182" y="256"/>
                      </a:lnTo>
                      <a:lnTo>
                        <a:pt x="182" y="257"/>
                      </a:lnTo>
                      <a:lnTo>
                        <a:pt x="180" y="261"/>
                      </a:lnTo>
                      <a:lnTo>
                        <a:pt x="180" y="264"/>
                      </a:lnTo>
                      <a:lnTo>
                        <a:pt x="182" y="266"/>
                      </a:lnTo>
                      <a:lnTo>
                        <a:pt x="182" y="269"/>
                      </a:lnTo>
                      <a:lnTo>
                        <a:pt x="180" y="273"/>
                      </a:lnTo>
                      <a:lnTo>
                        <a:pt x="180" y="276"/>
                      </a:lnTo>
                      <a:lnTo>
                        <a:pt x="180" y="278"/>
                      </a:lnTo>
                      <a:lnTo>
                        <a:pt x="182" y="281"/>
                      </a:lnTo>
                      <a:lnTo>
                        <a:pt x="186" y="285"/>
                      </a:lnTo>
                      <a:lnTo>
                        <a:pt x="189" y="287"/>
                      </a:lnTo>
                      <a:lnTo>
                        <a:pt x="192" y="288"/>
                      </a:lnTo>
                      <a:lnTo>
                        <a:pt x="194" y="288"/>
                      </a:lnTo>
                      <a:lnTo>
                        <a:pt x="196" y="290"/>
                      </a:lnTo>
                      <a:lnTo>
                        <a:pt x="198" y="294"/>
                      </a:lnTo>
                      <a:lnTo>
                        <a:pt x="201" y="292"/>
                      </a:lnTo>
                      <a:lnTo>
                        <a:pt x="206" y="294"/>
                      </a:lnTo>
                      <a:lnTo>
                        <a:pt x="210" y="297"/>
                      </a:lnTo>
                      <a:lnTo>
                        <a:pt x="213" y="299"/>
                      </a:lnTo>
                      <a:lnTo>
                        <a:pt x="216" y="302"/>
                      </a:lnTo>
                      <a:lnTo>
                        <a:pt x="220" y="306"/>
                      </a:lnTo>
                      <a:lnTo>
                        <a:pt x="222" y="311"/>
                      </a:lnTo>
                      <a:lnTo>
                        <a:pt x="225" y="314"/>
                      </a:lnTo>
                      <a:lnTo>
                        <a:pt x="227" y="318"/>
                      </a:lnTo>
                      <a:lnTo>
                        <a:pt x="230" y="318"/>
                      </a:lnTo>
                      <a:lnTo>
                        <a:pt x="235" y="321"/>
                      </a:lnTo>
                      <a:lnTo>
                        <a:pt x="237" y="323"/>
                      </a:lnTo>
                      <a:lnTo>
                        <a:pt x="241" y="326"/>
                      </a:lnTo>
                      <a:lnTo>
                        <a:pt x="244" y="330"/>
                      </a:lnTo>
                      <a:lnTo>
                        <a:pt x="246" y="331"/>
                      </a:lnTo>
                      <a:lnTo>
                        <a:pt x="249" y="335"/>
                      </a:lnTo>
                      <a:lnTo>
                        <a:pt x="251" y="338"/>
                      </a:lnTo>
                      <a:lnTo>
                        <a:pt x="251" y="343"/>
                      </a:lnTo>
                      <a:lnTo>
                        <a:pt x="251" y="349"/>
                      </a:lnTo>
                      <a:lnTo>
                        <a:pt x="251" y="350"/>
                      </a:lnTo>
                      <a:lnTo>
                        <a:pt x="26" y="352"/>
                      </a:lnTo>
                      <a:lnTo>
                        <a:pt x="27" y="247"/>
                      </a:lnTo>
                      <a:lnTo>
                        <a:pt x="26" y="244"/>
                      </a:lnTo>
                      <a:lnTo>
                        <a:pt x="24" y="242"/>
                      </a:lnTo>
                      <a:lnTo>
                        <a:pt x="19" y="240"/>
                      </a:lnTo>
                      <a:lnTo>
                        <a:pt x="17" y="237"/>
                      </a:lnTo>
                      <a:lnTo>
                        <a:pt x="14" y="235"/>
                      </a:lnTo>
                      <a:lnTo>
                        <a:pt x="12" y="232"/>
                      </a:lnTo>
                      <a:lnTo>
                        <a:pt x="10" y="230"/>
                      </a:lnTo>
                      <a:lnTo>
                        <a:pt x="8" y="226"/>
                      </a:lnTo>
                      <a:lnTo>
                        <a:pt x="10" y="225"/>
                      </a:lnTo>
                      <a:lnTo>
                        <a:pt x="14" y="223"/>
                      </a:lnTo>
                      <a:lnTo>
                        <a:pt x="15" y="220"/>
                      </a:lnTo>
                      <a:lnTo>
                        <a:pt x="19" y="218"/>
                      </a:lnTo>
                      <a:lnTo>
                        <a:pt x="22" y="216"/>
                      </a:lnTo>
                      <a:lnTo>
                        <a:pt x="24" y="213"/>
                      </a:lnTo>
                      <a:lnTo>
                        <a:pt x="24" y="209"/>
                      </a:lnTo>
                      <a:lnTo>
                        <a:pt x="24" y="185"/>
                      </a:lnTo>
                      <a:lnTo>
                        <a:pt x="22" y="182"/>
                      </a:lnTo>
                      <a:lnTo>
                        <a:pt x="19" y="177"/>
                      </a:lnTo>
                      <a:lnTo>
                        <a:pt x="15" y="173"/>
                      </a:lnTo>
                      <a:lnTo>
                        <a:pt x="15" y="170"/>
                      </a:lnTo>
                      <a:lnTo>
                        <a:pt x="14" y="166"/>
                      </a:lnTo>
                      <a:lnTo>
                        <a:pt x="12" y="161"/>
                      </a:lnTo>
                      <a:lnTo>
                        <a:pt x="14" y="159"/>
                      </a:lnTo>
                      <a:lnTo>
                        <a:pt x="17" y="156"/>
                      </a:lnTo>
                      <a:lnTo>
                        <a:pt x="19" y="153"/>
                      </a:lnTo>
                      <a:lnTo>
                        <a:pt x="17" y="147"/>
                      </a:lnTo>
                      <a:lnTo>
                        <a:pt x="14" y="139"/>
                      </a:lnTo>
                      <a:lnTo>
                        <a:pt x="14" y="134"/>
                      </a:lnTo>
                      <a:lnTo>
                        <a:pt x="12" y="127"/>
                      </a:lnTo>
                      <a:lnTo>
                        <a:pt x="12" y="115"/>
                      </a:lnTo>
                      <a:lnTo>
                        <a:pt x="10" y="104"/>
                      </a:lnTo>
                      <a:lnTo>
                        <a:pt x="8" y="101"/>
                      </a:lnTo>
                      <a:lnTo>
                        <a:pt x="7" y="98"/>
                      </a:lnTo>
                      <a:lnTo>
                        <a:pt x="7" y="94"/>
                      </a:lnTo>
                      <a:lnTo>
                        <a:pt x="7" y="91"/>
                      </a:lnTo>
                      <a:lnTo>
                        <a:pt x="8" y="87"/>
                      </a:lnTo>
                      <a:lnTo>
                        <a:pt x="7" y="82"/>
                      </a:lnTo>
                      <a:lnTo>
                        <a:pt x="5" y="75"/>
                      </a:lnTo>
                      <a:lnTo>
                        <a:pt x="5" y="72"/>
                      </a:lnTo>
                      <a:lnTo>
                        <a:pt x="5" y="67"/>
                      </a:lnTo>
                      <a:lnTo>
                        <a:pt x="7" y="63"/>
                      </a:lnTo>
                      <a:lnTo>
                        <a:pt x="7" y="61"/>
                      </a:lnTo>
                      <a:lnTo>
                        <a:pt x="3" y="60"/>
                      </a:lnTo>
                      <a:lnTo>
                        <a:pt x="3" y="58"/>
                      </a:lnTo>
                      <a:lnTo>
                        <a:pt x="2" y="55"/>
                      </a:lnTo>
                      <a:lnTo>
                        <a:pt x="2" y="51"/>
                      </a:lnTo>
                      <a:lnTo>
                        <a:pt x="2" y="48"/>
                      </a:lnTo>
                      <a:lnTo>
                        <a:pt x="5" y="44"/>
                      </a:lnTo>
                      <a:lnTo>
                        <a:pt x="7" y="43"/>
                      </a:lnTo>
                      <a:lnTo>
                        <a:pt x="7" y="37"/>
                      </a:lnTo>
                      <a:lnTo>
                        <a:pt x="5" y="36"/>
                      </a:lnTo>
                      <a:lnTo>
                        <a:pt x="3" y="32"/>
                      </a:lnTo>
                      <a:lnTo>
                        <a:pt x="3" y="30"/>
                      </a:lnTo>
                      <a:lnTo>
                        <a:pt x="0" y="27"/>
                      </a:lnTo>
                      <a:lnTo>
                        <a:pt x="82" y="25"/>
                      </a:lnTo>
                      <a:close/>
                    </a:path>
                  </a:pathLst>
                </a:custGeom>
                <a:solidFill>
                  <a:srgbClr val="DD9355"/>
                </a:solidFill>
                <a:ln w="7938">
                  <a:solidFill>
                    <a:schemeClr val="bg1"/>
                  </a:solidFill>
                  <a:prstDash val="solid"/>
                  <a:round/>
                  <a:headEnd/>
                  <a:tailEnd/>
                </a:ln>
              </p:spPr>
              <p:txBody>
                <a:bodyPr/>
                <a:lstStyle/>
                <a:p>
                  <a:endParaRPr lang="en-US" dirty="0">
                    <a:latin typeface="+mj-lt"/>
                  </a:endParaRPr>
                </a:p>
              </p:txBody>
            </p:sp>
            <p:sp>
              <p:nvSpPr>
                <p:cNvPr id="70" name="Freeform 69"/>
                <p:cNvSpPr>
                  <a:spLocks/>
                </p:cNvSpPr>
                <p:nvPr/>
              </p:nvSpPr>
              <p:spPr bwMode="auto">
                <a:xfrm>
                  <a:off x="4482360" y="3289430"/>
                  <a:ext cx="743456" cy="371728"/>
                </a:xfrm>
                <a:custGeom>
                  <a:avLst/>
                  <a:gdLst/>
                  <a:ahLst/>
                  <a:cxnLst>
                    <a:cxn ang="0">
                      <a:pos x="11" y="55"/>
                    </a:cxn>
                    <a:cxn ang="0">
                      <a:pos x="24" y="47"/>
                    </a:cxn>
                    <a:cxn ang="0">
                      <a:pos x="38" y="43"/>
                    </a:cxn>
                    <a:cxn ang="0">
                      <a:pos x="48" y="37"/>
                    </a:cxn>
                    <a:cxn ang="0">
                      <a:pos x="64" y="23"/>
                    </a:cxn>
                    <a:cxn ang="0">
                      <a:pos x="81" y="7"/>
                    </a:cxn>
                    <a:cxn ang="0">
                      <a:pos x="95" y="0"/>
                    </a:cxn>
                    <a:cxn ang="0">
                      <a:pos x="97" y="4"/>
                    </a:cxn>
                    <a:cxn ang="0">
                      <a:pos x="91" y="11"/>
                    </a:cxn>
                    <a:cxn ang="0">
                      <a:pos x="86" y="18"/>
                    </a:cxn>
                    <a:cxn ang="0">
                      <a:pos x="78" y="26"/>
                    </a:cxn>
                    <a:cxn ang="0">
                      <a:pos x="73" y="33"/>
                    </a:cxn>
                    <a:cxn ang="0">
                      <a:pos x="74" y="43"/>
                    </a:cxn>
                    <a:cxn ang="0">
                      <a:pos x="81" y="42"/>
                    </a:cxn>
                    <a:cxn ang="0">
                      <a:pos x="90" y="38"/>
                    </a:cxn>
                    <a:cxn ang="0">
                      <a:pos x="98" y="38"/>
                    </a:cxn>
                    <a:cxn ang="0">
                      <a:pos x="109" y="45"/>
                    </a:cxn>
                    <a:cxn ang="0">
                      <a:pos x="116" y="52"/>
                    </a:cxn>
                    <a:cxn ang="0">
                      <a:pos x="121" y="59"/>
                    </a:cxn>
                    <a:cxn ang="0">
                      <a:pos x="131" y="57"/>
                    </a:cxn>
                    <a:cxn ang="0">
                      <a:pos x="140" y="59"/>
                    </a:cxn>
                    <a:cxn ang="0">
                      <a:pos x="152" y="57"/>
                    </a:cxn>
                    <a:cxn ang="0">
                      <a:pos x="159" y="50"/>
                    </a:cxn>
                    <a:cxn ang="0">
                      <a:pos x="167" y="45"/>
                    </a:cxn>
                    <a:cxn ang="0">
                      <a:pos x="181" y="40"/>
                    </a:cxn>
                    <a:cxn ang="0">
                      <a:pos x="193" y="38"/>
                    </a:cxn>
                    <a:cxn ang="0">
                      <a:pos x="203" y="35"/>
                    </a:cxn>
                    <a:cxn ang="0">
                      <a:pos x="212" y="35"/>
                    </a:cxn>
                    <a:cxn ang="0">
                      <a:pos x="214" y="42"/>
                    </a:cxn>
                    <a:cxn ang="0">
                      <a:pos x="219" y="47"/>
                    </a:cxn>
                    <a:cxn ang="0">
                      <a:pos x="227" y="50"/>
                    </a:cxn>
                    <a:cxn ang="0">
                      <a:pos x="236" y="45"/>
                    </a:cxn>
                    <a:cxn ang="0">
                      <a:pos x="244" y="49"/>
                    </a:cxn>
                    <a:cxn ang="0">
                      <a:pos x="250" y="59"/>
                    </a:cxn>
                    <a:cxn ang="0">
                      <a:pos x="255" y="66"/>
                    </a:cxn>
                    <a:cxn ang="0">
                      <a:pos x="262" y="73"/>
                    </a:cxn>
                    <a:cxn ang="0">
                      <a:pos x="255" y="74"/>
                    </a:cxn>
                    <a:cxn ang="0">
                      <a:pos x="246" y="78"/>
                    </a:cxn>
                    <a:cxn ang="0">
                      <a:pos x="239" y="73"/>
                    </a:cxn>
                    <a:cxn ang="0">
                      <a:pos x="236" y="81"/>
                    </a:cxn>
                    <a:cxn ang="0">
                      <a:pos x="229" y="83"/>
                    </a:cxn>
                    <a:cxn ang="0">
                      <a:pos x="220" y="78"/>
                    </a:cxn>
                    <a:cxn ang="0">
                      <a:pos x="205" y="74"/>
                    </a:cxn>
                    <a:cxn ang="0">
                      <a:pos x="195" y="78"/>
                    </a:cxn>
                    <a:cxn ang="0">
                      <a:pos x="186" y="85"/>
                    </a:cxn>
                    <a:cxn ang="0">
                      <a:pos x="172" y="90"/>
                    </a:cxn>
                    <a:cxn ang="0">
                      <a:pos x="160" y="104"/>
                    </a:cxn>
                    <a:cxn ang="0">
                      <a:pos x="155" y="104"/>
                    </a:cxn>
                    <a:cxn ang="0">
                      <a:pos x="152" y="95"/>
                    </a:cxn>
                    <a:cxn ang="0">
                      <a:pos x="143" y="100"/>
                    </a:cxn>
                    <a:cxn ang="0">
                      <a:pos x="133" y="116"/>
                    </a:cxn>
                    <a:cxn ang="0">
                      <a:pos x="126" y="131"/>
                    </a:cxn>
                    <a:cxn ang="0">
                      <a:pos x="121" y="143"/>
                    </a:cxn>
                    <a:cxn ang="0">
                      <a:pos x="112" y="133"/>
                    </a:cxn>
                    <a:cxn ang="0">
                      <a:pos x="107" y="124"/>
                    </a:cxn>
                    <a:cxn ang="0">
                      <a:pos x="109" y="116"/>
                    </a:cxn>
                    <a:cxn ang="0">
                      <a:pos x="102" y="105"/>
                    </a:cxn>
                    <a:cxn ang="0">
                      <a:pos x="93" y="95"/>
                    </a:cxn>
                    <a:cxn ang="0">
                      <a:pos x="71" y="90"/>
                    </a:cxn>
                    <a:cxn ang="0">
                      <a:pos x="52" y="86"/>
                    </a:cxn>
                    <a:cxn ang="0">
                      <a:pos x="26" y="81"/>
                    </a:cxn>
                    <a:cxn ang="0">
                      <a:pos x="9" y="73"/>
                    </a:cxn>
                    <a:cxn ang="0">
                      <a:pos x="0" y="64"/>
                    </a:cxn>
                  </a:cxnLst>
                  <a:rect l="0" t="0" r="r" b="b"/>
                  <a:pathLst>
                    <a:path w="262" h="143">
                      <a:moveTo>
                        <a:pt x="2" y="62"/>
                      </a:moveTo>
                      <a:lnTo>
                        <a:pt x="7" y="59"/>
                      </a:lnTo>
                      <a:lnTo>
                        <a:pt x="11" y="55"/>
                      </a:lnTo>
                      <a:lnTo>
                        <a:pt x="18" y="50"/>
                      </a:lnTo>
                      <a:lnTo>
                        <a:pt x="21" y="49"/>
                      </a:lnTo>
                      <a:lnTo>
                        <a:pt x="24" y="47"/>
                      </a:lnTo>
                      <a:lnTo>
                        <a:pt x="28" y="45"/>
                      </a:lnTo>
                      <a:lnTo>
                        <a:pt x="33" y="43"/>
                      </a:lnTo>
                      <a:lnTo>
                        <a:pt x="38" y="43"/>
                      </a:lnTo>
                      <a:lnTo>
                        <a:pt x="40" y="42"/>
                      </a:lnTo>
                      <a:lnTo>
                        <a:pt x="43" y="40"/>
                      </a:lnTo>
                      <a:lnTo>
                        <a:pt x="48" y="37"/>
                      </a:lnTo>
                      <a:lnTo>
                        <a:pt x="54" y="31"/>
                      </a:lnTo>
                      <a:lnTo>
                        <a:pt x="59" y="28"/>
                      </a:lnTo>
                      <a:lnTo>
                        <a:pt x="64" y="23"/>
                      </a:lnTo>
                      <a:lnTo>
                        <a:pt x="69" y="19"/>
                      </a:lnTo>
                      <a:lnTo>
                        <a:pt x="76" y="14"/>
                      </a:lnTo>
                      <a:lnTo>
                        <a:pt x="81" y="7"/>
                      </a:lnTo>
                      <a:lnTo>
                        <a:pt x="86" y="4"/>
                      </a:lnTo>
                      <a:lnTo>
                        <a:pt x="90" y="2"/>
                      </a:lnTo>
                      <a:lnTo>
                        <a:pt x="95" y="0"/>
                      </a:lnTo>
                      <a:lnTo>
                        <a:pt x="98" y="0"/>
                      </a:lnTo>
                      <a:lnTo>
                        <a:pt x="98" y="4"/>
                      </a:lnTo>
                      <a:lnTo>
                        <a:pt x="97" y="4"/>
                      </a:lnTo>
                      <a:lnTo>
                        <a:pt x="97" y="6"/>
                      </a:lnTo>
                      <a:lnTo>
                        <a:pt x="93" y="9"/>
                      </a:lnTo>
                      <a:lnTo>
                        <a:pt x="91" y="11"/>
                      </a:lnTo>
                      <a:lnTo>
                        <a:pt x="91" y="14"/>
                      </a:lnTo>
                      <a:lnTo>
                        <a:pt x="88" y="16"/>
                      </a:lnTo>
                      <a:lnTo>
                        <a:pt x="86" y="18"/>
                      </a:lnTo>
                      <a:lnTo>
                        <a:pt x="83" y="21"/>
                      </a:lnTo>
                      <a:lnTo>
                        <a:pt x="81" y="24"/>
                      </a:lnTo>
                      <a:lnTo>
                        <a:pt x="78" y="26"/>
                      </a:lnTo>
                      <a:lnTo>
                        <a:pt x="76" y="28"/>
                      </a:lnTo>
                      <a:lnTo>
                        <a:pt x="74" y="30"/>
                      </a:lnTo>
                      <a:lnTo>
                        <a:pt x="73" y="33"/>
                      </a:lnTo>
                      <a:lnTo>
                        <a:pt x="73" y="38"/>
                      </a:lnTo>
                      <a:lnTo>
                        <a:pt x="74" y="40"/>
                      </a:lnTo>
                      <a:lnTo>
                        <a:pt x="74" y="43"/>
                      </a:lnTo>
                      <a:lnTo>
                        <a:pt x="76" y="45"/>
                      </a:lnTo>
                      <a:lnTo>
                        <a:pt x="78" y="43"/>
                      </a:lnTo>
                      <a:lnTo>
                        <a:pt x="81" y="42"/>
                      </a:lnTo>
                      <a:lnTo>
                        <a:pt x="85" y="38"/>
                      </a:lnTo>
                      <a:lnTo>
                        <a:pt x="86" y="40"/>
                      </a:lnTo>
                      <a:lnTo>
                        <a:pt x="90" y="38"/>
                      </a:lnTo>
                      <a:lnTo>
                        <a:pt x="93" y="37"/>
                      </a:lnTo>
                      <a:lnTo>
                        <a:pt x="95" y="37"/>
                      </a:lnTo>
                      <a:lnTo>
                        <a:pt x="98" y="38"/>
                      </a:lnTo>
                      <a:lnTo>
                        <a:pt x="102" y="40"/>
                      </a:lnTo>
                      <a:lnTo>
                        <a:pt x="105" y="42"/>
                      </a:lnTo>
                      <a:lnTo>
                        <a:pt x="109" y="45"/>
                      </a:lnTo>
                      <a:lnTo>
                        <a:pt x="110" y="47"/>
                      </a:lnTo>
                      <a:lnTo>
                        <a:pt x="112" y="50"/>
                      </a:lnTo>
                      <a:lnTo>
                        <a:pt x="116" y="52"/>
                      </a:lnTo>
                      <a:lnTo>
                        <a:pt x="117" y="54"/>
                      </a:lnTo>
                      <a:lnTo>
                        <a:pt x="119" y="55"/>
                      </a:lnTo>
                      <a:lnTo>
                        <a:pt x="121" y="59"/>
                      </a:lnTo>
                      <a:lnTo>
                        <a:pt x="122" y="61"/>
                      </a:lnTo>
                      <a:lnTo>
                        <a:pt x="128" y="57"/>
                      </a:lnTo>
                      <a:lnTo>
                        <a:pt x="131" y="57"/>
                      </a:lnTo>
                      <a:lnTo>
                        <a:pt x="134" y="57"/>
                      </a:lnTo>
                      <a:lnTo>
                        <a:pt x="136" y="57"/>
                      </a:lnTo>
                      <a:lnTo>
                        <a:pt x="140" y="59"/>
                      </a:lnTo>
                      <a:lnTo>
                        <a:pt x="145" y="59"/>
                      </a:lnTo>
                      <a:lnTo>
                        <a:pt x="148" y="59"/>
                      </a:lnTo>
                      <a:lnTo>
                        <a:pt x="152" y="57"/>
                      </a:lnTo>
                      <a:lnTo>
                        <a:pt x="153" y="55"/>
                      </a:lnTo>
                      <a:lnTo>
                        <a:pt x="155" y="52"/>
                      </a:lnTo>
                      <a:lnTo>
                        <a:pt x="159" y="50"/>
                      </a:lnTo>
                      <a:lnTo>
                        <a:pt x="160" y="47"/>
                      </a:lnTo>
                      <a:lnTo>
                        <a:pt x="164" y="47"/>
                      </a:lnTo>
                      <a:lnTo>
                        <a:pt x="167" y="45"/>
                      </a:lnTo>
                      <a:lnTo>
                        <a:pt x="171" y="42"/>
                      </a:lnTo>
                      <a:lnTo>
                        <a:pt x="179" y="42"/>
                      </a:lnTo>
                      <a:lnTo>
                        <a:pt x="181" y="40"/>
                      </a:lnTo>
                      <a:lnTo>
                        <a:pt x="186" y="40"/>
                      </a:lnTo>
                      <a:lnTo>
                        <a:pt x="189" y="40"/>
                      </a:lnTo>
                      <a:lnTo>
                        <a:pt x="193" y="38"/>
                      </a:lnTo>
                      <a:lnTo>
                        <a:pt x="196" y="38"/>
                      </a:lnTo>
                      <a:lnTo>
                        <a:pt x="200" y="37"/>
                      </a:lnTo>
                      <a:lnTo>
                        <a:pt x="203" y="35"/>
                      </a:lnTo>
                      <a:lnTo>
                        <a:pt x="205" y="33"/>
                      </a:lnTo>
                      <a:lnTo>
                        <a:pt x="208" y="33"/>
                      </a:lnTo>
                      <a:lnTo>
                        <a:pt x="212" y="35"/>
                      </a:lnTo>
                      <a:lnTo>
                        <a:pt x="212" y="35"/>
                      </a:lnTo>
                      <a:lnTo>
                        <a:pt x="214" y="38"/>
                      </a:lnTo>
                      <a:lnTo>
                        <a:pt x="214" y="42"/>
                      </a:lnTo>
                      <a:lnTo>
                        <a:pt x="214" y="43"/>
                      </a:lnTo>
                      <a:lnTo>
                        <a:pt x="217" y="45"/>
                      </a:lnTo>
                      <a:lnTo>
                        <a:pt x="219" y="47"/>
                      </a:lnTo>
                      <a:lnTo>
                        <a:pt x="222" y="47"/>
                      </a:lnTo>
                      <a:lnTo>
                        <a:pt x="224" y="49"/>
                      </a:lnTo>
                      <a:lnTo>
                        <a:pt x="227" y="50"/>
                      </a:lnTo>
                      <a:lnTo>
                        <a:pt x="229" y="49"/>
                      </a:lnTo>
                      <a:lnTo>
                        <a:pt x="232" y="47"/>
                      </a:lnTo>
                      <a:lnTo>
                        <a:pt x="236" y="45"/>
                      </a:lnTo>
                      <a:lnTo>
                        <a:pt x="239" y="45"/>
                      </a:lnTo>
                      <a:lnTo>
                        <a:pt x="243" y="45"/>
                      </a:lnTo>
                      <a:lnTo>
                        <a:pt x="244" y="49"/>
                      </a:lnTo>
                      <a:lnTo>
                        <a:pt x="246" y="54"/>
                      </a:lnTo>
                      <a:lnTo>
                        <a:pt x="248" y="55"/>
                      </a:lnTo>
                      <a:lnTo>
                        <a:pt x="250" y="59"/>
                      </a:lnTo>
                      <a:lnTo>
                        <a:pt x="248" y="61"/>
                      </a:lnTo>
                      <a:lnTo>
                        <a:pt x="251" y="64"/>
                      </a:lnTo>
                      <a:lnTo>
                        <a:pt x="255" y="66"/>
                      </a:lnTo>
                      <a:lnTo>
                        <a:pt x="256" y="67"/>
                      </a:lnTo>
                      <a:lnTo>
                        <a:pt x="260" y="71"/>
                      </a:lnTo>
                      <a:lnTo>
                        <a:pt x="262" y="73"/>
                      </a:lnTo>
                      <a:lnTo>
                        <a:pt x="260" y="73"/>
                      </a:lnTo>
                      <a:lnTo>
                        <a:pt x="256" y="73"/>
                      </a:lnTo>
                      <a:lnTo>
                        <a:pt x="255" y="74"/>
                      </a:lnTo>
                      <a:lnTo>
                        <a:pt x="253" y="76"/>
                      </a:lnTo>
                      <a:lnTo>
                        <a:pt x="250" y="76"/>
                      </a:lnTo>
                      <a:lnTo>
                        <a:pt x="246" y="78"/>
                      </a:lnTo>
                      <a:lnTo>
                        <a:pt x="244" y="78"/>
                      </a:lnTo>
                      <a:lnTo>
                        <a:pt x="243" y="74"/>
                      </a:lnTo>
                      <a:lnTo>
                        <a:pt x="239" y="73"/>
                      </a:lnTo>
                      <a:lnTo>
                        <a:pt x="238" y="74"/>
                      </a:lnTo>
                      <a:lnTo>
                        <a:pt x="238" y="78"/>
                      </a:lnTo>
                      <a:lnTo>
                        <a:pt x="236" y="81"/>
                      </a:lnTo>
                      <a:lnTo>
                        <a:pt x="236" y="83"/>
                      </a:lnTo>
                      <a:lnTo>
                        <a:pt x="232" y="83"/>
                      </a:lnTo>
                      <a:lnTo>
                        <a:pt x="229" y="83"/>
                      </a:lnTo>
                      <a:lnTo>
                        <a:pt x="227" y="81"/>
                      </a:lnTo>
                      <a:lnTo>
                        <a:pt x="224" y="78"/>
                      </a:lnTo>
                      <a:lnTo>
                        <a:pt x="220" y="78"/>
                      </a:lnTo>
                      <a:lnTo>
                        <a:pt x="214" y="74"/>
                      </a:lnTo>
                      <a:lnTo>
                        <a:pt x="210" y="74"/>
                      </a:lnTo>
                      <a:lnTo>
                        <a:pt x="205" y="74"/>
                      </a:lnTo>
                      <a:lnTo>
                        <a:pt x="200" y="74"/>
                      </a:lnTo>
                      <a:lnTo>
                        <a:pt x="196" y="78"/>
                      </a:lnTo>
                      <a:lnTo>
                        <a:pt x="195" y="78"/>
                      </a:lnTo>
                      <a:lnTo>
                        <a:pt x="193" y="81"/>
                      </a:lnTo>
                      <a:lnTo>
                        <a:pt x="191" y="83"/>
                      </a:lnTo>
                      <a:lnTo>
                        <a:pt x="186" y="85"/>
                      </a:lnTo>
                      <a:lnTo>
                        <a:pt x="181" y="86"/>
                      </a:lnTo>
                      <a:lnTo>
                        <a:pt x="177" y="88"/>
                      </a:lnTo>
                      <a:lnTo>
                        <a:pt x="172" y="90"/>
                      </a:lnTo>
                      <a:lnTo>
                        <a:pt x="167" y="95"/>
                      </a:lnTo>
                      <a:lnTo>
                        <a:pt x="164" y="98"/>
                      </a:lnTo>
                      <a:lnTo>
                        <a:pt x="160" y="104"/>
                      </a:lnTo>
                      <a:lnTo>
                        <a:pt x="160" y="105"/>
                      </a:lnTo>
                      <a:lnTo>
                        <a:pt x="155" y="105"/>
                      </a:lnTo>
                      <a:lnTo>
                        <a:pt x="155" y="104"/>
                      </a:lnTo>
                      <a:lnTo>
                        <a:pt x="153" y="95"/>
                      </a:lnTo>
                      <a:lnTo>
                        <a:pt x="153" y="93"/>
                      </a:lnTo>
                      <a:lnTo>
                        <a:pt x="152" y="95"/>
                      </a:lnTo>
                      <a:lnTo>
                        <a:pt x="150" y="97"/>
                      </a:lnTo>
                      <a:lnTo>
                        <a:pt x="146" y="98"/>
                      </a:lnTo>
                      <a:lnTo>
                        <a:pt x="143" y="100"/>
                      </a:lnTo>
                      <a:lnTo>
                        <a:pt x="141" y="102"/>
                      </a:lnTo>
                      <a:lnTo>
                        <a:pt x="136" y="112"/>
                      </a:lnTo>
                      <a:lnTo>
                        <a:pt x="133" y="116"/>
                      </a:lnTo>
                      <a:lnTo>
                        <a:pt x="131" y="121"/>
                      </a:lnTo>
                      <a:lnTo>
                        <a:pt x="128" y="126"/>
                      </a:lnTo>
                      <a:lnTo>
                        <a:pt x="126" y="131"/>
                      </a:lnTo>
                      <a:lnTo>
                        <a:pt x="124" y="136"/>
                      </a:lnTo>
                      <a:lnTo>
                        <a:pt x="121" y="140"/>
                      </a:lnTo>
                      <a:lnTo>
                        <a:pt x="121" y="143"/>
                      </a:lnTo>
                      <a:lnTo>
                        <a:pt x="116" y="140"/>
                      </a:lnTo>
                      <a:lnTo>
                        <a:pt x="112" y="138"/>
                      </a:lnTo>
                      <a:lnTo>
                        <a:pt x="112" y="133"/>
                      </a:lnTo>
                      <a:lnTo>
                        <a:pt x="114" y="126"/>
                      </a:lnTo>
                      <a:lnTo>
                        <a:pt x="109" y="126"/>
                      </a:lnTo>
                      <a:lnTo>
                        <a:pt x="107" y="124"/>
                      </a:lnTo>
                      <a:lnTo>
                        <a:pt x="107" y="121"/>
                      </a:lnTo>
                      <a:lnTo>
                        <a:pt x="109" y="119"/>
                      </a:lnTo>
                      <a:lnTo>
                        <a:pt x="109" y="116"/>
                      </a:lnTo>
                      <a:lnTo>
                        <a:pt x="107" y="112"/>
                      </a:lnTo>
                      <a:lnTo>
                        <a:pt x="105" y="107"/>
                      </a:lnTo>
                      <a:lnTo>
                        <a:pt x="102" y="105"/>
                      </a:lnTo>
                      <a:lnTo>
                        <a:pt x="97" y="102"/>
                      </a:lnTo>
                      <a:lnTo>
                        <a:pt x="93" y="98"/>
                      </a:lnTo>
                      <a:lnTo>
                        <a:pt x="93" y="95"/>
                      </a:lnTo>
                      <a:lnTo>
                        <a:pt x="85" y="90"/>
                      </a:lnTo>
                      <a:lnTo>
                        <a:pt x="78" y="90"/>
                      </a:lnTo>
                      <a:lnTo>
                        <a:pt x="71" y="90"/>
                      </a:lnTo>
                      <a:lnTo>
                        <a:pt x="64" y="88"/>
                      </a:lnTo>
                      <a:lnTo>
                        <a:pt x="59" y="88"/>
                      </a:lnTo>
                      <a:lnTo>
                        <a:pt x="52" y="86"/>
                      </a:lnTo>
                      <a:lnTo>
                        <a:pt x="43" y="83"/>
                      </a:lnTo>
                      <a:lnTo>
                        <a:pt x="35" y="81"/>
                      </a:lnTo>
                      <a:lnTo>
                        <a:pt x="26" y="81"/>
                      </a:lnTo>
                      <a:lnTo>
                        <a:pt x="18" y="78"/>
                      </a:lnTo>
                      <a:lnTo>
                        <a:pt x="12" y="76"/>
                      </a:lnTo>
                      <a:lnTo>
                        <a:pt x="9" y="73"/>
                      </a:lnTo>
                      <a:lnTo>
                        <a:pt x="6" y="69"/>
                      </a:lnTo>
                      <a:lnTo>
                        <a:pt x="4" y="67"/>
                      </a:lnTo>
                      <a:lnTo>
                        <a:pt x="0" y="64"/>
                      </a:lnTo>
                      <a:lnTo>
                        <a:pt x="2" y="62"/>
                      </a:lnTo>
                      <a:close/>
                    </a:path>
                  </a:pathLst>
                </a:custGeom>
                <a:solidFill>
                  <a:srgbClr val="729BC8"/>
                </a:solidFill>
                <a:ln w="7938">
                  <a:solidFill>
                    <a:schemeClr val="bg1"/>
                  </a:solidFill>
                  <a:prstDash val="solid"/>
                  <a:round/>
                  <a:headEnd/>
                  <a:tailEnd/>
                </a:ln>
              </p:spPr>
              <p:txBody>
                <a:bodyPr/>
                <a:lstStyle/>
                <a:p>
                  <a:endParaRPr lang="en-US" dirty="0">
                    <a:latin typeface="+mj-lt"/>
                  </a:endParaRPr>
                </a:p>
              </p:txBody>
            </p:sp>
            <p:sp>
              <p:nvSpPr>
                <p:cNvPr id="71" name="Freeform 42"/>
                <p:cNvSpPr>
                  <a:spLocks/>
                </p:cNvSpPr>
                <p:nvPr/>
              </p:nvSpPr>
              <p:spPr bwMode="auto">
                <a:xfrm>
                  <a:off x="4935792" y="3525390"/>
                  <a:ext cx="388656" cy="525327"/>
                </a:xfrm>
                <a:custGeom>
                  <a:avLst/>
                  <a:gdLst/>
                  <a:ahLst/>
                  <a:cxnLst>
                    <a:cxn ang="0">
                      <a:pos x="69" y="0"/>
                    </a:cxn>
                    <a:cxn ang="0">
                      <a:pos x="79" y="2"/>
                    </a:cxn>
                    <a:cxn ang="0">
                      <a:pos x="89" y="7"/>
                    </a:cxn>
                    <a:cxn ang="0">
                      <a:pos x="100" y="12"/>
                    </a:cxn>
                    <a:cxn ang="0">
                      <a:pos x="110" y="16"/>
                    </a:cxn>
                    <a:cxn ang="0">
                      <a:pos x="120" y="19"/>
                    </a:cxn>
                    <a:cxn ang="0">
                      <a:pos x="126" y="28"/>
                    </a:cxn>
                    <a:cxn ang="0">
                      <a:pos x="124" y="35"/>
                    </a:cxn>
                    <a:cxn ang="0">
                      <a:pos x="127" y="43"/>
                    </a:cxn>
                    <a:cxn ang="0">
                      <a:pos x="131" y="54"/>
                    </a:cxn>
                    <a:cxn ang="0">
                      <a:pos x="134" y="66"/>
                    </a:cxn>
                    <a:cxn ang="0">
                      <a:pos x="132" y="76"/>
                    </a:cxn>
                    <a:cxn ang="0">
                      <a:pos x="127" y="90"/>
                    </a:cxn>
                    <a:cxn ang="0">
                      <a:pos x="119" y="98"/>
                    </a:cxn>
                    <a:cxn ang="0">
                      <a:pos x="115" y="109"/>
                    </a:cxn>
                    <a:cxn ang="0">
                      <a:pos x="119" y="119"/>
                    </a:cxn>
                    <a:cxn ang="0">
                      <a:pos x="131" y="114"/>
                    </a:cxn>
                    <a:cxn ang="0">
                      <a:pos x="136" y="102"/>
                    </a:cxn>
                    <a:cxn ang="0">
                      <a:pos x="141" y="95"/>
                    </a:cxn>
                    <a:cxn ang="0">
                      <a:pos x="150" y="91"/>
                    </a:cxn>
                    <a:cxn ang="0">
                      <a:pos x="158" y="91"/>
                    </a:cxn>
                    <a:cxn ang="0">
                      <a:pos x="165" y="102"/>
                    </a:cxn>
                    <a:cxn ang="0">
                      <a:pos x="172" y="112"/>
                    </a:cxn>
                    <a:cxn ang="0">
                      <a:pos x="175" y="124"/>
                    </a:cxn>
                    <a:cxn ang="0">
                      <a:pos x="177" y="134"/>
                    </a:cxn>
                    <a:cxn ang="0">
                      <a:pos x="182" y="145"/>
                    </a:cxn>
                    <a:cxn ang="0">
                      <a:pos x="182" y="167"/>
                    </a:cxn>
                    <a:cxn ang="0">
                      <a:pos x="174" y="174"/>
                    </a:cxn>
                    <a:cxn ang="0">
                      <a:pos x="169" y="182"/>
                    </a:cxn>
                    <a:cxn ang="0">
                      <a:pos x="167" y="195"/>
                    </a:cxn>
                    <a:cxn ang="0">
                      <a:pos x="163" y="212"/>
                    </a:cxn>
                    <a:cxn ang="0">
                      <a:pos x="157" y="225"/>
                    </a:cxn>
                    <a:cxn ang="0">
                      <a:pos x="144" y="232"/>
                    </a:cxn>
                    <a:cxn ang="0">
                      <a:pos x="122" y="236"/>
                    </a:cxn>
                    <a:cxn ang="0">
                      <a:pos x="95" y="239"/>
                    </a:cxn>
                    <a:cxn ang="0">
                      <a:pos x="81" y="236"/>
                    </a:cxn>
                    <a:cxn ang="0">
                      <a:pos x="45" y="243"/>
                    </a:cxn>
                    <a:cxn ang="0">
                      <a:pos x="0" y="246"/>
                    </a:cxn>
                    <a:cxn ang="0">
                      <a:pos x="14" y="224"/>
                    </a:cxn>
                    <a:cxn ang="0">
                      <a:pos x="21" y="198"/>
                    </a:cxn>
                    <a:cxn ang="0">
                      <a:pos x="22" y="167"/>
                    </a:cxn>
                    <a:cxn ang="0">
                      <a:pos x="14" y="150"/>
                    </a:cxn>
                    <a:cxn ang="0">
                      <a:pos x="5" y="134"/>
                    </a:cxn>
                    <a:cxn ang="0">
                      <a:pos x="7" y="119"/>
                    </a:cxn>
                    <a:cxn ang="0">
                      <a:pos x="7" y="100"/>
                    </a:cxn>
                    <a:cxn ang="0">
                      <a:pos x="14" y="62"/>
                    </a:cxn>
                    <a:cxn ang="0">
                      <a:pos x="21" y="50"/>
                    </a:cxn>
                    <a:cxn ang="0">
                      <a:pos x="31" y="42"/>
                    </a:cxn>
                    <a:cxn ang="0">
                      <a:pos x="34" y="54"/>
                    </a:cxn>
                    <a:cxn ang="0">
                      <a:pos x="38" y="55"/>
                    </a:cxn>
                    <a:cxn ang="0">
                      <a:pos x="43" y="33"/>
                    </a:cxn>
                    <a:cxn ang="0">
                      <a:pos x="52" y="26"/>
                    </a:cxn>
                    <a:cxn ang="0">
                      <a:pos x="57" y="17"/>
                    </a:cxn>
                    <a:cxn ang="0">
                      <a:pos x="53" y="7"/>
                    </a:cxn>
                  </a:cxnLst>
                  <a:rect l="0" t="0" r="r" b="b"/>
                  <a:pathLst>
                    <a:path w="182" h="246">
                      <a:moveTo>
                        <a:pt x="59" y="2"/>
                      </a:moveTo>
                      <a:lnTo>
                        <a:pt x="62" y="2"/>
                      </a:lnTo>
                      <a:lnTo>
                        <a:pt x="65" y="0"/>
                      </a:lnTo>
                      <a:lnTo>
                        <a:pt x="69" y="0"/>
                      </a:lnTo>
                      <a:lnTo>
                        <a:pt x="71" y="2"/>
                      </a:lnTo>
                      <a:lnTo>
                        <a:pt x="76" y="2"/>
                      </a:lnTo>
                      <a:lnTo>
                        <a:pt x="77" y="4"/>
                      </a:lnTo>
                      <a:lnTo>
                        <a:pt x="79" y="2"/>
                      </a:lnTo>
                      <a:lnTo>
                        <a:pt x="81" y="2"/>
                      </a:lnTo>
                      <a:lnTo>
                        <a:pt x="83" y="2"/>
                      </a:lnTo>
                      <a:lnTo>
                        <a:pt x="88" y="5"/>
                      </a:lnTo>
                      <a:lnTo>
                        <a:pt x="89" y="7"/>
                      </a:lnTo>
                      <a:lnTo>
                        <a:pt x="91" y="9"/>
                      </a:lnTo>
                      <a:lnTo>
                        <a:pt x="95" y="9"/>
                      </a:lnTo>
                      <a:lnTo>
                        <a:pt x="98" y="11"/>
                      </a:lnTo>
                      <a:lnTo>
                        <a:pt x="100" y="12"/>
                      </a:lnTo>
                      <a:lnTo>
                        <a:pt x="103" y="12"/>
                      </a:lnTo>
                      <a:lnTo>
                        <a:pt x="105" y="14"/>
                      </a:lnTo>
                      <a:lnTo>
                        <a:pt x="107" y="14"/>
                      </a:lnTo>
                      <a:lnTo>
                        <a:pt x="110" y="16"/>
                      </a:lnTo>
                      <a:lnTo>
                        <a:pt x="112" y="17"/>
                      </a:lnTo>
                      <a:lnTo>
                        <a:pt x="115" y="17"/>
                      </a:lnTo>
                      <a:lnTo>
                        <a:pt x="117" y="17"/>
                      </a:lnTo>
                      <a:lnTo>
                        <a:pt x="120" y="19"/>
                      </a:lnTo>
                      <a:lnTo>
                        <a:pt x="120" y="23"/>
                      </a:lnTo>
                      <a:lnTo>
                        <a:pt x="124" y="24"/>
                      </a:lnTo>
                      <a:lnTo>
                        <a:pt x="126" y="24"/>
                      </a:lnTo>
                      <a:lnTo>
                        <a:pt x="126" y="28"/>
                      </a:lnTo>
                      <a:lnTo>
                        <a:pt x="127" y="29"/>
                      </a:lnTo>
                      <a:lnTo>
                        <a:pt x="127" y="29"/>
                      </a:lnTo>
                      <a:lnTo>
                        <a:pt x="126" y="33"/>
                      </a:lnTo>
                      <a:lnTo>
                        <a:pt x="124" y="35"/>
                      </a:lnTo>
                      <a:lnTo>
                        <a:pt x="124" y="38"/>
                      </a:lnTo>
                      <a:lnTo>
                        <a:pt x="124" y="40"/>
                      </a:lnTo>
                      <a:lnTo>
                        <a:pt x="126" y="42"/>
                      </a:lnTo>
                      <a:lnTo>
                        <a:pt x="127" y="43"/>
                      </a:lnTo>
                      <a:lnTo>
                        <a:pt x="127" y="45"/>
                      </a:lnTo>
                      <a:lnTo>
                        <a:pt x="129" y="48"/>
                      </a:lnTo>
                      <a:lnTo>
                        <a:pt x="129" y="50"/>
                      </a:lnTo>
                      <a:lnTo>
                        <a:pt x="131" y="54"/>
                      </a:lnTo>
                      <a:lnTo>
                        <a:pt x="132" y="57"/>
                      </a:lnTo>
                      <a:lnTo>
                        <a:pt x="132" y="60"/>
                      </a:lnTo>
                      <a:lnTo>
                        <a:pt x="134" y="64"/>
                      </a:lnTo>
                      <a:lnTo>
                        <a:pt x="134" y="66"/>
                      </a:lnTo>
                      <a:lnTo>
                        <a:pt x="136" y="69"/>
                      </a:lnTo>
                      <a:lnTo>
                        <a:pt x="134" y="71"/>
                      </a:lnTo>
                      <a:lnTo>
                        <a:pt x="134" y="74"/>
                      </a:lnTo>
                      <a:lnTo>
                        <a:pt x="132" y="76"/>
                      </a:lnTo>
                      <a:lnTo>
                        <a:pt x="131" y="79"/>
                      </a:lnTo>
                      <a:lnTo>
                        <a:pt x="129" y="83"/>
                      </a:lnTo>
                      <a:lnTo>
                        <a:pt x="129" y="84"/>
                      </a:lnTo>
                      <a:lnTo>
                        <a:pt x="127" y="90"/>
                      </a:lnTo>
                      <a:lnTo>
                        <a:pt x="126" y="91"/>
                      </a:lnTo>
                      <a:lnTo>
                        <a:pt x="122" y="93"/>
                      </a:lnTo>
                      <a:lnTo>
                        <a:pt x="120" y="95"/>
                      </a:lnTo>
                      <a:lnTo>
                        <a:pt x="119" y="98"/>
                      </a:lnTo>
                      <a:lnTo>
                        <a:pt x="117" y="102"/>
                      </a:lnTo>
                      <a:lnTo>
                        <a:pt x="117" y="103"/>
                      </a:lnTo>
                      <a:lnTo>
                        <a:pt x="115" y="105"/>
                      </a:lnTo>
                      <a:lnTo>
                        <a:pt x="115" y="109"/>
                      </a:lnTo>
                      <a:lnTo>
                        <a:pt x="115" y="112"/>
                      </a:lnTo>
                      <a:lnTo>
                        <a:pt x="115" y="114"/>
                      </a:lnTo>
                      <a:lnTo>
                        <a:pt x="117" y="115"/>
                      </a:lnTo>
                      <a:lnTo>
                        <a:pt x="119" y="119"/>
                      </a:lnTo>
                      <a:lnTo>
                        <a:pt x="122" y="119"/>
                      </a:lnTo>
                      <a:lnTo>
                        <a:pt x="126" y="119"/>
                      </a:lnTo>
                      <a:lnTo>
                        <a:pt x="127" y="115"/>
                      </a:lnTo>
                      <a:lnTo>
                        <a:pt x="131" y="114"/>
                      </a:lnTo>
                      <a:lnTo>
                        <a:pt x="134" y="110"/>
                      </a:lnTo>
                      <a:lnTo>
                        <a:pt x="134" y="109"/>
                      </a:lnTo>
                      <a:lnTo>
                        <a:pt x="134" y="105"/>
                      </a:lnTo>
                      <a:lnTo>
                        <a:pt x="136" y="102"/>
                      </a:lnTo>
                      <a:lnTo>
                        <a:pt x="136" y="100"/>
                      </a:lnTo>
                      <a:lnTo>
                        <a:pt x="136" y="97"/>
                      </a:lnTo>
                      <a:lnTo>
                        <a:pt x="138" y="97"/>
                      </a:lnTo>
                      <a:lnTo>
                        <a:pt x="141" y="95"/>
                      </a:lnTo>
                      <a:lnTo>
                        <a:pt x="143" y="93"/>
                      </a:lnTo>
                      <a:lnTo>
                        <a:pt x="146" y="93"/>
                      </a:lnTo>
                      <a:lnTo>
                        <a:pt x="148" y="91"/>
                      </a:lnTo>
                      <a:lnTo>
                        <a:pt x="150" y="91"/>
                      </a:lnTo>
                      <a:lnTo>
                        <a:pt x="151" y="90"/>
                      </a:lnTo>
                      <a:lnTo>
                        <a:pt x="155" y="88"/>
                      </a:lnTo>
                      <a:lnTo>
                        <a:pt x="157" y="90"/>
                      </a:lnTo>
                      <a:lnTo>
                        <a:pt x="158" y="91"/>
                      </a:lnTo>
                      <a:lnTo>
                        <a:pt x="160" y="95"/>
                      </a:lnTo>
                      <a:lnTo>
                        <a:pt x="162" y="97"/>
                      </a:lnTo>
                      <a:lnTo>
                        <a:pt x="163" y="100"/>
                      </a:lnTo>
                      <a:lnTo>
                        <a:pt x="165" y="102"/>
                      </a:lnTo>
                      <a:lnTo>
                        <a:pt x="167" y="105"/>
                      </a:lnTo>
                      <a:lnTo>
                        <a:pt x="169" y="107"/>
                      </a:lnTo>
                      <a:lnTo>
                        <a:pt x="170" y="109"/>
                      </a:lnTo>
                      <a:lnTo>
                        <a:pt x="172" y="112"/>
                      </a:lnTo>
                      <a:lnTo>
                        <a:pt x="172" y="115"/>
                      </a:lnTo>
                      <a:lnTo>
                        <a:pt x="172" y="117"/>
                      </a:lnTo>
                      <a:lnTo>
                        <a:pt x="174" y="121"/>
                      </a:lnTo>
                      <a:lnTo>
                        <a:pt x="175" y="124"/>
                      </a:lnTo>
                      <a:lnTo>
                        <a:pt x="175" y="126"/>
                      </a:lnTo>
                      <a:lnTo>
                        <a:pt x="175" y="129"/>
                      </a:lnTo>
                      <a:lnTo>
                        <a:pt x="177" y="131"/>
                      </a:lnTo>
                      <a:lnTo>
                        <a:pt x="177" y="134"/>
                      </a:lnTo>
                      <a:lnTo>
                        <a:pt x="177" y="136"/>
                      </a:lnTo>
                      <a:lnTo>
                        <a:pt x="181" y="140"/>
                      </a:lnTo>
                      <a:lnTo>
                        <a:pt x="182" y="141"/>
                      </a:lnTo>
                      <a:lnTo>
                        <a:pt x="182" y="145"/>
                      </a:lnTo>
                      <a:lnTo>
                        <a:pt x="182" y="148"/>
                      </a:lnTo>
                      <a:lnTo>
                        <a:pt x="182" y="155"/>
                      </a:lnTo>
                      <a:lnTo>
                        <a:pt x="182" y="162"/>
                      </a:lnTo>
                      <a:lnTo>
                        <a:pt x="182" y="167"/>
                      </a:lnTo>
                      <a:lnTo>
                        <a:pt x="182" y="170"/>
                      </a:lnTo>
                      <a:lnTo>
                        <a:pt x="181" y="174"/>
                      </a:lnTo>
                      <a:lnTo>
                        <a:pt x="177" y="172"/>
                      </a:lnTo>
                      <a:lnTo>
                        <a:pt x="174" y="174"/>
                      </a:lnTo>
                      <a:lnTo>
                        <a:pt x="172" y="176"/>
                      </a:lnTo>
                      <a:lnTo>
                        <a:pt x="170" y="177"/>
                      </a:lnTo>
                      <a:lnTo>
                        <a:pt x="169" y="179"/>
                      </a:lnTo>
                      <a:lnTo>
                        <a:pt x="169" y="182"/>
                      </a:lnTo>
                      <a:lnTo>
                        <a:pt x="167" y="186"/>
                      </a:lnTo>
                      <a:lnTo>
                        <a:pt x="169" y="189"/>
                      </a:lnTo>
                      <a:lnTo>
                        <a:pt x="169" y="193"/>
                      </a:lnTo>
                      <a:lnTo>
                        <a:pt x="167" y="195"/>
                      </a:lnTo>
                      <a:lnTo>
                        <a:pt x="165" y="198"/>
                      </a:lnTo>
                      <a:lnTo>
                        <a:pt x="163" y="203"/>
                      </a:lnTo>
                      <a:lnTo>
                        <a:pt x="163" y="207"/>
                      </a:lnTo>
                      <a:lnTo>
                        <a:pt x="163" y="212"/>
                      </a:lnTo>
                      <a:lnTo>
                        <a:pt x="163" y="215"/>
                      </a:lnTo>
                      <a:lnTo>
                        <a:pt x="160" y="219"/>
                      </a:lnTo>
                      <a:lnTo>
                        <a:pt x="158" y="222"/>
                      </a:lnTo>
                      <a:lnTo>
                        <a:pt x="157" y="225"/>
                      </a:lnTo>
                      <a:lnTo>
                        <a:pt x="155" y="227"/>
                      </a:lnTo>
                      <a:lnTo>
                        <a:pt x="153" y="231"/>
                      </a:lnTo>
                      <a:lnTo>
                        <a:pt x="151" y="232"/>
                      </a:lnTo>
                      <a:lnTo>
                        <a:pt x="144" y="232"/>
                      </a:lnTo>
                      <a:lnTo>
                        <a:pt x="141" y="234"/>
                      </a:lnTo>
                      <a:lnTo>
                        <a:pt x="136" y="234"/>
                      </a:lnTo>
                      <a:lnTo>
                        <a:pt x="127" y="234"/>
                      </a:lnTo>
                      <a:lnTo>
                        <a:pt x="122" y="236"/>
                      </a:lnTo>
                      <a:lnTo>
                        <a:pt x="114" y="238"/>
                      </a:lnTo>
                      <a:lnTo>
                        <a:pt x="105" y="238"/>
                      </a:lnTo>
                      <a:lnTo>
                        <a:pt x="102" y="239"/>
                      </a:lnTo>
                      <a:lnTo>
                        <a:pt x="95" y="239"/>
                      </a:lnTo>
                      <a:lnTo>
                        <a:pt x="91" y="239"/>
                      </a:lnTo>
                      <a:lnTo>
                        <a:pt x="89" y="238"/>
                      </a:lnTo>
                      <a:lnTo>
                        <a:pt x="86" y="238"/>
                      </a:lnTo>
                      <a:lnTo>
                        <a:pt x="81" y="236"/>
                      </a:lnTo>
                      <a:lnTo>
                        <a:pt x="77" y="239"/>
                      </a:lnTo>
                      <a:lnTo>
                        <a:pt x="59" y="239"/>
                      </a:lnTo>
                      <a:lnTo>
                        <a:pt x="50" y="239"/>
                      </a:lnTo>
                      <a:lnTo>
                        <a:pt x="45" y="243"/>
                      </a:lnTo>
                      <a:lnTo>
                        <a:pt x="33" y="243"/>
                      </a:lnTo>
                      <a:lnTo>
                        <a:pt x="24" y="244"/>
                      </a:lnTo>
                      <a:lnTo>
                        <a:pt x="14" y="244"/>
                      </a:lnTo>
                      <a:lnTo>
                        <a:pt x="0" y="246"/>
                      </a:lnTo>
                      <a:lnTo>
                        <a:pt x="7" y="236"/>
                      </a:lnTo>
                      <a:lnTo>
                        <a:pt x="10" y="232"/>
                      </a:lnTo>
                      <a:lnTo>
                        <a:pt x="12" y="227"/>
                      </a:lnTo>
                      <a:lnTo>
                        <a:pt x="14" y="224"/>
                      </a:lnTo>
                      <a:lnTo>
                        <a:pt x="16" y="219"/>
                      </a:lnTo>
                      <a:lnTo>
                        <a:pt x="16" y="213"/>
                      </a:lnTo>
                      <a:lnTo>
                        <a:pt x="19" y="203"/>
                      </a:lnTo>
                      <a:lnTo>
                        <a:pt x="21" y="198"/>
                      </a:lnTo>
                      <a:lnTo>
                        <a:pt x="21" y="191"/>
                      </a:lnTo>
                      <a:lnTo>
                        <a:pt x="22" y="182"/>
                      </a:lnTo>
                      <a:lnTo>
                        <a:pt x="22" y="176"/>
                      </a:lnTo>
                      <a:lnTo>
                        <a:pt x="22" y="167"/>
                      </a:lnTo>
                      <a:lnTo>
                        <a:pt x="21" y="162"/>
                      </a:lnTo>
                      <a:lnTo>
                        <a:pt x="19" y="158"/>
                      </a:lnTo>
                      <a:lnTo>
                        <a:pt x="17" y="155"/>
                      </a:lnTo>
                      <a:lnTo>
                        <a:pt x="14" y="150"/>
                      </a:lnTo>
                      <a:lnTo>
                        <a:pt x="12" y="146"/>
                      </a:lnTo>
                      <a:lnTo>
                        <a:pt x="9" y="141"/>
                      </a:lnTo>
                      <a:lnTo>
                        <a:pt x="7" y="138"/>
                      </a:lnTo>
                      <a:lnTo>
                        <a:pt x="5" y="134"/>
                      </a:lnTo>
                      <a:lnTo>
                        <a:pt x="4" y="131"/>
                      </a:lnTo>
                      <a:lnTo>
                        <a:pt x="4" y="126"/>
                      </a:lnTo>
                      <a:lnTo>
                        <a:pt x="4" y="122"/>
                      </a:lnTo>
                      <a:lnTo>
                        <a:pt x="7" y="119"/>
                      </a:lnTo>
                      <a:lnTo>
                        <a:pt x="7" y="114"/>
                      </a:lnTo>
                      <a:lnTo>
                        <a:pt x="7" y="109"/>
                      </a:lnTo>
                      <a:lnTo>
                        <a:pt x="7" y="105"/>
                      </a:lnTo>
                      <a:lnTo>
                        <a:pt x="7" y="100"/>
                      </a:lnTo>
                      <a:lnTo>
                        <a:pt x="12" y="95"/>
                      </a:lnTo>
                      <a:lnTo>
                        <a:pt x="10" y="69"/>
                      </a:lnTo>
                      <a:lnTo>
                        <a:pt x="12" y="64"/>
                      </a:lnTo>
                      <a:lnTo>
                        <a:pt x="14" y="62"/>
                      </a:lnTo>
                      <a:lnTo>
                        <a:pt x="16" y="57"/>
                      </a:lnTo>
                      <a:lnTo>
                        <a:pt x="16" y="55"/>
                      </a:lnTo>
                      <a:lnTo>
                        <a:pt x="17" y="54"/>
                      </a:lnTo>
                      <a:lnTo>
                        <a:pt x="21" y="50"/>
                      </a:lnTo>
                      <a:lnTo>
                        <a:pt x="26" y="48"/>
                      </a:lnTo>
                      <a:lnTo>
                        <a:pt x="28" y="45"/>
                      </a:lnTo>
                      <a:lnTo>
                        <a:pt x="29" y="43"/>
                      </a:lnTo>
                      <a:lnTo>
                        <a:pt x="31" y="42"/>
                      </a:lnTo>
                      <a:lnTo>
                        <a:pt x="33" y="45"/>
                      </a:lnTo>
                      <a:lnTo>
                        <a:pt x="33" y="47"/>
                      </a:lnTo>
                      <a:lnTo>
                        <a:pt x="34" y="50"/>
                      </a:lnTo>
                      <a:lnTo>
                        <a:pt x="34" y="54"/>
                      </a:lnTo>
                      <a:lnTo>
                        <a:pt x="34" y="55"/>
                      </a:lnTo>
                      <a:lnTo>
                        <a:pt x="36" y="57"/>
                      </a:lnTo>
                      <a:lnTo>
                        <a:pt x="38" y="57"/>
                      </a:lnTo>
                      <a:lnTo>
                        <a:pt x="38" y="55"/>
                      </a:lnTo>
                      <a:lnTo>
                        <a:pt x="40" y="52"/>
                      </a:lnTo>
                      <a:lnTo>
                        <a:pt x="43" y="50"/>
                      </a:lnTo>
                      <a:lnTo>
                        <a:pt x="43" y="47"/>
                      </a:lnTo>
                      <a:lnTo>
                        <a:pt x="43" y="33"/>
                      </a:lnTo>
                      <a:lnTo>
                        <a:pt x="45" y="29"/>
                      </a:lnTo>
                      <a:lnTo>
                        <a:pt x="48" y="28"/>
                      </a:lnTo>
                      <a:lnTo>
                        <a:pt x="50" y="29"/>
                      </a:lnTo>
                      <a:lnTo>
                        <a:pt x="52" y="26"/>
                      </a:lnTo>
                      <a:lnTo>
                        <a:pt x="55" y="24"/>
                      </a:lnTo>
                      <a:lnTo>
                        <a:pt x="59" y="24"/>
                      </a:lnTo>
                      <a:lnTo>
                        <a:pt x="60" y="21"/>
                      </a:lnTo>
                      <a:lnTo>
                        <a:pt x="57" y="17"/>
                      </a:lnTo>
                      <a:lnTo>
                        <a:pt x="55" y="16"/>
                      </a:lnTo>
                      <a:lnTo>
                        <a:pt x="53" y="12"/>
                      </a:lnTo>
                      <a:lnTo>
                        <a:pt x="53" y="9"/>
                      </a:lnTo>
                      <a:lnTo>
                        <a:pt x="53" y="7"/>
                      </a:lnTo>
                      <a:lnTo>
                        <a:pt x="55" y="5"/>
                      </a:lnTo>
                      <a:lnTo>
                        <a:pt x="55" y="2"/>
                      </a:lnTo>
                      <a:lnTo>
                        <a:pt x="59" y="2"/>
                      </a:lnTo>
                      <a:close/>
                    </a:path>
                  </a:pathLst>
                </a:custGeom>
                <a:solidFill>
                  <a:srgbClr val="729BC8"/>
                </a:solidFill>
                <a:ln w="7938">
                  <a:solidFill>
                    <a:schemeClr val="bg1"/>
                  </a:solidFill>
                  <a:prstDash val="solid"/>
                  <a:round/>
                  <a:headEnd/>
                  <a:tailEnd/>
                </a:ln>
              </p:spPr>
              <p:txBody>
                <a:bodyPr/>
                <a:lstStyle/>
                <a:p>
                  <a:endParaRPr lang="en-US" dirty="0">
                    <a:latin typeface="+mj-lt"/>
                  </a:endParaRPr>
                </a:p>
              </p:txBody>
            </p:sp>
            <p:sp>
              <p:nvSpPr>
                <p:cNvPr id="72" name="Freeform 43"/>
                <p:cNvSpPr>
                  <a:spLocks/>
                </p:cNvSpPr>
                <p:nvPr/>
              </p:nvSpPr>
              <p:spPr bwMode="auto">
                <a:xfrm>
                  <a:off x="4855438" y="4029362"/>
                  <a:ext cx="316050" cy="542411"/>
                </a:xfrm>
                <a:custGeom>
                  <a:avLst/>
                  <a:gdLst/>
                  <a:ahLst/>
                  <a:cxnLst>
                    <a:cxn ang="0">
                      <a:pos x="14" y="19"/>
                    </a:cxn>
                    <a:cxn ang="0">
                      <a:pos x="24" y="19"/>
                    </a:cxn>
                    <a:cxn ang="0">
                      <a:pos x="34" y="10"/>
                    </a:cxn>
                    <a:cxn ang="0">
                      <a:pos x="55" y="7"/>
                    </a:cxn>
                    <a:cxn ang="0">
                      <a:pos x="77" y="5"/>
                    </a:cxn>
                    <a:cxn ang="0">
                      <a:pos x="96" y="3"/>
                    </a:cxn>
                    <a:cxn ang="0">
                      <a:pos x="117" y="2"/>
                    </a:cxn>
                    <a:cxn ang="0">
                      <a:pos x="129" y="3"/>
                    </a:cxn>
                    <a:cxn ang="0">
                      <a:pos x="143" y="161"/>
                    </a:cxn>
                    <a:cxn ang="0">
                      <a:pos x="146" y="168"/>
                    </a:cxn>
                    <a:cxn ang="0">
                      <a:pos x="148" y="175"/>
                    </a:cxn>
                    <a:cxn ang="0">
                      <a:pos x="141" y="180"/>
                    </a:cxn>
                    <a:cxn ang="0">
                      <a:pos x="136" y="185"/>
                    </a:cxn>
                    <a:cxn ang="0">
                      <a:pos x="129" y="185"/>
                    </a:cxn>
                    <a:cxn ang="0">
                      <a:pos x="122" y="184"/>
                    </a:cxn>
                    <a:cxn ang="0">
                      <a:pos x="119" y="191"/>
                    </a:cxn>
                    <a:cxn ang="0">
                      <a:pos x="122" y="196"/>
                    </a:cxn>
                    <a:cxn ang="0">
                      <a:pos x="117" y="199"/>
                    </a:cxn>
                    <a:cxn ang="0">
                      <a:pos x="112" y="206"/>
                    </a:cxn>
                    <a:cxn ang="0">
                      <a:pos x="107" y="213"/>
                    </a:cxn>
                    <a:cxn ang="0">
                      <a:pos x="101" y="222"/>
                    </a:cxn>
                    <a:cxn ang="0">
                      <a:pos x="100" y="232"/>
                    </a:cxn>
                    <a:cxn ang="0">
                      <a:pos x="89" y="234"/>
                    </a:cxn>
                    <a:cxn ang="0">
                      <a:pos x="83" y="225"/>
                    </a:cxn>
                    <a:cxn ang="0">
                      <a:pos x="76" y="228"/>
                    </a:cxn>
                    <a:cxn ang="0">
                      <a:pos x="74" y="237"/>
                    </a:cxn>
                    <a:cxn ang="0">
                      <a:pos x="67" y="242"/>
                    </a:cxn>
                    <a:cxn ang="0">
                      <a:pos x="62" y="239"/>
                    </a:cxn>
                    <a:cxn ang="0">
                      <a:pos x="55" y="237"/>
                    </a:cxn>
                    <a:cxn ang="0">
                      <a:pos x="50" y="244"/>
                    </a:cxn>
                    <a:cxn ang="0">
                      <a:pos x="46" y="249"/>
                    </a:cxn>
                    <a:cxn ang="0">
                      <a:pos x="40" y="246"/>
                    </a:cxn>
                    <a:cxn ang="0">
                      <a:pos x="29" y="242"/>
                    </a:cxn>
                    <a:cxn ang="0">
                      <a:pos x="22" y="249"/>
                    </a:cxn>
                    <a:cxn ang="0">
                      <a:pos x="14" y="246"/>
                    </a:cxn>
                    <a:cxn ang="0">
                      <a:pos x="9" y="253"/>
                    </a:cxn>
                    <a:cxn ang="0">
                      <a:pos x="0" y="249"/>
                    </a:cxn>
                    <a:cxn ang="0">
                      <a:pos x="3" y="240"/>
                    </a:cxn>
                    <a:cxn ang="0">
                      <a:pos x="7" y="232"/>
                    </a:cxn>
                    <a:cxn ang="0">
                      <a:pos x="3" y="227"/>
                    </a:cxn>
                    <a:cxn ang="0">
                      <a:pos x="9" y="223"/>
                    </a:cxn>
                    <a:cxn ang="0">
                      <a:pos x="12" y="216"/>
                    </a:cxn>
                    <a:cxn ang="0">
                      <a:pos x="17" y="210"/>
                    </a:cxn>
                    <a:cxn ang="0">
                      <a:pos x="19" y="201"/>
                    </a:cxn>
                    <a:cxn ang="0">
                      <a:pos x="26" y="192"/>
                    </a:cxn>
                    <a:cxn ang="0">
                      <a:pos x="22" y="185"/>
                    </a:cxn>
                    <a:cxn ang="0">
                      <a:pos x="17" y="177"/>
                    </a:cxn>
                    <a:cxn ang="0">
                      <a:pos x="17" y="165"/>
                    </a:cxn>
                    <a:cxn ang="0">
                      <a:pos x="19" y="156"/>
                    </a:cxn>
                    <a:cxn ang="0">
                      <a:pos x="14" y="96"/>
                    </a:cxn>
                    <a:cxn ang="0">
                      <a:pos x="9" y="17"/>
                    </a:cxn>
                  </a:cxnLst>
                  <a:rect l="0" t="0" r="r" b="b"/>
                  <a:pathLst>
                    <a:path w="148" h="254">
                      <a:moveTo>
                        <a:pt x="9" y="17"/>
                      </a:moveTo>
                      <a:lnTo>
                        <a:pt x="10" y="19"/>
                      </a:lnTo>
                      <a:lnTo>
                        <a:pt x="14" y="19"/>
                      </a:lnTo>
                      <a:lnTo>
                        <a:pt x="17" y="20"/>
                      </a:lnTo>
                      <a:lnTo>
                        <a:pt x="21" y="20"/>
                      </a:lnTo>
                      <a:lnTo>
                        <a:pt x="24" y="19"/>
                      </a:lnTo>
                      <a:lnTo>
                        <a:pt x="28" y="17"/>
                      </a:lnTo>
                      <a:lnTo>
                        <a:pt x="31" y="14"/>
                      </a:lnTo>
                      <a:lnTo>
                        <a:pt x="34" y="10"/>
                      </a:lnTo>
                      <a:lnTo>
                        <a:pt x="34" y="8"/>
                      </a:lnTo>
                      <a:lnTo>
                        <a:pt x="48" y="8"/>
                      </a:lnTo>
                      <a:lnTo>
                        <a:pt x="55" y="7"/>
                      </a:lnTo>
                      <a:lnTo>
                        <a:pt x="62" y="8"/>
                      </a:lnTo>
                      <a:lnTo>
                        <a:pt x="70" y="7"/>
                      </a:lnTo>
                      <a:lnTo>
                        <a:pt x="77" y="5"/>
                      </a:lnTo>
                      <a:lnTo>
                        <a:pt x="81" y="7"/>
                      </a:lnTo>
                      <a:lnTo>
                        <a:pt x="86" y="3"/>
                      </a:lnTo>
                      <a:lnTo>
                        <a:pt x="96" y="3"/>
                      </a:lnTo>
                      <a:lnTo>
                        <a:pt x="103" y="2"/>
                      </a:lnTo>
                      <a:lnTo>
                        <a:pt x="112" y="3"/>
                      </a:lnTo>
                      <a:lnTo>
                        <a:pt x="117" y="2"/>
                      </a:lnTo>
                      <a:lnTo>
                        <a:pt x="122" y="0"/>
                      </a:lnTo>
                      <a:lnTo>
                        <a:pt x="127" y="2"/>
                      </a:lnTo>
                      <a:lnTo>
                        <a:pt x="129" y="3"/>
                      </a:lnTo>
                      <a:lnTo>
                        <a:pt x="144" y="156"/>
                      </a:lnTo>
                      <a:lnTo>
                        <a:pt x="144" y="160"/>
                      </a:lnTo>
                      <a:lnTo>
                        <a:pt x="143" y="161"/>
                      </a:lnTo>
                      <a:lnTo>
                        <a:pt x="141" y="163"/>
                      </a:lnTo>
                      <a:lnTo>
                        <a:pt x="143" y="165"/>
                      </a:lnTo>
                      <a:lnTo>
                        <a:pt x="146" y="168"/>
                      </a:lnTo>
                      <a:lnTo>
                        <a:pt x="146" y="170"/>
                      </a:lnTo>
                      <a:lnTo>
                        <a:pt x="146" y="173"/>
                      </a:lnTo>
                      <a:lnTo>
                        <a:pt x="148" y="175"/>
                      </a:lnTo>
                      <a:lnTo>
                        <a:pt x="148" y="179"/>
                      </a:lnTo>
                      <a:lnTo>
                        <a:pt x="144" y="180"/>
                      </a:lnTo>
                      <a:lnTo>
                        <a:pt x="141" y="180"/>
                      </a:lnTo>
                      <a:lnTo>
                        <a:pt x="138" y="180"/>
                      </a:lnTo>
                      <a:lnTo>
                        <a:pt x="136" y="182"/>
                      </a:lnTo>
                      <a:lnTo>
                        <a:pt x="136" y="185"/>
                      </a:lnTo>
                      <a:lnTo>
                        <a:pt x="132" y="185"/>
                      </a:lnTo>
                      <a:lnTo>
                        <a:pt x="131" y="187"/>
                      </a:lnTo>
                      <a:lnTo>
                        <a:pt x="129" y="185"/>
                      </a:lnTo>
                      <a:lnTo>
                        <a:pt x="127" y="185"/>
                      </a:lnTo>
                      <a:lnTo>
                        <a:pt x="124" y="184"/>
                      </a:lnTo>
                      <a:lnTo>
                        <a:pt x="122" y="184"/>
                      </a:lnTo>
                      <a:lnTo>
                        <a:pt x="120" y="185"/>
                      </a:lnTo>
                      <a:lnTo>
                        <a:pt x="119" y="187"/>
                      </a:lnTo>
                      <a:lnTo>
                        <a:pt x="119" y="191"/>
                      </a:lnTo>
                      <a:lnTo>
                        <a:pt x="119" y="192"/>
                      </a:lnTo>
                      <a:lnTo>
                        <a:pt x="122" y="194"/>
                      </a:lnTo>
                      <a:lnTo>
                        <a:pt x="122" y="196"/>
                      </a:lnTo>
                      <a:lnTo>
                        <a:pt x="122" y="198"/>
                      </a:lnTo>
                      <a:lnTo>
                        <a:pt x="119" y="198"/>
                      </a:lnTo>
                      <a:lnTo>
                        <a:pt x="117" y="199"/>
                      </a:lnTo>
                      <a:lnTo>
                        <a:pt x="115" y="201"/>
                      </a:lnTo>
                      <a:lnTo>
                        <a:pt x="113" y="204"/>
                      </a:lnTo>
                      <a:lnTo>
                        <a:pt x="112" y="206"/>
                      </a:lnTo>
                      <a:lnTo>
                        <a:pt x="112" y="208"/>
                      </a:lnTo>
                      <a:lnTo>
                        <a:pt x="108" y="210"/>
                      </a:lnTo>
                      <a:lnTo>
                        <a:pt x="107" y="213"/>
                      </a:lnTo>
                      <a:lnTo>
                        <a:pt x="103" y="216"/>
                      </a:lnTo>
                      <a:lnTo>
                        <a:pt x="101" y="220"/>
                      </a:lnTo>
                      <a:lnTo>
                        <a:pt x="101" y="222"/>
                      </a:lnTo>
                      <a:lnTo>
                        <a:pt x="101" y="227"/>
                      </a:lnTo>
                      <a:lnTo>
                        <a:pt x="100" y="230"/>
                      </a:lnTo>
                      <a:lnTo>
                        <a:pt x="100" y="232"/>
                      </a:lnTo>
                      <a:lnTo>
                        <a:pt x="96" y="234"/>
                      </a:lnTo>
                      <a:lnTo>
                        <a:pt x="95" y="235"/>
                      </a:lnTo>
                      <a:lnTo>
                        <a:pt x="89" y="234"/>
                      </a:lnTo>
                      <a:lnTo>
                        <a:pt x="88" y="232"/>
                      </a:lnTo>
                      <a:lnTo>
                        <a:pt x="84" y="228"/>
                      </a:lnTo>
                      <a:lnTo>
                        <a:pt x="83" y="225"/>
                      </a:lnTo>
                      <a:lnTo>
                        <a:pt x="79" y="223"/>
                      </a:lnTo>
                      <a:lnTo>
                        <a:pt x="77" y="225"/>
                      </a:lnTo>
                      <a:lnTo>
                        <a:pt x="76" y="228"/>
                      </a:lnTo>
                      <a:lnTo>
                        <a:pt x="74" y="230"/>
                      </a:lnTo>
                      <a:lnTo>
                        <a:pt x="74" y="235"/>
                      </a:lnTo>
                      <a:lnTo>
                        <a:pt x="74" y="237"/>
                      </a:lnTo>
                      <a:lnTo>
                        <a:pt x="72" y="239"/>
                      </a:lnTo>
                      <a:lnTo>
                        <a:pt x="70" y="240"/>
                      </a:lnTo>
                      <a:lnTo>
                        <a:pt x="67" y="242"/>
                      </a:lnTo>
                      <a:lnTo>
                        <a:pt x="65" y="242"/>
                      </a:lnTo>
                      <a:lnTo>
                        <a:pt x="62" y="240"/>
                      </a:lnTo>
                      <a:lnTo>
                        <a:pt x="62" y="239"/>
                      </a:lnTo>
                      <a:lnTo>
                        <a:pt x="58" y="237"/>
                      </a:lnTo>
                      <a:lnTo>
                        <a:pt x="57" y="237"/>
                      </a:lnTo>
                      <a:lnTo>
                        <a:pt x="55" y="237"/>
                      </a:lnTo>
                      <a:lnTo>
                        <a:pt x="53" y="239"/>
                      </a:lnTo>
                      <a:lnTo>
                        <a:pt x="52" y="242"/>
                      </a:lnTo>
                      <a:lnTo>
                        <a:pt x="50" y="244"/>
                      </a:lnTo>
                      <a:lnTo>
                        <a:pt x="48" y="246"/>
                      </a:lnTo>
                      <a:lnTo>
                        <a:pt x="48" y="247"/>
                      </a:lnTo>
                      <a:lnTo>
                        <a:pt x="46" y="249"/>
                      </a:lnTo>
                      <a:lnTo>
                        <a:pt x="45" y="249"/>
                      </a:lnTo>
                      <a:lnTo>
                        <a:pt x="43" y="247"/>
                      </a:lnTo>
                      <a:lnTo>
                        <a:pt x="40" y="246"/>
                      </a:lnTo>
                      <a:lnTo>
                        <a:pt x="36" y="244"/>
                      </a:lnTo>
                      <a:lnTo>
                        <a:pt x="33" y="242"/>
                      </a:lnTo>
                      <a:lnTo>
                        <a:pt x="29" y="242"/>
                      </a:lnTo>
                      <a:lnTo>
                        <a:pt x="26" y="244"/>
                      </a:lnTo>
                      <a:lnTo>
                        <a:pt x="24" y="246"/>
                      </a:lnTo>
                      <a:lnTo>
                        <a:pt x="22" y="249"/>
                      </a:lnTo>
                      <a:lnTo>
                        <a:pt x="21" y="247"/>
                      </a:lnTo>
                      <a:lnTo>
                        <a:pt x="17" y="246"/>
                      </a:lnTo>
                      <a:lnTo>
                        <a:pt x="14" y="246"/>
                      </a:lnTo>
                      <a:lnTo>
                        <a:pt x="10" y="247"/>
                      </a:lnTo>
                      <a:lnTo>
                        <a:pt x="10" y="249"/>
                      </a:lnTo>
                      <a:lnTo>
                        <a:pt x="9" y="253"/>
                      </a:lnTo>
                      <a:lnTo>
                        <a:pt x="5" y="254"/>
                      </a:lnTo>
                      <a:lnTo>
                        <a:pt x="2" y="254"/>
                      </a:lnTo>
                      <a:lnTo>
                        <a:pt x="0" y="249"/>
                      </a:lnTo>
                      <a:lnTo>
                        <a:pt x="2" y="247"/>
                      </a:lnTo>
                      <a:lnTo>
                        <a:pt x="2" y="246"/>
                      </a:lnTo>
                      <a:lnTo>
                        <a:pt x="3" y="240"/>
                      </a:lnTo>
                      <a:lnTo>
                        <a:pt x="3" y="237"/>
                      </a:lnTo>
                      <a:lnTo>
                        <a:pt x="3" y="235"/>
                      </a:lnTo>
                      <a:lnTo>
                        <a:pt x="7" y="232"/>
                      </a:lnTo>
                      <a:lnTo>
                        <a:pt x="7" y="232"/>
                      </a:lnTo>
                      <a:lnTo>
                        <a:pt x="7" y="228"/>
                      </a:lnTo>
                      <a:lnTo>
                        <a:pt x="3" y="227"/>
                      </a:lnTo>
                      <a:lnTo>
                        <a:pt x="5" y="225"/>
                      </a:lnTo>
                      <a:lnTo>
                        <a:pt x="7" y="223"/>
                      </a:lnTo>
                      <a:lnTo>
                        <a:pt x="9" y="223"/>
                      </a:lnTo>
                      <a:lnTo>
                        <a:pt x="10" y="222"/>
                      </a:lnTo>
                      <a:lnTo>
                        <a:pt x="10" y="218"/>
                      </a:lnTo>
                      <a:lnTo>
                        <a:pt x="12" y="216"/>
                      </a:lnTo>
                      <a:lnTo>
                        <a:pt x="14" y="213"/>
                      </a:lnTo>
                      <a:lnTo>
                        <a:pt x="15" y="211"/>
                      </a:lnTo>
                      <a:lnTo>
                        <a:pt x="17" y="210"/>
                      </a:lnTo>
                      <a:lnTo>
                        <a:pt x="19" y="208"/>
                      </a:lnTo>
                      <a:lnTo>
                        <a:pt x="17" y="206"/>
                      </a:lnTo>
                      <a:lnTo>
                        <a:pt x="19" y="201"/>
                      </a:lnTo>
                      <a:lnTo>
                        <a:pt x="21" y="199"/>
                      </a:lnTo>
                      <a:lnTo>
                        <a:pt x="24" y="194"/>
                      </a:lnTo>
                      <a:lnTo>
                        <a:pt x="26" y="192"/>
                      </a:lnTo>
                      <a:lnTo>
                        <a:pt x="24" y="191"/>
                      </a:lnTo>
                      <a:lnTo>
                        <a:pt x="22" y="189"/>
                      </a:lnTo>
                      <a:lnTo>
                        <a:pt x="22" y="185"/>
                      </a:lnTo>
                      <a:lnTo>
                        <a:pt x="22" y="182"/>
                      </a:lnTo>
                      <a:lnTo>
                        <a:pt x="19" y="180"/>
                      </a:lnTo>
                      <a:lnTo>
                        <a:pt x="17" y="177"/>
                      </a:lnTo>
                      <a:lnTo>
                        <a:pt x="15" y="173"/>
                      </a:lnTo>
                      <a:lnTo>
                        <a:pt x="15" y="168"/>
                      </a:lnTo>
                      <a:lnTo>
                        <a:pt x="17" y="165"/>
                      </a:lnTo>
                      <a:lnTo>
                        <a:pt x="17" y="163"/>
                      </a:lnTo>
                      <a:lnTo>
                        <a:pt x="17" y="160"/>
                      </a:lnTo>
                      <a:lnTo>
                        <a:pt x="19" y="156"/>
                      </a:lnTo>
                      <a:lnTo>
                        <a:pt x="21" y="155"/>
                      </a:lnTo>
                      <a:lnTo>
                        <a:pt x="17" y="124"/>
                      </a:lnTo>
                      <a:lnTo>
                        <a:pt x="14" y="96"/>
                      </a:lnTo>
                      <a:lnTo>
                        <a:pt x="12" y="67"/>
                      </a:lnTo>
                      <a:lnTo>
                        <a:pt x="9" y="19"/>
                      </a:lnTo>
                      <a:lnTo>
                        <a:pt x="9" y="17"/>
                      </a:lnTo>
                      <a:close/>
                    </a:path>
                  </a:pathLst>
                </a:custGeom>
                <a:solidFill>
                  <a:srgbClr val="729BC8"/>
                </a:solidFill>
                <a:ln w="9525">
                  <a:solidFill>
                    <a:schemeClr val="bg1"/>
                  </a:solidFill>
                  <a:round/>
                  <a:headEnd/>
                  <a:tailEnd/>
                </a:ln>
              </p:spPr>
              <p:txBody>
                <a:bodyPr/>
                <a:lstStyle/>
                <a:p>
                  <a:endParaRPr lang="en-US" dirty="0">
                    <a:latin typeface="+mj-lt"/>
                  </a:endParaRPr>
                </a:p>
              </p:txBody>
            </p:sp>
            <p:sp>
              <p:nvSpPr>
                <p:cNvPr id="73" name="Freeform 44"/>
                <p:cNvSpPr>
                  <a:spLocks/>
                </p:cNvSpPr>
                <p:nvPr/>
              </p:nvSpPr>
              <p:spPr bwMode="auto">
                <a:xfrm>
                  <a:off x="4858915" y="4029362"/>
                  <a:ext cx="316050" cy="542411"/>
                </a:xfrm>
                <a:custGeom>
                  <a:avLst/>
                  <a:gdLst/>
                  <a:ahLst/>
                  <a:cxnLst>
                    <a:cxn ang="0">
                      <a:pos x="14" y="19"/>
                    </a:cxn>
                    <a:cxn ang="0">
                      <a:pos x="24" y="19"/>
                    </a:cxn>
                    <a:cxn ang="0">
                      <a:pos x="34" y="10"/>
                    </a:cxn>
                    <a:cxn ang="0">
                      <a:pos x="55" y="7"/>
                    </a:cxn>
                    <a:cxn ang="0">
                      <a:pos x="77" y="5"/>
                    </a:cxn>
                    <a:cxn ang="0">
                      <a:pos x="96" y="3"/>
                    </a:cxn>
                    <a:cxn ang="0">
                      <a:pos x="117" y="2"/>
                    </a:cxn>
                    <a:cxn ang="0">
                      <a:pos x="129" y="3"/>
                    </a:cxn>
                    <a:cxn ang="0">
                      <a:pos x="143" y="161"/>
                    </a:cxn>
                    <a:cxn ang="0">
                      <a:pos x="146" y="168"/>
                    </a:cxn>
                    <a:cxn ang="0">
                      <a:pos x="148" y="175"/>
                    </a:cxn>
                    <a:cxn ang="0">
                      <a:pos x="141" y="180"/>
                    </a:cxn>
                    <a:cxn ang="0">
                      <a:pos x="136" y="185"/>
                    </a:cxn>
                    <a:cxn ang="0">
                      <a:pos x="129" y="185"/>
                    </a:cxn>
                    <a:cxn ang="0">
                      <a:pos x="122" y="184"/>
                    </a:cxn>
                    <a:cxn ang="0">
                      <a:pos x="119" y="191"/>
                    </a:cxn>
                    <a:cxn ang="0">
                      <a:pos x="122" y="196"/>
                    </a:cxn>
                    <a:cxn ang="0">
                      <a:pos x="117" y="199"/>
                    </a:cxn>
                    <a:cxn ang="0">
                      <a:pos x="112" y="206"/>
                    </a:cxn>
                    <a:cxn ang="0">
                      <a:pos x="107" y="213"/>
                    </a:cxn>
                    <a:cxn ang="0">
                      <a:pos x="101" y="222"/>
                    </a:cxn>
                    <a:cxn ang="0">
                      <a:pos x="100" y="232"/>
                    </a:cxn>
                    <a:cxn ang="0">
                      <a:pos x="89" y="234"/>
                    </a:cxn>
                    <a:cxn ang="0">
                      <a:pos x="83" y="225"/>
                    </a:cxn>
                    <a:cxn ang="0">
                      <a:pos x="76" y="228"/>
                    </a:cxn>
                    <a:cxn ang="0">
                      <a:pos x="74" y="237"/>
                    </a:cxn>
                    <a:cxn ang="0">
                      <a:pos x="67" y="242"/>
                    </a:cxn>
                    <a:cxn ang="0">
                      <a:pos x="62" y="239"/>
                    </a:cxn>
                    <a:cxn ang="0">
                      <a:pos x="55" y="237"/>
                    </a:cxn>
                    <a:cxn ang="0">
                      <a:pos x="50" y="244"/>
                    </a:cxn>
                    <a:cxn ang="0">
                      <a:pos x="46" y="249"/>
                    </a:cxn>
                    <a:cxn ang="0">
                      <a:pos x="40" y="246"/>
                    </a:cxn>
                    <a:cxn ang="0">
                      <a:pos x="29" y="242"/>
                    </a:cxn>
                    <a:cxn ang="0">
                      <a:pos x="22" y="249"/>
                    </a:cxn>
                    <a:cxn ang="0">
                      <a:pos x="14" y="246"/>
                    </a:cxn>
                    <a:cxn ang="0">
                      <a:pos x="9" y="253"/>
                    </a:cxn>
                    <a:cxn ang="0">
                      <a:pos x="0" y="249"/>
                    </a:cxn>
                    <a:cxn ang="0">
                      <a:pos x="3" y="240"/>
                    </a:cxn>
                    <a:cxn ang="0">
                      <a:pos x="7" y="232"/>
                    </a:cxn>
                    <a:cxn ang="0">
                      <a:pos x="3" y="227"/>
                    </a:cxn>
                    <a:cxn ang="0">
                      <a:pos x="9" y="223"/>
                    </a:cxn>
                    <a:cxn ang="0">
                      <a:pos x="12" y="216"/>
                    </a:cxn>
                    <a:cxn ang="0">
                      <a:pos x="17" y="210"/>
                    </a:cxn>
                    <a:cxn ang="0">
                      <a:pos x="19" y="201"/>
                    </a:cxn>
                    <a:cxn ang="0">
                      <a:pos x="26" y="192"/>
                    </a:cxn>
                    <a:cxn ang="0">
                      <a:pos x="22" y="185"/>
                    </a:cxn>
                    <a:cxn ang="0">
                      <a:pos x="17" y="177"/>
                    </a:cxn>
                    <a:cxn ang="0">
                      <a:pos x="17" y="165"/>
                    </a:cxn>
                    <a:cxn ang="0">
                      <a:pos x="19" y="156"/>
                    </a:cxn>
                    <a:cxn ang="0">
                      <a:pos x="14" y="96"/>
                    </a:cxn>
                  </a:cxnLst>
                  <a:rect l="0" t="0" r="r" b="b"/>
                  <a:pathLst>
                    <a:path w="148" h="254">
                      <a:moveTo>
                        <a:pt x="9" y="17"/>
                      </a:moveTo>
                      <a:lnTo>
                        <a:pt x="10" y="19"/>
                      </a:lnTo>
                      <a:lnTo>
                        <a:pt x="14" y="19"/>
                      </a:lnTo>
                      <a:lnTo>
                        <a:pt x="17" y="20"/>
                      </a:lnTo>
                      <a:lnTo>
                        <a:pt x="21" y="20"/>
                      </a:lnTo>
                      <a:lnTo>
                        <a:pt x="24" y="19"/>
                      </a:lnTo>
                      <a:lnTo>
                        <a:pt x="28" y="17"/>
                      </a:lnTo>
                      <a:lnTo>
                        <a:pt x="31" y="14"/>
                      </a:lnTo>
                      <a:lnTo>
                        <a:pt x="34" y="10"/>
                      </a:lnTo>
                      <a:lnTo>
                        <a:pt x="34" y="8"/>
                      </a:lnTo>
                      <a:lnTo>
                        <a:pt x="48" y="8"/>
                      </a:lnTo>
                      <a:lnTo>
                        <a:pt x="55" y="7"/>
                      </a:lnTo>
                      <a:lnTo>
                        <a:pt x="62" y="8"/>
                      </a:lnTo>
                      <a:lnTo>
                        <a:pt x="70" y="7"/>
                      </a:lnTo>
                      <a:lnTo>
                        <a:pt x="77" y="5"/>
                      </a:lnTo>
                      <a:lnTo>
                        <a:pt x="81" y="7"/>
                      </a:lnTo>
                      <a:lnTo>
                        <a:pt x="86" y="3"/>
                      </a:lnTo>
                      <a:lnTo>
                        <a:pt x="96" y="3"/>
                      </a:lnTo>
                      <a:lnTo>
                        <a:pt x="103" y="2"/>
                      </a:lnTo>
                      <a:lnTo>
                        <a:pt x="112" y="3"/>
                      </a:lnTo>
                      <a:lnTo>
                        <a:pt x="117" y="2"/>
                      </a:lnTo>
                      <a:lnTo>
                        <a:pt x="122" y="0"/>
                      </a:lnTo>
                      <a:lnTo>
                        <a:pt x="127" y="2"/>
                      </a:lnTo>
                      <a:lnTo>
                        <a:pt x="129" y="3"/>
                      </a:lnTo>
                      <a:lnTo>
                        <a:pt x="144" y="156"/>
                      </a:lnTo>
                      <a:lnTo>
                        <a:pt x="144" y="160"/>
                      </a:lnTo>
                      <a:lnTo>
                        <a:pt x="143" y="161"/>
                      </a:lnTo>
                      <a:lnTo>
                        <a:pt x="141" y="163"/>
                      </a:lnTo>
                      <a:lnTo>
                        <a:pt x="143" y="165"/>
                      </a:lnTo>
                      <a:lnTo>
                        <a:pt x="146" y="168"/>
                      </a:lnTo>
                      <a:lnTo>
                        <a:pt x="146" y="170"/>
                      </a:lnTo>
                      <a:lnTo>
                        <a:pt x="146" y="173"/>
                      </a:lnTo>
                      <a:lnTo>
                        <a:pt x="148" y="175"/>
                      </a:lnTo>
                      <a:lnTo>
                        <a:pt x="148" y="179"/>
                      </a:lnTo>
                      <a:lnTo>
                        <a:pt x="144" y="180"/>
                      </a:lnTo>
                      <a:lnTo>
                        <a:pt x="141" y="180"/>
                      </a:lnTo>
                      <a:lnTo>
                        <a:pt x="138" y="180"/>
                      </a:lnTo>
                      <a:lnTo>
                        <a:pt x="136" y="182"/>
                      </a:lnTo>
                      <a:lnTo>
                        <a:pt x="136" y="185"/>
                      </a:lnTo>
                      <a:lnTo>
                        <a:pt x="132" y="185"/>
                      </a:lnTo>
                      <a:lnTo>
                        <a:pt x="131" y="187"/>
                      </a:lnTo>
                      <a:lnTo>
                        <a:pt x="129" y="185"/>
                      </a:lnTo>
                      <a:lnTo>
                        <a:pt x="127" y="185"/>
                      </a:lnTo>
                      <a:lnTo>
                        <a:pt x="124" y="184"/>
                      </a:lnTo>
                      <a:lnTo>
                        <a:pt x="122" y="184"/>
                      </a:lnTo>
                      <a:lnTo>
                        <a:pt x="120" y="185"/>
                      </a:lnTo>
                      <a:lnTo>
                        <a:pt x="119" y="187"/>
                      </a:lnTo>
                      <a:lnTo>
                        <a:pt x="119" y="191"/>
                      </a:lnTo>
                      <a:lnTo>
                        <a:pt x="119" y="192"/>
                      </a:lnTo>
                      <a:lnTo>
                        <a:pt x="122" y="194"/>
                      </a:lnTo>
                      <a:lnTo>
                        <a:pt x="122" y="196"/>
                      </a:lnTo>
                      <a:lnTo>
                        <a:pt x="122" y="198"/>
                      </a:lnTo>
                      <a:lnTo>
                        <a:pt x="119" y="198"/>
                      </a:lnTo>
                      <a:lnTo>
                        <a:pt x="117" y="199"/>
                      </a:lnTo>
                      <a:lnTo>
                        <a:pt x="115" y="201"/>
                      </a:lnTo>
                      <a:lnTo>
                        <a:pt x="113" y="204"/>
                      </a:lnTo>
                      <a:lnTo>
                        <a:pt x="112" y="206"/>
                      </a:lnTo>
                      <a:lnTo>
                        <a:pt x="112" y="208"/>
                      </a:lnTo>
                      <a:lnTo>
                        <a:pt x="108" y="210"/>
                      </a:lnTo>
                      <a:lnTo>
                        <a:pt x="107" y="213"/>
                      </a:lnTo>
                      <a:lnTo>
                        <a:pt x="103" y="216"/>
                      </a:lnTo>
                      <a:lnTo>
                        <a:pt x="101" y="220"/>
                      </a:lnTo>
                      <a:lnTo>
                        <a:pt x="101" y="222"/>
                      </a:lnTo>
                      <a:lnTo>
                        <a:pt x="101" y="227"/>
                      </a:lnTo>
                      <a:lnTo>
                        <a:pt x="100" y="230"/>
                      </a:lnTo>
                      <a:lnTo>
                        <a:pt x="100" y="232"/>
                      </a:lnTo>
                      <a:lnTo>
                        <a:pt x="96" y="234"/>
                      </a:lnTo>
                      <a:lnTo>
                        <a:pt x="95" y="235"/>
                      </a:lnTo>
                      <a:lnTo>
                        <a:pt x="89" y="234"/>
                      </a:lnTo>
                      <a:lnTo>
                        <a:pt x="88" y="232"/>
                      </a:lnTo>
                      <a:lnTo>
                        <a:pt x="84" y="228"/>
                      </a:lnTo>
                      <a:lnTo>
                        <a:pt x="83" y="225"/>
                      </a:lnTo>
                      <a:lnTo>
                        <a:pt x="79" y="223"/>
                      </a:lnTo>
                      <a:lnTo>
                        <a:pt x="77" y="225"/>
                      </a:lnTo>
                      <a:lnTo>
                        <a:pt x="76" y="228"/>
                      </a:lnTo>
                      <a:lnTo>
                        <a:pt x="74" y="230"/>
                      </a:lnTo>
                      <a:lnTo>
                        <a:pt x="74" y="235"/>
                      </a:lnTo>
                      <a:lnTo>
                        <a:pt x="74" y="237"/>
                      </a:lnTo>
                      <a:lnTo>
                        <a:pt x="72" y="239"/>
                      </a:lnTo>
                      <a:lnTo>
                        <a:pt x="70" y="240"/>
                      </a:lnTo>
                      <a:lnTo>
                        <a:pt x="67" y="242"/>
                      </a:lnTo>
                      <a:lnTo>
                        <a:pt x="65" y="242"/>
                      </a:lnTo>
                      <a:lnTo>
                        <a:pt x="62" y="240"/>
                      </a:lnTo>
                      <a:lnTo>
                        <a:pt x="62" y="239"/>
                      </a:lnTo>
                      <a:lnTo>
                        <a:pt x="58" y="237"/>
                      </a:lnTo>
                      <a:lnTo>
                        <a:pt x="57" y="237"/>
                      </a:lnTo>
                      <a:lnTo>
                        <a:pt x="55" y="237"/>
                      </a:lnTo>
                      <a:lnTo>
                        <a:pt x="53" y="239"/>
                      </a:lnTo>
                      <a:lnTo>
                        <a:pt x="52" y="242"/>
                      </a:lnTo>
                      <a:lnTo>
                        <a:pt x="50" y="244"/>
                      </a:lnTo>
                      <a:lnTo>
                        <a:pt x="48" y="246"/>
                      </a:lnTo>
                      <a:lnTo>
                        <a:pt x="48" y="247"/>
                      </a:lnTo>
                      <a:lnTo>
                        <a:pt x="46" y="249"/>
                      </a:lnTo>
                      <a:lnTo>
                        <a:pt x="45" y="249"/>
                      </a:lnTo>
                      <a:lnTo>
                        <a:pt x="43" y="247"/>
                      </a:lnTo>
                      <a:lnTo>
                        <a:pt x="40" y="246"/>
                      </a:lnTo>
                      <a:lnTo>
                        <a:pt x="36" y="244"/>
                      </a:lnTo>
                      <a:lnTo>
                        <a:pt x="33" y="242"/>
                      </a:lnTo>
                      <a:lnTo>
                        <a:pt x="29" y="242"/>
                      </a:lnTo>
                      <a:lnTo>
                        <a:pt x="26" y="244"/>
                      </a:lnTo>
                      <a:lnTo>
                        <a:pt x="24" y="246"/>
                      </a:lnTo>
                      <a:lnTo>
                        <a:pt x="22" y="249"/>
                      </a:lnTo>
                      <a:lnTo>
                        <a:pt x="21" y="247"/>
                      </a:lnTo>
                      <a:lnTo>
                        <a:pt x="17" y="246"/>
                      </a:lnTo>
                      <a:lnTo>
                        <a:pt x="14" y="246"/>
                      </a:lnTo>
                      <a:lnTo>
                        <a:pt x="10" y="247"/>
                      </a:lnTo>
                      <a:lnTo>
                        <a:pt x="10" y="249"/>
                      </a:lnTo>
                      <a:lnTo>
                        <a:pt x="9" y="253"/>
                      </a:lnTo>
                      <a:lnTo>
                        <a:pt x="5" y="254"/>
                      </a:lnTo>
                      <a:lnTo>
                        <a:pt x="2" y="254"/>
                      </a:lnTo>
                      <a:lnTo>
                        <a:pt x="0" y="249"/>
                      </a:lnTo>
                      <a:lnTo>
                        <a:pt x="2" y="247"/>
                      </a:lnTo>
                      <a:lnTo>
                        <a:pt x="2" y="246"/>
                      </a:lnTo>
                      <a:lnTo>
                        <a:pt x="3" y="240"/>
                      </a:lnTo>
                      <a:lnTo>
                        <a:pt x="3" y="237"/>
                      </a:lnTo>
                      <a:lnTo>
                        <a:pt x="3" y="235"/>
                      </a:lnTo>
                      <a:lnTo>
                        <a:pt x="7" y="232"/>
                      </a:lnTo>
                      <a:lnTo>
                        <a:pt x="7" y="232"/>
                      </a:lnTo>
                      <a:lnTo>
                        <a:pt x="7" y="228"/>
                      </a:lnTo>
                      <a:lnTo>
                        <a:pt x="3" y="227"/>
                      </a:lnTo>
                      <a:lnTo>
                        <a:pt x="5" y="225"/>
                      </a:lnTo>
                      <a:lnTo>
                        <a:pt x="7" y="223"/>
                      </a:lnTo>
                      <a:lnTo>
                        <a:pt x="9" y="223"/>
                      </a:lnTo>
                      <a:lnTo>
                        <a:pt x="10" y="222"/>
                      </a:lnTo>
                      <a:lnTo>
                        <a:pt x="10" y="218"/>
                      </a:lnTo>
                      <a:lnTo>
                        <a:pt x="12" y="216"/>
                      </a:lnTo>
                      <a:lnTo>
                        <a:pt x="14" y="213"/>
                      </a:lnTo>
                      <a:lnTo>
                        <a:pt x="15" y="211"/>
                      </a:lnTo>
                      <a:lnTo>
                        <a:pt x="17" y="210"/>
                      </a:lnTo>
                      <a:lnTo>
                        <a:pt x="19" y="208"/>
                      </a:lnTo>
                      <a:lnTo>
                        <a:pt x="17" y="206"/>
                      </a:lnTo>
                      <a:lnTo>
                        <a:pt x="19" y="201"/>
                      </a:lnTo>
                      <a:lnTo>
                        <a:pt x="21" y="199"/>
                      </a:lnTo>
                      <a:lnTo>
                        <a:pt x="24" y="194"/>
                      </a:lnTo>
                      <a:lnTo>
                        <a:pt x="26" y="192"/>
                      </a:lnTo>
                      <a:lnTo>
                        <a:pt x="24" y="191"/>
                      </a:lnTo>
                      <a:lnTo>
                        <a:pt x="22" y="189"/>
                      </a:lnTo>
                      <a:lnTo>
                        <a:pt x="22" y="185"/>
                      </a:lnTo>
                      <a:lnTo>
                        <a:pt x="22" y="182"/>
                      </a:lnTo>
                      <a:lnTo>
                        <a:pt x="19" y="180"/>
                      </a:lnTo>
                      <a:lnTo>
                        <a:pt x="17" y="177"/>
                      </a:lnTo>
                      <a:lnTo>
                        <a:pt x="15" y="173"/>
                      </a:lnTo>
                      <a:lnTo>
                        <a:pt x="15" y="168"/>
                      </a:lnTo>
                      <a:lnTo>
                        <a:pt x="17" y="165"/>
                      </a:lnTo>
                      <a:lnTo>
                        <a:pt x="17" y="163"/>
                      </a:lnTo>
                      <a:lnTo>
                        <a:pt x="17" y="160"/>
                      </a:lnTo>
                      <a:lnTo>
                        <a:pt x="19" y="156"/>
                      </a:lnTo>
                      <a:lnTo>
                        <a:pt x="21" y="155"/>
                      </a:lnTo>
                      <a:lnTo>
                        <a:pt x="17" y="124"/>
                      </a:lnTo>
                      <a:lnTo>
                        <a:pt x="14" y="96"/>
                      </a:lnTo>
                      <a:lnTo>
                        <a:pt x="12" y="67"/>
                      </a:lnTo>
                      <a:lnTo>
                        <a:pt x="9" y="19"/>
                      </a:lnTo>
                    </a:path>
                  </a:pathLst>
                </a:custGeom>
                <a:noFill/>
                <a:ln w="7938">
                  <a:solidFill>
                    <a:schemeClr val="bg1"/>
                  </a:solidFill>
                  <a:prstDash val="solid"/>
                  <a:round/>
                  <a:headEnd/>
                  <a:tailEnd/>
                </a:ln>
              </p:spPr>
              <p:txBody>
                <a:bodyPr/>
                <a:lstStyle/>
                <a:p>
                  <a:endParaRPr lang="en-US" dirty="0">
                    <a:latin typeface="+mj-lt"/>
                  </a:endParaRPr>
                </a:p>
              </p:txBody>
            </p:sp>
            <p:sp>
              <p:nvSpPr>
                <p:cNvPr id="74" name="Freeform 45"/>
                <p:cNvSpPr>
                  <a:spLocks/>
                </p:cNvSpPr>
                <p:nvPr/>
              </p:nvSpPr>
              <p:spPr bwMode="auto">
                <a:xfrm>
                  <a:off x="4536457" y="4923374"/>
                  <a:ext cx="357090" cy="617152"/>
                </a:xfrm>
                <a:custGeom>
                  <a:avLst/>
                  <a:gdLst/>
                  <a:ahLst/>
                  <a:cxnLst>
                    <a:cxn ang="0">
                      <a:pos x="94" y="3"/>
                    </a:cxn>
                    <a:cxn ang="0">
                      <a:pos x="142" y="0"/>
                    </a:cxn>
                    <a:cxn ang="0">
                      <a:pos x="161" y="3"/>
                    </a:cxn>
                    <a:cxn ang="0">
                      <a:pos x="166" y="279"/>
                    </a:cxn>
                    <a:cxn ang="0">
                      <a:pos x="132" y="282"/>
                    </a:cxn>
                    <a:cxn ang="0">
                      <a:pos x="123" y="285"/>
                    </a:cxn>
                    <a:cxn ang="0">
                      <a:pos x="117" y="282"/>
                    </a:cxn>
                    <a:cxn ang="0">
                      <a:pos x="111" y="289"/>
                    </a:cxn>
                    <a:cxn ang="0">
                      <a:pos x="103" y="287"/>
                    </a:cxn>
                    <a:cxn ang="0">
                      <a:pos x="101" y="277"/>
                    </a:cxn>
                    <a:cxn ang="0">
                      <a:pos x="93" y="266"/>
                    </a:cxn>
                    <a:cxn ang="0">
                      <a:pos x="93" y="256"/>
                    </a:cxn>
                    <a:cxn ang="0">
                      <a:pos x="98" y="246"/>
                    </a:cxn>
                    <a:cxn ang="0">
                      <a:pos x="3" y="242"/>
                    </a:cxn>
                    <a:cxn ang="0">
                      <a:pos x="0" y="237"/>
                    </a:cxn>
                    <a:cxn ang="0">
                      <a:pos x="5" y="232"/>
                    </a:cxn>
                    <a:cxn ang="0">
                      <a:pos x="7" y="223"/>
                    </a:cxn>
                    <a:cxn ang="0">
                      <a:pos x="5" y="218"/>
                    </a:cxn>
                    <a:cxn ang="0">
                      <a:pos x="12" y="211"/>
                    </a:cxn>
                    <a:cxn ang="0">
                      <a:pos x="12" y="201"/>
                    </a:cxn>
                    <a:cxn ang="0">
                      <a:pos x="17" y="196"/>
                    </a:cxn>
                    <a:cxn ang="0">
                      <a:pos x="26" y="187"/>
                    </a:cxn>
                    <a:cxn ang="0">
                      <a:pos x="27" y="181"/>
                    </a:cxn>
                    <a:cxn ang="0">
                      <a:pos x="34" y="170"/>
                    </a:cxn>
                    <a:cxn ang="0">
                      <a:pos x="29" y="163"/>
                    </a:cxn>
                    <a:cxn ang="0">
                      <a:pos x="24" y="158"/>
                    </a:cxn>
                    <a:cxn ang="0">
                      <a:pos x="20" y="148"/>
                    </a:cxn>
                    <a:cxn ang="0">
                      <a:pos x="22" y="144"/>
                    </a:cxn>
                    <a:cxn ang="0">
                      <a:pos x="22" y="138"/>
                    </a:cxn>
                    <a:cxn ang="0">
                      <a:pos x="24" y="132"/>
                    </a:cxn>
                    <a:cxn ang="0">
                      <a:pos x="20" y="124"/>
                    </a:cxn>
                    <a:cxn ang="0">
                      <a:pos x="24" y="119"/>
                    </a:cxn>
                    <a:cxn ang="0">
                      <a:pos x="22" y="110"/>
                    </a:cxn>
                    <a:cxn ang="0">
                      <a:pos x="20" y="105"/>
                    </a:cxn>
                    <a:cxn ang="0">
                      <a:pos x="17" y="96"/>
                    </a:cxn>
                    <a:cxn ang="0">
                      <a:pos x="17" y="88"/>
                    </a:cxn>
                    <a:cxn ang="0">
                      <a:pos x="24" y="76"/>
                    </a:cxn>
                    <a:cxn ang="0">
                      <a:pos x="27" y="65"/>
                    </a:cxn>
                    <a:cxn ang="0">
                      <a:pos x="32" y="55"/>
                    </a:cxn>
                    <a:cxn ang="0">
                      <a:pos x="38" y="43"/>
                    </a:cxn>
                    <a:cxn ang="0">
                      <a:pos x="46" y="38"/>
                    </a:cxn>
                    <a:cxn ang="0">
                      <a:pos x="44" y="28"/>
                    </a:cxn>
                    <a:cxn ang="0">
                      <a:pos x="50" y="21"/>
                    </a:cxn>
                    <a:cxn ang="0">
                      <a:pos x="55" y="14"/>
                    </a:cxn>
                    <a:cxn ang="0">
                      <a:pos x="58" y="9"/>
                    </a:cxn>
                  </a:cxnLst>
                  <a:rect l="0" t="0" r="r" b="b"/>
                  <a:pathLst>
                    <a:path w="166" h="289">
                      <a:moveTo>
                        <a:pt x="58" y="5"/>
                      </a:moveTo>
                      <a:lnTo>
                        <a:pt x="75" y="3"/>
                      </a:lnTo>
                      <a:lnTo>
                        <a:pt x="94" y="3"/>
                      </a:lnTo>
                      <a:lnTo>
                        <a:pt x="106" y="3"/>
                      </a:lnTo>
                      <a:lnTo>
                        <a:pt x="125" y="2"/>
                      </a:lnTo>
                      <a:lnTo>
                        <a:pt x="142" y="0"/>
                      </a:lnTo>
                      <a:lnTo>
                        <a:pt x="156" y="0"/>
                      </a:lnTo>
                      <a:lnTo>
                        <a:pt x="160" y="2"/>
                      </a:lnTo>
                      <a:lnTo>
                        <a:pt x="161" y="3"/>
                      </a:lnTo>
                      <a:lnTo>
                        <a:pt x="163" y="7"/>
                      </a:lnTo>
                      <a:lnTo>
                        <a:pt x="165" y="9"/>
                      </a:lnTo>
                      <a:lnTo>
                        <a:pt x="166" y="279"/>
                      </a:lnTo>
                      <a:lnTo>
                        <a:pt x="136" y="279"/>
                      </a:lnTo>
                      <a:lnTo>
                        <a:pt x="134" y="280"/>
                      </a:lnTo>
                      <a:lnTo>
                        <a:pt x="132" y="282"/>
                      </a:lnTo>
                      <a:lnTo>
                        <a:pt x="129" y="284"/>
                      </a:lnTo>
                      <a:lnTo>
                        <a:pt x="127" y="285"/>
                      </a:lnTo>
                      <a:lnTo>
                        <a:pt x="123" y="285"/>
                      </a:lnTo>
                      <a:lnTo>
                        <a:pt x="122" y="284"/>
                      </a:lnTo>
                      <a:lnTo>
                        <a:pt x="118" y="284"/>
                      </a:lnTo>
                      <a:lnTo>
                        <a:pt x="117" y="282"/>
                      </a:lnTo>
                      <a:lnTo>
                        <a:pt x="115" y="284"/>
                      </a:lnTo>
                      <a:lnTo>
                        <a:pt x="113" y="285"/>
                      </a:lnTo>
                      <a:lnTo>
                        <a:pt x="111" y="289"/>
                      </a:lnTo>
                      <a:lnTo>
                        <a:pt x="108" y="289"/>
                      </a:lnTo>
                      <a:lnTo>
                        <a:pt x="105" y="289"/>
                      </a:lnTo>
                      <a:lnTo>
                        <a:pt x="103" y="287"/>
                      </a:lnTo>
                      <a:lnTo>
                        <a:pt x="103" y="284"/>
                      </a:lnTo>
                      <a:lnTo>
                        <a:pt x="103" y="280"/>
                      </a:lnTo>
                      <a:lnTo>
                        <a:pt x="101" y="277"/>
                      </a:lnTo>
                      <a:lnTo>
                        <a:pt x="99" y="273"/>
                      </a:lnTo>
                      <a:lnTo>
                        <a:pt x="96" y="270"/>
                      </a:lnTo>
                      <a:lnTo>
                        <a:pt x="93" y="266"/>
                      </a:lnTo>
                      <a:lnTo>
                        <a:pt x="93" y="263"/>
                      </a:lnTo>
                      <a:lnTo>
                        <a:pt x="93" y="260"/>
                      </a:lnTo>
                      <a:lnTo>
                        <a:pt x="93" y="256"/>
                      </a:lnTo>
                      <a:lnTo>
                        <a:pt x="96" y="254"/>
                      </a:lnTo>
                      <a:lnTo>
                        <a:pt x="98" y="251"/>
                      </a:lnTo>
                      <a:lnTo>
                        <a:pt x="98" y="246"/>
                      </a:lnTo>
                      <a:lnTo>
                        <a:pt x="5" y="248"/>
                      </a:lnTo>
                      <a:lnTo>
                        <a:pt x="5" y="244"/>
                      </a:lnTo>
                      <a:lnTo>
                        <a:pt x="3" y="242"/>
                      </a:lnTo>
                      <a:lnTo>
                        <a:pt x="1" y="241"/>
                      </a:lnTo>
                      <a:lnTo>
                        <a:pt x="0" y="239"/>
                      </a:lnTo>
                      <a:lnTo>
                        <a:pt x="0" y="237"/>
                      </a:lnTo>
                      <a:lnTo>
                        <a:pt x="0" y="236"/>
                      </a:lnTo>
                      <a:lnTo>
                        <a:pt x="1" y="234"/>
                      </a:lnTo>
                      <a:lnTo>
                        <a:pt x="5" y="232"/>
                      </a:lnTo>
                      <a:lnTo>
                        <a:pt x="7" y="229"/>
                      </a:lnTo>
                      <a:lnTo>
                        <a:pt x="7" y="227"/>
                      </a:lnTo>
                      <a:lnTo>
                        <a:pt x="7" y="223"/>
                      </a:lnTo>
                      <a:lnTo>
                        <a:pt x="7" y="222"/>
                      </a:lnTo>
                      <a:lnTo>
                        <a:pt x="5" y="220"/>
                      </a:lnTo>
                      <a:lnTo>
                        <a:pt x="5" y="218"/>
                      </a:lnTo>
                      <a:lnTo>
                        <a:pt x="8" y="217"/>
                      </a:lnTo>
                      <a:lnTo>
                        <a:pt x="10" y="215"/>
                      </a:lnTo>
                      <a:lnTo>
                        <a:pt x="12" y="211"/>
                      </a:lnTo>
                      <a:lnTo>
                        <a:pt x="12" y="210"/>
                      </a:lnTo>
                      <a:lnTo>
                        <a:pt x="12" y="206"/>
                      </a:lnTo>
                      <a:lnTo>
                        <a:pt x="12" y="201"/>
                      </a:lnTo>
                      <a:lnTo>
                        <a:pt x="13" y="199"/>
                      </a:lnTo>
                      <a:lnTo>
                        <a:pt x="15" y="196"/>
                      </a:lnTo>
                      <a:lnTo>
                        <a:pt x="17" y="196"/>
                      </a:lnTo>
                      <a:lnTo>
                        <a:pt x="19" y="194"/>
                      </a:lnTo>
                      <a:lnTo>
                        <a:pt x="22" y="191"/>
                      </a:lnTo>
                      <a:lnTo>
                        <a:pt x="26" y="187"/>
                      </a:lnTo>
                      <a:lnTo>
                        <a:pt x="27" y="184"/>
                      </a:lnTo>
                      <a:lnTo>
                        <a:pt x="27" y="182"/>
                      </a:lnTo>
                      <a:lnTo>
                        <a:pt x="27" y="181"/>
                      </a:lnTo>
                      <a:lnTo>
                        <a:pt x="29" y="177"/>
                      </a:lnTo>
                      <a:lnTo>
                        <a:pt x="32" y="174"/>
                      </a:lnTo>
                      <a:lnTo>
                        <a:pt x="34" y="170"/>
                      </a:lnTo>
                      <a:lnTo>
                        <a:pt x="34" y="167"/>
                      </a:lnTo>
                      <a:lnTo>
                        <a:pt x="32" y="167"/>
                      </a:lnTo>
                      <a:lnTo>
                        <a:pt x="29" y="163"/>
                      </a:lnTo>
                      <a:lnTo>
                        <a:pt x="27" y="162"/>
                      </a:lnTo>
                      <a:lnTo>
                        <a:pt x="26" y="158"/>
                      </a:lnTo>
                      <a:lnTo>
                        <a:pt x="24" y="158"/>
                      </a:lnTo>
                      <a:lnTo>
                        <a:pt x="22" y="153"/>
                      </a:lnTo>
                      <a:lnTo>
                        <a:pt x="20" y="150"/>
                      </a:lnTo>
                      <a:lnTo>
                        <a:pt x="20" y="148"/>
                      </a:lnTo>
                      <a:lnTo>
                        <a:pt x="24" y="148"/>
                      </a:lnTo>
                      <a:lnTo>
                        <a:pt x="26" y="146"/>
                      </a:lnTo>
                      <a:lnTo>
                        <a:pt x="22" y="144"/>
                      </a:lnTo>
                      <a:lnTo>
                        <a:pt x="20" y="143"/>
                      </a:lnTo>
                      <a:lnTo>
                        <a:pt x="22" y="139"/>
                      </a:lnTo>
                      <a:lnTo>
                        <a:pt x="22" y="138"/>
                      </a:lnTo>
                      <a:lnTo>
                        <a:pt x="22" y="136"/>
                      </a:lnTo>
                      <a:lnTo>
                        <a:pt x="24" y="132"/>
                      </a:lnTo>
                      <a:lnTo>
                        <a:pt x="24" y="132"/>
                      </a:lnTo>
                      <a:lnTo>
                        <a:pt x="22" y="129"/>
                      </a:lnTo>
                      <a:lnTo>
                        <a:pt x="20" y="127"/>
                      </a:lnTo>
                      <a:lnTo>
                        <a:pt x="20" y="124"/>
                      </a:lnTo>
                      <a:lnTo>
                        <a:pt x="20" y="122"/>
                      </a:lnTo>
                      <a:lnTo>
                        <a:pt x="22" y="120"/>
                      </a:lnTo>
                      <a:lnTo>
                        <a:pt x="24" y="119"/>
                      </a:lnTo>
                      <a:lnTo>
                        <a:pt x="24" y="115"/>
                      </a:lnTo>
                      <a:lnTo>
                        <a:pt x="24" y="112"/>
                      </a:lnTo>
                      <a:lnTo>
                        <a:pt x="22" y="110"/>
                      </a:lnTo>
                      <a:lnTo>
                        <a:pt x="20" y="110"/>
                      </a:lnTo>
                      <a:lnTo>
                        <a:pt x="20" y="107"/>
                      </a:lnTo>
                      <a:lnTo>
                        <a:pt x="20" y="105"/>
                      </a:lnTo>
                      <a:lnTo>
                        <a:pt x="22" y="101"/>
                      </a:lnTo>
                      <a:lnTo>
                        <a:pt x="19" y="100"/>
                      </a:lnTo>
                      <a:lnTo>
                        <a:pt x="17" y="96"/>
                      </a:lnTo>
                      <a:lnTo>
                        <a:pt x="17" y="95"/>
                      </a:lnTo>
                      <a:lnTo>
                        <a:pt x="17" y="91"/>
                      </a:lnTo>
                      <a:lnTo>
                        <a:pt x="17" y="88"/>
                      </a:lnTo>
                      <a:lnTo>
                        <a:pt x="19" y="83"/>
                      </a:lnTo>
                      <a:lnTo>
                        <a:pt x="22" y="79"/>
                      </a:lnTo>
                      <a:lnTo>
                        <a:pt x="24" y="76"/>
                      </a:lnTo>
                      <a:lnTo>
                        <a:pt x="24" y="72"/>
                      </a:lnTo>
                      <a:lnTo>
                        <a:pt x="26" y="69"/>
                      </a:lnTo>
                      <a:lnTo>
                        <a:pt x="27" y="65"/>
                      </a:lnTo>
                      <a:lnTo>
                        <a:pt x="29" y="62"/>
                      </a:lnTo>
                      <a:lnTo>
                        <a:pt x="31" y="57"/>
                      </a:lnTo>
                      <a:lnTo>
                        <a:pt x="32" y="55"/>
                      </a:lnTo>
                      <a:lnTo>
                        <a:pt x="34" y="50"/>
                      </a:lnTo>
                      <a:lnTo>
                        <a:pt x="36" y="46"/>
                      </a:lnTo>
                      <a:lnTo>
                        <a:pt x="38" y="43"/>
                      </a:lnTo>
                      <a:lnTo>
                        <a:pt x="41" y="43"/>
                      </a:lnTo>
                      <a:lnTo>
                        <a:pt x="44" y="41"/>
                      </a:lnTo>
                      <a:lnTo>
                        <a:pt x="46" y="38"/>
                      </a:lnTo>
                      <a:lnTo>
                        <a:pt x="46" y="34"/>
                      </a:lnTo>
                      <a:lnTo>
                        <a:pt x="44" y="31"/>
                      </a:lnTo>
                      <a:lnTo>
                        <a:pt x="44" y="28"/>
                      </a:lnTo>
                      <a:lnTo>
                        <a:pt x="46" y="24"/>
                      </a:lnTo>
                      <a:lnTo>
                        <a:pt x="48" y="22"/>
                      </a:lnTo>
                      <a:lnTo>
                        <a:pt x="50" y="21"/>
                      </a:lnTo>
                      <a:lnTo>
                        <a:pt x="51" y="19"/>
                      </a:lnTo>
                      <a:lnTo>
                        <a:pt x="51" y="15"/>
                      </a:lnTo>
                      <a:lnTo>
                        <a:pt x="55" y="14"/>
                      </a:lnTo>
                      <a:lnTo>
                        <a:pt x="56" y="14"/>
                      </a:lnTo>
                      <a:lnTo>
                        <a:pt x="58" y="10"/>
                      </a:lnTo>
                      <a:lnTo>
                        <a:pt x="58" y="9"/>
                      </a:lnTo>
                      <a:lnTo>
                        <a:pt x="58" y="7"/>
                      </a:lnTo>
                      <a:lnTo>
                        <a:pt x="58" y="5"/>
                      </a:lnTo>
                      <a:close/>
                    </a:path>
                  </a:pathLst>
                </a:custGeom>
                <a:solidFill>
                  <a:srgbClr val="00274C"/>
                </a:solidFill>
                <a:ln w="9525">
                  <a:solidFill>
                    <a:schemeClr val="bg1"/>
                  </a:solidFill>
                  <a:round/>
                  <a:headEnd/>
                  <a:tailEnd/>
                </a:ln>
              </p:spPr>
              <p:txBody>
                <a:bodyPr/>
                <a:lstStyle/>
                <a:p>
                  <a:endParaRPr lang="en-US" dirty="0">
                    <a:latin typeface="+mj-lt"/>
                  </a:endParaRPr>
                </a:p>
              </p:txBody>
            </p:sp>
            <p:sp>
              <p:nvSpPr>
                <p:cNvPr id="75" name="Freeform 46"/>
                <p:cNvSpPr>
                  <a:spLocks/>
                </p:cNvSpPr>
                <p:nvPr/>
              </p:nvSpPr>
              <p:spPr bwMode="auto">
                <a:xfrm>
                  <a:off x="4536457" y="4928398"/>
                  <a:ext cx="354489" cy="617152"/>
                </a:xfrm>
                <a:custGeom>
                  <a:avLst/>
                  <a:gdLst/>
                  <a:ahLst/>
                  <a:cxnLst>
                    <a:cxn ang="0">
                      <a:pos x="94" y="3"/>
                    </a:cxn>
                    <a:cxn ang="0">
                      <a:pos x="142" y="0"/>
                    </a:cxn>
                    <a:cxn ang="0">
                      <a:pos x="161" y="3"/>
                    </a:cxn>
                    <a:cxn ang="0">
                      <a:pos x="166" y="279"/>
                    </a:cxn>
                    <a:cxn ang="0">
                      <a:pos x="132" y="282"/>
                    </a:cxn>
                    <a:cxn ang="0">
                      <a:pos x="123" y="285"/>
                    </a:cxn>
                    <a:cxn ang="0">
                      <a:pos x="117" y="282"/>
                    </a:cxn>
                    <a:cxn ang="0">
                      <a:pos x="111" y="289"/>
                    </a:cxn>
                    <a:cxn ang="0">
                      <a:pos x="103" y="287"/>
                    </a:cxn>
                    <a:cxn ang="0">
                      <a:pos x="101" y="277"/>
                    </a:cxn>
                    <a:cxn ang="0">
                      <a:pos x="93" y="266"/>
                    </a:cxn>
                    <a:cxn ang="0">
                      <a:pos x="93" y="256"/>
                    </a:cxn>
                    <a:cxn ang="0">
                      <a:pos x="98" y="246"/>
                    </a:cxn>
                    <a:cxn ang="0">
                      <a:pos x="3" y="242"/>
                    </a:cxn>
                    <a:cxn ang="0">
                      <a:pos x="0" y="237"/>
                    </a:cxn>
                    <a:cxn ang="0">
                      <a:pos x="5" y="232"/>
                    </a:cxn>
                    <a:cxn ang="0">
                      <a:pos x="7" y="223"/>
                    </a:cxn>
                    <a:cxn ang="0">
                      <a:pos x="5" y="218"/>
                    </a:cxn>
                    <a:cxn ang="0">
                      <a:pos x="12" y="211"/>
                    </a:cxn>
                    <a:cxn ang="0">
                      <a:pos x="12" y="201"/>
                    </a:cxn>
                    <a:cxn ang="0">
                      <a:pos x="17" y="196"/>
                    </a:cxn>
                    <a:cxn ang="0">
                      <a:pos x="26" y="187"/>
                    </a:cxn>
                    <a:cxn ang="0">
                      <a:pos x="27" y="181"/>
                    </a:cxn>
                    <a:cxn ang="0">
                      <a:pos x="34" y="170"/>
                    </a:cxn>
                    <a:cxn ang="0">
                      <a:pos x="29" y="163"/>
                    </a:cxn>
                    <a:cxn ang="0">
                      <a:pos x="24" y="158"/>
                    </a:cxn>
                    <a:cxn ang="0">
                      <a:pos x="20" y="148"/>
                    </a:cxn>
                    <a:cxn ang="0">
                      <a:pos x="22" y="144"/>
                    </a:cxn>
                    <a:cxn ang="0">
                      <a:pos x="22" y="138"/>
                    </a:cxn>
                    <a:cxn ang="0">
                      <a:pos x="24" y="132"/>
                    </a:cxn>
                    <a:cxn ang="0">
                      <a:pos x="20" y="124"/>
                    </a:cxn>
                    <a:cxn ang="0">
                      <a:pos x="24" y="119"/>
                    </a:cxn>
                    <a:cxn ang="0">
                      <a:pos x="22" y="110"/>
                    </a:cxn>
                    <a:cxn ang="0">
                      <a:pos x="20" y="105"/>
                    </a:cxn>
                    <a:cxn ang="0">
                      <a:pos x="17" y="96"/>
                    </a:cxn>
                    <a:cxn ang="0">
                      <a:pos x="17" y="88"/>
                    </a:cxn>
                    <a:cxn ang="0">
                      <a:pos x="24" y="76"/>
                    </a:cxn>
                    <a:cxn ang="0">
                      <a:pos x="27" y="65"/>
                    </a:cxn>
                    <a:cxn ang="0">
                      <a:pos x="32" y="55"/>
                    </a:cxn>
                    <a:cxn ang="0">
                      <a:pos x="38" y="43"/>
                    </a:cxn>
                    <a:cxn ang="0">
                      <a:pos x="46" y="38"/>
                    </a:cxn>
                    <a:cxn ang="0">
                      <a:pos x="44" y="28"/>
                    </a:cxn>
                    <a:cxn ang="0">
                      <a:pos x="50" y="21"/>
                    </a:cxn>
                    <a:cxn ang="0">
                      <a:pos x="55" y="14"/>
                    </a:cxn>
                    <a:cxn ang="0">
                      <a:pos x="58" y="9"/>
                    </a:cxn>
                  </a:cxnLst>
                  <a:rect l="0" t="0" r="r" b="b"/>
                  <a:pathLst>
                    <a:path w="166" h="289">
                      <a:moveTo>
                        <a:pt x="58" y="5"/>
                      </a:moveTo>
                      <a:lnTo>
                        <a:pt x="75" y="3"/>
                      </a:lnTo>
                      <a:lnTo>
                        <a:pt x="94" y="3"/>
                      </a:lnTo>
                      <a:lnTo>
                        <a:pt x="106" y="3"/>
                      </a:lnTo>
                      <a:lnTo>
                        <a:pt x="125" y="2"/>
                      </a:lnTo>
                      <a:lnTo>
                        <a:pt x="142" y="0"/>
                      </a:lnTo>
                      <a:lnTo>
                        <a:pt x="156" y="0"/>
                      </a:lnTo>
                      <a:lnTo>
                        <a:pt x="160" y="2"/>
                      </a:lnTo>
                      <a:lnTo>
                        <a:pt x="161" y="3"/>
                      </a:lnTo>
                      <a:lnTo>
                        <a:pt x="163" y="7"/>
                      </a:lnTo>
                      <a:lnTo>
                        <a:pt x="165" y="9"/>
                      </a:lnTo>
                      <a:lnTo>
                        <a:pt x="166" y="279"/>
                      </a:lnTo>
                      <a:lnTo>
                        <a:pt x="136" y="279"/>
                      </a:lnTo>
                      <a:lnTo>
                        <a:pt x="134" y="280"/>
                      </a:lnTo>
                      <a:lnTo>
                        <a:pt x="132" y="282"/>
                      </a:lnTo>
                      <a:lnTo>
                        <a:pt x="129" y="284"/>
                      </a:lnTo>
                      <a:lnTo>
                        <a:pt x="127" y="285"/>
                      </a:lnTo>
                      <a:lnTo>
                        <a:pt x="123" y="285"/>
                      </a:lnTo>
                      <a:lnTo>
                        <a:pt x="122" y="284"/>
                      </a:lnTo>
                      <a:lnTo>
                        <a:pt x="118" y="284"/>
                      </a:lnTo>
                      <a:lnTo>
                        <a:pt x="117" y="282"/>
                      </a:lnTo>
                      <a:lnTo>
                        <a:pt x="115" y="284"/>
                      </a:lnTo>
                      <a:lnTo>
                        <a:pt x="113" y="285"/>
                      </a:lnTo>
                      <a:lnTo>
                        <a:pt x="111" y="289"/>
                      </a:lnTo>
                      <a:lnTo>
                        <a:pt x="108" y="289"/>
                      </a:lnTo>
                      <a:lnTo>
                        <a:pt x="105" y="289"/>
                      </a:lnTo>
                      <a:lnTo>
                        <a:pt x="103" y="287"/>
                      </a:lnTo>
                      <a:lnTo>
                        <a:pt x="103" y="284"/>
                      </a:lnTo>
                      <a:lnTo>
                        <a:pt x="103" y="280"/>
                      </a:lnTo>
                      <a:lnTo>
                        <a:pt x="101" y="277"/>
                      </a:lnTo>
                      <a:lnTo>
                        <a:pt x="99" y="273"/>
                      </a:lnTo>
                      <a:lnTo>
                        <a:pt x="96" y="270"/>
                      </a:lnTo>
                      <a:lnTo>
                        <a:pt x="93" y="266"/>
                      </a:lnTo>
                      <a:lnTo>
                        <a:pt x="93" y="263"/>
                      </a:lnTo>
                      <a:lnTo>
                        <a:pt x="93" y="260"/>
                      </a:lnTo>
                      <a:lnTo>
                        <a:pt x="93" y="256"/>
                      </a:lnTo>
                      <a:lnTo>
                        <a:pt x="96" y="254"/>
                      </a:lnTo>
                      <a:lnTo>
                        <a:pt x="98" y="251"/>
                      </a:lnTo>
                      <a:lnTo>
                        <a:pt x="98" y="246"/>
                      </a:lnTo>
                      <a:lnTo>
                        <a:pt x="5" y="248"/>
                      </a:lnTo>
                      <a:lnTo>
                        <a:pt x="5" y="244"/>
                      </a:lnTo>
                      <a:lnTo>
                        <a:pt x="3" y="242"/>
                      </a:lnTo>
                      <a:lnTo>
                        <a:pt x="1" y="241"/>
                      </a:lnTo>
                      <a:lnTo>
                        <a:pt x="0" y="239"/>
                      </a:lnTo>
                      <a:lnTo>
                        <a:pt x="0" y="237"/>
                      </a:lnTo>
                      <a:lnTo>
                        <a:pt x="0" y="236"/>
                      </a:lnTo>
                      <a:lnTo>
                        <a:pt x="1" y="234"/>
                      </a:lnTo>
                      <a:lnTo>
                        <a:pt x="5" y="232"/>
                      </a:lnTo>
                      <a:lnTo>
                        <a:pt x="7" y="229"/>
                      </a:lnTo>
                      <a:lnTo>
                        <a:pt x="7" y="227"/>
                      </a:lnTo>
                      <a:lnTo>
                        <a:pt x="7" y="223"/>
                      </a:lnTo>
                      <a:lnTo>
                        <a:pt x="7" y="222"/>
                      </a:lnTo>
                      <a:lnTo>
                        <a:pt x="5" y="220"/>
                      </a:lnTo>
                      <a:lnTo>
                        <a:pt x="5" y="218"/>
                      </a:lnTo>
                      <a:lnTo>
                        <a:pt x="8" y="217"/>
                      </a:lnTo>
                      <a:lnTo>
                        <a:pt x="10" y="215"/>
                      </a:lnTo>
                      <a:lnTo>
                        <a:pt x="12" y="211"/>
                      </a:lnTo>
                      <a:lnTo>
                        <a:pt x="12" y="210"/>
                      </a:lnTo>
                      <a:lnTo>
                        <a:pt x="12" y="206"/>
                      </a:lnTo>
                      <a:lnTo>
                        <a:pt x="12" y="201"/>
                      </a:lnTo>
                      <a:lnTo>
                        <a:pt x="13" y="199"/>
                      </a:lnTo>
                      <a:lnTo>
                        <a:pt x="15" y="196"/>
                      </a:lnTo>
                      <a:lnTo>
                        <a:pt x="17" y="196"/>
                      </a:lnTo>
                      <a:lnTo>
                        <a:pt x="19" y="194"/>
                      </a:lnTo>
                      <a:lnTo>
                        <a:pt x="22" y="191"/>
                      </a:lnTo>
                      <a:lnTo>
                        <a:pt x="26" y="187"/>
                      </a:lnTo>
                      <a:lnTo>
                        <a:pt x="27" y="184"/>
                      </a:lnTo>
                      <a:lnTo>
                        <a:pt x="27" y="182"/>
                      </a:lnTo>
                      <a:lnTo>
                        <a:pt x="27" y="181"/>
                      </a:lnTo>
                      <a:lnTo>
                        <a:pt x="29" y="177"/>
                      </a:lnTo>
                      <a:lnTo>
                        <a:pt x="32" y="174"/>
                      </a:lnTo>
                      <a:lnTo>
                        <a:pt x="34" y="170"/>
                      </a:lnTo>
                      <a:lnTo>
                        <a:pt x="34" y="167"/>
                      </a:lnTo>
                      <a:lnTo>
                        <a:pt x="32" y="167"/>
                      </a:lnTo>
                      <a:lnTo>
                        <a:pt x="29" y="163"/>
                      </a:lnTo>
                      <a:lnTo>
                        <a:pt x="27" y="162"/>
                      </a:lnTo>
                      <a:lnTo>
                        <a:pt x="26" y="158"/>
                      </a:lnTo>
                      <a:lnTo>
                        <a:pt x="24" y="158"/>
                      </a:lnTo>
                      <a:lnTo>
                        <a:pt x="22" y="153"/>
                      </a:lnTo>
                      <a:lnTo>
                        <a:pt x="20" y="150"/>
                      </a:lnTo>
                      <a:lnTo>
                        <a:pt x="20" y="148"/>
                      </a:lnTo>
                      <a:lnTo>
                        <a:pt x="24" y="148"/>
                      </a:lnTo>
                      <a:lnTo>
                        <a:pt x="26" y="146"/>
                      </a:lnTo>
                      <a:lnTo>
                        <a:pt x="22" y="144"/>
                      </a:lnTo>
                      <a:lnTo>
                        <a:pt x="20" y="143"/>
                      </a:lnTo>
                      <a:lnTo>
                        <a:pt x="22" y="139"/>
                      </a:lnTo>
                      <a:lnTo>
                        <a:pt x="22" y="138"/>
                      </a:lnTo>
                      <a:lnTo>
                        <a:pt x="22" y="136"/>
                      </a:lnTo>
                      <a:lnTo>
                        <a:pt x="24" y="132"/>
                      </a:lnTo>
                      <a:lnTo>
                        <a:pt x="24" y="132"/>
                      </a:lnTo>
                      <a:lnTo>
                        <a:pt x="22" y="129"/>
                      </a:lnTo>
                      <a:lnTo>
                        <a:pt x="20" y="127"/>
                      </a:lnTo>
                      <a:lnTo>
                        <a:pt x="20" y="124"/>
                      </a:lnTo>
                      <a:lnTo>
                        <a:pt x="20" y="122"/>
                      </a:lnTo>
                      <a:lnTo>
                        <a:pt x="22" y="120"/>
                      </a:lnTo>
                      <a:lnTo>
                        <a:pt x="24" y="119"/>
                      </a:lnTo>
                      <a:lnTo>
                        <a:pt x="24" y="115"/>
                      </a:lnTo>
                      <a:lnTo>
                        <a:pt x="24" y="112"/>
                      </a:lnTo>
                      <a:lnTo>
                        <a:pt x="22" y="110"/>
                      </a:lnTo>
                      <a:lnTo>
                        <a:pt x="20" y="110"/>
                      </a:lnTo>
                      <a:lnTo>
                        <a:pt x="20" y="107"/>
                      </a:lnTo>
                      <a:lnTo>
                        <a:pt x="20" y="105"/>
                      </a:lnTo>
                      <a:lnTo>
                        <a:pt x="22" y="101"/>
                      </a:lnTo>
                      <a:lnTo>
                        <a:pt x="19" y="100"/>
                      </a:lnTo>
                      <a:lnTo>
                        <a:pt x="17" y="96"/>
                      </a:lnTo>
                      <a:lnTo>
                        <a:pt x="17" y="95"/>
                      </a:lnTo>
                      <a:lnTo>
                        <a:pt x="17" y="91"/>
                      </a:lnTo>
                      <a:lnTo>
                        <a:pt x="17" y="88"/>
                      </a:lnTo>
                      <a:lnTo>
                        <a:pt x="19" y="83"/>
                      </a:lnTo>
                      <a:lnTo>
                        <a:pt x="22" y="79"/>
                      </a:lnTo>
                      <a:lnTo>
                        <a:pt x="24" y="76"/>
                      </a:lnTo>
                      <a:lnTo>
                        <a:pt x="24" y="72"/>
                      </a:lnTo>
                      <a:lnTo>
                        <a:pt x="26" y="69"/>
                      </a:lnTo>
                      <a:lnTo>
                        <a:pt x="27" y="65"/>
                      </a:lnTo>
                      <a:lnTo>
                        <a:pt x="29" y="62"/>
                      </a:lnTo>
                      <a:lnTo>
                        <a:pt x="31" y="57"/>
                      </a:lnTo>
                      <a:lnTo>
                        <a:pt x="32" y="55"/>
                      </a:lnTo>
                      <a:lnTo>
                        <a:pt x="34" y="50"/>
                      </a:lnTo>
                      <a:lnTo>
                        <a:pt x="36" y="46"/>
                      </a:lnTo>
                      <a:lnTo>
                        <a:pt x="38" y="43"/>
                      </a:lnTo>
                      <a:lnTo>
                        <a:pt x="41" y="43"/>
                      </a:lnTo>
                      <a:lnTo>
                        <a:pt x="44" y="41"/>
                      </a:lnTo>
                      <a:lnTo>
                        <a:pt x="46" y="38"/>
                      </a:lnTo>
                      <a:lnTo>
                        <a:pt x="46" y="34"/>
                      </a:lnTo>
                      <a:lnTo>
                        <a:pt x="44" y="31"/>
                      </a:lnTo>
                      <a:lnTo>
                        <a:pt x="44" y="28"/>
                      </a:lnTo>
                      <a:lnTo>
                        <a:pt x="46" y="24"/>
                      </a:lnTo>
                      <a:lnTo>
                        <a:pt x="48" y="22"/>
                      </a:lnTo>
                      <a:lnTo>
                        <a:pt x="50" y="21"/>
                      </a:lnTo>
                      <a:lnTo>
                        <a:pt x="51" y="19"/>
                      </a:lnTo>
                      <a:lnTo>
                        <a:pt x="51" y="15"/>
                      </a:lnTo>
                      <a:lnTo>
                        <a:pt x="55" y="14"/>
                      </a:lnTo>
                      <a:lnTo>
                        <a:pt x="56" y="14"/>
                      </a:lnTo>
                      <a:lnTo>
                        <a:pt x="58" y="10"/>
                      </a:lnTo>
                      <a:lnTo>
                        <a:pt x="58" y="9"/>
                      </a:lnTo>
                      <a:lnTo>
                        <a:pt x="58" y="7"/>
                      </a:lnTo>
                      <a:lnTo>
                        <a:pt x="58" y="5"/>
                      </a:lnTo>
                    </a:path>
                  </a:pathLst>
                </a:custGeom>
                <a:noFill/>
                <a:ln w="7938">
                  <a:solidFill>
                    <a:schemeClr val="bg1"/>
                  </a:solidFill>
                  <a:prstDash val="solid"/>
                  <a:round/>
                  <a:headEnd/>
                  <a:tailEnd/>
                </a:ln>
              </p:spPr>
              <p:txBody>
                <a:bodyPr/>
                <a:lstStyle/>
                <a:p>
                  <a:endParaRPr lang="en-US" dirty="0">
                    <a:latin typeface="+mj-lt"/>
                  </a:endParaRPr>
                </a:p>
              </p:txBody>
            </p:sp>
            <p:sp>
              <p:nvSpPr>
                <p:cNvPr id="76" name="Freeform 47"/>
                <p:cNvSpPr>
                  <a:spLocks/>
                </p:cNvSpPr>
                <p:nvPr/>
              </p:nvSpPr>
              <p:spPr bwMode="auto">
                <a:xfrm>
                  <a:off x="4868838" y="4897748"/>
                  <a:ext cx="401522" cy="632101"/>
                </a:xfrm>
                <a:custGeom>
                  <a:avLst/>
                  <a:gdLst/>
                  <a:ahLst/>
                  <a:cxnLst>
                    <a:cxn ang="0">
                      <a:pos x="5" y="17"/>
                    </a:cxn>
                    <a:cxn ang="0">
                      <a:pos x="2" y="14"/>
                    </a:cxn>
                    <a:cxn ang="0">
                      <a:pos x="15" y="10"/>
                    </a:cxn>
                    <a:cxn ang="0">
                      <a:pos x="127" y="10"/>
                    </a:cxn>
                    <a:cxn ang="0">
                      <a:pos x="132" y="24"/>
                    </a:cxn>
                    <a:cxn ang="0">
                      <a:pos x="137" y="43"/>
                    </a:cxn>
                    <a:cxn ang="0">
                      <a:pos x="143" y="64"/>
                    </a:cxn>
                    <a:cxn ang="0">
                      <a:pos x="151" y="86"/>
                    </a:cxn>
                    <a:cxn ang="0">
                      <a:pos x="156" y="112"/>
                    </a:cxn>
                    <a:cxn ang="0">
                      <a:pos x="160" y="122"/>
                    </a:cxn>
                    <a:cxn ang="0">
                      <a:pos x="163" y="132"/>
                    </a:cxn>
                    <a:cxn ang="0">
                      <a:pos x="167" y="143"/>
                    </a:cxn>
                    <a:cxn ang="0">
                      <a:pos x="172" y="150"/>
                    </a:cxn>
                    <a:cxn ang="0">
                      <a:pos x="172" y="153"/>
                    </a:cxn>
                    <a:cxn ang="0">
                      <a:pos x="172" y="158"/>
                    </a:cxn>
                    <a:cxn ang="0">
                      <a:pos x="177" y="160"/>
                    </a:cxn>
                    <a:cxn ang="0">
                      <a:pos x="175" y="163"/>
                    </a:cxn>
                    <a:cxn ang="0">
                      <a:pos x="170" y="167"/>
                    </a:cxn>
                    <a:cxn ang="0">
                      <a:pos x="168" y="174"/>
                    </a:cxn>
                    <a:cxn ang="0">
                      <a:pos x="168" y="180"/>
                    </a:cxn>
                    <a:cxn ang="0">
                      <a:pos x="170" y="189"/>
                    </a:cxn>
                    <a:cxn ang="0">
                      <a:pos x="172" y="227"/>
                    </a:cxn>
                    <a:cxn ang="0">
                      <a:pos x="175" y="234"/>
                    </a:cxn>
                    <a:cxn ang="0">
                      <a:pos x="179" y="239"/>
                    </a:cxn>
                    <a:cxn ang="0">
                      <a:pos x="48" y="251"/>
                    </a:cxn>
                    <a:cxn ang="0">
                      <a:pos x="48" y="258"/>
                    </a:cxn>
                    <a:cxn ang="0">
                      <a:pos x="53" y="263"/>
                    </a:cxn>
                    <a:cxn ang="0">
                      <a:pos x="58" y="270"/>
                    </a:cxn>
                    <a:cxn ang="0">
                      <a:pos x="58" y="277"/>
                    </a:cxn>
                    <a:cxn ang="0">
                      <a:pos x="58" y="287"/>
                    </a:cxn>
                    <a:cxn ang="0">
                      <a:pos x="51" y="291"/>
                    </a:cxn>
                    <a:cxn ang="0">
                      <a:pos x="43" y="292"/>
                    </a:cxn>
                    <a:cxn ang="0">
                      <a:pos x="34" y="296"/>
                    </a:cxn>
                    <a:cxn ang="0">
                      <a:pos x="33" y="291"/>
                    </a:cxn>
                    <a:cxn ang="0">
                      <a:pos x="33" y="284"/>
                    </a:cxn>
                    <a:cxn ang="0">
                      <a:pos x="31" y="277"/>
                    </a:cxn>
                    <a:cxn ang="0">
                      <a:pos x="29" y="270"/>
                    </a:cxn>
                    <a:cxn ang="0">
                      <a:pos x="27" y="268"/>
                    </a:cxn>
                    <a:cxn ang="0">
                      <a:pos x="24" y="275"/>
                    </a:cxn>
                    <a:cxn ang="0">
                      <a:pos x="22" y="285"/>
                    </a:cxn>
                    <a:cxn ang="0">
                      <a:pos x="19" y="291"/>
                    </a:cxn>
                    <a:cxn ang="0">
                      <a:pos x="10" y="289"/>
                    </a:cxn>
                  </a:cxnLst>
                  <a:rect l="0" t="0" r="r" b="b"/>
                  <a:pathLst>
                    <a:path w="179" h="296">
                      <a:moveTo>
                        <a:pt x="7" y="21"/>
                      </a:moveTo>
                      <a:lnTo>
                        <a:pt x="5" y="17"/>
                      </a:lnTo>
                      <a:lnTo>
                        <a:pt x="3" y="15"/>
                      </a:lnTo>
                      <a:lnTo>
                        <a:pt x="2" y="14"/>
                      </a:lnTo>
                      <a:lnTo>
                        <a:pt x="0" y="12"/>
                      </a:lnTo>
                      <a:lnTo>
                        <a:pt x="15" y="10"/>
                      </a:lnTo>
                      <a:lnTo>
                        <a:pt x="124" y="0"/>
                      </a:lnTo>
                      <a:lnTo>
                        <a:pt x="127" y="10"/>
                      </a:lnTo>
                      <a:lnTo>
                        <a:pt x="129" y="17"/>
                      </a:lnTo>
                      <a:lnTo>
                        <a:pt x="132" y="24"/>
                      </a:lnTo>
                      <a:lnTo>
                        <a:pt x="136" y="33"/>
                      </a:lnTo>
                      <a:lnTo>
                        <a:pt x="137" y="43"/>
                      </a:lnTo>
                      <a:lnTo>
                        <a:pt x="141" y="53"/>
                      </a:lnTo>
                      <a:lnTo>
                        <a:pt x="143" y="64"/>
                      </a:lnTo>
                      <a:lnTo>
                        <a:pt x="146" y="74"/>
                      </a:lnTo>
                      <a:lnTo>
                        <a:pt x="151" y="86"/>
                      </a:lnTo>
                      <a:lnTo>
                        <a:pt x="153" y="98"/>
                      </a:lnTo>
                      <a:lnTo>
                        <a:pt x="156" y="112"/>
                      </a:lnTo>
                      <a:lnTo>
                        <a:pt x="158" y="117"/>
                      </a:lnTo>
                      <a:lnTo>
                        <a:pt x="160" y="122"/>
                      </a:lnTo>
                      <a:lnTo>
                        <a:pt x="161" y="129"/>
                      </a:lnTo>
                      <a:lnTo>
                        <a:pt x="163" y="132"/>
                      </a:lnTo>
                      <a:lnTo>
                        <a:pt x="165" y="138"/>
                      </a:lnTo>
                      <a:lnTo>
                        <a:pt x="167" y="143"/>
                      </a:lnTo>
                      <a:lnTo>
                        <a:pt x="170" y="146"/>
                      </a:lnTo>
                      <a:lnTo>
                        <a:pt x="172" y="150"/>
                      </a:lnTo>
                      <a:lnTo>
                        <a:pt x="173" y="153"/>
                      </a:lnTo>
                      <a:lnTo>
                        <a:pt x="172" y="153"/>
                      </a:lnTo>
                      <a:lnTo>
                        <a:pt x="172" y="156"/>
                      </a:lnTo>
                      <a:lnTo>
                        <a:pt x="172" y="158"/>
                      </a:lnTo>
                      <a:lnTo>
                        <a:pt x="175" y="158"/>
                      </a:lnTo>
                      <a:lnTo>
                        <a:pt x="177" y="160"/>
                      </a:lnTo>
                      <a:lnTo>
                        <a:pt x="177" y="162"/>
                      </a:lnTo>
                      <a:lnTo>
                        <a:pt x="175" y="163"/>
                      </a:lnTo>
                      <a:lnTo>
                        <a:pt x="173" y="165"/>
                      </a:lnTo>
                      <a:lnTo>
                        <a:pt x="170" y="167"/>
                      </a:lnTo>
                      <a:lnTo>
                        <a:pt x="170" y="170"/>
                      </a:lnTo>
                      <a:lnTo>
                        <a:pt x="168" y="174"/>
                      </a:lnTo>
                      <a:lnTo>
                        <a:pt x="168" y="179"/>
                      </a:lnTo>
                      <a:lnTo>
                        <a:pt x="168" y="180"/>
                      </a:lnTo>
                      <a:lnTo>
                        <a:pt x="170" y="186"/>
                      </a:lnTo>
                      <a:lnTo>
                        <a:pt x="170" y="189"/>
                      </a:lnTo>
                      <a:lnTo>
                        <a:pt x="172" y="191"/>
                      </a:lnTo>
                      <a:lnTo>
                        <a:pt x="172" y="227"/>
                      </a:lnTo>
                      <a:lnTo>
                        <a:pt x="173" y="230"/>
                      </a:lnTo>
                      <a:lnTo>
                        <a:pt x="175" y="234"/>
                      </a:lnTo>
                      <a:lnTo>
                        <a:pt x="177" y="235"/>
                      </a:lnTo>
                      <a:lnTo>
                        <a:pt x="179" y="239"/>
                      </a:lnTo>
                      <a:lnTo>
                        <a:pt x="48" y="249"/>
                      </a:lnTo>
                      <a:lnTo>
                        <a:pt x="48" y="251"/>
                      </a:lnTo>
                      <a:lnTo>
                        <a:pt x="48" y="254"/>
                      </a:lnTo>
                      <a:lnTo>
                        <a:pt x="48" y="258"/>
                      </a:lnTo>
                      <a:lnTo>
                        <a:pt x="51" y="261"/>
                      </a:lnTo>
                      <a:lnTo>
                        <a:pt x="53" y="263"/>
                      </a:lnTo>
                      <a:lnTo>
                        <a:pt x="57" y="266"/>
                      </a:lnTo>
                      <a:lnTo>
                        <a:pt x="58" y="270"/>
                      </a:lnTo>
                      <a:lnTo>
                        <a:pt x="60" y="273"/>
                      </a:lnTo>
                      <a:lnTo>
                        <a:pt x="58" y="277"/>
                      </a:lnTo>
                      <a:lnTo>
                        <a:pt x="60" y="284"/>
                      </a:lnTo>
                      <a:lnTo>
                        <a:pt x="58" y="287"/>
                      </a:lnTo>
                      <a:lnTo>
                        <a:pt x="55" y="287"/>
                      </a:lnTo>
                      <a:lnTo>
                        <a:pt x="51" y="291"/>
                      </a:lnTo>
                      <a:lnTo>
                        <a:pt x="46" y="291"/>
                      </a:lnTo>
                      <a:lnTo>
                        <a:pt x="43" y="292"/>
                      </a:lnTo>
                      <a:lnTo>
                        <a:pt x="38" y="294"/>
                      </a:lnTo>
                      <a:lnTo>
                        <a:pt x="34" y="296"/>
                      </a:lnTo>
                      <a:lnTo>
                        <a:pt x="33" y="296"/>
                      </a:lnTo>
                      <a:lnTo>
                        <a:pt x="33" y="291"/>
                      </a:lnTo>
                      <a:lnTo>
                        <a:pt x="33" y="289"/>
                      </a:lnTo>
                      <a:lnTo>
                        <a:pt x="33" y="284"/>
                      </a:lnTo>
                      <a:lnTo>
                        <a:pt x="33" y="282"/>
                      </a:lnTo>
                      <a:lnTo>
                        <a:pt x="31" y="277"/>
                      </a:lnTo>
                      <a:lnTo>
                        <a:pt x="31" y="273"/>
                      </a:lnTo>
                      <a:lnTo>
                        <a:pt x="29" y="270"/>
                      </a:lnTo>
                      <a:lnTo>
                        <a:pt x="27" y="265"/>
                      </a:lnTo>
                      <a:lnTo>
                        <a:pt x="27" y="268"/>
                      </a:lnTo>
                      <a:lnTo>
                        <a:pt x="26" y="272"/>
                      </a:lnTo>
                      <a:lnTo>
                        <a:pt x="24" y="275"/>
                      </a:lnTo>
                      <a:lnTo>
                        <a:pt x="24" y="277"/>
                      </a:lnTo>
                      <a:lnTo>
                        <a:pt x="22" y="285"/>
                      </a:lnTo>
                      <a:lnTo>
                        <a:pt x="21" y="289"/>
                      </a:lnTo>
                      <a:lnTo>
                        <a:pt x="19" y="291"/>
                      </a:lnTo>
                      <a:lnTo>
                        <a:pt x="17" y="291"/>
                      </a:lnTo>
                      <a:lnTo>
                        <a:pt x="10" y="289"/>
                      </a:lnTo>
                      <a:lnTo>
                        <a:pt x="7" y="21"/>
                      </a:lnTo>
                      <a:close/>
                    </a:path>
                  </a:pathLst>
                </a:custGeom>
                <a:solidFill>
                  <a:srgbClr val="00274C"/>
                </a:solidFill>
                <a:ln w="7938">
                  <a:solidFill>
                    <a:schemeClr val="bg1"/>
                  </a:solidFill>
                  <a:prstDash val="solid"/>
                  <a:round/>
                  <a:headEnd/>
                  <a:tailEnd/>
                </a:ln>
              </p:spPr>
              <p:txBody>
                <a:bodyPr/>
                <a:lstStyle/>
                <a:p>
                  <a:endParaRPr lang="en-US" dirty="0">
                    <a:latin typeface="+mj-lt"/>
                  </a:endParaRPr>
                </a:p>
              </p:txBody>
            </p:sp>
            <p:sp>
              <p:nvSpPr>
                <p:cNvPr id="77" name="Freeform 49"/>
                <p:cNvSpPr>
                  <a:spLocks/>
                </p:cNvSpPr>
                <p:nvPr/>
              </p:nvSpPr>
              <p:spPr bwMode="auto">
                <a:xfrm>
                  <a:off x="4727749" y="4355960"/>
                  <a:ext cx="744799" cy="393811"/>
                </a:xfrm>
                <a:custGeom>
                  <a:avLst/>
                  <a:gdLst/>
                  <a:ahLst/>
                  <a:cxnLst>
                    <a:cxn ang="0">
                      <a:pos x="6" y="172"/>
                    </a:cxn>
                    <a:cxn ang="0">
                      <a:pos x="15" y="160"/>
                    </a:cxn>
                    <a:cxn ang="0">
                      <a:pos x="13" y="152"/>
                    </a:cxn>
                    <a:cxn ang="0">
                      <a:pos x="12" y="143"/>
                    </a:cxn>
                    <a:cxn ang="0">
                      <a:pos x="18" y="134"/>
                    </a:cxn>
                    <a:cxn ang="0">
                      <a:pos x="30" y="136"/>
                    </a:cxn>
                    <a:cxn ang="0">
                      <a:pos x="41" y="141"/>
                    </a:cxn>
                    <a:cxn ang="0">
                      <a:pos x="46" y="134"/>
                    </a:cxn>
                    <a:cxn ang="0">
                      <a:pos x="43" y="127"/>
                    </a:cxn>
                    <a:cxn ang="0">
                      <a:pos x="48" y="121"/>
                    </a:cxn>
                    <a:cxn ang="0">
                      <a:pos x="56" y="115"/>
                    </a:cxn>
                    <a:cxn ang="0">
                      <a:pos x="60" y="110"/>
                    </a:cxn>
                    <a:cxn ang="0">
                      <a:pos x="58" y="102"/>
                    </a:cxn>
                    <a:cxn ang="0">
                      <a:pos x="65" y="98"/>
                    </a:cxn>
                    <a:cxn ang="0">
                      <a:pos x="72" y="90"/>
                    </a:cxn>
                    <a:cxn ang="0">
                      <a:pos x="79" y="93"/>
                    </a:cxn>
                    <a:cxn ang="0">
                      <a:pos x="87" y="86"/>
                    </a:cxn>
                    <a:cxn ang="0">
                      <a:pos x="99" y="90"/>
                    </a:cxn>
                    <a:cxn ang="0">
                      <a:pos x="104" y="91"/>
                    </a:cxn>
                    <a:cxn ang="0">
                      <a:pos x="111" y="83"/>
                    </a:cxn>
                    <a:cxn ang="0">
                      <a:pos x="120" y="83"/>
                    </a:cxn>
                    <a:cxn ang="0">
                      <a:pos x="128" y="84"/>
                    </a:cxn>
                    <a:cxn ang="0">
                      <a:pos x="134" y="71"/>
                    </a:cxn>
                    <a:cxn ang="0">
                      <a:pos x="142" y="71"/>
                    </a:cxn>
                    <a:cxn ang="0">
                      <a:pos x="153" y="78"/>
                    </a:cxn>
                    <a:cxn ang="0">
                      <a:pos x="159" y="64"/>
                    </a:cxn>
                    <a:cxn ang="0">
                      <a:pos x="173" y="45"/>
                    </a:cxn>
                    <a:cxn ang="0">
                      <a:pos x="182" y="38"/>
                    </a:cxn>
                    <a:cxn ang="0">
                      <a:pos x="178" y="29"/>
                    </a:cxn>
                    <a:cxn ang="0">
                      <a:pos x="189" y="31"/>
                    </a:cxn>
                    <a:cxn ang="0">
                      <a:pos x="197" y="24"/>
                    </a:cxn>
                    <a:cxn ang="0">
                      <a:pos x="208" y="17"/>
                    </a:cxn>
                    <a:cxn ang="0">
                      <a:pos x="201" y="9"/>
                    </a:cxn>
                    <a:cxn ang="0">
                      <a:pos x="211" y="0"/>
                    </a:cxn>
                    <a:cxn ang="0">
                      <a:pos x="226" y="5"/>
                    </a:cxn>
                    <a:cxn ang="0">
                      <a:pos x="232" y="17"/>
                    </a:cxn>
                    <a:cxn ang="0">
                      <a:pos x="244" y="19"/>
                    </a:cxn>
                    <a:cxn ang="0">
                      <a:pos x="254" y="24"/>
                    </a:cxn>
                    <a:cxn ang="0">
                      <a:pos x="263" y="23"/>
                    </a:cxn>
                    <a:cxn ang="0">
                      <a:pos x="269" y="23"/>
                    </a:cxn>
                    <a:cxn ang="0">
                      <a:pos x="280" y="26"/>
                    </a:cxn>
                    <a:cxn ang="0">
                      <a:pos x="288" y="16"/>
                    </a:cxn>
                    <a:cxn ang="0">
                      <a:pos x="295" y="17"/>
                    </a:cxn>
                    <a:cxn ang="0">
                      <a:pos x="302" y="26"/>
                    </a:cxn>
                    <a:cxn ang="0">
                      <a:pos x="311" y="33"/>
                    </a:cxn>
                    <a:cxn ang="0">
                      <a:pos x="311" y="45"/>
                    </a:cxn>
                    <a:cxn ang="0">
                      <a:pos x="318" y="57"/>
                    </a:cxn>
                    <a:cxn ang="0">
                      <a:pos x="328" y="71"/>
                    </a:cxn>
                    <a:cxn ang="0">
                      <a:pos x="340" y="81"/>
                    </a:cxn>
                    <a:cxn ang="0">
                      <a:pos x="336" y="90"/>
                    </a:cxn>
                    <a:cxn ang="0">
                      <a:pos x="324" y="100"/>
                    </a:cxn>
                    <a:cxn ang="0">
                      <a:pos x="318" y="107"/>
                    </a:cxn>
                    <a:cxn ang="0">
                      <a:pos x="314" y="115"/>
                    </a:cxn>
                    <a:cxn ang="0">
                      <a:pos x="309" y="121"/>
                    </a:cxn>
                    <a:cxn ang="0">
                      <a:pos x="302" y="127"/>
                    </a:cxn>
                    <a:cxn ang="0">
                      <a:pos x="297" y="134"/>
                    </a:cxn>
                    <a:cxn ang="0">
                      <a:pos x="170" y="153"/>
                    </a:cxn>
                    <a:cxn ang="0">
                      <a:pos x="98" y="162"/>
                    </a:cxn>
                    <a:cxn ang="0">
                      <a:pos x="0" y="179"/>
                    </a:cxn>
                  </a:cxnLst>
                  <a:rect l="0" t="0" r="r" b="b"/>
                  <a:pathLst>
                    <a:path w="343" h="179">
                      <a:moveTo>
                        <a:pt x="0" y="179"/>
                      </a:moveTo>
                      <a:lnTo>
                        <a:pt x="3" y="176"/>
                      </a:lnTo>
                      <a:lnTo>
                        <a:pt x="6" y="172"/>
                      </a:lnTo>
                      <a:lnTo>
                        <a:pt x="10" y="170"/>
                      </a:lnTo>
                      <a:lnTo>
                        <a:pt x="13" y="165"/>
                      </a:lnTo>
                      <a:lnTo>
                        <a:pt x="15" y="160"/>
                      </a:lnTo>
                      <a:lnTo>
                        <a:pt x="15" y="157"/>
                      </a:lnTo>
                      <a:lnTo>
                        <a:pt x="15" y="153"/>
                      </a:lnTo>
                      <a:lnTo>
                        <a:pt x="13" y="152"/>
                      </a:lnTo>
                      <a:lnTo>
                        <a:pt x="12" y="148"/>
                      </a:lnTo>
                      <a:lnTo>
                        <a:pt x="10" y="146"/>
                      </a:lnTo>
                      <a:lnTo>
                        <a:pt x="12" y="143"/>
                      </a:lnTo>
                      <a:lnTo>
                        <a:pt x="13" y="141"/>
                      </a:lnTo>
                      <a:lnTo>
                        <a:pt x="15" y="138"/>
                      </a:lnTo>
                      <a:lnTo>
                        <a:pt x="18" y="134"/>
                      </a:lnTo>
                      <a:lnTo>
                        <a:pt x="22" y="134"/>
                      </a:lnTo>
                      <a:lnTo>
                        <a:pt x="25" y="134"/>
                      </a:lnTo>
                      <a:lnTo>
                        <a:pt x="30" y="136"/>
                      </a:lnTo>
                      <a:lnTo>
                        <a:pt x="34" y="138"/>
                      </a:lnTo>
                      <a:lnTo>
                        <a:pt x="37" y="139"/>
                      </a:lnTo>
                      <a:lnTo>
                        <a:pt x="41" y="141"/>
                      </a:lnTo>
                      <a:lnTo>
                        <a:pt x="44" y="139"/>
                      </a:lnTo>
                      <a:lnTo>
                        <a:pt x="46" y="138"/>
                      </a:lnTo>
                      <a:lnTo>
                        <a:pt x="46" y="134"/>
                      </a:lnTo>
                      <a:lnTo>
                        <a:pt x="44" y="133"/>
                      </a:lnTo>
                      <a:lnTo>
                        <a:pt x="43" y="129"/>
                      </a:lnTo>
                      <a:lnTo>
                        <a:pt x="43" y="127"/>
                      </a:lnTo>
                      <a:lnTo>
                        <a:pt x="43" y="124"/>
                      </a:lnTo>
                      <a:lnTo>
                        <a:pt x="44" y="122"/>
                      </a:lnTo>
                      <a:lnTo>
                        <a:pt x="48" y="121"/>
                      </a:lnTo>
                      <a:lnTo>
                        <a:pt x="49" y="119"/>
                      </a:lnTo>
                      <a:lnTo>
                        <a:pt x="53" y="117"/>
                      </a:lnTo>
                      <a:lnTo>
                        <a:pt x="56" y="115"/>
                      </a:lnTo>
                      <a:lnTo>
                        <a:pt x="60" y="115"/>
                      </a:lnTo>
                      <a:lnTo>
                        <a:pt x="61" y="114"/>
                      </a:lnTo>
                      <a:lnTo>
                        <a:pt x="60" y="110"/>
                      </a:lnTo>
                      <a:lnTo>
                        <a:pt x="58" y="107"/>
                      </a:lnTo>
                      <a:lnTo>
                        <a:pt x="58" y="105"/>
                      </a:lnTo>
                      <a:lnTo>
                        <a:pt x="58" y="102"/>
                      </a:lnTo>
                      <a:lnTo>
                        <a:pt x="60" y="98"/>
                      </a:lnTo>
                      <a:lnTo>
                        <a:pt x="61" y="98"/>
                      </a:lnTo>
                      <a:lnTo>
                        <a:pt x="65" y="98"/>
                      </a:lnTo>
                      <a:lnTo>
                        <a:pt x="67" y="95"/>
                      </a:lnTo>
                      <a:lnTo>
                        <a:pt x="68" y="90"/>
                      </a:lnTo>
                      <a:lnTo>
                        <a:pt x="72" y="90"/>
                      </a:lnTo>
                      <a:lnTo>
                        <a:pt x="73" y="90"/>
                      </a:lnTo>
                      <a:lnTo>
                        <a:pt x="77" y="90"/>
                      </a:lnTo>
                      <a:lnTo>
                        <a:pt x="79" y="93"/>
                      </a:lnTo>
                      <a:lnTo>
                        <a:pt x="82" y="91"/>
                      </a:lnTo>
                      <a:lnTo>
                        <a:pt x="84" y="90"/>
                      </a:lnTo>
                      <a:lnTo>
                        <a:pt x="87" y="86"/>
                      </a:lnTo>
                      <a:lnTo>
                        <a:pt x="92" y="86"/>
                      </a:lnTo>
                      <a:lnTo>
                        <a:pt x="96" y="88"/>
                      </a:lnTo>
                      <a:lnTo>
                        <a:pt x="99" y="90"/>
                      </a:lnTo>
                      <a:lnTo>
                        <a:pt x="101" y="91"/>
                      </a:lnTo>
                      <a:lnTo>
                        <a:pt x="103" y="93"/>
                      </a:lnTo>
                      <a:lnTo>
                        <a:pt x="104" y="91"/>
                      </a:lnTo>
                      <a:lnTo>
                        <a:pt x="108" y="88"/>
                      </a:lnTo>
                      <a:lnTo>
                        <a:pt x="110" y="86"/>
                      </a:lnTo>
                      <a:lnTo>
                        <a:pt x="111" y="83"/>
                      </a:lnTo>
                      <a:lnTo>
                        <a:pt x="115" y="81"/>
                      </a:lnTo>
                      <a:lnTo>
                        <a:pt x="118" y="81"/>
                      </a:lnTo>
                      <a:lnTo>
                        <a:pt x="120" y="83"/>
                      </a:lnTo>
                      <a:lnTo>
                        <a:pt x="123" y="86"/>
                      </a:lnTo>
                      <a:lnTo>
                        <a:pt x="125" y="86"/>
                      </a:lnTo>
                      <a:lnTo>
                        <a:pt x="128" y="84"/>
                      </a:lnTo>
                      <a:lnTo>
                        <a:pt x="132" y="81"/>
                      </a:lnTo>
                      <a:lnTo>
                        <a:pt x="132" y="78"/>
                      </a:lnTo>
                      <a:lnTo>
                        <a:pt x="134" y="71"/>
                      </a:lnTo>
                      <a:lnTo>
                        <a:pt x="137" y="67"/>
                      </a:lnTo>
                      <a:lnTo>
                        <a:pt x="141" y="67"/>
                      </a:lnTo>
                      <a:lnTo>
                        <a:pt x="142" y="71"/>
                      </a:lnTo>
                      <a:lnTo>
                        <a:pt x="146" y="74"/>
                      </a:lnTo>
                      <a:lnTo>
                        <a:pt x="147" y="76"/>
                      </a:lnTo>
                      <a:lnTo>
                        <a:pt x="153" y="78"/>
                      </a:lnTo>
                      <a:lnTo>
                        <a:pt x="156" y="76"/>
                      </a:lnTo>
                      <a:lnTo>
                        <a:pt x="159" y="71"/>
                      </a:lnTo>
                      <a:lnTo>
                        <a:pt x="159" y="64"/>
                      </a:lnTo>
                      <a:lnTo>
                        <a:pt x="163" y="60"/>
                      </a:lnTo>
                      <a:lnTo>
                        <a:pt x="170" y="52"/>
                      </a:lnTo>
                      <a:lnTo>
                        <a:pt x="173" y="45"/>
                      </a:lnTo>
                      <a:lnTo>
                        <a:pt x="177" y="42"/>
                      </a:lnTo>
                      <a:lnTo>
                        <a:pt x="178" y="40"/>
                      </a:lnTo>
                      <a:lnTo>
                        <a:pt x="182" y="38"/>
                      </a:lnTo>
                      <a:lnTo>
                        <a:pt x="178" y="36"/>
                      </a:lnTo>
                      <a:lnTo>
                        <a:pt x="177" y="33"/>
                      </a:lnTo>
                      <a:lnTo>
                        <a:pt x="178" y="29"/>
                      </a:lnTo>
                      <a:lnTo>
                        <a:pt x="182" y="28"/>
                      </a:lnTo>
                      <a:lnTo>
                        <a:pt x="185" y="29"/>
                      </a:lnTo>
                      <a:lnTo>
                        <a:pt x="189" y="31"/>
                      </a:lnTo>
                      <a:lnTo>
                        <a:pt x="192" y="29"/>
                      </a:lnTo>
                      <a:lnTo>
                        <a:pt x="196" y="28"/>
                      </a:lnTo>
                      <a:lnTo>
                        <a:pt x="197" y="24"/>
                      </a:lnTo>
                      <a:lnTo>
                        <a:pt x="202" y="23"/>
                      </a:lnTo>
                      <a:lnTo>
                        <a:pt x="206" y="21"/>
                      </a:lnTo>
                      <a:lnTo>
                        <a:pt x="208" y="17"/>
                      </a:lnTo>
                      <a:lnTo>
                        <a:pt x="204" y="16"/>
                      </a:lnTo>
                      <a:lnTo>
                        <a:pt x="204" y="12"/>
                      </a:lnTo>
                      <a:lnTo>
                        <a:pt x="201" y="9"/>
                      </a:lnTo>
                      <a:lnTo>
                        <a:pt x="201" y="5"/>
                      </a:lnTo>
                      <a:lnTo>
                        <a:pt x="206" y="0"/>
                      </a:lnTo>
                      <a:lnTo>
                        <a:pt x="211" y="0"/>
                      </a:lnTo>
                      <a:lnTo>
                        <a:pt x="216" y="2"/>
                      </a:lnTo>
                      <a:lnTo>
                        <a:pt x="221" y="2"/>
                      </a:lnTo>
                      <a:lnTo>
                        <a:pt x="226" y="5"/>
                      </a:lnTo>
                      <a:lnTo>
                        <a:pt x="228" y="9"/>
                      </a:lnTo>
                      <a:lnTo>
                        <a:pt x="230" y="12"/>
                      </a:lnTo>
                      <a:lnTo>
                        <a:pt x="232" y="17"/>
                      </a:lnTo>
                      <a:lnTo>
                        <a:pt x="235" y="19"/>
                      </a:lnTo>
                      <a:lnTo>
                        <a:pt x="237" y="19"/>
                      </a:lnTo>
                      <a:lnTo>
                        <a:pt x="244" y="19"/>
                      </a:lnTo>
                      <a:lnTo>
                        <a:pt x="249" y="19"/>
                      </a:lnTo>
                      <a:lnTo>
                        <a:pt x="252" y="23"/>
                      </a:lnTo>
                      <a:lnTo>
                        <a:pt x="254" y="24"/>
                      </a:lnTo>
                      <a:lnTo>
                        <a:pt x="257" y="28"/>
                      </a:lnTo>
                      <a:lnTo>
                        <a:pt x="261" y="24"/>
                      </a:lnTo>
                      <a:lnTo>
                        <a:pt x="263" y="23"/>
                      </a:lnTo>
                      <a:lnTo>
                        <a:pt x="264" y="21"/>
                      </a:lnTo>
                      <a:lnTo>
                        <a:pt x="268" y="21"/>
                      </a:lnTo>
                      <a:lnTo>
                        <a:pt x="269" y="23"/>
                      </a:lnTo>
                      <a:lnTo>
                        <a:pt x="271" y="24"/>
                      </a:lnTo>
                      <a:lnTo>
                        <a:pt x="275" y="26"/>
                      </a:lnTo>
                      <a:lnTo>
                        <a:pt x="280" y="26"/>
                      </a:lnTo>
                      <a:lnTo>
                        <a:pt x="283" y="23"/>
                      </a:lnTo>
                      <a:lnTo>
                        <a:pt x="287" y="19"/>
                      </a:lnTo>
                      <a:lnTo>
                        <a:pt x="288" y="16"/>
                      </a:lnTo>
                      <a:lnTo>
                        <a:pt x="292" y="16"/>
                      </a:lnTo>
                      <a:lnTo>
                        <a:pt x="293" y="16"/>
                      </a:lnTo>
                      <a:lnTo>
                        <a:pt x="295" y="17"/>
                      </a:lnTo>
                      <a:lnTo>
                        <a:pt x="297" y="21"/>
                      </a:lnTo>
                      <a:lnTo>
                        <a:pt x="297" y="23"/>
                      </a:lnTo>
                      <a:lnTo>
                        <a:pt x="302" y="26"/>
                      </a:lnTo>
                      <a:lnTo>
                        <a:pt x="306" y="28"/>
                      </a:lnTo>
                      <a:lnTo>
                        <a:pt x="309" y="29"/>
                      </a:lnTo>
                      <a:lnTo>
                        <a:pt x="311" y="33"/>
                      </a:lnTo>
                      <a:lnTo>
                        <a:pt x="311" y="36"/>
                      </a:lnTo>
                      <a:lnTo>
                        <a:pt x="311" y="42"/>
                      </a:lnTo>
                      <a:lnTo>
                        <a:pt x="311" y="45"/>
                      </a:lnTo>
                      <a:lnTo>
                        <a:pt x="311" y="50"/>
                      </a:lnTo>
                      <a:lnTo>
                        <a:pt x="314" y="54"/>
                      </a:lnTo>
                      <a:lnTo>
                        <a:pt x="318" y="57"/>
                      </a:lnTo>
                      <a:lnTo>
                        <a:pt x="321" y="62"/>
                      </a:lnTo>
                      <a:lnTo>
                        <a:pt x="324" y="66"/>
                      </a:lnTo>
                      <a:lnTo>
                        <a:pt x="328" y="71"/>
                      </a:lnTo>
                      <a:lnTo>
                        <a:pt x="333" y="74"/>
                      </a:lnTo>
                      <a:lnTo>
                        <a:pt x="336" y="78"/>
                      </a:lnTo>
                      <a:lnTo>
                        <a:pt x="340" y="81"/>
                      </a:lnTo>
                      <a:lnTo>
                        <a:pt x="343" y="81"/>
                      </a:lnTo>
                      <a:lnTo>
                        <a:pt x="340" y="86"/>
                      </a:lnTo>
                      <a:lnTo>
                        <a:pt x="336" y="90"/>
                      </a:lnTo>
                      <a:lnTo>
                        <a:pt x="331" y="95"/>
                      </a:lnTo>
                      <a:lnTo>
                        <a:pt x="330" y="97"/>
                      </a:lnTo>
                      <a:lnTo>
                        <a:pt x="324" y="100"/>
                      </a:lnTo>
                      <a:lnTo>
                        <a:pt x="321" y="103"/>
                      </a:lnTo>
                      <a:lnTo>
                        <a:pt x="319" y="105"/>
                      </a:lnTo>
                      <a:lnTo>
                        <a:pt x="318" y="107"/>
                      </a:lnTo>
                      <a:lnTo>
                        <a:pt x="316" y="109"/>
                      </a:lnTo>
                      <a:lnTo>
                        <a:pt x="316" y="114"/>
                      </a:lnTo>
                      <a:lnTo>
                        <a:pt x="314" y="115"/>
                      </a:lnTo>
                      <a:lnTo>
                        <a:pt x="311" y="117"/>
                      </a:lnTo>
                      <a:lnTo>
                        <a:pt x="311" y="119"/>
                      </a:lnTo>
                      <a:lnTo>
                        <a:pt x="309" y="121"/>
                      </a:lnTo>
                      <a:lnTo>
                        <a:pt x="307" y="124"/>
                      </a:lnTo>
                      <a:lnTo>
                        <a:pt x="306" y="124"/>
                      </a:lnTo>
                      <a:lnTo>
                        <a:pt x="302" y="127"/>
                      </a:lnTo>
                      <a:lnTo>
                        <a:pt x="300" y="127"/>
                      </a:lnTo>
                      <a:lnTo>
                        <a:pt x="299" y="133"/>
                      </a:lnTo>
                      <a:lnTo>
                        <a:pt x="297" y="134"/>
                      </a:lnTo>
                      <a:lnTo>
                        <a:pt x="295" y="138"/>
                      </a:lnTo>
                      <a:lnTo>
                        <a:pt x="209" y="150"/>
                      </a:lnTo>
                      <a:lnTo>
                        <a:pt x="170" y="153"/>
                      </a:lnTo>
                      <a:lnTo>
                        <a:pt x="151" y="157"/>
                      </a:lnTo>
                      <a:lnTo>
                        <a:pt x="132" y="160"/>
                      </a:lnTo>
                      <a:lnTo>
                        <a:pt x="98" y="162"/>
                      </a:lnTo>
                      <a:lnTo>
                        <a:pt x="68" y="164"/>
                      </a:lnTo>
                      <a:lnTo>
                        <a:pt x="67" y="174"/>
                      </a:lnTo>
                      <a:lnTo>
                        <a:pt x="0" y="179"/>
                      </a:lnTo>
                      <a:close/>
                    </a:path>
                  </a:pathLst>
                </a:custGeom>
                <a:solidFill>
                  <a:srgbClr val="729BC8"/>
                </a:solidFill>
                <a:ln w="7938">
                  <a:solidFill>
                    <a:schemeClr val="bg1"/>
                  </a:solidFill>
                  <a:prstDash val="solid"/>
                  <a:round/>
                  <a:headEnd/>
                  <a:tailEnd/>
                </a:ln>
              </p:spPr>
              <p:txBody>
                <a:bodyPr/>
                <a:lstStyle/>
                <a:p>
                  <a:endParaRPr lang="en-US" dirty="0">
                    <a:latin typeface="+mj-lt"/>
                  </a:endParaRPr>
                </a:p>
              </p:txBody>
            </p:sp>
            <p:sp>
              <p:nvSpPr>
                <p:cNvPr id="78" name="Freeform 50"/>
                <p:cNvSpPr>
                  <a:spLocks/>
                </p:cNvSpPr>
                <p:nvPr/>
              </p:nvSpPr>
              <p:spPr bwMode="auto">
                <a:xfrm>
                  <a:off x="5134390" y="3943943"/>
                  <a:ext cx="418553" cy="484754"/>
                </a:xfrm>
                <a:custGeom>
                  <a:avLst/>
                  <a:gdLst/>
                  <a:ahLst/>
                  <a:cxnLst>
                    <a:cxn ang="0">
                      <a:pos x="9" y="43"/>
                    </a:cxn>
                    <a:cxn ang="0">
                      <a:pos x="19" y="42"/>
                    </a:cxn>
                    <a:cxn ang="0">
                      <a:pos x="31" y="40"/>
                    </a:cxn>
                    <a:cxn ang="0">
                      <a:pos x="46" y="38"/>
                    </a:cxn>
                    <a:cxn ang="0">
                      <a:pos x="53" y="36"/>
                    </a:cxn>
                    <a:cxn ang="0">
                      <a:pos x="65" y="38"/>
                    </a:cxn>
                    <a:cxn ang="0">
                      <a:pos x="76" y="42"/>
                    </a:cxn>
                    <a:cxn ang="0">
                      <a:pos x="84" y="43"/>
                    </a:cxn>
                    <a:cxn ang="0">
                      <a:pos x="91" y="47"/>
                    </a:cxn>
                    <a:cxn ang="0">
                      <a:pos x="106" y="45"/>
                    </a:cxn>
                    <a:cxn ang="0">
                      <a:pos x="117" y="42"/>
                    </a:cxn>
                    <a:cxn ang="0">
                      <a:pos x="129" y="38"/>
                    </a:cxn>
                    <a:cxn ang="0">
                      <a:pos x="139" y="31"/>
                    </a:cxn>
                    <a:cxn ang="0">
                      <a:pos x="155" y="17"/>
                    </a:cxn>
                    <a:cxn ang="0">
                      <a:pos x="172" y="7"/>
                    </a:cxn>
                    <a:cxn ang="0">
                      <a:pos x="184" y="0"/>
                    </a:cxn>
                    <a:cxn ang="0">
                      <a:pos x="186" y="17"/>
                    </a:cxn>
                    <a:cxn ang="0">
                      <a:pos x="189" y="36"/>
                    </a:cxn>
                    <a:cxn ang="0">
                      <a:pos x="192" y="55"/>
                    </a:cxn>
                    <a:cxn ang="0">
                      <a:pos x="196" y="69"/>
                    </a:cxn>
                    <a:cxn ang="0">
                      <a:pos x="194" y="90"/>
                    </a:cxn>
                    <a:cxn ang="0">
                      <a:pos x="194" y="110"/>
                    </a:cxn>
                    <a:cxn ang="0">
                      <a:pos x="192" y="131"/>
                    </a:cxn>
                    <a:cxn ang="0">
                      <a:pos x="191" y="143"/>
                    </a:cxn>
                    <a:cxn ang="0">
                      <a:pos x="182" y="155"/>
                    </a:cxn>
                    <a:cxn ang="0">
                      <a:pos x="174" y="162"/>
                    </a:cxn>
                    <a:cxn ang="0">
                      <a:pos x="165" y="164"/>
                    </a:cxn>
                    <a:cxn ang="0">
                      <a:pos x="162" y="169"/>
                    </a:cxn>
                    <a:cxn ang="0">
                      <a:pos x="156" y="172"/>
                    </a:cxn>
                    <a:cxn ang="0">
                      <a:pos x="155" y="181"/>
                    </a:cxn>
                    <a:cxn ang="0">
                      <a:pos x="156" y="189"/>
                    </a:cxn>
                    <a:cxn ang="0">
                      <a:pos x="153" y="195"/>
                    </a:cxn>
                    <a:cxn ang="0">
                      <a:pos x="148" y="191"/>
                    </a:cxn>
                    <a:cxn ang="0">
                      <a:pos x="143" y="191"/>
                    </a:cxn>
                    <a:cxn ang="0">
                      <a:pos x="139" y="196"/>
                    </a:cxn>
                    <a:cxn ang="0">
                      <a:pos x="137" y="203"/>
                    </a:cxn>
                    <a:cxn ang="0">
                      <a:pos x="139" y="210"/>
                    </a:cxn>
                    <a:cxn ang="0">
                      <a:pos x="139" y="215"/>
                    </a:cxn>
                    <a:cxn ang="0">
                      <a:pos x="136" y="220"/>
                    </a:cxn>
                    <a:cxn ang="0">
                      <a:pos x="136" y="224"/>
                    </a:cxn>
                    <a:cxn ang="0">
                      <a:pos x="129" y="227"/>
                    </a:cxn>
                    <a:cxn ang="0">
                      <a:pos x="122" y="225"/>
                    </a:cxn>
                    <a:cxn ang="0">
                      <a:pos x="113" y="220"/>
                    </a:cxn>
                    <a:cxn ang="0">
                      <a:pos x="108" y="215"/>
                    </a:cxn>
                    <a:cxn ang="0">
                      <a:pos x="108" y="210"/>
                    </a:cxn>
                    <a:cxn ang="0">
                      <a:pos x="103" y="210"/>
                    </a:cxn>
                    <a:cxn ang="0">
                      <a:pos x="100" y="213"/>
                    </a:cxn>
                    <a:cxn ang="0">
                      <a:pos x="94" y="220"/>
                    </a:cxn>
                    <a:cxn ang="0">
                      <a:pos x="88" y="222"/>
                    </a:cxn>
                    <a:cxn ang="0">
                      <a:pos x="81" y="217"/>
                    </a:cxn>
                    <a:cxn ang="0">
                      <a:pos x="77" y="217"/>
                    </a:cxn>
                    <a:cxn ang="0">
                      <a:pos x="74" y="219"/>
                    </a:cxn>
                    <a:cxn ang="0">
                      <a:pos x="72" y="224"/>
                    </a:cxn>
                    <a:cxn ang="0">
                      <a:pos x="69" y="220"/>
                    </a:cxn>
                    <a:cxn ang="0">
                      <a:pos x="62" y="215"/>
                    </a:cxn>
                    <a:cxn ang="0">
                      <a:pos x="55" y="213"/>
                    </a:cxn>
                    <a:cxn ang="0">
                      <a:pos x="46" y="213"/>
                    </a:cxn>
                    <a:cxn ang="0">
                      <a:pos x="43" y="207"/>
                    </a:cxn>
                    <a:cxn ang="0">
                      <a:pos x="36" y="200"/>
                    </a:cxn>
                    <a:cxn ang="0">
                      <a:pos x="29" y="198"/>
                    </a:cxn>
                    <a:cxn ang="0">
                      <a:pos x="21" y="195"/>
                    </a:cxn>
                    <a:cxn ang="0">
                      <a:pos x="15" y="200"/>
                    </a:cxn>
                  </a:cxnLst>
                  <a:rect l="0" t="0" r="r" b="b"/>
                  <a:pathLst>
                    <a:path w="196" h="227">
                      <a:moveTo>
                        <a:pt x="0" y="43"/>
                      </a:moveTo>
                      <a:lnTo>
                        <a:pt x="9" y="43"/>
                      </a:lnTo>
                      <a:lnTo>
                        <a:pt x="12" y="42"/>
                      </a:lnTo>
                      <a:lnTo>
                        <a:pt x="19" y="42"/>
                      </a:lnTo>
                      <a:lnTo>
                        <a:pt x="26" y="40"/>
                      </a:lnTo>
                      <a:lnTo>
                        <a:pt x="31" y="40"/>
                      </a:lnTo>
                      <a:lnTo>
                        <a:pt x="34" y="38"/>
                      </a:lnTo>
                      <a:lnTo>
                        <a:pt x="46" y="38"/>
                      </a:lnTo>
                      <a:lnTo>
                        <a:pt x="51" y="36"/>
                      </a:lnTo>
                      <a:lnTo>
                        <a:pt x="53" y="36"/>
                      </a:lnTo>
                      <a:lnTo>
                        <a:pt x="58" y="36"/>
                      </a:lnTo>
                      <a:lnTo>
                        <a:pt x="65" y="38"/>
                      </a:lnTo>
                      <a:lnTo>
                        <a:pt x="72" y="38"/>
                      </a:lnTo>
                      <a:lnTo>
                        <a:pt x="76" y="42"/>
                      </a:lnTo>
                      <a:lnTo>
                        <a:pt x="79" y="43"/>
                      </a:lnTo>
                      <a:lnTo>
                        <a:pt x="84" y="43"/>
                      </a:lnTo>
                      <a:lnTo>
                        <a:pt x="88" y="43"/>
                      </a:lnTo>
                      <a:lnTo>
                        <a:pt x="91" y="47"/>
                      </a:lnTo>
                      <a:lnTo>
                        <a:pt x="98" y="47"/>
                      </a:lnTo>
                      <a:lnTo>
                        <a:pt x="106" y="45"/>
                      </a:lnTo>
                      <a:lnTo>
                        <a:pt x="112" y="43"/>
                      </a:lnTo>
                      <a:lnTo>
                        <a:pt x="117" y="42"/>
                      </a:lnTo>
                      <a:lnTo>
                        <a:pt x="124" y="38"/>
                      </a:lnTo>
                      <a:lnTo>
                        <a:pt x="129" y="38"/>
                      </a:lnTo>
                      <a:lnTo>
                        <a:pt x="134" y="36"/>
                      </a:lnTo>
                      <a:lnTo>
                        <a:pt x="139" y="31"/>
                      </a:lnTo>
                      <a:lnTo>
                        <a:pt x="146" y="26"/>
                      </a:lnTo>
                      <a:lnTo>
                        <a:pt x="155" y="17"/>
                      </a:lnTo>
                      <a:lnTo>
                        <a:pt x="163" y="12"/>
                      </a:lnTo>
                      <a:lnTo>
                        <a:pt x="172" y="7"/>
                      </a:lnTo>
                      <a:lnTo>
                        <a:pt x="179" y="2"/>
                      </a:lnTo>
                      <a:lnTo>
                        <a:pt x="184" y="0"/>
                      </a:lnTo>
                      <a:lnTo>
                        <a:pt x="186" y="9"/>
                      </a:lnTo>
                      <a:lnTo>
                        <a:pt x="186" y="17"/>
                      </a:lnTo>
                      <a:lnTo>
                        <a:pt x="189" y="31"/>
                      </a:lnTo>
                      <a:lnTo>
                        <a:pt x="189" y="36"/>
                      </a:lnTo>
                      <a:lnTo>
                        <a:pt x="192" y="47"/>
                      </a:lnTo>
                      <a:lnTo>
                        <a:pt x="192" y="55"/>
                      </a:lnTo>
                      <a:lnTo>
                        <a:pt x="194" y="62"/>
                      </a:lnTo>
                      <a:lnTo>
                        <a:pt x="196" y="69"/>
                      </a:lnTo>
                      <a:lnTo>
                        <a:pt x="196" y="83"/>
                      </a:lnTo>
                      <a:lnTo>
                        <a:pt x="194" y="90"/>
                      </a:lnTo>
                      <a:lnTo>
                        <a:pt x="194" y="100"/>
                      </a:lnTo>
                      <a:lnTo>
                        <a:pt x="194" y="110"/>
                      </a:lnTo>
                      <a:lnTo>
                        <a:pt x="194" y="121"/>
                      </a:lnTo>
                      <a:lnTo>
                        <a:pt x="192" y="131"/>
                      </a:lnTo>
                      <a:lnTo>
                        <a:pt x="191" y="138"/>
                      </a:lnTo>
                      <a:lnTo>
                        <a:pt x="191" y="143"/>
                      </a:lnTo>
                      <a:lnTo>
                        <a:pt x="186" y="148"/>
                      </a:lnTo>
                      <a:lnTo>
                        <a:pt x="182" y="155"/>
                      </a:lnTo>
                      <a:lnTo>
                        <a:pt x="177" y="160"/>
                      </a:lnTo>
                      <a:lnTo>
                        <a:pt x="174" y="162"/>
                      </a:lnTo>
                      <a:lnTo>
                        <a:pt x="168" y="164"/>
                      </a:lnTo>
                      <a:lnTo>
                        <a:pt x="165" y="164"/>
                      </a:lnTo>
                      <a:lnTo>
                        <a:pt x="163" y="167"/>
                      </a:lnTo>
                      <a:lnTo>
                        <a:pt x="162" y="169"/>
                      </a:lnTo>
                      <a:lnTo>
                        <a:pt x="158" y="170"/>
                      </a:lnTo>
                      <a:lnTo>
                        <a:pt x="156" y="172"/>
                      </a:lnTo>
                      <a:lnTo>
                        <a:pt x="155" y="177"/>
                      </a:lnTo>
                      <a:lnTo>
                        <a:pt x="155" y="181"/>
                      </a:lnTo>
                      <a:lnTo>
                        <a:pt x="155" y="186"/>
                      </a:lnTo>
                      <a:lnTo>
                        <a:pt x="156" y="189"/>
                      </a:lnTo>
                      <a:lnTo>
                        <a:pt x="155" y="193"/>
                      </a:lnTo>
                      <a:lnTo>
                        <a:pt x="153" y="195"/>
                      </a:lnTo>
                      <a:lnTo>
                        <a:pt x="149" y="195"/>
                      </a:lnTo>
                      <a:lnTo>
                        <a:pt x="148" y="191"/>
                      </a:lnTo>
                      <a:lnTo>
                        <a:pt x="144" y="189"/>
                      </a:lnTo>
                      <a:lnTo>
                        <a:pt x="143" y="191"/>
                      </a:lnTo>
                      <a:lnTo>
                        <a:pt x="143" y="195"/>
                      </a:lnTo>
                      <a:lnTo>
                        <a:pt x="139" y="196"/>
                      </a:lnTo>
                      <a:lnTo>
                        <a:pt x="139" y="200"/>
                      </a:lnTo>
                      <a:lnTo>
                        <a:pt x="137" y="203"/>
                      </a:lnTo>
                      <a:lnTo>
                        <a:pt x="139" y="207"/>
                      </a:lnTo>
                      <a:lnTo>
                        <a:pt x="139" y="210"/>
                      </a:lnTo>
                      <a:lnTo>
                        <a:pt x="141" y="212"/>
                      </a:lnTo>
                      <a:lnTo>
                        <a:pt x="139" y="215"/>
                      </a:lnTo>
                      <a:lnTo>
                        <a:pt x="137" y="217"/>
                      </a:lnTo>
                      <a:lnTo>
                        <a:pt x="136" y="220"/>
                      </a:lnTo>
                      <a:lnTo>
                        <a:pt x="136" y="222"/>
                      </a:lnTo>
                      <a:lnTo>
                        <a:pt x="136" y="224"/>
                      </a:lnTo>
                      <a:lnTo>
                        <a:pt x="132" y="225"/>
                      </a:lnTo>
                      <a:lnTo>
                        <a:pt x="129" y="227"/>
                      </a:lnTo>
                      <a:lnTo>
                        <a:pt x="125" y="227"/>
                      </a:lnTo>
                      <a:lnTo>
                        <a:pt x="122" y="225"/>
                      </a:lnTo>
                      <a:lnTo>
                        <a:pt x="117" y="222"/>
                      </a:lnTo>
                      <a:lnTo>
                        <a:pt x="113" y="220"/>
                      </a:lnTo>
                      <a:lnTo>
                        <a:pt x="110" y="219"/>
                      </a:lnTo>
                      <a:lnTo>
                        <a:pt x="108" y="215"/>
                      </a:lnTo>
                      <a:lnTo>
                        <a:pt x="108" y="213"/>
                      </a:lnTo>
                      <a:lnTo>
                        <a:pt x="108" y="210"/>
                      </a:lnTo>
                      <a:lnTo>
                        <a:pt x="105" y="210"/>
                      </a:lnTo>
                      <a:lnTo>
                        <a:pt x="103" y="210"/>
                      </a:lnTo>
                      <a:lnTo>
                        <a:pt x="101" y="212"/>
                      </a:lnTo>
                      <a:lnTo>
                        <a:pt x="100" y="213"/>
                      </a:lnTo>
                      <a:lnTo>
                        <a:pt x="98" y="217"/>
                      </a:lnTo>
                      <a:lnTo>
                        <a:pt x="94" y="220"/>
                      </a:lnTo>
                      <a:lnTo>
                        <a:pt x="93" y="222"/>
                      </a:lnTo>
                      <a:lnTo>
                        <a:pt x="88" y="222"/>
                      </a:lnTo>
                      <a:lnTo>
                        <a:pt x="84" y="219"/>
                      </a:lnTo>
                      <a:lnTo>
                        <a:pt x="81" y="217"/>
                      </a:lnTo>
                      <a:lnTo>
                        <a:pt x="79" y="217"/>
                      </a:lnTo>
                      <a:lnTo>
                        <a:pt x="77" y="217"/>
                      </a:lnTo>
                      <a:lnTo>
                        <a:pt x="76" y="217"/>
                      </a:lnTo>
                      <a:lnTo>
                        <a:pt x="74" y="219"/>
                      </a:lnTo>
                      <a:lnTo>
                        <a:pt x="72" y="220"/>
                      </a:lnTo>
                      <a:lnTo>
                        <a:pt x="72" y="224"/>
                      </a:lnTo>
                      <a:lnTo>
                        <a:pt x="70" y="222"/>
                      </a:lnTo>
                      <a:lnTo>
                        <a:pt x="69" y="220"/>
                      </a:lnTo>
                      <a:lnTo>
                        <a:pt x="65" y="219"/>
                      </a:lnTo>
                      <a:lnTo>
                        <a:pt x="62" y="215"/>
                      </a:lnTo>
                      <a:lnTo>
                        <a:pt x="60" y="213"/>
                      </a:lnTo>
                      <a:lnTo>
                        <a:pt x="55" y="213"/>
                      </a:lnTo>
                      <a:lnTo>
                        <a:pt x="50" y="213"/>
                      </a:lnTo>
                      <a:lnTo>
                        <a:pt x="46" y="213"/>
                      </a:lnTo>
                      <a:lnTo>
                        <a:pt x="45" y="210"/>
                      </a:lnTo>
                      <a:lnTo>
                        <a:pt x="43" y="207"/>
                      </a:lnTo>
                      <a:lnTo>
                        <a:pt x="39" y="203"/>
                      </a:lnTo>
                      <a:lnTo>
                        <a:pt x="36" y="200"/>
                      </a:lnTo>
                      <a:lnTo>
                        <a:pt x="34" y="198"/>
                      </a:lnTo>
                      <a:lnTo>
                        <a:pt x="29" y="198"/>
                      </a:lnTo>
                      <a:lnTo>
                        <a:pt x="26" y="196"/>
                      </a:lnTo>
                      <a:lnTo>
                        <a:pt x="21" y="195"/>
                      </a:lnTo>
                      <a:lnTo>
                        <a:pt x="19" y="196"/>
                      </a:lnTo>
                      <a:lnTo>
                        <a:pt x="15" y="200"/>
                      </a:lnTo>
                      <a:lnTo>
                        <a:pt x="0" y="43"/>
                      </a:lnTo>
                      <a:close/>
                    </a:path>
                  </a:pathLst>
                </a:custGeom>
                <a:solidFill>
                  <a:srgbClr val="729BC8"/>
                </a:solidFill>
                <a:ln w="7938">
                  <a:solidFill>
                    <a:schemeClr val="bg1"/>
                  </a:solidFill>
                  <a:prstDash val="solid"/>
                  <a:round/>
                  <a:headEnd/>
                  <a:tailEnd/>
                </a:ln>
              </p:spPr>
              <p:txBody>
                <a:bodyPr/>
                <a:lstStyle/>
                <a:p>
                  <a:endParaRPr lang="en-US" dirty="0">
                    <a:latin typeface="+mj-lt"/>
                  </a:endParaRPr>
                </a:p>
              </p:txBody>
            </p:sp>
            <p:sp>
              <p:nvSpPr>
                <p:cNvPr id="79" name="Freeform 51"/>
                <p:cNvSpPr>
                  <a:spLocks/>
                </p:cNvSpPr>
                <p:nvPr/>
              </p:nvSpPr>
              <p:spPr bwMode="auto">
                <a:xfrm>
                  <a:off x="5138661" y="4863403"/>
                  <a:ext cx="538140" cy="590322"/>
                </a:xfrm>
                <a:custGeom>
                  <a:avLst/>
                  <a:gdLst/>
                  <a:ahLst/>
                  <a:cxnLst>
                    <a:cxn ang="0">
                      <a:pos x="98" y="4"/>
                    </a:cxn>
                    <a:cxn ang="0">
                      <a:pos x="123" y="4"/>
                    </a:cxn>
                    <a:cxn ang="0">
                      <a:pos x="117" y="11"/>
                    </a:cxn>
                    <a:cxn ang="0">
                      <a:pos x="113" y="21"/>
                    </a:cxn>
                    <a:cxn ang="0">
                      <a:pos x="123" y="26"/>
                    </a:cxn>
                    <a:cxn ang="0">
                      <a:pos x="134" y="29"/>
                    </a:cxn>
                    <a:cxn ang="0">
                      <a:pos x="142" y="41"/>
                    </a:cxn>
                    <a:cxn ang="0">
                      <a:pos x="153" y="54"/>
                    </a:cxn>
                    <a:cxn ang="0">
                      <a:pos x="163" y="62"/>
                    </a:cxn>
                    <a:cxn ang="0">
                      <a:pos x="177" y="74"/>
                    </a:cxn>
                    <a:cxn ang="0">
                      <a:pos x="189" y="83"/>
                    </a:cxn>
                    <a:cxn ang="0">
                      <a:pos x="194" y="93"/>
                    </a:cxn>
                    <a:cxn ang="0">
                      <a:pos x="202" y="100"/>
                    </a:cxn>
                    <a:cxn ang="0">
                      <a:pos x="213" y="107"/>
                    </a:cxn>
                    <a:cxn ang="0">
                      <a:pos x="218" y="115"/>
                    </a:cxn>
                    <a:cxn ang="0">
                      <a:pos x="221" y="124"/>
                    </a:cxn>
                    <a:cxn ang="0">
                      <a:pos x="227" y="131"/>
                    </a:cxn>
                    <a:cxn ang="0">
                      <a:pos x="233" y="136"/>
                    </a:cxn>
                    <a:cxn ang="0">
                      <a:pos x="239" y="146"/>
                    </a:cxn>
                    <a:cxn ang="0">
                      <a:pos x="240" y="155"/>
                    </a:cxn>
                    <a:cxn ang="0">
                      <a:pos x="249" y="162"/>
                    </a:cxn>
                    <a:cxn ang="0">
                      <a:pos x="249" y="181"/>
                    </a:cxn>
                    <a:cxn ang="0">
                      <a:pos x="239" y="205"/>
                    </a:cxn>
                    <a:cxn ang="0">
                      <a:pos x="233" y="232"/>
                    </a:cxn>
                    <a:cxn ang="0">
                      <a:pos x="221" y="244"/>
                    </a:cxn>
                    <a:cxn ang="0">
                      <a:pos x="211" y="243"/>
                    </a:cxn>
                    <a:cxn ang="0">
                      <a:pos x="208" y="249"/>
                    </a:cxn>
                    <a:cxn ang="0">
                      <a:pos x="211" y="260"/>
                    </a:cxn>
                    <a:cxn ang="0">
                      <a:pos x="209" y="272"/>
                    </a:cxn>
                    <a:cxn ang="0">
                      <a:pos x="199" y="268"/>
                    </a:cxn>
                    <a:cxn ang="0">
                      <a:pos x="196" y="260"/>
                    </a:cxn>
                    <a:cxn ang="0">
                      <a:pos x="132" y="263"/>
                    </a:cxn>
                    <a:cxn ang="0">
                      <a:pos x="65" y="267"/>
                    </a:cxn>
                    <a:cxn ang="0">
                      <a:pos x="53" y="253"/>
                    </a:cxn>
                    <a:cxn ang="0">
                      <a:pos x="48" y="232"/>
                    </a:cxn>
                    <a:cxn ang="0">
                      <a:pos x="49" y="207"/>
                    </a:cxn>
                    <a:cxn ang="0">
                      <a:pos x="44" y="188"/>
                    </a:cxn>
                    <a:cxn ang="0">
                      <a:pos x="49" y="179"/>
                    </a:cxn>
                    <a:cxn ang="0">
                      <a:pos x="48" y="170"/>
                    </a:cxn>
                    <a:cxn ang="0">
                      <a:pos x="43" y="157"/>
                    </a:cxn>
                    <a:cxn ang="0">
                      <a:pos x="34" y="131"/>
                    </a:cxn>
                    <a:cxn ang="0">
                      <a:pos x="27" y="109"/>
                    </a:cxn>
                    <a:cxn ang="0">
                      <a:pos x="20" y="83"/>
                    </a:cxn>
                    <a:cxn ang="0">
                      <a:pos x="12" y="50"/>
                    </a:cxn>
                    <a:cxn ang="0">
                      <a:pos x="5" y="31"/>
                    </a:cxn>
                    <a:cxn ang="0">
                      <a:pos x="0" y="14"/>
                    </a:cxn>
                  </a:cxnLst>
                  <a:rect l="0" t="0" r="r" b="b"/>
                  <a:pathLst>
                    <a:path w="252" h="272">
                      <a:moveTo>
                        <a:pt x="0" y="14"/>
                      </a:moveTo>
                      <a:lnTo>
                        <a:pt x="51" y="9"/>
                      </a:lnTo>
                      <a:lnTo>
                        <a:pt x="98" y="4"/>
                      </a:lnTo>
                      <a:lnTo>
                        <a:pt x="122" y="0"/>
                      </a:lnTo>
                      <a:lnTo>
                        <a:pt x="123" y="2"/>
                      </a:lnTo>
                      <a:lnTo>
                        <a:pt x="123" y="4"/>
                      </a:lnTo>
                      <a:lnTo>
                        <a:pt x="122" y="5"/>
                      </a:lnTo>
                      <a:lnTo>
                        <a:pt x="118" y="7"/>
                      </a:lnTo>
                      <a:lnTo>
                        <a:pt x="117" y="11"/>
                      </a:lnTo>
                      <a:lnTo>
                        <a:pt x="115" y="14"/>
                      </a:lnTo>
                      <a:lnTo>
                        <a:pt x="115" y="16"/>
                      </a:lnTo>
                      <a:lnTo>
                        <a:pt x="113" y="21"/>
                      </a:lnTo>
                      <a:lnTo>
                        <a:pt x="117" y="24"/>
                      </a:lnTo>
                      <a:lnTo>
                        <a:pt x="120" y="26"/>
                      </a:lnTo>
                      <a:lnTo>
                        <a:pt x="123" y="26"/>
                      </a:lnTo>
                      <a:lnTo>
                        <a:pt x="127" y="28"/>
                      </a:lnTo>
                      <a:lnTo>
                        <a:pt x="130" y="28"/>
                      </a:lnTo>
                      <a:lnTo>
                        <a:pt x="134" y="29"/>
                      </a:lnTo>
                      <a:lnTo>
                        <a:pt x="139" y="31"/>
                      </a:lnTo>
                      <a:lnTo>
                        <a:pt x="142" y="36"/>
                      </a:lnTo>
                      <a:lnTo>
                        <a:pt x="142" y="41"/>
                      </a:lnTo>
                      <a:lnTo>
                        <a:pt x="146" y="45"/>
                      </a:lnTo>
                      <a:lnTo>
                        <a:pt x="147" y="50"/>
                      </a:lnTo>
                      <a:lnTo>
                        <a:pt x="153" y="54"/>
                      </a:lnTo>
                      <a:lnTo>
                        <a:pt x="156" y="59"/>
                      </a:lnTo>
                      <a:lnTo>
                        <a:pt x="160" y="60"/>
                      </a:lnTo>
                      <a:lnTo>
                        <a:pt x="163" y="62"/>
                      </a:lnTo>
                      <a:lnTo>
                        <a:pt x="170" y="66"/>
                      </a:lnTo>
                      <a:lnTo>
                        <a:pt x="173" y="71"/>
                      </a:lnTo>
                      <a:lnTo>
                        <a:pt x="177" y="74"/>
                      </a:lnTo>
                      <a:lnTo>
                        <a:pt x="180" y="76"/>
                      </a:lnTo>
                      <a:lnTo>
                        <a:pt x="182" y="79"/>
                      </a:lnTo>
                      <a:lnTo>
                        <a:pt x="189" y="83"/>
                      </a:lnTo>
                      <a:lnTo>
                        <a:pt x="190" y="86"/>
                      </a:lnTo>
                      <a:lnTo>
                        <a:pt x="192" y="90"/>
                      </a:lnTo>
                      <a:lnTo>
                        <a:pt x="194" y="93"/>
                      </a:lnTo>
                      <a:lnTo>
                        <a:pt x="197" y="93"/>
                      </a:lnTo>
                      <a:lnTo>
                        <a:pt x="199" y="98"/>
                      </a:lnTo>
                      <a:lnTo>
                        <a:pt x="202" y="100"/>
                      </a:lnTo>
                      <a:lnTo>
                        <a:pt x="206" y="103"/>
                      </a:lnTo>
                      <a:lnTo>
                        <a:pt x="209" y="105"/>
                      </a:lnTo>
                      <a:lnTo>
                        <a:pt x="213" y="107"/>
                      </a:lnTo>
                      <a:lnTo>
                        <a:pt x="216" y="109"/>
                      </a:lnTo>
                      <a:lnTo>
                        <a:pt x="218" y="114"/>
                      </a:lnTo>
                      <a:lnTo>
                        <a:pt x="218" y="115"/>
                      </a:lnTo>
                      <a:lnTo>
                        <a:pt x="220" y="117"/>
                      </a:lnTo>
                      <a:lnTo>
                        <a:pt x="221" y="119"/>
                      </a:lnTo>
                      <a:lnTo>
                        <a:pt x="221" y="124"/>
                      </a:lnTo>
                      <a:lnTo>
                        <a:pt x="223" y="126"/>
                      </a:lnTo>
                      <a:lnTo>
                        <a:pt x="225" y="129"/>
                      </a:lnTo>
                      <a:lnTo>
                        <a:pt x="227" y="131"/>
                      </a:lnTo>
                      <a:lnTo>
                        <a:pt x="228" y="133"/>
                      </a:lnTo>
                      <a:lnTo>
                        <a:pt x="232" y="134"/>
                      </a:lnTo>
                      <a:lnTo>
                        <a:pt x="233" y="136"/>
                      </a:lnTo>
                      <a:lnTo>
                        <a:pt x="237" y="139"/>
                      </a:lnTo>
                      <a:lnTo>
                        <a:pt x="237" y="143"/>
                      </a:lnTo>
                      <a:lnTo>
                        <a:pt x="239" y="146"/>
                      </a:lnTo>
                      <a:lnTo>
                        <a:pt x="239" y="148"/>
                      </a:lnTo>
                      <a:lnTo>
                        <a:pt x="240" y="152"/>
                      </a:lnTo>
                      <a:lnTo>
                        <a:pt x="240" y="155"/>
                      </a:lnTo>
                      <a:lnTo>
                        <a:pt x="242" y="158"/>
                      </a:lnTo>
                      <a:lnTo>
                        <a:pt x="245" y="162"/>
                      </a:lnTo>
                      <a:lnTo>
                        <a:pt x="249" y="162"/>
                      </a:lnTo>
                      <a:lnTo>
                        <a:pt x="252" y="162"/>
                      </a:lnTo>
                      <a:lnTo>
                        <a:pt x="249" y="172"/>
                      </a:lnTo>
                      <a:lnTo>
                        <a:pt x="249" y="181"/>
                      </a:lnTo>
                      <a:lnTo>
                        <a:pt x="245" y="188"/>
                      </a:lnTo>
                      <a:lnTo>
                        <a:pt x="242" y="198"/>
                      </a:lnTo>
                      <a:lnTo>
                        <a:pt x="239" y="205"/>
                      </a:lnTo>
                      <a:lnTo>
                        <a:pt x="237" y="213"/>
                      </a:lnTo>
                      <a:lnTo>
                        <a:pt x="235" y="225"/>
                      </a:lnTo>
                      <a:lnTo>
                        <a:pt x="233" y="232"/>
                      </a:lnTo>
                      <a:lnTo>
                        <a:pt x="233" y="239"/>
                      </a:lnTo>
                      <a:lnTo>
                        <a:pt x="233" y="244"/>
                      </a:lnTo>
                      <a:lnTo>
                        <a:pt x="221" y="244"/>
                      </a:lnTo>
                      <a:lnTo>
                        <a:pt x="216" y="244"/>
                      </a:lnTo>
                      <a:lnTo>
                        <a:pt x="213" y="243"/>
                      </a:lnTo>
                      <a:lnTo>
                        <a:pt x="211" y="243"/>
                      </a:lnTo>
                      <a:lnTo>
                        <a:pt x="209" y="243"/>
                      </a:lnTo>
                      <a:lnTo>
                        <a:pt x="206" y="246"/>
                      </a:lnTo>
                      <a:lnTo>
                        <a:pt x="208" y="249"/>
                      </a:lnTo>
                      <a:lnTo>
                        <a:pt x="208" y="253"/>
                      </a:lnTo>
                      <a:lnTo>
                        <a:pt x="211" y="256"/>
                      </a:lnTo>
                      <a:lnTo>
                        <a:pt x="211" y="260"/>
                      </a:lnTo>
                      <a:lnTo>
                        <a:pt x="211" y="265"/>
                      </a:lnTo>
                      <a:lnTo>
                        <a:pt x="211" y="268"/>
                      </a:lnTo>
                      <a:lnTo>
                        <a:pt x="209" y="272"/>
                      </a:lnTo>
                      <a:lnTo>
                        <a:pt x="204" y="272"/>
                      </a:lnTo>
                      <a:lnTo>
                        <a:pt x="201" y="272"/>
                      </a:lnTo>
                      <a:lnTo>
                        <a:pt x="199" y="268"/>
                      </a:lnTo>
                      <a:lnTo>
                        <a:pt x="199" y="265"/>
                      </a:lnTo>
                      <a:lnTo>
                        <a:pt x="199" y="262"/>
                      </a:lnTo>
                      <a:lnTo>
                        <a:pt x="196" y="260"/>
                      </a:lnTo>
                      <a:lnTo>
                        <a:pt x="172" y="262"/>
                      </a:lnTo>
                      <a:lnTo>
                        <a:pt x="154" y="263"/>
                      </a:lnTo>
                      <a:lnTo>
                        <a:pt x="132" y="263"/>
                      </a:lnTo>
                      <a:lnTo>
                        <a:pt x="106" y="265"/>
                      </a:lnTo>
                      <a:lnTo>
                        <a:pt x="77" y="267"/>
                      </a:lnTo>
                      <a:lnTo>
                        <a:pt x="65" y="267"/>
                      </a:lnTo>
                      <a:lnTo>
                        <a:pt x="63" y="265"/>
                      </a:lnTo>
                      <a:lnTo>
                        <a:pt x="58" y="260"/>
                      </a:lnTo>
                      <a:lnTo>
                        <a:pt x="53" y="253"/>
                      </a:lnTo>
                      <a:lnTo>
                        <a:pt x="49" y="244"/>
                      </a:lnTo>
                      <a:lnTo>
                        <a:pt x="48" y="237"/>
                      </a:lnTo>
                      <a:lnTo>
                        <a:pt x="48" y="232"/>
                      </a:lnTo>
                      <a:lnTo>
                        <a:pt x="49" y="224"/>
                      </a:lnTo>
                      <a:lnTo>
                        <a:pt x="49" y="212"/>
                      </a:lnTo>
                      <a:lnTo>
                        <a:pt x="49" y="207"/>
                      </a:lnTo>
                      <a:lnTo>
                        <a:pt x="46" y="201"/>
                      </a:lnTo>
                      <a:lnTo>
                        <a:pt x="44" y="196"/>
                      </a:lnTo>
                      <a:lnTo>
                        <a:pt x="44" y="188"/>
                      </a:lnTo>
                      <a:lnTo>
                        <a:pt x="46" y="184"/>
                      </a:lnTo>
                      <a:lnTo>
                        <a:pt x="48" y="181"/>
                      </a:lnTo>
                      <a:lnTo>
                        <a:pt x="49" y="179"/>
                      </a:lnTo>
                      <a:lnTo>
                        <a:pt x="53" y="176"/>
                      </a:lnTo>
                      <a:lnTo>
                        <a:pt x="53" y="172"/>
                      </a:lnTo>
                      <a:lnTo>
                        <a:pt x="48" y="170"/>
                      </a:lnTo>
                      <a:lnTo>
                        <a:pt x="48" y="165"/>
                      </a:lnTo>
                      <a:lnTo>
                        <a:pt x="48" y="162"/>
                      </a:lnTo>
                      <a:lnTo>
                        <a:pt x="43" y="157"/>
                      </a:lnTo>
                      <a:lnTo>
                        <a:pt x="39" y="148"/>
                      </a:lnTo>
                      <a:lnTo>
                        <a:pt x="37" y="141"/>
                      </a:lnTo>
                      <a:lnTo>
                        <a:pt x="34" y="131"/>
                      </a:lnTo>
                      <a:lnTo>
                        <a:pt x="32" y="126"/>
                      </a:lnTo>
                      <a:lnTo>
                        <a:pt x="29" y="119"/>
                      </a:lnTo>
                      <a:lnTo>
                        <a:pt x="27" y="109"/>
                      </a:lnTo>
                      <a:lnTo>
                        <a:pt x="25" y="102"/>
                      </a:lnTo>
                      <a:lnTo>
                        <a:pt x="24" y="93"/>
                      </a:lnTo>
                      <a:lnTo>
                        <a:pt x="20" y="83"/>
                      </a:lnTo>
                      <a:lnTo>
                        <a:pt x="17" y="71"/>
                      </a:lnTo>
                      <a:lnTo>
                        <a:pt x="15" y="60"/>
                      </a:lnTo>
                      <a:lnTo>
                        <a:pt x="12" y="50"/>
                      </a:lnTo>
                      <a:lnTo>
                        <a:pt x="8" y="43"/>
                      </a:lnTo>
                      <a:lnTo>
                        <a:pt x="7" y="36"/>
                      </a:lnTo>
                      <a:lnTo>
                        <a:pt x="5" y="31"/>
                      </a:lnTo>
                      <a:lnTo>
                        <a:pt x="5" y="26"/>
                      </a:lnTo>
                      <a:lnTo>
                        <a:pt x="0" y="12"/>
                      </a:lnTo>
                      <a:lnTo>
                        <a:pt x="0" y="14"/>
                      </a:lnTo>
                      <a:close/>
                    </a:path>
                  </a:pathLst>
                </a:custGeom>
                <a:solidFill>
                  <a:srgbClr val="00274C"/>
                </a:solidFill>
                <a:ln w="9525">
                  <a:solidFill>
                    <a:schemeClr val="bg1"/>
                  </a:solidFill>
                  <a:round/>
                  <a:headEnd/>
                  <a:tailEnd/>
                </a:ln>
              </p:spPr>
              <p:txBody>
                <a:bodyPr/>
                <a:lstStyle/>
                <a:p>
                  <a:endParaRPr lang="en-US" dirty="0">
                    <a:latin typeface="+mj-lt"/>
                  </a:endParaRPr>
                </a:p>
              </p:txBody>
            </p:sp>
            <p:sp>
              <p:nvSpPr>
                <p:cNvPr id="80" name="Freeform 52"/>
                <p:cNvSpPr>
                  <a:spLocks/>
                </p:cNvSpPr>
                <p:nvPr/>
              </p:nvSpPr>
              <p:spPr bwMode="auto">
                <a:xfrm>
                  <a:off x="5138661" y="4872875"/>
                  <a:ext cx="538140" cy="580849"/>
                </a:xfrm>
                <a:custGeom>
                  <a:avLst/>
                  <a:gdLst/>
                  <a:ahLst/>
                  <a:cxnLst>
                    <a:cxn ang="0">
                      <a:pos x="98" y="4"/>
                    </a:cxn>
                    <a:cxn ang="0">
                      <a:pos x="123" y="4"/>
                    </a:cxn>
                    <a:cxn ang="0">
                      <a:pos x="117" y="11"/>
                    </a:cxn>
                    <a:cxn ang="0">
                      <a:pos x="113" y="21"/>
                    </a:cxn>
                    <a:cxn ang="0">
                      <a:pos x="123" y="26"/>
                    </a:cxn>
                    <a:cxn ang="0">
                      <a:pos x="134" y="29"/>
                    </a:cxn>
                    <a:cxn ang="0">
                      <a:pos x="142" y="41"/>
                    </a:cxn>
                    <a:cxn ang="0">
                      <a:pos x="153" y="54"/>
                    </a:cxn>
                    <a:cxn ang="0">
                      <a:pos x="163" y="62"/>
                    </a:cxn>
                    <a:cxn ang="0">
                      <a:pos x="177" y="74"/>
                    </a:cxn>
                    <a:cxn ang="0">
                      <a:pos x="189" y="83"/>
                    </a:cxn>
                    <a:cxn ang="0">
                      <a:pos x="194" y="93"/>
                    </a:cxn>
                    <a:cxn ang="0">
                      <a:pos x="202" y="100"/>
                    </a:cxn>
                    <a:cxn ang="0">
                      <a:pos x="213" y="107"/>
                    </a:cxn>
                    <a:cxn ang="0">
                      <a:pos x="218" y="115"/>
                    </a:cxn>
                    <a:cxn ang="0">
                      <a:pos x="221" y="124"/>
                    </a:cxn>
                    <a:cxn ang="0">
                      <a:pos x="227" y="131"/>
                    </a:cxn>
                    <a:cxn ang="0">
                      <a:pos x="233" y="136"/>
                    </a:cxn>
                    <a:cxn ang="0">
                      <a:pos x="239" y="146"/>
                    </a:cxn>
                    <a:cxn ang="0">
                      <a:pos x="240" y="155"/>
                    </a:cxn>
                    <a:cxn ang="0">
                      <a:pos x="249" y="162"/>
                    </a:cxn>
                    <a:cxn ang="0">
                      <a:pos x="249" y="181"/>
                    </a:cxn>
                    <a:cxn ang="0">
                      <a:pos x="239" y="205"/>
                    </a:cxn>
                    <a:cxn ang="0">
                      <a:pos x="233" y="232"/>
                    </a:cxn>
                    <a:cxn ang="0">
                      <a:pos x="221" y="244"/>
                    </a:cxn>
                    <a:cxn ang="0">
                      <a:pos x="211" y="243"/>
                    </a:cxn>
                    <a:cxn ang="0">
                      <a:pos x="208" y="249"/>
                    </a:cxn>
                    <a:cxn ang="0">
                      <a:pos x="211" y="260"/>
                    </a:cxn>
                    <a:cxn ang="0">
                      <a:pos x="209" y="272"/>
                    </a:cxn>
                    <a:cxn ang="0">
                      <a:pos x="199" y="268"/>
                    </a:cxn>
                    <a:cxn ang="0">
                      <a:pos x="196" y="260"/>
                    </a:cxn>
                    <a:cxn ang="0">
                      <a:pos x="132" y="263"/>
                    </a:cxn>
                    <a:cxn ang="0">
                      <a:pos x="65" y="267"/>
                    </a:cxn>
                    <a:cxn ang="0">
                      <a:pos x="53" y="253"/>
                    </a:cxn>
                    <a:cxn ang="0">
                      <a:pos x="48" y="232"/>
                    </a:cxn>
                    <a:cxn ang="0">
                      <a:pos x="49" y="207"/>
                    </a:cxn>
                    <a:cxn ang="0">
                      <a:pos x="44" y="188"/>
                    </a:cxn>
                    <a:cxn ang="0">
                      <a:pos x="49" y="179"/>
                    </a:cxn>
                    <a:cxn ang="0">
                      <a:pos x="48" y="170"/>
                    </a:cxn>
                    <a:cxn ang="0">
                      <a:pos x="43" y="157"/>
                    </a:cxn>
                    <a:cxn ang="0">
                      <a:pos x="34" y="131"/>
                    </a:cxn>
                    <a:cxn ang="0">
                      <a:pos x="27" y="109"/>
                    </a:cxn>
                    <a:cxn ang="0">
                      <a:pos x="20" y="83"/>
                    </a:cxn>
                    <a:cxn ang="0">
                      <a:pos x="12" y="50"/>
                    </a:cxn>
                    <a:cxn ang="0">
                      <a:pos x="5" y="31"/>
                    </a:cxn>
                  </a:cxnLst>
                  <a:rect l="0" t="0" r="r" b="b"/>
                  <a:pathLst>
                    <a:path w="252" h="272">
                      <a:moveTo>
                        <a:pt x="0" y="14"/>
                      </a:moveTo>
                      <a:lnTo>
                        <a:pt x="51" y="9"/>
                      </a:lnTo>
                      <a:lnTo>
                        <a:pt x="98" y="4"/>
                      </a:lnTo>
                      <a:lnTo>
                        <a:pt x="122" y="0"/>
                      </a:lnTo>
                      <a:lnTo>
                        <a:pt x="123" y="2"/>
                      </a:lnTo>
                      <a:lnTo>
                        <a:pt x="123" y="4"/>
                      </a:lnTo>
                      <a:lnTo>
                        <a:pt x="122" y="5"/>
                      </a:lnTo>
                      <a:lnTo>
                        <a:pt x="118" y="7"/>
                      </a:lnTo>
                      <a:lnTo>
                        <a:pt x="117" y="11"/>
                      </a:lnTo>
                      <a:lnTo>
                        <a:pt x="115" y="14"/>
                      </a:lnTo>
                      <a:lnTo>
                        <a:pt x="115" y="16"/>
                      </a:lnTo>
                      <a:lnTo>
                        <a:pt x="113" y="21"/>
                      </a:lnTo>
                      <a:lnTo>
                        <a:pt x="117" y="24"/>
                      </a:lnTo>
                      <a:lnTo>
                        <a:pt x="120" y="26"/>
                      </a:lnTo>
                      <a:lnTo>
                        <a:pt x="123" y="26"/>
                      </a:lnTo>
                      <a:lnTo>
                        <a:pt x="127" y="28"/>
                      </a:lnTo>
                      <a:lnTo>
                        <a:pt x="130" y="28"/>
                      </a:lnTo>
                      <a:lnTo>
                        <a:pt x="134" y="29"/>
                      </a:lnTo>
                      <a:lnTo>
                        <a:pt x="139" y="31"/>
                      </a:lnTo>
                      <a:lnTo>
                        <a:pt x="142" y="36"/>
                      </a:lnTo>
                      <a:lnTo>
                        <a:pt x="142" y="41"/>
                      </a:lnTo>
                      <a:lnTo>
                        <a:pt x="146" y="45"/>
                      </a:lnTo>
                      <a:lnTo>
                        <a:pt x="147" y="50"/>
                      </a:lnTo>
                      <a:lnTo>
                        <a:pt x="153" y="54"/>
                      </a:lnTo>
                      <a:lnTo>
                        <a:pt x="156" y="59"/>
                      </a:lnTo>
                      <a:lnTo>
                        <a:pt x="160" y="60"/>
                      </a:lnTo>
                      <a:lnTo>
                        <a:pt x="163" y="62"/>
                      </a:lnTo>
                      <a:lnTo>
                        <a:pt x="170" y="66"/>
                      </a:lnTo>
                      <a:lnTo>
                        <a:pt x="173" y="71"/>
                      </a:lnTo>
                      <a:lnTo>
                        <a:pt x="177" y="74"/>
                      </a:lnTo>
                      <a:lnTo>
                        <a:pt x="180" y="76"/>
                      </a:lnTo>
                      <a:lnTo>
                        <a:pt x="182" y="79"/>
                      </a:lnTo>
                      <a:lnTo>
                        <a:pt x="189" y="83"/>
                      </a:lnTo>
                      <a:lnTo>
                        <a:pt x="190" y="86"/>
                      </a:lnTo>
                      <a:lnTo>
                        <a:pt x="192" y="90"/>
                      </a:lnTo>
                      <a:lnTo>
                        <a:pt x="194" y="93"/>
                      </a:lnTo>
                      <a:lnTo>
                        <a:pt x="197" y="93"/>
                      </a:lnTo>
                      <a:lnTo>
                        <a:pt x="199" y="98"/>
                      </a:lnTo>
                      <a:lnTo>
                        <a:pt x="202" y="100"/>
                      </a:lnTo>
                      <a:lnTo>
                        <a:pt x="206" y="103"/>
                      </a:lnTo>
                      <a:lnTo>
                        <a:pt x="209" y="105"/>
                      </a:lnTo>
                      <a:lnTo>
                        <a:pt x="213" y="107"/>
                      </a:lnTo>
                      <a:lnTo>
                        <a:pt x="216" y="109"/>
                      </a:lnTo>
                      <a:lnTo>
                        <a:pt x="218" y="114"/>
                      </a:lnTo>
                      <a:lnTo>
                        <a:pt x="218" y="115"/>
                      </a:lnTo>
                      <a:lnTo>
                        <a:pt x="220" y="117"/>
                      </a:lnTo>
                      <a:lnTo>
                        <a:pt x="221" y="119"/>
                      </a:lnTo>
                      <a:lnTo>
                        <a:pt x="221" y="124"/>
                      </a:lnTo>
                      <a:lnTo>
                        <a:pt x="223" y="126"/>
                      </a:lnTo>
                      <a:lnTo>
                        <a:pt x="225" y="129"/>
                      </a:lnTo>
                      <a:lnTo>
                        <a:pt x="227" y="131"/>
                      </a:lnTo>
                      <a:lnTo>
                        <a:pt x="228" y="133"/>
                      </a:lnTo>
                      <a:lnTo>
                        <a:pt x="232" y="134"/>
                      </a:lnTo>
                      <a:lnTo>
                        <a:pt x="233" y="136"/>
                      </a:lnTo>
                      <a:lnTo>
                        <a:pt x="237" y="139"/>
                      </a:lnTo>
                      <a:lnTo>
                        <a:pt x="237" y="143"/>
                      </a:lnTo>
                      <a:lnTo>
                        <a:pt x="239" y="146"/>
                      </a:lnTo>
                      <a:lnTo>
                        <a:pt x="239" y="148"/>
                      </a:lnTo>
                      <a:lnTo>
                        <a:pt x="240" y="152"/>
                      </a:lnTo>
                      <a:lnTo>
                        <a:pt x="240" y="155"/>
                      </a:lnTo>
                      <a:lnTo>
                        <a:pt x="242" y="158"/>
                      </a:lnTo>
                      <a:lnTo>
                        <a:pt x="245" y="162"/>
                      </a:lnTo>
                      <a:lnTo>
                        <a:pt x="249" y="162"/>
                      </a:lnTo>
                      <a:lnTo>
                        <a:pt x="252" y="162"/>
                      </a:lnTo>
                      <a:lnTo>
                        <a:pt x="249" y="172"/>
                      </a:lnTo>
                      <a:lnTo>
                        <a:pt x="249" y="181"/>
                      </a:lnTo>
                      <a:lnTo>
                        <a:pt x="245" y="188"/>
                      </a:lnTo>
                      <a:lnTo>
                        <a:pt x="242" y="198"/>
                      </a:lnTo>
                      <a:lnTo>
                        <a:pt x="239" y="205"/>
                      </a:lnTo>
                      <a:lnTo>
                        <a:pt x="237" y="213"/>
                      </a:lnTo>
                      <a:lnTo>
                        <a:pt x="235" y="225"/>
                      </a:lnTo>
                      <a:lnTo>
                        <a:pt x="233" y="232"/>
                      </a:lnTo>
                      <a:lnTo>
                        <a:pt x="233" y="239"/>
                      </a:lnTo>
                      <a:lnTo>
                        <a:pt x="233" y="244"/>
                      </a:lnTo>
                      <a:lnTo>
                        <a:pt x="221" y="244"/>
                      </a:lnTo>
                      <a:lnTo>
                        <a:pt x="216" y="244"/>
                      </a:lnTo>
                      <a:lnTo>
                        <a:pt x="213" y="243"/>
                      </a:lnTo>
                      <a:lnTo>
                        <a:pt x="211" y="243"/>
                      </a:lnTo>
                      <a:lnTo>
                        <a:pt x="209" y="243"/>
                      </a:lnTo>
                      <a:lnTo>
                        <a:pt x="206" y="246"/>
                      </a:lnTo>
                      <a:lnTo>
                        <a:pt x="208" y="249"/>
                      </a:lnTo>
                      <a:lnTo>
                        <a:pt x="208" y="253"/>
                      </a:lnTo>
                      <a:lnTo>
                        <a:pt x="211" y="256"/>
                      </a:lnTo>
                      <a:lnTo>
                        <a:pt x="211" y="260"/>
                      </a:lnTo>
                      <a:lnTo>
                        <a:pt x="211" y="265"/>
                      </a:lnTo>
                      <a:lnTo>
                        <a:pt x="211" y="268"/>
                      </a:lnTo>
                      <a:lnTo>
                        <a:pt x="209" y="272"/>
                      </a:lnTo>
                      <a:lnTo>
                        <a:pt x="204" y="272"/>
                      </a:lnTo>
                      <a:lnTo>
                        <a:pt x="201" y="272"/>
                      </a:lnTo>
                      <a:lnTo>
                        <a:pt x="199" y="268"/>
                      </a:lnTo>
                      <a:lnTo>
                        <a:pt x="199" y="265"/>
                      </a:lnTo>
                      <a:lnTo>
                        <a:pt x="199" y="262"/>
                      </a:lnTo>
                      <a:lnTo>
                        <a:pt x="196" y="260"/>
                      </a:lnTo>
                      <a:lnTo>
                        <a:pt x="172" y="262"/>
                      </a:lnTo>
                      <a:lnTo>
                        <a:pt x="154" y="263"/>
                      </a:lnTo>
                      <a:lnTo>
                        <a:pt x="132" y="263"/>
                      </a:lnTo>
                      <a:lnTo>
                        <a:pt x="106" y="265"/>
                      </a:lnTo>
                      <a:lnTo>
                        <a:pt x="77" y="267"/>
                      </a:lnTo>
                      <a:lnTo>
                        <a:pt x="65" y="267"/>
                      </a:lnTo>
                      <a:lnTo>
                        <a:pt x="63" y="265"/>
                      </a:lnTo>
                      <a:lnTo>
                        <a:pt x="58" y="260"/>
                      </a:lnTo>
                      <a:lnTo>
                        <a:pt x="53" y="253"/>
                      </a:lnTo>
                      <a:lnTo>
                        <a:pt x="49" y="244"/>
                      </a:lnTo>
                      <a:lnTo>
                        <a:pt x="48" y="237"/>
                      </a:lnTo>
                      <a:lnTo>
                        <a:pt x="48" y="232"/>
                      </a:lnTo>
                      <a:lnTo>
                        <a:pt x="49" y="224"/>
                      </a:lnTo>
                      <a:lnTo>
                        <a:pt x="49" y="212"/>
                      </a:lnTo>
                      <a:lnTo>
                        <a:pt x="49" y="207"/>
                      </a:lnTo>
                      <a:lnTo>
                        <a:pt x="46" y="201"/>
                      </a:lnTo>
                      <a:lnTo>
                        <a:pt x="44" y="196"/>
                      </a:lnTo>
                      <a:lnTo>
                        <a:pt x="44" y="188"/>
                      </a:lnTo>
                      <a:lnTo>
                        <a:pt x="46" y="184"/>
                      </a:lnTo>
                      <a:lnTo>
                        <a:pt x="48" y="181"/>
                      </a:lnTo>
                      <a:lnTo>
                        <a:pt x="49" y="179"/>
                      </a:lnTo>
                      <a:lnTo>
                        <a:pt x="53" y="176"/>
                      </a:lnTo>
                      <a:lnTo>
                        <a:pt x="53" y="172"/>
                      </a:lnTo>
                      <a:lnTo>
                        <a:pt x="48" y="170"/>
                      </a:lnTo>
                      <a:lnTo>
                        <a:pt x="48" y="165"/>
                      </a:lnTo>
                      <a:lnTo>
                        <a:pt x="48" y="162"/>
                      </a:lnTo>
                      <a:lnTo>
                        <a:pt x="43" y="157"/>
                      </a:lnTo>
                      <a:lnTo>
                        <a:pt x="39" y="148"/>
                      </a:lnTo>
                      <a:lnTo>
                        <a:pt x="37" y="141"/>
                      </a:lnTo>
                      <a:lnTo>
                        <a:pt x="34" y="131"/>
                      </a:lnTo>
                      <a:lnTo>
                        <a:pt x="32" y="126"/>
                      </a:lnTo>
                      <a:lnTo>
                        <a:pt x="29" y="119"/>
                      </a:lnTo>
                      <a:lnTo>
                        <a:pt x="27" y="109"/>
                      </a:lnTo>
                      <a:lnTo>
                        <a:pt x="25" y="102"/>
                      </a:lnTo>
                      <a:lnTo>
                        <a:pt x="24" y="93"/>
                      </a:lnTo>
                      <a:lnTo>
                        <a:pt x="20" y="83"/>
                      </a:lnTo>
                      <a:lnTo>
                        <a:pt x="17" y="71"/>
                      </a:lnTo>
                      <a:lnTo>
                        <a:pt x="15" y="60"/>
                      </a:lnTo>
                      <a:lnTo>
                        <a:pt x="12" y="50"/>
                      </a:lnTo>
                      <a:lnTo>
                        <a:pt x="8" y="43"/>
                      </a:lnTo>
                      <a:lnTo>
                        <a:pt x="7" y="36"/>
                      </a:lnTo>
                      <a:lnTo>
                        <a:pt x="5" y="31"/>
                      </a:lnTo>
                      <a:lnTo>
                        <a:pt x="5" y="26"/>
                      </a:lnTo>
                      <a:lnTo>
                        <a:pt x="0" y="12"/>
                      </a:lnTo>
                    </a:path>
                  </a:pathLst>
                </a:custGeom>
                <a:noFill/>
                <a:ln w="7938">
                  <a:solidFill>
                    <a:schemeClr val="bg1"/>
                  </a:solidFill>
                  <a:prstDash val="solid"/>
                  <a:round/>
                  <a:headEnd/>
                  <a:tailEnd/>
                </a:ln>
              </p:spPr>
              <p:txBody>
                <a:bodyPr/>
                <a:lstStyle/>
                <a:p>
                  <a:endParaRPr lang="en-US" dirty="0">
                    <a:latin typeface="+mj-lt"/>
                  </a:endParaRPr>
                </a:p>
              </p:txBody>
            </p:sp>
            <p:sp>
              <p:nvSpPr>
                <p:cNvPr id="81" name="Freeform 53"/>
                <p:cNvSpPr>
                  <a:spLocks/>
                </p:cNvSpPr>
                <p:nvPr/>
              </p:nvSpPr>
              <p:spPr bwMode="auto">
                <a:xfrm>
                  <a:off x="4972094" y="5386771"/>
                  <a:ext cx="896900" cy="732469"/>
                </a:xfrm>
                <a:custGeom>
                  <a:avLst/>
                  <a:gdLst/>
                  <a:ahLst/>
                  <a:cxnLst>
                    <a:cxn ang="0">
                      <a:pos x="140" y="22"/>
                    </a:cxn>
                    <a:cxn ang="0">
                      <a:pos x="198" y="22"/>
                    </a:cxn>
                    <a:cxn ang="0">
                      <a:pos x="277" y="17"/>
                    </a:cxn>
                    <a:cxn ang="0">
                      <a:pos x="284" y="29"/>
                    </a:cxn>
                    <a:cxn ang="0">
                      <a:pos x="289" y="15"/>
                    </a:cxn>
                    <a:cxn ang="0">
                      <a:pos x="289" y="0"/>
                    </a:cxn>
                    <a:cxn ang="0">
                      <a:pos x="306" y="1"/>
                    </a:cxn>
                    <a:cxn ang="0">
                      <a:pos x="318" y="25"/>
                    </a:cxn>
                    <a:cxn ang="0">
                      <a:pos x="351" y="86"/>
                    </a:cxn>
                    <a:cxn ang="0">
                      <a:pos x="375" y="139"/>
                    </a:cxn>
                    <a:cxn ang="0">
                      <a:pos x="389" y="170"/>
                    </a:cxn>
                    <a:cxn ang="0">
                      <a:pos x="415" y="220"/>
                    </a:cxn>
                    <a:cxn ang="0">
                      <a:pos x="420" y="263"/>
                    </a:cxn>
                    <a:cxn ang="0">
                      <a:pos x="415" y="299"/>
                    </a:cxn>
                    <a:cxn ang="0">
                      <a:pos x="416" y="323"/>
                    </a:cxn>
                    <a:cxn ang="0">
                      <a:pos x="403" y="340"/>
                    </a:cxn>
                    <a:cxn ang="0">
                      <a:pos x="411" y="326"/>
                    </a:cxn>
                    <a:cxn ang="0">
                      <a:pos x="399" y="326"/>
                    </a:cxn>
                    <a:cxn ang="0">
                      <a:pos x="378" y="333"/>
                    </a:cxn>
                    <a:cxn ang="0">
                      <a:pos x="368" y="326"/>
                    </a:cxn>
                    <a:cxn ang="0">
                      <a:pos x="361" y="309"/>
                    </a:cxn>
                    <a:cxn ang="0">
                      <a:pos x="348" y="292"/>
                    </a:cxn>
                    <a:cxn ang="0">
                      <a:pos x="330" y="282"/>
                    </a:cxn>
                    <a:cxn ang="0">
                      <a:pos x="318" y="263"/>
                    </a:cxn>
                    <a:cxn ang="0">
                      <a:pos x="311" y="249"/>
                    </a:cxn>
                    <a:cxn ang="0">
                      <a:pos x="308" y="235"/>
                    </a:cxn>
                    <a:cxn ang="0">
                      <a:pos x="298" y="237"/>
                    </a:cxn>
                    <a:cxn ang="0">
                      <a:pos x="280" y="216"/>
                    </a:cxn>
                    <a:cxn ang="0">
                      <a:pos x="277" y="196"/>
                    </a:cxn>
                    <a:cxn ang="0">
                      <a:pos x="275" y="175"/>
                    </a:cxn>
                    <a:cxn ang="0">
                      <a:pos x="272" y="184"/>
                    </a:cxn>
                    <a:cxn ang="0">
                      <a:pos x="265" y="165"/>
                    </a:cxn>
                    <a:cxn ang="0">
                      <a:pos x="260" y="120"/>
                    </a:cxn>
                    <a:cxn ang="0">
                      <a:pos x="250" y="103"/>
                    </a:cxn>
                    <a:cxn ang="0">
                      <a:pos x="234" y="98"/>
                    </a:cxn>
                    <a:cxn ang="0">
                      <a:pos x="220" y="86"/>
                    </a:cxn>
                    <a:cxn ang="0">
                      <a:pos x="207" y="68"/>
                    </a:cxn>
                    <a:cxn ang="0">
                      <a:pos x="179" y="56"/>
                    </a:cxn>
                    <a:cxn ang="0">
                      <a:pos x="170" y="63"/>
                    </a:cxn>
                    <a:cxn ang="0">
                      <a:pos x="162" y="70"/>
                    </a:cxn>
                    <a:cxn ang="0">
                      <a:pos x="148" y="79"/>
                    </a:cxn>
                    <a:cxn ang="0">
                      <a:pos x="131" y="84"/>
                    </a:cxn>
                    <a:cxn ang="0">
                      <a:pos x="121" y="84"/>
                    </a:cxn>
                    <a:cxn ang="0">
                      <a:pos x="102" y="67"/>
                    </a:cxn>
                    <a:cxn ang="0">
                      <a:pos x="76" y="55"/>
                    </a:cxn>
                    <a:cxn ang="0">
                      <a:pos x="69" y="46"/>
                    </a:cxn>
                    <a:cxn ang="0">
                      <a:pos x="57" y="46"/>
                    </a:cxn>
                    <a:cxn ang="0">
                      <a:pos x="36" y="53"/>
                    </a:cxn>
                    <a:cxn ang="0">
                      <a:pos x="30" y="46"/>
                    </a:cxn>
                    <a:cxn ang="0">
                      <a:pos x="21" y="49"/>
                    </a:cxn>
                    <a:cxn ang="0">
                      <a:pos x="12" y="48"/>
                    </a:cxn>
                    <a:cxn ang="0">
                      <a:pos x="0" y="27"/>
                    </a:cxn>
                  </a:cxnLst>
                  <a:rect l="0" t="0" r="r" b="b"/>
                  <a:pathLst>
                    <a:path w="420" h="343">
                      <a:moveTo>
                        <a:pt x="2" y="20"/>
                      </a:moveTo>
                      <a:lnTo>
                        <a:pt x="131" y="12"/>
                      </a:lnTo>
                      <a:lnTo>
                        <a:pt x="136" y="17"/>
                      </a:lnTo>
                      <a:lnTo>
                        <a:pt x="140" y="22"/>
                      </a:lnTo>
                      <a:lnTo>
                        <a:pt x="143" y="24"/>
                      </a:lnTo>
                      <a:lnTo>
                        <a:pt x="181" y="24"/>
                      </a:lnTo>
                      <a:lnTo>
                        <a:pt x="189" y="22"/>
                      </a:lnTo>
                      <a:lnTo>
                        <a:pt x="198" y="22"/>
                      </a:lnTo>
                      <a:lnTo>
                        <a:pt x="217" y="20"/>
                      </a:lnTo>
                      <a:lnTo>
                        <a:pt x="239" y="20"/>
                      </a:lnTo>
                      <a:lnTo>
                        <a:pt x="258" y="19"/>
                      </a:lnTo>
                      <a:lnTo>
                        <a:pt x="277" y="17"/>
                      </a:lnTo>
                      <a:lnTo>
                        <a:pt x="277" y="22"/>
                      </a:lnTo>
                      <a:lnTo>
                        <a:pt x="277" y="25"/>
                      </a:lnTo>
                      <a:lnTo>
                        <a:pt x="279" y="29"/>
                      </a:lnTo>
                      <a:lnTo>
                        <a:pt x="284" y="29"/>
                      </a:lnTo>
                      <a:lnTo>
                        <a:pt x="287" y="27"/>
                      </a:lnTo>
                      <a:lnTo>
                        <a:pt x="289" y="22"/>
                      </a:lnTo>
                      <a:lnTo>
                        <a:pt x="289" y="19"/>
                      </a:lnTo>
                      <a:lnTo>
                        <a:pt x="289" y="15"/>
                      </a:lnTo>
                      <a:lnTo>
                        <a:pt x="286" y="10"/>
                      </a:lnTo>
                      <a:lnTo>
                        <a:pt x="284" y="6"/>
                      </a:lnTo>
                      <a:lnTo>
                        <a:pt x="286" y="3"/>
                      </a:lnTo>
                      <a:lnTo>
                        <a:pt x="289" y="0"/>
                      </a:lnTo>
                      <a:lnTo>
                        <a:pt x="293" y="0"/>
                      </a:lnTo>
                      <a:lnTo>
                        <a:pt x="298" y="1"/>
                      </a:lnTo>
                      <a:lnTo>
                        <a:pt x="303" y="1"/>
                      </a:lnTo>
                      <a:lnTo>
                        <a:pt x="306" y="1"/>
                      </a:lnTo>
                      <a:lnTo>
                        <a:pt x="311" y="1"/>
                      </a:lnTo>
                      <a:lnTo>
                        <a:pt x="311" y="12"/>
                      </a:lnTo>
                      <a:lnTo>
                        <a:pt x="315" y="17"/>
                      </a:lnTo>
                      <a:lnTo>
                        <a:pt x="318" y="25"/>
                      </a:lnTo>
                      <a:lnTo>
                        <a:pt x="325" y="36"/>
                      </a:lnTo>
                      <a:lnTo>
                        <a:pt x="334" y="53"/>
                      </a:lnTo>
                      <a:lnTo>
                        <a:pt x="344" y="72"/>
                      </a:lnTo>
                      <a:lnTo>
                        <a:pt x="351" y="86"/>
                      </a:lnTo>
                      <a:lnTo>
                        <a:pt x="373" y="123"/>
                      </a:lnTo>
                      <a:lnTo>
                        <a:pt x="373" y="129"/>
                      </a:lnTo>
                      <a:lnTo>
                        <a:pt x="373" y="135"/>
                      </a:lnTo>
                      <a:lnTo>
                        <a:pt x="375" y="139"/>
                      </a:lnTo>
                      <a:lnTo>
                        <a:pt x="377" y="146"/>
                      </a:lnTo>
                      <a:lnTo>
                        <a:pt x="377" y="151"/>
                      </a:lnTo>
                      <a:lnTo>
                        <a:pt x="382" y="160"/>
                      </a:lnTo>
                      <a:lnTo>
                        <a:pt x="389" y="170"/>
                      </a:lnTo>
                      <a:lnTo>
                        <a:pt x="396" y="184"/>
                      </a:lnTo>
                      <a:lnTo>
                        <a:pt x="401" y="194"/>
                      </a:lnTo>
                      <a:lnTo>
                        <a:pt x="411" y="211"/>
                      </a:lnTo>
                      <a:lnTo>
                        <a:pt x="415" y="220"/>
                      </a:lnTo>
                      <a:lnTo>
                        <a:pt x="416" y="232"/>
                      </a:lnTo>
                      <a:lnTo>
                        <a:pt x="416" y="239"/>
                      </a:lnTo>
                      <a:lnTo>
                        <a:pt x="418" y="254"/>
                      </a:lnTo>
                      <a:lnTo>
                        <a:pt x="420" y="263"/>
                      </a:lnTo>
                      <a:lnTo>
                        <a:pt x="418" y="276"/>
                      </a:lnTo>
                      <a:lnTo>
                        <a:pt x="418" y="287"/>
                      </a:lnTo>
                      <a:lnTo>
                        <a:pt x="418" y="292"/>
                      </a:lnTo>
                      <a:lnTo>
                        <a:pt x="415" y="299"/>
                      </a:lnTo>
                      <a:lnTo>
                        <a:pt x="415" y="307"/>
                      </a:lnTo>
                      <a:lnTo>
                        <a:pt x="415" y="313"/>
                      </a:lnTo>
                      <a:lnTo>
                        <a:pt x="418" y="314"/>
                      </a:lnTo>
                      <a:lnTo>
                        <a:pt x="416" y="323"/>
                      </a:lnTo>
                      <a:lnTo>
                        <a:pt x="411" y="330"/>
                      </a:lnTo>
                      <a:lnTo>
                        <a:pt x="408" y="338"/>
                      </a:lnTo>
                      <a:lnTo>
                        <a:pt x="404" y="343"/>
                      </a:lnTo>
                      <a:lnTo>
                        <a:pt x="403" y="340"/>
                      </a:lnTo>
                      <a:lnTo>
                        <a:pt x="406" y="337"/>
                      </a:lnTo>
                      <a:lnTo>
                        <a:pt x="408" y="335"/>
                      </a:lnTo>
                      <a:lnTo>
                        <a:pt x="409" y="330"/>
                      </a:lnTo>
                      <a:lnTo>
                        <a:pt x="411" y="326"/>
                      </a:lnTo>
                      <a:lnTo>
                        <a:pt x="409" y="323"/>
                      </a:lnTo>
                      <a:lnTo>
                        <a:pt x="406" y="321"/>
                      </a:lnTo>
                      <a:lnTo>
                        <a:pt x="403" y="325"/>
                      </a:lnTo>
                      <a:lnTo>
                        <a:pt x="399" y="326"/>
                      </a:lnTo>
                      <a:lnTo>
                        <a:pt x="396" y="328"/>
                      </a:lnTo>
                      <a:lnTo>
                        <a:pt x="389" y="330"/>
                      </a:lnTo>
                      <a:lnTo>
                        <a:pt x="382" y="331"/>
                      </a:lnTo>
                      <a:lnTo>
                        <a:pt x="378" y="333"/>
                      </a:lnTo>
                      <a:lnTo>
                        <a:pt x="373" y="335"/>
                      </a:lnTo>
                      <a:lnTo>
                        <a:pt x="370" y="333"/>
                      </a:lnTo>
                      <a:lnTo>
                        <a:pt x="368" y="330"/>
                      </a:lnTo>
                      <a:lnTo>
                        <a:pt x="368" y="326"/>
                      </a:lnTo>
                      <a:lnTo>
                        <a:pt x="368" y="321"/>
                      </a:lnTo>
                      <a:lnTo>
                        <a:pt x="368" y="316"/>
                      </a:lnTo>
                      <a:lnTo>
                        <a:pt x="365" y="313"/>
                      </a:lnTo>
                      <a:lnTo>
                        <a:pt x="361" y="309"/>
                      </a:lnTo>
                      <a:lnTo>
                        <a:pt x="360" y="306"/>
                      </a:lnTo>
                      <a:lnTo>
                        <a:pt x="354" y="299"/>
                      </a:lnTo>
                      <a:lnTo>
                        <a:pt x="351" y="295"/>
                      </a:lnTo>
                      <a:lnTo>
                        <a:pt x="348" y="292"/>
                      </a:lnTo>
                      <a:lnTo>
                        <a:pt x="341" y="294"/>
                      </a:lnTo>
                      <a:lnTo>
                        <a:pt x="337" y="292"/>
                      </a:lnTo>
                      <a:lnTo>
                        <a:pt x="334" y="287"/>
                      </a:lnTo>
                      <a:lnTo>
                        <a:pt x="330" y="282"/>
                      </a:lnTo>
                      <a:lnTo>
                        <a:pt x="329" y="276"/>
                      </a:lnTo>
                      <a:lnTo>
                        <a:pt x="327" y="273"/>
                      </a:lnTo>
                      <a:lnTo>
                        <a:pt x="322" y="266"/>
                      </a:lnTo>
                      <a:lnTo>
                        <a:pt x="318" y="263"/>
                      </a:lnTo>
                      <a:lnTo>
                        <a:pt x="317" y="261"/>
                      </a:lnTo>
                      <a:lnTo>
                        <a:pt x="315" y="254"/>
                      </a:lnTo>
                      <a:lnTo>
                        <a:pt x="317" y="251"/>
                      </a:lnTo>
                      <a:lnTo>
                        <a:pt x="311" y="249"/>
                      </a:lnTo>
                      <a:lnTo>
                        <a:pt x="311" y="245"/>
                      </a:lnTo>
                      <a:lnTo>
                        <a:pt x="311" y="240"/>
                      </a:lnTo>
                      <a:lnTo>
                        <a:pt x="310" y="237"/>
                      </a:lnTo>
                      <a:lnTo>
                        <a:pt x="308" y="235"/>
                      </a:lnTo>
                      <a:lnTo>
                        <a:pt x="306" y="237"/>
                      </a:lnTo>
                      <a:lnTo>
                        <a:pt x="303" y="239"/>
                      </a:lnTo>
                      <a:lnTo>
                        <a:pt x="299" y="239"/>
                      </a:lnTo>
                      <a:lnTo>
                        <a:pt x="298" y="237"/>
                      </a:lnTo>
                      <a:lnTo>
                        <a:pt x="296" y="232"/>
                      </a:lnTo>
                      <a:lnTo>
                        <a:pt x="289" y="225"/>
                      </a:lnTo>
                      <a:lnTo>
                        <a:pt x="287" y="220"/>
                      </a:lnTo>
                      <a:lnTo>
                        <a:pt x="280" y="216"/>
                      </a:lnTo>
                      <a:lnTo>
                        <a:pt x="277" y="211"/>
                      </a:lnTo>
                      <a:lnTo>
                        <a:pt x="277" y="204"/>
                      </a:lnTo>
                      <a:lnTo>
                        <a:pt x="277" y="199"/>
                      </a:lnTo>
                      <a:lnTo>
                        <a:pt x="277" y="196"/>
                      </a:lnTo>
                      <a:lnTo>
                        <a:pt x="279" y="189"/>
                      </a:lnTo>
                      <a:lnTo>
                        <a:pt x="279" y="184"/>
                      </a:lnTo>
                      <a:lnTo>
                        <a:pt x="279" y="178"/>
                      </a:lnTo>
                      <a:lnTo>
                        <a:pt x="275" y="175"/>
                      </a:lnTo>
                      <a:lnTo>
                        <a:pt x="272" y="177"/>
                      </a:lnTo>
                      <a:lnTo>
                        <a:pt x="270" y="178"/>
                      </a:lnTo>
                      <a:lnTo>
                        <a:pt x="272" y="180"/>
                      </a:lnTo>
                      <a:lnTo>
                        <a:pt x="272" y="184"/>
                      </a:lnTo>
                      <a:lnTo>
                        <a:pt x="268" y="184"/>
                      </a:lnTo>
                      <a:lnTo>
                        <a:pt x="267" y="184"/>
                      </a:lnTo>
                      <a:lnTo>
                        <a:pt x="265" y="178"/>
                      </a:lnTo>
                      <a:lnTo>
                        <a:pt x="265" y="165"/>
                      </a:lnTo>
                      <a:lnTo>
                        <a:pt x="263" y="156"/>
                      </a:lnTo>
                      <a:lnTo>
                        <a:pt x="262" y="142"/>
                      </a:lnTo>
                      <a:lnTo>
                        <a:pt x="260" y="130"/>
                      </a:lnTo>
                      <a:lnTo>
                        <a:pt x="260" y="120"/>
                      </a:lnTo>
                      <a:lnTo>
                        <a:pt x="258" y="111"/>
                      </a:lnTo>
                      <a:lnTo>
                        <a:pt x="258" y="108"/>
                      </a:lnTo>
                      <a:lnTo>
                        <a:pt x="255" y="104"/>
                      </a:lnTo>
                      <a:lnTo>
                        <a:pt x="250" y="103"/>
                      </a:lnTo>
                      <a:lnTo>
                        <a:pt x="244" y="101"/>
                      </a:lnTo>
                      <a:lnTo>
                        <a:pt x="241" y="101"/>
                      </a:lnTo>
                      <a:lnTo>
                        <a:pt x="236" y="99"/>
                      </a:lnTo>
                      <a:lnTo>
                        <a:pt x="234" y="98"/>
                      </a:lnTo>
                      <a:lnTo>
                        <a:pt x="229" y="92"/>
                      </a:lnTo>
                      <a:lnTo>
                        <a:pt x="225" y="89"/>
                      </a:lnTo>
                      <a:lnTo>
                        <a:pt x="222" y="87"/>
                      </a:lnTo>
                      <a:lnTo>
                        <a:pt x="220" y="86"/>
                      </a:lnTo>
                      <a:lnTo>
                        <a:pt x="219" y="80"/>
                      </a:lnTo>
                      <a:lnTo>
                        <a:pt x="217" y="77"/>
                      </a:lnTo>
                      <a:lnTo>
                        <a:pt x="213" y="74"/>
                      </a:lnTo>
                      <a:lnTo>
                        <a:pt x="207" y="68"/>
                      </a:lnTo>
                      <a:lnTo>
                        <a:pt x="201" y="63"/>
                      </a:lnTo>
                      <a:lnTo>
                        <a:pt x="195" y="60"/>
                      </a:lnTo>
                      <a:lnTo>
                        <a:pt x="191" y="56"/>
                      </a:lnTo>
                      <a:lnTo>
                        <a:pt x="179" y="56"/>
                      </a:lnTo>
                      <a:lnTo>
                        <a:pt x="177" y="58"/>
                      </a:lnTo>
                      <a:lnTo>
                        <a:pt x="174" y="60"/>
                      </a:lnTo>
                      <a:lnTo>
                        <a:pt x="172" y="62"/>
                      </a:lnTo>
                      <a:lnTo>
                        <a:pt x="170" y="63"/>
                      </a:lnTo>
                      <a:lnTo>
                        <a:pt x="170" y="67"/>
                      </a:lnTo>
                      <a:lnTo>
                        <a:pt x="169" y="68"/>
                      </a:lnTo>
                      <a:lnTo>
                        <a:pt x="165" y="70"/>
                      </a:lnTo>
                      <a:lnTo>
                        <a:pt x="162" y="70"/>
                      </a:lnTo>
                      <a:lnTo>
                        <a:pt x="160" y="72"/>
                      </a:lnTo>
                      <a:lnTo>
                        <a:pt x="157" y="75"/>
                      </a:lnTo>
                      <a:lnTo>
                        <a:pt x="153" y="79"/>
                      </a:lnTo>
                      <a:lnTo>
                        <a:pt x="148" y="79"/>
                      </a:lnTo>
                      <a:lnTo>
                        <a:pt x="145" y="80"/>
                      </a:lnTo>
                      <a:lnTo>
                        <a:pt x="140" y="82"/>
                      </a:lnTo>
                      <a:lnTo>
                        <a:pt x="136" y="82"/>
                      </a:lnTo>
                      <a:lnTo>
                        <a:pt x="131" y="84"/>
                      </a:lnTo>
                      <a:lnTo>
                        <a:pt x="129" y="86"/>
                      </a:lnTo>
                      <a:lnTo>
                        <a:pt x="126" y="87"/>
                      </a:lnTo>
                      <a:lnTo>
                        <a:pt x="122" y="86"/>
                      </a:lnTo>
                      <a:lnTo>
                        <a:pt x="121" y="84"/>
                      </a:lnTo>
                      <a:lnTo>
                        <a:pt x="117" y="79"/>
                      </a:lnTo>
                      <a:lnTo>
                        <a:pt x="114" y="75"/>
                      </a:lnTo>
                      <a:lnTo>
                        <a:pt x="109" y="72"/>
                      </a:lnTo>
                      <a:lnTo>
                        <a:pt x="102" y="67"/>
                      </a:lnTo>
                      <a:lnTo>
                        <a:pt x="102" y="67"/>
                      </a:lnTo>
                      <a:lnTo>
                        <a:pt x="93" y="62"/>
                      </a:lnTo>
                      <a:lnTo>
                        <a:pt x="83" y="58"/>
                      </a:lnTo>
                      <a:lnTo>
                        <a:pt x="76" y="55"/>
                      </a:lnTo>
                      <a:lnTo>
                        <a:pt x="71" y="53"/>
                      </a:lnTo>
                      <a:lnTo>
                        <a:pt x="67" y="51"/>
                      </a:lnTo>
                      <a:lnTo>
                        <a:pt x="69" y="49"/>
                      </a:lnTo>
                      <a:lnTo>
                        <a:pt x="69" y="46"/>
                      </a:lnTo>
                      <a:lnTo>
                        <a:pt x="67" y="44"/>
                      </a:lnTo>
                      <a:lnTo>
                        <a:pt x="64" y="44"/>
                      </a:lnTo>
                      <a:lnTo>
                        <a:pt x="59" y="44"/>
                      </a:lnTo>
                      <a:lnTo>
                        <a:pt x="57" y="46"/>
                      </a:lnTo>
                      <a:lnTo>
                        <a:pt x="52" y="48"/>
                      </a:lnTo>
                      <a:lnTo>
                        <a:pt x="47" y="49"/>
                      </a:lnTo>
                      <a:lnTo>
                        <a:pt x="43" y="51"/>
                      </a:lnTo>
                      <a:lnTo>
                        <a:pt x="36" y="53"/>
                      </a:lnTo>
                      <a:lnTo>
                        <a:pt x="31" y="51"/>
                      </a:lnTo>
                      <a:lnTo>
                        <a:pt x="30" y="51"/>
                      </a:lnTo>
                      <a:lnTo>
                        <a:pt x="30" y="48"/>
                      </a:lnTo>
                      <a:lnTo>
                        <a:pt x="30" y="46"/>
                      </a:lnTo>
                      <a:lnTo>
                        <a:pt x="30" y="44"/>
                      </a:lnTo>
                      <a:lnTo>
                        <a:pt x="26" y="46"/>
                      </a:lnTo>
                      <a:lnTo>
                        <a:pt x="24" y="48"/>
                      </a:lnTo>
                      <a:lnTo>
                        <a:pt x="21" y="49"/>
                      </a:lnTo>
                      <a:lnTo>
                        <a:pt x="17" y="53"/>
                      </a:lnTo>
                      <a:lnTo>
                        <a:pt x="14" y="55"/>
                      </a:lnTo>
                      <a:lnTo>
                        <a:pt x="12" y="56"/>
                      </a:lnTo>
                      <a:lnTo>
                        <a:pt x="12" y="48"/>
                      </a:lnTo>
                      <a:lnTo>
                        <a:pt x="12" y="41"/>
                      </a:lnTo>
                      <a:lnTo>
                        <a:pt x="11" y="37"/>
                      </a:lnTo>
                      <a:lnTo>
                        <a:pt x="5" y="32"/>
                      </a:lnTo>
                      <a:lnTo>
                        <a:pt x="0" y="27"/>
                      </a:lnTo>
                      <a:lnTo>
                        <a:pt x="2" y="22"/>
                      </a:lnTo>
                      <a:lnTo>
                        <a:pt x="2" y="20"/>
                      </a:lnTo>
                      <a:close/>
                    </a:path>
                  </a:pathLst>
                </a:custGeom>
                <a:solidFill>
                  <a:srgbClr val="00274C"/>
                </a:solidFill>
                <a:ln w="9525">
                  <a:solidFill>
                    <a:schemeClr val="bg1"/>
                  </a:solidFill>
                  <a:round/>
                  <a:headEnd/>
                  <a:tailEnd/>
                </a:ln>
              </p:spPr>
              <p:txBody>
                <a:bodyPr/>
                <a:lstStyle/>
                <a:p>
                  <a:endParaRPr lang="en-US" dirty="0">
                    <a:latin typeface="+mj-lt"/>
                  </a:endParaRPr>
                </a:p>
              </p:txBody>
            </p:sp>
            <p:sp>
              <p:nvSpPr>
                <p:cNvPr id="82" name="Freeform 57"/>
                <p:cNvSpPr>
                  <a:spLocks/>
                </p:cNvSpPr>
                <p:nvPr/>
              </p:nvSpPr>
              <p:spPr bwMode="auto">
                <a:xfrm>
                  <a:off x="5379971" y="4820871"/>
                  <a:ext cx="510378" cy="392927"/>
                </a:xfrm>
                <a:custGeom>
                  <a:avLst/>
                  <a:gdLst/>
                  <a:ahLst/>
                  <a:cxnLst>
                    <a:cxn ang="0">
                      <a:pos x="19" y="17"/>
                    </a:cxn>
                    <a:cxn ang="0">
                      <a:pos x="40" y="7"/>
                    </a:cxn>
                    <a:cxn ang="0">
                      <a:pos x="57" y="3"/>
                    </a:cxn>
                    <a:cxn ang="0">
                      <a:pos x="76" y="2"/>
                    </a:cxn>
                    <a:cxn ang="0">
                      <a:pos x="98" y="0"/>
                    </a:cxn>
                    <a:cxn ang="0">
                      <a:pos x="110" y="5"/>
                    </a:cxn>
                    <a:cxn ang="0">
                      <a:pos x="120" y="8"/>
                    </a:cxn>
                    <a:cxn ang="0">
                      <a:pos x="124" y="17"/>
                    </a:cxn>
                    <a:cxn ang="0">
                      <a:pos x="139" y="17"/>
                    </a:cxn>
                    <a:cxn ang="0">
                      <a:pos x="158" y="12"/>
                    </a:cxn>
                    <a:cxn ang="0">
                      <a:pos x="170" y="10"/>
                    </a:cxn>
                    <a:cxn ang="0">
                      <a:pos x="175" y="7"/>
                    </a:cxn>
                    <a:cxn ang="0">
                      <a:pos x="179" y="10"/>
                    </a:cxn>
                    <a:cxn ang="0">
                      <a:pos x="239" y="57"/>
                    </a:cxn>
                    <a:cxn ang="0">
                      <a:pos x="239" y="60"/>
                    </a:cxn>
                    <a:cxn ang="0">
                      <a:pos x="232" y="65"/>
                    </a:cxn>
                    <a:cxn ang="0">
                      <a:pos x="229" y="72"/>
                    </a:cxn>
                    <a:cxn ang="0">
                      <a:pos x="224" y="81"/>
                    </a:cxn>
                    <a:cxn ang="0">
                      <a:pos x="220" y="89"/>
                    </a:cxn>
                    <a:cxn ang="0">
                      <a:pos x="217" y="91"/>
                    </a:cxn>
                    <a:cxn ang="0">
                      <a:pos x="215" y="94"/>
                    </a:cxn>
                    <a:cxn ang="0">
                      <a:pos x="218" y="100"/>
                    </a:cxn>
                    <a:cxn ang="0">
                      <a:pos x="217" y="105"/>
                    </a:cxn>
                    <a:cxn ang="0">
                      <a:pos x="213" y="110"/>
                    </a:cxn>
                    <a:cxn ang="0">
                      <a:pos x="210" y="112"/>
                    </a:cxn>
                    <a:cxn ang="0">
                      <a:pos x="205" y="113"/>
                    </a:cxn>
                    <a:cxn ang="0">
                      <a:pos x="203" y="120"/>
                    </a:cxn>
                    <a:cxn ang="0">
                      <a:pos x="201" y="124"/>
                    </a:cxn>
                    <a:cxn ang="0">
                      <a:pos x="175" y="148"/>
                    </a:cxn>
                    <a:cxn ang="0">
                      <a:pos x="163" y="151"/>
                    </a:cxn>
                    <a:cxn ang="0">
                      <a:pos x="148" y="153"/>
                    </a:cxn>
                    <a:cxn ang="0">
                      <a:pos x="146" y="156"/>
                    </a:cxn>
                    <a:cxn ang="0">
                      <a:pos x="150" y="160"/>
                    </a:cxn>
                    <a:cxn ang="0">
                      <a:pos x="153" y="165"/>
                    </a:cxn>
                    <a:cxn ang="0">
                      <a:pos x="157" y="170"/>
                    </a:cxn>
                    <a:cxn ang="0">
                      <a:pos x="153" y="172"/>
                    </a:cxn>
                    <a:cxn ang="0">
                      <a:pos x="146" y="175"/>
                    </a:cxn>
                    <a:cxn ang="0">
                      <a:pos x="141" y="177"/>
                    </a:cxn>
                    <a:cxn ang="0">
                      <a:pos x="141" y="184"/>
                    </a:cxn>
                    <a:cxn ang="0">
                      <a:pos x="132" y="182"/>
                    </a:cxn>
                    <a:cxn ang="0">
                      <a:pos x="129" y="179"/>
                    </a:cxn>
                    <a:cxn ang="0">
                      <a:pos x="129" y="174"/>
                    </a:cxn>
                    <a:cxn ang="0">
                      <a:pos x="126" y="168"/>
                    </a:cxn>
                    <a:cxn ang="0">
                      <a:pos x="124" y="163"/>
                    </a:cxn>
                    <a:cxn ang="0">
                      <a:pos x="119" y="156"/>
                    </a:cxn>
                    <a:cxn ang="0">
                      <a:pos x="114" y="153"/>
                    </a:cxn>
                    <a:cxn ang="0">
                      <a:pos x="110" y="146"/>
                    </a:cxn>
                    <a:cxn ang="0">
                      <a:pos x="107" y="139"/>
                    </a:cxn>
                    <a:cxn ang="0">
                      <a:pos x="103" y="132"/>
                    </a:cxn>
                    <a:cxn ang="0">
                      <a:pos x="91" y="124"/>
                    </a:cxn>
                    <a:cxn ang="0">
                      <a:pos x="86" y="118"/>
                    </a:cxn>
                    <a:cxn ang="0">
                      <a:pos x="81" y="115"/>
                    </a:cxn>
                    <a:cxn ang="0">
                      <a:pos x="77" y="108"/>
                    </a:cxn>
                    <a:cxn ang="0">
                      <a:pos x="67" y="100"/>
                    </a:cxn>
                    <a:cxn ang="0">
                      <a:pos x="59" y="91"/>
                    </a:cxn>
                    <a:cxn ang="0">
                      <a:pos x="47" y="84"/>
                    </a:cxn>
                    <a:cxn ang="0">
                      <a:pos x="33" y="67"/>
                    </a:cxn>
                    <a:cxn ang="0">
                      <a:pos x="29" y="62"/>
                    </a:cxn>
                    <a:cxn ang="0">
                      <a:pos x="24" y="53"/>
                    </a:cxn>
                    <a:cxn ang="0">
                      <a:pos x="16" y="50"/>
                    </a:cxn>
                    <a:cxn ang="0">
                      <a:pos x="0" y="41"/>
                    </a:cxn>
                    <a:cxn ang="0">
                      <a:pos x="2" y="33"/>
                    </a:cxn>
                    <a:cxn ang="0">
                      <a:pos x="10" y="26"/>
                    </a:cxn>
                  </a:cxnLst>
                  <a:rect l="0" t="0" r="r" b="b"/>
                  <a:pathLst>
                    <a:path w="239" h="184">
                      <a:moveTo>
                        <a:pt x="10" y="22"/>
                      </a:moveTo>
                      <a:lnTo>
                        <a:pt x="19" y="17"/>
                      </a:lnTo>
                      <a:lnTo>
                        <a:pt x="31" y="14"/>
                      </a:lnTo>
                      <a:lnTo>
                        <a:pt x="40" y="7"/>
                      </a:lnTo>
                      <a:lnTo>
                        <a:pt x="45" y="3"/>
                      </a:lnTo>
                      <a:lnTo>
                        <a:pt x="57" y="3"/>
                      </a:lnTo>
                      <a:lnTo>
                        <a:pt x="67" y="2"/>
                      </a:lnTo>
                      <a:lnTo>
                        <a:pt x="76" y="2"/>
                      </a:lnTo>
                      <a:lnTo>
                        <a:pt x="86" y="2"/>
                      </a:lnTo>
                      <a:lnTo>
                        <a:pt x="98" y="0"/>
                      </a:lnTo>
                      <a:lnTo>
                        <a:pt x="105" y="0"/>
                      </a:lnTo>
                      <a:lnTo>
                        <a:pt x="110" y="5"/>
                      </a:lnTo>
                      <a:lnTo>
                        <a:pt x="117" y="5"/>
                      </a:lnTo>
                      <a:lnTo>
                        <a:pt x="120" y="8"/>
                      </a:lnTo>
                      <a:lnTo>
                        <a:pt x="124" y="12"/>
                      </a:lnTo>
                      <a:lnTo>
                        <a:pt x="124" y="17"/>
                      </a:lnTo>
                      <a:lnTo>
                        <a:pt x="129" y="17"/>
                      </a:lnTo>
                      <a:lnTo>
                        <a:pt x="139" y="17"/>
                      </a:lnTo>
                      <a:lnTo>
                        <a:pt x="148" y="14"/>
                      </a:lnTo>
                      <a:lnTo>
                        <a:pt x="158" y="12"/>
                      </a:lnTo>
                      <a:lnTo>
                        <a:pt x="165" y="12"/>
                      </a:lnTo>
                      <a:lnTo>
                        <a:pt x="170" y="10"/>
                      </a:lnTo>
                      <a:lnTo>
                        <a:pt x="175" y="7"/>
                      </a:lnTo>
                      <a:lnTo>
                        <a:pt x="175" y="7"/>
                      </a:lnTo>
                      <a:lnTo>
                        <a:pt x="177" y="8"/>
                      </a:lnTo>
                      <a:lnTo>
                        <a:pt x="179" y="10"/>
                      </a:lnTo>
                      <a:lnTo>
                        <a:pt x="187" y="17"/>
                      </a:lnTo>
                      <a:lnTo>
                        <a:pt x="239" y="57"/>
                      </a:lnTo>
                      <a:lnTo>
                        <a:pt x="239" y="58"/>
                      </a:lnTo>
                      <a:lnTo>
                        <a:pt x="239" y="60"/>
                      </a:lnTo>
                      <a:lnTo>
                        <a:pt x="236" y="63"/>
                      </a:lnTo>
                      <a:lnTo>
                        <a:pt x="232" y="65"/>
                      </a:lnTo>
                      <a:lnTo>
                        <a:pt x="230" y="69"/>
                      </a:lnTo>
                      <a:lnTo>
                        <a:pt x="229" y="72"/>
                      </a:lnTo>
                      <a:lnTo>
                        <a:pt x="225" y="76"/>
                      </a:lnTo>
                      <a:lnTo>
                        <a:pt x="224" y="81"/>
                      </a:lnTo>
                      <a:lnTo>
                        <a:pt x="222" y="86"/>
                      </a:lnTo>
                      <a:lnTo>
                        <a:pt x="220" y="89"/>
                      </a:lnTo>
                      <a:lnTo>
                        <a:pt x="218" y="91"/>
                      </a:lnTo>
                      <a:lnTo>
                        <a:pt x="217" y="91"/>
                      </a:lnTo>
                      <a:lnTo>
                        <a:pt x="215" y="93"/>
                      </a:lnTo>
                      <a:lnTo>
                        <a:pt x="215" y="94"/>
                      </a:lnTo>
                      <a:lnTo>
                        <a:pt x="217" y="96"/>
                      </a:lnTo>
                      <a:lnTo>
                        <a:pt x="218" y="100"/>
                      </a:lnTo>
                      <a:lnTo>
                        <a:pt x="218" y="101"/>
                      </a:lnTo>
                      <a:lnTo>
                        <a:pt x="217" y="105"/>
                      </a:lnTo>
                      <a:lnTo>
                        <a:pt x="215" y="108"/>
                      </a:lnTo>
                      <a:lnTo>
                        <a:pt x="213" y="110"/>
                      </a:lnTo>
                      <a:lnTo>
                        <a:pt x="212" y="112"/>
                      </a:lnTo>
                      <a:lnTo>
                        <a:pt x="210" y="112"/>
                      </a:lnTo>
                      <a:lnTo>
                        <a:pt x="206" y="112"/>
                      </a:lnTo>
                      <a:lnTo>
                        <a:pt x="205" y="113"/>
                      </a:lnTo>
                      <a:lnTo>
                        <a:pt x="203" y="115"/>
                      </a:lnTo>
                      <a:lnTo>
                        <a:pt x="203" y="120"/>
                      </a:lnTo>
                      <a:lnTo>
                        <a:pt x="203" y="122"/>
                      </a:lnTo>
                      <a:lnTo>
                        <a:pt x="201" y="124"/>
                      </a:lnTo>
                      <a:lnTo>
                        <a:pt x="179" y="146"/>
                      </a:lnTo>
                      <a:lnTo>
                        <a:pt x="175" y="148"/>
                      </a:lnTo>
                      <a:lnTo>
                        <a:pt x="170" y="149"/>
                      </a:lnTo>
                      <a:lnTo>
                        <a:pt x="163" y="151"/>
                      </a:lnTo>
                      <a:lnTo>
                        <a:pt x="153" y="151"/>
                      </a:lnTo>
                      <a:lnTo>
                        <a:pt x="148" y="153"/>
                      </a:lnTo>
                      <a:lnTo>
                        <a:pt x="144" y="155"/>
                      </a:lnTo>
                      <a:lnTo>
                        <a:pt x="146" y="156"/>
                      </a:lnTo>
                      <a:lnTo>
                        <a:pt x="148" y="158"/>
                      </a:lnTo>
                      <a:lnTo>
                        <a:pt x="150" y="160"/>
                      </a:lnTo>
                      <a:lnTo>
                        <a:pt x="153" y="163"/>
                      </a:lnTo>
                      <a:lnTo>
                        <a:pt x="153" y="165"/>
                      </a:lnTo>
                      <a:lnTo>
                        <a:pt x="155" y="167"/>
                      </a:lnTo>
                      <a:lnTo>
                        <a:pt x="157" y="170"/>
                      </a:lnTo>
                      <a:lnTo>
                        <a:pt x="153" y="170"/>
                      </a:lnTo>
                      <a:lnTo>
                        <a:pt x="153" y="172"/>
                      </a:lnTo>
                      <a:lnTo>
                        <a:pt x="148" y="172"/>
                      </a:lnTo>
                      <a:lnTo>
                        <a:pt x="146" y="175"/>
                      </a:lnTo>
                      <a:lnTo>
                        <a:pt x="143" y="175"/>
                      </a:lnTo>
                      <a:lnTo>
                        <a:pt x="141" y="177"/>
                      </a:lnTo>
                      <a:lnTo>
                        <a:pt x="141" y="180"/>
                      </a:lnTo>
                      <a:lnTo>
                        <a:pt x="141" y="184"/>
                      </a:lnTo>
                      <a:lnTo>
                        <a:pt x="136" y="184"/>
                      </a:lnTo>
                      <a:lnTo>
                        <a:pt x="132" y="182"/>
                      </a:lnTo>
                      <a:lnTo>
                        <a:pt x="131" y="182"/>
                      </a:lnTo>
                      <a:lnTo>
                        <a:pt x="129" y="179"/>
                      </a:lnTo>
                      <a:lnTo>
                        <a:pt x="127" y="177"/>
                      </a:lnTo>
                      <a:lnTo>
                        <a:pt x="129" y="174"/>
                      </a:lnTo>
                      <a:lnTo>
                        <a:pt x="127" y="172"/>
                      </a:lnTo>
                      <a:lnTo>
                        <a:pt x="126" y="168"/>
                      </a:lnTo>
                      <a:lnTo>
                        <a:pt x="126" y="165"/>
                      </a:lnTo>
                      <a:lnTo>
                        <a:pt x="124" y="163"/>
                      </a:lnTo>
                      <a:lnTo>
                        <a:pt x="120" y="160"/>
                      </a:lnTo>
                      <a:lnTo>
                        <a:pt x="119" y="156"/>
                      </a:lnTo>
                      <a:lnTo>
                        <a:pt x="117" y="155"/>
                      </a:lnTo>
                      <a:lnTo>
                        <a:pt x="114" y="153"/>
                      </a:lnTo>
                      <a:lnTo>
                        <a:pt x="110" y="149"/>
                      </a:lnTo>
                      <a:lnTo>
                        <a:pt x="110" y="146"/>
                      </a:lnTo>
                      <a:lnTo>
                        <a:pt x="108" y="143"/>
                      </a:lnTo>
                      <a:lnTo>
                        <a:pt x="107" y="139"/>
                      </a:lnTo>
                      <a:lnTo>
                        <a:pt x="105" y="136"/>
                      </a:lnTo>
                      <a:lnTo>
                        <a:pt x="103" y="132"/>
                      </a:lnTo>
                      <a:lnTo>
                        <a:pt x="98" y="129"/>
                      </a:lnTo>
                      <a:lnTo>
                        <a:pt x="91" y="124"/>
                      </a:lnTo>
                      <a:lnTo>
                        <a:pt x="86" y="120"/>
                      </a:lnTo>
                      <a:lnTo>
                        <a:pt x="86" y="118"/>
                      </a:lnTo>
                      <a:lnTo>
                        <a:pt x="84" y="117"/>
                      </a:lnTo>
                      <a:lnTo>
                        <a:pt x="81" y="115"/>
                      </a:lnTo>
                      <a:lnTo>
                        <a:pt x="77" y="112"/>
                      </a:lnTo>
                      <a:lnTo>
                        <a:pt x="77" y="108"/>
                      </a:lnTo>
                      <a:lnTo>
                        <a:pt x="76" y="105"/>
                      </a:lnTo>
                      <a:lnTo>
                        <a:pt x="67" y="100"/>
                      </a:lnTo>
                      <a:lnTo>
                        <a:pt x="62" y="94"/>
                      </a:lnTo>
                      <a:lnTo>
                        <a:pt x="59" y="91"/>
                      </a:lnTo>
                      <a:lnTo>
                        <a:pt x="53" y="86"/>
                      </a:lnTo>
                      <a:lnTo>
                        <a:pt x="47" y="84"/>
                      </a:lnTo>
                      <a:lnTo>
                        <a:pt x="43" y="81"/>
                      </a:lnTo>
                      <a:lnTo>
                        <a:pt x="33" y="67"/>
                      </a:lnTo>
                      <a:lnTo>
                        <a:pt x="31" y="63"/>
                      </a:lnTo>
                      <a:lnTo>
                        <a:pt x="29" y="62"/>
                      </a:lnTo>
                      <a:lnTo>
                        <a:pt x="29" y="58"/>
                      </a:lnTo>
                      <a:lnTo>
                        <a:pt x="24" y="53"/>
                      </a:lnTo>
                      <a:lnTo>
                        <a:pt x="19" y="51"/>
                      </a:lnTo>
                      <a:lnTo>
                        <a:pt x="16" y="50"/>
                      </a:lnTo>
                      <a:lnTo>
                        <a:pt x="7" y="48"/>
                      </a:lnTo>
                      <a:lnTo>
                        <a:pt x="0" y="41"/>
                      </a:lnTo>
                      <a:lnTo>
                        <a:pt x="0" y="38"/>
                      </a:lnTo>
                      <a:lnTo>
                        <a:pt x="2" y="33"/>
                      </a:lnTo>
                      <a:lnTo>
                        <a:pt x="7" y="29"/>
                      </a:lnTo>
                      <a:lnTo>
                        <a:pt x="10" y="26"/>
                      </a:lnTo>
                      <a:lnTo>
                        <a:pt x="10" y="22"/>
                      </a:lnTo>
                      <a:close/>
                    </a:path>
                  </a:pathLst>
                </a:custGeom>
                <a:solidFill>
                  <a:srgbClr val="00274C"/>
                </a:solidFill>
                <a:ln w="7938">
                  <a:solidFill>
                    <a:schemeClr val="bg1"/>
                  </a:solidFill>
                  <a:prstDash val="solid"/>
                  <a:round/>
                  <a:headEnd/>
                  <a:tailEnd/>
                </a:ln>
              </p:spPr>
              <p:txBody>
                <a:bodyPr/>
                <a:lstStyle/>
                <a:p>
                  <a:endParaRPr lang="en-US" dirty="0">
                    <a:latin typeface="+mj-lt"/>
                  </a:endParaRPr>
                </a:p>
              </p:txBody>
            </p:sp>
            <p:sp>
              <p:nvSpPr>
                <p:cNvPr id="83" name="Freeform 59"/>
                <p:cNvSpPr>
                  <a:spLocks/>
                </p:cNvSpPr>
                <p:nvPr/>
              </p:nvSpPr>
              <p:spPr bwMode="auto">
                <a:xfrm>
                  <a:off x="5365022" y="4230097"/>
                  <a:ext cx="734603" cy="427095"/>
                </a:xfrm>
                <a:custGeom>
                  <a:avLst/>
                  <a:gdLst/>
                  <a:ahLst/>
                  <a:cxnLst>
                    <a:cxn ang="0">
                      <a:pos x="4" y="191"/>
                    </a:cxn>
                    <a:cxn ang="0">
                      <a:pos x="11" y="186"/>
                    </a:cxn>
                    <a:cxn ang="0">
                      <a:pos x="16" y="181"/>
                    </a:cxn>
                    <a:cxn ang="0">
                      <a:pos x="21" y="176"/>
                    </a:cxn>
                    <a:cxn ang="0">
                      <a:pos x="23" y="169"/>
                    </a:cxn>
                    <a:cxn ang="0">
                      <a:pos x="33" y="160"/>
                    </a:cxn>
                    <a:cxn ang="0">
                      <a:pos x="45" y="150"/>
                    </a:cxn>
                    <a:cxn ang="0">
                      <a:pos x="52" y="145"/>
                    </a:cxn>
                    <a:cxn ang="0">
                      <a:pos x="57" y="153"/>
                    </a:cxn>
                    <a:cxn ang="0">
                      <a:pos x="71" y="159"/>
                    </a:cxn>
                    <a:cxn ang="0">
                      <a:pos x="78" y="153"/>
                    </a:cxn>
                    <a:cxn ang="0">
                      <a:pos x="86" y="152"/>
                    </a:cxn>
                    <a:cxn ang="0">
                      <a:pos x="96" y="152"/>
                    </a:cxn>
                    <a:cxn ang="0">
                      <a:pos x="105" y="143"/>
                    </a:cxn>
                    <a:cxn ang="0">
                      <a:pos x="114" y="138"/>
                    </a:cxn>
                    <a:cxn ang="0">
                      <a:pos x="127" y="133"/>
                    </a:cxn>
                    <a:cxn ang="0">
                      <a:pos x="131" y="121"/>
                    </a:cxn>
                    <a:cxn ang="0">
                      <a:pos x="134" y="109"/>
                    </a:cxn>
                    <a:cxn ang="0">
                      <a:pos x="139" y="91"/>
                    </a:cxn>
                    <a:cxn ang="0">
                      <a:pos x="143" y="81"/>
                    </a:cxn>
                    <a:cxn ang="0">
                      <a:pos x="146" y="71"/>
                    </a:cxn>
                    <a:cxn ang="0">
                      <a:pos x="151" y="62"/>
                    </a:cxn>
                    <a:cxn ang="0">
                      <a:pos x="160" y="67"/>
                    </a:cxn>
                    <a:cxn ang="0">
                      <a:pos x="167" y="64"/>
                    </a:cxn>
                    <a:cxn ang="0">
                      <a:pos x="172" y="47"/>
                    </a:cxn>
                    <a:cxn ang="0">
                      <a:pos x="179" y="43"/>
                    </a:cxn>
                    <a:cxn ang="0">
                      <a:pos x="182" y="40"/>
                    </a:cxn>
                    <a:cxn ang="0">
                      <a:pos x="194" y="24"/>
                    </a:cxn>
                    <a:cxn ang="0">
                      <a:pos x="201" y="0"/>
                    </a:cxn>
                    <a:cxn ang="0">
                      <a:pos x="212" y="7"/>
                    </a:cxn>
                    <a:cxn ang="0">
                      <a:pos x="224" y="12"/>
                    </a:cxn>
                    <a:cxn ang="0">
                      <a:pos x="229" y="2"/>
                    </a:cxn>
                    <a:cxn ang="0">
                      <a:pos x="239" y="7"/>
                    </a:cxn>
                    <a:cxn ang="0">
                      <a:pos x="248" y="14"/>
                    </a:cxn>
                    <a:cxn ang="0">
                      <a:pos x="261" y="23"/>
                    </a:cxn>
                    <a:cxn ang="0">
                      <a:pos x="261" y="36"/>
                    </a:cxn>
                    <a:cxn ang="0">
                      <a:pos x="261" y="48"/>
                    </a:cxn>
                    <a:cxn ang="0">
                      <a:pos x="279" y="59"/>
                    </a:cxn>
                    <a:cxn ang="0">
                      <a:pos x="299" y="66"/>
                    </a:cxn>
                    <a:cxn ang="0">
                      <a:pos x="311" y="76"/>
                    </a:cxn>
                    <a:cxn ang="0">
                      <a:pos x="308" y="90"/>
                    </a:cxn>
                    <a:cxn ang="0">
                      <a:pos x="315" y="100"/>
                    </a:cxn>
                    <a:cxn ang="0">
                      <a:pos x="315" y="110"/>
                    </a:cxn>
                    <a:cxn ang="0">
                      <a:pos x="322" y="119"/>
                    </a:cxn>
                    <a:cxn ang="0">
                      <a:pos x="332" y="128"/>
                    </a:cxn>
                    <a:cxn ang="0">
                      <a:pos x="342" y="133"/>
                    </a:cxn>
                    <a:cxn ang="0">
                      <a:pos x="71" y="193"/>
                    </a:cxn>
                  </a:cxnLst>
                  <a:rect l="0" t="0" r="r" b="b"/>
                  <a:pathLst>
                    <a:path w="344" h="200">
                      <a:moveTo>
                        <a:pt x="0" y="200"/>
                      </a:moveTo>
                      <a:lnTo>
                        <a:pt x="4" y="195"/>
                      </a:lnTo>
                      <a:lnTo>
                        <a:pt x="4" y="191"/>
                      </a:lnTo>
                      <a:lnTo>
                        <a:pt x="5" y="189"/>
                      </a:lnTo>
                      <a:lnTo>
                        <a:pt x="9" y="188"/>
                      </a:lnTo>
                      <a:lnTo>
                        <a:pt x="11" y="186"/>
                      </a:lnTo>
                      <a:lnTo>
                        <a:pt x="14" y="186"/>
                      </a:lnTo>
                      <a:lnTo>
                        <a:pt x="14" y="184"/>
                      </a:lnTo>
                      <a:lnTo>
                        <a:pt x="16" y="181"/>
                      </a:lnTo>
                      <a:lnTo>
                        <a:pt x="17" y="179"/>
                      </a:lnTo>
                      <a:lnTo>
                        <a:pt x="19" y="179"/>
                      </a:lnTo>
                      <a:lnTo>
                        <a:pt x="21" y="176"/>
                      </a:lnTo>
                      <a:lnTo>
                        <a:pt x="21" y="174"/>
                      </a:lnTo>
                      <a:lnTo>
                        <a:pt x="21" y="171"/>
                      </a:lnTo>
                      <a:lnTo>
                        <a:pt x="23" y="169"/>
                      </a:lnTo>
                      <a:lnTo>
                        <a:pt x="26" y="167"/>
                      </a:lnTo>
                      <a:lnTo>
                        <a:pt x="29" y="164"/>
                      </a:lnTo>
                      <a:lnTo>
                        <a:pt x="33" y="160"/>
                      </a:lnTo>
                      <a:lnTo>
                        <a:pt x="38" y="155"/>
                      </a:lnTo>
                      <a:lnTo>
                        <a:pt x="41" y="152"/>
                      </a:lnTo>
                      <a:lnTo>
                        <a:pt x="45" y="150"/>
                      </a:lnTo>
                      <a:lnTo>
                        <a:pt x="47" y="146"/>
                      </a:lnTo>
                      <a:lnTo>
                        <a:pt x="48" y="145"/>
                      </a:lnTo>
                      <a:lnTo>
                        <a:pt x="52" y="145"/>
                      </a:lnTo>
                      <a:lnTo>
                        <a:pt x="54" y="148"/>
                      </a:lnTo>
                      <a:lnTo>
                        <a:pt x="54" y="152"/>
                      </a:lnTo>
                      <a:lnTo>
                        <a:pt x="57" y="153"/>
                      </a:lnTo>
                      <a:lnTo>
                        <a:pt x="62" y="157"/>
                      </a:lnTo>
                      <a:lnTo>
                        <a:pt x="66" y="159"/>
                      </a:lnTo>
                      <a:lnTo>
                        <a:pt x="71" y="159"/>
                      </a:lnTo>
                      <a:lnTo>
                        <a:pt x="72" y="159"/>
                      </a:lnTo>
                      <a:lnTo>
                        <a:pt x="76" y="157"/>
                      </a:lnTo>
                      <a:lnTo>
                        <a:pt x="78" y="153"/>
                      </a:lnTo>
                      <a:lnTo>
                        <a:pt x="81" y="152"/>
                      </a:lnTo>
                      <a:lnTo>
                        <a:pt x="83" y="150"/>
                      </a:lnTo>
                      <a:lnTo>
                        <a:pt x="86" y="152"/>
                      </a:lnTo>
                      <a:lnTo>
                        <a:pt x="88" y="153"/>
                      </a:lnTo>
                      <a:lnTo>
                        <a:pt x="91" y="153"/>
                      </a:lnTo>
                      <a:lnTo>
                        <a:pt x="96" y="152"/>
                      </a:lnTo>
                      <a:lnTo>
                        <a:pt x="102" y="148"/>
                      </a:lnTo>
                      <a:lnTo>
                        <a:pt x="105" y="146"/>
                      </a:lnTo>
                      <a:lnTo>
                        <a:pt x="105" y="143"/>
                      </a:lnTo>
                      <a:lnTo>
                        <a:pt x="109" y="141"/>
                      </a:lnTo>
                      <a:lnTo>
                        <a:pt x="112" y="141"/>
                      </a:lnTo>
                      <a:lnTo>
                        <a:pt x="114" y="138"/>
                      </a:lnTo>
                      <a:lnTo>
                        <a:pt x="119" y="136"/>
                      </a:lnTo>
                      <a:lnTo>
                        <a:pt x="124" y="136"/>
                      </a:lnTo>
                      <a:lnTo>
                        <a:pt x="127" y="133"/>
                      </a:lnTo>
                      <a:lnTo>
                        <a:pt x="129" y="129"/>
                      </a:lnTo>
                      <a:lnTo>
                        <a:pt x="131" y="126"/>
                      </a:lnTo>
                      <a:lnTo>
                        <a:pt x="131" y="121"/>
                      </a:lnTo>
                      <a:lnTo>
                        <a:pt x="131" y="116"/>
                      </a:lnTo>
                      <a:lnTo>
                        <a:pt x="133" y="112"/>
                      </a:lnTo>
                      <a:lnTo>
                        <a:pt x="134" y="109"/>
                      </a:lnTo>
                      <a:lnTo>
                        <a:pt x="136" y="102"/>
                      </a:lnTo>
                      <a:lnTo>
                        <a:pt x="138" y="97"/>
                      </a:lnTo>
                      <a:lnTo>
                        <a:pt x="139" y="91"/>
                      </a:lnTo>
                      <a:lnTo>
                        <a:pt x="139" y="88"/>
                      </a:lnTo>
                      <a:lnTo>
                        <a:pt x="143" y="85"/>
                      </a:lnTo>
                      <a:lnTo>
                        <a:pt x="143" y="81"/>
                      </a:lnTo>
                      <a:lnTo>
                        <a:pt x="143" y="78"/>
                      </a:lnTo>
                      <a:lnTo>
                        <a:pt x="146" y="76"/>
                      </a:lnTo>
                      <a:lnTo>
                        <a:pt x="146" y="71"/>
                      </a:lnTo>
                      <a:lnTo>
                        <a:pt x="146" y="67"/>
                      </a:lnTo>
                      <a:lnTo>
                        <a:pt x="148" y="64"/>
                      </a:lnTo>
                      <a:lnTo>
                        <a:pt x="151" y="62"/>
                      </a:lnTo>
                      <a:lnTo>
                        <a:pt x="155" y="66"/>
                      </a:lnTo>
                      <a:lnTo>
                        <a:pt x="157" y="67"/>
                      </a:lnTo>
                      <a:lnTo>
                        <a:pt x="160" y="67"/>
                      </a:lnTo>
                      <a:lnTo>
                        <a:pt x="164" y="69"/>
                      </a:lnTo>
                      <a:lnTo>
                        <a:pt x="167" y="66"/>
                      </a:lnTo>
                      <a:lnTo>
                        <a:pt x="167" y="64"/>
                      </a:lnTo>
                      <a:lnTo>
                        <a:pt x="169" y="59"/>
                      </a:lnTo>
                      <a:lnTo>
                        <a:pt x="170" y="54"/>
                      </a:lnTo>
                      <a:lnTo>
                        <a:pt x="172" y="47"/>
                      </a:lnTo>
                      <a:lnTo>
                        <a:pt x="174" y="43"/>
                      </a:lnTo>
                      <a:lnTo>
                        <a:pt x="177" y="42"/>
                      </a:lnTo>
                      <a:lnTo>
                        <a:pt x="179" y="43"/>
                      </a:lnTo>
                      <a:lnTo>
                        <a:pt x="181" y="43"/>
                      </a:lnTo>
                      <a:lnTo>
                        <a:pt x="182" y="42"/>
                      </a:lnTo>
                      <a:lnTo>
                        <a:pt x="182" y="40"/>
                      </a:lnTo>
                      <a:lnTo>
                        <a:pt x="186" y="35"/>
                      </a:lnTo>
                      <a:lnTo>
                        <a:pt x="189" y="31"/>
                      </a:lnTo>
                      <a:lnTo>
                        <a:pt x="194" y="24"/>
                      </a:lnTo>
                      <a:lnTo>
                        <a:pt x="196" y="21"/>
                      </a:lnTo>
                      <a:lnTo>
                        <a:pt x="198" y="0"/>
                      </a:lnTo>
                      <a:lnTo>
                        <a:pt x="201" y="0"/>
                      </a:lnTo>
                      <a:lnTo>
                        <a:pt x="205" y="2"/>
                      </a:lnTo>
                      <a:lnTo>
                        <a:pt x="208" y="6"/>
                      </a:lnTo>
                      <a:lnTo>
                        <a:pt x="212" y="7"/>
                      </a:lnTo>
                      <a:lnTo>
                        <a:pt x="217" y="11"/>
                      </a:lnTo>
                      <a:lnTo>
                        <a:pt x="222" y="12"/>
                      </a:lnTo>
                      <a:lnTo>
                        <a:pt x="224" y="12"/>
                      </a:lnTo>
                      <a:lnTo>
                        <a:pt x="225" y="9"/>
                      </a:lnTo>
                      <a:lnTo>
                        <a:pt x="225" y="4"/>
                      </a:lnTo>
                      <a:lnTo>
                        <a:pt x="229" y="2"/>
                      </a:lnTo>
                      <a:lnTo>
                        <a:pt x="232" y="2"/>
                      </a:lnTo>
                      <a:lnTo>
                        <a:pt x="237" y="4"/>
                      </a:lnTo>
                      <a:lnTo>
                        <a:pt x="239" y="7"/>
                      </a:lnTo>
                      <a:lnTo>
                        <a:pt x="239" y="12"/>
                      </a:lnTo>
                      <a:lnTo>
                        <a:pt x="243" y="14"/>
                      </a:lnTo>
                      <a:lnTo>
                        <a:pt x="248" y="14"/>
                      </a:lnTo>
                      <a:lnTo>
                        <a:pt x="253" y="16"/>
                      </a:lnTo>
                      <a:lnTo>
                        <a:pt x="258" y="18"/>
                      </a:lnTo>
                      <a:lnTo>
                        <a:pt x="261" y="23"/>
                      </a:lnTo>
                      <a:lnTo>
                        <a:pt x="261" y="26"/>
                      </a:lnTo>
                      <a:lnTo>
                        <a:pt x="261" y="31"/>
                      </a:lnTo>
                      <a:lnTo>
                        <a:pt x="261" y="36"/>
                      </a:lnTo>
                      <a:lnTo>
                        <a:pt x="260" y="42"/>
                      </a:lnTo>
                      <a:lnTo>
                        <a:pt x="258" y="45"/>
                      </a:lnTo>
                      <a:lnTo>
                        <a:pt x="261" y="48"/>
                      </a:lnTo>
                      <a:lnTo>
                        <a:pt x="265" y="54"/>
                      </a:lnTo>
                      <a:lnTo>
                        <a:pt x="275" y="57"/>
                      </a:lnTo>
                      <a:lnTo>
                        <a:pt x="279" y="59"/>
                      </a:lnTo>
                      <a:lnTo>
                        <a:pt x="284" y="62"/>
                      </a:lnTo>
                      <a:lnTo>
                        <a:pt x="291" y="62"/>
                      </a:lnTo>
                      <a:lnTo>
                        <a:pt x="299" y="66"/>
                      </a:lnTo>
                      <a:lnTo>
                        <a:pt x="306" y="67"/>
                      </a:lnTo>
                      <a:lnTo>
                        <a:pt x="308" y="71"/>
                      </a:lnTo>
                      <a:lnTo>
                        <a:pt x="311" y="76"/>
                      </a:lnTo>
                      <a:lnTo>
                        <a:pt x="311" y="83"/>
                      </a:lnTo>
                      <a:lnTo>
                        <a:pt x="311" y="86"/>
                      </a:lnTo>
                      <a:lnTo>
                        <a:pt x="308" y="90"/>
                      </a:lnTo>
                      <a:lnTo>
                        <a:pt x="308" y="91"/>
                      </a:lnTo>
                      <a:lnTo>
                        <a:pt x="311" y="97"/>
                      </a:lnTo>
                      <a:lnTo>
                        <a:pt x="315" y="100"/>
                      </a:lnTo>
                      <a:lnTo>
                        <a:pt x="318" y="102"/>
                      </a:lnTo>
                      <a:lnTo>
                        <a:pt x="318" y="105"/>
                      </a:lnTo>
                      <a:lnTo>
                        <a:pt x="315" y="110"/>
                      </a:lnTo>
                      <a:lnTo>
                        <a:pt x="315" y="114"/>
                      </a:lnTo>
                      <a:lnTo>
                        <a:pt x="318" y="116"/>
                      </a:lnTo>
                      <a:lnTo>
                        <a:pt x="322" y="119"/>
                      </a:lnTo>
                      <a:lnTo>
                        <a:pt x="323" y="124"/>
                      </a:lnTo>
                      <a:lnTo>
                        <a:pt x="327" y="129"/>
                      </a:lnTo>
                      <a:lnTo>
                        <a:pt x="332" y="128"/>
                      </a:lnTo>
                      <a:lnTo>
                        <a:pt x="339" y="129"/>
                      </a:lnTo>
                      <a:lnTo>
                        <a:pt x="341" y="129"/>
                      </a:lnTo>
                      <a:lnTo>
                        <a:pt x="342" y="133"/>
                      </a:lnTo>
                      <a:lnTo>
                        <a:pt x="344" y="138"/>
                      </a:lnTo>
                      <a:lnTo>
                        <a:pt x="344" y="140"/>
                      </a:lnTo>
                      <a:lnTo>
                        <a:pt x="71" y="193"/>
                      </a:lnTo>
                      <a:lnTo>
                        <a:pt x="12" y="200"/>
                      </a:lnTo>
                      <a:lnTo>
                        <a:pt x="0" y="200"/>
                      </a:lnTo>
                      <a:close/>
                    </a:path>
                  </a:pathLst>
                </a:custGeom>
                <a:solidFill>
                  <a:srgbClr val="00274C"/>
                </a:solidFill>
                <a:ln w="7938">
                  <a:solidFill>
                    <a:schemeClr val="bg1"/>
                  </a:solidFill>
                  <a:prstDash val="solid"/>
                  <a:round/>
                  <a:headEnd/>
                  <a:tailEnd/>
                </a:ln>
              </p:spPr>
              <p:txBody>
                <a:bodyPr/>
                <a:lstStyle/>
                <a:p>
                  <a:endParaRPr lang="en-US" dirty="0">
                    <a:latin typeface="+mj-lt"/>
                  </a:endParaRPr>
                </a:p>
              </p:txBody>
            </p:sp>
            <p:sp>
              <p:nvSpPr>
                <p:cNvPr id="84" name="Freeform 60"/>
                <p:cNvSpPr>
                  <a:spLocks/>
                </p:cNvSpPr>
                <p:nvPr/>
              </p:nvSpPr>
              <p:spPr bwMode="auto">
                <a:xfrm>
                  <a:off x="5394918" y="4089680"/>
                  <a:ext cx="450586" cy="479958"/>
                </a:xfrm>
                <a:custGeom>
                  <a:avLst/>
                  <a:gdLst/>
                  <a:ahLst/>
                  <a:cxnLst>
                    <a:cxn ang="0">
                      <a:pos x="14" y="153"/>
                    </a:cxn>
                    <a:cxn ang="0">
                      <a:pos x="17" y="146"/>
                    </a:cxn>
                    <a:cxn ang="0">
                      <a:pos x="19" y="141"/>
                    </a:cxn>
                    <a:cxn ang="0">
                      <a:pos x="15" y="132"/>
                    </a:cxn>
                    <a:cxn ang="0">
                      <a:pos x="17" y="127"/>
                    </a:cxn>
                    <a:cxn ang="0">
                      <a:pos x="21" y="122"/>
                    </a:cxn>
                    <a:cxn ang="0">
                      <a:pos x="24" y="120"/>
                    </a:cxn>
                    <a:cxn ang="0">
                      <a:pos x="29" y="122"/>
                    </a:cxn>
                    <a:cxn ang="0">
                      <a:pos x="33" y="115"/>
                    </a:cxn>
                    <a:cxn ang="0">
                      <a:pos x="33" y="108"/>
                    </a:cxn>
                    <a:cxn ang="0">
                      <a:pos x="34" y="101"/>
                    </a:cxn>
                    <a:cxn ang="0">
                      <a:pos x="41" y="96"/>
                    </a:cxn>
                    <a:cxn ang="0">
                      <a:pos x="46" y="93"/>
                    </a:cxn>
                    <a:cxn ang="0">
                      <a:pos x="60" y="84"/>
                    </a:cxn>
                    <a:cxn ang="0">
                      <a:pos x="69" y="74"/>
                    </a:cxn>
                    <a:cxn ang="0">
                      <a:pos x="72" y="51"/>
                    </a:cxn>
                    <a:cxn ang="0">
                      <a:pos x="74" y="22"/>
                    </a:cxn>
                    <a:cxn ang="0">
                      <a:pos x="76" y="0"/>
                    </a:cxn>
                    <a:cxn ang="0">
                      <a:pos x="77" y="17"/>
                    </a:cxn>
                    <a:cxn ang="0">
                      <a:pos x="81" y="48"/>
                    </a:cxn>
                    <a:cxn ang="0">
                      <a:pos x="134" y="87"/>
                    </a:cxn>
                    <a:cxn ang="0">
                      <a:pos x="155" y="69"/>
                    </a:cxn>
                    <a:cxn ang="0">
                      <a:pos x="163" y="56"/>
                    </a:cxn>
                    <a:cxn ang="0">
                      <a:pos x="170" y="60"/>
                    </a:cxn>
                    <a:cxn ang="0">
                      <a:pos x="180" y="53"/>
                    </a:cxn>
                    <a:cxn ang="0">
                      <a:pos x="191" y="48"/>
                    </a:cxn>
                    <a:cxn ang="0">
                      <a:pos x="205" y="53"/>
                    </a:cxn>
                    <a:cxn ang="0">
                      <a:pos x="211" y="65"/>
                    </a:cxn>
                    <a:cxn ang="0">
                      <a:pos x="208" y="75"/>
                    </a:cxn>
                    <a:cxn ang="0">
                      <a:pos x="194" y="69"/>
                    </a:cxn>
                    <a:cxn ang="0">
                      <a:pos x="186" y="63"/>
                    </a:cxn>
                    <a:cxn ang="0">
                      <a:pos x="180" y="84"/>
                    </a:cxn>
                    <a:cxn ang="0">
                      <a:pos x="168" y="101"/>
                    </a:cxn>
                    <a:cxn ang="0">
                      <a:pos x="165" y="106"/>
                    </a:cxn>
                    <a:cxn ang="0">
                      <a:pos x="160" y="108"/>
                    </a:cxn>
                    <a:cxn ang="0">
                      <a:pos x="151" y="132"/>
                    </a:cxn>
                    <a:cxn ang="0">
                      <a:pos x="143" y="130"/>
                    </a:cxn>
                    <a:cxn ang="0">
                      <a:pos x="134" y="127"/>
                    </a:cxn>
                    <a:cxn ang="0">
                      <a:pos x="132" y="139"/>
                    </a:cxn>
                    <a:cxn ang="0">
                      <a:pos x="129" y="148"/>
                    </a:cxn>
                    <a:cxn ang="0">
                      <a:pos x="124" y="161"/>
                    </a:cxn>
                    <a:cxn ang="0">
                      <a:pos x="119" y="177"/>
                    </a:cxn>
                    <a:cxn ang="0">
                      <a:pos x="117" y="192"/>
                    </a:cxn>
                    <a:cxn ang="0">
                      <a:pos x="107" y="199"/>
                    </a:cxn>
                    <a:cxn ang="0">
                      <a:pos x="96" y="204"/>
                    </a:cxn>
                    <a:cxn ang="0">
                      <a:pos x="89" y="209"/>
                    </a:cxn>
                    <a:cxn ang="0">
                      <a:pos x="77" y="216"/>
                    </a:cxn>
                    <a:cxn ang="0">
                      <a:pos x="69" y="215"/>
                    </a:cxn>
                    <a:cxn ang="0">
                      <a:pos x="62" y="220"/>
                    </a:cxn>
                    <a:cxn ang="0">
                      <a:pos x="52" y="222"/>
                    </a:cxn>
                    <a:cxn ang="0">
                      <a:pos x="40" y="215"/>
                    </a:cxn>
                    <a:cxn ang="0">
                      <a:pos x="31" y="206"/>
                    </a:cxn>
                    <a:cxn ang="0">
                      <a:pos x="19" y="196"/>
                    </a:cxn>
                    <a:cxn ang="0">
                      <a:pos x="12" y="187"/>
                    </a:cxn>
                    <a:cxn ang="0">
                      <a:pos x="3" y="175"/>
                    </a:cxn>
                    <a:cxn ang="0">
                      <a:pos x="2" y="167"/>
                    </a:cxn>
                    <a:cxn ang="0">
                      <a:pos x="2" y="156"/>
                    </a:cxn>
                  </a:cxnLst>
                  <a:rect l="0" t="0" r="r" b="b"/>
                  <a:pathLst>
                    <a:path w="211" h="222">
                      <a:moveTo>
                        <a:pt x="2" y="156"/>
                      </a:moveTo>
                      <a:lnTo>
                        <a:pt x="10" y="154"/>
                      </a:lnTo>
                      <a:lnTo>
                        <a:pt x="14" y="153"/>
                      </a:lnTo>
                      <a:lnTo>
                        <a:pt x="14" y="149"/>
                      </a:lnTo>
                      <a:lnTo>
                        <a:pt x="14" y="148"/>
                      </a:lnTo>
                      <a:lnTo>
                        <a:pt x="17" y="146"/>
                      </a:lnTo>
                      <a:lnTo>
                        <a:pt x="17" y="144"/>
                      </a:lnTo>
                      <a:lnTo>
                        <a:pt x="19" y="142"/>
                      </a:lnTo>
                      <a:lnTo>
                        <a:pt x="19" y="141"/>
                      </a:lnTo>
                      <a:lnTo>
                        <a:pt x="17" y="137"/>
                      </a:lnTo>
                      <a:lnTo>
                        <a:pt x="15" y="134"/>
                      </a:lnTo>
                      <a:lnTo>
                        <a:pt x="15" y="132"/>
                      </a:lnTo>
                      <a:lnTo>
                        <a:pt x="15" y="130"/>
                      </a:lnTo>
                      <a:lnTo>
                        <a:pt x="17" y="129"/>
                      </a:lnTo>
                      <a:lnTo>
                        <a:pt x="17" y="127"/>
                      </a:lnTo>
                      <a:lnTo>
                        <a:pt x="17" y="124"/>
                      </a:lnTo>
                      <a:lnTo>
                        <a:pt x="19" y="124"/>
                      </a:lnTo>
                      <a:lnTo>
                        <a:pt x="21" y="122"/>
                      </a:lnTo>
                      <a:lnTo>
                        <a:pt x="21" y="120"/>
                      </a:lnTo>
                      <a:lnTo>
                        <a:pt x="22" y="118"/>
                      </a:lnTo>
                      <a:lnTo>
                        <a:pt x="24" y="120"/>
                      </a:lnTo>
                      <a:lnTo>
                        <a:pt x="26" y="120"/>
                      </a:lnTo>
                      <a:lnTo>
                        <a:pt x="27" y="122"/>
                      </a:lnTo>
                      <a:lnTo>
                        <a:pt x="29" y="122"/>
                      </a:lnTo>
                      <a:lnTo>
                        <a:pt x="33" y="122"/>
                      </a:lnTo>
                      <a:lnTo>
                        <a:pt x="33" y="118"/>
                      </a:lnTo>
                      <a:lnTo>
                        <a:pt x="33" y="115"/>
                      </a:lnTo>
                      <a:lnTo>
                        <a:pt x="31" y="113"/>
                      </a:lnTo>
                      <a:lnTo>
                        <a:pt x="33" y="111"/>
                      </a:lnTo>
                      <a:lnTo>
                        <a:pt x="33" y="108"/>
                      </a:lnTo>
                      <a:lnTo>
                        <a:pt x="33" y="106"/>
                      </a:lnTo>
                      <a:lnTo>
                        <a:pt x="33" y="103"/>
                      </a:lnTo>
                      <a:lnTo>
                        <a:pt x="34" y="101"/>
                      </a:lnTo>
                      <a:lnTo>
                        <a:pt x="36" y="99"/>
                      </a:lnTo>
                      <a:lnTo>
                        <a:pt x="40" y="99"/>
                      </a:lnTo>
                      <a:lnTo>
                        <a:pt x="41" y="96"/>
                      </a:lnTo>
                      <a:lnTo>
                        <a:pt x="43" y="94"/>
                      </a:lnTo>
                      <a:lnTo>
                        <a:pt x="45" y="93"/>
                      </a:lnTo>
                      <a:lnTo>
                        <a:pt x="46" y="93"/>
                      </a:lnTo>
                      <a:lnTo>
                        <a:pt x="52" y="91"/>
                      </a:lnTo>
                      <a:lnTo>
                        <a:pt x="57" y="87"/>
                      </a:lnTo>
                      <a:lnTo>
                        <a:pt x="60" y="84"/>
                      </a:lnTo>
                      <a:lnTo>
                        <a:pt x="64" y="81"/>
                      </a:lnTo>
                      <a:lnTo>
                        <a:pt x="65" y="77"/>
                      </a:lnTo>
                      <a:lnTo>
                        <a:pt x="69" y="74"/>
                      </a:lnTo>
                      <a:lnTo>
                        <a:pt x="69" y="70"/>
                      </a:lnTo>
                      <a:lnTo>
                        <a:pt x="70" y="56"/>
                      </a:lnTo>
                      <a:lnTo>
                        <a:pt x="72" y="51"/>
                      </a:lnTo>
                      <a:lnTo>
                        <a:pt x="72" y="43"/>
                      </a:lnTo>
                      <a:lnTo>
                        <a:pt x="72" y="32"/>
                      </a:lnTo>
                      <a:lnTo>
                        <a:pt x="74" y="22"/>
                      </a:lnTo>
                      <a:lnTo>
                        <a:pt x="74" y="15"/>
                      </a:lnTo>
                      <a:lnTo>
                        <a:pt x="74" y="7"/>
                      </a:lnTo>
                      <a:lnTo>
                        <a:pt x="76" y="0"/>
                      </a:lnTo>
                      <a:lnTo>
                        <a:pt x="77" y="7"/>
                      </a:lnTo>
                      <a:lnTo>
                        <a:pt x="77" y="12"/>
                      </a:lnTo>
                      <a:lnTo>
                        <a:pt x="77" y="17"/>
                      </a:lnTo>
                      <a:lnTo>
                        <a:pt x="77" y="26"/>
                      </a:lnTo>
                      <a:lnTo>
                        <a:pt x="79" y="39"/>
                      </a:lnTo>
                      <a:lnTo>
                        <a:pt x="81" y="48"/>
                      </a:lnTo>
                      <a:lnTo>
                        <a:pt x="82" y="63"/>
                      </a:lnTo>
                      <a:lnTo>
                        <a:pt x="129" y="56"/>
                      </a:lnTo>
                      <a:lnTo>
                        <a:pt x="134" y="87"/>
                      </a:lnTo>
                      <a:lnTo>
                        <a:pt x="150" y="69"/>
                      </a:lnTo>
                      <a:lnTo>
                        <a:pt x="153" y="67"/>
                      </a:lnTo>
                      <a:lnTo>
                        <a:pt x="155" y="69"/>
                      </a:lnTo>
                      <a:lnTo>
                        <a:pt x="158" y="65"/>
                      </a:lnTo>
                      <a:lnTo>
                        <a:pt x="160" y="60"/>
                      </a:lnTo>
                      <a:lnTo>
                        <a:pt x="163" y="56"/>
                      </a:lnTo>
                      <a:lnTo>
                        <a:pt x="167" y="56"/>
                      </a:lnTo>
                      <a:lnTo>
                        <a:pt x="167" y="58"/>
                      </a:lnTo>
                      <a:lnTo>
                        <a:pt x="170" y="60"/>
                      </a:lnTo>
                      <a:lnTo>
                        <a:pt x="174" y="60"/>
                      </a:lnTo>
                      <a:lnTo>
                        <a:pt x="177" y="56"/>
                      </a:lnTo>
                      <a:lnTo>
                        <a:pt x="180" y="53"/>
                      </a:lnTo>
                      <a:lnTo>
                        <a:pt x="184" y="51"/>
                      </a:lnTo>
                      <a:lnTo>
                        <a:pt x="187" y="48"/>
                      </a:lnTo>
                      <a:lnTo>
                        <a:pt x="191" y="48"/>
                      </a:lnTo>
                      <a:lnTo>
                        <a:pt x="198" y="48"/>
                      </a:lnTo>
                      <a:lnTo>
                        <a:pt x="203" y="48"/>
                      </a:lnTo>
                      <a:lnTo>
                        <a:pt x="205" y="53"/>
                      </a:lnTo>
                      <a:lnTo>
                        <a:pt x="208" y="56"/>
                      </a:lnTo>
                      <a:lnTo>
                        <a:pt x="211" y="62"/>
                      </a:lnTo>
                      <a:lnTo>
                        <a:pt x="211" y="65"/>
                      </a:lnTo>
                      <a:lnTo>
                        <a:pt x="211" y="70"/>
                      </a:lnTo>
                      <a:lnTo>
                        <a:pt x="210" y="74"/>
                      </a:lnTo>
                      <a:lnTo>
                        <a:pt x="208" y="75"/>
                      </a:lnTo>
                      <a:lnTo>
                        <a:pt x="205" y="74"/>
                      </a:lnTo>
                      <a:lnTo>
                        <a:pt x="201" y="72"/>
                      </a:lnTo>
                      <a:lnTo>
                        <a:pt x="194" y="69"/>
                      </a:lnTo>
                      <a:lnTo>
                        <a:pt x="191" y="65"/>
                      </a:lnTo>
                      <a:lnTo>
                        <a:pt x="187" y="63"/>
                      </a:lnTo>
                      <a:lnTo>
                        <a:pt x="186" y="63"/>
                      </a:lnTo>
                      <a:lnTo>
                        <a:pt x="182" y="63"/>
                      </a:lnTo>
                      <a:lnTo>
                        <a:pt x="182" y="81"/>
                      </a:lnTo>
                      <a:lnTo>
                        <a:pt x="180" y="84"/>
                      </a:lnTo>
                      <a:lnTo>
                        <a:pt x="179" y="89"/>
                      </a:lnTo>
                      <a:lnTo>
                        <a:pt x="174" y="96"/>
                      </a:lnTo>
                      <a:lnTo>
                        <a:pt x="168" y="101"/>
                      </a:lnTo>
                      <a:lnTo>
                        <a:pt x="168" y="105"/>
                      </a:lnTo>
                      <a:lnTo>
                        <a:pt x="168" y="105"/>
                      </a:lnTo>
                      <a:lnTo>
                        <a:pt x="165" y="106"/>
                      </a:lnTo>
                      <a:lnTo>
                        <a:pt x="163" y="105"/>
                      </a:lnTo>
                      <a:lnTo>
                        <a:pt x="162" y="105"/>
                      </a:lnTo>
                      <a:lnTo>
                        <a:pt x="160" y="108"/>
                      </a:lnTo>
                      <a:lnTo>
                        <a:pt x="158" y="111"/>
                      </a:lnTo>
                      <a:lnTo>
                        <a:pt x="153" y="129"/>
                      </a:lnTo>
                      <a:lnTo>
                        <a:pt x="151" y="132"/>
                      </a:lnTo>
                      <a:lnTo>
                        <a:pt x="148" y="134"/>
                      </a:lnTo>
                      <a:lnTo>
                        <a:pt x="144" y="132"/>
                      </a:lnTo>
                      <a:lnTo>
                        <a:pt x="143" y="130"/>
                      </a:lnTo>
                      <a:lnTo>
                        <a:pt x="139" y="127"/>
                      </a:lnTo>
                      <a:lnTo>
                        <a:pt x="136" y="125"/>
                      </a:lnTo>
                      <a:lnTo>
                        <a:pt x="134" y="127"/>
                      </a:lnTo>
                      <a:lnTo>
                        <a:pt x="132" y="130"/>
                      </a:lnTo>
                      <a:lnTo>
                        <a:pt x="134" y="137"/>
                      </a:lnTo>
                      <a:lnTo>
                        <a:pt x="132" y="139"/>
                      </a:lnTo>
                      <a:lnTo>
                        <a:pt x="129" y="141"/>
                      </a:lnTo>
                      <a:lnTo>
                        <a:pt x="129" y="144"/>
                      </a:lnTo>
                      <a:lnTo>
                        <a:pt x="129" y="148"/>
                      </a:lnTo>
                      <a:lnTo>
                        <a:pt x="124" y="151"/>
                      </a:lnTo>
                      <a:lnTo>
                        <a:pt x="124" y="154"/>
                      </a:lnTo>
                      <a:lnTo>
                        <a:pt x="124" y="161"/>
                      </a:lnTo>
                      <a:lnTo>
                        <a:pt x="122" y="165"/>
                      </a:lnTo>
                      <a:lnTo>
                        <a:pt x="119" y="170"/>
                      </a:lnTo>
                      <a:lnTo>
                        <a:pt x="119" y="177"/>
                      </a:lnTo>
                      <a:lnTo>
                        <a:pt x="117" y="184"/>
                      </a:lnTo>
                      <a:lnTo>
                        <a:pt x="117" y="187"/>
                      </a:lnTo>
                      <a:lnTo>
                        <a:pt x="117" y="192"/>
                      </a:lnTo>
                      <a:lnTo>
                        <a:pt x="113" y="196"/>
                      </a:lnTo>
                      <a:lnTo>
                        <a:pt x="110" y="199"/>
                      </a:lnTo>
                      <a:lnTo>
                        <a:pt x="107" y="199"/>
                      </a:lnTo>
                      <a:lnTo>
                        <a:pt x="103" y="199"/>
                      </a:lnTo>
                      <a:lnTo>
                        <a:pt x="100" y="203"/>
                      </a:lnTo>
                      <a:lnTo>
                        <a:pt x="96" y="204"/>
                      </a:lnTo>
                      <a:lnTo>
                        <a:pt x="91" y="206"/>
                      </a:lnTo>
                      <a:lnTo>
                        <a:pt x="91" y="206"/>
                      </a:lnTo>
                      <a:lnTo>
                        <a:pt x="89" y="209"/>
                      </a:lnTo>
                      <a:lnTo>
                        <a:pt x="84" y="213"/>
                      </a:lnTo>
                      <a:lnTo>
                        <a:pt x="79" y="215"/>
                      </a:lnTo>
                      <a:lnTo>
                        <a:pt x="77" y="216"/>
                      </a:lnTo>
                      <a:lnTo>
                        <a:pt x="74" y="216"/>
                      </a:lnTo>
                      <a:lnTo>
                        <a:pt x="70" y="216"/>
                      </a:lnTo>
                      <a:lnTo>
                        <a:pt x="69" y="215"/>
                      </a:lnTo>
                      <a:lnTo>
                        <a:pt x="67" y="213"/>
                      </a:lnTo>
                      <a:lnTo>
                        <a:pt x="65" y="215"/>
                      </a:lnTo>
                      <a:lnTo>
                        <a:pt x="62" y="220"/>
                      </a:lnTo>
                      <a:lnTo>
                        <a:pt x="58" y="222"/>
                      </a:lnTo>
                      <a:lnTo>
                        <a:pt x="57" y="222"/>
                      </a:lnTo>
                      <a:lnTo>
                        <a:pt x="52" y="222"/>
                      </a:lnTo>
                      <a:lnTo>
                        <a:pt x="46" y="220"/>
                      </a:lnTo>
                      <a:lnTo>
                        <a:pt x="41" y="216"/>
                      </a:lnTo>
                      <a:lnTo>
                        <a:pt x="40" y="215"/>
                      </a:lnTo>
                      <a:lnTo>
                        <a:pt x="38" y="208"/>
                      </a:lnTo>
                      <a:lnTo>
                        <a:pt x="34" y="206"/>
                      </a:lnTo>
                      <a:lnTo>
                        <a:pt x="31" y="206"/>
                      </a:lnTo>
                      <a:lnTo>
                        <a:pt x="26" y="203"/>
                      </a:lnTo>
                      <a:lnTo>
                        <a:pt x="24" y="199"/>
                      </a:lnTo>
                      <a:lnTo>
                        <a:pt x="19" y="196"/>
                      </a:lnTo>
                      <a:lnTo>
                        <a:pt x="17" y="192"/>
                      </a:lnTo>
                      <a:lnTo>
                        <a:pt x="14" y="189"/>
                      </a:lnTo>
                      <a:lnTo>
                        <a:pt x="12" y="187"/>
                      </a:lnTo>
                      <a:lnTo>
                        <a:pt x="9" y="182"/>
                      </a:lnTo>
                      <a:lnTo>
                        <a:pt x="7" y="179"/>
                      </a:lnTo>
                      <a:lnTo>
                        <a:pt x="3" y="175"/>
                      </a:lnTo>
                      <a:lnTo>
                        <a:pt x="2" y="173"/>
                      </a:lnTo>
                      <a:lnTo>
                        <a:pt x="0" y="170"/>
                      </a:lnTo>
                      <a:lnTo>
                        <a:pt x="2" y="167"/>
                      </a:lnTo>
                      <a:lnTo>
                        <a:pt x="2" y="161"/>
                      </a:lnTo>
                      <a:lnTo>
                        <a:pt x="0" y="158"/>
                      </a:lnTo>
                      <a:lnTo>
                        <a:pt x="2" y="156"/>
                      </a:lnTo>
                      <a:close/>
                    </a:path>
                  </a:pathLst>
                </a:custGeom>
                <a:solidFill>
                  <a:srgbClr val="A30234"/>
                </a:solidFill>
                <a:ln w="7938">
                  <a:solidFill>
                    <a:schemeClr val="bg1"/>
                  </a:solidFill>
                  <a:prstDash val="solid"/>
                  <a:round/>
                  <a:headEnd/>
                  <a:tailEnd/>
                </a:ln>
              </p:spPr>
              <p:txBody>
                <a:bodyPr/>
                <a:lstStyle/>
                <a:p>
                  <a:endParaRPr lang="en-US" dirty="0">
                    <a:latin typeface="+mj-lt"/>
                  </a:endParaRPr>
                </a:p>
              </p:txBody>
            </p:sp>
            <p:sp>
              <p:nvSpPr>
                <p:cNvPr id="85" name="Freeform 61"/>
                <p:cNvSpPr>
                  <a:spLocks/>
                </p:cNvSpPr>
                <p:nvPr/>
              </p:nvSpPr>
              <p:spPr bwMode="auto">
                <a:xfrm>
                  <a:off x="5670395" y="4134898"/>
                  <a:ext cx="461263" cy="231870"/>
                </a:xfrm>
                <a:custGeom>
                  <a:avLst/>
                  <a:gdLst/>
                  <a:ahLst/>
                  <a:cxnLst>
                    <a:cxn ang="0">
                      <a:pos x="168" y="14"/>
                    </a:cxn>
                    <a:cxn ang="0">
                      <a:pos x="179" y="51"/>
                    </a:cxn>
                    <a:cxn ang="0">
                      <a:pos x="216" y="69"/>
                    </a:cxn>
                    <a:cxn ang="0">
                      <a:pos x="213" y="96"/>
                    </a:cxn>
                    <a:cxn ang="0">
                      <a:pos x="192" y="103"/>
                    </a:cxn>
                    <a:cxn ang="0">
                      <a:pos x="186" y="93"/>
                    </a:cxn>
                    <a:cxn ang="0">
                      <a:pos x="174" y="86"/>
                    </a:cxn>
                    <a:cxn ang="0">
                      <a:pos x="167" y="77"/>
                    </a:cxn>
                    <a:cxn ang="0">
                      <a:pos x="167" y="60"/>
                    </a:cxn>
                    <a:cxn ang="0">
                      <a:pos x="158" y="51"/>
                    </a:cxn>
                    <a:cxn ang="0">
                      <a:pos x="158" y="45"/>
                    </a:cxn>
                    <a:cxn ang="0">
                      <a:pos x="160" y="32"/>
                    </a:cxn>
                    <a:cxn ang="0">
                      <a:pos x="161" y="24"/>
                    </a:cxn>
                    <a:cxn ang="0">
                      <a:pos x="163" y="12"/>
                    </a:cxn>
                    <a:cxn ang="0">
                      <a:pos x="158" y="17"/>
                    </a:cxn>
                    <a:cxn ang="0">
                      <a:pos x="151" y="26"/>
                    </a:cxn>
                    <a:cxn ang="0">
                      <a:pos x="144" y="34"/>
                    </a:cxn>
                    <a:cxn ang="0">
                      <a:pos x="141" y="38"/>
                    </a:cxn>
                    <a:cxn ang="0">
                      <a:pos x="146" y="43"/>
                    </a:cxn>
                    <a:cxn ang="0">
                      <a:pos x="146" y="58"/>
                    </a:cxn>
                    <a:cxn ang="0">
                      <a:pos x="149" y="70"/>
                    </a:cxn>
                    <a:cxn ang="0">
                      <a:pos x="153" y="81"/>
                    </a:cxn>
                    <a:cxn ang="0">
                      <a:pos x="160" y="89"/>
                    </a:cxn>
                    <a:cxn ang="0">
                      <a:pos x="160" y="100"/>
                    </a:cxn>
                    <a:cxn ang="0">
                      <a:pos x="148" y="94"/>
                    </a:cxn>
                    <a:cxn ang="0">
                      <a:pos x="139" y="93"/>
                    </a:cxn>
                    <a:cxn ang="0">
                      <a:pos x="127" y="89"/>
                    </a:cxn>
                    <a:cxn ang="0">
                      <a:pos x="117" y="86"/>
                    </a:cxn>
                    <a:cxn ang="0">
                      <a:pos x="118" y="74"/>
                    </a:cxn>
                    <a:cxn ang="0">
                      <a:pos x="117" y="60"/>
                    </a:cxn>
                    <a:cxn ang="0">
                      <a:pos x="103" y="53"/>
                    </a:cxn>
                    <a:cxn ang="0">
                      <a:pos x="96" y="46"/>
                    </a:cxn>
                    <a:cxn ang="0">
                      <a:pos x="88" y="41"/>
                    </a:cxn>
                    <a:cxn ang="0">
                      <a:pos x="82" y="39"/>
                    </a:cxn>
                    <a:cxn ang="0">
                      <a:pos x="76" y="27"/>
                    </a:cxn>
                    <a:cxn ang="0">
                      <a:pos x="65" y="24"/>
                    </a:cxn>
                    <a:cxn ang="0">
                      <a:pos x="55" y="26"/>
                    </a:cxn>
                    <a:cxn ang="0">
                      <a:pos x="46" y="34"/>
                    </a:cxn>
                    <a:cxn ang="0">
                      <a:pos x="38" y="34"/>
                    </a:cxn>
                    <a:cxn ang="0">
                      <a:pos x="33" y="34"/>
                    </a:cxn>
                    <a:cxn ang="0">
                      <a:pos x="31" y="39"/>
                    </a:cxn>
                    <a:cxn ang="0">
                      <a:pos x="27" y="43"/>
                    </a:cxn>
                    <a:cxn ang="0">
                      <a:pos x="22" y="43"/>
                    </a:cxn>
                    <a:cxn ang="0">
                      <a:pos x="7" y="62"/>
                    </a:cxn>
                  </a:cxnLst>
                  <a:rect l="0" t="0" r="r" b="b"/>
                  <a:pathLst>
                    <a:path w="216" h="103">
                      <a:moveTo>
                        <a:pt x="0" y="32"/>
                      </a:moveTo>
                      <a:lnTo>
                        <a:pt x="165" y="0"/>
                      </a:lnTo>
                      <a:lnTo>
                        <a:pt x="168" y="14"/>
                      </a:lnTo>
                      <a:lnTo>
                        <a:pt x="172" y="26"/>
                      </a:lnTo>
                      <a:lnTo>
                        <a:pt x="175" y="38"/>
                      </a:lnTo>
                      <a:lnTo>
                        <a:pt x="179" y="51"/>
                      </a:lnTo>
                      <a:lnTo>
                        <a:pt x="184" y="65"/>
                      </a:lnTo>
                      <a:lnTo>
                        <a:pt x="186" y="72"/>
                      </a:lnTo>
                      <a:lnTo>
                        <a:pt x="216" y="69"/>
                      </a:lnTo>
                      <a:lnTo>
                        <a:pt x="215" y="77"/>
                      </a:lnTo>
                      <a:lnTo>
                        <a:pt x="215" y="89"/>
                      </a:lnTo>
                      <a:lnTo>
                        <a:pt x="213" y="96"/>
                      </a:lnTo>
                      <a:lnTo>
                        <a:pt x="203" y="98"/>
                      </a:lnTo>
                      <a:lnTo>
                        <a:pt x="196" y="100"/>
                      </a:lnTo>
                      <a:lnTo>
                        <a:pt x="192" y="103"/>
                      </a:lnTo>
                      <a:lnTo>
                        <a:pt x="189" y="101"/>
                      </a:lnTo>
                      <a:lnTo>
                        <a:pt x="187" y="98"/>
                      </a:lnTo>
                      <a:lnTo>
                        <a:pt x="186" y="93"/>
                      </a:lnTo>
                      <a:lnTo>
                        <a:pt x="184" y="89"/>
                      </a:lnTo>
                      <a:lnTo>
                        <a:pt x="179" y="87"/>
                      </a:lnTo>
                      <a:lnTo>
                        <a:pt x="174" y="86"/>
                      </a:lnTo>
                      <a:lnTo>
                        <a:pt x="170" y="86"/>
                      </a:lnTo>
                      <a:lnTo>
                        <a:pt x="167" y="82"/>
                      </a:lnTo>
                      <a:lnTo>
                        <a:pt x="167" y="77"/>
                      </a:lnTo>
                      <a:lnTo>
                        <a:pt x="165" y="70"/>
                      </a:lnTo>
                      <a:lnTo>
                        <a:pt x="167" y="63"/>
                      </a:lnTo>
                      <a:lnTo>
                        <a:pt x="167" y="60"/>
                      </a:lnTo>
                      <a:lnTo>
                        <a:pt x="163" y="57"/>
                      </a:lnTo>
                      <a:lnTo>
                        <a:pt x="163" y="51"/>
                      </a:lnTo>
                      <a:lnTo>
                        <a:pt x="158" y="51"/>
                      </a:lnTo>
                      <a:lnTo>
                        <a:pt x="156" y="50"/>
                      </a:lnTo>
                      <a:lnTo>
                        <a:pt x="156" y="48"/>
                      </a:lnTo>
                      <a:lnTo>
                        <a:pt x="158" y="45"/>
                      </a:lnTo>
                      <a:lnTo>
                        <a:pt x="160" y="43"/>
                      </a:lnTo>
                      <a:lnTo>
                        <a:pt x="160" y="38"/>
                      </a:lnTo>
                      <a:lnTo>
                        <a:pt x="160" y="32"/>
                      </a:lnTo>
                      <a:lnTo>
                        <a:pt x="158" y="29"/>
                      </a:lnTo>
                      <a:lnTo>
                        <a:pt x="160" y="26"/>
                      </a:lnTo>
                      <a:lnTo>
                        <a:pt x="161" y="24"/>
                      </a:lnTo>
                      <a:lnTo>
                        <a:pt x="163" y="20"/>
                      </a:lnTo>
                      <a:lnTo>
                        <a:pt x="163" y="17"/>
                      </a:lnTo>
                      <a:lnTo>
                        <a:pt x="163" y="12"/>
                      </a:lnTo>
                      <a:lnTo>
                        <a:pt x="160" y="12"/>
                      </a:lnTo>
                      <a:lnTo>
                        <a:pt x="158" y="14"/>
                      </a:lnTo>
                      <a:lnTo>
                        <a:pt x="158" y="17"/>
                      </a:lnTo>
                      <a:lnTo>
                        <a:pt x="155" y="20"/>
                      </a:lnTo>
                      <a:lnTo>
                        <a:pt x="153" y="24"/>
                      </a:lnTo>
                      <a:lnTo>
                        <a:pt x="151" y="26"/>
                      </a:lnTo>
                      <a:lnTo>
                        <a:pt x="149" y="29"/>
                      </a:lnTo>
                      <a:lnTo>
                        <a:pt x="146" y="32"/>
                      </a:lnTo>
                      <a:lnTo>
                        <a:pt x="144" y="34"/>
                      </a:lnTo>
                      <a:lnTo>
                        <a:pt x="143" y="36"/>
                      </a:lnTo>
                      <a:lnTo>
                        <a:pt x="141" y="36"/>
                      </a:lnTo>
                      <a:lnTo>
                        <a:pt x="141" y="38"/>
                      </a:lnTo>
                      <a:lnTo>
                        <a:pt x="143" y="39"/>
                      </a:lnTo>
                      <a:lnTo>
                        <a:pt x="144" y="41"/>
                      </a:lnTo>
                      <a:lnTo>
                        <a:pt x="146" y="43"/>
                      </a:lnTo>
                      <a:lnTo>
                        <a:pt x="146" y="46"/>
                      </a:lnTo>
                      <a:lnTo>
                        <a:pt x="146" y="53"/>
                      </a:lnTo>
                      <a:lnTo>
                        <a:pt x="146" y="58"/>
                      </a:lnTo>
                      <a:lnTo>
                        <a:pt x="146" y="63"/>
                      </a:lnTo>
                      <a:lnTo>
                        <a:pt x="148" y="69"/>
                      </a:lnTo>
                      <a:lnTo>
                        <a:pt x="149" y="70"/>
                      </a:lnTo>
                      <a:lnTo>
                        <a:pt x="151" y="74"/>
                      </a:lnTo>
                      <a:lnTo>
                        <a:pt x="151" y="77"/>
                      </a:lnTo>
                      <a:lnTo>
                        <a:pt x="153" y="81"/>
                      </a:lnTo>
                      <a:lnTo>
                        <a:pt x="156" y="82"/>
                      </a:lnTo>
                      <a:lnTo>
                        <a:pt x="158" y="86"/>
                      </a:lnTo>
                      <a:lnTo>
                        <a:pt x="160" y="89"/>
                      </a:lnTo>
                      <a:lnTo>
                        <a:pt x="160" y="94"/>
                      </a:lnTo>
                      <a:lnTo>
                        <a:pt x="161" y="98"/>
                      </a:lnTo>
                      <a:lnTo>
                        <a:pt x="160" y="100"/>
                      </a:lnTo>
                      <a:lnTo>
                        <a:pt x="156" y="98"/>
                      </a:lnTo>
                      <a:lnTo>
                        <a:pt x="151" y="96"/>
                      </a:lnTo>
                      <a:lnTo>
                        <a:pt x="148" y="94"/>
                      </a:lnTo>
                      <a:lnTo>
                        <a:pt x="146" y="93"/>
                      </a:lnTo>
                      <a:lnTo>
                        <a:pt x="144" y="93"/>
                      </a:lnTo>
                      <a:lnTo>
                        <a:pt x="139" y="93"/>
                      </a:lnTo>
                      <a:lnTo>
                        <a:pt x="136" y="91"/>
                      </a:lnTo>
                      <a:lnTo>
                        <a:pt x="132" y="91"/>
                      </a:lnTo>
                      <a:lnTo>
                        <a:pt x="127" y="89"/>
                      </a:lnTo>
                      <a:lnTo>
                        <a:pt x="124" y="89"/>
                      </a:lnTo>
                      <a:lnTo>
                        <a:pt x="120" y="87"/>
                      </a:lnTo>
                      <a:lnTo>
                        <a:pt x="117" y="86"/>
                      </a:lnTo>
                      <a:lnTo>
                        <a:pt x="115" y="82"/>
                      </a:lnTo>
                      <a:lnTo>
                        <a:pt x="117" y="77"/>
                      </a:lnTo>
                      <a:lnTo>
                        <a:pt x="118" y="74"/>
                      </a:lnTo>
                      <a:lnTo>
                        <a:pt x="118" y="69"/>
                      </a:lnTo>
                      <a:lnTo>
                        <a:pt x="118" y="65"/>
                      </a:lnTo>
                      <a:lnTo>
                        <a:pt x="117" y="60"/>
                      </a:lnTo>
                      <a:lnTo>
                        <a:pt x="113" y="57"/>
                      </a:lnTo>
                      <a:lnTo>
                        <a:pt x="108" y="53"/>
                      </a:lnTo>
                      <a:lnTo>
                        <a:pt x="103" y="53"/>
                      </a:lnTo>
                      <a:lnTo>
                        <a:pt x="98" y="51"/>
                      </a:lnTo>
                      <a:lnTo>
                        <a:pt x="96" y="50"/>
                      </a:lnTo>
                      <a:lnTo>
                        <a:pt x="96" y="46"/>
                      </a:lnTo>
                      <a:lnTo>
                        <a:pt x="94" y="45"/>
                      </a:lnTo>
                      <a:lnTo>
                        <a:pt x="93" y="41"/>
                      </a:lnTo>
                      <a:lnTo>
                        <a:pt x="88" y="41"/>
                      </a:lnTo>
                      <a:lnTo>
                        <a:pt x="84" y="41"/>
                      </a:lnTo>
                      <a:lnTo>
                        <a:pt x="82" y="41"/>
                      </a:lnTo>
                      <a:lnTo>
                        <a:pt x="82" y="39"/>
                      </a:lnTo>
                      <a:lnTo>
                        <a:pt x="81" y="34"/>
                      </a:lnTo>
                      <a:lnTo>
                        <a:pt x="77" y="31"/>
                      </a:lnTo>
                      <a:lnTo>
                        <a:pt x="76" y="27"/>
                      </a:lnTo>
                      <a:lnTo>
                        <a:pt x="74" y="26"/>
                      </a:lnTo>
                      <a:lnTo>
                        <a:pt x="69" y="24"/>
                      </a:lnTo>
                      <a:lnTo>
                        <a:pt x="65" y="24"/>
                      </a:lnTo>
                      <a:lnTo>
                        <a:pt x="62" y="24"/>
                      </a:lnTo>
                      <a:lnTo>
                        <a:pt x="58" y="24"/>
                      </a:lnTo>
                      <a:lnTo>
                        <a:pt x="55" y="26"/>
                      </a:lnTo>
                      <a:lnTo>
                        <a:pt x="51" y="29"/>
                      </a:lnTo>
                      <a:lnTo>
                        <a:pt x="48" y="32"/>
                      </a:lnTo>
                      <a:lnTo>
                        <a:pt x="46" y="34"/>
                      </a:lnTo>
                      <a:lnTo>
                        <a:pt x="43" y="36"/>
                      </a:lnTo>
                      <a:lnTo>
                        <a:pt x="39" y="36"/>
                      </a:lnTo>
                      <a:lnTo>
                        <a:pt x="38" y="34"/>
                      </a:lnTo>
                      <a:lnTo>
                        <a:pt x="36" y="32"/>
                      </a:lnTo>
                      <a:lnTo>
                        <a:pt x="34" y="32"/>
                      </a:lnTo>
                      <a:lnTo>
                        <a:pt x="33" y="34"/>
                      </a:lnTo>
                      <a:lnTo>
                        <a:pt x="33" y="36"/>
                      </a:lnTo>
                      <a:lnTo>
                        <a:pt x="31" y="38"/>
                      </a:lnTo>
                      <a:lnTo>
                        <a:pt x="31" y="39"/>
                      </a:lnTo>
                      <a:lnTo>
                        <a:pt x="29" y="41"/>
                      </a:lnTo>
                      <a:lnTo>
                        <a:pt x="27" y="43"/>
                      </a:lnTo>
                      <a:lnTo>
                        <a:pt x="27" y="43"/>
                      </a:lnTo>
                      <a:lnTo>
                        <a:pt x="26" y="45"/>
                      </a:lnTo>
                      <a:lnTo>
                        <a:pt x="24" y="43"/>
                      </a:lnTo>
                      <a:lnTo>
                        <a:pt x="22" y="43"/>
                      </a:lnTo>
                      <a:lnTo>
                        <a:pt x="21" y="45"/>
                      </a:lnTo>
                      <a:lnTo>
                        <a:pt x="17" y="48"/>
                      </a:lnTo>
                      <a:lnTo>
                        <a:pt x="7" y="62"/>
                      </a:lnTo>
                      <a:lnTo>
                        <a:pt x="5" y="63"/>
                      </a:lnTo>
                      <a:lnTo>
                        <a:pt x="0" y="32"/>
                      </a:lnTo>
                      <a:close/>
                    </a:path>
                  </a:pathLst>
                </a:custGeom>
                <a:solidFill>
                  <a:srgbClr val="A30234"/>
                </a:solidFill>
                <a:ln w="7938">
                  <a:solidFill>
                    <a:schemeClr val="bg1"/>
                  </a:solidFill>
                  <a:prstDash val="solid"/>
                  <a:round/>
                  <a:headEnd/>
                  <a:tailEnd/>
                </a:ln>
              </p:spPr>
              <p:txBody>
                <a:bodyPr/>
                <a:lstStyle/>
                <a:p>
                  <a:endParaRPr lang="en-US" dirty="0">
                    <a:latin typeface="+mj-lt"/>
                  </a:endParaRPr>
                </a:p>
              </p:txBody>
            </p:sp>
            <p:sp>
              <p:nvSpPr>
                <p:cNvPr id="86" name="Freeform 62"/>
                <p:cNvSpPr>
                  <a:spLocks/>
                </p:cNvSpPr>
                <p:nvPr/>
              </p:nvSpPr>
              <p:spPr bwMode="auto">
                <a:xfrm>
                  <a:off x="6067594" y="4351819"/>
                  <a:ext cx="57657" cy="121721"/>
                </a:xfrm>
                <a:custGeom>
                  <a:avLst/>
                  <a:gdLst/>
                  <a:ahLst/>
                  <a:cxnLst>
                    <a:cxn ang="0">
                      <a:pos x="27" y="0"/>
                    </a:cxn>
                    <a:cxn ang="0">
                      <a:pos x="22" y="0"/>
                    </a:cxn>
                    <a:cxn ang="0">
                      <a:pos x="17" y="2"/>
                    </a:cxn>
                    <a:cxn ang="0">
                      <a:pos x="12" y="2"/>
                    </a:cxn>
                    <a:cxn ang="0">
                      <a:pos x="8" y="5"/>
                    </a:cxn>
                    <a:cxn ang="0">
                      <a:pos x="6" y="7"/>
                    </a:cxn>
                    <a:cxn ang="0">
                      <a:pos x="6" y="9"/>
                    </a:cxn>
                    <a:cxn ang="0">
                      <a:pos x="6" y="12"/>
                    </a:cxn>
                    <a:cxn ang="0">
                      <a:pos x="6" y="14"/>
                    </a:cxn>
                    <a:cxn ang="0">
                      <a:pos x="5" y="17"/>
                    </a:cxn>
                    <a:cxn ang="0">
                      <a:pos x="5" y="21"/>
                    </a:cxn>
                    <a:cxn ang="0">
                      <a:pos x="3" y="24"/>
                    </a:cxn>
                    <a:cxn ang="0">
                      <a:pos x="3" y="28"/>
                    </a:cxn>
                    <a:cxn ang="0">
                      <a:pos x="1" y="29"/>
                    </a:cxn>
                    <a:cxn ang="0">
                      <a:pos x="1" y="33"/>
                    </a:cxn>
                    <a:cxn ang="0">
                      <a:pos x="0" y="36"/>
                    </a:cxn>
                    <a:cxn ang="0">
                      <a:pos x="0" y="40"/>
                    </a:cxn>
                    <a:cxn ang="0">
                      <a:pos x="1" y="41"/>
                    </a:cxn>
                    <a:cxn ang="0">
                      <a:pos x="1" y="45"/>
                    </a:cxn>
                    <a:cxn ang="0">
                      <a:pos x="3" y="47"/>
                    </a:cxn>
                    <a:cxn ang="0">
                      <a:pos x="5" y="52"/>
                    </a:cxn>
                    <a:cxn ang="0">
                      <a:pos x="6" y="53"/>
                    </a:cxn>
                    <a:cxn ang="0">
                      <a:pos x="8" y="57"/>
                    </a:cxn>
                    <a:cxn ang="0">
                      <a:pos x="10" y="57"/>
                    </a:cxn>
                    <a:cxn ang="0">
                      <a:pos x="12" y="55"/>
                    </a:cxn>
                    <a:cxn ang="0">
                      <a:pos x="13" y="53"/>
                    </a:cxn>
                    <a:cxn ang="0">
                      <a:pos x="15" y="50"/>
                    </a:cxn>
                    <a:cxn ang="0">
                      <a:pos x="17" y="47"/>
                    </a:cxn>
                    <a:cxn ang="0">
                      <a:pos x="17" y="40"/>
                    </a:cxn>
                    <a:cxn ang="0">
                      <a:pos x="18" y="36"/>
                    </a:cxn>
                    <a:cxn ang="0">
                      <a:pos x="18" y="29"/>
                    </a:cxn>
                    <a:cxn ang="0">
                      <a:pos x="22" y="24"/>
                    </a:cxn>
                    <a:cxn ang="0">
                      <a:pos x="24" y="17"/>
                    </a:cxn>
                    <a:cxn ang="0">
                      <a:pos x="24" y="12"/>
                    </a:cxn>
                    <a:cxn ang="0">
                      <a:pos x="25" y="5"/>
                    </a:cxn>
                    <a:cxn ang="0">
                      <a:pos x="27" y="0"/>
                    </a:cxn>
                  </a:cxnLst>
                  <a:rect l="0" t="0" r="r" b="b"/>
                  <a:pathLst>
                    <a:path w="27" h="57">
                      <a:moveTo>
                        <a:pt x="27" y="0"/>
                      </a:moveTo>
                      <a:lnTo>
                        <a:pt x="22" y="0"/>
                      </a:lnTo>
                      <a:lnTo>
                        <a:pt x="17" y="2"/>
                      </a:lnTo>
                      <a:lnTo>
                        <a:pt x="12" y="2"/>
                      </a:lnTo>
                      <a:lnTo>
                        <a:pt x="8" y="5"/>
                      </a:lnTo>
                      <a:lnTo>
                        <a:pt x="6" y="7"/>
                      </a:lnTo>
                      <a:lnTo>
                        <a:pt x="6" y="9"/>
                      </a:lnTo>
                      <a:lnTo>
                        <a:pt x="6" y="12"/>
                      </a:lnTo>
                      <a:lnTo>
                        <a:pt x="6" y="14"/>
                      </a:lnTo>
                      <a:lnTo>
                        <a:pt x="5" y="17"/>
                      </a:lnTo>
                      <a:lnTo>
                        <a:pt x="5" y="21"/>
                      </a:lnTo>
                      <a:lnTo>
                        <a:pt x="3" y="24"/>
                      </a:lnTo>
                      <a:lnTo>
                        <a:pt x="3" y="28"/>
                      </a:lnTo>
                      <a:lnTo>
                        <a:pt x="1" y="29"/>
                      </a:lnTo>
                      <a:lnTo>
                        <a:pt x="1" y="33"/>
                      </a:lnTo>
                      <a:lnTo>
                        <a:pt x="0" y="36"/>
                      </a:lnTo>
                      <a:lnTo>
                        <a:pt x="0" y="40"/>
                      </a:lnTo>
                      <a:lnTo>
                        <a:pt x="1" y="41"/>
                      </a:lnTo>
                      <a:lnTo>
                        <a:pt x="1" y="45"/>
                      </a:lnTo>
                      <a:lnTo>
                        <a:pt x="3" y="47"/>
                      </a:lnTo>
                      <a:lnTo>
                        <a:pt x="5" y="52"/>
                      </a:lnTo>
                      <a:lnTo>
                        <a:pt x="6" y="53"/>
                      </a:lnTo>
                      <a:lnTo>
                        <a:pt x="8" y="57"/>
                      </a:lnTo>
                      <a:lnTo>
                        <a:pt x="10" y="57"/>
                      </a:lnTo>
                      <a:lnTo>
                        <a:pt x="12" y="55"/>
                      </a:lnTo>
                      <a:lnTo>
                        <a:pt x="13" y="53"/>
                      </a:lnTo>
                      <a:lnTo>
                        <a:pt x="15" y="50"/>
                      </a:lnTo>
                      <a:lnTo>
                        <a:pt x="17" y="47"/>
                      </a:lnTo>
                      <a:lnTo>
                        <a:pt x="17" y="40"/>
                      </a:lnTo>
                      <a:lnTo>
                        <a:pt x="18" y="36"/>
                      </a:lnTo>
                      <a:lnTo>
                        <a:pt x="18" y="29"/>
                      </a:lnTo>
                      <a:lnTo>
                        <a:pt x="22" y="24"/>
                      </a:lnTo>
                      <a:lnTo>
                        <a:pt x="24" y="17"/>
                      </a:lnTo>
                      <a:lnTo>
                        <a:pt x="24" y="12"/>
                      </a:lnTo>
                      <a:lnTo>
                        <a:pt x="25" y="5"/>
                      </a:lnTo>
                      <a:lnTo>
                        <a:pt x="27" y="0"/>
                      </a:lnTo>
                      <a:close/>
                    </a:path>
                  </a:pathLst>
                </a:custGeom>
                <a:solidFill>
                  <a:srgbClr val="A30234"/>
                </a:solidFill>
                <a:ln w="7938">
                  <a:solidFill>
                    <a:schemeClr val="bg1"/>
                  </a:solidFill>
                  <a:prstDash val="solid"/>
                  <a:round/>
                  <a:headEnd/>
                  <a:tailEnd/>
                </a:ln>
              </p:spPr>
              <p:txBody>
                <a:bodyPr/>
                <a:lstStyle/>
                <a:p>
                  <a:endParaRPr lang="en-US" dirty="0">
                    <a:latin typeface="+mj-lt"/>
                  </a:endParaRPr>
                </a:p>
              </p:txBody>
            </p:sp>
            <p:sp>
              <p:nvSpPr>
                <p:cNvPr id="87" name="Freeform 63"/>
                <p:cNvSpPr>
                  <a:spLocks/>
                </p:cNvSpPr>
                <p:nvPr/>
              </p:nvSpPr>
              <p:spPr bwMode="auto">
                <a:xfrm>
                  <a:off x="6022748" y="4123323"/>
                  <a:ext cx="108910" cy="177245"/>
                </a:xfrm>
                <a:custGeom>
                  <a:avLst/>
                  <a:gdLst/>
                  <a:ahLst/>
                  <a:cxnLst>
                    <a:cxn ang="0">
                      <a:pos x="0" y="9"/>
                    </a:cxn>
                    <a:cxn ang="0">
                      <a:pos x="2" y="7"/>
                    </a:cxn>
                    <a:cxn ang="0">
                      <a:pos x="3" y="4"/>
                    </a:cxn>
                    <a:cxn ang="0">
                      <a:pos x="7" y="2"/>
                    </a:cxn>
                    <a:cxn ang="0">
                      <a:pos x="9" y="0"/>
                    </a:cxn>
                    <a:cxn ang="0">
                      <a:pos x="12" y="0"/>
                    </a:cxn>
                    <a:cxn ang="0">
                      <a:pos x="15" y="0"/>
                    </a:cxn>
                    <a:cxn ang="0">
                      <a:pos x="17" y="2"/>
                    </a:cxn>
                    <a:cxn ang="0">
                      <a:pos x="15" y="4"/>
                    </a:cxn>
                    <a:cxn ang="0">
                      <a:pos x="14" y="7"/>
                    </a:cxn>
                    <a:cxn ang="0">
                      <a:pos x="12" y="9"/>
                    </a:cxn>
                    <a:cxn ang="0">
                      <a:pos x="10" y="14"/>
                    </a:cxn>
                    <a:cxn ang="0">
                      <a:pos x="14" y="16"/>
                    </a:cxn>
                    <a:cxn ang="0">
                      <a:pos x="17" y="19"/>
                    </a:cxn>
                    <a:cxn ang="0">
                      <a:pos x="21" y="23"/>
                    </a:cxn>
                    <a:cxn ang="0">
                      <a:pos x="22" y="26"/>
                    </a:cxn>
                    <a:cxn ang="0">
                      <a:pos x="22" y="31"/>
                    </a:cxn>
                    <a:cxn ang="0">
                      <a:pos x="26" y="37"/>
                    </a:cxn>
                    <a:cxn ang="0">
                      <a:pos x="29" y="43"/>
                    </a:cxn>
                    <a:cxn ang="0">
                      <a:pos x="34" y="49"/>
                    </a:cxn>
                    <a:cxn ang="0">
                      <a:pos x="38" y="54"/>
                    </a:cxn>
                    <a:cxn ang="0">
                      <a:pos x="41" y="57"/>
                    </a:cxn>
                    <a:cxn ang="0">
                      <a:pos x="45" y="62"/>
                    </a:cxn>
                    <a:cxn ang="0">
                      <a:pos x="48" y="68"/>
                    </a:cxn>
                    <a:cxn ang="0">
                      <a:pos x="51" y="71"/>
                    </a:cxn>
                    <a:cxn ang="0">
                      <a:pos x="51" y="74"/>
                    </a:cxn>
                    <a:cxn ang="0">
                      <a:pos x="51" y="76"/>
                    </a:cxn>
                    <a:cxn ang="0">
                      <a:pos x="50" y="78"/>
                    </a:cxn>
                    <a:cxn ang="0">
                      <a:pos x="21" y="83"/>
                    </a:cxn>
                    <a:cxn ang="0">
                      <a:pos x="0" y="9"/>
                    </a:cxn>
                  </a:cxnLst>
                  <a:rect l="0" t="0" r="r" b="b"/>
                  <a:pathLst>
                    <a:path w="51" h="83">
                      <a:moveTo>
                        <a:pt x="0" y="9"/>
                      </a:moveTo>
                      <a:lnTo>
                        <a:pt x="2" y="7"/>
                      </a:lnTo>
                      <a:lnTo>
                        <a:pt x="3" y="4"/>
                      </a:lnTo>
                      <a:lnTo>
                        <a:pt x="7" y="2"/>
                      </a:lnTo>
                      <a:lnTo>
                        <a:pt x="9" y="0"/>
                      </a:lnTo>
                      <a:lnTo>
                        <a:pt x="12" y="0"/>
                      </a:lnTo>
                      <a:lnTo>
                        <a:pt x="15" y="0"/>
                      </a:lnTo>
                      <a:lnTo>
                        <a:pt x="17" y="2"/>
                      </a:lnTo>
                      <a:lnTo>
                        <a:pt x="15" y="4"/>
                      </a:lnTo>
                      <a:lnTo>
                        <a:pt x="14" y="7"/>
                      </a:lnTo>
                      <a:lnTo>
                        <a:pt x="12" y="9"/>
                      </a:lnTo>
                      <a:lnTo>
                        <a:pt x="10" y="14"/>
                      </a:lnTo>
                      <a:lnTo>
                        <a:pt x="14" y="16"/>
                      </a:lnTo>
                      <a:lnTo>
                        <a:pt x="17" y="19"/>
                      </a:lnTo>
                      <a:lnTo>
                        <a:pt x="21" y="23"/>
                      </a:lnTo>
                      <a:lnTo>
                        <a:pt x="22" y="26"/>
                      </a:lnTo>
                      <a:lnTo>
                        <a:pt x="22" y="31"/>
                      </a:lnTo>
                      <a:lnTo>
                        <a:pt x="26" y="37"/>
                      </a:lnTo>
                      <a:lnTo>
                        <a:pt x="29" y="43"/>
                      </a:lnTo>
                      <a:lnTo>
                        <a:pt x="34" y="49"/>
                      </a:lnTo>
                      <a:lnTo>
                        <a:pt x="38" y="54"/>
                      </a:lnTo>
                      <a:lnTo>
                        <a:pt x="41" y="57"/>
                      </a:lnTo>
                      <a:lnTo>
                        <a:pt x="45" y="62"/>
                      </a:lnTo>
                      <a:lnTo>
                        <a:pt x="48" y="68"/>
                      </a:lnTo>
                      <a:lnTo>
                        <a:pt x="51" y="71"/>
                      </a:lnTo>
                      <a:lnTo>
                        <a:pt x="51" y="74"/>
                      </a:lnTo>
                      <a:lnTo>
                        <a:pt x="51" y="76"/>
                      </a:lnTo>
                      <a:lnTo>
                        <a:pt x="50" y="78"/>
                      </a:lnTo>
                      <a:lnTo>
                        <a:pt x="21" y="83"/>
                      </a:lnTo>
                      <a:lnTo>
                        <a:pt x="0" y="9"/>
                      </a:lnTo>
                      <a:close/>
                    </a:path>
                  </a:pathLst>
                </a:custGeom>
                <a:solidFill>
                  <a:srgbClr val="990033"/>
                </a:solidFill>
                <a:ln w="7938">
                  <a:solidFill>
                    <a:schemeClr val="bg1"/>
                  </a:solidFill>
                  <a:prstDash val="solid"/>
                  <a:round/>
                  <a:headEnd/>
                  <a:tailEnd/>
                </a:ln>
              </p:spPr>
              <p:txBody>
                <a:bodyPr/>
                <a:lstStyle/>
                <a:p>
                  <a:endParaRPr lang="en-US" dirty="0">
                    <a:latin typeface="+mj-lt"/>
                  </a:endParaRPr>
                </a:p>
              </p:txBody>
            </p:sp>
            <p:sp>
              <p:nvSpPr>
                <p:cNvPr id="88" name="Freeform 65"/>
                <p:cNvSpPr>
                  <a:spLocks/>
                </p:cNvSpPr>
                <p:nvPr/>
              </p:nvSpPr>
              <p:spPr bwMode="auto">
                <a:xfrm>
                  <a:off x="5527318" y="3849982"/>
                  <a:ext cx="578714" cy="380115"/>
                </a:xfrm>
                <a:custGeom>
                  <a:avLst/>
                  <a:gdLst/>
                  <a:ahLst/>
                  <a:cxnLst>
                    <a:cxn ang="0">
                      <a:pos x="3" y="41"/>
                    </a:cxn>
                    <a:cxn ang="0">
                      <a:pos x="10" y="34"/>
                    </a:cxn>
                    <a:cxn ang="0">
                      <a:pos x="17" y="29"/>
                    </a:cxn>
                    <a:cxn ang="0">
                      <a:pos x="24" y="29"/>
                    </a:cxn>
                    <a:cxn ang="0">
                      <a:pos x="29" y="24"/>
                    </a:cxn>
                    <a:cxn ang="0">
                      <a:pos x="31" y="30"/>
                    </a:cxn>
                    <a:cxn ang="0">
                      <a:pos x="33" y="37"/>
                    </a:cxn>
                    <a:cxn ang="0">
                      <a:pos x="225" y="1"/>
                    </a:cxn>
                    <a:cxn ang="0">
                      <a:pos x="230" y="6"/>
                    </a:cxn>
                    <a:cxn ang="0">
                      <a:pos x="237" y="8"/>
                    </a:cxn>
                    <a:cxn ang="0">
                      <a:pos x="239" y="15"/>
                    </a:cxn>
                    <a:cxn ang="0">
                      <a:pos x="241" y="20"/>
                    </a:cxn>
                    <a:cxn ang="0">
                      <a:pos x="244" y="25"/>
                    </a:cxn>
                    <a:cxn ang="0">
                      <a:pos x="254" y="25"/>
                    </a:cxn>
                    <a:cxn ang="0">
                      <a:pos x="258" y="29"/>
                    </a:cxn>
                    <a:cxn ang="0">
                      <a:pos x="256" y="32"/>
                    </a:cxn>
                    <a:cxn ang="0">
                      <a:pos x="253" y="39"/>
                    </a:cxn>
                    <a:cxn ang="0">
                      <a:pos x="251" y="46"/>
                    </a:cxn>
                    <a:cxn ang="0">
                      <a:pos x="247" y="51"/>
                    </a:cxn>
                    <a:cxn ang="0">
                      <a:pos x="246" y="58"/>
                    </a:cxn>
                    <a:cxn ang="0">
                      <a:pos x="251" y="61"/>
                    </a:cxn>
                    <a:cxn ang="0">
                      <a:pos x="249" y="67"/>
                    </a:cxn>
                    <a:cxn ang="0">
                      <a:pos x="246" y="68"/>
                    </a:cxn>
                    <a:cxn ang="0">
                      <a:pos x="246" y="73"/>
                    </a:cxn>
                    <a:cxn ang="0">
                      <a:pos x="247" y="79"/>
                    </a:cxn>
                    <a:cxn ang="0">
                      <a:pos x="251" y="80"/>
                    </a:cxn>
                    <a:cxn ang="0">
                      <a:pos x="254" y="82"/>
                    </a:cxn>
                    <a:cxn ang="0">
                      <a:pos x="256" y="89"/>
                    </a:cxn>
                    <a:cxn ang="0">
                      <a:pos x="261" y="91"/>
                    </a:cxn>
                    <a:cxn ang="0">
                      <a:pos x="266" y="96"/>
                    </a:cxn>
                    <a:cxn ang="0">
                      <a:pos x="270" y="98"/>
                    </a:cxn>
                    <a:cxn ang="0">
                      <a:pos x="271" y="103"/>
                    </a:cxn>
                    <a:cxn ang="0">
                      <a:pos x="266" y="110"/>
                    </a:cxn>
                    <a:cxn ang="0">
                      <a:pos x="263" y="115"/>
                    </a:cxn>
                    <a:cxn ang="0">
                      <a:pos x="261" y="122"/>
                    </a:cxn>
                    <a:cxn ang="0">
                      <a:pos x="254" y="127"/>
                    </a:cxn>
                    <a:cxn ang="0">
                      <a:pos x="249" y="128"/>
                    </a:cxn>
                    <a:cxn ang="0">
                      <a:pos x="244" y="128"/>
                    </a:cxn>
                    <a:cxn ang="0">
                      <a:pos x="241" y="128"/>
                    </a:cxn>
                    <a:cxn ang="0">
                      <a:pos x="235" y="134"/>
                    </a:cxn>
                    <a:cxn ang="0">
                      <a:pos x="232" y="139"/>
                    </a:cxn>
                    <a:cxn ang="0">
                      <a:pos x="19" y="166"/>
                    </a:cxn>
                    <a:cxn ang="0">
                      <a:pos x="17" y="158"/>
                    </a:cxn>
                    <a:cxn ang="0">
                      <a:pos x="15" y="141"/>
                    </a:cxn>
                    <a:cxn ang="0">
                      <a:pos x="15" y="134"/>
                    </a:cxn>
                    <a:cxn ang="0">
                      <a:pos x="15" y="123"/>
                    </a:cxn>
                    <a:cxn ang="0">
                      <a:pos x="12" y="113"/>
                    </a:cxn>
                    <a:cxn ang="0">
                      <a:pos x="8" y="101"/>
                    </a:cxn>
                    <a:cxn ang="0">
                      <a:pos x="7" y="87"/>
                    </a:cxn>
                    <a:cxn ang="0">
                      <a:pos x="5" y="77"/>
                    </a:cxn>
                    <a:cxn ang="0">
                      <a:pos x="2" y="63"/>
                    </a:cxn>
                    <a:cxn ang="0">
                      <a:pos x="0" y="43"/>
                    </a:cxn>
                  </a:cxnLst>
                  <a:rect l="0" t="0" r="r" b="b"/>
                  <a:pathLst>
                    <a:path w="271" h="178">
                      <a:moveTo>
                        <a:pt x="0" y="44"/>
                      </a:moveTo>
                      <a:lnTo>
                        <a:pt x="3" y="41"/>
                      </a:lnTo>
                      <a:lnTo>
                        <a:pt x="8" y="36"/>
                      </a:lnTo>
                      <a:lnTo>
                        <a:pt x="10" y="34"/>
                      </a:lnTo>
                      <a:lnTo>
                        <a:pt x="14" y="32"/>
                      </a:lnTo>
                      <a:lnTo>
                        <a:pt x="17" y="29"/>
                      </a:lnTo>
                      <a:lnTo>
                        <a:pt x="20" y="29"/>
                      </a:lnTo>
                      <a:lnTo>
                        <a:pt x="24" y="29"/>
                      </a:lnTo>
                      <a:lnTo>
                        <a:pt x="26" y="25"/>
                      </a:lnTo>
                      <a:lnTo>
                        <a:pt x="29" y="24"/>
                      </a:lnTo>
                      <a:lnTo>
                        <a:pt x="31" y="22"/>
                      </a:lnTo>
                      <a:lnTo>
                        <a:pt x="31" y="30"/>
                      </a:lnTo>
                      <a:lnTo>
                        <a:pt x="31" y="36"/>
                      </a:lnTo>
                      <a:lnTo>
                        <a:pt x="33" y="37"/>
                      </a:lnTo>
                      <a:lnTo>
                        <a:pt x="222" y="0"/>
                      </a:lnTo>
                      <a:lnTo>
                        <a:pt x="225" y="1"/>
                      </a:lnTo>
                      <a:lnTo>
                        <a:pt x="227" y="5"/>
                      </a:lnTo>
                      <a:lnTo>
                        <a:pt x="230" y="6"/>
                      </a:lnTo>
                      <a:lnTo>
                        <a:pt x="235" y="6"/>
                      </a:lnTo>
                      <a:lnTo>
                        <a:pt x="237" y="8"/>
                      </a:lnTo>
                      <a:lnTo>
                        <a:pt x="239" y="12"/>
                      </a:lnTo>
                      <a:lnTo>
                        <a:pt x="239" y="15"/>
                      </a:lnTo>
                      <a:lnTo>
                        <a:pt x="241" y="18"/>
                      </a:lnTo>
                      <a:lnTo>
                        <a:pt x="241" y="20"/>
                      </a:lnTo>
                      <a:lnTo>
                        <a:pt x="244" y="24"/>
                      </a:lnTo>
                      <a:lnTo>
                        <a:pt x="244" y="25"/>
                      </a:lnTo>
                      <a:lnTo>
                        <a:pt x="251" y="25"/>
                      </a:lnTo>
                      <a:lnTo>
                        <a:pt x="254" y="25"/>
                      </a:lnTo>
                      <a:lnTo>
                        <a:pt x="256" y="27"/>
                      </a:lnTo>
                      <a:lnTo>
                        <a:pt x="258" y="29"/>
                      </a:lnTo>
                      <a:lnTo>
                        <a:pt x="258" y="32"/>
                      </a:lnTo>
                      <a:lnTo>
                        <a:pt x="256" y="32"/>
                      </a:lnTo>
                      <a:lnTo>
                        <a:pt x="254" y="37"/>
                      </a:lnTo>
                      <a:lnTo>
                        <a:pt x="253" y="39"/>
                      </a:lnTo>
                      <a:lnTo>
                        <a:pt x="253" y="43"/>
                      </a:lnTo>
                      <a:lnTo>
                        <a:pt x="251" y="46"/>
                      </a:lnTo>
                      <a:lnTo>
                        <a:pt x="249" y="48"/>
                      </a:lnTo>
                      <a:lnTo>
                        <a:pt x="247" y="51"/>
                      </a:lnTo>
                      <a:lnTo>
                        <a:pt x="246" y="55"/>
                      </a:lnTo>
                      <a:lnTo>
                        <a:pt x="246" y="58"/>
                      </a:lnTo>
                      <a:lnTo>
                        <a:pt x="247" y="60"/>
                      </a:lnTo>
                      <a:lnTo>
                        <a:pt x="251" y="61"/>
                      </a:lnTo>
                      <a:lnTo>
                        <a:pt x="251" y="65"/>
                      </a:lnTo>
                      <a:lnTo>
                        <a:pt x="249" y="67"/>
                      </a:lnTo>
                      <a:lnTo>
                        <a:pt x="247" y="68"/>
                      </a:lnTo>
                      <a:lnTo>
                        <a:pt x="246" y="68"/>
                      </a:lnTo>
                      <a:lnTo>
                        <a:pt x="246" y="72"/>
                      </a:lnTo>
                      <a:lnTo>
                        <a:pt x="246" y="73"/>
                      </a:lnTo>
                      <a:lnTo>
                        <a:pt x="246" y="77"/>
                      </a:lnTo>
                      <a:lnTo>
                        <a:pt x="247" y="79"/>
                      </a:lnTo>
                      <a:lnTo>
                        <a:pt x="247" y="80"/>
                      </a:lnTo>
                      <a:lnTo>
                        <a:pt x="251" y="80"/>
                      </a:lnTo>
                      <a:lnTo>
                        <a:pt x="253" y="82"/>
                      </a:lnTo>
                      <a:lnTo>
                        <a:pt x="254" y="82"/>
                      </a:lnTo>
                      <a:lnTo>
                        <a:pt x="254" y="87"/>
                      </a:lnTo>
                      <a:lnTo>
                        <a:pt x="256" y="89"/>
                      </a:lnTo>
                      <a:lnTo>
                        <a:pt x="259" y="89"/>
                      </a:lnTo>
                      <a:lnTo>
                        <a:pt x="261" y="91"/>
                      </a:lnTo>
                      <a:lnTo>
                        <a:pt x="263" y="94"/>
                      </a:lnTo>
                      <a:lnTo>
                        <a:pt x="266" y="96"/>
                      </a:lnTo>
                      <a:lnTo>
                        <a:pt x="268" y="96"/>
                      </a:lnTo>
                      <a:lnTo>
                        <a:pt x="270" y="98"/>
                      </a:lnTo>
                      <a:lnTo>
                        <a:pt x="271" y="99"/>
                      </a:lnTo>
                      <a:lnTo>
                        <a:pt x="271" y="103"/>
                      </a:lnTo>
                      <a:lnTo>
                        <a:pt x="271" y="104"/>
                      </a:lnTo>
                      <a:lnTo>
                        <a:pt x="266" y="110"/>
                      </a:lnTo>
                      <a:lnTo>
                        <a:pt x="265" y="113"/>
                      </a:lnTo>
                      <a:lnTo>
                        <a:pt x="263" y="115"/>
                      </a:lnTo>
                      <a:lnTo>
                        <a:pt x="261" y="118"/>
                      </a:lnTo>
                      <a:lnTo>
                        <a:pt x="261" y="122"/>
                      </a:lnTo>
                      <a:lnTo>
                        <a:pt x="258" y="123"/>
                      </a:lnTo>
                      <a:lnTo>
                        <a:pt x="254" y="127"/>
                      </a:lnTo>
                      <a:lnTo>
                        <a:pt x="251" y="128"/>
                      </a:lnTo>
                      <a:lnTo>
                        <a:pt x="249" y="128"/>
                      </a:lnTo>
                      <a:lnTo>
                        <a:pt x="247" y="128"/>
                      </a:lnTo>
                      <a:lnTo>
                        <a:pt x="244" y="128"/>
                      </a:lnTo>
                      <a:lnTo>
                        <a:pt x="242" y="128"/>
                      </a:lnTo>
                      <a:lnTo>
                        <a:pt x="241" y="128"/>
                      </a:lnTo>
                      <a:lnTo>
                        <a:pt x="237" y="130"/>
                      </a:lnTo>
                      <a:lnTo>
                        <a:pt x="235" y="134"/>
                      </a:lnTo>
                      <a:lnTo>
                        <a:pt x="234" y="135"/>
                      </a:lnTo>
                      <a:lnTo>
                        <a:pt x="232" y="139"/>
                      </a:lnTo>
                      <a:lnTo>
                        <a:pt x="20" y="178"/>
                      </a:lnTo>
                      <a:lnTo>
                        <a:pt x="19" y="166"/>
                      </a:lnTo>
                      <a:lnTo>
                        <a:pt x="19" y="163"/>
                      </a:lnTo>
                      <a:lnTo>
                        <a:pt x="17" y="158"/>
                      </a:lnTo>
                      <a:lnTo>
                        <a:pt x="15" y="153"/>
                      </a:lnTo>
                      <a:lnTo>
                        <a:pt x="15" y="141"/>
                      </a:lnTo>
                      <a:lnTo>
                        <a:pt x="15" y="137"/>
                      </a:lnTo>
                      <a:lnTo>
                        <a:pt x="15" y="134"/>
                      </a:lnTo>
                      <a:lnTo>
                        <a:pt x="15" y="128"/>
                      </a:lnTo>
                      <a:lnTo>
                        <a:pt x="15" y="123"/>
                      </a:lnTo>
                      <a:lnTo>
                        <a:pt x="14" y="118"/>
                      </a:lnTo>
                      <a:lnTo>
                        <a:pt x="12" y="113"/>
                      </a:lnTo>
                      <a:lnTo>
                        <a:pt x="10" y="106"/>
                      </a:lnTo>
                      <a:lnTo>
                        <a:pt x="8" y="101"/>
                      </a:lnTo>
                      <a:lnTo>
                        <a:pt x="8" y="98"/>
                      </a:lnTo>
                      <a:lnTo>
                        <a:pt x="7" y="87"/>
                      </a:lnTo>
                      <a:lnTo>
                        <a:pt x="5" y="84"/>
                      </a:lnTo>
                      <a:lnTo>
                        <a:pt x="5" y="77"/>
                      </a:lnTo>
                      <a:lnTo>
                        <a:pt x="3" y="70"/>
                      </a:lnTo>
                      <a:lnTo>
                        <a:pt x="2" y="63"/>
                      </a:lnTo>
                      <a:lnTo>
                        <a:pt x="2" y="58"/>
                      </a:lnTo>
                      <a:lnTo>
                        <a:pt x="0" y="43"/>
                      </a:lnTo>
                    </a:path>
                  </a:pathLst>
                </a:custGeom>
                <a:noFill/>
                <a:ln w="7938">
                  <a:solidFill>
                    <a:schemeClr val="bg1"/>
                  </a:solidFill>
                  <a:prstDash val="solid"/>
                  <a:round/>
                  <a:headEnd/>
                  <a:tailEnd/>
                </a:ln>
              </p:spPr>
              <p:txBody>
                <a:bodyPr/>
                <a:lstStyle/>
                <a:p>
                  <a:endParaRPr lang="en-US" dirty="0">
                    <a:latin typeface="+mj-lt"/>
                  </a:endParaRPr>
                </a:p>
              </p:txBody>
            </p:sp>
            <p:sp>
              <p:nvSpPr>
                <p:cNvPr id="89" name="Freeform 66"/>
                <p:cNvSpPr>
                  <a:spLocks/>
                </p:cNvSpPr>
                <p:nvPr/>
              </p:nvSpPr>
              <p:spPr bwMode="auto">
                <a:xfrm>
                  <a:off x="6044103" y="3914046"/>
                  <a:ext cx="147348" cy="284019"/>
                </a:xfrm>
                <a:custGeom>
                  <a:avLst/>
                  <a:gdLst/>
                  <a:ahLst/>
                  <a:cxnLst>
                    <a:cxn ang="0">
                      <a:pos x="57" y="18"/>
                    </a:cxn>
                    <a:cxn ang="0">
                      <a:pos x="57" y="26"/>
                    </a:cxn>
                    <a:cxn ang="0">
                      <a:pos x="52" y="33"/>
                    </a:cxn>
                    <a:cxn ang="0">
                      <a:pos x="52" y="43"/>
                    </a:cxn>
                    <a:cxn ang="0">
                      <a:pos x="60" y="49"/>
                    </a:cxn>
                    <a:cxn ang="0">
                      <a:pos x="66" y="54"/>
                    </a:cxn>
                    <a:cxn ang="0">
                      <a:pos x="69" y="64"/>
                    </a:cxn>
                    <a:cxn ang="0">
                      <a:pos x="67" y="76"/>
                    </a:cxn>
                    <a:cxn ang="0">
                      <a:pos x="62" y="81"/>
                    </a:cxn>
                    <a:cxn ang="0">
                      <a:pos x="64" y="86"/>
                    </a:cxn>
                    <a:cxn ang="0">
                      <a:pos x="66" y="92"/>
                    </a:cxn>
                    <a:cxn ang="0">
                      <a:pos x="64" y="97"/>
                    </a:cxn>
                    <a:cxn ang="0">
                      <a:pos x="60" y="105"/>
                    </a:cxn>
                    <a:cxn ang="0">
                      <a:pos x="55" y="116"/>
                    </a:cxn>
                    <a:cxn ang="0">
                      <a:pos x="54" y="123"/>
                    </a:cxn>
                    <a:cxn ang="0">
                      <a:pos x="50" y="129"/>
                    </a:cxn>
                    <a:cxn ang="0">
                      <a:pos x="41" y="133"/>
                    </a:cxn>
                    <a:cxn ang="0">
                      <a:pos x="29" y="129"/>
                    </a:cxn>
                    <a:cxn ang="0">
                      <a:pos x="19" y="124"/>
                    </a:cxn>
                    <a:cxn ang="0">
                      <a:pos x="12" y="121"/>
                    </a:cxn>
                    <a:cxn ang="0">
                      <a:pos x="4" y="114"/>
                    </a:cxn>
                    <a:cxn ang="0">
                      <a:pos x="4" y="109"/>
                    </a:cxn>
                    <a:cxn ang="0">
                      <a:pos x="5" y="104"/>
                    </a:cxn>
                    <a:cxn ang="0">
                      <a:pos x="7" y="98"/>
                    </a:cxn>
                    <a:cxn ang="0">
                      <a:pos x="14" y="95"/>
                    </a:cxn>
                    <a:cxn ang="0">
                      <a:pos x="19" y="90"/>
                    </a:cxn>
                    <a:cxn ang="0">
                      <a:pos x="21" y="85"/>
                    </a:cxn>
                    <a:cxn ang="0">
                      <a:pos x="24" y="80"/>
                    </a:cxn>
                    <a:cxn ang="0">
                      <a:pos x="29" y="74"/>
                    </a:cxn>
                    <a:cxn ang="0">
                      <a:pos x="29" y="69"/>
                    </a:cxn>
                    <a:cxn ang="0">
                      <a:pos x="24" y="66"/>
                    </a:cxn>
                    <a:cxn ang="0">
                      <a:pos x="21" y="61"/>
                    </a:cxn>
                    <a:cxn ang="0">
                      <a:pos x="16" y="59"/>
                    </a:cxn>
                    <a:cxn ang="0">
                      <a:pos x="12" y="56"/>
                    </a:cxn>
                    <a:cxn ang="0">
                      <a:pos x="12" y="52"/>
                    </a:cxn>
                    <a:cxn ang="0">
                      <a:pos x="11" y="50"/>
                    </a:cxn>
                    <a:cxn ang="0">
                      <a:pos x="5" y="49"/>
                    </a:cxn>
                    <a:cxn ang="0">
                      <a:pos x="2" y="43"/>
                    </a:cxn>
                    <a:cxn ang="0">
                      <a:pos x="4" y="38"/>
                    </a:cxn>
                    <a:cxn ang="0">
                      <a:pos x="7" y="37"/>
                    </a:cxn>
                    <a:cxn ang="0">
                      <a:pos x="9" y="31"/>
                    </a:cxn>
                    <a:cxn ang="0">
                      <a:pos x="5" y="28"/>
                    </a:cxn>
                    <a:cxn ang="0">
                      <a:pos x="5" y="21"/>
                    </a:cxn>
                    <a:cxn ang="0">
                      <a:pos x="7" y="18"/>
                    </a:cxn>
                    <a:cxn ang="0">
                      <a:pos x="11" y="13"/>
                    </a:cxn>
                    <a:cxn ang="0">
                      <a:pos x="12" y="9"/>
                    </a:cxn>
                    <a:cxn ang="0">
                      <a:pos x="14" y="2"/>
                    </a:cxn>
                    <a:cxn ang="0">
                      <a:pos x="55" y="13"/>
                    </a:cxn>
                  </a:cxnLst>
                  <a:rect l="0" t="0" r="r" b="b"/>
                  <a:pathLst>
                    <a:path w="69" h="133">
                      <a:moveTo>
                        <a:pt x="55" y="13"/>
                      </a:moveTo>
                      <a:lnTo>
                        <a:pt x="57" y="18"/>
                      </a:lnTo>
                      <a:lnTo>
                        <a:pt x="57" y="23"/>
                      </a:lnTo>
                      <a:lnTo>
                        <a:pt x="57" y="26"/>
                      </a:lnTo>
                      <a:lnTo>
                        <a:pt x="55" y="30"/>
                      </a:lnTo>
                      <a:lnTo>
                        <a:pt x="52" y="33"/>
                      </a:lnTo>
                      <a:lnTo>
                        <a:pt x="50" y="38"/>
                      </a:lnTo>
                      <a:lnTo>
                        <a:pt x="52" y="43"/>
                      </a:lnTo>
                      <a:lnTo>
                        <a:pt x="55" y="47"/>
                      </a:lnTo>
                      <a:lnTo>
                        <a:pt x="60" y="49"/>
                      </a:lnTo>
                      <a:lnTo>
                        <a:pt x="62" y="50"/>
                      </a:lnTo>
                      <a:lnTo>
                        <a:pt x="66" y="54"/>
                      </a:lnTo>
                      <a:lnTo>
                        <a:pt x="67" y="56"/>
                      </a:lnTo>
                      <a:lnTo>
                        <a:pt x="69" y="64"/>
                      </a:lnTo>
                      <a:lnTo>
                        <a:pt x="67" y="71"/>
                      </a:lnTo>
                      <a:lnTo>
                        <a:pt x="67" y="76"/>
                      </a:lnTo>
                      <a:lnTo>
                        <a:pt x="64" y="78"/>
                      </a:lnTo>
                      <a:lnTo>
                        <a:pt x="62" y="81"/>
                      </a:lnTo>
                      <a:lnTo>
                        <a:pt x="64" y="85"/>
                      </a:lnTo>
                      <a:lnTo>
                        <a:pt x="64" y="86"/>
                      </a:lnTo>
                      <a:lnTo>
                        <a:pt x="64" y="90"/>
                      </a:lnTo>
                      <a:lnTo>
                        <a:pt x="66" y="92"/>
                      </a:lnTo>
                      <a:lnTo>
                        <a:pt x="66" y="95"/>
                      </a:lnTo>
                      <a:lnTo>
                        <a:pt x="64" y="97"/>
                      </a:lnTo>
                      <a:lnTo>
                        <a:pt x="62" y="98"/>
                      </a:lnTo>
                      <a:lnTo>
                        <a:pt x="60" y="105"/>
                      </a:lnTo>
                      <a:lnTo>
                        <a:pt x="60" y="107"/>
                      </a:lnTo>
                      <a:lnTo>
                        <a:pt x="55" y="116"/>
                      </a:lnTo>
                      <a:lnTo>
                        <a:pt x="55" y="117"/>
                      </a:lnTo>
                      <a:lnTo>
                        <a:pt x="54" y="123"/>
                      </a:lnTo>
                      <a:lnTo>
                        <a:pt x="54" y="126"/>
                      </a:lnTo>
                      <a:lnTo>
                        <a:pt x="50" y="129"/>
                      </a:lnTo>
                      <a:lnTo>
                        <a:pt x="47" y="133"/>
                      </a:lnTo>
                      <a:lnTo>
                        <a:pt x="41" y="133"/>
                      </a:lnTo>
                      <a:lnTo>
                        <a:pt x="36" y="131"/>
                      </a:lnTo>
                      <a:lnTo>
                        <a:pt x="29" y="129"/>
                      </a:lnTo>
                      <a:lnTo>
                        <a:pt x="24" y="126"/>
                      </a:lnTo>
                      <a:lnTo>
                        <a:pt x="19" y="124"/>
                      </a:lnTo>
                      <a:lnTo>
                        <a:pt x="16" y="123"/>
                      </a:lnTo>
                      <a:lnTo>
                        <a:pt x="12" y="121"/>
                      </a:lnTo>
                      <a:lnTo>
                        <a:pt x="7" y="117"/>
                      </a:lnTo>
                      <a:lnTo>
                        <a:pt x="4" y="114"/>
                      </a:lnTo>
                      <a:lnTo>
                        <a:pt x="0" y="112"/>
                      </a:lnTo>
                      <a:lnTo>
                        <a:pt x="4" y="109"/>
                      </a:lnTo>
                      <a:lnTo>
                        <a:pt x="4" y="105"/>
                      </a:lnTo>
                      <a:lnTo>
                        <a:pt x="5" y="104"/>
                      </a:lnTo>
                      <a:lnTo>
                        <a:pt x="5" y="102"/>
                      </a:lnTo>
                      <a:lnTo>
                        <a:pt x="7" y="98"/>
                      </a:lnTo>
                      <a:lnTo>
                        <a:pt x="11" y="97"/>
                      </a:lnTo>
                      <a:lnTo>
                        <a:pt x="14" y="95"/>
                      </a:lnTo>
                      <a:lnTo>
                        <a:pt x="17" y="92"/>
                      </a:lnTo>
                      <a:lnTo>
                        <a:pt x="19" y="90"/>
                      </a:lnTo>
                      <a:lnTo>
                        <a:pt x="19" y="86"/>
                      </a:lnTo>
                      <a:lnTo>
                        <a:pt x="21" y="85"/>
                      </a:lnTo>
                      <a:lnTo>
                        <a:pt x="23" y="81"/>
                      </a:lnTo>
                      <a:lnTo>
                        <a:pt x="24" y="80"/>
                      </a:lnTo>
                      <a:lnTo>
                        <a:pt x="28" y="76"/>
                      </a:lnTo>
                      <a:lnTo>
                        <a:pt x="29" y="74"/>
                      </a:lnTo>
                      <a:lnTo>
                        <a:pt x="29" y="73"/>
                      </a:lnTo>
                      <a:lnTo>
                        <a:pt x="29" y="69"/>
                      </a:lnTo>
                      <a:lnTo>
                        <a:pt x="28" y="68"/>
                      </a:lnTo>
                      <a:lnTo>
                        <a:pt x="24" y="66"/>
                      </a:lnTo>
                      <a:lnTo>
                        <a:pt x="23" y="64"/>
                      </a:lnTo>
                      <a:lnTo>
                        <a:pt x="21" y="61"/>
                      </a:lnTo>
                      <a:lnTo>
                        <a:pt x="19" y="61"/>
                      </a:lnTo>
                      <a:lnTo>
                        <a:pt x="16" y="59"/>
                      </a:lnTo>
                      <a:lnTo>
                        <a:pt x="14" y="57"/>
                      </a:lnTo>
                      <a:lnTo>
                        <a:pt x="12" y="56"/>
                      </a:lnTo>
                      <a:lnTo>
                        <a:pt x="12" y="52"/>
                      </a:lnTo>
                      <a:lnTo>
                        <a:pt x="12" y="52"/>
                      </a:lnTo>
                      <a:lnTo>
                        <a:pt x="12" y="52"/>
                      </a:lnTo>
                      <a:lnTo>
                        <a:pt x="11" y="50"/>
                      </a:lnTo>
                      <a:lnTo>
                        <a:pt x="11" y="50"/>
                      </a:lnTo>
                      <a:lnTo>
                        <a:pt x="5" y="49"/>
                      </a:lnTo>
                      <a:lnTo>
                        <a:pt x="4" y="47"/>
                      </a:lnTo>
                      <a:lnTo>
                        <a:pt x="2" y="43"/>
                      </a:lnTo>
                      <a:lnTo>
                        <a:pt x="4" y="38"/>
                      </a:lnTo>
                      <a:lnTo>
                        <a:pt x="4" y="38"/>
                      </a:lnTo>
                      <a:lnTo>
                        <a:pt x="5" y="38"/>
                      </a:lnTo>
                      <a:lnTo>
                        <a:pt x="7" y="37"/>
                      </a:lnTo>
                      <a:lnTo>
                        <a:pt x="9" y="35"/>
                      </a:lnTo>
                      <a:lnTo>
                        <a:pt x="9" y="31"/>
                      </a:lnTo>
                      <a:lnTo>
                        <a:pt x="7" y="31"/>
                      </a:lnTo>
                      <a:lnTo>
                        <a:pt x="5" y="28"/>
                      </a:lnTo>
                      <a:lnTo>
                        <a:pt x="4" y="25"/>
                      </a:lnTo>
                      <a:lnTo>
                        <a:pt x="5" y="21"/>
                      </a:lnTo>
                      <a:lnTo>
                        <a:pt x="5" y="21"/>
                      </a:lnTo>
                      <a:lnTo>
                        <a:pt x="7" y="18"/>
                      </a:lnTo>
                      <a:lnTo>
                        <a:pt x="9" y="16"/>
                      </a:lnTo>
                      <a:lnTo>
                        <a:pt x="11" y="13"/>
                      </a:lnTo>
                      <a:lnTo>
                        <a:pt x="11" y="11"/>
                      </a:lnTo>
                      <a:lnTo>
                        <a:pt x="12" y="9"/>
                      </a:lnTo>
                      <a:lnTo>
                        <a:pt x="12" y="4"/>
                      </a:lnTo>
                      <a:lnTo>
                        <a:pt x="14" y="2"/>
                      </a:lnTo>
                      <a:lnTo>
                        <a:pt x="16" y="0"/>
                      </a:lnTo>
                      <a:lnTo>
                        <a:pt x="55" y="13"/>
                      </a:lnTo>
                      <a:close/>
                    </a:path>
                  </a:pathLst>
                </a:custGeom>
                <a:solidFill>
                  <a:srgbClr val="990033"/>
                </a:solidFill>
                <a:ln w="7938">
                  <a:solidFill>
                    <a:schemeClr val="bg1"/>
                  </a:solidFill>
                  <a:prstDash val="solid"/>
                  <a:round/>
                  <a:headEnd/>
                  <a:tailEnd/>
                </a:ln>
              </p:spPr>
              <p:txBody>
                <a:bodyPr/>
                <a:lstStyle/>
                <a:p>
                  <a:endParaRPr lang="en-US" dirty="0">
                    <a:latin typeface="+mj-lt"/>
                  </a:endParaRPr>
                </a:p>
              </p:txBody>
            </p:sp>
            <p:sp>
              <p:nvSpPr>
                <p:cNvPr id="90" name="Freeform 67"/>
                <p:cNvSpPr>
                  <a:spLocks/>
                </p:cNvSpPr>
                <p:nvPr/>
              </p:nvSpPr>
              <p:spPr bwMode="auto">
                <a:xfrm>
                  <a:off x="5593518" y="3427158"/>
                  <a:ext cx="597933" cy="527463"/>
                </a:xfrm>
                <a:custGeom>
                  <a:avLst/>
                  <a:gdLst/>
                  <a:ahLst/>
                  <a:cxnLst>
                    <a:cxn ang="0">
                      <a:pos x="8" y="208"/>
                    </a:cxn>
                    <a:cxn ang="0">
                      <a:pos x="20" y="196"/>
                    </a:cxn>
                    <a:cxn ang="0">
                      <a:pos x="29" y="182"/>
                    </a:cxn>
                    <a:cxn ang="0">
                      <a:pos x="27" y="170"/>
                    </a:cxn>
                    <a:cxn ang="0">
                      <a:pos x="22" y="160"/>
                    </a:cxn>
                    <a:cxn ang="0">
                      <a:pos x="26" y="153"/>
                    </a:cxn>
                    <a:cxn ang="0">
                      <a:pos x="44" y="146"/>
                    </a:cxn>
                    <a:cxn ang="0">
                      <a:pos x="57" y="141"/>
                    </a:cxn>
                    <a:cxn ang="0">
                      <a:pos x="70" y="139"/>
                    </a:cxn>
                    <a:cxn ang="0">
                      <a:pos x="82" y="143"/>
                    </a:cxn>
                    <a:cxn ang="0">
                      <a:pos x="93" y="139"/>
                    </a:cxn>
                    <a:cxn ang="0">
                      <a:pos x="103" y="137"/>
                    </a:cxn>
                    <a:cxn ang="0">
                      <a:pos x="115" y="130"/>
                    </a:cxn>
                    <a:cxn ang="0">
                      <a:pos x="127" y="118"/>
                    </a:cxn>
                    <a:cxn ang="0">
                      <a:pos x="137" y="112"/>
                    </a:cxn>
                    <a:cxn ang="0">
                      <a:pos x="134" y="100"/>
                    </a:cxn>
                    <a:cxn ang="0">
                      <a:pos x="129" y="94"/>
                    </a:cxn>
                    <a:cxn ang="0">
                      <a:pos x="134" y="88"/>
                    </a:cxn>
                    <a:cxn ang="0">
                      <a:pos x="130" y="81"/>
                    </a:cxn>
                    <a:cxn ang="0">
                      <a:pos x="127" y="75"/>
                    </a:cxn>
                    <a:cxn ang="0">
                      <a:pos x="132" y="69"/>
                    </a:cxn>
                    <a:cxn ang="0">
                      <a:pos x="139" y="62"/>
                    </a:cxn>
                    <a:cxn ang="0">
                      <a:pos x="142" y="48"/>
                    </a:cxn>
                    <a:cxn ang="0">
                      <a:pos x="148" y="36"/>
                    </a:cxn>
                    <a:cxn ang="0">
                      <a:pos x="165" y="19"/>
                    </a:cxn>
                    <a:cxn ang="0">
                      <a:pos x="187" y="10"/>
                    </a:cxn>
                    <a:cxn ang="0">
                      <a:pos x="216" y="3"/>
                    </a:cxn>
                    <a:cxn ang="0">
                      <a:pos x="232" y="0"/>
                    </a:cxn>
                    <a:cxn ang="0">
                      <a:pos x="235" y="10"/>
                    </a:cxn>
                    <a:cxn ang="0">
                      <a:pos x="242" y="34"/>
                    </a:cxn>
                    <a:cxn ang="0">
                      <a:pos x="242" y="57"/>
                    </a:cxn>
                    <a:cxn ang="0">
                      <a:pos x="247" y="67"/>
                    </a:cxn>
                    <a:cxn ang="0">
                      <a:pos x="249" y="79"/>
                    </a:cxn>
                    <a:cxn ang="0">
                      <a:pos x="256" y="82"/>
                    </a:cxn>
                    <a:cxn ang="0">
                      <a:pos x="261" y="100"/>
                    </a:cxn>
                    <a:cxn ang="0">
                      <a:pos x="265" y="117"/>
                    </a:cxn>
                    <a:cxn ang="0">
                      <a:pos x="268" y="130"/>
                    </a:cxn>
                    <a:cxn ang="0">
                      <a:pos x="268" y="160"/>
                    </a:cxn>
                    <a:cxn ang="0">
                      <a:pos x="270" y="187"/>
                    </a:cxn>
                    <a:cxn ang="0">
                      <a:pos x="275" y="201"/>
                    </a:cxn>
                    <a:cxn ang="0">
                      <a:pos x="275" y="213"/>
                    </a:cxn>
                    <a:cxn ang="0">
                      <a:pos x="280" y="222"/>
                    </a:cxn>
                    <a:cxn ang="0">
                      <a:pos x="277" y="230"/>
                    </a:cxn>
                    <a:cxn ang="0">
                      <a:pos x="277" y="235"/>
                    </a:cxn>
                    <a:cxn ang="0">
                      <a:pos x="275" y="244"/>
                    </a:cxn>
                    <a:cxn ang="0">
                      <a:pos x="268" y="247"/>
                    </a:cxn>
                    <a:cxn ang="0">
                      <a:pos x="266" y="239"/>
                    </a:cxn>
                    <a:cxn ang="0">
                      <a:pos x="251" y="235"/>
                    </a:cxn>
                    <a:cxn ang="0">
                      <a:pos x="230" y="228"/>
                    </a:cxn>
                    <a:cxn ang="0">
                      <a:pos x="223" y="223"/>
                    </a:cxn>
                    <a:cxn ang="0">
                      <a:pos x="211" y="220"/>
                    </a:cxn>
                    <a:cxn ang="0">
                      <a:pos x="208" y="210"/>
                    </a:cxn>
                    <a:cxn ang="0">
                      <a:pos x="199" y="203"/>
                    </a:cxn>
                    <a:cxn ang="0">
                      <a:pos x="194" y="199"/>
                    </a:cxn>
                    <a:cxn ang="0">
                      <a:pos x="0" y="234"/>
                    </a:cxn>
                  </a:cxnLst>
                  <a:rect l="0" t="0" r="r" b="b"/>
                  <a:pathLst>
                    <a:path w="280" h="247">
                      <a:moveTo>
                        <a:pt x="0" y="218"/>
                      </a:moveTo>
                      <a:lnTo>
                        <a:pt x="5" y="213"/>
                      </a:lnTo>
                      <a:lnTo>
                        <a:pt x="8" y="208"/>
                      </a:lnTo>
                      <a:lnTo>
                        <a:pt x="12" y="204"/>
                      </a:lnTo>
                      <a:lnTo>
                        <a:pt x="15" y="203"/>
                      </a:lnTo>
                      <a:lnTo>
                        <a:pt x="20" y="196"/>
                      </a:lnTo>
                      <a:lnTo>
                        <a:pt x="24" y="191"/>
                      </a:lnTo>
                      <a:lnTo>
                        <a:pt x="27" y="186"/>
                      </a:lnTo>
                      <a:lnTo>
                        <a:pt x="29" y="182"/>
                      </a:lnTo>
                      <a:lnTo>
                        <a:pt x="31" y="177"/>
                      </a:lnTo>
                      <a:lnTo>
                        <a:pt x="29" y="173"/>
                      </a:lnTo>
                      <a:lnTo>
                        <a:pt x="27" y="170"/>
                      </a:lnTo>
                      <a:lnTo>
                        <a:pt x="26" y="167"/>
                      </a:lnTo>
                      <a:lnTo>
                        <a:pt x="24" y="163"/>
                      </a:lnTo>
                      <a:lnTo>
                        <a:pt x="22" y="160"/>
                      </a:lnTo>
                      <a:lnTo>
                        <a:pt x="22" y="156"/>
                      </a:lnTo>
                      <a:lnTo>
                        <a:pt x="22" y="155"/>
                      </a:lnTo>
                      <a:lnTo>
                        <a:pt x="26" y="153"/>
                      </a:lnTo>
                      <a:lnTo>
                        <a:pt x="29" y="153"/>
                      </a:lnTo>
                      <a:lnTo>
                        <a:pt x="36" y="149"/>
                      </a:lnTo>
                      <a:lnTo>
                        <a:pt x="44" y="146"/>
                      </a:lnTo>
                      <a:lnTo>
                        <a:pt x="50" y="144"/>
                      </a:lnTo>
                      <a:lnTo>
                        <a:pt x="53" y="143"/>
                      </a:lnTo>
                      <a:lnTo>
                        <a:pt x="57" y="141"/>
                      </a:lnTo>
                      <a:lnTo>
                        <a:pt x="62" y="139"/>
                      </a:lnTo>
                      <a:lnTo>
                        <a:pt x="67" y="139"/>
                      </a:lnTo>
                      <a:lnTo>
                        <a:pt x="70" y="139"/>
                      </a:lnTo>
                      <a:lnTo>
                        <a:pt x="75" y="139"/>
                      </a:lnTo>
                      <a:lnTo>
                        <a:pt x="81" y="139"/>
                      </a:lnTo>
                      <a:lnTo>
                        <a:pt x="82" y="143"/>
                      </a:lnTo>
                      <a:lnTo>
                        <a:pt x="87" y="143"/>
                      </a:lnTo>
                      <a:lnTo>
                        <a:pt x="89" y="139"/>
                      </a:lnTo>
                      <a:lnTo>
                        <a:pt x="93" y="139"/>
                      </a:lnTo>
                      <a:lnTo>
                        <a:pt x="96" y="139"/>
                      </a:lnTo>
                      <a:lnTo>
                        <a:pt x="99" y="137"/>
                      </a:lnTo>
                      <a:lnTo>
                        <a:pt x="103" y="137"/>
                      </a:lnTo>
                      <a:lnTo>
                        <a:pt x="106" y="136"/>
                      </a:lnTo>
                      <a:lnTo>
                        <a:pt x="110" y="134"/>
                      </a:lnTo>
                      <a:lnTo>
                        <a:pt x="115" y="130"/>
                      </a:lnTo>
                      <a:lnTo>
                        <a:pt x="120" y="125"/>
                      </a:lnTo>
                      <a:lnTo>
                        <a:pt x="124" y="122"/>
                      </a:lnTo>
                      <a:lnTo>
                        <a:pt x="127" y="118"/>
                      </a:lnTo>
                      <a:lnTo>
                        <a:pt x="132" y="117"/>
                      </a:lnTo>
                      <a:lnTo>
                        <a:pt x="136" y="115"/>
                      </a:lnTo>
                      <a:lnTo>
                        <a:pt x="137" y="112"/>
                      </a:lnTo>
                      <a:lnTo>
                        <a:pt x="139" y="108"/>
                      </a:lnTo>
                      <a:lnTo>
                        <a:pt x="137" y="101"/>
                      </a:lnTo>
                      <a:lnTo>
                        <a:pt x="134" y="100"/>
                      </a:lnTo>
                      <a:lnTo>
                        <a:pt x="132" y="98"/>
                      </a:lnTo>
                      <a:lnTo>
                        <a:pt x="130" y="96"/>
                      </a:lnTo>
                      <a:lnTo>
                        <a:pt x="129" y="94"/>
                      </a:lnTo>
                      <a:lnTo>
                        <a:pt x="129" y="91"/>
                      </a:lnTo>
                      <a:lnTo>
                        <a:pt x="132" y="89"/>
                      </a:lnTo>
                      <a:lnTo>
                        <a:pt x="134" y="88"/>
                      </a:lnTo>
                      <a:lnTo>
                        <a:pt x="134" y="86"/>
                      </a:lnTo>
                      <a:lnTo>
                        <a:pt x="134" y="84"/>
                      </a:lnTo>
                      <a:lnTo>
                        <a:pt x="130" y="81"/>
                      </a:lnTo>
                      <a:lnTo>
                        <a:pt x="127" y="81"/>
                      </a:lnTo>
                      <a:lnTo>
                        <a:pt x="125" y="79"/>
                      </a:lnTo>
                      <a:lnTo>
                        <a:pt x="127" y="75"/>
                      </a:lnTo>
                      <a:lnTo>
                        <a:pt x="129" y="74"/>
                      </a:lnTo>
                      <a:lnTo>
                        <a:pt x="130" y="70"/>
                      </a:lnTo>
                      <a:lnTo>
                        <a:pt x="132" y="69"/>
                      </a:lnTo>
                      <a:lnTo>
                        <a:pt x="136" y="67"/>
                      </a:lnTo>
                      <a:lnTo>
                        <a:pt x="137" y="63"/>
                      </a:lnTo>
                      <a:lnTo>
                        <a:pt x="139" y="62"/>
                      </a:lnTo>
                      <a:lnTo>
                        <a:pt x="141" y="57"/>
                      </a:lnTo>
                      <a:lnTo>
                        <a:pt x="142" y="51"/>
                      </a:lnTo>
                      <a:lnTo>
                        <a:pt x="142" y="48"/>
                      </a:lnTo>
                      <a:lnTo>
                        <a:pt x="142" y="45"/>
                      </a:lnTo>
                      <a:lnTo>
                        <a:pt x="142" y="43"/>
                      </a:lnTo>
                      <a:lnTo>
                        <a:pt x="148" y="36"/>
                      </a:lnTo>
                      <a:lnTo>
                        <a:pt x="153" y="31"/>
                      </a:lnTo>
                      <a:lnTo>
                        <a:pt x="158" y="24"/>
                      </a:lnTo>
                      <a:lnTo>
                        <a:pt x="165" y="19"/>
                      </a:lnTo>
                      <a:lnTo>
                        <a:pt x="172" y="14"/>
                      </a:lnTo>
                      <a:lnTo>
                        <a:pt x="179" y="12"/>
                      </a:lnTo>
                      <a:lnTo>
                        <a:pt x="187" y="10"/>
                      </a:lnTo>
                      <a:lnTo>
                        <a:pt x="201" y="7"/>
                      </a:lnTo>
                      <a:lnTo>
                        <a:pt x="210" y="5"/>
                      </a:lnTo>
                      <a:lnTo>
                        <a:pt x="216" y="3"/>
                      </a:lnTo>
                      <a:lnTo>
                        <a:pt x="222" y="2"/>
                      </a:lnTo>
                      <a:lnTo>
                        <a:pt x="227" y="2"/>
                      </a:lnTo>
                      <a:lnTo>
                        <a:pt x="232" y="0"/>
                      </a:lnTo>
                      <a:lnTo>
                        <a:pt x="234" y="3"/>
                      </a:lnTo>
                      <a:lnTo>
                        <a:pt x="232" y="8"/>
                      </a:lnTo>
                      <a:lnTo>
                        <a:pt x="235" y="10"/>
                      </a:lnTo>
                      <a:lnTo>
                        <a:pt x="235" y="20"/>
                      </a:lnTo>
                      <a:lnTo>
                        <a:pt x="240" y="27"/>
                      </a:lnTo>
                      <a:lnTo>
                        <a:pt x="242" y="34"/>
                      </a:lnTo>
                      <a:lnTo>
                        <a:pt x="240" y="41"/>
                      </a:lnTo>
                      <a:lnTo>
                        <a:pt x="240" y="50"/>
                      </a:lnTo>
                      <a:lnTo>
                        <a:pt x="242" y="57"/>
                      </a:lnTo>
                      <a:lnTo>
                        <a:pt x="242" y="60"/>
                      </a:lnTo>
                      <a:lnTo>
                        <a:pt x="246" y="63"/>
                      </a:lnTo>
                      <a:lnTo>
                        <a:pt x="247" y="67"/>
                      </a:lnTo>
                      <a:lnTo>
                        <a:pt x="247" y="70"/>
                      </a:lnTo>
                      <a:lnTo>
                        <a:pt x="249" y="75"/>
                      </a:lnTo>
                      <a:lnTo>
                        <a:pt x="249" y="79"/>
                      </a:lnTo>
                      <a:lnTo>
                        <a:pt x="249" y="81"/>
                      </a:lnTo>
                      <a:lnTo>
                        <a:pt x="252" y="81"/>
                      </a:lnTo>
                      <a:lnTo>
                        <a:pt x="256" y="82"/>
                      </a:lnTo>
                      <a:lnTo>
                        <a:pt x="258" y="86"/>
                      </a:lnTo>
                      <a:lnTo>
                        <a:pt x="261" y="93"/>
                      </a:lnTo>
                      <a:lnTo>
                        <a:pt x="261" y="100"/>
                      </a:lnTo>
                      <a:lnTo>
                        <a:pt x="261" y="105"/>
                      </a:lnTo>
                      <a:lnTo>
                        <a:pt x="261" y="110"/>
                      </a:lnTo>
                      <a:lnTo>
                        <a:pt x="265" y="117"/>
                      </a:lnTo>
                      <a:lnTo>
                        <a:pt x="265" y="124"/>
                      </a:lnTo>
                      <a:lnTo>
                        <a:pt x="266" y="127"/>
                      </a:lnTo>
                      <a:lnTo>
                        <a:pt x="268" y="130"/>
                      </a:lnTo>
                      <a:lnTo>
                        <a:pt x="268" y="136"/>
                      </a:lnTo>
                      <a:lnTo>
                        <a:pt x="268" y="146"/>
                      </a:lnTo>
                      <a:lnTo>
                        <a:pt x="268" y="160"/>
                      </a:lnTo>
                      <a:lnTo>
                        <a:pt x="268" y="173"/>
                      </a:lnTo>
                      <a:lnTo>
                        <a:pt x="270" y="180"/>
                      </a:lnTo>
                      <a:lnTo>
                        <a:pt x="270" y="187"/>
                      </a:lnTo>
                      <a:lnTo>
                        <a:pt x="271" y="191"/>
                      </a:lnTo>
                      <a:lnTo>
                        <a:pt x="273" y="194"/>
                      </a:lnTo>
                      <a:lnTo>
                        <a:pt x="275" y="201"/>
                      </a:lnTo>
                      <a:lnTo>
                        <a:pt x="275" y="204"/>
                      </a:lnTo>
                      <a:lnTo>
                        <a:pt x="275" y="208"/>
                      </a:lnTo>
                      <a:lnTo>
                        <a:pt x="275" y="213"/>
                      </a:lnTo>
                      <a:lnTo>
                        <a:pt x="277" y="218"/>
                      </a:lnTo>
                      <a:lnTo>
                        <a:pt x="280" y="218"/>
                      </a:lnTo>
                      <a:lnTo>
                        <a:pt x="280" y="222"/>
                      </a:lnTo>
                      <a:lnTo>
                        <a:pt x="280" y="223"/>
                      </a:lnTo>
                      <a:lnTo>
                        <a:pt x="278" y="227"/>
                      </a:lnTo>
                      <a:lnTo>
                        <a:pt x="277" y="230"/>
                      </a:lnTo>
                      <a:lnTo>
                        <a:pt x="275" y="232"/>
                      </a:lnTo>
                      <a:lnTo>
                        <a:pt x="275" y="235"/>
                      </a:lnTo>
                      <a:lnTo>
                        <a:pt x="277" y="235"/>
                      </a:lnTo>
                      <a:lnTo>
                        <a:pt x="277" y="239"/>
                      </a:lnTo>
                      <a:lnTo>
                        <a:pt x="277" y="241"/>
                      </a:lnTo>
                      <a:lnTo>
                        <a:pt x="275" y="244"/>
                      </a:lnTo>
                      <a:lnTo>
                        <a:pt x="273" y="247"/>
                      </a:lnTo>
                      <a:lnTo>
                        <a:pt x="270" y="247"/>
                      </a:lnTo>
                      <a:lnTo>
                        <a:pt x="268" y="247"/>
                      </a:lnTo>
                      <a:lnTo>
                        <a:pt x="268" y="244"/>
                      </a:lnTo>
                      <a:lnTo>
                        <a:pt x="266" y="241"/>
                      </a:lnTo>
                      <a:lnTo>
                        <a:pt x="266" y="239"/>
                      </a:lnTo>
                      <a:lnTo>
                        <a:pt x="261" y="239"/>
                      </a:lnTo>
                      <a:lnTo>
                        <a:pt x="254" y="235"/>
                      </a:lnTo>
                      <a:lnTo>
                        <a:pt x="251" y="235"/>
                      </a:lnTo>
                      <a:lnTo>
                        <a:pt x="242" y="232"/>
                      </a:lnTo>
                      <a:lnTo>
                        <a:pt x="235" y="230"/>
                      </a:lnTo>
                      <a:lnTo>
                        <a:pt x="230" y="228"/>
                      </a:lnTo>
                      <a:lnTo>
                        <a:pt x="227" y="227"/>
                      </a:lnTo>
                      <a:lnTo>
                        <a:pt x="225" y="225"/>
                      </a:lnTo>
                      <a:lnTo>
                        <a:pt x="223" y="223"/>
                      </a:lnTo>
                      <a:lnTo>
                        <a:pt x="222" y="222"/>
                      </a:lnTo>
                      <a:lnTo>
                        <a:pt x="213" y="222"/>
                      </a:lnTo>
                      <a:lnTo>
                        <a:pt x="211" y="220"/>
                      </a:lnTo>
                      <a:lnTo>
                        <a:pt x="210" y="216"/>
                      </a:lnTo>
                      <a:lnTo>
                        <a:pt x="206" y="215"/>
                      </a:lnTo>
                      <a:lnTo>
                        <a:pt x="208" y="210"/>
                      </a:lnTo>
                      <a:lnTo>
                        <a:pt x="206" y="206"/>
                      </a:lnTo>
                      <a:lnTo>
                        <a:pt x="204" y="204"/>
                      </a:lnTo>
                      <a:lnTo>
                        <a:pt x="199" y="203"/>
                      </a:lnTo>
                      <a:lnTo>
                        <a:pt x="197" y="203"/>
                      </a:lnTo>
                      <a:lnTo>
                        <a:pt x="196" y="201"/>
                      </a:lnTo>
                      <a:lnTo>
                        <a:pt x="194" y="199"/>
                      </a:lnTo>
                      <a:lnTo>
                        <a:pt x="192" y="198"/>
                      </a:lnTo>
                      <a:lnTo>
                        <a:pt x="2" y="235"/>
                      </a:lnTo>
                      <a:lnTo>
                        <a:pt x="0" y="234"/>
                      </a:lnTo>
                      <a:lnTo>
                        <a:pt x="0" y="218"/>
                      </a:lnTo>
                      <a:close/>
                    </a:path>
                  </a:pathLst>
                </a:custGeom>
                <a:solidFill>
                  <a:srgbClr val="A30234"/>
                </a:solidFill>
                <a:ln w="7938">
                  <a:solidFill>
                    <a:schemeClr val="bg1"/>
                  </a:solidFill>
                  <a:prstDash val="solid"/>
                  <a:round/>
                  <a:headEnd/>
                  <a:tailEnd/>
                </a:ln>
              </p:spPr>
              <p:txBody>
                <a:bodyPr/>
                <a:lstStyle/>
                <a:p>
                  <a:endParaRPr lang="en-US" dirty="0">
                    <a:latin typeface="+mj-lt"/>
                  </a:endParaRPr>
                </a:p>
              </p:txBody>
            </p:sp>
            <p:sp>
              <p:nvSpPr>
                <p:cNvPr id="91" name="Freeform 68"/>
                <p:cNvSpPr>
                  <a:spLocks/>
                </p:cNvSpPr>
                <p:nvPr/>
              </p:nvSpPr>
              <p:spPr bwMode="auto">
                <a:xfrm>
                  <a:off x="6172231" y="3875608"/>
                  <a:ext cx="172974" cy="113181"/>
                </a:xfrm>
                <a:custGeom>
                  <a:avLst/>
                  <a:gdLst/>
                  <a:ahLst/>
                  <a:cxnLst>
                    <a:cxn ang="0">
                      <a:pos x="11" y="36"/>
                    </a:cxn>
                    <a:cxn ang="0">
                      <a:pos x="7" y="39"/>
                    </a:cxn>
                    <a:cxn ang="0">
                      <a:pos x="4" y="43"/>
                    </a:cxn>
                    <a:cxn ang="0">
                      <a:pos x="2" y="46"/>
                    </a:cxn>
                    <a:cxn ang="0">
                      <a:pos x="0" y="49"/>
                    </a:cxn>
                    <a:cxn ang="0">
                      <a:pos x="2" y="51"/>
                    </a:cxn>
                    <a:cxn ang="0">
                      <a:pos x="6" y="53"/>
                    </a:cxn>
                    <a:cxn ang="0">
                      <a:pos x="9" y="51"/>
                    </a:cxn>
                    <a:cxn ang="0">
                      <a:pos x="14" y="49"/>
                    </a:cxn>
                    <a:cxn ang="0">
                      <a:pos x="21" y="44"/>
                    </a:cxn>
                    <a:cxn ang="0">
                      <a:pos x="28" y="39"/>
                    </a:cxn>
                    <a:cxn ang="0">
                      <a:pos x="35" y="36"/>
                    </a:cxn>
                    <a:cxn ang="0">
                      <a:pos x="43" y="31"/>
                    </a:cxn>
                    <a:cxn ang="0">
                      <a:pos x="50" y="27"/>
                    </a:cxn>
                    <a:cxn ang="0">
                      <a:pos x="55" y="24"/>
                    </a:cxn>
                    <a:cxn ang="0">
                      <a:pos x="59" y="20"/>
                    </a:cxn>
                    <a:cxn ang="0">
                      <a:pos x="67" y="15"/>
                    </a:cxn>
                    <a:cxn ang="0">
                      <a:pos x="74" y="10"/>
                    </a:cxn>
                    <a:cxn ang="0">
                      <a:pos x="79" y="6"/>
                    </a:cxn>
                    <a:cxn ang="0">
                      <a:pos x="81" y="5"/>
                    </a:cxn>
                    <a:cxn ang="0">
                      <a:pos x="76" y="5"/>
                    </a:cxn>
                    <a:cxn ang="0">
                      <a:pos x="69" y="10"/>
                    </a:cxn>
                    <a:cxn ang="0">
                      <a:pos x="64" y="12"/>
                    </a:cxn>
                    <a:cxn ang="0">
                      <a:pos x="64" y="12"/>
                    </a:cxn>
                    <a:cxn ang="0">
                      <a:pos x="64" y="8"/>
                    </a:cxn>
                    <a:cxn ang="0">
                      <a:pos x="66" y="6"/>
                    </a:cxn>
                    <a:cxn ang="0">
                      <a:pos x="67" y="3"/>
                    </a:cxn>
                    <a:cxn ang="0">
                      <a:pos x="67" y="0"/>
                    </a:cxn>
                    <a:cxn ang="0">
                      <a:pos x="64" y="5"/>
                    </a:cxn>
                    <a:cxn ang="0">
                      <a:pos x="61" y="8"/>
                    </a:cxn>
                    <a:cxn ang="0">
                      <a:pos x="57" y="13"/>
                    </a:cxn>
                    <a:cxn ang="0">
                      <a:pos x="54" y="15"/>
                    </a:cxn>
                    <a:cxn ang="0">
                      <a:pos x="50" y="17"/>
                    </a:cxn>
                    <a:cxn ang="0">
                      <a:pos x="45" y="18"/>
                    </a:cxn>
                    <a:cxn ang="0">
                      <a:pos x="40" y="22"/>
                    </a:cxn>
                    <a:cxn ang="0">
                      <a:pos x="35" y="24"/>
                    </a:cxn>
                    <a:cxn ang="0">
                      <a:pos x="31" y="25"/>
                    </a:cxn>
                    <a:cxn ang="0">
                      <a:pos x="28" y="27"/>
                    </a:cxn>
                    <a:cxn ang="0">
                      <a:pos x="24" y="27"/>
                    </a:cxn>
                    <a:cxn ang="0">
                      <a:pos x="19" y="31"/>
                    </a:cxn>
                    <a:cxn ang="0">
                      <a:pos x="18" y="31"/>
                    </a:cxn>
                    <a:cxn ang="0">
                      <a:pos x="14" y="32"/>
                    </a:cxn>
                    <a:cxn ang="0">
                      <a:pos x="12" y="34"/>
                    </a:cxn>
                    <a:cxn ang="0">
                      <a:pos x="11" y="36"/>
                    </a:cxn>
                  </a:cxnLst>
                  <a:rect l="0" t="0" r="r" b="b"/>
                  <a:pathLst>
                    <a:path w="81" h="53">
                      <a:moveTo>
                        <a:pt x="11" y="36"/>
                      </a:moveTo>
                      <a:lnTo>
                        <a:pt x="7" y="39"/>
                      </a:lnTo>
                      <a:lnTo>
                        <a:pt x="4" y="43"/>
                      </a:lnTo>
                      <a:lnTo>
                        <a:pt x="2" y="46"/>
                      </a:lnTo>
                      <a:lnTo>
                        <a:pt x="0" y="49"/>
                      </a:lnTo>
                      <a:lnTo>
                        <a:pt x="2" y="51"/>
                      </a:lnTo>
                      <a:lnTo>
                        <a:pt x="6" y="53"/>
                      </a:lnTo>
                      <a:lnTo>
                        <a:pt x="9" y="51"/>
                      </a:lnTo>
                      <a:lnTo>
                        <a:pt x="14" y="49"/>
                      </a:lnTo>
                      <a:lnTo>
                        <a:pt x="21" y="44"/>
                      </a:lnTo>
                      <a:lnTo>
                        <a:pt x="28" y="39"/>
                      </a:lnTo>
                      <a:lnTo>
                        <a:pt x="35" y="36"/>
                      </a:lnTo>
                      <a:lnTo>
                        <a:pt x="43" y="31"/>
                      </a:lnTo>
                      <a:lnTo>
                        <a:pt x="50" y="27"/>
                      </a:lnTo>
                      <a:lnTo>
                        <a:pt x="55" y="24"/>
                      </a:lnTo>
                      <a:lnTo>
                        <a:pt x="59" y="20"/>
                      </a:lnTo>
                      <a:lnTo>
                        <a:pt x="67" y="15"/>
                      </a:lnTo>
                      <a:lnTo>
                        <a:pt x="74" y="10"/>
                      </a:lnTo>
                      <a:lnTo>
                        <a:pt x="79" y="6"/>
                      </a:lnTo>
                      <a:lnTo>
                        <a:pt x="81" y="5"/>
                      </a:lnTo>
                      <a:lnTo>
                        <a:pt x="76" y="5"/>
                      </a:lnTo>
                      <a:lnTo>
                        <a:pt x="69" y="10"/>
                      </a:lnTo>
                      <a:lnTo>
                        <a:pt x="64" y="12"/>
                      </a:lnTo>
                      <a:lnTo>
                        <a:pt x="64" y="12"/>
                      </a:lnTo>
                      <a:lnTo>
                        <a:pt x="64" y="8"/>
                      </a:lnTo>
                      <a:lnTo>
                        <a:pt x="66" y="6"/>
                      </a:lnTo>
                      <a:lnTo>
                        <a:pt x="67" y="3"/>
                      </a:lnTo>
                      <a:lnTo>
                        <a:pt x="67" y="0"/>
                      </a:lnTo>
                      <a:lnTo>
                        <a:pt x="64" y="5"/>
                      </a:lnTo>
                      <a:lnTo>
                        <a:pt x="61" y="8"/>
                      </a:lnTo>
                      <a:lnTo>
                        <a:pt x="57" y="13"/>
                      </a:lnTo>
                      <a:lnTo>
                        <a:pt x="54" y="15"/>
                      </a:lnTo>
                      <a:lnTo>
                        <a:pt x="50" y="17"/>
                      </a:lnTo>
                      <a:lnTo>
                        <a:pt x="45" y="18"/>
                      </a:lnTo>
                      <a:lnTo>
                        <a:pt x="40" y="22"/>
                      </a:lnTo>
                      <a:lnTo>
                        <a:pt x="35" y="24"/>
                      </a:lnTo>
                      <a:lnTo>
                        <a:pt x="31" y="25"/>
                      </a:lnTo>
                      <a:lnTo>
                        <a:pt x="28" y="27"/>
                      </a:lnTo>
                      <a:lnTo>
                        <a:pt x="24" y="27"/>
                      </a:lnTo>
                      <a:lnTo>
                        <a:pt x="19" y="31"/>
                      </a:lnTo>
                      <a:lnTo>
                        <a:pt x="18" y="31"/>
                      </a:lnTo>
                      <a:lnTo>
                        <a:pt x="14" y="32"/>
                      </a:lnTo>
                      <a:lnTo>
                        <a:pt x="12" y="34"/>
                      </a:lnTo>
                      <a:lnTo>
                        <a:pt x="11" y="36"/>
                      </a:lnTo>
                      <a:close/>
                    </a:path>
                  </a:pathLst>
                </a:custGeom>
                <a:solidFill>
                  <a:srgbClr val="A30234"/>
                </a:solidFill>
                <a:ln w="7938">
                  <a:solidFill>
                    <a:schemeClr val="bg1"/>
                  </a:solidFill>
                  <a:prstDash val="solid"/>
                  <a:round/>
                  <a:headEnd/>
                  <a:tailEnd/>
                </a:ln>
              </p:spPr>
              <p:txBody>
                <a:bodyPr/>
                <a:lstStyle/>
                <a:p>
                  <a:endParaRPr lang="en-US" dirty="0">
                    <a:latin typeface="+mj-lt"/>
                  </a:endParaRPr>
                </a:p>
              </p:txBody>
            </p:sp>
            <p:sp>
              <p:nvSpPr>
                <p:cNvPr id="92" name="Freeform 69"/>
                <p:cNvSpPr>
                  <a:spLocks/>
                </p:cNvSpPr>
                <p:nvPr/>
              </p:nvSpPr>
              <p:spPr bwMode="auto">
                <a:xfrm>
                  <a:off x="6165825" y="3760292"/>
                  <a:ext cx="175109" cy="172974"/>
                </a:xfrm>
                <a:custGeom>
                  <a:avLst/>
                  <a:gdLst/>
                  <a:ahLst/>
                  <a:cxnLst>
                    <a:cxn ang="0">
                      <a:pos x="2" y="19"/>
                    </a:cxn>
                    <a:cxn ang="0">
                      <a:pos x="74" y="0"/>
                    </a:cxn>
                    <a:cxn ang="0">
                      <a:pos x="76" y="12"/>
                    </a:cxn>
                    <a:cxn ang="0">
                      <a:pos x="79" y="21"/>
                    </a:cxn>
                    <a:cxn ang="0">
                      <a:pos x="81" y="26"/>
                    </a:cxn>
                    <a:cxn ang="0">
                      <a:pos x="82" y="31"/>
                    </a:cxn>
                    <a:cxn ang="0">
                      <a:pos x="82" y="42"/>
                    </a:cxn>
                    <a:cxn ang="0">
                      <a:pos x="70" y="47"/>
                    </a:cxn>
                    <a:cxn ang="0">
                      <a:pos x="67" y="48"/>
                    </a:cxn>
                    <a:cxn ang="0">
                      <a:pos x="62" y="52"/>
                    </a:cxn>
                    <a:cxn ang="0">
                      <a:pos x="57" y="52"/>
                    </a:cxn>
                    <a:cxn ang="0">
                      <a:pos x="53" y="54"/>
                    </a:cxn>
                    <a:cxn ang="0">
                      <a:pos x="41" y="54"/>
                    </a:cxn>
                    <a:cxn ang="0">
                      <a:pos x="38" y="55"/>
                    </a:cxn>
                    <a:cxn ang="0">
                      <a:pos x="38" y="59"/>
                    </a:cxn>
                    <a:cxn ang="0">
                      <a:pos x="36" y="62"/>
                    </a:cxn>
                    <a:cxn ang="0">
                      <a:pos x="33" y="66"/>
                    </a:cxn>
                    <a:cxn ang="0">
                      <a:pos x="29" y="69"/>
                    </a:cxn>
                    <a:cxn ang="0">
                      <a:pos x="24" y="71"/>
                    </a:cxn>
                    <a:cxn ang="0">
                      <a:pos x="21" y="74"/>
                    </a:cxn>
                    <a:cxn ang="0">
                      <a:pos x="15" y="78"/>
                    </a:cxn>
                    <a:cxn ang="0">
                      <a:pos x="12" y="79"/>
                    </a:cxn>
                    <a:cxn ang="0">
                      <a:pos x="10" y="81"/>
                    </a:cxn>
                    <a:cxn ang="0">
                      <a:pos x="9" y="79"/>
                    </a:cxn>
                    <a:cxn ang="0">
                      <a:pos x="7" y="78"/>
                    </a:cxn>
                    <a:cxn ang="0">
                      <a:pos x="7" y="74"/>
                    </a:cxn>
                    <a:cxn ang="0">
                      <a:pos x="9" y="72"/>
                    </a:cxn>
                    <a:cxn ang="0">
                      <a:pos x="10" y="71"/>
                    </a:cxn>
                    <a:cxn ang="0">
                      <a:pos x="12" y="69"/>
                    </a:cxn>
                    <a:cxn ang="0">
                      <a:pos x="14" y="66"/>
                    </a:cxn>
                    <a:cxn ang="0">
                      <a:pos x="12" y="62"/>
                    </a:cxn>
                    <a:cxn ang="0">
                      <a:pos x="10" y="60"/>
                    </a:cxn>
                    <a:cxn ang="0">
                      <a:pos x="7" y="54"/>
                    </a:cxn>
                    <a:cxn ang="0">
                      <a:pos x="9" y="50"/>
                    </a:cxn>
                    <a:cxn ang="0">
                      <a:pos x="9" y="47"/>
                    </a:cxn>
                    <a:cxn ang="0">
                      <a:pos x="7" y="43"/>
                    </a:cxn>
                    <a:cxn ang="0">
                      <a:pos x="5" y="36"/>
                    </a:cxn>
                    <a:cxn ang="0">
                      <a:pos x="2" y="35"/>
                    </a:cxn>
                    <a:cxn ang="0">
                      <a:pos x="0" y="31"/>
                    </a:cxn>
                    <a:cxn ang="0">
                      <a:pos x="0" y="26"/>
                    </a:cxn>
                    <a:cxn ang="0">
                      <a:pos x="2" y="19"/>
                    </a:cxn>
                  </a:cxnLst>
                  <a:rect l="0" t="0" r="r" b="b"/>
                  <a:pathLst>
                    <a:path w="82" h="81">
                      <a:moveTo>
                        <a:pt x="2" y="19"/>
                      </a:moveTo>
                      <a:lnTo>
                        <a:pt x="74" y="0"/>
                      </a:lnTo>
                      <a:lnTo>
                        <a:pt x="76" y="12"/>
                      </a:lnTo>
                      <a:lnTo>
                        <a:pt x="79" y="21"/>
                      </a:lnTo>
                      <a:lnTo>
                        <a:pt x="81" y="26"/>
                      </a:lnTo>
                      <a:lnTo>
                        <a:pt x="82" y="31"/>
                      </a:lnTo>
                      <a:lnTo>
                        <a:pt x="82" y="42"/>
                      </a:lnTo>
                      <a:lnTo>
                        <a:pt x="70" y="47"/>
                      </a:lnTo>
                      <a:lnTo>
                        <a:pt x="67" y="48"/>
                      </a:lnTo>
                      <a:lnTo>
                        <a:pt x="62" y="52"/>
                      </a:lnTo>
                      <a:lnTo>
                        <a:pt x="57" y="52"/>
                      </a:lnTo>
                      <a:lnTo>
                        <a:pt x="53" y="54"/>
                      </a:lnTo>
                      <a:lnTo>
                        <a:pt x="41" y="54"/>
                      </a:lnTo>
                      <a:lnTo>
                        <a:pt x="38" y="55"/>
                      </a:lnTo>
                      <a:lnTo>
                        <a:pt x="38" y="59"/>
                      </a:lnTo>
                      <a:lnTo>
                        <a:pt x="36" y="62"/>
                      </a:lnTo>
                      <a:lnTo>
                        <a:pt x="33" y="66"/>
                      </a:lnTo>
                      <a:lnTo>
                        <a:pt x="29" y="69"/>
                      </a:lnTo>
                      <a:lnTo>
                        <a:pt x="24" y="71"/>
                      </a:lnTo>
                      <a:lnTo>
                        <a:pt x="21" y="74"/>
                      </a:lnTo>
                      <a:lnTo>
                        <a:pt x="15" y="78"/>
                      </a:lnTo>
                      <a:lnTo>
                        <a:pt x="12" y="79"/>
                      </a:lnTo>
                      <a:lnTo>
                        <a:pt x="10" y="81"/>
                      </a:lnTo>
                      <a:lnTo>
                        <a:pt x="9" y="79"/>
                      </a:lnTo>
                      <a:lnTo>
                        <a:pt x="7" y="78"/>
                      </a:lnTo>
                      <a:lnTo>
                        <a:pt x="7" y="74"/>
                      </a:lnTo>
                      <a:lnTo>
                        <a:pt x="9" y="72"/>
                      </a:lnTo>
                      <a:lnTo>
                        <a:pt x="10" y="71"/>
                      </a:lnTo>
                      <a:lnTo>
                        <a:pt x="12" y="69"/>
                      </a:lnTo>
                      <a:lnTo>
                        <a:pt x="14" y="66"/>
                      </a:lnTo>
                      <a:lnTo>
                        <a:pt x="12" y="62"/>
                      </a:lnTo>
                      <a:lnTo>
                        <a:pt x="10" y="60"/>
                      </a:lnTo>
                      <a:lnTo>
                        <a:pt x="7" y="54"/>
                      </a:lnTo>
                      <a:lnTo>
                        <a:pt x="9" y="50"/>
                      </a:lnTo>
                      <a:lnTo>
                        <a:pt x="9" y="47"/>
                      </a:lnTo>
                      <a:lnTo>
                        <a:pt x="7" y="43"/>
                      </a:lnTo>
                      <a:lnTo>
                        <a:pt x="5" y="36"/>
                      </a:lnTo>
                      <a:lnTo>
                        <a:pt x="2" y="35"/>
                      </a:lnTo>
                      <a:lnTo>
                        <a:pt x="0" y="31"/>
                      </a:lnTo>
                      <a:lnTo>
                        <a:pt x="0" y="26"/>
                      </a:lnTo>
                      <a:lnTo>
                        <a:pt x="2" y="19"/>
                      </a:lnTo>
                      <a:close/>
                    </a:path>
                  </a:pathLst>
                </a:custGeom>
                <a:solidFill>
                  <a:srgbClr val="A30234"/>
                </a:solidFill>
                <a:ln w="7938">
                  <a:solidFill>
                    <a:schemeClr val="bg1"/>
                  </a:solidFill>
                  <a:prstDash val="solid"/>
                  <a:round/>
                  <a:headEnd/>
                  <a:tailEnd/>
                </a:ln>
              </p:spPr>
              <p:txBody>
                <a:bodyPr/>
                <a:lstStyle/>
                <a:p>
                  <a:endParaRPr lang="en-US" dirty="0">
                    <a:latin typeface="+mj-lt"/>
                  </a:endParaRPr>
                </a:p>
              </p:txBody>
            </p:sp>
            <p:sp>
              <p:nvSpPr>
                <p:cNvPr id="93" name="Freeform 70"/>
                <p:cNvSpPr>
                  <a:spLocks/>
                </p:cNvSpPr>
                <p:nvPr/>
              </p:nvSpPr>
              <p:spPr bwMode="auto">
                <a:xfrm>
                  <a:off x="6323851" y="3745344"/>
                  <a:ext cx="66199" cy="104638"/>
                </a:xfrm>
                <a:custGeom>
                  <a:avLst/>
                  <a:gdLst/>
                  <a:ahLst/>
                  <a:cxnLst>
                    <a:cxn ang="0">
                      <a:pos x="0" y="6"/>
                    </a:cxn>
                    <a:cxn ang="0">
                      <a:pos x="15" y="0"/>
                    </a:cxn>
                    <a:cxn ang="0">
                      <a:pos x="19" y="4"/>
                    </a:cxn>
                    <a:cxn ang="0">
                      <a:pos x="20" y="9"/>
                    </a:cxn>
                    <a:cxn ang="0">
                      <a:pos x="24" y="14"/>
                    </a:cxn>
                    <a:cxn ang="0">
                      <a:pos x="27" y="18"/>
                    </a:cxn>
                    <a:cxn ang="0">
                      <a:pos x="31" y="19"/>
                    </a:cxn>
                    <a:cxn ang="0">
                      <a:pos x="31" y="26"/>
                    </a:cxn>
                    <a:cxn ang="0">
                      <a:pos x="29" y="31"/>
                    </a:cxn>
                    <a:cxn ang="0">
                      <a:pos x="27" y="37"/>
                    </a:cxn>
                    <a:cxn ang="0">
                      <a:pos x="24" y="40"/>
                    </a:cxn>
                    <a:cxn ang="0">
                      <a:pos x="19" y="42"/>
                    </a:cxn>
                    <a:cxn ang="0">
                      <a:pos x="15" y="43"/>
                    </a:cxn>
                    <a:cxn ang="0">
                      <a:pos x="12" y="47"/>
                    </a:cxn>
                    <a:cxn ang="0">
                      <a:pos x="8" y="49"/>
                    </a:cxn>
                    <a:cxn ang="0">
                      <a:pos x="8" y="40"/>
                    </a:cxn>
                    <a:cxn ang="0">
                      <a:pos x="8" y="35"/>
                    </a:cxn>
                    <a:cxn ang="0">
                      <a:pos x="7" y="33"/>
                    </a:cxn>
                    <a:cxn ang="0">
                      <a:pos x="5" y="24"/>
                    </a:cxn>
                    <a:cxn ang="0">
                      <a:pos x="2" y="19"/>
                    </a:cxn>
                    <a:cxn ang="0">
                      <a:pos x="2" y="16"/>
                    </a:cxn>
                    <a:cxn ang="0">
                      <a:pos x="0" y="6"/>
                    </a:cxn>
                  </a:cxnLst>
                  <a:rect l="0" t="0" r="r" b="b"/>
                  <a:pathLst>
                    <a:path w="31" h="49">
                      <a:moveTo>
                        <a:pt x="0" y="6"/>
                      </a:moveTo>
                      <a:lnTo>
                        <a:pt x="15" y="0"/>
                      </a:lnTo>
                      <a:lnTo>
                        <a:pt x="19" y="4"/>
                      </a:lnTo>
                      <a:lnTo>
                        <a:pt x="20" y="9"/>
                      </a:lnTo>
                      <a:lnTo>
                        <a:pt x="24" y="14"/>
                      </a:lnTo>
                      <a:lnTo>
                        <a:pt x="27" y="18"/>
                      </a:lnTo>
                      <a:lnTo>
                        <a:pt x="31" y="19"/>
                      </a:lnTo>
                      <a:lnTo>
                        <a:pt x="31" y="26"/>
                      </a:lnTo>
                      <a:lnTo>
                        <a:pt x="29" y="31"/>
                      </a:lnTo>
                      <a:lnTo>
                        <a:pt x="27" y="37"/>
                      </a:lnTo>
                      <a:lnTo>
                        <a:pt x="24" y="40"/>
                      </a:lnTo>
                      <a:lnTo>
                        <a:pt x="19" y="42"/>
                      </a:lnTo>
                      <a:lnTo>
                        <a:pt x="15" y="43"/>
                      </a:lnTo>
                      <a:lnTo>
                        <a:pt x="12" y="47"/>
                      </a:lnTo>
                      <a:lnTo>
                        <a:pt x="8" y="49"/>
                      </a:lnTo>
                      <a:lnTo>
                        <a:pt x="8" y="40"/>
                      </a:lnTo>
                      <a:lnTo>
                        <a:pt x="8" y="35"/>
                      </a:lnTo>
                      <a:lnTo>
                        <a:pt x="7" y="33"/>
                      </a:lnTo>
                      <a:lnTo>
                        <a:pt x="5" y="24"/>
                      </a:lnTo>
                      <a:lnTo>
                        <a:pt x="2" y="19"/>
                      </a:lnTo>
                      <a:lnTo>
                        <a:pt x="2" y="16"/>
                      </a:lnTo>
                      <a:lnTo>
                        <a:pt x="0" y="6"/>
                      </a:lnTo>
                      <a:close/>
                    </a:path>
                  </a:pathLst>
                </a:custGeom>
                <a:solidFill>
                  <a:srgbClr val="A30234"/>
                </a:solidFill>
                <a:ln w="7938">
                  <a:solidFill>
                    <a:schemeClr val="bg1"/>
                  </a:solidFill>
                  <a:prstDash val="solid"/>
                  <a:round/>
                  <a:headEnd/>
                  <a:tailEnd/>
                </a:ln>
              </p:spPr>
              <p:txBody>
                <a:bodyPr/>
                <a:lstStyle/>
                <a:p>
                  <a:endParaRPr lang="en-US" dirty="0">
                    <a:latin typeface="+mj-lt"/>
                  </a:endParaRPr>
                </a:p>
              </p:txBody>
            </p:sp>
            <p:sp>
              <p:nvSpPr>
                <p:cNvPr id="94" name="Freeform 71"/>
                <p:cNvSpPr>
                  <a:spLocks/>
                </p:cNvSpPr>
                <p:nvPr/>
              </p:nvSpPr>
              <p:spPr bwMode="auto">
                <a:xfrm>
                  <a:off x="6165825" y="3627893"/>
                  <a:ext cx="345947" cy="172974"/>
                </a:xfrm>
                <a:custGeom>
                  <a:avLst/>
                  <a:gdLst/>
                  <a:ahLst/>
                  <a:cxnLst>
                    <a:cxn ang="0">
                      <a:pos x="14" y="31"/>
                    </a:cxn>
                    <a:cxn ang="0">
                      <a:pos x="39" y="26"/>
                    </a:cxn>
                    <a:cxn ang="0">
                      <a:pos x="57" y="21"/>
                    </a:cxn>
                    <a:cxn ang="0">
                      <a:pos x="74" y="16"/>
                    </a:cxn>
                    <a:cxn ang="0">
                      <a:pos x="82" y="14"/>
                    </a:cxn>
                    <a:cxn ang="0">
                      <a:pos x="94" y="2"/>
                    </a:cxn>
                    <a:cxn ang="0">
                      <a:pos x="101" y="2"/>
                    </a:cxn>
                    <a:cxn ang="0">
                      <a:pos x="108" y="7"/>
                    </a:cxn>
                    <a:cxn ang="0">
                      <a:pos x="115" y="12"/>
                    </a:cxn>
                    <a:cxn ang="0">
                      <a:pos x="113" y="16"/>
                    </a:cxn>
                    <a:cxn ang="0">
                      <a:pos x="110" y="21"/>
                    </a:cxn>
                    <a:cxn ang="0">
                      <a:pos x="108" y="26"/>
                    </a:cxn>
                    <a:cxn ang="0">
                      <a:pos x="107" y="35"/>
                    </a:cxn>
                    <a:cxn ang="0">
                      <a:pos x="110" y="35"/>
                    </a:cxn>
                    <a:cxn ang="0">
                      <a:pos x="117" y="36"/>
                    </a:cxn>
                    <a:cxn ang="0">
                      <a:pos x="122" y="42"/>
                    </a:cxn>
                    <a:cxn ang="0">
                      <a:pos x="125" y="49"/>
                    </a:cxn>
                    <a:cxn ang="0">
                      <a:pos x="131" y="52"/>
                    </a:cxn>
                    <a:cxn ang="0">
                      <a:pos x="134" y="57"/>
                    </a:cxn>
                    <a:cxn ang="0">
                      <a:pos x="141" y="57"/>
                    </a:cxn>
                    <a:cxn ang="0">
                      <a:pos x="149" y="57"/>
                    </a:cxn>
                    <a:cxn ang="0">
                      <a:pos x="156" y="52"/>
                    </a:cxn>
                    <a:cxn ang="0">
                      <a:pos x="156" y="45"/>
                    </a:cxn>
                    <a:cxn ang="0">
                      <a:pos x="158" y="47"/>
                    </a:cxn>
                    <a:cxn ang="0">
                      <a:pos x="162" y="52"/>
                    </a:cxn>
                    <a:cxn ang="0">
                      <a:pos x="160" y="61"/>
                    </a:cxn>
                    <a:cxn ang="0">
                      <a:pos x="153" y="64"/>
                    </a:cxn>
                    <a:cxn ang="0">
                      <a:pos x="146" y="67"/>
                    </a:cxn>
                    <a:cxn ang="0">
                      <a:pos x="139" y="71"/>
                    </a:cxn>
                    <a:cxn ang="0">
                      <a:pos x="134" y="69"/>
                    </a:cxn>
                    <a:cxn ang="0">
                      <a:pos x="129" y="69"/>
                    </a:cxn>
                    <a:cxn ang="0">
                      <a:pos x="125" y="73"/>
                    </a:cxn>
                    <a:cxn ang="0">
                      <a:pos x="120" y="78"/>
                    </a:cxn>
                    <a:cxn ang="0">
                      <a:pos x="117" y="81"/>
                    </a:cxn>
                    <a:cxn ang="0">
                      <a:pos x="112" y="81"/>
                    </a:cxn>
                    <a:cxn ang="0">
                      <a:pos x="112" y="78"/>
                    </a:cxn>
                    <a:cxn ang="0">
                      <a:pos x="108" y="74"/>
                    </a:cxn>
                    <a:cxn ang="0">
                      <a:pos x="105" y="74"/>
                    </a:cxn>
                    <a:cxn ang="0">
                      <a:pos x="100" y="71"/>
                    </a:cxn>
                    <a:cxn ang="0">
                      <a:pos x="94" y="66"/>
                    </a:cxn>
                    <a:cxn ang="0">
                      <a:pos x="93" y="61"/>
                    </a:cxn>
                    <a:cxn ang="0">
                      <a:pos x="89" y="55"/>
                    </a:cxn>
                    <a:cxn ang="0">
                      <a:pos x="72" y="61"/>
                    </a:cxn>
                    <a:cxn ang="0">
                      <a:pos x="31" y="73"/>
                    </a:cxn>
                    <a:cxn ang="0">
                      <a:pos x="0" y="36"/>
                    </a:cxn>
                  </a:cxnLst>
                  <a:rect l="0" t="0" r="r" b="b"/>
                  <a:pathLst>
                    <a:path w="162" h="81">
                      <a:moveTo>
                        <a:pt x="0" y="36"/>
                      </a:moveTo>
                      <a:lnTo>
                        <a:pt x="14" y="31"/>
                      </a:lnTo>
                      <a:lnTo>
                        <a:pt x="26" y="30"/>
                      </a:lnTo>
                      <a:lnTo>
                        <a:pt x="39" y="26"/>
                      </a:lnTo>
                      <a:lnTo>
                        <a:pt x="48" y="24"/>
                      </a:lnTo>
                      <a:lnTo>
                        <a:pt x="57" y="21"/>
                      </a:lnTo>
                      <a:lnTo>
                        <a:pt x="65" y="18"/>
                      </a:lnTo>
                      <a:lnTo>
                        <a:pt x="74" y="16"/>
                      </a:lnTo>
                      <a:lnTo>
                        <a:pt x="79" y="16"/>
                      </a:lnTo>
                      <a:lnTo>
                        <a:pt x="82" y="14"/>
                      </a:lnTo>
                      <a:lnTo>
                        <a:pt x="86" y="11"/>
                      </a:lnTo>
                      <a:lnTo>
                        <a:pt x="94" y="2"/>
                      </a:lnTo>
                      <a:lnTo>
                        <a:pt x="98" y="0"/>
                      </a:lnTo>
                      <a:lnTo>
                        <a:pt x="101" y="2"/>
                      </a:lnTo>
                      <a:lnTo>
                        <a:pt x="105" y="4"/>
                      </a:lnTo>
                      <a:lnTo>
                        <a:pt x="108" y="7"/>
                      </a:lnTo>
                      <a:lnTo>
                        <a:pt x="112" y="11"/>
                      </a:lnTo>
                      <a:lnTo>
                        <a:pt x="115" y="12"/>
                      </a:lnTo>
                      <a:lnTo>
                        <a:pt x="113" y="14"/>
                      </a:lnTo>
                      <a:lnTo>
                        <a:pt x="113" y="16"/>
                      </a:lnTo>
                      <a:lnTo>
                        <a:pt x="112" y="18"/>
                      </a:lnTo>
                      <a:lnTo>
                        <a:pt x="110" y="21"/>
                      </a:lnTo>
                      <a:lnTo>
                        <a:pt x="110" y="24"/>
                      </a:lnTo>
                      <a:lnTo>
                        <a:pt x="108" y="26"/>
                      </a:lnTo>
                      <a:lnTo>
                        <a:pt x="107" y="26"/>
                      </a:lnTo>
                      <a:lnTo>
                        <a:pt x="107" y="35"/>
                      </a:lnTo>
                      <a:lnTo>
                        <a:pt x="108" y="35"/>
                      </a:lnTo>
                      <a:lnTo>
                        <a:pt x="110" y="35"/>
                      </a:lnTo>
                      <a:lnTo>
                        <a:pt x="113" y="36"/>
                      </a:lnTo>
                      <a:lnTo>
                        <a:pt x="117" y="36"/>
                      </a:lnTo>
                      <a:lnTo>
                        <a:pt x="120" y="38"/>
                      </a:lnTo>
                      <a:lnTo>
                        <a:pt x="122" y="42"/>
                      </a:lnTo>
                      <a:lnTo>
                        <a:pt x="122" y="45"/>
                      </a:lnTo>
                      <a:lnTo>
                        <a:pt x="125" y="49"/>
                      </a:lnTo>
                      <a:lnTo>
                        <a:pt x="129" y="49"/>
                      </a:lnTo>
                      <a:lnTo>
                        <a:pt x="131" y="52"/>
                      </a:lnTo>
                      <a:lnTo>
                        <a:pt x="132" y="55"/>
                      </a:lnTo>
                      <a:lnTo>
                        <a:pt x="134" y="57"/>
                      </a:lnTo>
                      <a:lnTo>
                        <a:pt x="136" y="57"/>
                      </a:lnTo>
                      <a:lnTo>
                        <a:pt x="141" y="57"/>
                      </a:lnTo>
                      <a:lnTo>
                        <a:pt x="146" y="59"/>
                      </a:lnTo>
                      <a:lnTo>
                        <a:pt x="149" y="57"/>
                      </a:lnTo>
                      <a:lnTo>
                        <a:pt x="153" y="55"/>
                      </a:lnTo>
                      <a:lnTo>
                        <a:pt x="156" y="52"/>
                      </a:lnTo>
                      <a:lnTo>
                        <a:pt x="156" y="49"/>
                      </a:lnTo>
                      <a:lnTo>
                        <a:pt x="156" y="45"/>
                      </a:lnTo>
                      <a:lnTo>
                        <a:pt x="156" y="43"/>
                      </a:lnTo>
                      <a:lnTo>
                        <a:pt x="158" y="47"/>
                      </a:lnTo>
                      <a:lnTo>
                        <a:pt x="162" y="49"/>
                      </a:lnTo>
                      <a:lnTo>
                        <a:pt x="162" y="52"/>
                      </a:lnTo>
                      <a:lnTo>
                        <a:pt x="162" y="55"/>
                      </a:lnTo>
                      <a:lnTo>
                        <a:pt x="160" y="61"/>
                      </a:lnTo>
                      <a:lnTo>
                        <a:pt x="156" y="62"/>
                      </a:lnTo>
                      <a:lnTo>
                        <a:pt x="153" y="64"/>
                      </a:lnTo>
                      <a:lnTo>
                        <a:pt x="149" y="66"/>
                      </a:lnTo>
                      <a:lnTo>
                        <a:pt x="146" y="67"/>
                      </a:lnTo>
                      <a:lnTo>
                        <a:pt x="143" y="69"/>
                      </a:lnTo>
                      <a:lnTo>
                        <a:pt x="139" y="71"/>
                      </a:lnTo>
                      <a:lnTo>
                        <a:pt x="136" y="71"/>
                      </a:lnTo>
                      <a:lnTo>
                        <a:pt x="134" y="69"/>
                      </a:lnTo>
                      <a:lnTo>
                        <a:pt x="131" y="69"/>
                      </a:lnTo>
                      <a:lnTo>
                        <a:pt x="129" y="69"/>
                      </a:lnTo>
                      <a:lnTo>
                        <a:pt x="127" y="71"/>
                      </a:lnTo>
                      <a:lnTo>
                        <a:pt x="125" y="73"/>
                      </a:lnTo>
                      <a:lnTo>
                        <a:pt x="124" y="76"/>
                      </a:lnTo>
                      <a:lnTo>
                        <a:pt x="120" y="78"/>
                      </a:lnTo>
                      <a:lnTo>
                        <a:pt x="119" y="78"/>
                      </a:lnTo>
                      <a:lnTo>
                        <a:pt x="117" y="81"/>
                      </a:lnTo>
                      <a:lnTo>
                        <a:pt x="115" y="81"/>
                      </a:lnTo>
                      <a:lnTo>
                        <a:pt x="112" y="81"/>
                      </a:lnTo>
                      <a:lnTo>
                        <a:pt x="112" y="79"/>
                      </a:lnTo>
                      <a:lnTo>
                        <a:pt x="112" y="78"/>
                      </a:lnTo>
                      <a:lnTo>
                        <a:pt x="110" y="76"/>
                      </a:lnTo>
                      <a:lnTo>
                        <a:pt x="108" y="74"/>
                      </a:lnTo>
                      <a:lnTo>
                        <a:pt x="105" y="74"/>
                      </a:lnTo>
                      <a:lnTo>
                        <a:pt x="105" y="74"/>
                      </a:lnTo>
                      <a:lnTo>
                        <a:pt x="103" y="71"/>
                      </a:lnTo>
                      <a:lnTo>
                        <a:pt x="100" y="71"/>
                      </a:lnTo>
                      <a:lnTo>
                        <a:pt x="96" y="69"/>
                      </a:lnTo>
                      <a:lnTo>
                        <a:pt x="94" y="66"/>
                      </a:lnTo>
                      <a:lnTo>
                        <a:pt x="93" y="64"/>
                      </a:lnTo>
                      <a:lnTo>
                        <a:pt x="93" y="61"/>
                      </a:lnTo>
                      <a:lnTo>
                        <a:pt x="91" y="57"/>
                      </a:lnTo>
                      <a:lnTo>
                        <a:pt x="89" y="55"/>
                      </a:lnTo>
                      <a:lnTo>
                        <a:pt x="88" y="55"/>
                      </a:lnTo>
                      <a:lnTo>
                        <a:pt x="72" y="61"/>
                      </a:lnTo>
                      <a:lnTo>
                        <a:pt x="53" y="67"/>
                      </a:lnTo>
                      <a:lnTo>
                        <a:pt x="31" y="73"/>
                      </a:lnTo>
                      <a:lnTo>
                        <a:pt x="0" y="81"/>
                      </a:lnTo>
                      <a:lnTo>
                        <a:pt x="0" y="36"/>
                      </a:lnTo>
                      <a:close/>
                    </a:path>
                  </a:pathLst>
                </a:custGeom>
                <a:solidFill>
                  <a:srgbClr val="A30234"/>
                </a:solidFill>
                <a:ln w="7938">
                  <a:solidFill>
                    <a:schemeClr val="bg1"/>
                  </a:solidFill>
                  <a:prstDash val="solid"/>
                  <a:round/>
                  <a:headEnd/>
                  <a:tailEnd/>
                </a:ln>
              </p:spPr>
              <p:txBody>
                <a:bodyPr/>
                <a:lstStyle/>
                <a:p>
                  <a:endParaRPr lang="en-US" dirty="0">
                    <a:latin typeface="+mj-lt"/>
                  </a:endParaRPr>
                </a:p>
              </p:txBody>
            </p:sp>
            <p:sp>
              <p:nvSpPr>
                <p:cNvPr id="95" name="Freeform 72"/>
                <p:cNvSpPr>
                  <a:spLocks/>
                </p:cNvSpPr>
                <p:nvPr/>
              </p:nvSpPr>
              <p:spPr bwMode="auto">
                <a:xfrm>
                  <a:off x="6437030" y="3796596"/>
                  <a:ext cx="29897" cy="23490"/>
                </a:xfrm>
                <a:custGeom>
                  <a:avLst/>
                  <a:gdLst/>
                  <a:ahLst/>
                  <a:cxnLst>
                    <a:cxn ang="0">
                      <a:pos x="7" y="0"/>
                    </a:cxn>
                    <a:cxn ang="0">
                      <a:pos x="4" y="2"/>
                    </a:cxn>
                    <a:cxn ang="0">
                      <a:pos x="2" y="4"/>
                    </a:cxn>
                    <a:cxn ang="0">
                      <a:pos x="0" y="7"/>
                    </a:cxn>
                    <a:cxn ang="0">
                      <a:pos x="0" y="9"/>
                    </a:cxn>
                    <a:cxn ang="0">
                      <a:pos x="2" y="11"/>
                    </a:cxn>
                    <a:cxn ang="0">
                      <a:pos x="4" y="11"/>
                    </a:cxn>
                    <a:cxn ang="0">
                      <a:pos x="7" y="7"/>
                    </a:cxn>
                    <a:cxn ang="0">
                      <a:pos x="9" y="7"/>
                    </a:cxn>
                    <a:cxn ang="0">
                      <a:pos x="12" y="7"/>
                    </a:cxn>
                    <a:cxn ang="0">
                      <a:pos x="14" y="6"/>
                    </a:cxn>
                    <a:cxn ang="0">
                      <a:pos x="14" y="4"/>
                    </a:cxn>
                    <a:cxn ang="0">
                      <a:pos x="14" y="2"/>
                    </a:cxn>
                    <a:cxn ang="0">
                      <a:pos x="12" y="0"/>
                    </a:cxn>
                    <a:cxn ang="0">
                      <a:pos x="10" y="2"/>
                    </a:cxn>
                    <a:cxn ang="0">
                      <a:pos x="10" y="2"/>
                    </a:cxn>
                    <a:cxn ang="0">
                      <a:pos x="9" y="2"/>
                    </a:cxn>
                    <a:cxn ang="0">
                      <a:pos x="9" y="0"/>
                    </a:cxn>
                    <a:cxn ang="0">
                      <a:pos x="7" y="0"/>
                    </a:cxn>
                  </a:cxnLst>
                  <a:rect l="0" t="0" r="r" b="b"/>
                  <a:pathLst>
                    <a:path w="14" h="11">
                      <a:moveTo>
                        <a:pt x="7" y="0"/>
                      </a:moveTo>
                      <a:lnTo>
                        <a:pt x="4" y="2"/>
                      </a:lnTo>
                      <a:lnTo>
                        <a:pt x="2" y="4"/>
                      </a:lnTo>
                      <a:lnTo>
                        <a:pt x="0" y="7"/>
                      </a:lnTo>
                      <a:lnTo>
                        <a:pt x="0" y="9"/>
                      </a:lnTo>
                      <a:lnTo>
                        <a:pt x="2" y="11"/>
                      </a:lnTo>
                      <a:lnTo>
                        <a:pt x="4" y="11"/>
                      </a:lnTo>
                      <a:lnTo>
                        <a:pt x="7" y="7"/>
                      </a:lnTo>
                      <a:lnTo>
                        <a:pt x="9" y="7"/>
                      </a:lnTo>
                      <a:lnTo>
                        <a:pt x="12" y="7"/>
                      </a:lnTo>
                      <a:lnTo>
                        <a:pt x="14" y="6"/>
                      </a:lnTo>
                      <a:lnTo>
                        <a:pt x="14" y="4"/>
                      </a:lnTo>
                      <a:lnTo>
                        <a:pt x="14" y="2"/>
                      </a:lnTo>
                      <a:lnTo>
                        <a:pt x="12" y="0"/>
                      </a:lnTo>
                      <a:lnTo>
                        <a:pt x="10" y="2"/>
                      </a:lnTo>
                      <a:lnTo>
                        <a:pt x="10" y="2"/>
                      </a:lnTo>
                      <a:lnTo>
                        <a:pt x="9" y="2"/>
                      </a:lnTo>
                      <a:lnTo>
                        <a:pt x="9" y="0"/>
                      </a:lnTo>
                      <a:lnTo>
                        <a:pt x="7" y="0"/>
                      </a:lnTo>
                      <a:close/>
                    </a:path>
                  </a:pathLst>
                </a:custGeom>
                <a:solidFill>
                  <a:srgbClr val="A30234"/>
                </a:solidFill>
                <a:ln w="7938">
                  <a:solidFill>
                    <a:schemeClr val="bg1"/>
                  </a:solidFill>
                  <a:prstDash val="solid"/>
                  <a:round/>
                  <a:headEnd/>
                  <a:tailEnd/>
                </a:ln>
              </p:spPr>
              <p:txBody>
                <a:bodyPr/>
                <a:lstStyle/>
                <a:p>
                  <a:endParaRPr lang="en-US" dirty="0">
                    <a:latin typeface="+mj-lt"/>
                  </a:endParaRPr>
                </a:p>
              </p:txBody>
            </p:sp>
            <p:sp>
              <p:nvSpPr>
                <p:cNvPr id="96" name="Freeform 74"/>
                <p:cNvSpPr>
                  <a:spLocks/>
                </p:cNvSpPr>
                <p:nvPr/>
              </p:nvSpPr>
              <p:spPr bwMode="auto">
                <a:xfrm>
                  <a:off x="6088948" y="3378043"/>
                  <a:ext cx="164431" cy="326727"/>
                </a:xfrm>
                <a:custGeom>
                  <a:avLst/>
                  <a:gdLst/>
                  <a:ahLst/>
                  <a:cxnLst>
                    <a:cxn ang="0">
                      <a:pos x="72" y="0"/>
                    </a:cxn>
                    <a:cxn ang="0">
                      <a:pos x="75" y="6"/>
                    </a:cxn>
                    <a:cxn ang="0">
                      <a:pos x="72" y="13"/>
                    </a:cxn>
                    <a:cxn ang="0">
                      <a:pos x="74" y="18"/>
                    </a:cxn>
                    <a:cxn ang="0">
                      <a:pos x="77" y="23"/>
                    </a:cxn>
                    <a:cxn ang="0">
                      <a:pos x="75" y="31"/>
                    </a:cxn>
                    <a:cxn ang="0">
                      <a:pos x="72" y="38"/>
                    </a:cxn>
                    <a:cxn ang="0">
                      <a:pos x="67" y="45"/>
                    </a:cxn>
                    <a:cxn ang="0">
                      <a:pos x="63" y="49"/>
                    </a:cxn>
                    <a:cxn ang="0">
                      <a:pos x="65" y="56"/>
                    </a:cxn>
                    <a:cxn ang="0">
                      <a:pos x="67" y="64"/>
                    </a:cxn>
                    <a:cxn ang="0">
                      <a:pos x="65" y="73"/>
                    </a:cxn>
                    <a:cxn ang="0">
                      <a:pos x="63" y="81"/>
                    </a:cxn>
                    <a:cxn ang="0">
                      <a:pos x="62" y="88"/>
                    </a:cxn>
                    <a:cxn ang="0">
                      <a:pos x="62" y="97"/>
                    </a:cxn>
                    <a:cxn ang="0">
                      <a:pos x="62" y="107"/>
                    </a:cxn>
                    <a:cxn ang="0">
                      <a:pos x="63" y="114"/>
                    </a:cxn>
                    <a:cxn ang="0">
                      <a:pos x="67" y="123"/>
                    </a:cxn>
                    <a:cxn ang="0">
                      <a:pos x="67" y="129"/>
                    </a:cxn>
                    <a:cxn ang="0">
                      <a:pos x="63" y="133"/>
                    </a:cxn>
                    <a:cxn ang="0">
                      <a:pos x="65" y="138"/>
                    </a:cxn>
                    <a:cxn ang="0">
                      <a:pos x="67" y="141"/>
                    </a:cxn>
                    <a:cxn ang="0">
                      <a:pos x="36" y="153"/>
                    </a:cxn>
                    <a:cxn ang="0">
                      <a:pos x="33" y="147"/>
                    </a:cxn>
                    <a:cxn ang="0">
                      <a:pos x="33" y="141"/>
                    </a:cxn>
                    <a:cxn ang="0">
                      <a:pos x="31" y="136"/>
                    </a:cxn>
                    <a:cxn ang="0">
                      <a:pos x="29" y="128"/>
                    </a:cxn>
                    <a:cxn ang="0">
                      <a:pos x="29" y="123"/>
                    </a:cxn>
                    <a:cxn ang="0">
                      <a:pos x="29" y="116"/>
                    </a:cxn>
                    <a:cxn ang="0">
                      <a:pos x="26" y="107"/>
                    </a:cxn>
                    <a:cxn ang="0">
                      <a:pos x="20" y="104"/>
                    </a:cxn>
                    <a:cxn ang="0">
                      <a:pos x="15" y="102"/>
                    </a:cxn>
                    <a:cxn ang="0">
                      <a:pos x="17" y="97"/>
                    </a:cxn>
                    <a:cxn ang="0">
                      <a:pos x="14" y="86"/>
                    </a:cxn>
                    <a:cxn ang="0">
                      <a:pos x="10" y="81"/>
                    </a:cxn>
                    <a:cxn ang="0">
                      <a:pos x="8" y="73"/>
                    </a:cxn>
                    <a:cxn ang="0">
                      <a:pos x="8" y="61"/>
                    </a:cxn>
                    <a:cxn ang="0">
                      <a:pos x="8" y="54"/>
                    </a:cxn>
                    <a:cxn ang="0">
                      <a:pos x="5" y="47"/>
                    </a:cxn>
                    <a:cxn ang="0">
                      <a:pos x="3" y="35"/>
                    </a:cxn>
                    <a:cxn ang="0">
                      <a:pos x="0" y="23"/>
                    </a:cxn>
                  </a:cxnLst>
                  <a:rect l="0" t="0" r="r" b="b"/>
                  <a:pathLst>
                    <a:path w="77" h="153">
                      <a:moveTo>
                        <a:pt x="0" y="23"/>
                      </a:moveTo>
                      <a:lnTo>
                        <a:pt x="72" y="0"/>
                      </a:lnTo>
                      <a:lnTo>
                        <a:pt x="74" y="2"/>
                      </a:lnTo>
                      <a:lnTo>
                        <a:pt x="75" y="6"/>
                      </a:lnTo>
                      <a:lnTo>
                        <a:pt x="74" y="9"/>
                      </a:lnTo>
                      <a:lnTo>
                        <a:pt x="72" y="13"/>
                      </a:lnTo>
                      <a:lnTo>
                        <a:pt x="72" y="16"/>
                      </a:lnTo>
                      <a:lnTo>
                        <a:pt x="74" y="18"/>
                      </a:lnTo>
                      <a:lnTo>
                        <a:pt x="75" y="21"/>
                      </a:lnTo>
                      <a:lnTo>
                        <a:pt x="77" y="23"/>
                      </a:lnTo>
                      <a:lnTo>
                        <a:pt x="77" y="26"/>
                      </a:lnTo>
                      <a:lnTo>
                        <a:pt x="75" y="31"/>
                      </a:lnTo>
                      <a:lnTo>
                        <a:pt x="74" y="37"/>
                      </a:lnTo>
                      <a:lnTo>
                        <a:pt x="72" y="38"/>
                      </a:lnTo>
                      <a:lnTo>
                        <a:pt x="69" y="42"/>
                      </a:lnTo>
                      <a:lnTo>
                        <a:pt x="67" y="45"/>
                      </a:lnTo>
                      <a:lnTo>
                        <a:pt x="65" y="47"/>
                      </a:lnTo>
                      <a:lnTo>
                        <a:pt x="63" y="49"/>
                      </a:lnTo>
                      <a:lnTo>
                        <a:pt x="63" y="54"/>
                      </a:lnTo>
                      <a:lnTo>
                        <a:pt x="65" y="56"/>
                      </a:lnTo>
                      <a:lnTo>
                        <a:pt x="67" y="59"/>
                      </a:lnTo>
                      <a:lnTo>
                        <a:pt x="67" y="64"/>
                      </a:lnTo>
                      <a:lnTo>
                        <a:pt x="65" y="69"/>
                      </a:lnTo>
                      <a:lnTo>
                        <a:pt x="65" y="73"/>
                      </a:lnTo>
                      <a:lnTo>
                        <a:pt x="63" y="78"/>
                      </a:lnTo>
                      <a:lnTo>
                        <a:pt x="63" y="81"/>
                      </a:lnTo>
                      <a:lnTo>
                        <a:pt x="63" y="86"/>
                      </a:lnTo>
                      <a:lnTo>
                        <a:pt x="62" y="88"/>
                      </a:lnTo>
                      <a:lnTo>
                        <a:pt x="62" y="93"/>
                      </a:lnTo>
                      <a:lnTo>
                        <a:pt x="62" y="97"/>
                      </a:lnTo>
                      <a:lnTo>
                        <a:pt x="62" y="102"/>
                      </a:lnTo>
                      <a:lnTo>
                        <a:pt x="62" y="107"/>
                      </a:lnTo>
                      <a:lnTo>
                        <a:pt x="63" y="111"/>
                      </a:lnTo>
                      <a:lnTo>
                        <a:pt x="63" y="114"/>
                      </a:lnTo>
                      <a:lnTo>
                        <a:pt x="65" y="119"/>
                      </a:lnTo>
                      <a:lnTo>
                        <a:pt x="67" y="123"/>
                      </a:lnTo>
                      <a:lnTo>
                        <a:pt x="65" y="126"/>
                      </a:lnTo>
                      <a:lnTo>
                        <a:pt x="67" y="129"/>
                      </a:lnTo>
                      <a:lnTo>
                        <a:pt x="65" y="131"/>
                      </a:lnTo>
                      <a:lnTo>
                        <a:pt x="63" y="133"/>
                      </a:lnTo>
                      <a:lnTo>
                        <a:pt x="65" y="135"/>
                      </a:lnTo>
                      <a:lnTo>
                        <a:pt x="65" y="138"/>
                      </a:lnTo>
                      <a:lnTo>
                        <a:pt x="67" y="140"/>
                      </a:lnTo>
                      <a:lnTo>
                        <a:pt x="67" y="141"/>
                      </a:lnTo>
                      <a:lnTo>
                        <a:pt x="69" y="143"/>
                      </a:lnTo>
                      <a:lnTo>
                        <a:pt x="36" y="153"/>
                      </a:lnTo>
                      <a:lnTo>
                        <a:pt x="33" y="148"/>
                      </a:lnTo>
                      <a:lnTo>
                        <a:pt x="33" y="147"/>
                      </a:lnTo>
                      <a:lnTo>
                        <a:pt x="33" y="143"/>
                      </a:lnTo>
                      <a:lnTo>
                        <a:pt x="33" y="141"/>
                      </a:lnTo>
                      <a:lnTo>
                        <a:pt x="33" y="140"/>
                      </a:lnTo>
                      <a:lnTo>
                        <a:pt x="31" y="136"/>
                      </a:lnTo>
                      <a:lnTo>
                        <a:pt x="29" y="133"/>
                      </a:lnTo>
                      <a:lnTo>
                        <a:pt x="29" y="128"/>
                      </a:lnTo>
                      <a:lnTo>
                        <a:pt x="29" y="126"/>
                      </a:lnTo>
                      <a:lnTo>
                        <a:pt x="29" y="123"/>
                      </a:lnTo>
                      <a:lnTo>
                        <a:pt x="29" y="119"/>
                      </a:lnTo>
                      <a:lnTo>
                        <a:pt x="29" y="116"/>
                      </a:lnTo>
                      <a:lnTo>
                        <a:pt x="27" y="109"/>
                      </a:lnTo>
                      <a:lnTo>
                        <a:pt x="26" y="107"/>
                      </a:lnTo>
                      <a:lnTo>
                        <a:pt x="24" y="105"/>
                      </a:lnTo>
                      <a:lnTo>
                        <a:pt x="20" y="104"/>
                      </a:lnTo>
                      <a:lnTo>
                        <a:pt x="19" y="104"/>
                      </a:lnTo>
                      <a:lnTo>
                        <a:pt x="15" y="102"/>
                      </a:lnTo>
                      <a:lnTo>
                        <a:pt x="17" y="98"/>
                      </a:lnTo>
                      <a:lnTo>
                        <a:pt x="17" y="97"/>
                      </a:lnTo>
                      <a:lnTo>
                        <a:pt x="15" y="92"/>
                      </a:lnTo>
                      <a:lnTo>
                        <a:pt x="14" y="86"/>
                      </a:lnTo>
                      <a:lnTo>
                        <a:pt x="12" y="85"/>
                      </a:lnTo>
                      <a:lnTo>
                        <a:pt x="10" y="81"/>
                      </a:lnTo>
                      <a:lnTo>
                        <a:pt x="8" y="78"/>
                      </a:lnTo>
                      <a:lnTo>
                        <a:pt x="8" y="73"/>
                      </a:lnTo>
                      <a:lnTo>
                        <a:pt x="8" y="68"/>
                      </a:lnTo>
                      <a:lnTo>
                        <a:pt x="8" y="61"/>
                      </a:lnTo>
                      <a:lnTo>
                        <a:pt x="10" y="57"/>
                      </a:lnTo>
                      <a:lnTo>
                        <a:pt x="8" y="54"/>
                      </a:lnTo>
                      <a:lnTo>
                        <a:pt x="7" y="50"/>
                      </a:lnTo>
                      <a:lnTo>
                        <a:pt x="5" y="47"/>
                      </a:lnTo>
                      <a:lnTo>
                        <a:pt x="3" y="43"/>
                      </a:lnTo>
                      <a:lnTo>
                        <a:pt x="3" y="35"/>
                      </a:lnTo>
                      <a:lnTo>
                        <a:pt x="0" y="31"/>
                      </a:lnTo>
                      <a:lnTo>
                        <a:pt x="0" y="23"/>
                      </a:lnTo>
                      <a:close/>
                    </a:path>
                  </a:pathLst>
                </a:custGeom>
                <a:solidFill>
                  <a:srgbClr val="A30234"/>
                </a:solidFill>
                <a:ln w="7938">
                  <a:solidFill>
                    <a:schemeClr val="bg1"/>
                  </a:solidFill>
                  <a:prstDash val="solid"/>
                  <a:round/>
                  <a:headEnd/>
                  <a:tailEnd/>
                </a:ln>
              </p:spPr>
              <p:txBody>
                <a:bodyPr/>
                <a:lstStyle/>
                <a:p>
                  <a:endParaRPr lang="en-US" dirty="0">
                    <a:latin typeface="+mj-lt"/>
                  </a:endParaRPr>
                </a:p>
              </p:txBody>
            </p:sp>
            <p:sp>
              <p:nvSpPr>
                <p:cNvPr id="97" name="Freeform 75"/>
                <p:cNvSpPr>
                  <a:spLocks/>
                </p:cNvSpPr>
                <p:nvPr/>
              </p:nvSpPr>
              <p:spPr bwMode="auto">
                <a:xfrm>
                  <a:off x="6221348" y="3331062"/>
                  <a:ext cx="158025" cy="352353"/>
                </a:xfrm>
                <a:custGeom>
                  <a:avLst/>
                  <a:gdLst/>
                  <a:ahLst/>
                  <a:cxnLst>
                    <a:cxn ang="0">
                      <a:pos x="12" y="17"/>
                    </a:cxn>
                    <a:cxn ang="0">
                      <a:pos x="12" y="9"/>
                    </a:cxn>
                    <a:cxn ang="0">
                      <a:pos x="15" y="5"/>
                    </a:cxn>
                    <a:cxn ang="0">
                      <a:pos x="20" y="4"/>
                    </a:cxn>
                    <a:cxn ang="0">
                      <a:pos x="24" y="2"/>
                    </a:cxn>
                    <a:cxn ang="0">
                      <a:pos x="26" y="5"/>
                    </a:cxn>
                    <a:cxn ang="0">
                      <a:pos x="29" y="14"/>
                    </a:cxn>
                    <a:cxn ang="0">
                      <a:pos x="32" y="26"/>
                    </a:cxn>
                    <a:cxn ang="0">
                      <a:pos x="38" y="40"/>
                    </a:cxn>
                    <a:cxn ang="0">
                      <a:pos x="41" y="53"/>
                    </a:cxn>
                    <a:cxn ang="0">
                      <a:pos x="46" y="65"/>
                    </a:cxn>
                    <a:cxn ang="0">
                      <a:pos x="50" y="78"/>
                    </a:cxn>
                    <a:cxn ang="0">
                      <a:pos x="53" y="90"/>
                    </a:cxn>
                    <a:cxn ang="0">
                      <a:pos x="56" y="100"/>
                    </a:cxn>
                    <a:cxn ang="0">
                      <a:pos x="60" y="108"/>
                    </a:cxn>
                    <a:cxn ang="0">
                      <a:pos x="68" y="117"/>
                    </a:cxn>
                    <a:cxn ang="0">
                      <a:pos x="74" y="126"/>
                    </a:cxn>
                    <a:cxn ang="0">
                      <a:pos x="74" y="136"/>
                    </a:cxn>
                    <a:cxn ang="0">
                      <a:pos x="72" y="139"/>
                    </a:cxn>
                    <a:cxn ang="0">
                      <a:pos x="65" y="145"/>
                    </a:cxn>
                    <a:cxn ang="0">
                      <a:pos x="58" y="151"/>
                    </a:cxn>
                    <a:cxn ang="0">
                      <a:pos x="51" y="155"/>
                    </a:cxn>
                    <a:cxn ang="0">
                      <a:pos x="38" y="158"/>
                    </a:cxn>
                    <a:cxn ang="0">
                      <a:pos x="5" y="160"/>
                    </a:cxn>
                    <a:cxn ang="0">
                      <a:pos x="1" y="155"/>
                    </a:cxn>
                    <a:cxn ang="0">
                      <a:pos x="5" y="151"/>
                    </a:cxn>
                    <a:cxn ang="0">
                      <a:pos x="5" y="145"/>
                    </a:cxn>
                    <a:cxn ang="0">
                      <a:pos x="1" y="134"/>
                    </a:cxn>
                    <a:cxn ang="0">
                      <a:pos x="0" y="129"/>
                    </a:cxn>
                    <a:cxn ang="0">
                      <a:pos x="0" y="124"/>
                    </a:cxn>
                    <a:cxn ang="0">
                      <a:pos x="0" y="119"/>
                    </a:cxn>
                    <a:cxn ang="0">
                      <a:pos x="0" y="112"/>
                    </a:cxn>
                    <a:cxn ang="0">
                      <a:pos x="1" y="103"/>
                    </a:cxn>
                    <a:cxn ang="0">
                      <a:pos x="3" y="96"/>
                    </a:cxn>
                    <a:cxn ang="0">
                      <a:pos x="5" y="88"/>
                    </a:cxn>
                    <a:cxn ang="0">
                      <a:pos x="5" y="78"/>
                    </a:cxn>
                    <a:cxn ang="0">
                      <a:pos x="1" y="74"/>
                    </a:cxn>
                    <a:cxn ang="0">
                      <a:pos x="3" y="69"/>
                    </a:cxn>
                    <a:cxn ang="0">
                      <a:pos x="8" y="62"/>
                    </a:cxn>
                    <a:cxn ang="0">
                      <a:pos x="12" y="59"/>
                    </a:cxn>
                    <a:cxn ang="0">
                      <a:pos x="15" y="50"/>
                    </a:cxn>
                    <a:cxn ang="0">
                      <a:pos x="15" y="45"/>
                    </a:cxn>
                    <a:cxn ang="0">
                      <a:pos x="12" y="40"/>
                    </a:cxn>
                    <a:cxn ang="0">
                      <a:pos x="10" y="36"/>
                    </a:cxn>
                    <a:cxn ang="0">
                      <a:pos x="12" y="33"/>
                    </a:cxn>
                    <a:cxn ang="0">
                      <a:pos x="13" y="26"/>
                    </a:cxn>
                    <a:cxn ang="0">
                      <a:pos x="12" y="21"/>
                    </a:cxn>
                  </a:cxnLst>
                  <a:rect l="0" t="0" r="r" b="b"/>
                  <a:pathLst>
                    <a:path w="74" h="165">
                      <a:moveTo>
                        <a:pt x="12" y="21"/>
                      </a:moveTo>
                      <a:lnTo>
                        <a:pt x="12" y="17"/>
                      </a:lnTo>
                      <a:lnTo>
                        <a:pt x="10" y="12"/>
                      </a:lnTo>
                      <a:lnTo>
                        <a:pt x="12" y="9"/>
                      </a:lnTo>
                      <a:lnTo>
                        <a:pt x="13" y="7"/>
                      </a:lnTo>
                      <a:lnTo>
                        <a:pt x="15" y="5"/>
                      </a:lnTo>
                      <a:lnTo>
                        <a:pt x="17" y="4"/>
                      </a:lnTo>
                      <a:lnTo>
                        <a:pt x="20" y="4"/>
                      </a:lnTo>
                      <a:lnTo>
                        <a:pt x="22" y="2"/>
                      </a:lnTo>
                      <a:lnTo>
                        <a:pt x="24" y="2"/>
                      </a:lnTo>
                      <a:lnTo>
                        <a:pt x="26" y="0"/>
                      </a:lnTo>
                      <a:lnTo>
                        <a:pt x="26" y="5"/>
                      </a:lnTo>
                      <a:lnTo>
                        <a:pt x="27" y="9"/>
                      </a:lnTo>
                      <a:lnTo>
                        <a:pt x="29" y="14"/>
                      </a:lnTo>
                      <a:lnTo>
                        <a:pt x="31" y="21"/>
                      </a:lnTo>
                      <a:lnTo>
                        <a:pt x="32" y="26"/>
                      </a:lnTo>
                      <a:lnTo>
                        <a:pt x="36" y="33"/>
                      </a:lnTo>
                      <a:lnTo>
                        <a:pt x="38" y="40"/>
                      </a:lnTo>
                      <a:lnTo>
                        <a:pt x="41" y="45"/>
                      </a:lnTo>
                      <a:lnTo>
                        <a:pt x="41" y="53"/>
                      </a:lnTo>
                      <a:lnTo>
                        <a:pt x="44" y="59"/>
                      </a:lnTo>
                      <a:lnTo>
                        <a:pt x="46" y="65"/>
                      </a:lnTo>
                      <a:lnTo>
                        <a:pt x="48" y="71"/>
                      </a:lnTo>
                      <a:lnTo>
                        <a:pt x="50" y="78"/>
                      </a:lnTo>
                      <a:lnTo>
                        <a:pt x="51" y="83"/>
                      </a:lnTo>
                      <a:lnTo>
                        <a:pt x="53" y="90"/>
                      </a:lnTo>
                      <a:lnTo>
                        <a:pt x="55" y="95"/>
                      </a:lnTo>
                      <a:lnTo>
                        <a:pt x="56" y="100"/>
                      </a:lnTo>
                      <a:lnTo>
                        <a:pt x="58" y="107"/>
                      </a:lnTo>
                      <a:lnTo>
                        <a:pt x="60" y="108"/>
                      </a:lnTo>
                      <a:lnTo>
                        <a:pt x="65" y="114"/>
                      </a:lnTo>
                      <a:lnTo>
                        <a:pt x="68" y="117"/>
                      </a:lnTo>
                      <a:lnTo>
                        <a:pt x="70" y="120"/>
                      </a:lnTo>
                      <a:lnTo>
                        <a:pt x="74" y="126"/>
                      </a:lnTo>
                      <a:lnTo>
                        <a:pt x="74" y="129"/>
                      </a:lnTo>
                      <a:lnTo>
                        <a:pt x="74" y="136"/>
                      </a:lnTo>
                      <a:lnTo>
                        <a:pt x="72" y="138"/>
                      </a:lnTo>
                      <a:lnTo>
                        <a:pt x="72" y="139"/>
                      </a:lnTo>
                      <a:lnTo>
                        <a:pt x="68" y="141"/>
                      </a:lnTo>
                      <a:lnTo>
                        <a:pt x="65" y="145"/>
                      </a:lnTo>
                      <a:lnTo>
                        <a:pt x="62" y="150"/>
                      </a:lnTo>
                      <a:lnTo>
                        <a:pt x="58" y="151"/>
                      </a:lnTo>
                      <a:lnTo>
                        <a:pt x="55" y="153"/>
                      </a:lnTo>
                      <a:lnTo>
                        <a:pt x="51" y="155"/>
                      </a:lnTo>
                      <a:lnTo>
                        <a:pt x="44" y="155"/>
                      </a:lnTo>
                      <a:lnTo>
                        <a:pt x="38" y="158"/>
                      </a:lnTo>
                      <a:lnTo>
                        <a:pt x="7" y="165"/>
                      </a:lnTo>
                      <a:lnTo>
                        <a:pt x="5" y="160"/>
                      </a:lnTo>
                      <a:lnTo>
                        <a:pt x="3" y="157"/>
                      </a:lnTo>
                      <a:lnTo>
                        <a:pt x="1" y="155"/>
                      </a:lnTo>
                      <a:lnTo>
                        <a:pt x="3" y="153"/>
                      </a:lnTo>
                      <a:lnTo>
                        <a:pt x="5" y="151"/>
                      </a:lnTo>
                      <a:lnTo>
                        <a:pt x="5" y="148"/>
                      </a:lnTo>
                      <a:lnTo>
                        <a:pt x="5" y="145"/>
                      </a:lnTo>
                      <a:lnTo>
                        <a:pt x="3" y="141"/>
                      </a:lnTo>
                      <a:lnTo>
                        <a:pt x="1" y="134"/>
                      </a:lnTo>
                      <a:lnTo>
                        <a:pt x="1" y="131"/>
                      </a:lnTo>
                      <a:lnTo>
                        <a:pt x="0" y="129"/>
                      </a:lnTo>
                      <a:lnTo>
                        <a:pt x="0" y="127"/>
                      </a:lnTo>
                      <a:lnTo>
                        <a:pt x="0" y="124"/>
                      </a:lnTo>
                      <a:lnTo>
                        <a:pt x="0" y="120"/>
                      </a:lnTo>
                      <a:lnTo>
                        <a:pt x="0" y="119"/>
                      </a:lnTo>
                      <a:lnTo>
                        <a:pt x="0" y="115"/>
                      </a:lnTo>
                      <a:lnTo>
                        <a:pt x="0" y="112"/>
                      </a:lnTo>
                      <a:lnTo>
                        <a:pt x="1" y="108"/>
                      </a:lnTo>
                      <a:lnTo>
                        <a:pt x="1" y="103"/>
                      </a:lnTo>
                      <a:lnTo>
                        <a:pt x="1" y="100"/>
                      </a:lnTo>
                      <a:lnTo>
                        <a:pt x="3" y="96"/>
                      </a:lnTo>
                      <a:lnTo>
                        <a:pt x="5" y="91"/>
                      </a:lnTo>
                      <a:lnTo>
                        <a:pt x="5" y="88"/>
                      </a:lnTo>
                      <a:lnTo>
                        <a:pt x="5" y="83"/>
                      </a:lnTo>
                      <a:lnTo>
                        <a:pt x="5" y="78"/>
                      </a:lnTo>
                      <a:lnTo>
                        <a:pt x="3" y="76"/>
                      </a:lnTo>
                      <a:lnTo>
                        <a:pt x="1" y="74"/>
                      </a:lnTo>
                      <a:lnTo>
                        <a:pt x="1" y="71"/>
                      </a:lnTo>
                      <a:lnTo>
                        <a:pt x="3" y="69"/>
                      </a:lnTo>
                      <a:lnTo>
                        <a:pt x="5" y="67"/>
                      </a:lnTo>
                      <a:lnTo>
                        <a:pt x="8" y="62"/>
                      </a:lnTo>
                      <a:lnTo>
                        <a:pt x="10" y="60"/>
                      </a:lnTo>
                      <a:lnTo>
                        <a:pt x="12" y="59"/>
                      </a:lnTo>
                      <a:lnTo>
                        <a:pt x="13" y="53"/>
                      </a:lnTo>
                      <a:lnTo>
                        <a:pt x="15" y="50"/>
                      </a:lnTo>
                      <a:lnTo>
                        <a:pt x="15" y="47"/>
                      </a:lnTo>
                      <a:lnTo>
                        <a:pt x="15" y="45"/>
                      </a:lnTo>
                      <a:lnTo>
                        <a:pt x="13" y="43"/>
                      </a:lnTo>
                      <a:lnTo>
                        <a:pt x="12" y="40"/>
                      </a:lnTo>
                      <a:lnTo>
                        <a:pt x="10" y="38"/>
                      </a:lnTo>
                      <a:lnTo>
                        <a:pt x="10" y="36"/>
                      </a:lnTo>
                      <a:lnTo>
                        <a:pt x="10" y="35"/>
                      </a:lnTo>
                      <a:lnTo>
                        <a:pt x="12" y="33"/>
                      </a:lnTo>
                      <a:lnTo>
                        <a:pt x="13" y="29"/>
                      </a:lnTo>
                      <a:lnTo>
                        <a:pt x="13" y="26"/>
                      </a:lnTo>
                      <a:lnTo>
                        <a:pt x="12" y="24"/>
                      </a:lnTo>
                      <a:lnTo>
                        <a:pt x="12" y="21"/>
                      </a:lnTo>
                      <a:close/>
                    </a:path>
                  </a:pathLst>
                </a:custGeom>
                <a:solidFill>
                  <a:srgbClr val="A30234"/>
                </a:solidFill>
                <a:ln w="7938">
                  <a:solidFill>
                    <a:schemeClr val="bg1"/>
                  </a:solidFill>
                  <a:prstDash val="solid"/>
                  <a:round/>
                  <a:headEnd/>
                  <a:tailEnd/>
                </a:ln>
              </p:spPr>
              <p:txBody>
                <a:bodyPr/>
                <a:lstStyle/>
                <a:p>
                  <a:endParaRPr lang="en-US" dirty="0">
                    <a:latin typeface="+mj-lt"/>
                  </a:endParaRPr>
                </a:p>
              </p:txBody>
            </p:sp>
            <p:sp>
              <p:nvSpPr>
                <p:cNvPr id="98" name="Freeform 76"/>
                <p:cNvSpPr>
                  <a:spLocks/>
                </p:cNvSpPr>
                <p:nvPr/>
              </p:nvSpPr>
              <p:spPr bwMode="auto">
                <a:xfrm>
                  <a:off x="6276870" y="2997928"/>
                  <a:ext cx="369437" cy="602204"/>
                </a:xfrm>
                <a:custGeom>
                  <a:avLst/>
                  <a:gdLst/>
                  <a:ahLst/>
                  <a:cxnLst>
                    <a:cxn ang="0">
                      <a:pos x="10" y="149"/>
                    </a:cxn>
                    <a:cxn ang="0">
                      <a:pos x="20" y="127"/>
                    </a:cxn>
                    <a:cxn ang="0">
                      <a:pos x="18" y="105"/>
                    </a:cxn>
                    <a:cxn ang="0">
                      <a:pos x="17" y="82"/>
                    </a:cxn>
                    <a:cxn ang="0">
                      <a:pos x="13" y="63"/>
                    </a:cxn>
                    <a:cxn ang="0">
                      <a:pos x="18" y="36"/>
                    </a:cxn>
                    <a:cxn ang="0">
                      <a:pos x="22" y="19"/>
                    </a:cxn>
                    <a:cxn ang="0">
                      <a:pos x="29" y="8"/>
                    </a:cxn>
                    <a:cxn ang="0">
                      <a:pos x="41" y="17"/>
                    </a:cxn>
                    <a:cxn ang="0">
                      <a:pos x="56" y="17"/>
                    </a:cxn>
                    <a:cxn ang="0">
                      <a:pos x="65" y="7"/>
                    </a:cxn>
                    <a:cxn ang="0">
                      <a:pos x="72" y="0"/>
                    </a:cxn>
                    <a:cxn ang="0">
                      <a:pos x="87" y="8"/>
                    </a:cxn>
                    <a:cxn ang="0">
                      <a:pos x="97" y="17"/>
                    </a:cxn>
                    <a:cxn ang="0">
                      <a:pos x="103" y="39"/>
                    </a:cxn>
                    <a:cxn ang="0">
                      <a:pos x="111" y="60"/>
                    </a:cxn>
                    <a:cxn ang="0">
                      <a:pos x="118" y="79"/>
                    </a:cxn>
                    <a:cxn ang="0">
                      <a:pos x="122" y="93"/>
                    </a:cxn>
                    <a:cxn ang="0">
                      <a:pos x="135" y="98"/>
                    </a:cxn>
                    <a:cxn ang="0">
                      <a:pos x="142" y="110"/>
                    </a:cxn>
                    <a:cxn ang="0">
                      <a:pos x="156" y="115"/>
                    </a:cxn>
                    <a:cxn ang="0">
                      <a:pos x="165" y="115"/>
                    </a:cxn>
                    <a:cxn ang="0">
                      <a:pos x="168" y="125"/>
                    </a:cxn>
                    <a:cxn ang="0">
                      <a:pos x="173" y="132"/>
                    </a:cxn>
                    <a:cxn ang="0">
                      <a:pos x="166" y="142"/>
                    </a:cxn>
                    <a:cxn ang="0">
                      <a:pos x="159" y="146"/>
                    </a:cxn>
                    <a:cxn ang="0">
                      <a:pos x="154" y="153"/>
                    </a:cxn>
                    <a:cxn ang="0">
                      <a:pos x="147" y="156"/>
                    </a:cxn>
                    <a:cxn ang="0">
                      <a:pos x="144" y="161"/>
                    </a:cxn>
                    <a:cxn ang="0">
                      <a:pos x="140" y="166"/>
                    </a:cxn>
                    <a:cxn ang="0">
                      <a:pos x="135" y="172"/>
                    </a:cxn>
                    <a:cxn ang="0">
                      <a:pos x="134" y="177"/>
                    </a:cxn>
                    <a:cxn ang="0">
                      <a:pos x="130" y="182"/>
                    </a:cxn>
                    <a:cxn ang="0">
                      <a:pos x="125" y="180"/>
                    </a:cxn>
                    <a:cxn ang="0">
                      <a:pos x="120" y="177"/>
                    </a:cxn>
                    <a:cxn ang="0">
                      <a:pos x="118" y="182"/>
                    </a:cxn>
                    <a:cxn ang="0">
                      <a:pos x="111" y="178"/>
                    </a:cxn>
                    <a:cxn ang="0">
                      <a:pos x="110" y="173"/>
                    </a:cxn>
                    <a:cxn ang="0">
                      <a:pos x="106" y="172"/>
                    </a:cxn>
                    <a:cxn ang="0">
                      <a:pos x="104" y="177"/>
                    </a:cxn>
                    <a:cxn ang="0">
                      <a:pos x="103" y="180"/>
                    </a:cxn>
                    <a:cxn ang="0">
                      <a:pos x="104" y="192"/>
                    </a:cxn>
                    <a:cxn ang="0">
                      <a:pos x="103" y="204"/>
                    </a:cxn>
                    <a:cxn ang="0">
                      <a:pos x="96" y="208"/>
                    </a:cxn>
                    <a:cxn ang="0">
                      <a:pos x="87" y="218"/>
                    </a:cxn>
                    <a:cxn ang="0">
                      <a:pos x="73" y="223"/>
                    </a:cxn>
                    <a:cxn ang="0">
                      <a:pos x="68" y="227"/>
                    </a:cxn>
                    <a:cxn ang="0">
                      <a:pos x="63" y="242"/>
                    </a:cxn>
                    <a:cxn ang="0">
                      <a:pos x="63" y="251"/>
                    </a:cxn>
                    <a:cxn ang="0">
                      <a:pos x="61" y="259"/>
                    </a:cxn>
                    <a:cxn ang="0">
                      <a:pos x="58" y="266"/>
                    </a:cxn>
                    <a:cxn ang="0">
                      <a:pos x="53" y="276"/>
                    </a:cxn>
                    <a:cxn ang="0">
                      <a:pos x="48" y="282"/>
                    </a:cxn>
                    <a:cxn ang="0">
                      <a:pos x="39" y="270"/>
                    </a:cxn>
                    <a:cxn ang="0">
                      <a:pos x="32" y="259"/>
                    </a:cxn>
                    <a:cxn ang="0">
                      <a:pos x="24" y="234"/>
                    </a:cxn>
                    <a:cxn ang="0">
                      <a:pos x="15" y="204"/>
                    </a:cxn>
                    <a:cxn ang="0">
                      <a:pos x="6" y="180"/>
                    </a:cxn>
                    <a:cxn ang="0">
                      <a:pos x="0" y="156"/>
                    </a:cxn>
                  </a:cxnLst>
                  <a:rect l="0" t="0" r="r" b="b"/>
                  <a:pathLst>
                    <a:path w="173" h="282">
                      <a:moveTo>
                        <a:pt x="0" y="156"/>
                      </a:moveTo>
                      <a:lnTo>
                        <a:pt x="5" y="154"/>
                      </a:lnTo>
                      <a:lnTo>
                        <a:pt x="10" y="149"/>
                      </a:lnTo>
                      <a:lnTo>
                        <a:pt x="17" y="144"/>
                      </a:lnTo>
                      <a:lnTo>
                        <a:pt x="18" y="136"/>
                      </a:lnTo>
                      <a:lnTo>
                        <a:pt x="20" y="127"/>
                      </a:lnTo>
                      <a:lnTo>
                        <a:pt x="18" y="118"/>
                      </a:lnTo>
                      <a:lnTo>
                        <a:pt x="18" y="111"/>
                      </a:lnTo>
                      <a:lnTo>
                        <a:pt x="18" y="105"/>
                      </a:lnTo>
                      <a:lnTo>
                        <a:pt x="17" y="99"/>
                      </a:lnTo>
                      <a:lnTo>
                        <a:pt x="17" y="94"/>
                      </a:lnTo>
                      <a:lnTo>
                        <a:pt x="17" y="82"/>
                      </a:lnTo>
                      <a:lnTo>
                        <a:pt x="15" y="77"/>
                      </a:lnTo>
                      <a:lnTo>
                        <a:pt x="13" y="70"/>
                      </a:lnTo>
                      <a:lnTo>
                        <a:pt x="13" y="63"/>
                      </a:lnTo>
                      <a:lnTo>
                        <a:pt x="13" y="56"/>
                      </a:lnTo>
                      <a:lnTo>
                        <a:pt x="15" y="50"/>
                      </a:lnTo>
                      <a:lnTo>
                        <a:pt x="18" y="36"/>
                      </a:lnTo>
                      <a:lnTo>
                        <a:pt x="20" y="29"/>
                      </a:lnTo>
                      <a:lnTo>
                        <a:pt x="20" y="24"/>
                      </a:lnTo>
                      <a:lnTo>
                        <a:pt x="22" y="19"/>
                      </a:lnTo>
                      <a:lnTo>
                        <a:pt x="24" y="15"/>
                      </a:lnTo>
                      <a:lnTo>
                        <a:pt x="25" y="10"/>
                      </a:lnTo>
                      <a:lnTo>
                        <a:pt x="29" y="8"/>
                      </a:lnTo>
                      <a:lnTo>
                        <a:pt x="34" y="10"/>
                      </a:lnTo>
                      <a:lnTo>
                        <a:pt x="39" y="13"/>
                      </a:lnTo>
                      <a:lnTo>
                        <a:pt x="41" y="17"/>
                      </a:lnTo>
                      <a:lnTo>
                        <a:pt x="44" y="19"/>
                      </a:lnTo>
                      <a:lnTo>
                        <a:pt x="53" y="19"/>
                      </a:lnTo>
                      <a:lnTo>
                        <a:pt x="56" y="17"/>
                      </a:lnTo>
                      <a:lnTo>
                        <a:pt x="60" y="15"/>
                      </a:lnTo>
                      <a:lnTo>
                        <a:pt x="63" y="13"/>
                      </a:lnTo>
                      <a:lnTo>
                        <a:pt x="65" y="7"/>
                      </a:lnTo>
                      <a:lnTo>
                        <a:pt x="67" y="5"/>
                      </a:lnTo>
                      <a:lnTo>
                        <a:pt x="68" y="1"/>
                      </a:lnTo>
                      <a:lnTo>
                        <a:pt x="72" y="0"/>
                      </a:lnTo>
                      <a:lnTo>
                        <a:pt x="75" y="3"/>
                      </a:lnTo>
                      <a:lnTo>
                        <a:pt x="80" y="5"/>
                      </a:lnTo>
                      <a:lnTo>
                        <a:pt x="87" y="8"/>
                      </a:lnTo>
                      <a:lnTo>
                        <a:pt x="91" y="12"/>
                      </a:lnTo>
                      <a:lnTo>
                        <a:pt x="96" y="13"/>
                      </a:lnTo>
                      <a:lnTo>
                        <a:pt x="97" y="17"/>
                      </a:lnTo>
                      <a:lnTo>
                        <a:pt x="99" y="24"/>
                      </a:lnTo>
                      <a:lnTo>
                        <a:pt x="101" y="32"/>
                      </a:lnTo>
                      <a:lnTo>
                        <a:pt x="103" y="39"/>
                      </a:lnTo>
                      <a:lnTo>
                        <a:pt x="106" y="46"/>
                      </a:lnTo>
                      <a:lnTo>
                        <a:pt x="108" y="53"/>
                      </a:lnTo>
                      <a:lnTo>
                        <a:pt x="111" y="60"/>
                      </a:lnTo>
                      <a:lnTo>
                        <a:pt x="113" y="67"/>
                      </a:lnTo>
                      <a:lnTo>
                        <a:pt x="116" y="74"/>
                      </a:lnTo>
                      <a:lnTo>
                        <a:pt x="118" y="79"/>
                      </a:lnTo>
                      <a:lnTo>
                        <a:pt x="120" y="82"/>
                      </a:lnTo>
                      <a:lnTo>
                        <a:pt x="120" y="87"/>
                      </a:lnTo>
                      <a:lnTo>
                        <a:pt x="122" y="93"/>
                      </a:lnTo>
                      <a:lnTo>
                        <a:pt x="125" y="94"/>
                      </a:lnTo>
                      <a:lnTo>
                        <a:pt x="132" y="94"/>
                      </a:lnTo>
                      <a:lnTo>
                        <a:pt x="135" y="98"/>
                      </a:lnTo>
                      <a:lnTo>
                        <a:pt x="139" y="101"/>
                      </a:lnTo>
                      <a:lnTo>
                        <a:pt x="140" y="106"/>
                      </a:lnTo>
                      <a:lnTo>
                        <a:pt x="142" y="110"/>
                      </a:lnTo>
                      <a:lnTo>
                        <a:pt x="146" y="113"/>
                      </a:lnTo>
                      <a:lnTo>
                        <a:pt x="151" y="115"/>
                      </a:lnTo>
                      <a:lnTo>
                        <a:pt x="156" y="115"/>
                      </a:lnTo>
                      <a:lnTo>
                        <a:pt x="159" y="113"/>
                      </a:lnTo>
                      <a:lnTo>
                        <a:pt x="163" y="111"/>
                      </a:lnTo>
                      <a:lnTo>
                        <a:pt x="165" y="115"/>
                      </a:lnTo>
                      <a:lnTo>
                        <a:pt x="166" y="118"/>
                      </a:lnTo>
                      <a:lnTo>
                        <a:pt x="166" y="122"/>
                      </a:lnTo>
                      <a:lnTo>
                        <a:pt x="168" y="125"/>
                      </a:lnTo>
                      <a:lnTo>
                        <a:pt x="170" y="127"/>
                      </a:lnTo>
                      <a:lnTo>
                        <a:pt x="171" y="129"/>
                      </a:lnTo>
                      <a:lnTo>
                        <a:pt x="173" y="132"/>
                      </a:lnTo>
                      <a:lnTo>
                        <a:pt x="171" y="136"/>
                      </a:lnTo>
                      <a:lnTo>
                        <a:pt x="170" y="139"/>
                      </a:lnTo>
                      <a:lnTo>
                        <a:pt x="166" y="142"/>
                      </a:lnTo>
                      <a:lnTo>
                        <a:pt x="165" y="144"/>
                      </a:lnTo>
                      <a:lnTo>
                        <a:pt x="163" y="144"/>
                      </a:lnTo>
                      <a:lnTo>
                        <a:pt x="159" y="146"/>
                      </a:lnTo>
                      <a:lnTo>
                        <a:pt x="158" y="148"/>
                      </a:lnTo>
                      <a:lnTo>
                        <a:pt x="154" y="151"/>
                      </a:lnTo>
                      <a:lnTo>
                        <a:pt x="154" y="153"/>
                      </a:lnTo>
                      <a:lnTo>
                        <a:pt x="151" y="153"/>
                      </a:lnTo>
                      <a:lnTo>
                        <a:pt x="151" y="154"/>
                      </a:lnTo>
                      <a:lnTo>
                        <a:pt x="147" y="156"/>
                      </a:lnTo>
                      <a:lnTo>
                        <a:pt x="146" y="158"/>
                      </a:lnTo>
                      <a:lnTo>
                        <a:pt x="144" y="158"/>
                      </a:lnTo>
                      <a:lnTo>
                        <a:pt x="144" y="161"/>
                      </a:lnTo>
                      <a:lnTo>
                        <a:pt x="144" y="165"/>
                      </a:lnTo>
                      <a:lnTo>
                        <a:pt x="142" y="165"/>
                      </a:lnTo>
                      <a:lnTo>
                        <a:pt x="140" y="166"/>
                      </a:lnTo>
                      <a:lnTo>
                        <a:pt x="139" y="168"/>
                      </a:lnTo>
                      <a:lnTo>
                        <a:pt x="135" y="168"/>
                      </a:lnTo>
                      <a:lnTo>
                        <a:pt x="135" y="172"/>
                      </a:lnTo>
                      <a:lnTo>
                        <a:pt x="135" y="172"/>
                      </a:lnTo>
                      <a:lnTo>
                        <a:pt x="134" y="173"/>
                      </a:lnTo>
                      <a:lnTo>
                        <a:pt x="134" y="177"/>
                      </a:lnTo>
                      <a:lnTo>
                        <a:pt x="134" y="178"/>
                      </a:lnTo>
                      <a:lnTo>
                        <a:pt x="132" y="180"/>
                      </a:lnTo>
                      <a:lnTo>
                        <a:pt x="130" y="182"/>
                      </a:lnTo>
                      <a:lnTo>
                        <a:pt x="128" y="182"/>
                      </a:lnTo>
                      <a:lnTo>
                        <a:pt x="127" y="180"/>
                      </a:lnTo>
                      <a:lnTo>
                        <a:pt x="125" y="180"/>
                      </a:lnTo>
                      <a:lnTo>
                        <a:pt x="123" y="180"/>
                      </a:lnTo>
                      <a:lnTo>
                        <a:pt x="123" y="178"/>
                      </a:lnTo>
                      <a:lnTo>
                        <a:pt x="120" y="177"/>
                      </a:lnTo>
                      <a:lnTo>
                        <a:pt x="120" y="178"/>
                      </a:lnTo>
                      <a:lnTo>
                        <a:pt x="120" y="180"/>
                      </a:lnTo>
                      <a:lnTo>
                        <a:pt x="118" y="182"/>
                      </a:lnTo>
                      <a:lnTo>
                        <a:pt x="116" y="182"/>
                      </a:lnTo>
                      <a:lnTo>
                        <a:pt x="115" y="180"/>
                      </a:lnTo>
                      <a:lnTo>
                        <a:pt x="111" y="178"/>
                      </a:lnTo>
                      <a:lnTo>
                        <a:pt x="111" y="177"/>
                      </a:lnTo>
                      <a:lnTo>
                        <a:pt x="110" y="175"/>
                      </a:lnTo>
                      <a:lnTo>
                        <a:pt x="110" y="173"/>
                      </a:lnTo>
                      <a:lnTo>
                        <a:pt x="110" y="172"/>
                      </a:lnTo>
                      <a:lnTo>
                        <a:pt x="108" y="172"/>
                      </a:lnTo>
                      <a:lnTo>
                        <a:pt x="106" y="172"/>
                      </a:lnTo>
                      <a:lnTo>
                        <a:pt x="104" y="173"/>
                      </a:lnTo>
                      <a:lnTo>
                        <a:pt x="104" y="173"/>
                      </a:lnTo>
                      <a:lnTo>
                        <a:pt x="104" y="177"/>
                      </a:lnTo>
                      <a:lnTo>
                        <a:pt x="103" y="177"/>
                      </a:lnTo>
                      <a:lnTo>
                        <a:pt x="103" y="178"/>
                      </a:lnTo>
                      <a:lnTo>
                        <a:pt x="103" y="180"/>
                      </a:lnTo>
                      <a:lnTo>
                        <a:pt x="103" y="185"/>
                      </a:lnTo>
                      <a:lnTo>
                        <a:pt x="104" y="191"/>
                      </a:lnTo>
                      <a:lnTo>
                        <a:pt x="104" y="192"/>
                      </a:lnTo>
                      <a:lnTo>
                        <a:pt x="104" y="197"/>
                      </a:lnTo>
                      <a:lnTo>
                        <a:pt x="104" y="201"/>
                      </a:lnTo>
                      <a:lnTo>
                        <a:pt x="103" y="204"/>
                      </a:lnTo>
                      <a:lnTo>
                        <a:pt x="101" y="206"/>
                      </a:lnTo>
                      <a:lnTo>
                        <a:pt x="97" y="208"/>
                      </a:lnTo>
                      <a:lnTo>
                        <a:pt x="96" y="208"/>
                      </a:lnTo>
                      <a:lnTo>
                        <a:pt x="94" y="211"/>
                      </a:lnTo>
                      <a:lnTo>
                        <a:pt x="92" y="215"/>
                      </a:lnTo>
                      <a:lnTo>
                        <a:pt x="87" y="218"/>
                      </a:lnTo>
                      <a:lnTo>
                        <a:pt x="80" y="218"/>
                      </a:lnTo>
                      <a:lnTo>
                        <a:pt x="75" y="221"/>
                      </a:lnTo>
                      <a:lnTo>
                        <a:pt x="73" y="223"/>
                      </a:lnTo>
                      <a:lnTo>
                        <a:pt x="73" y="223"/>
                      </a:lnTo>
                      <a:lnTo>
                        <a:pt x="68" y="227"/>
                      </a:lnTo>
                      <a:lnTo>
                        <a:pt x="68" y="227"/>
                      </a:lnTo>
                      <a:lnTo>
                        <a:pt x="65" y="232"/>
                      </a:lnTo>
                      <a:lnTo>
                        <a:pt x="65" y="237"/>
                      </a:lnTo>
                      <a:lnTo>
                        <a:pt x="63" y="242"/>
                      </a:lnTo>
                      <a:lnTo>
                        <a:pt x="65" y="246"/>
                      </a:lnTo>
                      <a:lnTo>
                        <a:pt x="65" y="247"/>
                      </a:lnTo>
                      <a:lnTo>
                        <a:pt x="63" y="251"/>
                      </a:lnTo>
                      <a:lnTo>
                        <a:pt x="63" y="254"/>
                      </a:lnTo>
                      <a:lnTo>
                        <a:pt x="61" y="256"/>
                      </a:lnTo>
                      <a:lnTo>
                        <a:pt x="61" y="259"/>
                      </a:lnTo>
                      <a:lnTo>
                        <a:pt x="60" y="261"/>
                      </a:lnTo>
                      <a:lnTo>
                        <a:pt x="60" y="264"/>
                      </a:lnTo>
                      <a:lnTo>
                        <a:pt x="58" y="266"/>
                      </a:lnTo>
                      <a:lnTo>
                        <a:pt x="58" y="268"/>
                      </a:lnTo>
                      <a:lnTo>
                        <a:pt x="55" y="273"/>
                      </a:lnTo>
                      <a:lnTo>
                        <a:pt x="53" y="276"/>
                      </a:lnTo>
                      <a:lnTo>
                        <a:pt x="51" y="278"/>
                      </a:lnTo>
                      <a:lnTo>
                        <a:pt x="49" y="280"/>
                      </a:lnTo>
                      <a:lnTo>
                        <a:pt x="48" y="282"/>
                      </a:lnTo>
                      <a:lnTo>
                        <a:pt x="44" y="276"/>
                      </a:lnTo>
                      <a:lnTo>
                        <a:pt x="42" y="273"/>
                      </a:lnTo>
                      <a:lnTo>
                        <a:pt x="39" y="270"/>
                      </a:lnTo>
                      <a:lnTo>
                        <a:pt x="36" y="266"/>
                      </a:lnTo>
                      <a:lnTo>
                        <a:pt x="34" y="264"/>
                      </a:lnTo>
                      <a:lnTo>
                        <a:pt x="32" y="259"/>
                      </a:lnTo>
                      <a:lnTo>
                        <a:pt x="30" y="254"/>
                      </a:lnTo>
                      <a:lnTo>
                        <a:pt x="27" y="242"/>
                      </a:lnTo>
                      <a:lnTo>
                        <a:pt x="24" y="234"/>
                      </a:lnTo>
                      <a:lnTo>
                        <a:pt x="20" y="225"/>
                      </a:lnTo>
                      <a:lnTo>
                        <a:pt x="17" y="213"/>
                      </a:lnTo>
                      <a:lnTo>
                        <a:pt x="15" y="204"/>
                      </a:lnTo>
                      <a:lnTo>
                        <a:pt x="12" y="196"/>
                      </a:lnTo>
                      <a:lnTo>
                        <a:pt x="10" y="191"/>
                      </a:lnTo>
                      <a:lnTo>
                        <a:pt x="6" y="180"/>
                      </a:lnTo>
                      <a:lnTo>
                        <a:pt x="3" y="170"/>
                      </a:lnTo>
                      <a:lnTo>
                        <a:pt x="0" y="161"/>
                      </a:lnTo>
                      <a:lnTo>
                        <a:pt x="0" y="156"/>
                      </a:lnTo>
                      <a:close/>
                    </a:path>
                  </a:pathLst>
                </a:custGeom>
                <a:solidFill>
                  <a:srgbClr val="A30234"/>
                </a:solidFill>
                <a:ln w="7938">
                  <a:solidFill>
                    <a:schemeClr val="bg1"/>
                  </a:solidFill>
                  <a:prstDash val="solid"/>
                  <a:round/>
                  <a:headEnd/>
                  <a:tailEnd/>
                </a:ln>
              </p:spPr>
              <p:txBody>
                <a:bodyPr/>
                <a:lstStyle/>
                <a:p>
                  <a:endParaRPr lang="en-US" dirty="0">
                    <a:latin typeface="+mj-lt"/>
                  </a:endParaRPr>
                </a:p>
              </p:txBody>
            </p:sp>
            <p:sp>
              <p:nvSpPr>
                <p:cNvPr id="99" name="Freeform 77"/>
                <p:cNvSpPr>
                  <a:spLocks/>
                </p:cNvSpPr>
                <p:nvPr/>
              </p:nvSpPr>
              <p:spPr bwMode="auto">
                <a:xfrm>
                  <a:off x="6650578" y="3273404"/>
                  <a:ext cx="10678" cy="25626"/>
                </a:xfrm>
                <a:custGeom>
                  <a:avLst/>
                  <a:gdLst/>
                  <a:ahLst/>
                  <a:cxnLst>
                    <a:cxn ang="0">
                      <a:pos x="0" y="3"/>
                    </a:cxn>
                    <a:cxn ang="0">
                      <a:pos x="0" y="3"/>
                    </a:cxn>
                    <a:cxn ang="0">
                      <a:pos x="0" y="5"/>
                    </a:cxn>
                    <a:cxn ang="0">
                      <a:pos x="0" y="7"/>
                    </a:cxn>
                    <a:cxn ang="0">
                      <a:pos x="2" y="12"/>
                    </a:cxn>
                    <a:cxn ang="0">
                      <a:pos x="2" y="12"/>
                    </a:cxn>
                    <a:cxn ang="0">
                      <a:pos x="3" y="10"/>
                    </a:cxn>
                    <a:cxn ang="0">
                      <a:pos x="5" y="8"/>
                    </a:cxn>
                    <a:cxn ang="0">
                      <a:pos x="5" y="3"/>
                    </a:cxn>
                    <a:cxn ang="0">
                      <a:pos x="3" y="0"/>
                    </a:cxn>
                    <a:cxn ang="0">
                      <a:pos x="2" y="1"/>
                    </a:cxn>
                    <a:cxn ang="0">
                      <a:pos x="0" y="3"/>
                    </a:cxn>
                  </a:cxnLst>
                  <a:rect l="0" t="0" r="r" b="b"/>
                  <a:pathLst>
                    <a:path w="5" h="12">
                      <a:moveTo>
                        <a:pt x="0" y="3"/>
                      </a:moveTo>
                      <a:lnTo>
                        <a:pt x="0" y="3"/>
                      </a:lnTo>
                      <a:lnTo>
                        <a:pt x="0" y="5"/>
                      </a:lnTo>
                      <a:lnTo>
                        <a:pt x="0" y="7"/>
                      </a:lnTo>
                      <a:lnTo>
                        <a:pt x="2" y="12"/>
                      </a:lnTo>
                      <a:lnTo>
                        <a:pt x="2" y="12"/>
                      </a:lnTo>
                      <a:lnTo>
                        <a:pt x="3" y="10"/>
                      </a:lnTo>
                      <a:lnTo>
                        <a:pt x="5" y="8"/>
                      </a:lnTo>
                      <a:lnTo>
                        <a:pt x="5" y="3"/>
                      </a:lnTo>
                      <a:lnTo>
                        <a:pt x="3" y="0"/>
                      </a:lnTo>
                      <a:lnTo>
                        <a:pt x="2" y="1"/>
                      </a:lnTo>
                      <a:lnTo>
                        <a:pt x="0" y="3"/>
                      </a:lnTo>
                      <a:close/>
                    </a:path>
                  </a:pathLst>
                </a:custGeom>
                <a:solidFill>
                  <a:srgbClr val="FFFF99"/>
                </a:solidFill>
                <a:ln w="9525">
                  <a:solidFill>
                    <a:schemeClr val="bg1"/>
                  </a:solidFill>
                  <a:round/>
                  <a:headEnd/>
                  <a:tailEnd/>
                </a:ln>
              </p:spPr>
              <p:txBody>
                <a:bodyPr/>
                <a:lstStyle/>
                <a:p>
                  <a:endParaRPr lang="en-US" dirty="0">
                    <a:latin typeface="+mj-lt"/>
                  </a:endParaRPr>
                </a:p>
              </p:txBody>
            </p:sp>
            <p:sp>
              <p:nvSpPr>
                <p:cNvPr id="100" name="Freeform 78"/>
                <p:cNvSpPr>
                  <a:spLocks/>
                </p:cNvSpPr>
                <p:nvPr/>
              </p:nvSpPr>
              <p:spPr bwMode="auto">
                <a:xfrm>
                  <a:off x="6650578" y="3273404"/>
                  <a:ext cx="10678" cy="25626"/>
                </a:xfrm>
                <a:custGeom>
                  <a:avLst/>
                  <a:gdLst/>
                  <a:ahLst/>
                  <a:cxnLst>
                    <a:cxn ang="0">
                      <a:pos x="0" y="3"/>
                    </a:cxn>
                    <a:cxn ang="0">
                      <a:pos x="0" y="3"/>
                    </a:cxn>
                    <a:cxn ang="0">
                      <a:pos x="0" y="5"/>
                    </a:cxn>
                    <a:cxn ang="0">
                      <a:pos x="0" y="7"/>
                    </a:cxn>
                    <a:cxn ang="0">
                      <a:pos x="2" y="12"/>
                    </a:cxn>
                    <a:cxn ang="0">
                      <a:pos x="2" y="12"/>
                    </a:cxn>
                    <a:cxn ang="0">
                      <a:pos x="3" y="10"/>
                    </a:cxn>
                    <a:cxn ang="0">
                      <a:pos x="5" y="8"/>
                    </a:cxn>
                    <a:cxn ang="0">
                      <a:pos x="5" y="3"/>
                    </a:cxn>
                    <a:cxn ang="0">
                      <a:pos x="3" y="0"/>
                    </a:cxn>
                    <a:cxn ang="0">
                      <a:pos x="2" y="1"/>
                    </a:cxn>
                    <a:cxn ang="0">
                      <a:pos x="0" y="3"/>
                    </a:cxn>
                  </a:cxnLst>
                  <a:rect l="0" t="0" r="r" b="b"/>
                  <a:pathLst>
                    <a:path w="5" h="12">
                      <a:moveTo>
                        <a:pt x="0" y="3"/>
                      </a:moveTo>
                      <a:lnTo>
                        <a:pt x="0" y="3"/>
                      </a:lnTo>
                      <a:lnTo>
                        <a:pt x="0" y="5"/>
                      </a:lnTo>
                      <a:lnTo>
                        <a:pt x="0" y="7"/>
                      </a:lnTo>
                      <a:lnTo>
                        <a:pt x="2" y="12"/>
                      </a:lnTo>
                      <a:lnTo>
                        <a:pt x="2" y="12"/>
                      </a:lnTo>
                      <a:lnTo>
                        <a:pt x="3" y="10"/>
                      </a:lnTo>
                      <a:lnTo>
                        <a:pt x="5" y="8"/>
                      </a:lnTo>
                      <a:lnTo>
                        <a:pt x="5" y="3"/>
                      </a:lnTo>
                      <a:lnTo>
                        <a:pt x="3" y="0"/>
                      </a:lnTo>
                      <a:lnTo>
                        <a:pt x="2" y="1"/>
                      </a:lnTo>
                      <a:lnTo>
                        <a:pt x="0" y="3"/>
                      </a:lnTo>
                    </a:path>
                  </a:pathLst>
                </a:custGeom>
                <a:solidFill>
                  <a:srgbClr val="A30234"/>
                </a:solidFill>
                <a:ln w="7938">
                  <a:solidFill>
                    <a:schemeClr val="bg1"/>
                  </a:solidFill>
                  <a:prstDash val="solid"/>
                  <a:round/>
                  <a:headEnd/>
                  <a:tailEnd/>
                </a:ln>
              </p:spPr>
              <p:txBody>
                <a:bodyPr/>
                <a:lstStyle/>
                <a:p>
                  <a:endParaRPr lang="en-US" dirty="0">
                    <a:latin typeface="+mj-lt"/>
                  </a:endParaRPr>
                </a:p>
              </p:txBody>
            </p:sp>
            <p:sp>
              <p:nvSpPr>
                <p:cNvPr id="101" name="Freeform 79"/>
                <p:cNvSpPr>
                  <a:spLocks/>
                </p:cNvSpPr>
                <p:nvPr/>
              </p:nvSpPr>
              <p:spPr bwMode="auto">
                <a:xfrm>
                  <a:off x="6503231" y="3407939"/>
                  <a:ext cx="14948" cy="19219"/>
                </a:xfrm>
                <a:custGeom>
                  <a:avLst/>
                  <a:gdLst/>
                  <a:ahLst/>
                  <a:cxnLst>
                    <a:cxn ang="0">
                      <a:pos x="2" y="0"/>
                    </a:cxn>
                    <a:cxn ang="0">
                      <a:pos x="2" y="0"/>
                    </a:cxn>
                    <a:cxn ang="0">
                      <a:pos x="0" y="4"/>
                    </a:cxn>
                    <a:cxn ang="0">
                      <a:pos x="0" y="7"/>
                    </a:cxn>
                    <a:cxn ang="0">
                      <a:pos x="2" y="9"/>
                    </a:cxn>
                    <a:cxn ang="0">
                      <a:pos x="5" y="9"/>
                    </a:cxn>
                    <a:cxn ang="0">
                      <a:pos x="7" y="7"/>
                    </a:cxn>
                    <a:cxn ang="0">
                      <a:pos x="5" y="5"/>
                    </a:cxn>
                    <a:cxn ang="0">
                      <a:pos x="5" y="4"/>
                    </a:cxn>
                    <a:cxn ang="0">
                      <a:pos x="2" y="0"/>
                    </a:cxn>
                  </a:cxnLst>
                  <a:rect l="0" t="0" r="r" b="b"/>
                  <a:pathLst>
                    <a:path w="7" h="9">
                      <a:moveTo>
                        <a:pt x="2" y="0"/>
                      </a:moveTo>
                      <a:lnTo>
                        <a:pt x="2" y="0"/>
                      </a:lnTo>
                      <a:lnTo>
                        <a:pt x="0" y="4"/>
                      </a:lnTo>
                      <a:lnTo>
                        <a:pt x="0" y="7"/>
                      </a:lnTo>
                      <a:lnTo>
                        <a:pt x="2" y="9"/>
                      </a:lnTo>
                      <a:lnTo>
                        <a:pt x="5" y="9"/>
                      </a:lnTo>
                      <a:lnTo>
                        <a:pt x="7" y="7"/>
                      </a:lnTo>
                      <a:lnTo>
                        <a:pt x="5" y="5"/>
                      </a:lnTo>
                      <a:lnTo>
                        <a:pt x="5" y="4"/>
                      </a:lnTo>
                      <a:lnTo>
                        <a:pt x="2" y="0"/>
                      </a:lnTo>
                      <a:close/>
                    </a:path>
                  </a:pathLst>
                </a:custGeom>
                <a:solidFill>
                  <a:srgbClr val="A30234"/>
                </a:solidFill>
                <a:ln w="7938">
                  <a:solidFill>
                    <a:schemeClr val="bg1"/>
                  </a:solidFill>
                  <a:prstDash val="solid"/>
                  <a:round/>
                  <a:headEnd/>
                  <a:tailEnd/>
                </a:ln>
              </p:spPr>
              <p:txBody>
                <a:bodyPr/>
                <a:lstStyle/>
                <a:p>
                  <a:endParaRPr lang="en-US" dirty="0">
                    <a:latin typeface="+mj-lt"/>
                  </a:endParaRPr>
                </a:p>
              </p:txBody>
            </p:sp>
            <p:sp>
              <p:nvSpPr>
                <p:cNvPr id="102" name="Freeform 80"/>
                <p:cNvSpPr>
                  <a:spLocks/>
                </p:cNvSpPr>
                <p:nvPr/>
              </p:nvSpPr>
              <p:spPr bwMode="auto">
                <a:xfrm>
                  <a:off x="6528856" y="3412210"/>
                  <a:ext cx="8542" cy="10677"/>
                </a:xfrm>
                <a:custGeom>
                  <a:avLst/>
                  <a:gdLst/>
                  <a:ahLst/>
                  <a:cxnLst>
                    <a:cxn ang="0">
                      <a:pos x="0" y="0"/>
                    </a:cxn>
                    <a:cxn ang="0">
                      <a:pos x="0" y="3"/>
                    </a:cxn>
                    <a:cxn ang="0">
                      <a:pos x="2" y="5"/>
                    </a:cxn>
                    <a:cxn ang="0">
                      <a:pos x="4" y="5"/>
                    </a:cxn>
                    <a:cxn ang="0">
                      <a:pos x="4" y="2"/>
                    </a:cxn>
                    <a:cxn ang="0">
                      <a:pos x="2" y="0"/>
                    </a:cxn>
                    <a:cxn ang="0">
                      <a:pos x="0" y="0"/>
                    </a:cxn>
                  </a:cxnLst>
                  <a:rect l="0" t="0" r="r" b="b"/>
                  <a:pathLst>
                    <a:path w="4" h="5">
                      <a:moveTo>
                        <a:pt x="0" y="0"/>
                      </a:moveTo>
                      <a:lnTo>
                        <a:pt x="0" y="3"/>
                      </a:lnTo>
                      <a:lnTo>
                        <a:pt x="2" y="5"/>
                      </a:lnTo>
                      <a:lnTo>
                        <a:pt x="4" y="5"/>
                      </a:lnTo>
                      <a:lnTo>
                        <a:pt x="4" y="2"/>
                      </a:lnTo>
                      <a:lnTo>
                        <a:pt x="2" y="0"/>
                      </a:lnTo>
                      <a:lnTo>
                        <a:pt x="0" y="0"/>
                      </a:lnTo>
                      <a:close/>
                    </a:path>
                  </a:pathLst>
                </a:custGeom>
                <a:solidFill>
                  <a:srgbClr val="A30234"/>
                </a:solidFill>
                <a:ln w="7938">
                  <a:solidFill>
                    <a:schemeClr val="bg1"/>
                  </a:solidFill>
                  <a:prstDash val="solid"/>
                  <a:round/>
                  <a:headEnd/>
                  <a:tailEnd/>
                </a:ln>
              </p:spPr>
              <p:txBody>
                <a:bodyPr/>
                <a:lstStyle/>
                <a:p>
                  <a:endParaRPr lang="en-US" dirty="0">
                    <a:latin typeface="+mj-lt"/>
                  </a:endParaRPr>
                </a:p>
              </p:txBody>
            </p:sp>
            <p:sp>
              <p:nvSpPr>
                <p:cNvPr id="103" name="Freeform 81"/>
                <p:cNvSpPr>
                  <a:spLocks/>
                </p:cNvSpPr>
                <p:nvPr/>
              </p:nvSpPr>
              <p:spPr bwMode="auto">
                <a:xfrm>
                  <a:off x="6513907" y="3392990"/>
                  <a:ext cx="10678" cy="14949"/>
                </a:xfrm>
                <a:custGeom>
                  <a:avLst/>
                  <a:gdLst/>
                  <a:ahLst/>
                  <a:cxnLst>
                    <a:cxn ang="0">
                      <a:pos x="2" y="2"/>
                    </a:cxn>
                    <a:cxn ang="0">
                      <a:pos x="0" y="4"/>
                    </a:cxn>
                    <a:cxn ang="0">
                      <a:pos x="0" y="6"/>
                    </a:cxn>
                    <a:cxn ang="0">
                      <a:pos x="2" y="7"/>
                    </a:cxn>
                    <a:cxn ang="0">
                      <a:pos x="5" y="6"/>
                    </a:cxn>
                    <a:cxn ang="0">
                      <a:pos x="5" y="4"/>
                    </a:cxn>
                    <a:cxn ang="0">
                      <a:pos x="4" y="0"/>
                    </a:cxn>
                    <a:cxn ang="0">
                      <a:pos x="2" y="2"/>
                    </a:cxn>
                  </a:cxnLst>
                  <a:rect l="0" t="0" r="r" b="b"/>
                  <a:pathLst>
                    <a:path w="5" h="7">
                      <a:moveTo>
                        <a:pt x="2" y="2"/>
                      </a:moveTo>
                      <a:lnTo>
                        <a:pt x="0" y="4"/>
                      </a:lnTo>
                      <a:lnTo>
                        <a:pt x="0" y="6"/>
                      </a:lnTo>
                      <a:lnTo>
                        <a:pt x="2" y="7"/>
                      </a:lnTo>
                      <a:lnTo>
                        <a:pt x="5" y="6"/>
                      </a:lnTo>
                      <a:lnTo>
                        <a:pt x="5" y="4"/>
                      </a:lnTo>
                      <a:lnTo>
                        <a:pt x="4" y="0"/>
                      </a:lnTo>
                      <a:lnTo>
                        <a:pt x="2" y="2"/>
                      </a:lnTo>
                      <a:close/>
                    </a:path>
                  </a:pathLst>
                </a:custGeom>
                <a:solidFill>
                  <a:srgbClr val="A30234"/>
                </a:solidFill>
                <a:ln w="7938">
                  <a:solidFill>
                    <a:schemeClr val="bg1"/>
                  </a:solidFill>
                  <a:prstDash val="solid"/>
                  <a:round/>
                  <a:headEnd/>
                  <a:tailEnd/>
                </a:ln>
              </p:spPr>
              <p:txBody>
                <a:bodyPr/>
                <a:lstStyle/>
                <a:p>
                  <a:endParaRPr lang="en-US" dirty="0">
                    <a:latin typeface="+mj-lt"/>
                  </a:endParaRPr>
                </a:p>
              </p:txBody>
            </p:sp>
            <p:sp>
              <p:nvSpPr>
                <p:cNvPr id="104" name="Freeform 82"/>
                <p:cNvSpPr>
                  <a:spLocks/>
                </p:cNvSpPr>
                <p:nvPr/>
              </p:nvSpPr>
              <p:spPr bwMode="auto">
                <a:xfrm>
                  <a:off x="2265695" y="3856389"/>
                  <a:ext cx="565900" cy="726062"/>
                </a:xfrm>
                <a:custGeom>
                  <a:avLst/>
                  <a:gdLst/>
                  <a:ahLst/>
                  <a:cxnLst>
                    <a:cxn ang="0">
                      <a:pos x="62" y="0"/>
                    </a:cxn>
                    <a:cxn ang="0">
                      <a:pos x="186" y="27"/>
                    </a:cxn>
                    <a:cxn ang="0">
                      <a:pos x="181" y="86"/>
                    </a:cxn>
                    <a:cxn ang="0">
                      <a:pos x="265" y="103"/>
                    </a:cxn>
                    <a:cxn ang="0">
                      <a:pos x="229" y="340"/>
                    </a:cxn>
                    <a:cxn ang="0">
                      <a:pos x="132" y="323"/>
                    </a:cxn>
                    <a:cxn ang="0">
                      <a:pos x="129" y="325"/>
                    </a:cxn>
                    <a:cxn ang="0">
                      <a:pos x="124" y="327"/>
                    </a:cxn>
                    <a:cxn ang="0">
                      <a:pos x="120" y="325"/>
                    </a:cxn>
                    <a:cxn ang="0">
                      <a:pos x="117" y="323"/>
                    </a:cxn>
                    <a:cxn ang="0">
                      <a:pos x="114" y="320"/>
                    </a:cxn>
                    <a:cxn ang="0">
                      <a:pos x="112" y="318"/>
                    </a:cxn>
                    <a:cxn ang="0">
                      <a:pos x="0" y="296"/>
                    </a:cxn>
                    <a:cxn ang="0">
                      <a:pos x="62" y="0"/>
                    </a:cxn>
                  </a:cxnLst>
                  <a:rect l="0" t="0" r="r" b="b"/>
                  <a:pathLst>
                    <a:path w="265" h="340">
                      <a:moveTo>
                        <a:pt x="62" y="0"/>
                      </a:moveTo>
                      <a:lnTo>
                        <a:pt x="186" y="27"/>
                      </a:lnTo>
                      <a:lnTo>
                        <a:pt x="181" y="86"/>
                      </a:lnTo>
                      <a:lnTo>
                        <a:pt x="265" y="103"/>
                      </a:lnTo>
                      <a:lnTo>
                        <a:pt x="229" y="340"/>
                      </a:lnTo>
                      <a:lnTo>
                        <a:pt x="132" y="323"/>
                      </a:lnTo>
                      <a:lnTo>
                        <a:pt x="129" y="325"/>
                      </a:lnTo>
                      <a:lnTo>
                        <a:pt x="124" y="327"/>
                      </a:lnTo>
                      <a:lnTo>
                        <a:pt x="120" y="325"/>
                      </a:lnTo>
                      <a:lnTo>
                        <a:pt x="117" y="323"/>
                      </a:lnTo>
                      <a:lnTo>
                        <a:pt x="114" y="320"/>
                      </a:lnTo>
                      <a:lnTo>
                        <a:pt x="112" y="318"/>
                      </a:lnTo>
                      <a:lnTo>
                        <a:pt x="0" y="296"/>
                      </a:lnTo>
                      <a:lnTo>
                        <a:pt x="62" y="0"/>
                      </a:lnTo>
                      <a:close/>
                    </a:path>
                  </a:pathLst>
                </a:custGeom>
                <a:solidFill>
                  <a:srgbClr val="8C979F"/>
                </a:solidFill>
                <a:ln w="7938">
                  <a:solidFill>
                    <a:schemeClr val="bg1"/>
                  </a:solidFill>
                  <a:prstDash val="solid"/>
                  <a:round/>
                  <a:headEnd/>
                  <a:tailEnd/>
                </a:ln>
              </p:spPr>
              <p:txBody>
                <a:bodyPr/>
                <a:lstStyle/>
                <a:p>
                  <a:endParaRPr lang="en-US" dirty="0">
                    <a:latin typeface="+mj-lt"/>
                  </a:endParaRPr>
                </a:p>
              </p:txBody>
            </p:sp>
            <p:sp>
              <p:nvSpPr>
                <p:cNvPr id="105" name="Freeform 166"/>
                <p:cNvSpPr>
                  <a:spLocks/>
                </p:cNvSpPr>
                <p:nvPr/>
              </p:nvSpPr>
              <p:spPr bwMode="auto">
                <a:xfrm>
                  <a:off x="4079258" y="2342992"/>
                  <a:ext cx="1981200" cy="1554741"/>
                </a:xfrm>
                <a:custGeom>
                  <a:avLst/>
                  <a:gdLst>
                    <a:gd name="connsiteX0" fmla="*/ 0 w 10000"/>
                    <a:gd name="connsiteY0" fmla="*/ 2837 h 9977"/>
                    <a:gd name="connsiteX1" fmla="*/ 2366 w 10000"/>
                    <a:gd name="connsiteY1" fmla="*/ 0 h 9977"/>
                    <a:gd name="connsiteX2" fmla="*/ 2389 w 10000"/>
                    <a:gd name="connsiteY2" fmla="*/ 24 h 9977"/>
                    <a:gd name="connsiteX3" fmla="*/ 2424 w 10000"/>
                    <a:gd name="connsiteY3" fmla="*/ 24 h 9977"/>
                    <a:gd name="connsiteX4" fmla="*/ 2448 w 10000"/>
                    <a:gd name="connsiteY4" fmla="*/ 58 h 9977"/>
                    <a:gd name="connsiteX5" fmla="*/ 2506 w 10000"/>
                    <a:gd name="connsiteY5" fmla="*/ 58 h 9977"/>
                    <a:gd name="connsiteX6" fmla="*/ 2506 w 10000"/>
                    <a:gd name="connsiteY6" fmla="*/ 82 h 9977"/>
                    <a:gd name="connsiteX7" fmla="*/ 2552 w 10000"/>
                    <a:gd name="connsiteY7" fmla="*/ 82 h 9977"/>
                    <a:gd name="connsiteX8" fmla="*/ 2587 w 10000"/>
                    <a:gd name="connsiteY8" fmla="*/ 93 h 9977"/>
                    <a:gd name="connsiteX9" fmla="*/ 2587 w 10000"/>
                    <a:gd name="connsiteY9" fmla="*/ 93 h 9977"/>
                    <a:gd name="connsiteX10" fmla="*/ 2634 w 10000"/>
                    <a:gd name="connsiteY10" fmla="*/ 117 h 9977"/>
                    <a:gd name="connsiteX11" fmla="*/ 2669 w 10000"/>
                    <a:gd name="connsiteY11" fmla="*/ 140 h 9977"/>
                    <a:gd name="connsiteX12" fmla="*/ 2669 w 10000"/>
                    <a:gd name="connsiteY12" fmla="*/ 140 h 9977"/>
                    <a:gd name="connsiteX13" fmla="*/ 2774 w 10000"/>
                    <a:gd name="connsiteY13" fmla="*/ 233 h 9977"/>
                    <a:gd name="connsiteX14" fmla="*/ 2832 w 10000"/>
                    <a:gd name="connsiteY14" fmla="*/ 337 h 9977"/>
                    <a:gd name="connsiteX15" fmla="*/ 2832 w 10000"/>
                    <a:gd name="connsiteY15" fmla="*/ 337 h 9977"/>
                    <a:gd name="connsiteX16" fmla="*/ 2867 w 10000"/>
                    <a:gd name="connsiteY16" fmla="*/ 396 h 9977"/>
                    <a:gd name="connsiteX17" fmla="*/ 2867 w 10000"/>
                    <a:gd name="connsiteY17" fmla="*/ 396 h 9977"/>
                    <a:gd name="connsiteX18" fmla="*/ 2890 w 10000"/>
                    <a:gd name="connsiteY18" fmla="*/ 419 h 9977"/>
                    <a:gd name="connsiteX19" fmla="*/ 2914 w 10000"/>
                    <a:gd name="connsiteY19" fmla="*/ 442 h 9977"/>
                    <a:gd name="connsiteX20" fmla="*/ 2914 w 10000"/>
                    <a:gd name="connsiteY20" fmla="*/ 442 h 9977"/>
                    <a:gd name="connsiteX21" fmla="*/ 2914 w 10000"/>
                    <a:gd name="connsiteY21" fmla="*/ 454 h 9977"/>
                    <a:gd name="connsiteX22" fmla="*/ 2925 w 10000"/>
                    <a:gd name="connsiteY22" fmla="*/ 500 h 9977"/>
                    <a:gd name="connsiteX23" fmla="*/ 2925 w 10000"/>
                    <a:gd name="connsiteY23" fmla="*/ 500 h 9977"/>
                    <a:gd name="connsiteX24" fmla="*/ 2972 w 10000"/>
                    <a:gd name="connsiteY24" fmla="*/ 500 h 9977"/>
                    <a:gd name="connsiteX25" fmla="*/ 2995 w 10000"/>
                    <a:gd name="connsiteY25" fmla="*/ 477 h 9977"/>
                    <a:gd name="connsiteX26" fmla="*/ 2995 w 10000"/>
                    <a:gd name="connsiteY26" fmla="*/ 477 h 9977"/>
                    <a:gd name="connsiteX27" fmla="*/ 3030 w 10000"/>
                    <a:gd name="connsiteY27" fmla="*/ 454 h 9977"/>
                    <a:gd name="connsiteX28" fmla="*/ 3030 w 10000"/>
                    <a:gd name="connsiteY28" fmla="*/ 454 h 9977"/>
                    <a:gd name="connsiteX29" fmla="*/ 3054 w 10000"/>
                    <a:gd name="connsiteY29" fmla="*/ 500 h 9977"/>
                    <a:gd name="connsiteX30" fmla="*/ 3089 w 10000"/>
                    <a:gd name="connsiteY30" fmla="*/ 524 h 9977"/>
                    <a:gd name="connsiteX31" fmla="*/ 3135 w 10000"/>
                    <a:gd name="connsiteY31" fmla="*/ 524 h 9977"/>
                    <a:gd name="connsiteX32" fmla="*/ 3170 w 10000"/>
                    <a:gd name="connsiteY32" fmla="*/ 524 h 9977"/>
                    <a:gd name="connsiteX33" fmla="*/ 3170 w 10000"/>
                    <a:gd name="connsiteY33" fmla="*/ 524 h 9977"/>
                    <a:gd name="connsiteX34" fmla="*/ 3193 w 10000"/>
                    <a:gd name="connsiteY34" fmla="*/ 500 h 9977"/>
                    <a:gd name="connsiteX35" fmla="*/ 3205 w 10000"/>
                    <a:gd name="connsiteY35" fmla="*/ 500 h 9977"/>
                    <a:gd name="connsiteX36" fmla="*/ 3252 w 10000"/>
                    <a:gd name="connsiteY36" fmla="*/ 535 h 9977"/>
                    <a:gd name="connsiteX37" fmla="*/ 3252 w 10000"/>
                    <a:gd name="connsiteY37" fmla="*/ 535 h 9977"/>
                    <a:gd name="connsiteX38" fmla="*/ 3287 w 10000"/>
                    <a:gd name="connsiteY38" fmla="*/ 558 h 9977"/>
                    <a:gd name="connsiteX39" fmla="*/ 3333 w 10000"/>
                    <a:gd name="connsiteY39" fmla="*/ 593 h 9977"/>
                    <a:gd name="connsiteX40" fmla="*/ 3333 w 10000"/>
                    <a:gd name="connsiteY40" fmla="*/ 593 h 9977"/>
                    <a:gd name="connsiteX41" fmla="*/ 3392 w 10000"/>
                    <a:gd name="connsiteY41" fmla="*/ 593 h 9977"/>
                    <a:gd name="connsiteX42" fmla="*/ 3427 w 10000"/>
                    <a:gd name="connsiteY42" fmla="*/ 593 h 9977"/>
                    <a:gd name="connsiteX43" fmla="*/ 3450 w 10000"/>
                    <a:gd name="connsiteY43" fmla="*/ 617 h 9977"/>
                    <a:gd name="connsiteX44" fmla="*/ 3450 w 10000"/>
                    <a:gd name="connsiteY44" fmla="*/ 617 h 9977"/>
                    <a:gd name="connsiteX45" fmla="*/ 3508 w 10000"/>
                    <a:gd name="connsiteY45" fmla="*/ 593 h 9977"/>
                    <a:gd name="connsiteX46" fmla="*/ 3508 w 10000"/>
                    <a:gd name="connsiteY46" fmla="*/ 593 h 9977"/>
                    <a:gd name="connsiteX47" fmla="*/ 3531 w 10000"/>
                    <a:gd name="connsiteY47" fmla="*/ 640 h 9977"/>
                    <a:gd name="connsiteX48" fmla="*/ 3555 w 10000"/>
                    <a:gd name="connsiteY48" fmla="*/ 640 h 9977"/>
                    <a:gd name="connsiteX49" fmla="*/ 3590 w 10000"/>
                    <a:gd name="connsiteY49" fmla="*/ 640 h 9977"/>
                    <a:gd name="connsiteX50" fmla="*/ 3636 w 10000"/>
                    <a:gd name="connsiteY50" fmla="*/ 640 h 9977"/>
                    <a:gd name="connsiteX51" fmla="*/ 3636 w 10000"/>
                    <a:gd name="connsiteY51" fmla="*/ 640 h 9977"/>
                    <a:gd name="connsiteX52" fmla="*/ 3636 w 10000"/>
                    <a:gd name="connsiteY52" fmla="*/ 640 h 9977"/>
                    <a:gd name="connsiteX53" fmla="*/ 3636 w 10000"/>
                    <a:gd name="connsiteY53" fmla="*/ 663 h 9977"/>
                    <a:gd name="connsiteX54" fmla="*/ 3636 w 10000"/>
                    <a:gd name="connsiteY54" fmla="*/ 663 h 9977"/>
                    <a:gd name="connsiteX55" fmla="*/ 3648 w 10000"/>
                    <a:gd name="connsiteY55" fmla="*/ 675 h 9977"/>
                    <a:gd name="connsiteX56" fmla="*/ 3648 w 10000"/>
                    <a:gd name="connsiteY56" fmla="*/ 675 h 9977"/>
                    <a:gd name="connsiteX57" fmla="*/ 3695 w 10000"/>
                    <a:gd name="connsiteY57" fmla="*/ 675 h 9977"/>
                    <a:gd name="connsiteX58" fmla="*/ 3706 w 10000"/>
                    <a:gd name="connsiteY58" fmla="*/ 698 h 9977"/>
                    <a:gd name="connsiteX59" fmla="*/ 3706 w 10000"/>
                    <a:gd name="connsiteY59" fmla="*/ 698 h 9977"/>
                    <a:gd name="connsiteX60" fmla="*/ 3730 w 10000"/>
                    <a:gd name="connsiteY60" fmla="*/ 698 h 9977"/>
                    <a:gd name="connsiteX61" fmla="*/ 3730 w 10000"/>
                    <a:gd name="connsiteY61" fmla="*/ 698 h 9977"/>
                    <a:gd name="connsiteX62" fmla="*/ 3730 w 10000"/>
                    <a:gd name="connsiteY62" fmla="*/ 721 h 9977"/>
                    <a:gd name="connsiteX63" fmla="*/ 3753 w 10000"/>
                    <a:gd name="connsiteY63" fmla="*/ 733 h 9977"/>
                    <a:gd name="connsiteX64" fmla="*/ 3788 w 10000"/>
                    <a:gd name="connsiteY64" fmla="*/ 756 h 9977"/>
                    <a:gd name="connsiteX65" fmla="*/ 3788 w 10000"/>
                    <a:gd name="connsiteY65" fmla="*/ 756 h 9977"/>
                    <a:gd name="connsiteX66" fmla="*/ 3811 w 10000"/>
                    <a:gd name="connsiteY66" fmla="*/ 779 h 9977"/>
                    <a:gd name="connsiteX67" fmla="*/ 3846 w 10000"/>
                    <a:gd name="connsiteY67" fmla="*/ 779 h 9977"/>
                    <a:gd name="connsiteX68" fmla="*/ 3846 w 10000"/>
                    <a:gd name="connsiteY68" fmla="*/ 779 h 9977"/>
                    <a:gd name="connsiteX69" fmla="*/ 3846 w 10000"/>
                    <a:gd name="connsiteY69" fmla="*/ 803 h 9977"/>
                    <a:gd name="connsiteX70" fmla="*/ 3846 w 10000"/>
                    <a:gd name="connsiteY70" fmla="*/ 803 h 9977"/>
                    <a:gd name="connsiteX71" fmla="*/ 3869 w 10000"/>
                    <a:gd name="connsiteY71" fmla="*/ 803 h 9977"/>
                    <a:gd name="connsiteX72" fmla="*/ 3869 w 10000"/>
                    <a:gd name="connsiteY72" fmla="*/ 803 h 9977"/>
                    <a:gd name="connsiteX73" fmla="*/ 3869 w 10000"/>
                    <a:gd name="connsiteY73" fmla="*/ 803 h 9977"/>
                    <a:gd name="connsiteX74" fmla="*/ 3893 w 10000"/>
                    <a:gd name="connsiteY74" fmla="*/ 814 h 9977"/>
                    <a:gd name="connsiteX75" fmla="*/ 3893 w 10000"/>
                    <a:gd name="connsiteY75" fmla="*/ 837 h 9977"/>
                    <a:gd name="connsiteX76" fmla="*/ 3869 w 10000"/>
                    <a:gd name="connsiteY76" fmla="*/ 872 h 9977"/>
                    <a:gd name="connsiteX77" fmla="*/ 3869 w 10000"/>
                    <a:gd name="connsiteY77" fmla="*/ 919 h 9977"/>
                    <a:gd name="connsiteX78" fmla="*/ 3869 w 10000"/>
                    <a:gd name="connsiteY78" fmla="*/ 954 h 9977"/>
                    <a:gd name="connsiteX79" fmla="*/ 3846 w 10000"/>
                    <a:gd name="connsiteY79" fmla="*/ 1000 h 9977"/>
                    <a:gd name="connsiteX80" fmla="*/ 3834 w 10000"/>
                    <a:gd name="connsiteY80" fmla="*/ 1058 h 9977"/>
                    <a:gd name="connsiteX81" fmla="*/ 3811 w 10000"/>
                    <a:gd name="connsiteY81" fmla="*/ 1093 h 9977"/>
                    <a:gd name="connsiteX82" fmla="*/ 3811 w 10000"/>
                    <a:gd name="connsiteY82" fmla="*/ 1140 h 9977"/>
                    <a:gd name="connsiteX83" fmla="*/ 3788 w 10000"/>
                    <a:gd name="connsiteY83" fmla="*/ 1175 h 9977"/>
                    <a:gd name="connsiteX84" fmla="*/ 3788 w 10000"/>
                    <a:gd name="connsiteY84" fmla="*/ 1175 h 9977"/>
                    <a:gd name="connsiteX85" fmla="*/ 3811 w 10000"/>
                    <a:gd name="connsiteY85" fmla="*/ 1198 h 9977"/>
                    <a:gd name="connsiteX86" fmla="*/ 3834 w 10000"/>
                    <a:gd name="connsiteY86" fmla="*/ 1163 h 9977"/>
                    <a:gd name="connsiteX87" fmla="*/ 3846 w 10000"/>
                    <a:gd name="connsiteY87" fmla="*/ 1093 h 9977"/>
                    <a:gd name="connsiteX88" fmla="*/ 3869 w 10000"/>
                    <a:gd name="connsiteY88" fmla="*/ 1082 h 9977"/>
                    <a:gd name="connsiteX89" fmla="*/ 3869 w 10000"/>
                    <a:gd name="connsiteY89" fmla="*/ 1035 h 9977"/>
                    <a:gd name="connsiteX90" fmla="*/ 3893 w 10000"/>
                    <a:gd name="connsiteY90" fmla="*/ 1000 h 9977"/>
                    <a:gd name="connsiteX91" fmla="*/ 3893 w 10000"/>
                    <a:gd name="connsiteY91" fmla="*/ 977 h 9977"/>
                    <a:gd name="connsiteX92" fmla="*/ 3916 w 10000"/>
                    <a:gd name="connsiteY92" fmla="*/ 942 h 9977"/>
                    <a:gd name="connsiteX93" fmla="*/ 3916 w 10000"/>
                    <a:gd name="connsiteY93" fmla="*/ 896 h 9977"/>
                    <a:gd name="connsiteX94" fmla="*/ 3928 w 10000"/>
                    <a:gd name="connsiteY94" fmla="*/ 896 h 9977"/>
                    <a:gd name="connsiteX95" fmla="*/ 3986 w 10000"/>
                    <a:gd name="connsiteY95" fmla="*/ 872 h 9977"/>
                    <a:gd name="connsiteX96" fmla="*/ 4033 w 10000"/>
                    <a:gd name="connsiteY96" fmla="*/ 861 h 9977"/>
                    <a:gd name="connsiteX97" fmla="*/ 4091 w 10000"/>
                    <a:gd name="connsiteY97" fmla="*/ 861 h 9977"/>
                    <a:gd name="connsiteX98" fmla="*/ 4172 w 10000"/>
                    <a:gd name="connsiteY98" fmla="*/ 861 h 9977"/>
                    <a:gd name="connsiteX99" fmla="*/ 4254 w 10000"/>
                    <a:gd name="connsiteY99" fmla="*/ 861 h 9977"/>
                    <a:gd name="connsiteX100" fmla="*/ 4312 w 10000"/>
                    <a:gd name="connsiteY100" fmla="*/ 837 h 9977"/>
                    <a:gd name="connsiteX101" fmla="*/ 4347 w 10000"/>
                    <a:gd name="connsiteY101" fmla="*/ 837 h 9977"/>
                    <a:gd name="connsiteX102" fmla="*/ 4417 w 10000"/>
                    <a:gd name="connsiteY102" fmla="*/ 837 h 9977"/>
                    <a:gd name="connsiteX103" fmla="*/ 4476 w 10000"/>
                    <a:gd name="connsiteY103" fmla="*/ 814 h 9977"/>
                    <a:gd name="connsiteX104" fmla="*/ 4557 w 10000"/>
                    <a:gd name="connsiteY104" fmla="*/ 814 h 9977"/>
                    <a:gd name="connsiteX105" fmla="*/ 4615 w 10000"/>
                    <a:gd name="connsiteY105" fmla="*/ 814 h 9977"/>
                    <a:gd name="connsiteX106" fmla="*/ 4650 w 10000"/>
                    <a:gd name="connsiteY106" fmla="*/ 803 h 9977"/>
                    <a:gd name="connsiteX107" fmla="*/ 4709 w 10000"/>
                    <a:gd name="connsiteY107" fmla="*/ 803 h 9977"/>
                    <a:gd name="connsiteX108" fmla="*/ 4732 w 10000"/>
                    <a:gd name="connsiteY108" fmla="*/ 803 h 9977"/>
                    <a:gd name="connsiteX109" fmla="*/ 4732 w 10000"/>
                    <a:gd name="connsiteY109" fmla="*/ 779 h 9977"/>
                    <a:gd name="connsiteX110" fmla="*/ 4779 w 10000"/>
                    <a:gd name="connsiteY110" fmla="*/ 756 h 9977"/>
                    <a:gd name="connsiteX111" fmla="*/ 4790 w 10000"/>
                    <a:gd name="connsiteY111" fmla="*/ 756 h 9977"/>
                    <a:gd name="connsiteX112" fmla="*/ 4814 w 10000"/>
                    <a:gd name="connsiteY112" fmla="*/ 756 h 9977"/>
                    <a:gd name="connsiteX113" fmla="*/ 4814 w 10000"/>
                    <a:gd name="connsiteY113" fmla="*/ 779 h 9977"/>
                    <a:gd name="connsiteX114" fmla="*/ 4848 w 10000"/>
                    <a:gd name="connsiteY114" fmla="*/ 779 h 9977"/>
                    <a:gd name="connsiteX115" fmla="*/ 4848 w 10000"/>
                    <a:gd name="connsiteY115" fmla="*/ 803 h 9977"/>
                    <a:gd name="connsiteX116" fmla="*/ 4872 w 10000"/>
                    <a:gd name="connsiteY116" fmla="*/ 814 h 9977"/>
                    <a:gd name="connsiteX117" fmla="*/ 4895 w 10000"/>
                    <a:gd name="connsiteY117" fmla="*/ 814 h 9977"/>
                    <a:gd name="connsiteX118" fmla="*/ 4930 w 10000"/>
                    <a:gd name="connsiteY118" fmla="*/ 814 h 9977"/>
                    <a:gd name="connsiteX119" fmla="*/ 4953 w 10000"/>
                    <a:gd name="connsiteY119" fmla="*/ 814 h 9977"/>
                    <a:gd name="connsiteX120" fmla="*/ 4988 w 10000"/>
                    <a:gd name="connsiteY120" fmla="*/ 837 h 9977"/>
                    <a:gd name="connsiteX121" fmla="*/ 5012 w 10000"/>
                    <a:gd name="connsiteY121" fmla="*/ 837 h 9977"/>
                    <a:gd name="connsiteX122" fmla="*/ 5012 w 10000"/>
                    <a:gd name="connsiteY122" fmla="*/ 837 h 9977"/>
                    <a:gd name="connsiteX123" fmla="*/ 5035 w 10000"/>
                    <a:gd name="connsiteY123" fmla="*/ 837 h 9977"/>
                    <a:gd name="connsiteX124" fmla="*/ 5058 w 10000"/>
                    <a:gd name="connsiteY124" fmla="*/ 861 h 9977"/>
                    <a:gd name="connsiteX125" fmla="*/ 5070 w 10000"/>
                    <a:gd name="connsiteY125" fmla="*/ 837 h 9977"/>
                    <a:gd name="connsiteX126" fmla="*/ 5093 w 10000"/>
                    <a:gd name="connsiteY126" fmla="*/ 814 h 9977"/>
                    <a:gd name="connsiteX127" fmla="*/ 5093 w 10000"/>
                    <a:gd name="connsiteY127" fmla="*/ 814 h 9977"/>
                    <a:gd name="connsiteX128" fmla="*/ 5117 w 10000"/>
                    <a:gd name="connsiteY128" fmla="*/ 837 h 9977"/>
                    <a:gd name="connsiteX129" fmla="*/ 5117 w 10000"/>
                    <a:gd name="connsiteY129" fmla="*/ 872 h 9977"/>
                    <a:gd name="connsiteX130" fmla="*/ 5128 w 10000"/>
                    <a:gd name="connsiteY130" fmla="*/ 896 h 9977"/>
                    <a:gd name="connsiteX131" fmla="*/ 5128 w 10000"/>
                    <a:gd name="connsiteY131" fmla="*/ 919 h 9977"/>
                    <a:gd name="connsiteX132" fmla="*/ 5152 w 10000"/>
                    <a:gd name="connsiteY132" fmla="*/ 954 h 9977"/>
                    <a:gd name="connsiteX133" fmla="*/ 5175 w 10000"/>
                    <a:gd name="connsiteY133" fmla="*/ 977 h 9977"/>
                    <a:gd name="connsiteX134" fmla="*/ 5175 w 10000"/>
                    <a:gd name="connsiteY134" fmla="*/ 1035 h 9977"/>
                    <a:gd name="connsiteX135" fmla="*/ 5175 w 10000"/>
                    <a:gd name="connsiteY135" fmla="*/ 1140 h 9977"/>
                    <a:gd name="connsiteX136" fmla="*/ 5175 w 10000"/>
                    <a:gd name="connsiteY136" fmla="*/ 1221 h 9977"/>
                    <a:gd name="connsiteX137" fmla="*/ 5198 w 10000"/>
                    <a:gd name="connsiteY137" fmla="*/ 1396 h 9977"/>
                    <a:gd name="connsiteX138" fmla="*/ 5198 w 10000"/>
                    <a:gd name="connsiteY138" fmla="*/ 1500 h 9977"/>
                    <a:gd name="connsiteX139" fmla="*/ 5198 w 10000"/>
                    <a:gd name="connsiteY139" fmla="*/ 1535 h 9977"/>
                    <a:gd name="connsiteX140" fmla="*/ 5210 w 10000"/>
                    <a:gd name="connsiteY140" fmla="*/ 1558 h 9977"/>
                    <a:gd name="connsiteX141" fmla="*/ 5233 w 10000"/>
                    <a:gd name="connsiteY141" fmla="*/ 1593 h 9977"/>
                    <a:gd name="connsiteX142" fmla="*/ 5256 w 10000"/>
                    <a:gd name="connsiteY142" fmla="*/ 1617 h 9977"/>
                    <a:gd name="connsiteX143" fmla="*/ 5268 w 10000"/>
                    <a:gd name="connsiteY143" fmla="*/ 1640 h 9977"/>
                    <a:gd name="connsiteX144" fmla="*/ 5268 w 10000"/>
                    <a:gd name="connsiteY144" fmla="*/ 1675 h 9977"/>
                    <a:gd name="connsiteX145" fmla="*/ 5291 w 10000"/>
                    <a:gd name="connsiteY145" fmla="*/ 1733 h 9977"/>
                    <a:gd name="connsiteX146" fmla="*/ 5315 w 10000"/>
                    <a:gd name="connsiteY146" fmla="*/ 1779 h 9977"/>
                    <a:gd name="connsiteX147" fmla="*/ 5315 w 10000"/>
                    <a:gd name="connsiteY147" fmla="*/ 1814 h 9977"/>
                    <a:gd name="connsiteX148" fmla="*/ 5338 w 10000"/>
                    <a:gd name="connsiteY148" fmla="*/ 1861 h 9977"/>
                    <a:gd name="connsiteX149" fmla="*/ 5315 w 10000"/>
                    <a:gd name="connsiteY149" fmla="*/ 1872 h 9977"/>
                    <a:gd name="connsiteX150" fmla="*/ 5338 w 10000"/>
                    <a:gd name="connsiteY150" fmla="*/ 1919 h 9977"/>
                    <a:gd name="connsiteX151" fmla="*/ 5350 w 10000"/>
                    <a:gd name="connsiteY151" fmla="*/ 1919 h 9977"/>
                    <a:gd name="connsiteX152" fmla="*/ 5350 w 10000"/>
                    <a:gd name="connsiteY152" fmla="*/ 1977 h 9977"/>
                    <a:gd name="connsiteX153" fmla="*/ 5350 w 10000"/>
                    <a:gd name="connsiteY153" fmla="*/ 2012 h 9977"/>
                    <a:gd name="connsiteX154" fmla="*/ 5373 w 10000"/>
                    <a:gd name="connsiteY154" fmla="*/ 2035 h 9977"/>
                    <a:gd name="connsiteX155" fmla="*/ 5373 w 10000"/>
                    <a:gd name="connsiteY155" fmla="*/ 2058 h 9977"/>
                    <a:gd name="connsiteX156" fmla="*/ 5373 w 10000"/>
                    <a:gd name="connsiteY156" fmla="*/ 2093 h 9977"/>
                    <a:gd name="connsiteX157" fmla="*/ 5373 w 10000"/>
                    <a:gd name="connsiteY157" fmla="*/ 2117 h 9977"/>
                    <a:gd name="connsiteX158" fmla="*/ 5350 w 10000"/>
                    <a:gd name="connsiteY158" fmla="*/ 2140 h 9977"/>
                    <a:gd name="connsiteX159" fmla="*/ 5338 w 10000"/>
                    <a:gd name="connsiteY159" fmla="*/ 2163 h 9977"/>
                    <a:gd name="connsiteX160" fmla="*/ 5338 w 10000"/>
                    <a:gd name="connsiteY160" fmla="*/ 2163 h 9977"/>
                    <a:gd name="connsiteX161" fmla="*/ 5338 w 10000"/>
                    <a:gd name="connsiteY161" fmla="*/ 2175 h 9977"/>
                    <a:gd name="connsiteX162" fmla="*/ 5338 w 10000"/>
                    <a:gd name="connsiteY162" fmla="*/ 2198 h 9977"/>
                    <a:gd name="connsiteX163" fmla="*/ 5350 w 10000"/>
                    <a:gd name="connsiteY163" fmla="*/ 2233 h 9977"/>
                    <a:gd name="connsiteX164" fmla="*/ 5350 w 10000"/>
                    <a:gd name="connsiteY164" fmla="*/ 2256 h 9977"/>
                    <a:gd name="connsiteX165" fmla="*/ 5350 w 10000"/>
                    <a:gd name="connsiteY165" fmla="*/ 2279 h 9977"/>
                    <a:gd name="connsiteX166" fmla="*/ 5373 w 10000"/>
                    <a:gd name="connsiteY166" fmla="*/ 2314 h 9977"/>
                    <a:gd name="connsiteX167" fmla="*/ 5396 w 10000"/>
                    <a:gd name="connsiteY167" fmla="*/ 2337 h 9977"/>
                    <a:gd name="connsiteX168" fmla="*/ 5396 w 10000"/>
                    <a:gd name="connsiteY168" fmla="*/ 2337 h 9977"/>
                    <a:gd name="connsiteX169" fmla="*/ 5420 w 10000"/>
                    <a:gd name="connsiteY169" fmla="*/ 2361 h 9977"/>
                    <a:gd name="connsiteX170" fmla="*/ 5431 w 10000"/>
                    <a:gd name="connsiteY170" fmla="*/ 2372 h 9977"/>
                    <a:gd name="connsiteX171" fmla="*/ 5455 w 10000"/>
                    <a:gd name="connsiteY171" fmla="*/ 2372 h 9977"/>
                    <a:gd name="connsiteX172" fmla="*/ 5455 w 10000"/>
                    <a:gd name="connsiteY172" fmla="*/ 2396 h 9977"/>
                    <a:gd name="connsiteX173" fmla="*/ 5455 w 10000"/>
                    <a:gd name="connsiteY173" fmla="*/ 2419 h 9977"/>
                    <a:gd name="connsiteX174" fmla="*/ 5490 w 10000"/>
                    <a:gd name="connsiteY174" fmla="*/ 2442 h 9977"/>
                    <a:gd name="connsiteX175" fmla="*/ 5513 w 10000"/>
                    <a:gd name="connsiteY175" fmla="*/ 2477 h 9977"/>
                    <a:gd name="connsiteX176" fmla="*/ 5536 w 10000"/>
                    <a:gd name="connsiteY176" fmla="*/ 2500 h 9977"/>
                    <a:gd name="connsiteX177" fmla="*/ 5571 w 10000"/>
                    <a:gd name="connsiteY177" fmla="*/ 2512 h 9977"/>
                    <a:gd name="connsiteX178" fmla="*/ 5594 w 10000"/>
                    <a:gd name="connsiteY178" fmla="*/ 2512 h 9977"/>
                    <a:gd name="connsiteX179" fmla="*/ 5618 w 10000"/>
                    <a:gd name="connsiteY179" fmla="*/ 2512 h 9977"/>
                    <a:gd name="connsiteX180" fmla="*/ 5653 w 10000"/>
                    <a:gd name="connsiteY180" fmla="*/ 2558 h 9977"/>
                    <a:gd name="connsiteX181" fmla="*/ 5676 w 10000"/>
                    <a:gd name="connsiteY181" fmla="*/ 2558 h 9977"/>
                    <a:gd name="connsiteX182" fmla="*/ 5699 w 10000"/>
                    <a:gd name="connsiteY182" fmla="*/ 2582 h 9977"/>
                    <a:gd name="connsiteX183" fmla="*/ 5711 w 10000"/>
                    <a:gd name="connsiteY183" fmla="*/ 2617 h 9977"/>
                    <a:gd name="connsiteX184" fmla="*/ 5758 w 10000"/>
                    <a:gd name="connsiteY184" fmla="*/ 2651 h 9977"/>
                    <a:gd name="connsiteX185" fmla="*/ 5769 w 10000"/>
                    <a:gd name="connsiteY185" fmla="*/ 2675 h 9977"/>
                    <a:gd name="connsiteX186" fmla="*/ 5793 w 10000"/>
                    <a:gd name="connsiteY186" fmla="*/ 2698 h 9977"/>
                    <a:gd name="connsiteX187" fmla="*/ 5816 w 10000"/>
                    <a:gd name="connsiteY187" fmla="*/ 2721 h 9977"/>
                    <a:gd name="connsiteX188" fmla="*/ 5839 w 10000"/>
                    <a:gd name="connsiteY188" fmla="*/ 2721 h 9977"/>
                    <a:gd name="connsiteX189" fmla="*/ 5793 w 10000"/>
                    <a:gd name="connsiteY189" fmla="*/ 2733 h 9977"/>
                    <a:gd name="connsiteX190" fmla="*/ 5769 w 10000"/>
                    <a:gd name="connsiteY190" fmla="*/ 2733 h 9977"/>
                    <a:gd name="connsiteX191" fmla="*/ 5758 w 10000"/>
                    <a:gd name="connsiteY191" fmla="*/ 2733 h 9977"/>
                    <a:gd name="connsiteX192" fmla="*/ 5734 w 10000"/>
                    <a:gd name="connsiteY192" fmla="*/ 2756 h 9977"/>
                    <a:gd name="connsiteX193" fmla="*/ 5711 w 10000"/>
                    <a:gd name="connsiteY193" fmla="*/ 2779 h 9977"/>
                    <a:gd name="connsiteX194" fmla="*/ 5676 w 10000"/>
                    <a:gd name="connsiteY194" fmla="*/ 2779 h 9977"/>
                    <a:gd name="connsiteX195" fmla="*/ 5676 w 10000"/>
                    <a:gd name="connsiteY195" fmla="*/ 2803 h 9977"/>
                    <a:gd name="connsiteX196" fmla="*/ 5653 w 10000"/>
                    <a:gd name="connsiteY196" fmla="*/ 2837 h 9977"/>
                    <a:gd name="connsiteX197" fmla="*/ 5629 w 10000"/>
                    <a:gd name="connsiteY197" fmla="*/ 2837 h 9977"/>
                    <a:gd name="connsiteX198" fmla="*/ 5618 w 10000"/>
                    <a:gd name="connsiteY198" fmla="*/ 2861 h 9977"/>
                    <a:gd name="connsiteX199" fmla="*/ 5618 w 10000"/>
                    <a:gd name="connsiteY199" fmla="*/ 2861 h 9977"/>
                    <a:gd name="connsiteX200" fmla="*/ 5594 w 10000"/>
                    <a:gd name="connsiteY200" fmla="*/ 2896 h 9977"/>
                    <a:gd name="connsiteX201" fmla="*/ 5571 w 10000"/>
                    <a:gd name="connsiteY201" fmla="*/ 2896 h 9977"/>
                    <a:gd name="connsiteX202" fmla="*/ 5559 w 10000"/>
                    <a:gd name="connsiteY202" fmla="*/ 2919 h 9977"/>
                    <a:gd name="connsiteX203" fmla="*/ 5559 w 10000"/>
                    <a:gd name="connsiteY203" fmla="*/ 2919 h 9977"/>
                    <a:gd name="connsiteX204" fmla="*/ 5559 w 10000"/>
                    <a:gd name="connsiteY204" fmla="*/ 2942 h 9977"/>
                    <a:gd name="connsiteX205" fmla="*/ 5571 w 10000"/>
                    <a:gd name="connsiteY205" fmla="*/ 2919 h 9977"/>
                    <a:gd name="connsiteX206" fmla="*/ 5594 w 10000"/>
                    <a:gd name="connsiteY206" fmla="*/ 2919 h 9977"/>
                    <a:gd name="connsiteX207" fmla="*/ 5629 w 10000"/>
                    <a:gd name="connsiteY207" fmla="*/ 2896 h 9977"/>
                    <a:gd name="connsiteX208" fmla="*/ 5629 w 10000"/>
                    <a:gd name="connsiteY208" fmla="*/ 2896 h 9977"/>
                    <a:gd name="connsiteX209" fmla="*/ 5676 w 10000"/>
                    <a:gd name="connsiteY209" fmla="*/ 2896 h 9977"/>
                    <a:gd name="connsiteX210" fmla="*/ 5711 w 10000"/>
                    <a:gd name="connsiteY210" fmla="*/ 2861 h 9977"/>
                    <a:gd name="connsiteX211" fmla="*/ 5758 w 10000"/>
                    <a:gd name="connsiteY211" fmla="*/ 2837 h 9977"/>
                    <a:gd name="connsiteX212" fmla="*/ 5793 w 10000"/>
                    <a:gd name="connsiteY212" fmla="*/ 2814 h 9977"/>
                    <a:gd name="connsiteX213" fmla="*/ 5816 w 10000"/>
                    <a:gd name="connsiteY213" fmla="*/ 2803 h 9977"/>
                    <a:gd name="connsiteX214" fmla="*/ 5839 w 10000"/>
                    <a:gd name="connsiteY214" fmla="*/ 2814 h 9977"/>
                    <a:gd name="connsiteX215" fmla="*/ 5839 w 10000"/>
                    <a:gd name="connsiteY215" fmla="*/ 2814 h 9977"/>
                    <a:gd name="connsiteX216" fmla="*/ 5909 w 10000"/>
                    <a:gd name="connsiteY216" fmla="*/ 2861 h 9977"/>
                    <a:gd name="connsiteX217" fmla="*/ 5909 w 10000"/>
                    <a:gd name="connsiteY217" fmla="*/ 2861 h 9977"/>
                    <a:gd name="connsiteX218" fmla="*/ 5979 w 10000"/>
                    <a:gd name="connsiteY218" fmla="*/ 2872 h 9977"/>
                    <a:gd name="connsiteX219" fmla="*/ 6014 w 10000"/>
                    <a:gd name="connsiteY219" fmla="*/ 2919 h 9977"/>
                    <a:gd name="connsiteX220" fmla="*/ 6014 w 10000"/>
                    <a:gd name="connsiteY220" fmla="*/ 2919 h 9977"/>
                    <a:gd name="connsiteX221" fmla="*/ 6131 w 10000"/>
                    <a:gd name="connsiteY221" fmla="*/ 3012 h 9977"/>
                    <a:gd name="connsiteX222" fmla="*/ 6131 w 10000"/>
                    <a:gd name="connsiteY222" fmla="*/ 3012 h 9977"/>
                    <a:gd name="connsiteX223" fmla="*/ 6200 w 10000"/>
                    <a:gd name="connsiteY223" fmla="*/ 3058 h 9977"/>
                    <a:gd name="connsiteX224" fmla="*/ 6212 w 10000"/>
                    <a:gd name="connsiteY224" fmla="*/ 3082 h 9977"/>
                    <a:gd name="connsiteX225" fmla="*/ 6212 w 10000"/>
                    <a:gd name="connsiteY225" fmla="*/ 3117 h 9977"/>
                    <a:gd name="connsiteX226" fmla="*/ 6212 w 10000"/>
                    <a:gd name="connsiteY226" fmla="*/ 3117 h 9977"/>
                    <a:gd name="connsiteX227" fmla="*/ 6235 w 10000"/>
                    <a:gd name="connsiteY227" fmla="*/ 3140 h 9977"/>
                    <a:gd name="connsiteX228" fmla="*/ 6259 w 10000"/>
                    <a:gd name="connsiteY228" fmla="*/ 3140 h 9977"/>
                    <a:gd name="connsiteX229" fmla="*/ 6259 w 10000"/>
                    <a:gd name="connsiteY229" fmla="*/ 3140 h 9977"/>
                    <a:gd name="connsiteX230" fmla="*/ 6270 w 10000"/>
                    <a:gd name="connsiteY230" fmla="*/ 3151 h 9977"/>
                    <a:gd name="connsiteX231" fmla="*/ 6270 w 10000"/>
                    <a:gd name="connsiteY231" fmla="*/ 3198 h 9977"/>
                    <a:gd name="connsiteX232" fmla="*/ 6270 w 10000"/>
                    <a:gd name="connsiteY232" fmla="*/ 3256 h 9977"/>
                    <a:gd name="connsiteX233" fmla="*/ 6270 w 10000"/>
                    <a:gd name="connsiteY233" fmla="*/ 3256 h 9977"/>
                    <a:gd name="connsiteX234" fmla="*/ 6235 w 10000"/>
                    <a:gd name="connsiteY234" fmla="*/ 3372 h 9977"/>
                    <a:gd name="connsiteX235" fmla="*/ 6235 w 10000"/>
                    <a:gd name="connsiteY235" fmla="*/ 3372 h 9977"/>
                    <a:gd name="connsiteX236" fmla="*/ 6212 w 10000"/>
                    <a:gd name="connsiteY236" fmla="*/ 3442 h 9977"/>
                    <a:gd name="connsiteX237" fmla="*/ 6212 w 10000"/>
                    <a:gd name="connsiteY237" fmla="*/ 3442 h 9977"/>
                    <a:gd name="connsiteX238" fmla="*/ 6177 w 10000"/>
                    <a:gd name="connsiteY238" fmla="*/ 3500 h 9977"/>
                    <a:gd name="connsiteX239" fmla="*/ 6154 w 10000"/>
                    <a:gd name="connsiteY239" fmla="*/ 3558 h 9977"/>
                    <a:gd name="connsiteX240" fmla="*/ 6177 w 10000"/>
                    <a:gd name="connsiteY240" fmla="*/ 3558 h 9977"/>
                    <a:gd name="connsiteX241" fmla="*/ 6200 w 10000"/>
                    <a:gd name="connsiteY241" fmla="*/ 3512 h 9977"/>
                    <a:gd name="connsiteX242" fmla="*/ 6235 w 10000"/>
                    <a:gd name="connsiteY242" fmla="*/ 3454 h 9977"/>
                    <a:gd name="connsiteX243" fmla="*/ 6259 w 10000"/>
                    <a:gd name="connsiteY243" fmla="*/ 3396 h 9977"/>
                    <a:gd name="connsiteX244" fmla="*/ 6294 w 10000"/>
                    <a:gd name="connsiteY244" fmla="*/ 3372 h 9977"/>
                    <a:gd name="connsiteX245" fmla="*/ 6317 w 10000"/>
                    <a:gd name="connsiteY245" fmla="*/ 3361 h 9977"/>
                    <a:gd name="connsiteX246" fmla="*/ 6340 w 10000"/>
                    <a:gd name="connsiteY246" fmla="*/ 3314 h 9977"/>
                    <a:gd name="connsiteX247" fmla="*/ 6352 w 10000"/>
                    <a:gd name="connsiteY247" fmla="*/ 3291 h 9977"/>
                    <a:gd name="connsiteX248" fmla="*/ 6375 w 10000"/>
                    <a:gd name="connsiteY248" fmla="*/ 3291 h 9977"/>
                    <a:gd name="connsiteX249" fmla="*/ 6399 w 10000"/>
                    <a:gd name="connsiteY249" fmla="*/ 3291 h 9977"/>
                    <a:gd name="connsiteX250" fmla="*/ 6410 w 10000"/>
                    <a:gd name="connsiteY250" fmla="*/ 3337 h 9977"/>
                    <a:gd name="connsiteX251" fmla="*/ 6434 w 10000"/>
                    <a:gd name="connsiteY251" fmla="*/ 3361 h 9977"/>
                    <a:gd name="connsiteX252" fmla="*/ 6457 w 10000"/>
                    <a:gd name="connsiteY252" fmla="*/ 3361 h 9977"/>
                    <a:gd name="connsiteX253" fmla="*/ 6492 w 10000"/>
                    <a:gd name="connsiteY253" fmla="*/ 3361 h 9977"/>
                    <a:gd name="connsiteX254" fmla="*/ 6492 w 10000"/>
                    <a:gd name="connsiteY254" fmla="*/ 3372 h 9977"/>
                    <a:gd name="connsiteX255" fmla="*/ 6515 w 10000"/>
                    <a:gd name="connsiteY255" fmla="*/ 3372 h 9977"/>
                    <a:gd name="connsiteX256" fmla="*/ 6550 w 10000"/>
                    <a:gd name="connsiteY256" fmla="*/ 3372 h 9977"/>
                    <a:gd name="connsiteX257" fmla="*/ 6573 w 10000"/>
                    <a:gd name="connsiteY257" fmla="*/ 3372 h 9977"/>
                    <a:gd name="connsiteX258" fmla="*/ 6597 w 10000"/>
                    <a:gd name="connsiteY258" fmla="*/ 3396 h 9977"/>
                    <a:gd name="connsiteX259" fmla="*/ 6632 w 10000"/>
                    <a:gd name="connsiteY259" fmla="*/ 3419 h 9977"/>
                    <a:gd name="connsiteX260" fmla="*/ 6632 w 10000"/>
                    <a:gd name="connsiteY260" fmla="*/ 3442 h 9977"/>
                    <a:gd name="connsiteX261" fmla="*/ 6655 w 10000"/>
                    <a:gd name="connsiteY261" fmla="*/ 3442 h 9977"/>
                    <a:gd name="connsiteX262" fmla="*/ 6678 w 10000"/>
                    <a:gd name="connsiteY262" fmla="*/ 3442 h 9977"/>
                    <a:gd name="connsiteX263" fmla="*/ 6702 w 10000"/>
                    <a:gd name="connsiteY263" fmla="*/ 3419 h 9977"/>
                    <a:gd name="connsiteX264" fmla="*/ 6702 w 10000"/>
                    <a:gd name="connsiteY264" fmla="*/ 3372 h 9977"/>
                    <a:gd name="connsiteX265" fmla="*/ 6702 w 10000"/>
                    <a:gd name="connsiteY265" fmla="*/ 3361 h 9977"/>
                    <a:gd name="connsiteX266" fmla="*/ 6678 w 10000"/>
                    <a:gd name="connsiteY266" fmla="*/ 3337 h 9977"/>
                    <a:gd name="connsiteX267" fmla="*/ 6655 w 10000"/>
                    <a:gd name="connsiteY267" fmla="*/ 3291 h 9977"/>
                    <a:gd name="connsiteX268" fmla="*/ 6655 w 10000"/>
                    <a:gd name="connsiteY268" fmla="*/ 3279 h 9977"/>
                    <a:gd name="connsiteX269" fmla="*/ 6632 w 10000"/>
                    <a:gd name="connsiteY269" fmla="*/ 3256 h 9977"/>
                    <a:gd name="connsiteX270" fmla="*/ 6620 w 10000"/>
                    <a:gd name="connsiteY270" fmla="*/ 3221 h 9977"/>
                    <a:gd name="connsiteX271" fmla="*/ 6620 w 10000"/>
                    <a:gd name="connsiteY271" fmla="*/ 3175 h 9977"/>
                    <a:gd name="connsiteX272" fmla="*/ 6632 w 10000"/>
                    <a:gd name="connsiteY272" fmla="*/ 3151 h 9977"/>
                    <a:gd name="connsiteX273" fmla="*/ 6655 w 10000"/>
                    <a:gd name="connsiteY273" fmla="*/ 3151 h 9977"/>
                    <a:gd name="connsiteX274" fmla="*/ 6702 w 10000"/>
                    <a:gd name="connsiteY274" fmla="*/ 3151 h 9977"/>
                    <a:gd name="connsiteX275" fmla="*/ 6713 w 10000"/>
                    <a:gd name="connsiteY275" fmla="*/ 3151 h 9977"/>
                    <a:gd name="connsiteX276" fmla="*/ 7214 w 10000"/>
                    <a:gd name="connsiteY276" fmla="*/ 5954 h 9977"/>
                    <a:gd name="connsiteX277" fmla="*/ 7238 w 10000"/>
                    <a:gd name="connsiteY277" fmla="*/ 5954 h 9977"/>
                    <a:gd name="connsiteX278" fmla="*/ 7273 w 10000"/>
                    <a:gd name="connsiteY278" fmla="*/ 5977 h 9977"/>
                    <a:gd name="connsiteX279" fmla="*/ 7273 w 10000"/>
                    <a:gd name="connsiteY279" fmla="*/ 6000 h 9977"/>
                    <a:gd name="connsiteX280" fmla="*/ 7296 w 10000"/>
                    <a:gd name="connsiteY280" fmla="*/ 6012 h 9977"/>
                    <a:gd name="connsiteX281" fmla="*/ 7319 w 10000"/>
                    <a:gd name="connsiteY281" fmla="*/ 6035 h 9977"/>
                    <a:gd name="connsiteX282" fmla="*/ 7343 w 10000"/>
                    <a:gd name="connsiteY282" fmla="*/ 6070 h 9977"/>
                    <a:gd name="connsiteX283" fmla="*/ 7343 w 10000"/>
                    <a:gd name="connsiteY283" fmla="*/ 6140 h 9977"/>
                    <a:gd name="connsiteX284" fmla="*/ 7354 w 10000"/>
                    <a:gd name="connsiteY284" fmla="*/ 6151 h 9977"/>
                    <a:gd name="connsiteX285" fmla="*/ 7378 w 10000"/>
                    <a:gd name="connsiteY285" fmla="*/ 6198 h 9977"/>
                    <a:gd name="connsiteX286" fmla="*/ 7413 w 10000"/>
                    <a:gd name="connsiteY286" fmla="*/ 6233 h 9977"/>
                    <a:gd name="connsiteX287" fmla="*/ 7459 w 10000"/>
                    <a:gd name="connsiteY287" fmla="*/ 6279 h 9977"/>
                    <a:gd name="connsiteX288" fmla="*/ 7483 w 10000"/>
                    <a:gd name="connsiteY288" fmla="*/ 6291 h 9977"/>
                    <a:gd name="connsiteX289" fmla="*/ 7517 w 10000"/>
                    <a:gd name="connsiteY289" fmla="*/ 6337 h 9977"/>
                    <a:gd name="connsiteX290" fmla="*/ 7541 w 10000"/>
                    <a:gd name="connsiteY290" fmla="*/ 6372 h 9977"/>
                    <a:gd name="connsiteX291" fmla="*/ 7576 w 10000"/>
                    <a:gd name="connsiteY291" fmla="*/ 6419 h 9977"/>
                    <a:gd name="connsiteX292" fmla="*/ 7599 w 10000"/>
                    <a:gd name="connsiteY292" fmla="*/ 6477 h 9977"/>
                    <a:gd name="connsiteX293" fmla="*/ 7657 w 10000"/>
                    <a:gd name="connsiteY293" fmla="*/ 6512 h 9977"/>
                    <a:gd name="connsiteX294" fmla="*/ 7716 w 10000"/>
                    <a:gd name="connsiteY294" fmla="*/ 6570 h 9977"/>
                    <a:gd name="connsiteX295" fmla="*/ 7774 w 10000"/>
                    <a:gd name="connsiteY295" fmla="*/ 6617 h 9977"/>
                    <a:gd name="connsiteX296" fmla="*/ 7844 w 10000"/>
                    <a:gd name="connsiteY296" fmla="*/ 6617 h 9977"/>
                    <a:gd name="connsiteX297" fmla="*/ 7914 w 10000"/>
                    <a:gd name="connsiteY297" fmla="*/ 6617 h 9977"/>
                    <a:gd name="connsiteX298" fmla="*/ 7984 w 10000"/>
                    <a:gd name="connsiteY298" fmla="*/ 6617 h 9977"/>
                    <a:gd name="connsiteX299" fmla="*/ 8042 w 10000"/>
                    <a:gd name="connsiteY299" fmla="*/ 6617 h 9977"/>
                    <a:gd name="connsiteX300" fmla="*/ 8100 w 10000"/>
                    <a:gd name="connsiteY300" fmla="*/ 6617 h 9977"/>
                    <a:gd name="connsiteX301" fmla="*/ 8182 w 10000"/>
                    <a:gd name="connsiteY301" fmla="*/ 6617 h 9977"/>
                    <a:gd name="connsiteX302" fmla="*/ 8240 w 10000"/>
                    <a:gd name="connsiteY302" fmla="*/ 6617 h 9977"/>
                    <a:gd name="connsiteX303" fmla="*/ 8275 w 10000"/>
                    <a:gd name="connsiteY303" fmla="*/ 6617 h 9977"/>
                    <a:gd name="connsiteX304" fmla="*/ 8333 w 10000"/>
                    <a:gd name="connsiteY304" fmla="*/ 6617 h 9977"/>
                    <a:gd name="connsiteX305" fmla="*/ 8415 w 10000"/>
                    <a:gd name="connsiteY305" fmla="*/ 6640 h 9977"/>
                    <a:gd name="connsiteX306" fmla="*/ 8462 w 10000"/>
                    <a:gd name="connsiteY306" fmla="*/ 6675 h 9977"/>
                    <a:gd name="connsiteX307" fmla="*/ 8497 w 10000"/>
                    <a:gd name="connsiteY307" fmla="*/ 6710 h 9977"/>
                    <a:gd name="connsiteX308" fmla="*/ 8543 w 10000"/>
                    <a:gd name="connsiteY308" fmla="*/ 6733 h 9977"/>
                    <a:gd name="connsiteX309" fmla="*/ 8601 w 10000"/>
                    <a:gd name="connsiteY309" fmla="*/ 6756 h 9977"/>
                    <a:gd name="connsiteX310" fmla="*/ 8636 w 10000"/>
                    <a:gd name="connsiteY310" fmla="*/ 6733 h 9977"/>
                    <a:gd name="connsiteX311" fmla="*/ 8683 w 10000"/>
                    <a:gd name="connsiteY311" fmla="*/ 6756 h 9977"/>
                    <a:gd name="connsiteX312" fmla="*/ 8741 w 10000"/>
                    <a:gd name="connsiteY312" fmla="*/ 6756 h 9977"/>
                    <a:gd name="connsiteX313" fmla="*/ 8776 w 10000"/>
                    <a:gd name="connsiteY313" fmla="*/ 6779 h 9977"/>
                    <a:gd name="connsiteX314" fmla="*/ 8823 w 10000"/>
                    <a:gd name="connsiteY314" fmla="*/ 6861 h 9977"/>
                    <a:gd name="connsiteX315" fmla="*/ 8858 w 10000"/>
                    <a:gd name="connsiteY315" fmla="*/ 6896 h 9977"/>
                    <a:gd name="connsiteX316" fmla="*/ 8881 w 10000"/>
                    <a:gd name="connsiteY316" fmla="*/ 6954 h 9977"/>
                    <a:gd name="connsiteX317" fmla="*/ 8916 w 10000"/>
                    <a:gd name="connsiteY317" fmla="*/ 6954 h 9977"/>
                    <a:gd name="connsiteX318" fmla="*/ 8963 w 10000"/>
                    <a:gd name="connsiteY318" fmla="*/ 6954 h 9977"/>
                    <a:gd name="connsiteX319" fmla="*/ 8974 w 10000"/>
                    <a:gd name="connsiteY319" fmla="*/ 6977 h 9977"/>
                    <a:gd name="connsiteX320" fmla="*/ 8974 w 10000"/>
                    <a:gd name="connsiteY320" fmla="*/ 6977 h 9977"/>
                    <a:gd name="connsiteX321" fmla="*/ 9021 w 10000"/>
                    <a:gd name="connsiteY321" fmla="*/ 6977 h 9977"/>
                    <a:gd name="connsiteX322" fmla="*/ 9044 w 10000"/>
                    <a:gd name="connsiteY322" fmla="*/ 6954 h 9977"/>
                    <a:gd name="connsiteX323" fmla="*/ 9079 w 10000"/>
                    <a:gd name="connsiteY323" fmla="*/ 6930 h 9977"/>
                    <a:gd name="connsiteX324" fmla="*/ 9103 w 10000"/>
                    <a:gd name="connsiteY324" fmla="*/ 6919 h 9977"/>
                    <a:gd name="connsiteX325" fmla="*/ 9161 w 10000"/>
                    <a:gd name="connsiteY325" fmla="*/ 6919 h 9977"/>
                    <a:gd name="connsiteX326" fmla="*/ 9196 w 10000"/>
                    <a:gd name="connsiteY326" fmla="*/ 6930 h 9977"/>
                    <a:gd name="connsiteX327" fmla="*/ 9242 w 10000"/>
                    <a:gd name="connsiteY327" fmla="*/ 6930 h 9977"/>
                    <a:gd name="connsiteX328" fmla="*/ 9301 w 10000"/>
                    <a:gd name="connsiteY328" fmla="*/ 6930 h 9977"/>
                    <a:gd name="connsiteX329" fmla="*/ 9336 w 10000"/>
                    <a:gd name="connsiteY329" fmla="*/ 6930 h 9977"/>
                    <a:gd name="connsiteX330" fmla="*/ 9382 w 10000"/>
                    <a:gd name="connsiteY330" fmla="*/ 6896 h 9977"/>
                    <a:gd name="connsiteX331" fmla="*/ 9406 w 10000"/>
                    <a:gd name="connsiteY331" fmla="*/ 6861 h 9977"/>
                    <a:gd name="connsiteX332" fmla="*/ 9441 w 10000"/>
                    <a:gd name="connsiteY332" fmla="*/ 6837 h 9977"/>
                    <a:gd name="connsiteX333" fmla="*/ 9464 w 10000"/>
                    <a:gd name="connsiteY333" fmla="*/ 6814 h 9977"/>
                    <a:gd name="connsiteX334" fmla="*/ 9499 w 10000"/>
                    <a:gd name="connsiteY334" fmla="*/ 6791 h 9977"/>
                    <a:gd name="connsiteX335" fmla="*/ 9545 w 10000"/>
                    <a:gd name="connsiteY335" fmla="*/ 6756 h 9977"/>
                    <a:gd name="connsiteX336" fmla="*/ 9580 w 10000"/>
                    <a:gd name="connsiteY336" fmla="*/ 6733 h 9977"/>
                    <a:gd name="connsiteX337" fmla="*/ 9615 w 10000"/>
                    <a:gd name="connsiteY337" fmla="*/ 6710 h 9977"/>
                    <a:gd name="connsiteX338" fmla="*/ 9639 w 10000"/>
                    <a:gd name="connsiteY338" fmla="*/ 6698 h 9977"/>
                    <a:gd name="connsiteX339" fmla="*/ 9685 w 10000"/>
                    <a:gd name="connsiteY339" fmla="*/ 6698 h 9977"/>
                    <a:gd name="connsiteX340" fmla="*/ 9685 w 10000"/>
                    <a:gd name="connsiteY340" fmla="*/ 6675 h 9977"/>
                    <a:gd name="connsiteX341" fmla="*/ 9744 w 10000"/>
                    <a:gd name="connsiteY341" fmla="*/ 6675 h 9977"/>
                    <a:gd name="connsiteX342" fmla="*/ 9779 w 10000"/>
                    <a:gd name="connsiteY342" fmla="*/ 6675 h 9977"/>
                    <a:gd name="connsiteX343" fmla="*/ 9779 w 10000"/>
                    <a:gd name="connsiteY343" fmla="*/ 6651 h 9977"/>
                    <a:gd name="connsiteX344" fmla="*/ 9802 w 10000"/>
                    <a:gd name="connsiteY344" fmla="*/ 6651 h 9977"/>
                    <a:gd name="connsiteX345" fmla="*/ 9825 w 10000"/>
                    <a:gd name="connsiteY345" fmla="*/ 6675 h 9977"/>
                    <a:gd name="connsiteX346" fmla="*/ 9860 w 10000"/>
                    <a:gd name="connsiteY346" fmla="*/ 6675 h 9977"/>
                    <a:gd name="connsiteX347" fmla="*/ 9883 w 10000"/>
                    <a:gd name="connsiteY347" fmla="*/ 6698 h 9977"/>
                    <a:gd name="connsiteX348" fmla="*/ 9918 w 10000"/>
                    <a:gd name="connsiteY348" fmla="*/ 6710 h 9977"/>
                    <a:gd name="connsiteX349" fmla="*/ 9918 w 10000"/>
                    <a:gd name="connsiteY349" fmla="*/ 6756 h 9977"/>
                    <a:gd name="connsiteX350" fmla="*/ 9918 w 10000"/>
                    <a:gd name="connsiteY350" fmla="*/ 6791 h 9977"/>
                    <a:gd name="connsiteX351" fmla="*/ 9918 w 10000"/>
                    <a:gd name="connsiteY351" fmla="*/ 6837 h 9977"/>
                    <a:gd name="connsiteX352" fmla="*/ 9918 w 10000"/>
                    <a:gd name="connsiteY352" fmla="*/ 6872 h 9977"/>
                    <a:gd name="connsiteX353" fmla="*/ 9942 w 10000"/>
                    <a:gd name="connsiteY353" fmla="*/ 6896 h 9977"/>
                    <a:gd name="connsiteX354" fmla="*/ 9965 w 10000"/>
                    <a:gd name="connsiteY354" fmla="*/ 6896 h 9977"/>
                    <a:gd name="connsiteX355" fmla="*/ 10000 w 10000"/>
                    <a:gd name="connsiteY355" fmla="*/ 6919 h 9977"/>
                    <a:gd name="connsiteX356" fmla="*/ 10000 w 10000"/>
                    <a:gd name="connsiteY356" fmla="*/ 6930 h 9977"/>
                    <a:gd name="connsiteX357" fmla="*/ 10000 w 10000"/>
                    <a:gd name="connsiteY357" fmla="*/ 6954 h 9977"/>
                    <a:gd name="connsiteX358" fmla="*/ 9965 w 10000"/>
                    <a:gd name="connsiteY358" fmla="*/ 7000 h 9977"/>
                    <a:gd name="connsiteX359" fmla="*/ 9942 w 10000"/>
                    <a:gd name="connsiteY359" fmla="*/ 7035 h 9977"/>
                    <a:gd name="connsiteX360" fmla="*/ 9918 w 10000"/>
                    <a:gd name="connsiteY360" fmla="*/ 7070 h 9977"/>
                    <a:gd name="connsiteX361" fmla="*/ 9907 w 10000"/>
                    <a:gd name="connsiteY361" fmla="*/ 7093 h 9977"/>
                    <a:gd name="connsiteX362" fmla="*/ 9907 w 10000"/>
                    <a:gd name="connsiteY362" fmla="*/ 7117 h 9977"/>
                    <a:gd name="connsiteX363" fmla="*/ 9825 w 10000"/>
                    <a:gd name="connsiteY363" fmla="*/ 7140 h 9977"/>
                    <a:gd name="connsiteX364" fmla="*/ 9720 w 10000"/>
                    <a:gd name="connsiteY364" fmla="*/ 7210 h 9977"/>
                    <a:gd name="connsiteX365" fmla="*/ 9662 w 10000"/>
                    <a:gd name="connsiteY365" fmla="*/ 7279 h 9977"/>
                    <a:gd name="connsiteX366" fmla="*/ 9604 w 10000"/>
                    <a:gd name="connsiteY366" fmla="*/ 7337 h 9977"/>
                    <a:gd name="connsiteX367" fmla="*/ 9557 w 10000"/>
                    <a:gd name="connsiteY367" fmla="*/ 7372 h 9977"/>
                    <a:gd name="connsiteX368" fmla="*/ 9522 w 10000"/>
                    <a:gd name="connsiteY368" fmla="*/ 7396 h 9977"/>
                    <a:gd name="connsiteX369" fmla="*/ 9476 w 10000"/>
                    <a:gd name="connsiteY369" fmla="*/ 7454 h 9977"/>
                    <a:gd name="connsiteX370" fmla="*/ 9476 w 10000"/>
                    <a:gd name="connsiteY370" fmla="*/ 7500 h 9977"/>
                    <a:gd name="connsiteX371" fmla="*/ 9464 w 10000"/>
                    <a:gd name="connsiteY371" fmla="*/ 7477 h 9977"/>
                    <a:gd name="connsiteX372" fmla="*/ 9441 w 10000"/>
                    <a:gd name="connsiteY372" fmla="*/ 7512 h 9977"/>
                    <a:gd name="connsiteX373" fmla="*/ 9441 w 10000"/>
                    <a:gd name="connsiteY373" fmla="*/ 7558 h 9977"/>
                    <a:gd name="connsiteX374" fmla="*/ 9441 w 10000"/>
                    <a:gd name="connsiteY374" fmla="*/ 7593 h 9977"/>
                    <a:gd name="connsiteX375" fmla="*/ 9417 w 10000"/>
                    <a:gd name="connsiteY375" fmla="*/ 7640 h 9977"/>
                    <a:gd name="connsiteX376" fmla="*/ 9406 w 10000"/>
                    <a:gd name="connsiteY376" fmla="*/ 7640 h 9977"/>
                    <a:gd name="connsiteX377" fmla="*/ 9382 w 10000"/>
                    <a:gd name="connsiteY377" fmla="*/ 7675 h 9977"/>
                    <a:gd name="connsiteX378" fmla="*/ 9359 w 10000"/>
                    <a:gd name="connsiteY378" fmla="*/ 7698 h 9977"/>
                    <a:gd name="connsiteX379" fmla="*/ 9336 w 10000"/>
                    <a:gd name="connsiteY379" fmla="*/ 7710 h 9977"/>
                    <a:gd name="connsiteX380" fmla="*/ 9301 w 10000"/>
                    <a:gd name="connsiteY380" fmla="*/ 7710 h 9977"/>
                    <a:gd name="connsiteX381" fmla="*/ 9277 w 10000"/>
                    <a:gd name="connsiteY381" fmla="*/ 7733 h 9977"/>
                    <a:gd name="connsiteX382" fmla="*/ 9242 w 10000"/>
                    <a:gd name="connsiteY382" fmla="*/ 7756 h 9977"/>
                    <a:gd name="connsiteX383" fmla="*/ 9219 w 10000"/>
                    <a:gd name="connsiteY383" fmla="*/ 7779 h 9977"/>
                    <a:gd name="connsiteX384" fmla="*/ 9184 w 10000"/>
                    <a:gd name="connsiteY384" fmla="*/ 7791 h 9977"/>
                    <a:gd name="connsiteX385" fmla="*/ 9161 w 10000"/>
                    <a:gd name="connsiteY385" fmla="*/ 7837 h 9977"/>
                    <a:gd name="connsiteX386" fmla="*/ 9126 w 10000"/>
                    <a:gd name="connsiteY386" fmla="*/ 7849 h 9977"/>
                    <a:gd name="connsiteX387" fmla="*/ 9079 w 10000"/>
                    <a:gd name="connsiteY387" fmla="*/ 7896 h 9977"/>
                    <a:gd name="connsiteX388" fmla="*/ 9056 w 10000"/>
                    <a:gd name="connsiteY388" fmla="*/ 7919 h 9977"/>
                    <a:gd name="connsiteX389" fmla="*/ 9021 w 10000"/>
                    <a:gd name="connsiteY389" fmla="*/ 7954 h 9977"/>
                    <a:gd name="connsiteX390" fmla="*/ 8998 w 10000"/>
                    <a:gd name="connsiteY390" fmla="*/ 7977 h 9977"/>
                    <a:gd name="connsiteX391" fmla="*/ 8974 w 10000"/>
                    <a:gd name="connsiteY391" fmla="*/ 7977 h 9977"/>
                    <a:gd name="connsiteX392" fmla="*/ 8963 w 10000"/>
                    <a:gd name="connsiteY392" fmla="*/ 7977 h 9977"/>
                    <a:gd name="connsiteX393" fmla="*/ 8963 w 10000"/>
                    <a:gd name="connsiteY393" fmla="*/ 7954 h 9977"/>
                    <a:gd name="connsiteX394" fmla="*/ 8939 w 10000"/>
                    <a:gd name="connsiteY394" fmla="*/ 7930 h 9977"/>
                    <a:gd name="connsiteX395" fmla="*/ 8904 w 10000"/>
                    <a:gd name="connsiteY395" fmla="*/ 7930 h 9977"/>
                    <a:gd name="connsiteX396" fmla="*/ 8881 w 10000"/>
                    <a:gd name="connsiteY396" fmla="*/ 7919 h 9977"/>
                    <a:gd name="connsiteX397" fmla="*/ 8858 w 10000"/>
                    <a:gd name="connsiteY397" fmla="*/ 7930 h 9977"/>
                    <a:gd name="connsiteX398" fmla="*/ 8834 w 10000"/>
                    <a:gd name="connsiteY398" fmla="*/ 7954 h 9977"/>
                    <a:gd name="connsiteX399" fmla="*/ 8823 w 10000"/>
                    <a:gd name="connsiteY399" fmla="*/ 7977 h 9977"/>
                    <a:gd name="connsiteX400" fmla="*/ 8823 w 10000"/>
                    <a:gd name="connsiteY400" fmla="*/ 7977 h 9977"/>
                    <a:gd name="connsiteX401" fmla="*/ 8823 w 10000"/>
                    <a:gd name="connsiteY401" fmla="*/ 8000 h 9977"/>
                    <a:gd name="connsiteX402" fmla="*/ 8834 w 10000"/>
                    <a:gd name="connsiteY402" fmla="*/ 8012 h 9977"/>
                    <a:gd name="connsiteX403" fmla="*/ 8858 w 10000"/>
                    <a:gd name="connsiteY403" fmla="*/ 8035 h 9977"/>
                    <a:gd name="connsiteX404" fmla="*/ 8881 w 10000"/>
                    <a:gd name="connsiteY404" fmla="*/ 8058 h 9977"/>
                    <a:gd name="connsiteX405" fmla="*/ 8904 w 10000"/>
                    <a:gd name="connsiteY405" fmla="*/ 8070 h 9977"/>
                    <a:gd name="connsiteX406" fmla="*/ 8916 w 10000"/>
                    <a:gd name="connsiteY406" fmla="*/ 8093 h 9977"/>
                    <a:gd name="connsiteX407" fmla="*/ 8939 w 10000"/>
                    <a:gd name="connsiteY407" fmla="*/ 8117 h 9977"/>
                    <a:gd name="connsiteX408" fmla="*/ 8939 w 10000"/>
                    <a:gd name="connsiteY408" fmla="*/ 8117 h 9977"/>
                    <a:gd name="connsiteX409" fmla="*/ 8916 w 10000"/>
                    <a:gd name="connsiteY409" fmla="*/ 8140 h 9977"/>
                    <a:gd name="connsiteX410" fmla="*/ 8904 w 10000"/>
                    <a:gd name="connsiteY410" fmla="*/ 8151 h 9977"/>
                    <a:gd name="connsiteX411" fmla="*/ 8858 w 10000"/>
                    <a:gd name="connsiteY411" fmla="*/ 8140 h 9977"/>
                    <a:gd name="connsiteX412" fmla="*/ 8834 w 10000"/>
                    <a:gd name="connsiteY412" fmla="*/ 8140 h 9977"/>
                    <a:gd name="connsiteX413" fmla="*/ 8834 w 10000"/>
                    <a:gd name="connsiteY413" fmla="*/ 8117 h 9977"/>
                    <a:gd name="connsiteX414" fmla="*/ 8776 w 10000"/>
                    <a:gd name="connsiteY414" fmla="*/ 8117 h 9977"/>
                    <a:gd name="connsiteX415" fmla="*/ 8741 w 10000"/>
                    <a:gd name="connsiteY415" fmla="*/ 8140 h 9977"/>
                    <a:gd name="connsiteX416" fmla="*/ 8695 w 10000"/>
                    <a:gd name="connsiteY416" fmla="*/ 8117 h 9977"/>
                    <a:gd name="connsiteX417" fmla="*/ 8636 w 10000"/>
                    <a:gd name="connsiteY417" fmla="*/ 8117 h 9977"/>
                    <a:gd name="connsiteX418" fmla="*/ 8601 w 10000"/>
                    <a:gd name="connsiteY418" fmla="*/ 8140 h 9977"/>
                    <a:gd name="connsiteX419" fmla="*/ 8543 w 10000"/>
                    <a:gd name="connsiteY419" fmla="*/ 8140 h 9977"/>
                    <a:gd name="connsiteX420" fmla="*/ 8497 w 10000"/>
                    <a:gd name="connsiteY420" fmla="*/ 8151 h 9977"/>
                    <a:gd name="connsiteX421" fmla="*/ 8485 w 10000"/>
                    <a:gd name="connsiteY421" fmla="*/ 8175 h 9977"/>
                    <a:gd name="connsiteX422" fmla="*/ 8438 w 10000"/>
                    <a:gd name="connsiteY422" fmla="*/ 8175 h 9977"/>
                    <a:gd name="connsiteX423" fmla="*/ 8415 w 10000"/>
                    <a:gd name="connsiteY423" fmla="*/ 8198 h 9977"/>
                    <a:gd name="connsiteX424" fmla="*/ 8380 w 10000"/>
                    <a:gd name="connsiteY424" fmla="*/ 8198 h 9977"/>
                    <a:gd name="connsiteX425" fmla="*/ 8357 w 10000"/>
                    <a:gd name="connsiteY425" fmla="*/ 8233 h 9977"/>
                    <a:gd name="connsiteX426" fmla="*/ 8322 w 10000"/>
                    <a:gd name="connsiteY426" fmla="*/ 8233 h 9977"/>
                    <a:gd name="connsiteX427" fmla="*/ 8298 w 10000"/>
                    <a:gd name="connsiteY427" fmla="*/ 8256 h 9977"/>
                    <a:gd name="connsiteX428" fmla="*/ 8263 w 10000"/>
                    <a:gd name="connsiteY428" fmla="*/ 8256 h 9977"/>
                    <a:gd name="connsiteX429" fmla="*/ 8240 w 10000"/>
                    <a:gd name="connsiteY429" fmla="*/ 8279 h 9977"/>
                    <a:gd name="connsiteX430" fmla="*/ 8240 w 10000"/>
                    <a:gd name="connsiteY430" fmla="*/ 8291 h 9977"/>
                    <a:gd name="connsiteX431" fmla="*/ 8193 w 10000"/>
                    <a:gd name="connsiteY431" fmla="*/ 8314 h 9977"/>
                    <a:gd name="connsiteX432" fmla="*/ 8135 w 10000"/>
                    <a:gd name="connsiteY432" fmla="*/ 8314 h 9977"/>
                    <a:gd name="connsiteX433" fmla="*/ 8124 w 10000"/>
                    <a:gd name="connsiteY433" fmla="*/ 8337 h 9977"/>
                    <a:gd name="connsiteX434" fmla="*/ 8100 w 10000"/>
                    <a:gd name="connsiteY434" fmla="*/ 8349 h 9977"/>
                    <a:gd name="connsiteX435" fmla="*/ 8054 w 10000"/>
                    <a:gd name="connsiteY435" fmla="*/ 8349 h 9977"/>
                    <a:gd name="connsiteX436" fmla="*/ 8019 w 10000"/>
                    <a:gd name="connsiteY436" fmla="*/ 8372 h 9977"/>
                    <a:gd name="connsiteX437" fmla="*/ 7995 w 10000"/>
                    <a:gd name="connsiteY437" fmla="*/ 8396 h 9977"/>
                    <a:gd name="connsiteX438" fmla="*/ 7960 w 10000"/>
                    <a:gd name="connsiteY438" fmla="*/ 8419 h 9977"/>
                    <a:gd name="connsiteX439" fmla="*/ 7914 w 10000"/>
                    <a:gd name="connsiteY439" fmla="*/ 8430 h 9977"/>
                    <a:gd name="connsiteX440" fmla="*/ 7902 w 10000"/>
                    <a:gd name="connsiteY440" fmla="*/ 8454 h 9977"/>
                    <a:gd name="connsiteX441" fmla="*/ 7902 w 10000"/>
                    <a:gd name="connsiteY441" fmla="*/ 8477 h 9977"/>
                    <a:gd name="connsiteX442" fmla="*/ 7855 w 10000"/>
                    <a:gd name="connsiteY442" fmla="*/ 8512 h 9977"/>
                    <a:gd name="connsiteX443" fmla="*/ 7844 w 10000"/>
                    <a:gd name="connsiteY443" fmla="*/ 8535 h 9977"/>
                    <a:gd name="connsiteX444" fmla="*/ 7821 w 10000"/>
                    <a:gd name="connsiteY444" fmla="*/ 8558 h 9977"/>
                    <a:gd name="connsiteX445" fmla="*/ 7797 w 10000"/>
                    <a:gd name="connsiteY445" fmla="*/ 8570 h 9977"/>
                    <a:gd name="connsiteX446" fmla="*/ 7797 w 10000"/>
                    <a:gd name="connsiteY446" fmla="*/ 8593 h 9977"/>
                    <a:gd name="connsiteX447" fmla="*/ 7774 w 10000"/>
                    <a:gd name="connsiteY447" fmla="*/ 8617 h 9977"/>
                    <a:gd name="connsiteX448" fmla="*/ 7762 w 10000"/>
                    <a:gd name="connsiteY448" fmla="*/ 8640 h 9977"/>
                    <a:gd name="connsiteX449" fmla="*/ 7762 w 10000"/>
                    <a:gd name="connsiteY449" fmla="*/ 8651 h 9977"/>
                    <a:gd name="connsiteX450" fmla="*/ 7762 w 10000"/>
                    <a:gd name="connsiteY450" fmla="*/ 8675 h 9977"/>
                    <a:gd name="connsiteX451" fmla="*/ 7762 w 10000"/>
                    <a:gd name="connsiteY451" fmla="*/ 8698 h 9977"/>
                    <a:gd name="connsiteX452" fmla="*/ 7739 w 10000"/>
                    <a:gd name="connsiteY452" fmla="*/ 8710 h 9977"/>
                    <a:gd name="connsiteX453" fmla="*/ 7716 w 10000"/>
                    <a:gd name="connsiteY453" fmla="*/ 8733 h 9977"/>
                    <a:gd name="connsiteX454" fmla="*/ 7716 w 10000"/>
                    <a:gd name="connsiteY454" fmla="*/ 8756 h 9977"/>
                    <a:gd name="connsiteX455" fmla="*/ 7681 w 10000"/>
                    <a:gd name="connsiteY455" fmla="*/ 8779 h 9977"/>
                    <a:gd name="connsiteX456" fmla="*/ 7681 w 10000"/>
                    <a:gd name="connsiteY456" fmla="*/ 8791 h 9977"/>
                    <a:gd name="connsiteX457" fmla="*/ 7681 w 10000"/>
                    <a:gd name="connsiteY457" fmla="*/ 8814 h 9977"/>
                    <a:gd name="connsiteX458" fmla="*/ 7681 w 10000"/>
                    <a:gd name="connsiteY458" fmla="*/ 8837 h 9977"/>
                    <a:gd name="connsiteX459" fmla="*/ 7692 w 10000"/>
                    <a:gd name="connsiteY459" fmla="*/ 8837 h 9977"/>
                    <a:gd name="connsiteX460" fmla="*/ 7716 w 10000"/>
                    <a:gd name="connsiteY460" fmla="*/ 8849 h 9977"/>
                    <a:gd name="connsiteX461" fmla="*/ 7762 w 10000"/>
                    <a:gd name="connsiteY461" fmla="*/ 8849 h 9977"/>
                    <a:gd name="connsiteX462" fmla="*/ 7774 w 10000"/>
                    <a:gd name="connsiteY462" fmla="*/ 8849 h 9977"/>
                    <a:gd name="connsiteX463" fmla="*/ 7797 w 10000"/>
                    <a:gd name="connsiteY463" fmla="*/ 8849 h 9977"/>
                    <a:gd name="connsiteX464" fmla="*/ 7797 w 10000"/>
                    <a:gd name="connsiteY464" fmla="*/ 8849 h 9977"/>
                    <a:gd name="connsiteX465" fmla="*/ 7821 w 10000"/>
                    <a:gd name="connsiteY465" fmla="*/ 8872 h 9977"/>
                    <a:gd name="connsiteX466" fmla="*/ 7855 w 10000"/>
                    <a:gd name="connsiteY466" fmla="*/ 8872 h 9977"/>
                    <a:gd name="connsiteX467" fmla="*/ 7902 w 10000"/>
                    <a:gd name="connsiteY467" fmla="*/ 8849 h 9977"/>
                    <a:gd name="connsiteX468" fmla="*/ 7937 w 10000"/>
                    <a:gd name="connsiteY468" fmla="*/ 8849 h 9977"/>
                    <a:gd name="connsiteX469" fmla="*/ 7984 w 10000"/>
                    <a:gd name="connsiteY469" fmla="*/ 8837 h 9977"/>
                    <a:gd name="connsiteX470" fmla="*/ 7995 w 10000"/>
                    <a:gd name="connsiteY470" fmla="*/ 8814 h 9977"/>
                    <a:gd name="connsiteX471" fmla="*/ 8042 w 10000"/>
                    <a:gd name="connsiteY471" fmla="*/ 8814 h 9977"/>
                    <a:gd name="connsiteX472" fmla="*/ 8054 w 10000"/>
                    <a:gd name="connsiteY472" fmla="*/ 8849 h 9977"/>
                    <a:gd name="connsiteX473" fmla="*/ 8077 w 10000"/>
                    <a:gd name="connsiteY473" fmla="*/ 8872 h 9977"/>
                    <a:gd name="connsiteX474" fmla="*/ 8124 w 10000"/>
                    <a:gd name="connsiteY474" fmla="*/ 8919 h 9977"/>
                    <a:gd name="connsiteX475" fmla="*/ 8159 w 10000"/>
                    <a:gd name="connsiteY475" fmla="*/ 8954 h 9977"/>
                    <a:gd name="connsiteX476" fmla="*/ 8182 w 10000"/>
                    <a:gd name="connsiteY476" fmla="*/ 8989 h 9977"/>
                    <a:gd name="connsiteX477" fmla="*/ 8182 w 10000"/>
                    <a:gd name="connsiteY477" fmla="*/ 9035 h 9977"/>
                    <a:gd name="connsiteX478" fmla="*/ 8159 w 10000"/>
                    <a:gd name="connsiteY478" fmla="*/ 9058 h 9977"/>
                    <a:gd name="connsiteX479" fmla="*/ 8124 w 10000"/>
                    <a:gd name="connsiteY479" fmla="*/ 9070 h 9977"/>
                    <a:gd name="connsiteX480" fmla="*/ 8077 w 10000"/>
                    <a:gd name="connsiteY480" fmla="*/ 9070 h 9977"/>
                    <a:gd name="connsiteX481" fmla="*/ 8054 w 10000"/>
                    <a:gd name="connsiteY481" fmla="*/ 9058 h 9977"/>
                    <a:gd name="connsiteX482" fmla="*/ 8042 w 10000"/>
                    <a:gd name="connsiteY482" fmla="*/ 9058 h 9977"/>
                    <a:gd name="connsiteX483" fmla="*/ 7995 w 10000"/>
                    <a:gd name="connsiteY483" fmla="*/ 9058 h 9977"/>
                    <a:gd name="connsiteX484" fmla="*/ 7937 w 10000"/>
                    <a:gd name="connsiteY484" fmla="*/ 9058 h 9977"/>
                    <a:gd name="connsiteX485" fmla="*/ 7902 w 10000"/>
                    <a:gd name="connsiteY485" fmla="*/ 9058 h 9977"/>
                    <a:gd name="connsiteX486" fmla="*/ 7879 w 10000"/>
                    <a:gd name="connsiteY486" fmla="*/ 9070 h 9977"/>
                    <a:gd name="connsiteX487" fmla="*/ 7821 w 10000"/>
                    <a:gd name="connsiteY487" fmla="*/ 9093 h 9977"/>
                    <a:gd name="connsiteX488" fmla="*/ 7774 w 10000"/>
                    <a:gd name="connsiteY488" fmla="*/ 9117 h 9977"/>
                    <a:gd name="connsiteX489" fmla="*/ 7716 w 10000"/>
                    <a:gd name="connsiteY489" fmla="*/ 9140 h 9977"/>
                    <a:gd name="connsiteX490" fmla="*/ 7657 w 10000"/>
                    <a:gd name="connsiteY490" fmla="*/ 9151 h 9977"/>
                    <a:gd name="connsiteX491" fmla="*/ 7634 w 10000"/>
                    <a:gd name="connsiteY491" fmla="*/ 9151 h 9977"/>
                    <a:gd name="connsiteX492" fmla="*/ 7622 w 10000"/>
                    <a:gd name="connsiteY492" fmla="*/ 9175 h 9977"/>
                    <a:gd name="connsiteX493" fmla="*/ 7576 w 10000"/>
                    <a:gd name="connsiteY493" fmla="*/ 9198 h 9977"/>
                    <a:gd name="connsiteX494" fmla="*/ 7552 w 10000"/>
                    <a:gd name="connsiteY494" fmla="*/ 9210 h 9977"/>
                    <a:gd name="connsiteX495" fmla="*/ 7541 w 10000"/>
                    <a:gd name="connsiteY495" fmla="*/ 9198 h 9977"/>
                    <a:gd name="connsiteX496" fmla="*/ 7517 w 10000"/>
                    <a:gd name="connsiteY496" fmla="*/ 9210 h 9977"/>
                    <a:gd name="connsiteX497" fmla="*/ 7494 w 10000"/>
                    <a:gd name="connsiteY497" fmla="*/ 9233 h 9977"/>
                    <a:gd name="connsiteX498" fmla="*/ 7494 w 10000"/>
                    <a:gd name="connsiteY498" fmla="*/ 9233 h 9977"/>
                    <a:gd name="connsiteX499" fmla="*/ 7483 w 10000"/>
                    <a:gd name="connsiteY499" fmla="*/ 9279 h 9977"/>
                    <a:gd name="connsiteX500" fmla="*/ 7459 w 10000"/>
                    <a:gd name="connsiteY500" fmla="*/ 9279 h 9977"/>
                    <a:gd name="connsiteX501" fmla="*/ 7436 w 10000"/>
                    <a:gd name="connsiteY501" fmla="*/ 9314 h 9977"/>
                    <a:gd name="connsiteX502" fmla="*/ 7413 w 10000"/>
                    <a:gd name="connsiteY502" fmla="*/ 9337 h 9977"/>
                    <a:gd name="connsiteX503" fmla="*/ 7401 w 10000"/>
                    <a:gd name="connsiteY503" fmla="*/ 9349 h 9977"/>
                    <a:gd name="connsiteX504" fmla="*/ 7378 w 10000"/>
                    <a:gd name="connsiteY504" fmla="*/ 9372 h 9977"/>
                    <a:gd name="connsiteX505" fmla="*/ 7354 w 10000"/>
                    <a:gd name="connsiteY505" fmla="*/ 9372 h 9977"/>
                    <a:gd name="connsiteX506" fmla="*/ 7296 w 10000"/>
                    <a:gd name="connsiteY506" fmla="*/ 9372 h 9977"/>
                    <a:gd name="connsiteX507" fmla="*/ 7238 w 10000"/>
                    <a:gd name="connsiteY507" fmla="*/ 9372 h 9977"/>
                    <a:gd name="connsiteX508" fmla="*/ 7203 w 10000"/>
                    <a:gd name="connsiteY508" fmla="*/ 9372 h 9977"/>
                    <a:gd name="connsiteX509" fmla="*/ 7156 w 10000"/>
                    <a:gd name="connsiteY509" fmla="*/ 9349 h 9977"/>
                    <a:gd name="connsiteX510" fmla="*/ 7121 w 10000"/>
                    <a:gd name="connsiteY510" fmla="*/ 9349 h 9977"/>
                    <a:gd name="connsiteX511" fmla="*/ 7075 w 10000"/>
                    <a:gd name="connsiteY511" fmla="*/ 9349 h 9977"/>
                    <a:gd name="connsiteX512" fmla="*/ 7016 w 10000"/>
                    <a:gd name="connsiteY512" fmla="*/ 9372 h 9977"/>
                    <a:gd name="connsiteX513" fmla="*/ 6993 w 10000"/>
                    <a:gd name="connsiteY513" fmla="*/ 9419 h 9977"/>
                    <a:gd name="connsiteX514" fmla="*/ 6958 w 10000"/>
                    <a:gd name="connsiteY514" fmla="*/ 9430 h 9977"/>
                    <a:gd name="connsiteX515" fmla="*/ 6911 w 10000"/>
                    <a:gd name="connsiteY515" fmla="*/ 9454 h 9977"/>
                    <a:gd name="connsiteX516" fmla="*/ 6876 w 10000"/>
                    <a:gd name="connsiteY516" fmla="*/ 9477 h 9977"/>
                    <a:gd name="connsiteX517" fmla="*/ 6853 w 10000"/>
                    <a:gd name="connsiteY517" fmla="*/ 9489 h 9977"/>
                    <a:gd name="connsiteX518" fmla="*/ 6841 w 10000"/>
                    <a:gd name="connsiteY518" fmla="*/ 9535 h 9977"/>
                    <a:gd name="connsiteX519" fmla="*/ 6818 w 10000"/>
                    <a:gd name="connsiteY519" fmla="*/ 9593 h 9977"/>
                    <a:gd name="connsiteX520" fmla="*/ 6818 w 10000"/>
                    <a:gd name="connsiteY520" fmla="*/ 9617 h 9977"/>
                    <a:gd name="connsiteX521" fmla="*/ 6795 w 10000"/>
                    <a:gd name="connsiteY521" fmla="*/ 9628 h 9977"/>
                    <a:gd name="connsiteX522" fmla="*/ 6795 w 10000"/>
                    <a:gd name="connsiteY522" fmla="*/ 9651 h 9977"/>
                    <a:gd name="connsiteX523" fmla="*/ 6760 w 10000"/>
                    <a:gd name="connsiteY523" fmla="*/ 9651 h 9977"/>
                    <a:gd name="connsiteX524" fmla="*/ 6737 w 10000"/>
                    <a:gd name="connsiteY524" fmla="*/ 9675 h 9977"/>
                    <a:gd name="connsiteX525" fmla="*/ 6702 w 10000"/>
                    <a:gd name="connsiteY525" fmla="*/ 9698 h 9977"/>
                    <a:gd name="connsiteX526" fmla="*/ 6655 w 10000"/>
                    <a:gd name="connsiteY526" fmla="*/ 9710 h 9977"/>
                    <a:gd name="connsiteX527" fmla="*/ 6632 w 10000"/>
                    <a:gd name="connsiteY527" fmla="*/ 9733 h 9977"/>
                    <a:gd name="connsiteX528" fmla="*/ 6620 w 10000"/>
                    <a:gd name="connsiteY528" fmla="*/ 9756 h 9977"/>
                    <a:gd name="connsiteX529" fmla="*/ 6597 w 10000"/>
                    <a:gd name="connsiteY529" fmla="*/ 9791 h 9977"/>
                    <a:gd name="connsiteX530" fmla="*/ 6550 w 10000"/>
                    <a:gd name="connsiteY530" fmla="*/ 9814 h 9977"/>
                    <a:gd name="connsiteX531" fmla="*/ 6538 w 10000"/>
                    <a:gd name="connsiteY531" fmla="*/ 9849 h 9977"/>
                    <a:gd name="connsiteX532" fmla="*/ 6515 w 10000"/>
                    <a:gd name="connsiteY532" fmla="*/ 9872 h 9977"/>
                    <a:gd name="connsiteX533" fmla="*/ 6492 w 10000"/>
                    <a:gd name="connsiteY533" fmla="*/ 9919 h 9977"/>
                    <a:gd name="connsiteX534" fmla="*/ 6480 w 10000"/>
                    <a:gd name="connsiteY534" fmla="*/ 9930 h 9977"/>
                    <a:gd name="connsiteX535" fmla="*/ 6434 w 10000"/>
                    <a:gd name="connsiteY535" fmla="*/ 9930 h 9977"/>
                    <a:gd name="connsiteX536" fmla="*/ 6399 w 10000"/>
                    <a:gd name="connsiteY536" fmla="*/ 9930 h 9977"/>
                    <a:gd name="connsiteX537" fmla="*/ 6352 w 10000"/>
                    <a:gd name="connsiteY537" fmla="*/ 9930 h 9977"/>
                    <a:gd name="connsiteX538" fmla="*/ 6317 w 10000"/>
                    <a:gd name="connsiteY538" fmla="*/ 9930 h 9977"/>
                    <a:gd name="connsiteX539" fmla="*/ 6294 w 10000"/>
                    <a:gd name="connsiteY539" fmla="*/ 9954 h 9977"/>
                    <a:gd name="connsiteX540" fmla="*/ 6259 w 10000"/>
                    <a:gd name="connsiteY540" fmla="*/ 9977 h 9977"/>
                    <a:gd name="connsiteX541" fmla="*/ 6200 w 10000"/>
                    <a:gd name="connsiteY541" fmla="*/ 9954 h 9977"/>
                    <a:gd name="connsiteX542" fmla="*/ 6154 w 10000"/>
                    <a:gd name="connsiteY542" fmla="*/ 9954 h 9977"/>
                    <a:gd name="connsiteX543" fmla="*/ 6154 w 10000"/>
                    <a:gd name="connsiteY543" fmla="*/ 9919 h 9977"/>
                    <a:gd name="connsiteX544" fmla="*/ 6154 w 10000"/>
                    <a:gd name="connsiteY544" fmla="*/ 9849 h 9977"/>
                    <a:gd name="connsiteX545" fmla="*/ 6154 w 10000"/>
                    <a:gd name="connsiteY545" fmla="*/ 9814 h 9977"/>
                    <a:gd name="connsiteX546" fmla="*/ 6200 w 10000"/>
                    <a:gd name="connsiteY546" fmla="*/ 9779 h 9977"/>
                    <a:gd name="connsiteX547" fmla="*/ 6212 w 10000"/>
                    <a:gd name="connsiteY547" fmla="*/ 9756 h 9977"/>
                    <a:gd name="connsiteX548" fmla="*/ 6259 w 10000"/>
                    <a:gd name="connsiteY548" fmla="*/ 9756 h 9977"/>
                    <a:gd name="connsiteX549" fmla="*/ 6294 w 10000"/>
                    <a:gd name="connsiteY549" fmla="*/ 9779 h 9977"/>
                    <a:gd name="connsiteX550" fmla="*/ 6340 w 10000"/>
                    <a:gd name="connsiteY550" fmla="*/ 9779 h 9977"/>
                    <a:gd name="connsiteX551" fmla="*/ 6375 w 10000"/>
                    <a:gd name="connsiteY551" fmla="*/ 9733 h 9977"/>
                    <a:gd name="connsiteX552" fmla="*/ 6410 w 10000"/>
                    <a:gd name="connsiteY552" fmla="*/ 9710 h 9977"/>
                    <a:gd name="connsiteX553" fmla="*/ 6434 w 10000"/>
                    <a:gd name="connsiteY553" fmla="*/ 9675 h 9977"/>
                    <a:gd name="connsiteX554" fmla="*/ 6457 w 10000"/>
                    <a:gd name="connsiteY554" fmla="*/ 9651 h 9977"/>
                    <a:gd name="connsiteX555" fmla="*/ 6457 w 10000"/>
                    <a:gd name="connsiteY555" fmla="*/ 9617 h 9977"/>
                    <a:gd name="connsiteX556" fmla="*/ 6410 w 10000"/>
                    <a:gd name="connsiteY556" fmla="*/ 9593 h 9977"/>
                    <a:gd name="connsiteX557" fmla="*/ 6410 w 10000"/>
                    <a:gd name="connsiteY557" fmla="*/ 9558 h 9977"/>
                    <a:gd name="connsiteX558" fmla="*/ 6399 w 10000"/>
                    <a:gd name="connsiteY558" fmla="*/ 9535 h 9977"/>
                    <a:gd name="connsiteX559" fmla="*/ 6375 w 10000"/>
                    <a:gd name="connsiteY559" fmla="*/ 9489 h 9977"/>
                    <a:gd name="connsiteX560" fmla="*/ 6375 w 10000"/>
                    <a:gd name="connsiteY560" fmla="*/ 9233 h 9977"/>
                    <a:gd name="connsiteX561" fmla="*/ 6399 w 10000"/>
                    <a:gd name="connsiteY561" fmla="*/ 9210 h 9977"/>
                    <a:gd name="connsiteX562" fmla="*/ 6410 w 10000"/>
                    <a:gd name="connsiteY562" fmla="*/ 9198 h 9977"/>
                    <a:gd name="connsiteX563" fmla="*/ 6480 w 10000"/>
                    <a:gd name="connsiteY563" fmla="*/ 9198 h 9977"/>
                    <a:gd name="connsiteX564" fmla="*/ 6492 w 10000"/>
                    <a:gd name="connsiteY564" fmla="*/ 9151 h 9977"/>
                    <a:gd name="connsiteX565" fmla="*/ 6515 w 10000"/>
                    <a:gd name="connsiteY565" fmla="*/ 9140 h 9977"/>
                    <a:gd name="connsiteX566" fmla="*/ 6538 w 10000"/>
                    <a:gd name="connsiteY566" fmla="*/ 9093 h 9977"/>
                    <a:gd name="connsiteX567" fmla="*/ 6550 w 10000"/>
                    <a:gd name="connsiteY567" fmla="*/ 9070 h 9977"/>
                    <a:gd name="connsiteX568" fmla="*/ 6620 w 10000"/>
                    <a:gd name="connsiteY568" fmla="*/ 9035 h 9977"/>
                    <a:gd name="connsiteX569" fmla="*/ 6632 w 10000"/>
                    <a:gd name="connsiteY569" fmla="*/ 8989 h 9977"/>
                    <a:gd name="connsiteX570" fmla="*/ 6655 w 10000"/>
                    <a:gd name="connsiteY570" fmla="*/ 8977 h 9977"/>
                    <a:gd name="connsiteX571" fmla="*/ 6678 w 10000"/>
                    <a:gd name="connsiteY571" fmla="*/ 8954 h 9977"/>
                    <a:gd name="connsiteX572" fmla="*/ 6678 w 10000"/>
                    <a:gd name="connsiteY572" fmla="*/ 8919 h 9977"/>
                    <a:gd name="connsiteX573" fmla="*/ 6678 w 10000"/>
                    <a:gd name="connsiteY573" fmla="*/ 8872 h 9977"/>
                    <a:gd name="connsiteX574" fmla="*/ 6655 w 10000"/>
                    <a:gd name="connsiteY574" fmla="*/ 8849 h 9977"/>
                    <a:gd name="connsiteX575" fmla="*/ 6632 w 10000"/>
                    <a:gd name="connsiteY575" fmla="*/ 8791 h 9977"/>
                    <a:gd name="connsiteX576" fmla="*/ 6632 w 10000"/>
                    <a:gd name="connsiteY576" fmla="*/ 8710 h 9977"/>
                    <a:gd name="connsiteX577" fmla="*/ 6620 w 10000"/>
                    <a:gd name="connsiteY577" fmla="*/ 8675 h 9977"/>
                    <a:gd name="connsiteX578" fmla="*/ 6620 w 10000"/>
                    <a:gd name="connsiteY578" fmla="*/ 8617 h 9977"/>
                    <a:gd name="connsiteX579" fmla="*/ 6620 w 10000"/>
                    <a:gd name="connsiteY579" fmla="*/ 8558 h 9977"/>
                    <a:gd name="connsiteX580" fmla="*/ 6597 w 10000"/>
                    <a:gd name="connsiteY580" fmla="*/ 8512 h 9977"/>
                    <a:gd name="connsiteX581" fmla="*/ 6597 w 10000"/>
                    <a:gd name="connsiteY581" fmla="*/ 8454 h 9977"/>
                    <a:gd name="connsiteX582" fmla="*/ 6597 w 10000"/>
                    <a:gd name="connsiteY582" fmla="*/ 8396 h 9977"/>
                    <a:gd name="connsiteX583" fmla="*/ 6620 w 10000"/>
                    <a:gd name="connsiteY583" fmla="*/ 8337 h 9977"/>
                    <a:gd name="connsiteX584" fmla="*/ 6632 w 10000"/>
                    <a:gd name="connsiteY584" fmla="*/ 8291 h 9977"/>
                    <a:gd name="connsiteX585" fmla="*/ 6655 w 10000"/>
                    <a:gd name="connsiteY585" fmla="*/ 8198 h 9977"/>
                    <a:gd name="connsiteX586" fmla="*/ 6678 w 10000"/>
                    <a:gd name="connsiteY586" fmla="*/ 8175 h 9977"/>
                    <a:gd name="connsiteX587" fmla="*/ 6702 w 10000"/>
                    <a:gd name="connsiteY587" fmla="*/ 8140 h 9977"/>
                    <a:gd name="connsiteX588" fmla="*/ 6713 w 10000"/>
                    <a:gd name="connsiteY588" fmla="*/ 8117 h 9977"/>
                    <a:gd name="connsiteX589" fmla="*/ 6713 w 10000"/>
                    <a:gd name="connsiteY589" fmla="*/ 8070 h 9977"/>
                    <a:gd name="connsiteX590" fmla="*/ 6737 w 10000"/>
                    <a:gd name="connsiteY590" fmla="*/ 8035 h 9977"/>
                    <a:gd name="connsiteX591" fmla="*/ 6737 w 10000"/>
                    <a:gd name="connsiteY591" fmla="*/ 8000 h 9977"/>
                    <a:gd name="connsiteX592" fmla="*/ 6737 w 10000"/>
                    <a:gd name="connsiteY592" fmla="*/ 7930 h 9977"/>
                    <a:gd name="connsiteX593" fmla="*/ 6713 w 10000"/>
                    <a:gd name="connsiteY593" fmla="*/ 7896 h 9977"/>
                    <a:gd name="connsiteX594" fmla="*/ 6713 w 10000"/>
                    <a:gd name="connsiteY594" fmla="*/ 7849 h 9977"/>
                    <a:gd name="connsiteX595" fmla="*/ 6678 w 10000"/>
                    <a:gd name="connsiteY595" fmla="*/ 7837 h 9977"/>
                    <a:gd name="connsiteX596" fmla="*/ 6678 w 10000"/>
                    <a:gd name="connsiteY596" fmla="*/ 7791 h 9977"/>
                    <a:gd name="connsiteX597" fmla="*/ 6655 w 10000"/>
                    <a:gd name="connsiteY597" fmla="*/ 7791 h 9977"/>
                    <a:gd name="connsiteX598" fmla="*/ 6655 w 10000"/>
                    <a:gd name="connsiteY598" fmla="*/ 7779 h 9977"/>
                    <a:gd name="connsiteX599" fmla="*/ 6632 w 10000"/>
                    <a:gd name="connsiteY599" fmla="*/ 7779 h 9977"/>
                    <a:gd name="connsiteX600" fmla="*/ 6632 w 10000"/>
                    <a:gd name="connsiteY600" fmla="*/ 7733 h 9977"/>
                    <a:gd name="connsiteX601" fmla="*/ 6620 w 10000"/>
                    <a:gd name="connsiteY601" fmla="*/ 7710 h 9977"/>
                    <a:gd name="connsiteX602" fmla="*/ 6620 w 10000"/>
                    <a:gd name="connsiteY602" fmla="*/ 7698 h 9977"/>
                    <a:gd name="connsiteX603" fmla="*/ 6597 w 10000"/>
                    <a:gd name="connsiteY603" fmla="*/ 7675 h 9977"/>
                    <a:gd name="connsiteX604" fmla="*/ 6573 w 10000"/>
                    <a:gd name="connsiteY604" fmla="*/ 7651 h 9977"/>
                    <a:gd name="connsiteX605" fmla="*/ 6550 w 10000"/>
                    <a:gd name="connsiteY605" fmla="*/ 7617 h 9977"/>
                    <a:gd name="connsiteX606" fmla="*/ 6538 w 10000"/>
                    <a:gd name="connsiteY606" fmla="*/ 7617 h 9977"/>
                    <a:gd name="connsiteX607" fmla="*/ 6538 w 10000"/>
                    <a:gd name="connsiteY607" fmla="*/ 7593 h 9977"/>
                    <a:gd name="connsiteX608" fmla="*/ 6573 w 10000"/>
                    <a:gd name="connsiteY608" fmla="*/ 7593 h 9977"/>
                    <a:gd name="connsiteX609" fmla="*/ 6597 w 10000"/>
                    <a:gd name="connsiteY609" fmla="*/ 7593 h 9977"/>
                    <a:gd name="connsiteX610" fmla="*/ 6632 w 10000"/>
                    <a:gd name="connsiteY610" fmla="*/ 7593 h 9977"/>
                    <a:gd name="connsiteX611" fmla="*/ 6678 w 10000"/>
                    <a:gd name="connsiteY611" fmla="*/ 7593 h 9977"/>
                    <a:gd name="connsiteX612" fmla="*/ 6702 w 10000"/>
                    <a:gd name="connsiteY612" fmla="*/ 7617 h 9977"/>
                    <a:gd name="connsiteX613" fmla="*/ 6702 w 10000"/>
                    <a:gd name="connsiteY613" fmla="*/ 7651 h 9977"/>
                    <a:gd name="connsiteX614" fmla="*/ 6713 w 10000"/>
                    <a:gd name="connsiteY614" fmla="*/ 7675 h 9977"/>
                    <a:gd name="connsiteX615" fmla="*/ 6713 w 10000"/>
                    <a:gd name="connsiteY615" fmla="*/ 7710 h 9977"/>
                    <a:gd name="connsiteX616" fmla="*/ 6737 w 10000"/>
                    <a:gd name="connsiteY616" fmla="*/ 7733 h 9977"/>
                    <a:gd name="connsiteX617" fmla="*/ 6760 w 10000"/>
                    <a:gd name="connsiteY617" fmla="*/ 7779 h 9977"/>
                    <a:gd name="connsiteX618" fmla="*/ 6760 w 10000"/>
                    <a:gd name="connsiteY618" fmla="*/ 7779 h 9977"/>
                    <a:gd name="connsiteX619" fmla="*/ 6772 w 10000"/>
                    <a:gd name="connsiteY619" fmla="*/ 7814 h 9977"/>
                    <a:gd name="connsiteX620" fmla="*/ 6795 w 10000"/>
                    <a:gd name="connsiteY620" fmla="*/ 7837 h 9977"/>
                    <a:gd name="connsiteX621" fmla="*/ 6818 w 10000"/>
                    <a:gd name="connsiteY621" fmla="*/ 7849 h 9977"/>
                    <a:gd name="connsiteX622" fmla="*/ 6818 w 10000"/>
                    <a:gd name="connsiteY622" fmla="*/ 7837 h 9977"/>
                    <a:gd name="connsiteX623" fmla="*/ 6841 w 10000"/>
                    <a:gd name="connsiteY623" fmla="*/ 7837 h 9977"/>
                    <a:gd name="connsiteX624" fmla="*/ 6853 w 10000"/>
                    <a:gd name="connsiteY624" fmla="*/ 7791 h 9977"/>
                    <a:gd name="connsiteX625" fmla="*/ 6876 w 10000"/>
                    <a:gd name="connsiteY625" fmla="*/ 7791 h 9977"/>
                    <a:gd name="connsiteX626" fmla="*/ 6876 w 10000"/>
                    <a:gd name="connsiteY626" fmla="*/ 7814 h 9977"/>
                    <a:gd name="connsiteX627" fmla="*/ 6876 w 10000"/>
                    <a:gd name="connsiteY627" fmla="*/ 7849 h 9977"/>
                    <a:gd name="connsiteX628" fmla="*/ 6876 w 10000"/>
                    <a:gd name="connsiteY628" fmla="*/ 7872 h 9977"/>
                    <a:gd name="connsiteX629" fmla="*/ 6876 w 10000"/>
                    <a:gd name="connsiteY629" fmla="*/ 7896 h 9977"/>
                    <a:gd name="connsiteX630" fmla="*/ 6900 w 10000"/>
                    <a:gd name="connsiteY630" fmla="*/ 7896 h 9977"/>
                    <a:gd name="connsiteX631" fmla="*/ 6911 w 10000"/>
                    <a:gd name="connsiteY631" fmla="*/ 7896 h 9977"/>
                    <a:gd name="connsiteX632" fmla="*/ 6935 w 10000"/>
                    <a:gd name="connsiteY632" fmla="*/ 7919 h 9977"/>
                    <a:gd name="connsiteX633" fmla="*/ 6911 w 10000"/>
                    <a:gd name="connsiteY633" fmla="*/ 7930 h 9977"/>
                    <a:gd name="connsiteX634" fmla="*/ 6911 w 10000"/>
                    <a:gd name="connsiteY634" fmla="*/ 7954 h 9977"/>
                    <a:gd name="connsiteX635" fmla="*/ 6935 w 10000"/>
                    <a:gd name="connsiteY635" fmla="*/ 7977 h 9977"/>
                    <a:gd name="connsiteX636" fmla="*/ 6935 w 10000"/>
                    <a:gd name="connsiteY636" fmla="*/ 8000 h 9977"/>
                    <a:gd name="connsiteX637" fmla="*/ 6958 w 10000"/>
                    <a:gd name="connsiteY637" fmla="*/ 8012 h 9977"/>
                    <a:gd name="connsiteX638" fmla="*/ 6981 w 10000"/>
                    <a:gd name="connsiteY638" fmla="*/ 8000 h 9977"/>
                    <a:gd name="connsiteX639" fmla="*/ 6981 w 10000"/>
                    <a:gd name="connsiteY639" fmla="*/ 7977 h 9977"/>
                    <a:gd name="connsiteX640" fmla="*/ 6993 w 10000"/>
                    <a:gd name="connsiteY640" fmla="*/ 7954 h 9977"/>
                    <a:gd name="connsiteX641" fmla="*/ 6993 w 10000"/>
                    <a:gd name="connsiteY641" fmla="*/ 7930 h 9977"/>
                    <a:gd name="connsiteX642" fmla="*/ 7016 w 10000"/>
                    <a:gd name="connsiteY642" fmla="*/ 7919 h 9977"/>
                    <a:gd name="connsiteX643" fmla="*/ 7040 w 10000"/>
                    <a:gd name="connsiteY643" fmla="*/ 7919 h 9977"/>
                    <a:gd name="connsiteX644" fmla="*/ 7051 w 10000"/>
                    <a:gd name="connsiteY644" fmla="*/ 7930 h 9977"/>
                    <a:gd name="connsiteX645" fmla="*/ 7075 w 10000"/>
                    <a:gd name="connsiteY645" fmla="*/ 7954 h 9977"/>
                    <a:gd name="connsiteX646" fmla="*/ 7075 w 10000"/>
                    <a:gd name="connsiteY646" fmla="*/ 7977 h 9977"/>
                    <a:gd name="connsiteX647" fmla="*/ 7098 w 10000"/>
                    <a:gd name="connsiteY647" fmla="*/ 8000 h 9977"/>
                    <a:gd name="connsiteX648" fmla="*/ 7121 w 10000"/>
                    <a:gd name="connsiteY648" fmla="*/ 8000 h 9977"/>
                    <a:gd name="connsiteX649" fmla="*/ 7133 w 10000"/>
                    <a:gd name="connsiteY649" fmla="*/ 8000 h 9977"/>
                    <a:gd name="connsiteX650" fmla="*/ 7156 w 10000"/>
                    <a:gd name="connsiteY650" fmla="*/ 8000 h 9977"/>
                    <a:gd name="connsiteX651" fmla="*/ 7179 w 10000"/>
                    <a:gd name="connsiteY651" fmla="*/ 8012 h 9977"/>
                    <a:gd name="connsiteX652" fmla="*/ 7203 w 10000"/>
                    <a:gd name="connsiteY652" fmla="*/ 8012 h 9977"/>
                    <a:gd name="connsiteX653" fmla="*/ 7238 w 10000"/>
                    <a:gd name="connsiteY653" fmla="*/ 8035 h 9977"/>
                    <a:gd name="connsiteX654" fmla="*/ 7261 w 10000"/>
                    <a:gd name="connsiteY654" fmla="*/ 8035 h 9977"/>
                    <a:gd name="connsiteX655" fmla="*/ 7273 w 10000"/>
                    <a:gd name="connsiteY655" fmla="*/ 8012 h 9977"/>
                    <a:gd name="connsiteX656" fmla="*/ 7296 w 10000"/>
                    <a:gd name="connsiteY656" fmla="*/ 8012 h 9977"/>
                    <a:gd name="connsiteX657" fmla="*/ 7343 w 10000"/>
                    <a:gd name="connsiteY657" fmla="*/ 8012 h 9977"/>
                    <a:gd name="connsiteX658" fmla="*/ 7378 w 10000"/>
                    <a:gd name="connsiteY658" fmla="*/ 8000 h 9977"/>
                    <a:gd name="connsiteX659" fmla="*/ 7401 w 10000"/>
                    <a:gd name="connsiteY659" fmla="*/ 7977 h 9977"/>
                    <a:gd name="connsiteX660" fmla="*/ 7413 w 10000"/>
                    <a:gd name="connsiteY660" fmla="*/ 7954 h 9977"/>
                    <a:gd name="connsiteX661" fmla="*/ 7413 w 10000"/>
                    <a:gd name="connsiteY661" fmla="*/ 7896 h 9977"/>
                    <a:gd name="connsiteX662" fmla="*/ 7413 w 10000"/>
                    <a:gd name="connsiteY662" fmla="*/ 7872 h 9977"/>
                    <a:gd name="connsiteX663" fmla="*/ 7401 w 10000"/>
                    <a:gd name="connsiteY663" fmla="*/ 7849 h 9977"/>
                    <a:gd name="connsiteX664" fmla="*/ 7378 w 10000"/>
                    <a:gd name="connsiteY664" fmla="*/ 7837 h 9977"/>
                    <a:gd name="connsiteX665" fmla="*/ 7354 w 10000"/>
                    <a:gd name="connsiteY665" fmla="*/ 7837 h 9977"/>
                    <a:gd name="connsiteX666" fmla="*/ 7343 w 10000"/>
                    <a:gd name="connsiteY666" fmla="*/ 7814 h 9977"/>
                    <a:gd name="connsiteX667" fmla="*/ 7319 w 10000"/>
                    <a:gd name="connsiteY667" fmla="*/ 7779 h 9977"/>
                    <a:gd name="connsiteX668" fmla="*/ 7343 w 10000"/>
                    <a:gd name="connsiteY668" fmla="*/ 7779 h 9977"/>
                    <a:gd name="connsiteX669" fmla="*/ 7354 w 10000"/>
                    <a:gd name="connsiteY669" fmla="*/ 7779 h 9977"/>
                    <a:gd name="connsiteX670" fmla="*/ 7401 w 10000"/>
                    <a:gd name="connsiteY670" fmla="*/ 7779 h 9977"/>
                    <a:gd name="connsiteX671" fmla="*/ 7401 w 10000"/>
                    <a:gd name="connsiteY671" fmla="*/ 7791 h 9977"/>
                    <a:gd name="connsiteX672" fmla="*/ 7436 w 10000"/>
                    <a:gd name="connsiteY672" fmla="*/ 7791 h 9977"/>
                    <a:gd name="connsiteX673" fmla="*/ 7459 w 10000"/>
                    <a:gd name="connsiteY673" fmla="*/ 7791 h 9977"/>
                    <a:gd name="connsiteX674" fmla="*/ 7494 w 10000"/>
                    <a:gd name="connsiteY674" fmla="*/ 7791 h 9977"/>
                    <a:gd name="connsiteX675" fmla="*/ 7517 w 10000"/>
                    <a:gd name="connsiteY675" fmla="*/ 7779 h 9977"/>
                    <a:gd name="connsiteX676" fmla="*/ 7517 w 10000"/>
                    <a:gd name="connsiteY676" fmla="*/ 7756 h 9977"/>
                    <a:gd name="connsiteX677" fmla="*/ 7517 w 10000"/>
                    <a:gd name="connsiteY677" fmla="*/ 7710 h 9977"/>
                    <a:gd name="connsiteX678" fmla="*/ 7494 w 10000"/>
                    <a:gd name="connsiteY678" fmla="*/ 7710 h 9977"/>
                    <a:gd name="connsiteX679" fmla="*/ 7483 w 10000"/>
                    <a:gd name="connsiteY679" fmla="*/ 7675 h 9977"/>
                    <a:gd name="connsiteX680" fmla="*/ 7459 w 10000"/>
                    <a:gd name="connsiteY680" fmla="*/ 7675 h 9977"/>
                    <a:gd name="connsiteX681" fmla="*/ 7413 w 10000"/>
                    <a:gd name="connsiteY681" fmla="*/ 7651 h 9977"/>
                    <a:gd name="connsiteX682" fmla="*/ 7401 w 10000"/>
                    <a:gd name="connsiteY682" fmla="*/ 7651 h 9977"/>
                    <a:gd name="connsiteX683" fmla="*/ 7378 w 10000"/>
                    <a:gd name="connsiteY683" fmla="*/ 7640 h 9977"/>
                    <a:gd name="connsiteX684" fmla="*/ 7354 w 10000"/>
                    <a:gd name="connsiteY684" fmla="*/ 7593 h 9977"/>
                    <a:gd name="connsiteX685" fmla="*/ 7343 w 10000"/>
                    <a:gd name="connsiteY685" fmla="*/ 7570 h 9977"/>
                    <a:gd name="connsiteX686" fmla="*/ 7319 w 10000"/>
                    <a:gd name="connsiteY686" fmla="*/ 7558 h 9977"/>
                    <a:gd name="connsiteX687" fmla="*/ 7343 w 10000"/>
                    <a:gd name="connsiteY687" fmla="*/ 7535 h 9977"/>
                    <a:gd name="connsiteX688" fmla="*/ 7343 w 10000"/>
                    <a:gd name="connsiteY688" fmla="*/ 7512 h 9977"/>
                    <a:gd name="connsiteX689" fmla="*/ 7296 w 10000"/>
                    <a:gd name="connsiteY689" fmla="*/ 7500 h 9977"/>
                    <a:gd name="connsiteX690" fmla="*/ 7296 w 10000"/>
                    <a:gd name="connsiteY690" fmla="*/ 7477 h 9977"/>
                    <a:gd name="connsiteX691" fmla="*/ 7296 w 10000"/>
                    <a:gd name="connsiteY691" fmla="*/ 7430 h 9977"/>
                    <a:gd name="connsiteX692" fmla="*/ 7296 w 10000"/>
                    <a:gd name="connsiteY692" fmla="*/ 7419 h 9977"/>
                    <a:gd name="connsiteX693" fmla="*/ 7261 w 10000"/>
                    <a:gd name="connsiteY693" fmla="*/ 7396 h 9977"/>
                    <a:gd name="connsiteX694" fmla="*/ 7238 w 10000"/>
                    <a:gd name="connsiteY694" fmla="*/ 7396 h 9977"/>
                    <a:gd name="connsiteX695" fmla="*/ 7179 w 10000"/>
                    <a:gd name="connsiteY695" fmla="*/ 7396 h 9977"/>
                    <a:gd name="connsiteX696" fmla="*/ 7156 w 10000"/>
                    <a:gd name="connsiteY696" fmla="*/ 7372 h 9977"/>
                    <a:gd name="connsiteX697" fmla="*/ 7133 w 10000"/>
                    <a:gd name="connsiteY697" fmla="*/ 7337 h 9977"/>
                    <a:gd name="connsiteX698" fmla="*/ 7098 w 10000"/>
                    <a:gd name="connsiteY698" fmla="*/ 7337 h 9977"/>
                    <a:gd name="connsiteX699" fmla="*/ 7075 w 10000"/>
                    <a:gd name="connsiteY699" fmla="*/ 7314 h 9977"/>
                    <a:gd name="connsiteX700" fmla="*/ 7051 w 10000"/>
                    <a:gd name="connsiteY700" fmla="*/ 7291 h 9977"/>
                    <a:gd name="connsiteX701" fmla="*/ 7040 w 10000"/>
                    <a:gd name="connsiteY701" fmla="*/ 7279 h 9977"/>
                    <a:gd name="connsiteX702" fmla="*/ 7016 w 10000"/>
                    <a:gd name="connsiteY702" fmla="*/ 7279 h 9977"/>
                    <a:gd name="connsiteX703" fmla="*/ 7016 w 10000"/>
                    <a:gd name="connsiteY703" fmla="*/ 7256 h 9977"/>
                    <a:gd name="connsiteX704" fmla="*/ 6993 w 10000"/>
                    <a:gd name="connsiteY704" fmla="*/ 7256 h 9977"/>
                    <a:gd name="connsiteX705" fmla="*/ 6993 w 10000"/>
                    <a:gd name="connsiteY705" fmla="*/ 7210 h 9977"/>
                    <a:gd name="connsiteX706" fmla="*/ 6981 w 10000"/>
                    <a:gd name="connsiteY706" fmla="*/ 7210 h 9977"/>
                    <a:gd name="connsiteX707" fmla="*/ 6981 w 10000"/>
                    <a:gd name="connsiteY707" fmla="*/ 7198 h 9977"/>
                    <a:gd name="connsiteX708" fmla="*/ 6958 w 10000"/>
                    <a:gd name="connsiteY708" fmla="*/ 7175 h 9977"/>
                    <a:gd name="connsiteX709" fmla="*/ 6935 w 10000"/>
                    <a:gd name="connsiteY709" fmla="*/ 7140 h 9977"/>
                    <a:gd name="connsiteX710" fmla="*/ 6935 w 10000"/>
                    <a:gd name="connsiteY710" fmla="*/ 7117 h 9977"/>
                    <a:gd name="connsiteX711" fmla="*/ 6900 w 10000"/>
                    <a:gd name="connsiteY711" fmla="*/ 7117 h 9977"/>
                    <a:gd name="connsiteX712" fmla="*/ 6876 w 10000"/>
                    <a:gd name="connsiteY712" fmla="*/ 7070 h 9977"/>
                    <a:gd name="connsiteX713" fmla="*/ 6818 w 10000"/>
                    <a:gd name="connsiteY713" fmla="*/ 7070 h 9977"/>
                    <a:gd name="connsiteX714" fmla="*/ 6760 w 10000"/>
                    <a:gd name="connsiteY714" fmla="*/ 7070 h 9977"/>
                    <a:gd name="connsiteX715" fmla="*/ 6713 w 10000"/>
                    <a:gd name="connsiteY715" fmla="*/ 7070 h 9977"/>
                    <a:gd name="connsiteX716" fmla="*/ 6655 w 10000"/>
                    <a:gd name="connsiteY716" fmla="*/ 7070 h 9977"/>
                    <a:gd name="connsiteX717" fmla="*/ 6620 w 10000"/>
                    <a:gd name="connsiteY717" fmla="*/ 7058 h 9977"/>
                    <a:gd name="connsiteX718" fmla="*/ 6597 w 10000"/>
                    <a:gd name="connsiteY718" fmla="*/ 7058 h 9977"/>
                    <a:gd name="connsiteX719" fmla="*/ 6550 w 10000"/>
                    <a:gd name="connsiteY719" fmla="*/ 7070 h 9977"/>
                    <a:gd name="connsiteX720" fmla="*/ 6515 w 10000"/>
                    <a:gd name="connsiteY720" fmla="*/ 7093 h 9977"/>
                    <a:gd name="connsiteX721" fmla="*/ 6492 w 10000"/>
                    <a:gd name="connsiteY721" fmla="*/ 7035 h 9977"/>
                    <a:gd name="connsiteX722" fmla="*/ 6457 w 10000"/>
                    <a:gd name="connsiteY722" fmla="*/ 7012 h 9977"/>
                    <a:gd name="connsiteX723" fmla="*/ 6399 w 10000"/>
                    <a:gd name="connsiteY723" fmla="*/ 7058 h 9977"/>
                    <a:gd name="connsiteX724" fmla="*/ 6352 w 10000"/>
                    <a:gd name="connsiteY724" fmla="*/ 7058 h 9977"/>
                    <a:gd name="connsiteX725" fmla="*/ 6317 w 10000"/>
                    <a:gd name="connsiteY725" fmla="*/ 7058 h 9977"/>
                    <a:gd name="connsiteX726" fmla="*/ 6259 w 10000"/>
                    <a:gd name="connsiteY726" fmla="*/ 7035 h 9977"/>
                    <a:gd name="connsiteX727" fmla="*/ 6212 w 10000"/>
                    <a:gd name="connsiteY727" fmla="*/ 7035 h 9977"/>
                    <a:gd name="connsiteX728" fmla="*/ 6154 w 10000"/>
                    <a:gd name="connsiteY728" fmla="*/ 7035 h 9977"/>
                    <a:gd name="connsiteX729" fmla="*/ 6119 w 10000"/>
                    <a:gd name="connsiteY729" fmla="*/ 7035 h 9977"/>
                    <a:gd name="connsiteX730" fmla="*/ 6072 w 10000"/>
                    <a:gd name="connsiteY730" fmla="*/ 7035 h 9977"/>
                    <a:gd name="connsiteX731" fmla="*/ 6037 w 10000"/>
                    <a:gd name="connsiteY731" fmla="*/ 7035 h 9977"/>
                    <a:gd name="connsiteX732" fmla="*/ 5991 w 10000"/>
                    <a:gd name="connsiteY732" fmla="*/ 7070 h 9977"/>
                    <a:gd name="connsiteX733" fmla="*/ 5979 w 10000"/>
                    <a:gd name="connsiteY733" fmla="*/ 7058 h 9977"/>
                    <a:gd name="connsiteX734" fmla="*/ 5932 w 10000"/>
                    <a:gd name="connsiteY734" fmla="*/ 7058 h 9977"/>
                    <a:gd name="connsiteX735" fmla="*/ 5909 w 10000"/>
                    <a:gd name="connsiteY735" fmla="*/ 7035 h 9977"/>
                    <a:gd name="connsiteX736" fmla="*/ 5874 w 10000"/>
                    <a:gd name="connsiteY736" fmla="*/ 7012 h 9977"/>
                    <a:gd name="connsiteX737" fmla="*/ 5839 w 10000"/>
                    <a:gd name="connsiteY737" fmla="*/ 7035 h 9977"/>
                    <a:gd name="connsiteX738" fmla="*/ 5793 w 10000"/>
                    <a:gd name="connsiteY738" fmla="*/ 7035 h 9977"/>
                    <a:gd name="connsiteX739" fmla="*/ 5769 w 10000"/>
                    <a:gd name="connsiteY739" fmla="*/ 7070 h 9977"/>
                    <a:gd name="connsiteX740" fmla="*/ 5758 w 10000"/>
                    <a:gd name="connsiteY740" fmla="*/ 7093 h 9977"/>
                    <a:gd name="connsiteX741" fmla="*/ 5711 w 10000"/>
                    <a:gd name="connsiteY741" fmla="*/ 7070 h 9977"/>
                    <a:gd name="connsiteX742" fmla="*/ 5711 w 10000"/>
                    <a:gd name="connsiteY742" fmla="*/ 7058 h 9977"/>
                    <a:gd name="connsiteX743" fmla="*/ 5653 w 10000"/>
                    <a:gd name="connsiteY743" fmla="*/ 7070 h 9977"/>
                    <a:gd name="connsiteX744" fmla="*/ 5618 w 10000"/>
                    <a:gd name="connsiteY744" fmla="*/ 7058 h 9977"/>
                    <a:gd name="connsiteX745" fmla="*/ 5571 w 10000"/>
                    <a:gd name="connsiteY745" fmla="*/ 7035 h 9977"/>
                    <a:gd name="connsiteX746" fmla="*/ 5513 w 10000"/>
                    <a:gd name="connsiteY746" fmla="*/ 7035 h 9977"/>
                    <a:gd name="connsiteX747" fmla="*/ 5478 w 10000"/>
                    <a:gd name="connsiteY747" fmla="*/ 7012 h 9977"/>
                    <a:gd name="connsiteX748" fmla="*/ 5455 w 10000"/>
                    <a:gd name="connsiteY748" fmla="*/ 7012 h 9977"/>
                    <a:gd name="connsiteX749" fmla="*/ 5396 w 10000"/>
                    <a:gd name="connsiteY749" fmla="*/ 7000 h 9977"/>
                    <a:gd name="connsiteX750" fmla="*/ 5373 w 10000"/>
                    <a:gd name="connsiteY750" fmla="*/ 7012 h 9977"/>
                    <a:gd name="connsiteX751" fmla="*/ 5338 w 10000"/>
                    <a:gd name="connsiteY751" fmla="*/ 7012 h 9977"/>
                    <a:gd name="connsiteX752" fmla="*/ 5315 w 10000"/>
                    <a:gd name="connsiteY752" fmla="*/ 7012 h 9977"/>
                    <a:gd name="connsiteX753" fmla="*/ 5291 w 10000"/>
                    <a:gd name="connsiteY753" fmla="*/ 7035 h 9977"/>
                    <a:gd name="connsiteX754" fmla="*/ 5256 w 10000"/>
                    <a:gd name="connsiteY754" fmla="*/ 7000 h 9977"/>
                    <a:gd name="connsiteX755" fmla="*/ 5256 w 10000"/>
                    <a:gd name="connsiteY755" fmla="*/ 6977 h 9977"/>
                    <a:gd name="connsiteX756" fmla="*/ 5210 w 10000"/>
                    <a:gd name="connsiteY756" fmla="*/ 6954 h 9977"/>
                    <a:gd name="connsiteX757" fmla="*/ 5210 w 10000"/>
                    <a:gd name="connsiteY757" fmla="*/ 6919 h 9977"/>
                    <a:gd name="connsiteX758" fmla="*/ 5175 w 10000"/>
                    <a:gd name="connsiteY758" fmla="*/ 6896 h 9977"/>
                    <a:gd name="connsiteX759" fmla="*/ 5152 w 10000"/>
                    <a:gd name="connsiteY759" fmla="*/ 6861 h 9977"/>
                    <a:gd name="connsiteX760" fmla="*/ 5128 w 10000"/>
                    <a:gd name="connsiteY760" fmla="*/ 6861 h 9977"/>
                    <a:gd name="connsiteX761" fmla="*/ 5117 w 10000"/>
                    <a:gd name="connsiteY761" fmla="*/ 6861 h 9977"/>
                    <a:gd name="connsiteX762" fmla="*/ 5093 w 10000"/>
                    <a:gd name="connsiteY762" fmla="*/ 6896 h 9977"/>
                    <a:gd name="connsiteX763" fmla="*/ 5070 w 10000"/>
                    <a:gd name="connsiteY763" fmla="*/ 6919 h 9977"/>
                    <a:gd name="connsiteX764" fmla="*/ 5058 w 10000"/>
                    <a:gd name="connsiteY764" fmla="*/ 6919 h 9977"/>
                    <a:gd name="connsiteX765" fmla="*/ 5035 w 10000"/>
                    <a:gd name="connsiteY765" fmla="*/ 6872 h 9977"/>
                    <a:gd name="connsiteX766" fmla="*/ 5035 w 10000"/>
                    <a:gd name="connsiteY766" fmla="*/ 6837 h 9977"/>
                    <a:gd name="connsiteX767" fmla="*/ 5058 w 10000"/>
                    <a:gd name="connsiteY767" fmla="*/ 6814 h 9977"/>
                    <a:gd name="connsiteX768" fmla="*/ 5058 w 10000"/>
                    <a:gd name="connsiteY768" fmla="*/ 6814 h 9977"/>
                    <a:gd name="connsiteX769" fmla="*/ 5058 w 10000"/>
                    <a:gd name="connsiteY769" fmla="*/ 6779 h 9977"/>
                    <a:gd name="connsiteX770" fmla="*/ 5035 w 10000"/>
                    <a:gd name="connsiteY770" fmla="*/ 6756 h 9977"/>
                    <a:gd name="connsiteX771" fmla="*/ 5012 w 10000"/>
                    <a:gd name="connsiteY771" fmla="*/ 6756 h 9977"/>
                    <a:gd name="connsiteX772" fmla="*/ 5035 w 10000"/>
                    <a:gd name="connsiteY772" fmla="*/ 6733 h 9977"/>
                    <a:gd name="connsiteX773" fmla="*/ 5058 w 10000"/>
                    <a:gd name="connsiteY773" fmla="*/ 6733 h 9977"/>
                    <a:gd name="connsiteX774" fmla="*/ 5058 w 10000"/>
                    <a:gd name="connsiteY774" fmla="*/ 6698 h 9977"/>
                    <a:gd name="connsiteX775" fmla="*/ 5070 w 10000"/>
                    <a:gd name="connsiteY775" fmla="*/ 6675 h 9977"/>
                    <a:gd name="connsiteX776" fmla="*/ 5058 w 10000"/>
                    <a:gd name="connsiteY776" fmla="*/ 6651 h 9977"/>
                    <a:gd name="connsiteX777" fmla="*/ 5012 w 10000"/>
                    <a:gd name="connsiteY777" fmla="*/ 6651 h 9977"/>
                    <a:gd name="connsiteX778" fmla="*/ 4977 w 10000"/>
                    <a:gd name="connsiteY778" fmla="*/ 6640 h 9977"/>
                    <a:gd name="connsiteX779" fmla="*/ 4953 w 10000"/>
                    <a:gd name="connsiteY779" fmla="*/ 6617 h 9977"/>
                    <a:gd name="connsiteX780" fmla="*/ 4930 w 10000"/>
                    <a:gd name="connsiteY780" fmla="*/ 6593 h 9977"/>
                    <a:gd name="connsiteX781" fmla="*/ 4895 w 10000"/>
                    <a:gd name="connsiteY781" fmla="*/ 6558 h 9977"/>
                    <a:gd name="connsiteX782" fmla="*/ 4895 w 10000"/>
                    <a:gd name="connsiteY782" fmla="*/ 6512 h 9977"/>
                    <a:gd name="connsiteX783" fmla="*/ 4872 w 10000"/>
                    <a:gd name="connsiteY783" fmla="*/ 6500 h 9977"/>
                    <a:gd name="connsiteX784" fmla="*/ 4872 w 10000"/>
                    <a:gd name="connsiteY784" fmla="*/ 6500 h 9977"/>
                    <a:gd name="connsiteX785" fmla="*/ 4895 w 10000"/>
                    <a:gd name="connsiteY785" fmla="*/ 6477 h 9977"/>
                    <a:gd name="connsiteX786" fmla="*/ 4895 w 10000"/>
                    <a:gd name="connsiteY786" fmla="*/ 6430 h 9977"/>
                    <a:gd name="connsiteX787" fmla="*/ 4895 w 10000"/>
                    <a:gd name="connsiteY787" fmla="*/ 6396 h 9977"/>
                    <a:gd name="connsiteX788" fmla="*/ 4872 w 10000"/>
                    <a:gd name="connsiteY788" fmla="*/ 6361 h 9977"/>
                    <a:gd name="connsiteX789" fmla="*/ 4848 w 10000"/>
                    <a:gd name="connsiteY789" fmla="*/ 6314 h 9977"/>
                    <a:gd name="connsiteX790" fmla="*/ 4814 w 10000"/>
                    <a:gd name="connsiteY790" fmla="*/ 6291 h 9977"/>
                    <a:gd name="connsiteX791" fmla="*/ 4779 w 10000"/>
                    <a:gd name="connsiteY791" fmla="*/ 6256 h 9977"/>
                    <a:gd name="connsiteX792" fmla="*/ 4755 w 10000"/>
                    <a:gd name="connsiteY792" fmla="*/ 6221 h 9977"/>
                    <a:gd name="connsiteX793" fmla="*/ 4732 w 10000"/>
                    <a:gd name="connsiteY793" fmla="*/ 6198 h 9977"/>
                    <a:gd name="connsiteX794" fmla="*/ 4732 w 10000"/>
                    <a:gd name="connsiteY794" fmla="*/ 6151 h 9977"/>
                    <a:gd name="connsiteX795" fmla="*/ 4732 w 10000"/>
                    <a:gd name="connsiteY795" fmla="*/ 6093 h 9977"/>
                    <a:gd name="connsiteX796" fmla="*/ 4732 w 10000"/>
                    <a:gd name="connsiteY796" fmla="*/ 6012 h 9977"/>
                    <a:gd name="connsiteX797" fmla="*/ 4732 w 10000"/>
                    <a:gd name="connsiteY797" fmla="*/ 5954 h 9977"/>
                    <a:gd name="connsiteX798" fmla="*/ 4709 w 10000"/>
                    <a:gd name="connsiteY798" fmla="*/ 5919 h 9977"/>
                    <a:gd name="connsiteX799" fmla="*/ 4674 w 10000"/>
                    <a:gd name="connsiteY799" fmla="*/ 5919 h 9977"/>
                    <a:gd name="connsiteX800" fmla="*/ 4627 w 10000"/>
                    <a:gd name="connsiteY800" fmla="*/ 5919 h 9977"/>
                    <a:gd name="connsiteX801" fmla="*/ 4615 w 10000"/>
                    <a:gd name="connsiteY801" fmla="*/ 5930 h 9977"/>
                    <a:gd name="connsiteX802" fmla="*/ 4592 w 10000"/>
                    <a:gd name="connsiteY802" fmla="*/ 5930 h 9977"/>
                    <a:gd name="connsiteX803" fmla="*/ 4534 w 10000"/>
                    <a:gd name="connsiteY803" fmla="*/ 5930 h 9977"/>
                    <a:gd name="connsiteX804" fmla="*/ 4510 w 10000"/>
                    <a:gd name="connsiteY804" fmla="*/ 5954 h 9977"/>
                    <a:gd name="connsiteX805" fmla="*/ 4487 w 10000"/>
                    <a:gd name="connsiteY805" fmla="*/ 5977 h 9977"/>
                    <a:gd name="connsiteX806" fmla="*/ 4429 w 10000"/>
                    <a:gd name="connsiteY806" fmla="*/ 5977 h 9977"/>
                    <a:gd name="connsiteX807" fmla="*/ 4417 w 10000"/>
                    <a:gd name="connsiteY807" fmla="*/ 6000 h 9977"/>
                    <a:gd name="connsiteX808" fmla="*/ 4371 w 10000"/>
                    <a:gd name="connsiteY808" fmla="*/ 6000 h 9977"/>
                    <a:gd name="connsiteX809" fmla="*/ 4336 w 10000"/>
                    <a:gd name="connsiteY809" fmla="*/ 6000 h 9977"/>
                    <a:gd name="connsiteX810" fmla="*/ 4312 w 10000"/>
                    <a:gd name="connsiteY810" fmla="*/ 5977 h 9977"/>
                    <a:gd name="connsiteX811" fmla="*/ 4277 w 10000"/>
                    <a:gd name="connsiteY811" fmla="*/ 5954 h 9977"/>
                    <a:gd name="connsiteX812" fmla="*/ 4254 w 10000"/>
                    <a:gd name="connsiteY812" fmla="*/ 5930 h 9977"/>
                    <a:gd name="connsiteX813" fmla="*/ 4207 w 10000"/>
                    <a:gd name="connsiteY813" fmla="*/ 5896 h 9977"/>
                    <a:gd name="connsiteX814" fmla="*/ 4207 w 10000"/>
                    <a:gd name="connsiteY814" fmla="*/ 5861 h 9977"/>
                    <a:gd name="connsiteX815" fmla="*/ 4172 w 10000"/>
                    <a:gd name="connsiteY815" fmla="*/ 5814 h 9977"/>
                    <a:gd name="connsiteX816" fmla="*/ 4149 w 10000"/>
                    <a:gd name="connsiteY816" fmla="*/ 5756 h 9977"/>
                    <a:gd name="connsiteX817" fmla="*/ 4138 w 10000"/>
                    <a:gd name="connsiteY817" fmla="*/ 5733 h 9977"/>
                    <a:gd name="connsiteX818" fmla="*/ 4091 w 10000"/>
                    <a:gd name="connsiteY818" fmla="*/ 5698 h 9977"/>
                    <a:gd name="connsiteX819" fmla="*/ 4068 w 10000"/>
                    <a:gd name="connsiteY819" fmla="*/ 5651 h 9977"/>
                    <a:gd name="connsiteX820" fmla="*/ 4056 w 10000"/>
                    <a:gd name="connsiteY820" fmla="*/ 5617 h 9977"/>
                    <a:gd name="connsiteX821" fmla="*/ 4033 w 10000"/>
                    <a:gd name="connsiteY821" fmla="*/ 5570 h 9977"/>
                    <a:gd name="connsiteX822" fmla="*/ 4009 w 10000"/>
                    <a:gd name="connsiteY822" fmla="*/ 5558 h 9977"/>
                    <a:gd name="connsiteX823" fmla="*/ 4009 w 10000"/>
                    <a:gd name="connsiteY823" fmla="*/ 5512 h 9977"/>
                    <a:gd name="connsiteX824" fmla="*/ 3986 w 10000"/>
                    <a:gd name="connsiteY824" fmla="*/ 5500 h 9977"/>
                    <a:gd name="connsiteX825" fmla="*/ 3951 w 10000"/>
                    <a:gd name="connsiteY825" fmla="*/ 5477 h 9977"/>
                    <a:gd name="connsiteX826" fmla="*/ 3893 w 10000"/>
                    <a:gd name="connsiteY826" fmla="*/ 5477 h 9977"/>
                    <a:gd name="connsiteX827" fmla="*/ 3893 w 10000"/>
                    <a:gd name="connsiteY827" fmla="*/ 5477 h 9977"/>
                    <a:gd name="connsiteX828" fmla="*/ 3846 w 10000"/>
                    <a:gd name="connsiteY828" fmla="*/ 5477 h 9977"/>
                    <a:gd name="connsiteX829" fmla="*/ 3834 w 10000"/>
                    <a:gd name="connsiteY829" fmla="*/ 5454 h 9977"/>
                    <a:gd name="connsiteX830" fmla="*/ 3776 w 10000"/>
                    <a:gd name="connsiteY830" fmla="*/ 5454 h 9977"/>
                    <a:gd name="connsiteX831" fmla="*/ 3753 w 10000"/>
                    <a:gd name="connsiteY831" fmla="*/ 5454 h 9977"/>
                    <a:gd name="connsiteX832" fmla="*/ 3730 w 10000"/>
                    <a:gd name="connsiteY832" fmla="*/ 5454 h 9977"/>
                    <a:gd name="connsiteX833" fmla="*/ 3695 w 10000"/>
                    <a:gd name="connsiteY833" fmla="*/ 5477 h 9977"/>
                    <a:gd name="connsiteX834" fmla="*/ 3695 w 10000"/>
                    <a:gd name="connsiteY834" fmla="*/ 5500 h 9977"/>
                    <a:gd name="connsiteX835" fmla="*/ 3671 w 10000"/>
                    <a:gd name="connsiteY835" fmla="*/ 5512 h 9977"/>
                    <a:gd name="connsiteX836" fmla="*/ 3695 w 10000"/>
                    <a:gd name="connsiteY836" fmla="*/ 5570 h 9977"/>
                    <a:gd name="connsiteX837" fmla="*/ 3695 w 10000"/>
                    <a:gd name="connsiteY837" fmla="*/ 5617 h 9977"/>
                    <a:gd name="connsiteX838" fmla="*/ 3695 w 10000"/>
                    <a:gd name="connsiteY838" fmla="*/ 5721 h 9977"/>
                    <a:gd name="connsiteX839" fmla="*/ 3706 w 10000"/>
                    <a:gd name="connsiteY839" fmla="*/ 5756 h 9977"/>
                    <a:gd name="connsiteX840" fmla="*/ 3671 w 10000"/>
                    <a:gd name="connsiteY840" fmla="*/ 5733 h 9977"/>
                    <a:gd name="connsiteX841" fmla="*/ 3648 w 10000"/>
                    <a:gd name="connsiteY841" fmla="*/ 5721 h 9977"/>
                    <a:gd name="connsiteX842" fmla="*/ 3636 w 10000"/>
                    <a:gd name="connsiteY842" fmla="*/ 5675 h 9977"/>
                    <a:gd name="connsiteX843" fmla="*/ 3636 w 10000"/>
                    <a:gd name="connsiteY843" fmla="*/ 5651 h 9977"/>
                    <a:gd name="connsiteX844" fmla="*/ 3613 w 10000"/>
                    <a:gd name="connsiteY844" fmla="*/ 5617 h 9977"/>
                    <a:gd name="connsiteX845" fmla="*/ 3590 w 10000"/>
                    <a:gd name="connsiteY845" fmla="*/ 5617 h 9977"/>
                    <a:gd name="connsiteX846" fmla="*/ 3566 w 10000"/>
                    <a:gd name="connsiteY846" fmla="*/ 5570 h 9977"/>
                    <a:gd name="connsiteX847" fmla="*/ 3566 w 10000"/>
                    <a:gd name="connsiteY847" fmla="*/ 5570 h 9977"/>
                    <a:gd name="connsiteX848" fmla="*/ 3555 w 10000"/>
                    <a:gd name="connsiteY848" fmla="*/ 5535 h 9977"/>
                    <a:gd name="connsiteX849" fmla="*/ 3555 w 10000"/>
                    <a:gd name="connsiteY849" fmla="*/ 5512 h 9977"/>
                    <a:gd name="connsiteX850" fmla="*/ 3531 w 10000"/>
                    <a:gd name="connsiteY850" fmla="*/ 5477 h 9977"/>
                    <a:gd name="connsiteX851" fmla="*/ 3508 w 10000"/>
                    <a:gd name="connsiteY851" fmla="*/ 5454 h 9977"/>
                    <a:gd name="connsiteX852" fmla="*/ 3485 w 10000"/>
                    <a:gd name="connsiteY852" fmla="*/ 5430 h 9977"/>
                    <a:gd name="connsiteX853" fmla="*/ 3450 w 10000"/>
                    <a:gd name="connsiteY853" fmla="*/ 5430 h 9977"/>
                    <a:gd name="connsiteX854" fmla="*/ 3415 w 10000"/>
                    <a:gd name="connsiteY854" fmla="*/ 5419 h 9977"/>
                    <a:gd name="connsiteX855" fmla="*/ 3368 w 10000"/>
                    <a:gd name="connsiteY855" fmla="*/ 5430 h 9977"/>
                    <a:gd name="connsiteX856" fmla="*/ 3345 w 10000"/>
                    <a:gd name="connsiteY856" fmla="*/ 5419 h 9977"/>
                    <a:gd name="connsiteX857" fmla="*/ 3310 w 10000"/>
                    <a:gd name="connsiteY857" fmla="*/ 5396 h 9977"/>
                    <a:gd name="connsiteX858" fmla="*/ 3275 w 10000"/>
                    <a:gd name="connsiteY858" fmla="*/ 5396 h 9977"/>
                    <a:gd name="connsiteX859" fmla="*/ 3228 w 10000"/>
                    <a:gd name="connsiteY859" fmla="*/ 5396 h 9977"/>
                    <a:gd name="connsiteX860" fmla="*/ 3205 w 10000"/>
                    <a:gd name="connsiteY860" fmla="*/ 5396 h 9977"/>
                    <a:gd name="connsiteX861" fmla="*/ 3170 w 10000"/>
                    <a:gd name="connsiteY861" fmla="*/ 5396 h 9977"/>
                    <a:gd name="connsiteX862" fmla="*/ 3170 w 10000"/>
                    <a:gd name="connsiteY862" fmla="*/ 5419 h 9977"/>
                    <a:gd name="connsiteX863" fmla="*/ 3170 w 10000"/>
                    <a:gd name="connsiteY863" fmla="*/ 5430 h 9977"/>
                    <a:gd name="connsiteX864" fmla="*/ 3170 w 10000"/>
                    <a:gd name="connsiteY864" fmla="*/ 5477 h 9977"/>
                    <a:gd name="connsiteX865" fmla="*/ 3193 w 10000"/>
                    <a:gd name="connsiteY865" fmla="*/ 5500 h 9977"/>
                    <a:gd name="connsiteX866" fmla="*/ 3193 w 10000"/>
                    <a:gd name="connsiteY866" fmla="*/ 5535 h 9977"/>
                    <a:gd name="connsiteX867" fmla="*/ 3205 w 10000"/>
                    <a:gd name="connsiteY867" fmla="*/ 5570 h 9977"/>
                    <a:gd name="connsiteX868" fmla="*/ 3193 w 10000"/>
                    <a:gd name="connsiteY868" fmla="*/ 5617 h 9977"/>
                    <a:gd name="connsiteX869" fmla="*/ 3193 w 10000"/>
                    <a:gd name="connsiteY869" fmla="*/ 5640 h 9977"/>
                    <a:gd name="connsiteX870" fmla="*/ 3170 w 10000"/>
                    <a:gd name="connsiteY870" fmla="*/ 5651 h 9977"/>
                    <a:gd name="connsiteX871" fmla="*/ 3135 w 10000"/>
                    <a:gd name="connsiteY871" fmla="*/ 5651 h 9977"/>
                    <a:gd name="connsiteX872" fmla="*/ 3112 w 10000"/>
                    <a:gd name="connsiteY872" fmla="*/ 5698 h 9977"/>
                    <a:gd name="connsiteX873" fmla="*/ 3112 w 10000"/>
                    <a:gd name="connsiteY873" fmla="*/ 5721 h 9977"/>
                    <a:gd name="connsiteX874" fmla="*/ 3089 w 10000"/>
                    <a:gd name="connsiteY874" fmla="*/ 5733 h 9977"/>
                    <a:gd name="connsiteX875" fmla="*/ 3065 w 10000"/>
                    <a:gd name="connsiteY875" fmla="*/ 5733 h 9977"/>
                    <a:gd name="connsiteX876" fmla="*/ 3065 w 10000"/>
                    <a:gd name="connsiteY876" fmla="*/ 5698 h 9977"/>
                    <a:gd name="connsiteX877" fmla="*/ 3065 w 10000"/>
                    <a:gd name="connsiteY877" fmla="*/ 5651 h 9977"/>
                    <a:gd name="connsiteX878" fmla="*/ 3065 w 10000"/>
                    <a:gd name="connsiteY878" fmla="*/ 5640 h 9977"/>
                    <a:gd name="connsiteX879" fmla="*/ 3089 w 10000"/>
                    <a:gd name="connsiteY879" fmla="*/ 5593 h 9977"/>
                    <a:gd name="connsiteX880" fmla="*/ 3089 w 10000"/>
                    <a:gd name="connsiteY880" fmla="*/ 5558 h 9977"/>
                    <a:gd name="connsiteX881" fmla="*/ 3089 w 10000"/>
                    <a:gd name="connsiteY881" fmla="*/ 5512 h 9977"/>
                    <a:gd name="connsiteX882" fmla="*/ 3065 w 10000"/>
                    <a:gd name="connsiteY882" fmla="*/ 5512 h 9977"/>
                    <a:gd name="connsiteX883" fmla="*/ 3054 w 10000"/>
                    <a:gd name="connsiteY883" fmla="*/ 5512 h 9977"/>
                    <a:gd name="connsiteX884" fmla="*/ 3030 w 10000"/>
                    <a:gd name="connsiteY884" fmla="*/ 5535 h 9977"/>
                    <a:gd name="connsiteX885" fmla="*/ 3030 w 10000"/>
                    <a:gd name="connsiteY885" fmla="*/ 5570 h 9977"/>
                    <a:gd name="connsiteX886" fmla="*/ 3007 w 10000"/>
                    <a:gd name="connsiteY886" fmla="*/ 5593 h 9977"/>
                    <a:gd name="connsiteX887" fmla="*/ 2995 w 10000"/>
                    <a:gd name="connsiteY887" fmla="*/ 5651 h 9977"/>
                    <a:gd name="connsiteX888" fmla="*/ 2995 w 10000"/>
                    <a:gd name="connsiteY888" fmla="*/ 5675 h 9977"/>
                    <a:gd name="connsiteX889" fmla="*/ 2972 w 10000"/>
                    <a:gd name="connsiteY889" fmla="*/ 5733 h 9977"/>
                    <a:gd name="connsiteX890" fmla="*/ 2972 w 10000"/>
                    <a:gd name="connsiteY890" fmla="*/ 5779 h 9977"/>
                    <a:gd name="connsiteX891" fmla="*/ 2949 w 10000"/>
                    <a:gd name="connsiteY891" fmla="*/ 5791 h 9977"/>
                    <a:gd name="connsiteX892" fmla="*/ 2949 w 10000"/>
                    <a:gd name="connsiteY892" fmla="*/ 5837 h 9977"/>
                    <a:gd name="connsiteX893" fmla="*/ 2925 w 10000"/>
                    <a:gd name="connsiteY893" fmla="*/ 5837 h 9977"/>
                    <a:gd name="connsiteX894" fmla="*/ 2914 w 10000"/>
                    <a:gd name="connsiteY894" fmla="*/ 5837 h 9977"/>
                    <a:gd name="connsiteX895" fmla="*/ 2890 w 10000"/>
                    <a:gd name="connsiteY895" fmla="*/ 5791 h 9977"/>
                    <a:gd name="connsiteX896" fmla="*/ 2890 w 10000"/>
                    <a:gd name="connsiteY896" fmla="*/ 5779 h 9977"/>
                    <a:gd name="connsiteX897" fmla="*/ 2890 w 10000"/>
                    <a:gd name="connsiteY897" fmla="*/ 5733 h 9977"/>
                    <a:gd name="connsiteX898" fmla="*/ 2867 w 10000"/>
                    <a:gd name="connsiteY898" fmla="*/ 5721 h 9977"/>
                    <a:gd name="connsiteX899" fmla="*/ 2844 w 10000"/>
                    <a:gd name="connsiteY899" fmla="*/ 5721 h 9977"/>
                    <a:gd name="connsiteX900" fmla="*/ 2832 w 10000"/>
                    <a:gd name="connsiteY900" fmla="*/ 5733 h 9977"/>
                    <a:gd name="connsiteX901" fmla="*/ 2832 w 10000"/>
                    <a:gd name="connsiteY901" fmla="*/ 5756 h 9977"/>
                    <a:gd name="connsiteX902" fmla="*/ 2832 w 10000"/>
                    <a:gd name="connsiteY902" fmla="*/ 5779 h 9977"/>
                    <a:gd name="connsiteX903" fmla="*/ 2786 w 10000"/>
                    <a:gd name="connsiteY903" fmla="*/ 5791 h 9977"/>
                    <a:gd name="connsiteX904" fmla="*/ 2786 w 10000"/>
                    <a:gd name="connsiteY904" fmla="*/ 5814 h 9977"/>
                    <a:gd name="connsiteX905" fmla="*/ 2774 w 10000"/>
                    <a:gd name="connsiteY905" fmla="*/ 5837 h 9977"/>
                    <a:gd name="connsiteX906" fmla="*/ 2774 w 10000"/>
                    <a:gd name="connsiteY906" fmla="*/ 5872 h 9977"/>
                    <a:gd name="connsiteX907" fmla="*/ 2751 w 10000"/>
                    <a:gd name="connsiteY907" fmla="*/ 5919 h 9977"/>
                    <a:gd name="connsiteX908" fmla="*/ 2727 w 10000"/>
                    <a:gd name="connsiteY908" fmla="*/ 5954 h 9977"/>
                    <a:gd name="connsiteX909" fmla="*/ 2704 w 10000"/>
                    <a:gd name="connsiteY909" fmla="*/ 6000 h 9977"/>
                    <a:gd name="connsiteX910" fmla="*/ 2692 w 10000"/>
                    <a:gd name="connsiteY910" fmla="*/ 6000 h 9977"/>
                    <a:gd name="connsiteX911" fmla="*/ 2692 w 10000"/>
                    <a:gd name="connsiteY911" fmla="*/ 6012 h 9977"/>
                    <a:gd name="connsiteX912" fmla="*/ 2646 w 10000"/>
                    <a:gd name="connsiteY912" fmla="*/ 6035 h 9977"/>
                    <a:gd name="connsiteX913" fmla="*/ 2634 w 10000"/>
                    <a:gd name="connsiteY913" fmla="*/ 6070 h 9977"/>
                    <a:gd name="connsiteX914" fmla="*/ 2587 w 10000"/>
                    <a:gd name="connsiteY914" fmla="*/ 6093 h 9977"/>
                    <a:gd name="connsiteX915" fmla="*/ 2564 w 10000"/>
                    <a:gd name="connsiteY915" fmla="*/ 6117 h 9977"/>
                    <a:gd name="connsiteX916" fmla="*/ 2529 w 10000"/>
                    <a:gd name="connsiteY916" fmla="*/ 6140 h 9977"/>
                    <a:gd name="connsiteX917" fmla="*/ 2506 w 10000"/>
                    <a:gd name="connsiteY917" fmla="*/ 6140 h 9977"/>
                    <a:gd name="connsiteX918" fmla="*/ 2494 w 10000"/>
                    <a:gd name="connsiteY918" fmla="*/ 6151 h 9977"/>
                    <a:gd name="connsiteX919" fmla="*/ 2424 w 10000"/>
                    <a:gd name="connsiteY919" fmla="*/ 6140 h 9977"/>
                    <a:gd name="connsiteX920" fmla="*/ 2413 w 10000"/>
                    <a:gd name="connsiteY920" fmla="*/ 6117 h 9977"/>
                    <a:gd name="connsiteX921" fmla="*/ 2366 w 10000"/>
                    <a:gd name="connsiteY921" fmla="*/ 6117 h 9977"/>
                    <a:gd name="connsiteX922" fmla="*/ 2354 w 10000"/>
                    <a:gd name="connsiteY922" fmla="*/ 6093 h 9977"/>
                    <a:gd name="connsiteX923" fmla="*/ 2331 w 10000"/>
                    <a:gd name="connsiteY923" fmla="*/ 6070 h 9977"/>
                    <a:gd name="connsiteX924" fmla="*/ 2331 w 10000"/>
                    <a:gd name="connsiteY924" fmla="*/ 6070 h 9977"/>
                    <a:gd name="connsiteX925" fmla="*/ 2284 w 10000"/>
                    <a:gd name="connsiteY925" fmla="*/ 6093 h 9977"/>
                    <a:gd name="connsiteX926" fmla="*/ 2284 w 10000"/>
                    <a:gd name="connsiteY926" fmla="*/ 6093 h 9977"/>
                    <a:gd name="connsiteX927" fmla="*/ 2273 w 10000"/>
                    <a:gd name="connsiteY927" fmla="*/ 6093 h 9977"/>
                    <a:gd name="connsiteX928" fmla="*/ 2226 w 10000"/>
                    <a:gd name="connsiteY928" fmla="*/ 6117 h 9977"/>
                    <a:gd name="connsiteX929" fmla="*/ 2191 w 10000"/>
                    <a:gd name="connsiteY929" fmla="*/ 6117 h 9977"/>
                    <a:gd name="connsiteX930" fmla="*/ 2145 w 10000"/>
                    <a:gd name="connsiteY930" fmla="*/ 6093 h 9977"/>
                    <a:gd name="connsiteX931" fmla="*/ 2133 w 10000"/>
                    <a:gd name="connsiteY931" fmla="*/ 6093 h 9977"/>
                    <a:gd name="connsiteX932" fmla="*/ 2086 w 10000"/>
                    <a:gd name="connsiteY932" fmla="*/ 6093 h 9977"/>
                    <a:gd name="connsiteX933" fmla="*/ 2063 w 10000"/>
                    <a:gd name="connsiteY933" fmla="*/ 6070 h 9977"/>
                    <a:gd name="connsiteX934" fmla="*/ 2051 w 10000"/>
                    <a:gd name="connsiteY934" fmla="*/ 6058 h 9977"/>
                    <a:gd name="connsiteX935" fmla="*/ 2005 w 10000"/>
                    <a:gd name="connsiteY935" fmla="*/ 6035 h 9977"/>
                    <a:gd name="connsiteX936" fmla="*/ 1993 w 10000"/>
                    <a:gd name="connsiteY936" fmla="*/ 6035 h 9977"/>
                    <a:gd name="connsiteX937" fmla="*/ 1946 w 10000"/>
                    <a:gd name="connsiteY937" fmla="*/ 6035 h 9977"/>
                    <a:gd name="connsiteX938" fmla="*/ 1923 w 10000"/>
                    <a:gd name="connsiteY938" fmla="*/ 6035 h 9977"/>
                    <a:gd name="connsiteX939" fmla="*/ 1888 w 10000"/>
                    <a:gd name="connsiteY939" fmla="*/ 6058 h 9977"/>
                    <a:gd name="connsiteX940" fmla="*/ 1865 w 10000"/>
                    <a:gd name="connsiteY940" fmla="*/ 6070 h 9977"/>
                    <a:gd name="connsiteX941" fmla="*/ 1853 w 10000"/>
                    <a:gd name="connsiteY941" fmla="*/ 6093 h 9977"/>
                    <a:gd name="connsiteX942" fmla="*/ 1807 w 10000"/>
                    <a:gd name="connsiteY942" fmla="*/ 6117 h 9977"/>
                    <a:gd name="connsiteX943" fmla="*/ 1783 w 10000"/>
                    <a:gd name="connsiteY943" fmla="*/ 6140 h 9977"/>
                    <a:gd name="connsiteX944" fmla="*/ 1748 w 10000"/>
                    <a:gd name="connsiteY944" fmla="*/ 6117 h 9977"/>
                    <a:gd name="connsiteX945" fmla="*/ 1725 w 10000"/>
                    <a:gd name="connsiteY945" fmla="*/ 6117 h 9977"/>
                    <a:gd name="connsiteX946" fmla="*/ 1690 w 10000"/>
                    <a:gd name="connsiteY946" fmla="*/ 6093 h 9977"/>
                    <a:gd name="connsiteX947" fmla="*/ 1643 w 10000"/>
                    <a:gd name="connsiteY947" fmla="*/ 6093 h 9977"/>
                    <a:gd name="connsiteX948" fmla="*/ 1608 w 10000"/>
                    <a:gd name="connsiteY948" fmla="*/ 6070 h 9977"/>
                    <a:gd name="connsiteX949" fmla="*/ 1585 w 10000"/>
                    <a:gd name="connsiteY949" fmla="*/ 6035 h 9977"/>
                    <a:gd name="connsiteX950" fmla="*/ 1562 w 10000"/>
                    <a:gd name="connsiteY950" fmla="*/ 6012 h 9977"/>
                    <a:gd name="connsiteX951" fmla="*/ 1550 w 10000"/>
                    <a:gd name="connsiteY951" fmla="*/ 6012 h 9977"/>
                    <a:gd name="connsiteX952" fmla="*/ 1503 w 10000"/>
                    <a:gd name="connsiteY952" fmla="*/ 6000 h 9977"/>
                    <a:gd name="connsiteX953" fmla="*/ 1469 w 10000"/>
                    <a:gd name="connsiteY953" fmla="*/ 5977 h 9977"/>
                    <a:gd name="connsiteX954" fmla="*/ 1422 w 10000"/>
                    <a:gd name="connsiteY954" fmla="*/ 5930 h 9977"/>
                    <a:gd name="connsiteX955" fmla="*/ 1387 w 10000"/>
                    <a:gd name="connsiteY955" fmla="*/ 5919 h 9977"/>
                    <a:gd name="connsiteX956" fmla="*/ 1352 w 10000"/>
                    <a:gd name="connsiteY956" fmla="*/ 5919 h 9977"/>
                    <a:gd name="connsiteX957" fmla="*/ 1329 w 10000"/>
                    <a:gd name="connsiteY957" fmla="*/ 5872 h 9977"/>
                    <a:gd name="connsiteX958" fmla="*/ 1282 w 10000"/>
                    <a:gd name="connsiteY958" fmla="*/ 5872 h 9977"/>
                    <a:gd name="connsiteX959" fmla="*/ 1270 w 10000"/>
                    <a:gd name="connsiteY959" fmla="*/ 5861 h 9977"/>
                    <a:gd name="connsiteX960" fmla="*/ 1247 w 10000"/>
                    <a:gd name="connsiteY960" fmla="*/ 5837 h 9977"/>
                    <a:gd name="connsiteX961" fmla="*/ 1224 w 10000"/>
                    <a:gd name="connsiteY961" fmla="*/ 5814 h 9977"/>
                    <a:gd name="connsiteX962" fmla="*/ 1212 w 10000"/>
                    <a:gd name="connsiteY962" fmla="*/ 5791 h 9977"/>
                    <a:gd name="connsiteX963" fmla="*/ 1166 w 10000"/>
                    <a:gd name="connsiteY963" fmla="*/ 5779 h 9977"/>
                    <a:gd name="connsiteX964" fmla="*/ 1142 w 10000"/>
                    <a:gd name="connsiteY964" fmla="*/ 5779 h 9977"/>
                    <a:gd name="connsiteX965" fmla="*/ 1131 w 10000"/>
                    <a:gd name="connsiteY965" fmla="*/ 5756 h 9977"/>
                    <a:gd name="connsiteX966" fmla="*/ 1084 w 10000"/>
                    <a:gd name="connsiteY966" fmla="*/ 5733 h 9977"/>
                    <a:gd name="connsiteX967" fmla="*/ 1026 w 10000"/>
                    <a:gd name="connsiteY967" fmla="*/ 5733 h 9977"/>
                    <a:gd name="connsiteX968" fmla="*/ 991 w 10000"/>
                    <a:gd name="connsiteY968" fmla="*/ 5733 h 9977"/>
                    <a:gd name="connsiteX969" fmla="*/ 944 w 10000"/>
                    <a:gd name="connsiteY969" fmla="*/ 5733 h 9977"/>
                    <a:gd name="connsiteX970" fmla="*/ 909 w 10000"/>
                    <a:gd name="connsiteY970" fmla="*/ 5721 h 9977"/>
                    <a:gd name="connsiteX971" fmla="*/ 886 w 10000"/>
                    <a:gd name="connsiteY971" fmla="*/ 5721 h 9977"/>
                    <a:gd name="connsiteX972" fmla="*/ 862 w 10000"/>
                    <a:gd name="connsiteY972" fmla="*/ 5733 h 9977"/>
                    <a:gd name="connsiteX973" fmla="*/ 828 w 10000"/>
                    <a:gd name="connsiteY973" fmla="*/ 5756 h 9977"/>
                    <a:gd name="connsiteX974" fmla="*/ 828 w 10000"/>
                    <a:gd name="connsiteY974" fmla="*/ 5756 h 9977"/>
                    <a:gd name="connsiteX975" fmla="*/ 781 w 10000"/>
                    <a:gd name="connsiteY975" fmla="*/ 5779 h 9977"/>
                    <a:gd name="connsiteX976" fmla="*/ 769 w 10000"/>
                    <a:gd name="connsiteY976" fmla="*/ 5791 h 9977"/>
                    <a:gd name="connsiteX977" fmla="*/ 723 w 10000"/>
                    <a:gd name="connsiteY977" fmla="*/ 5779 h 9977"/>
                    <a:gd name="connsiteX978" fmla="*/ 711 w 10000"/>
                    <a:gd name="connsiteY978" fmla="*/ 5779 h 9977"/>
                    <a:gd name="connsiteX979" fmla="*/ 641 w 10000"/>
                    <a:gd name="connsiteY979" fmla="*/ 5756 h 9977"/>
                    <a:gd name="connsiteX980" fmla="*/ 606 w 10000"/>
                    <a:gd name="connsiteY980" fmla="*/ 5721 h 9977"/>
                    <a:gd name="connsiteX981" fmla="*/ 571 w 10000"/>
                    <a:gd name="connsiteY981" fmla="*/ 5721 h 9977"/>
                    <a:gd name="connsiteX982" fmla="*/ 524 w 10000"/>
                    <a:gd name="connsiteY982" fmla="*/ 5698 h 9977"/>
                    <a:gd name="connsiteX983" fmla="*/ 490 w 10000"/>
                    <a:gd name="connsiteY983" fmla="*/ 5698 h 9977"/>
                    <a:gd name="connsiteX984" fmla="*/ 466 w 10000"/>
                    <a:gd name="connsiteY984" fmla="*/ 5675 h 9977"/>
                    <a:gd name="connsiteX985" fmla="*/ 420 w 10000"/>
                    <a:gd name="connsiteY985" fmla="*/ 5698 h 9977"/>
                    <a:gd name="connsiteX986" fmla="*/ 408 w 10000"/>
                    <a:gd name="connsiteY986" fmla="*/ 5698 h 9977"/>
                    <a:gd name="connsiteX987" fmla="*/ 385 w 10000"/>
                    <a:gd name="connsiteY987" fmla="*/ 5721 h 9977"/>
                    <a:gd name="connsiteX988" fmla="*/ 361 w 10000"/>
                    <a:gd name="connsiteY988" fmla="*/ 5698 h 9977"/>
                    <a:gd name="connsiteX989" fmla="*/ 361 w 10000"/>
                    <a:gd name="connsiteY989" fmla="*/ 5698 h 9977"/>
                    <a:gd name="connsiteX990" fmla="*/ 350 w 10000"/>
                    <a:gd name="connsiteY990" fmla="*/ 5698 h 9977"/>
                    <a:gd name="connsiteX991" fmla="*/ 303 w 10000"/>
                    <a:gd name="connsiteY991" fmla="*/ 5675 h 9977"/>
                    <a:gd name="connsiteX992" fmla="*/ 280 w 10000"/>
                    <a:gd name="connsiteY992" fmla="*/ 5675 h 9977"/>
                    <a:gd name="connsiteX993" fmla="*/ 268 w 10000"/>
                    <a:gd name="connsiteY993" fmla="*/ 5651 h 9977"/>
                    <a:gd name="connsiteX994" fmla="*/ 268 w 10000"/>
                    <a:gd name="connsiteY994" fmla="*/ 5640 h 9977"/>
                    <a:gd name="connsiteX995" fmla="*/ 245 w 10000"/>
                    <a:gd name="connsiteY995" fmla="*/ 5593 h 9977"/>
                    <a:gd name="connsiteX996" fmla="*/ 245 w 10000"/>
                    <a:gd name="connsiteY996" fmla="*/ 5570 h 9977"/>
                    <a:gd name="connsiteX997" fmla="*/ 245 w 10000"/>
                    <a:gd name="connsiteY997" fmla="*/ 5558 h 9977"/>
                    <a:gd name="connsiteX998" fmla="*/ 221 w 10000"/>
                    <a:gd name="connsiteY998" fmla="*/ 5535 h 9977"/>
                    <a:gd name="connsiteX999" fmla="*/ 210 w 10000"/>
                    <a:gd name="connsiteY999" fmla="*/ 5512 h 9977"/>
                    <a:gd name="connsiteX1000" fmla="*/ 163 w 10000"/>
                    <a:gd name="connsiteY1000" fmla="*/ 5500 h 9977"/>
                    <a:gd name="connsiteX1001" fmla="*/ 163 w 10000"/>
                    <a:gd name="connsiteY1001" fmla="*/ 5477 h 9977"/>
                    <a:gd name="connsiteX1002" fmla="*/ 163 w 10000"/>
                    <a:gd name="connsiteY1002" fmla="*/ 5454 h 9977"/>
                    <a:gd name="connsiteX1003" fmla="*/ 163 w 10000"/>
                    <a:gd name="connsiteY1003" fmla="*/ 5430 h 9977"/>
                    <a:gd name="connsiteX1004" fmla="*/ 140 w 10000"/>
                    <a:gd name="connsiteY1004" fmla="*/ 5419 h 9977"/>
                    <a:gd name="connsiteX1005" fmla="*/ 140 w 10000"/>
                    <a:gd name="connsiteY1005" fmla="*/ 5372 h 9977"/>
                    <a:gd name="connsiteX1006" fmla="*/ 140 w 10000"/>
                    <a:gd name="connsiteY1006" fmla="*/ 5361 h 9977"/>
                    <a:gd name="connsiteX1007" fmla="*/ 128 w 10000"/>
                    <a:gd name="connsiteY1007" fmla="*/ 5337 h 9977"/>
                    <a:gd name="connsiteX1008" fmla="*/ 128 w 10000"/>
                    <a:gd name="connsiteY1008" fmla="*/ 5314 h 9977"/>
                    <a:gd name="connsiteX1009" fmla="*/ 128 w 10000"/>
                    <a:gd name="connsiteY1009" fmla="*/ 5279 h 9977"/>
                    <a:gd name="connsiteX1010" fmla="*/ 105 w 10000"/>
                    <a:gd name="connsiteY1010" fmla="*/ 5256 h 9977"/>
                    <a:gd name="connsiteX1011" fmla="*/ 82 w 10000"/>
                    <a:gd name="connsiteY1011" fmla="*/ 5233 h 9977"/>
                    <a:gd name="connsiteX1012" fmla="*/ 47 w 10000"/>
                    <a:gd name="connsiteY1012" fmla="*/ 5221 h 9977"/>
                    <a:gd name="connsiteX1013" fmla="*/ 0 w 10000"/>
                    <a:gd name="connsiteY1013" fmla="*/ 5221 h 9977"/>
                    <a:gd name="connsiteX1014" fmla="*/ 0 w 10000"/>
                    <a:gd name="connsiteY1014" fmla="*/ 2837 h 9977"/>
                    <a:gd name="connsiteX0" fmla="*/ 0 w 10000"/>
                    <a:gd name="connsiteY0" fmla="*/ 2820 h 9976"/>
                    <a:gd name="connsiteX1" fmla="*/ 2389 w 10000"/>
                    <a:gd name="connsiteY1" fmla="*/ 0 h 9976"/>
                    <a:gd name="connsiteX2" fmla="*/ 2424 w 10000"/>
                    <a:gd name="connsiteY2" fmla="*/ 0 h 9976"/>
                    <a:gd name="connsiteX3" fmla="*/ 2448 w 10000"/>
                    <a:gd name="connsiteY3" fmla="*/ 34 h 9976"/>
                    <a:gd name="connsiteX4" fmla="*/ 2506 w 10000"/>
                    <a:gd name="connsiteY4" fmla="*/ 34 h 9976"/>
                    <a:gd name="connsiteX5" fmla="*/ 2506 w 10000"/>
                    <a:gd name="connsiteY5" fmla="*/ 58 h 9976"/>
                    <a:gd name="connsiteX6" fmla="*/ 2552 w 10000"/>
                    <a:gd name="connsiteY6" fmla="*/ 58 h 9976"/>
                    <a:gd name="connsiteX7" fmla="*/ 2587 w 10000"/>
                    <a:gd name="connsiteY7" fmla="*/ 69 h 9976"/>
                    <a:gd name="connsiteX8" fmla="*/ 2587 w 10000"/>
                    <a:gd name="connsiteY8" fmla="*/ 69 h 9976"/>
                    <a:gd name="connsiteX9" fmla="*/ 2634 w 10000"/>
                    <a:gd name="connsiteY9" fmla="*/ 93 h 9976"/>
                    <a:gd name="connsiteX10" fmla="*/ 2669 w 10000"/>
                    <a:gd name="connsiteY10" fmla="*/ 116 h 9976"/>
                    <a:gd name="connsiteX11" fmla="*/ 2669 w 10000"/>
                    <a:gd name="connsiteY11" fmla="*/ 116 h 9976"/>
                    <a:gd name="connsiteX12" fmla="*/ 2774 w 10000"/>
                    <a:gd name="connsiteY12" fmla="*/ 210 h 9976"/>
                    <a:gd name="connsiteX13" fmla="*/ 2832 w 10000"/>
                    <a:gd name="connsiteY13" fmla="*/ 314 h 9976"/>
                    <a:gd name="connsiteX14" fmla="*/ 2832 w 10000"/>
                    <a:gd name="connsiteY14" fmla="*/ 314 h 9976"/>
                    <a:gd name="connsiteX15" fmla="*/ 2867 w 10000"/>
                    <a:gd name="connsiteY15" fmla="*/ 373 h 9976"/>
                    <a:gd name="connsiteX16" fmla="*/ 2867 w 10000"/>
                    <a:gd name="connsiteY16" fmla="*/ 373 h 9976"/>
                    <a:gd name="connsiteX17" fmla="*/ 2890 w 10000"/>
                    <a:gd name="connsiteY17" fmla="*/ 396 h 9976"/>
                    <a:gd name="connsiteX18" fmla="*/ 2914 w 10000"/>
                    <a:gd name="connsiteY18" fmla="*/ 419 h 9976"/>
                    <a:gd name="connsiteX19" fmla="*/ 2914 w 10000"/>
                    <a:gd name="connsiteY19" fmla="*/ 419 h 9976"/>
                    <a:gd name="connsiteX20" fmla="*/ 2914 w 10000"/>
                    <a:gd name="connsiteY20" fmla="*/ 431 h 9976"/>
                    <a:gd name="connsiteX21" fmla="*/ 2925 w 10000"/>
                    <a:gd name="connsiteY21" fmla="*/ 477 h 9976"/>
                    <a:gd name="connsiteX22" fmla="*/ 2925 w 10000"/>
                    <a:gd name="connsiteY22" fmla="*/ 477 h 9976"/>
                    <a:gd name="connsiteX23" fmla="*/ 2972 w 10000"/>
                    <a:gd name="connsiteY23" fmla="*/ 477 h 9976"/>
                    <a:gd name="connsiteX24" fmla="*/ 2995 w 10000"/>
                    <a:gd name="connsiteY24" fmla="*/ 454 h 9976"/>
                    <a:gd name="connsiteX25" fmla="*/ 2995 w 10000"/>
                    <a:gd name="connsiteY25" fmla="*/ 454 h 9976"/>
                    <a:gd name="connsiteX26" fmla="*/ 3030 w 10000"/>
                    <a:gd name="connsiteY26" fmla="*/ 431 h 9976"/>
                    <a:gd name="connsiteX27" fmla="*/ 3030 w 10000"/>
                    <a:gd name="connsiteY27" fmla="*/ 431 h 9976"/>
                    <a:gd name="connsiteX28" fmla="*/ 3054 w 10000"/>
                    <a:gd name="connsiteY28" fmla="*/ 477 h 9976"/>
                    <a:gd name="connsiteX29" fmla="*/ 3089 w 10000"/>
                    <a:gd name="connsiteY29" fmla="*/ 501 h 9976"/>
                    <a:gd name="connsiteX30" fmla="*/ 3135 w 10000"/>
                    <a:gd name="connsiteY30" fmla="*/ 501 h 9976"/>
                    <a:gd name="connsiteX31" fmla="*/ 3170 w 10000"/>
                    <a:gd name="connsiteY31" fmla="*/ 501 h 9976"/>
                    <a:gd name="connsiteX32" fmla="*/ 3170 w 10000"/>
                    <a:gd name="connsiteY32" fmla="*/ 501 h 9976"/>
                    <a:gd name="connsiteX33" fmla="*/ 3193 w 10000"/>
                    <a:gd name="connsiteY33" fmla="*/ 477 h 9976"/>
                    <a:gd name="connsiteX34" fmla="*/ 3205 w 10000"/>
                    <a:gd name="connsiteY34" fmla="*/ 477 h 9976"/>
                    <a:gd name="connsiteX35" fmla="*/ 3252 w 10000"/>
                    <a:gd name="connsiteY35" fmla="*/ 512 h 9976"/>
                    <a:gd name="connsiteX36" fmla="*/ 3252 w 10000"/>
                    <a:gd name="connsiteY36" fmla="*/ 512 h 9976"/>
                    <a:gd name="connsiteX37" fmla="*/ 3287 w 10000"/>
                    <a:gd name="connsiteY37" fmla="*/ 535 h 9976"/>
                    <a:gd name="connsiteX38" fmla="*/ 3333 w 10000"/>
                    <a:gd name="connsiteY38" fmla="*/ 570 h 9976"/>
                    <a:gd name="connsiteX39" fmla="*/ 3333 w 10000"/>
                    <a:gd name="connsiteY39" fmla="*/ 570 h 9976"/>
                    <a:gd name="connsiteX40" fmla="*/ 3392 w 10000"/>
                    <a:gd name="connsiteY40" fmla="*/ 570 h 9976"/>
                    <a:gd name="connsiteX41" fmla="*/ 3427 w 10000"/>
                    <a:gd name="connsiteY41" fmla="*/ 570 h 9976"/>
                    <a:gd name="connsiteX42" fmla="*/ 3450 w 10000"/>
                    <a:gd name="connsiteY42" fmla="*/ 594 h 9976"/>
                    <a:gd name="connsiteX43" fmla="*/ 3450 w 10000"/>
                    <a:gd name="connsiteY43" fmla="*/ 594 h 9976"/>
                    <a:gd name="connsiteX44" fmla="*/ 3508 w 10000"/>
                    <a:gd name="connsiteY44" fmla="*/ 570 h 9976"/>
                    <a:gd name="connsiteX45" fmla="*/ 3508 w 10000"/>
                    <a:gd name="connsiteY45" fmla="*/ 570 h 9976"/>
                    <a:gd name="connsiteX46" fmla="*/ 3531 w 10000"/>
                    <a:gd name="connsiteY46" fmla="*/ 617 h 9976"/>
                    <a:gd name="connsiteX47" fmla="*/ 3555 w 10000"/>
                    <a:gd name="connsiteY47" fmla="*/ 617 h 9976"/>
                    <a:gd name="connsiteX48" fmla="*/ 3590 w 10000"/>
                    <a:gd name="connsiteY48" fmla="*/ 617 h 9976"/>
                    <a:gd name="connsiteX49" fmla="*/ 3636 w 10000"/>
                    <a:gd name="connsiteY49" fmla="*/ 617 h 9976"/>
                    <a:gd name="connsiteX50" fmla="*/ 3636 w 10000"/>
                    <a:gd name="connsiteY50" fmla="*/ 617 h 9976"/>
                    <a:gd name="connsiteX51" fmla="*/ 3636 w 10000"/>
                    <a:gd name="connsiteY51" fmla="*/ 617 h 9976"/>
                    <a:gd name="connsiteX52" fmla="*/ 3636 w 10000"/>
                    <a:gd name="connsiteY52" fmla="*/ 641 h 9976"/>
                    <a:gd name="connsiteX53" fmla="*/ 3636 w 10000"/>
                    <a:gd name="connsiteY53" fmla="*/ 641 h 9976"/>
                    <a:gd name="connsiteX54" fmla="*/ 3648 w 10000"/>
                    <a:gd name="connsiteY54" fmla="*/ 653 h 9976"/>
                    <a:gd name="connsiteX55" fmla="*/ 3648 w 10000"/>
                    <a:gd name="connsiteY55" fmla="*/ 653 h 9976"/>
                    <a:gd name="connsiteX56" fmla="*/ 3695 w 10000"/>
                    <a:gd name="connsiteY56" fmla="*/ 653 h 9976"/>
                    <a:gd name="connsiteX57" fmla="*/ 3706 w 10000"/>
                    <a:gd name="connsiteY57" fmla="*/ 676 h 9976"/>
                    <a:gd name="connsiteX58" fmla="*/ 3706 w 10000"/>
                    <a:gd name="connsiteY58" fmla="*/ 676 h 9976"/>
                    <a:gd name="connsiteX59" fmla="*/ 3730 w 10000"/>
                    <a:gd name="connsiteY59" fmla="*/ 676 h 9976"/>
                    <a:gd name="connsiteX60" fmla="*/ 3730 w 10000"/>
                    <a:gd name="connsiteY60" fmla="*/ 676 h 9976"/>
                    <a:gd name="connsiteX61" fmla="*/ 3730 w 10000"/>
                    <a:gd name="connsiteY61" fmla="*/ 699 h 9976"/>
                    <a:gd name="connsiteX62" fmla="*/ 3753 w 10000"/>
                    <a:gd name="connsiteY62" fmla="*/ 711 h 9976"/>
                    <a:gd name="connsiteX63" fmla="*/ 3788 w 10000"/>
                    <a:gd name="connsiteY63" fmla="*/ 734 h 9976"/>
                    <a:gd name="connsiteX64" fmla="*/ 3788 w 10000"/>
                    <a:gd name="connsiteY64" fmla="*/ 734 h 9976"/>
                    <a:gd name="connsiteX65" fmla="*/ 3811 w 10000"/>
                    <a:gd name="connsiteY65" fmla="*/ 757 h 9976"/>
                    <a:gd name="connsiteX66" fmla="*/ 3846 w 10000"/>
                    <a:gd name="connsiteY66" fmla="*/ 757 h 9976"/>
                    <a:gd name="connsiteX67" fmla="*/ 3846 w 10000"/>
                    <a:gd name="connsiteY67" fmla="*/ 757 h 9976"/>
                    <a:gd name="connsiteX68" fmla="*/ 3846 w 10000"/>
                    <a:gd name="connsiteY68" fmla="*/ 781 h 9976"/>
                    <a:gd name="connsiteX69" fmla="*/ 3846 w 10000"/>
                    <a:gd name="connsiteY69" fmla="*/ 781 h 9976"/>
                    <a:gd name="connsiteX70" fmla="*/ 3869 w 10000"/>
                    <a:gd name="connsiteY70" fmla="*/ 781 h 9976"/>
                    <a:gd name="connsiteX71" fmla="*/ 3869 w 10000"/>
                    <a:gd name="connsiteY71" fmla="*/ 781 h 9976"/>
                    <a:gd name="connsiteX72" fmla="*/ 3869 w 10000"/>
                    <a:gd name="connsiteY72" fmla="*/ 781 h 9976"/>
                    <a:gd name="connsiteX73" fmla="*/ 3893 w 10000"/>
                    <a:gd name="connsiteY73" fmla="*/ 792 h 9976"/>
                    <a:gd name="connsiteX74" fmla="*/ 3893 w 10000"/>
                    <a:gd name="connsiteY74" fmla="*/ 815 h 9976"/>
                    <a:gd name="connsiteX75" fmla="*/ 3869 w 10000"/>
                    <a:gd name="connsiteY75" fmla="*/ 850 h 9976"/>
                    <a:gd name="connsiteX76" fmla="*/ 3869 w 10000"/>
                    <a:gd name="connsiteY76" fmla="*/ 897 h 9976"/>
                    <a:gd name="connsiteX77" fmla="*/ 3869 w 10000"/>
                    <a:gd name="connsiteY77" fmla="*/ 932 h 9976"/>
                    <a:gd name="connsiteX78" fmla="*/ 3846 w 10000"/>
                    <a:gd name="connsiteY78" fmla="*/ 978 h 9976"/>
                    <a:gd name="connsiteX79" fmla="*/ 3834 w 10000"/>
                    <a:gd name="connsiteY79" fmla="*/ 1036 h 9976"/>
                    <a:gd name="connsiteX80" fmla="*/ 3811 w 10000"/>
                    <a:gd name="connsiteY80" fmla="*/ 1072 h 9976"/>
                    <a:gd name="connsiteX81" fmla="*/ 3811 w 10000"/>
                    <a:gd name="connsiteY81" fmla="*/ 1119 h 9976"/>
                    <a:gd name="connsiteX82" fmla="*/ 3788 w 10000"/>
                    <a:gd name="connsiteY82" fmla="*/ 1154 h 9976"/>
                    <a:gd name="connsiteX83" fmla="*/ 3788 w 10000"/>
                    <a:gd name="connsiteY83" fmla="*/ 1154 h 9976"/>
                    <a:gd name="connsiteX84" fmla="*/ 3811 w 10000"/>
                    <a:gd name="connsiteY84" fmla="*/ 1177 h 9976"/>
                    <a:gd name="connsiteX85" fmla="*/ 3834 w 10000"/>
                    <a:gd name="connsiteY85" fmla="*/ 1142 h 9976"/>
                    <a:gd name="connsiteX86" fmla="*/ 3846 w 10000"/>
                    <a:gd name="connsiteY86" fmla="*/ 1072 h 9976"/>
                    <a:gd name="connsiteX87" fmla="*/ 3869 w 10000"/>
                    <a:gd name="connsiteY87" fmla="*/ 1060 h 9976"/>
                    <a:gd name="connsiteX88" fmla="*/ 3869 w 10000"/>
                    <a:gd name="connsiteY88" fmla="*/ 1013 h 9976"/>
                    <a:gd name="connsiteX89" fmla="*/ 3893 w 10000"/>
                    <a:gd name="connsiteY89" fmla="*/ 978 h 9976"/>
                    <a:gd name="connsiteX90" fmla="*/ 3893 w 10000"/>
                    <a:gd name="connsiteY90" fmla="*/ 955 h 9976"/>
                    <a:gd name="connsiteX91" fmla="*/ 3916 w 10000"/>
                    <a:gd name="connsiteY91" fmla="*/ 920 h 9976"/>
                    <a:gd name="connsiteX92" fmla="*/ 3916 w 10000"/>
                    <a:gd name="connsiteY92" fmla="*/ 874 h 9976"/>
                    <a:gd name="connsiteX93" fmla="*/ 3928 w 10000"/>
                    <a:gd name="connsiteY93" fmla="*/ 874 h 9976"/>
                    <a:gd name="connsiteX94" fmla="*/ 3986 w 10000"/>
                    <a:gd name="connsiteY94" fmla="*/ 850 h 9976"/>
                    <a:gd name="connsiteX95" fmla="*/ 4033 w 10000"/>
                    <a:gd name="connsiteY95" fmla="*/ 839 h 9976"/>
                    <a:gd name="connsiteX96" fmla="*/ 4091 w 10000"/>
                    <a:gd name="connsiteY96" fmla="*/ 839 h 9976"/>
                    <a:gd name="connsiteX97" fmla="*/ 4172 w 10000"/>
                    <a:gd name="connsiteY97" fmla="*/ 839 h 9976"/>
                    <a:gd name="connsiteX98" fmla="*/ 4254 w 10000"/>
                    <a:gd name="connsiteY98" fmla="*/ 839 h 9976"/>
                    <a:gd name="connsiteX99" fmla="*/ 4312 w 10000"/>
                    <a:gd name="connsiteY99" fmla="*/ 815 h 9976"/>
                    <a:gd name="connsiteX100" fmla="*/ 4347 w 10000"/>
                    <a:gd name="connsiteY100" fmla="*/ 815 h 9976"/>
                    <a:gd name="connsiteX101" fmla="*/ 4417 w 10000"/>
                    <a:gd name="connsiteY101" fmla="*/ 815 h 9976"/>
                    <a:gd name="connsiteX102" fmla="*/ 4476 w 10000"/>
                    <a:gd name="connsiteY102" fmla="*/ 792 h 9976"/>
                    <a:gd name="connsiteX103" fmla="*/ 4557 w 10000"/>
                    <a:gd name="connsiteY103" fmla="*/ 792 h 9976"/>
                    <a:gd name="connsiteX104" fmla="*/ 4615 w 10000"/>
                    <a:gd name="connsiteY104" fmla="*/ 792 h 9976"/>
                    <a:gd name="connsiteX105" fmla="*/ 4650 w 10000"/>
                    <a:gd name="connsiteY105" fmla="*/ 781 h 9976"/>
                    <a:gd name="connsiteX106" fmla="*/ 4709 w 10000"/>
                    <a:gd name="connsiteY106" fmla="*/ 781 h 9976"/>
                    <a:gd name="connsiteX107" fmla="*/ 4732 w 10000"/>
                    <a:gd name="connsiteY107" fmla="*/ 781 h 9976"/>
                    <a:gd name="connsiteX108" fmla="*/ 4732 w 10000"/>
                    <a:gd name="connsiteY108" fmla="*/ 757 h 9976"/>
                    <a:gd name="connsiteX109" fmla="*/ 4779 w 10000"/>
                    <a:gd name="connsiteY109" fmla="*/ 734 h 9976"/>
                    <a:gd name="connsiteX110" fmla="*/ 4790 w 10000"/>
                    <a:gd name="connsiteY110" fmla="*/ 734 h 9976"/>
                    <a:gd name="connsiteX111" fmla="*/ 4814 w 10000"/>
                    <a:gd name="connsiteY111" fmla="*/ 734 h 9976"/>
                    <a:gd name="connsiteX112" fmla="*/ 4814 w 10000"/>
                    <a:gd name="connsiteY112" fmla="*/ 757 h 9976"/>
                    <a:gd name="connsiteX113" fmla="*/ 4848 w 10000"/>
                    <a:gd name="connsiteY113" fmla="*/ 757 h 9976"/>
                    <a:gd name="connsiteX114" fmla="*/ 4848 w 10000"/>
                    <a:gd name="connsiteY114" fmla="*/ 781 h 9976"/>
                    <a:gd name="connsiteX115" fmla="*/ 4872 w 10000"/>
                    <a:gd name="connsiteY115" fmla="*/ 792 h 9976"/>
                    <a:gd name="connsiteX116" fmla="*/ 4895 w 10000"/>
                    <a:gd name="connsiteY116" fmla="*/ 792 h 9976"/>
                    <a:gd name="connsiteX117" fmla="*/ 4930 w 10000"/>
                    <a:gd name="connsiteY117" fmla="*/ 792 h 9976"/>
                    <a:gd name="connsiteX118" fmla="*/ 4953 w 10000"/>
                    <a:gd name="connsiteY118" fmla="*/ 792 h 9976"/>
                    <a:gd name="connsiteX119" fmla="*/ 4988 w 10000"/>
                    <a:gd name="connsiteY119" fmla="*/ 815 h 9976"/>
                    <a:gd name="connsiteX120" fmla="*/ 5012 w 10000"/>
                    <a:gd name="connsiteY120" fmla="*/ 815 h 9976"/>
                    <a:gd name="connsiteX121" fmla="*/ 5012 w 10000"/>
                    <a:gd name="connsiteY121" fmla="*/ 815 h 9976"/>
                    <a:gd name="connsiteX122" fmla="*/ 5035 w 10000"/>
                    <a:gd name="connsiteY122" fmla="*/ 815 h 9976"/>
                    <a:gd name="connsiteX123" fmla="*/ 5058 w 10000"/>
                    <a:gd name="connsiteY123" fmla="*/ 839 h 9976"/>
                    <a:gd name="connsiteX124" fmla="*/ 5070 w 10000"/>
                    <a:gd name="connsiteY124" fmla="*/ 815 h 9976"/>
                    <a:gd name="connsiteX125" fmla="*/ 5093 w 10000"/>
                    <a:gd name="connsiteY125" fmla="*/ 792 h 9976"/>
                    <a:gd name="connsiteX126" fmla="*/ 5093 w 10000"/>
                    <a:gd name="connsiteY126" fmla="*/ 792 h 9976"/>
                    <a:gd name="connsiteX127" fmla="*/ 5117 w 10000"/>
                    <a:gd name="connsiteY127" fmla="*/ 815 h 9976"/>
                    <a:gd name="connsiteX128" fmla="*/ 5117 w 10000"/>
                    <a:gd name="connsiteY128" fmla="*/ 850 h 9976"/>
                    <a:gd name="connsiteX129" fmla="*/ 5128 w 10000"/>
                    <a:gd name="connsiteY129" fmla="*/ 874 h 9976"/>
                    <a:gd name="connsiteX130" fmla="*/ 5128 w 10000"/>
                    <a:gd name="connsiteY130" fmla="*/ 897 h 9976"/>
                    <a:gd name="connsiteX131" fmla="*/ 5152 w 10000"/>
                    <a:gd name="connsiteY131" fmla="*/ 932 h 9976"/>
                    <a:gd name="connsiteX132" fmla="*/ 5175 w 10000"/>
                    <a:gd name="connsiteY132" fmla="*/ 955 h 9976"/>
                    <a:gd name="connsiteX133" fmla="*/ 5175 w 10000"/>
                    <a:gd name="connsiteY133" fmla="*/ 1013 h 9976"/>
                    <a:gd name="connsiteX134" fmla="*/ 5175 w 10000"/>
                    <a:gd name="connsiteY134" fmla="*/ 1119 h 9976"/>
                    <a:gd name="connsiteX135" fmla="*/ 5175 w 10000"/>
                    <a:gd name="connsiteY135" fmla="*/ 1200 h 9976"/>
                    <a:gd name="connsiteX136" fmla="*/ 5198 w 10000"/>
                    <a:gd name="connsiteY136" fmla="*/ 1375 h 9976"/>
                    <a:gd name="connsiteX137" fmla="*/ 5198 w 10000"/>
                    <a:gd name="connsiteY137" fmla="*/ 1479 h 9976"/>
                    <a:gd name="connsiteX138" fmla="*/ 5198 w 10000"/>
                    <a:gd name="connsiteY138" fmla="*/ 1515 h 9976"/>
                    <a:gd name="connsiteX139" fmla="*/ 5210 w 10000"/>
                    <a:gd name="connsiteY139" fmla="*/ 1538 h 9976"/>
                    <a:gd name="connsiteX140" fmla="*/ 5233 w 10000"/>
                    <a:gd name="connsiteY140" fmla="*/ 1573 h 9976"/>
                    <a:gd name="connsiteX141" fmla="*/ 5256 w 10000"/>
                    <a:gd name="connsiteY141" fmla="*/ 1597 h 9976"/>
                    <a:gd name="connsiteX142" fmla="*/ 5268 w 10000"/>
                    <a:gd name="connsiteY142" fmla="*/ 1620 h 9976"/>
                    <a:gd name="connsiteX143" fmla="*/ 5268 w 10000"/>
                    <a:gd name="connsiteY143" fmla="*/ 1655 h 9976"/>
                    <a:gd name="connsiteX144" fmla="*/ 5291 w 10000"/>
                    <a:gd name="connsiteY144" fmla="*/ 1713 h 9976"/>
                    <a:gd name="connsiteX145" fmla="*/ 5315 w 10000"/>
                    <a:gd name="connsiteY145" fmla="*/ 1759 h 9976"/>
                    <a:gd name="connsiteX146" fmla="*/ 5315 w 10000"/>
                    <a:gd name="connsiteY146" fmla="*/ 1794 h 9976"/>
                    <a:gd name="connsiteX147" fmla="*/ 5338 w 10000"/>
                    <a:gd name="connsiteY147" fmla="*/ 1841 h 9976"/>
                    <a:gd name="connsiteX148" fmla="*/ 5315 w 10000"/>
                    <a:gd name="connsiteY148" fmla="*/ 1852 h 9976"/>
                    <a:gd name="connsiteX149" fmla="*/ 5338 w 10000"/>
                    <a:gd name="connsiteY149" fmla="*/ 1899 h 9976"/>
                    <a:gd name="connsiteX150" fmla="*/ 5350 w 10000"/>
                    <a:gd name="connsiteY150" fmla="*/ 1899 h 9976"/>
                    <a:gd name="connsiteX151" fmla="*/ 5350 w 10000"/>
                    <a:gd name="connsiteY151" fmla="*/ 1958 h 9976"/>
                    <a:gd name="connsiteX152" fmla="*/ 5350 w 10000"/>
                    <a:gd name="connsiteY152" fmla="*/ 1993 h 9976"/>
                    <a:gd name="connsiteX153" fmla="*/ 5373 w 10000"/>
                    <a:gd name="connsiteY153" fmla="*/ 2016 h 9976"/>
                    <a:gd name="connsiteX154" fmla="*/ 5373 w 10000"/>
                    <a:gd name="connsiteY154" fmla="*/ 2039 h 9976"/>
                    <a:gd name="connsiteX155" fmla="*/ 5373 w 10000"/>
                    <a:gd name="connsiteY155" fmla="*/ 2074 h 9976"/>
                    <a:gd name="connsiteX156" fmla="*/ 5373 w 10000"/>
                    <a:gd name="connsiteY156" fmla="*/ 2098 h 9976"/>
                    <a:gd name="connsiteX157" fmla="*/ 5350 w 10000"/>
                    <a:gd name="connsiteY157" fmla="*/ 2121 h 9976"/>
                    <a:gd name="connsiteX158" fmla="*/ 5338 w 10000"/>
                    <a:gd name="connsiteY158" fmla="*/ 2144 h 9976"/>
                    <a:gd name="connsiteX159" fmla="*/ 5338 w 10000"/>
                    <a:gd name="connsiteY159" fmla="*/ 2144 h 9976"/>
                    <a:gd name="connsiteX160" fmla="*/ 5338 w 10000"/>
                    <a:gd name="connsiteY160" fmla="*/ 2156 h 9976"/>
                    <a:gd name="connsiteX161" fmla="*/ 5338 w 10000"/>
                    <a:gd name="connsiteY161" fmla="*/ 2179 h 9976"/>
                    <a:gd name="connsiteX162" fmla="*/ 5350 w 10000"/>
                    <a:gd name="connsiteY162" fmla="*/ 2214 h 9976"/>
                    <a:gd name="connsiteX163" fmla="*/ 5350 w 10000"/>
                    <a:gd name="connsiteY163" fmla="*/ 2237 h 9976"/>
                    <a:gd name="connsiteX164" fmla="*/ 5350 w 10000"/>
                    <a:gd name="connsiteY164" fmla="*/ 2260 h 9976"/>
                    <a:gd name="connsiteX165" fmla="*/ 5373 w 10000"/>
                    <a:gd name="connsiteY165" fmla="*/ 2295 h 9976"/>
                    <a:gd name="connsiteX166" fmla="*/ 5396 w 10000"/>
                    <a:gd name="connsiteY166" fmla="*/ 2318 h 9976"/>
                    <a:gd name="connsiteX167" fmla="*/ 5396 w 10000"/>
                    <a:gd name="connsiteY167" fmla="*/ 2318 h 9976"/>
                    <a:gd name="connsiteX168" fmla="*/ 5420 w 10000"/>
                    <a:gd name="connsiteY168" fmla="*/ 2342 h 9976"/>
                    <a:gd name="connsiteX169" fmla="*/ 5431 w 10000"/>
                    <a:gd name="connsiteY169" fmla="*/ 2353 h 9976"/>
                    <a:gd name="connsiteX170" fmla="*/ 5455 w 10000"/>
                    <a:gd name="connsiteY170" fmla="*/ 2353 h 9976"/>
                    <a:gd name="connsiteX171" fmla="*/ 5455 w 10000"/>
                    <a:gd name="connsiteY171" fmla="*/ 2378 h 9976"/>
                    <a:gd name="connsiteX172" fmla="*/ 5455 w 10000"/>
                    <a:gd name="connsiteY172" fmla="*/ 2401 h 9976"/>
                    <a:gd name="connsiteX173" fmla="*/ 5490 w 10000"/>
                    <a:gd name="connsiteY173" fmla="*/ 2424 h 9976"/>
                    <a:gd name="connsiteX174" fmla="*/ 5513 w 10000"/>
                    <a:gd name="connsiteY174" fmla="*/ 2459 h 9976"/>
                    <a:gd name="connsiteX175" fmla="*/ 5536 w 10000"/>
                    <a:gd name="connsiteY175" fmla="*/ 2482 h 9976"/>
                    <a:gd name="connsiteX176" fmla="*/ 5571 w 10000"/>
                    <a:gd name="connsiteY176" fmla="*/ 2494 h 9976"/>
                    <a:gd name="connsiteX177" fmla="*/ 5594 w 10000"/>
                    <a:gd name="connsiteY177" fmla="*/ 2494 h 9976"/>
                    <a:gd name="connsiteX178" fmla="*/ 5618 w 10000"/>
                    <a:gd name="connsiteY178" fmla="*/ 2494 h 9976"/>
                    <a:gd name="connsiteX179" fmla="*/ 5653 w 10000"/>
                    <a:gd name="connsiteY179" fmla="*/ 2540 h 9976"/>
                    <a:gd name="connsiteX180" fmla="*/ 5676 w 10000"/>
                    <a:gd name="connsiteY180" fmla="*/ 2540 h 9976"/>
                    <a:gd name="connsiteX181" fmla="*/ 5699 w 10000"/>
                    <a:gd name="connsiteY181" fmla="*/ 2564 h 9976"/>
                    <a:gd name="connsiteX182" fmla="*/ 5711 w 10000"/>
                    <a:gd name="connsiteY182" fmla="*/ 2599 h 9976"/>
                    <a:gd name="connsiteX183" fmla="*/ 5758 w 10000"/>
                    <a:gd name="connsiteY183" fmla="*/ 2633 h 9976"/>
                    <a:gd name="connsiteX184" fmla="*/ 5769 w 10000"/>
                    <a:gd name="connsiteY184" fmla="*/ 2657 h 9976"/>
                    <a:gd name="connsiteX185" fmla="*/ 5793 w 10000"/>
                    <a:gd name="connsiteY185" fmla="*/ 2680 h 9976"/>
                    <a:gd name="connsiteX186" fmla="*/ 5816 w 10000"/>
                    <a:gd name="connsiteY186" fmla="*/ 2703 h 9976"/>
                    <a:gd name="connsiteX187" fmla="*/ 5839 w 10000"/>
                    <a:gd name="connsiteY187" fmla="*/ 2703 h 9976"/>
                    <a:gd name="connsiteX188" fmla="*/ 5793 w 10000"/>
                    <a:gd name="connsiteY188" fmla="*/ 2715 h 9976"/>
                    <a:gd name="connsiteX189" fmla="*/ 5769 w 10000"/>
                    <a:gd name="connsiteY189" fmla="*/ 2715 h 9976"/>
                    <a:gd name="connsiteX190" fmla="*/ 5758 w 10000"/>
                    <a:gd name="connsiteY190" fmla="*/ 2715 h 9976"/>
                    <a:gd name="connsiteX191" fmla="*/ 5734 w 10000"/>
                    <a:gd name="connsiteY191" fmla="*/ 2738 h 9976"/>
                    <a:gd name="connsiteX192" fmla="*/ 5711 w 10000"/>
                    <a:gd name="connsiteY192" fmla="*/ 2761 h 9976"/>
                    <a:gd name="connsiteX193" fmla="*/ 5676 w 10000"/>
                    <a:gd name="connsiteY193" fmla="*/ 2761 h 9976"/>
                    <a:gd name="connsiteX194" fmla="*/ 5676 w 10000"/>
                    <a:gd name="connsiteY194" fmla="*/ 2785 h 9976"/>
                    <a:gd name="connsiteX195" fmla="*/ 5653 w 10000"/>
                    <a:gd name="connsiteY195" fmla="*/ 2820 h 9976"/>
                    <a:gd name="connsiteX196" fmla="*/ 5629 w 10000"/>
                    <a:gd name="connsiteY196" fmla="*/ 2820 h 9976"/>
                    <a:gd name="connsiteX197" fmla="*/ 5618 w 10000"/>
                    <a:gd name="connsiteY197" fmla="*/ 2844 h 9976"/>
                    <a:gd name="connsiteX198" fmla="*/ 5618 w 10000"/>
                    <a:gd name="connsiteY198" fmla="*/ 2844 h 9976"/>
                    <a:gd name="connsiteX199" fmla="*/ 5594 w 10000"/>
                    <a:gd name="connsiteY199" fmla="*/ 2879 h 9976"/>
                    <a:gd name="connsiteX200" fmla="*/ 5571 w 10000"/>
                    <a:gd name="connsiteY200" fmla="*/ 2879 h 9976"/>
                    <a:gd name="connsiteX201" fmla="*/ 5559 w 10000"/>
                    <a:gd name="connsiteY201" fmla="*/ 2902 h 9976"/>
                    <a:gd name="connsiteX202" fmla="*/ 5559 w 10000"/>
                    <a:gd name="connsiteY202" fmla="*/ 2902 h 9976"/>
                    <a:gd name="connsiteX203" fmla="*/ 5559 w 10000"/>
                    <a:gd name="connsiteY203" fmla="*/ 2925 h 9976"/>
                    <a:gd name="connsiteX204" fmla="*/ 5571 w 10000"/>
                    <a:gd name="connsiteY204" fmla="*/ 2902 h 9976"/>
                    <a:gd name="connsiteX205" fmla="*/ 5594 w 10000"/>
                    <a:gd name="connsiteY205" fmla="*/ 2902 h 9976"/>
                    <a:gd name="connsiteX206" fmla="*/ 5629 w 10000"/>
                    <a:gd name="connsiteY206" fmla="*/ 2879 h 9976"/>
                    <a:gd name="connsiteX207" fmla="*/ 5629 w 10000"/>
                    <a:gd name="connsiteY207" fmla="*/ 2879 h 9976"/>
                    <a:gd name="connsiteX208" fmla="*/ 5676 w 10000"/>
                    <a:gd name="connsiteY208" fmla="*/ 2879 h 9976"/>
                    <a:gd name="connsiteX209" fmla="*/ 5711 w 10000"/>
                    <a:gd name="connsiteY209" fmla="*/ 2844 h 9976"/>
                    <a:gd name="connsiteX210" fmla="*/ 5758 w 10000"/>
                    <a:gd name="connsiteY210" fmla="*/ 2820 h 9976"/>
                    <a:gd name="connsiteX211" fmla="*/ 5793 w 10000"/>
                    <a:gd name="connsiteY211" fmla="*/ 2796 h 9976"/>
                    <a:gd name="connsiteX212" fmla="*/ 5816 w 10000"/>
                    <a:gd name="connsiteY212" fmla="*/ 2785 h 9976"/>
                    <a:gd name="connsiteX213" fmla="*/ 5839 w 10000"/>
                    <a:gd name="connsiteY213" fmla="*/ 2796 h 9976"/>
                    <a:gd name="connsiteX214" fmla="*/ 5839 w 10000"/>
                    <a:gd name="connsiteY214" fmla="*/ 2796 h 9976"/>
                    <a:gd name="connsiteX215" fmla="*/ 5909 w 10000"/>
                    <a:gd name="connsiteY215" fmla="*/ 2844 h 9976"/>
                    <a:gd name="connsiteX216" fmla="*/ 5909 w 10000"/>
                    <a:gd name="connsiteY216" fmla="*/ 2844 h 9976"/>
                    <a:gd name="connsiteX217" fmla="*/ 5979 w 10000"/>
                    <a:gd name="connsiteY217" fmla="*/ 2855 h 9976"/>
                    <a:gd name="connsiteX218" fmla="*/ 6014 w 10000"/>
                    <a:gd name="connsiteY218" fmla="*/ 2902 h 9976"/>
                    <a:gd name="connsiteX219" fmla="*/ 6014 w 10000"/>
                    <a:gd name="connsiteY219" fmla="*/ 2902 h 9976"/>
                    <a:gd name="connsiteX220" fmla="*/ 6131 w 10000"/>
                    <a:gd name="connsiteY220" fmla="*/ 2995 h 9976"/>
                    <a:gd name="connsiteX221" fmla="*/ 6131 w 10000"/>
                    <a:gd name="connsiteY221" fmla="*/ 2995 h 9976"/>
                    <a:gd name="connsiteX222" fmla="*/ 6200 w 10000"/>
                    <a:gd name="connsiteY222" fmla="*/ 3041 h 9976"/>
                    <a:gd name="connsiteX223" fmla="*/ 6212 w 10000"/>
                    <a:gd name="connsiteY223" fmla="*/ 3065 h 9976"/>
                    <a:gd name="connsiteX224" fmla="*/ 6212 w 10000"/>
                    <a:gd name="connsiteY224" fmla="*/ 3100 h 9976"/>
                    <a:gd name="connsiteX225" fmla="*/ 6212 w 10000"/>
                    <a:gd name="connsiteY225" fmla="*/ 3100 h 9976"/>
                    <a:gd name="connsiteX226" fmla="*/ 6235 w 10000"/>
                    <a:gd name="connsiteY226" fmla="*/ 3123 h 9976"/>
                    <a:gd name="connsiteX227" fmla="*/ 6259 w 10000"/>
                    <a:gd name="connsiteY227" fmla="*/ 3123 h 9976"/>
                    <a:gd name="connsiteX228" fmla="*/ 6259 w 10000"/>
                    <a:gd name="connsiteY228" fmla="*/ 3123 h 9976"/>
                    <a:gd name="connsiteX229" fmla="*/ 6270 w 10000"/>
                    <a:gd name="connsiteY229" fmla="*/ 3134 h 9976"/>
                    <a:gd name="connsiteX230" fmla="*/ 6270 w 10000"/>
                    <a:gd name="connsiteY230" fmla="*/ 3181 h 9976"/>
                    <a:gd name="connsiteX231" fmla="*/ 6270 w 10000"/>
                    <a:gd name="connsiteY231" fmla="*/ 3240 h 9976"/>
                    <a:gd name="connsiteX232" fmla="*/ 6270 w 10000"/>
                    <a:gd name="connsiteY232" fmla="*/ 3240 h 9976"/>
                    <a:gd name="connsiteX233" fmla="*/ 6235 w 10000"/>
                    <a:gd name="connsiteY233" fmla="*/ 3356 h 9976"/>
                    <a:gd name="connsiteX234" fmla="*/ 6235 w 10000"/>
                    <a:gd name="connsiteY234" fmla="*/ 3356 h 9976"/>
                    <a:gd name="connsiteX235" fmla="*/ 6212 w 10000"/>
                    <a:gd name="connsiteY235" fmla="*/ 3426 h 9976"/>
                    <a:gd name="connsiteX236" fmla="*/ 6212 w 10000"/>
                    <a:gd name="connsiteY236" fmla="*/ 3426 h 9976"/>
                    <a:gd name="connsiteX237" fmla="*/ 6177 w 10000"/>
                    <a:gd name="connsiteY237" fmla="*/ 3484 h 9976"/>
                    <a:gd name="connsiteX238" fmla="*/ 6154 w 10000"/>
                    <a:gd name="connsiteY238" fmla="*/ 3542 h 9976"/>
                    <a:gd name="connsiteX239" fmla="*/ 6177 w 10000"/>
                    <a:gd name="connsiteY239" fmla="*/ 3542 h 9976"/>
                    <a:gd name="connsiteX240" fmla="*/ 6200 w 10000"/>
                    <a:gd name="connsiteY240" fmla="*/ 3496 h 9976"/>
                    <a:gd name="connsiteX241" fmla="*/ 6235 w 10000"/>
                    <a:gd name="connsiteY241" fmla="*/ 3438 h 9976"/>
                    <a:gd name="connsiteX242" fmla="*/ 6259 w 10000"/>
                    <a:gd name="connsiteY242" fmla="*/ 3380 h 9976"/>
                    <a:gd name="connsiteX243" fmla="*/ 6294 w 10000"/>
                    <a:gd name="connsiteY243" fmla="*/ 3356 h 9976"/>
                    <a:gd name="connsiteX244" fmla="*/ 6317 w 10000"/>
                    <a:gd name="connsiteY244" fmla="*/ 3345 h 9976"/>
                    <a:gd name="connsiteX245" fmla="*/ 6340 w 10000"/>
                    <a:gd name="connsiteY245" fmla="*/ 3298 h 9976"/>
                    <a:gd name="connsiteX246" fmla="*/ 6352 w 10000"/>
                    <a:gd name="connsiteY246" fmla="*/ 3275 h 9976"/>
                    <a:gd name="connsiteX247" fmla="*/ 6375 w 10000"/>
                    <a:gd name="connsiteY247" fmla="*/ 3275 h 9976"/>
                    <a:gd name="connsiteX248" fmla="*/ 6399 w 10000"/>
                    <a:gd name="connsiteY248" fmla="*/ 3275 h 9976"/>
                    <a:gd name="connsiteX249" fmla="*/ 6410 w 10000"/>
                    <a:gd name="connsiteY249" fmla="*/ 3321 h 9976"/>
                    <a:gd name="connsiteX250" fmla="*/ 6434 w 10000"/>
                    <a:gd name="connsiteY250" fmla="*/ 3345 h 9976"/>
                    <a:gd name="connsiteX251" fmla="*/ 6457 w 10000"/>
                    <a:gd name="connsiteY251" fmla="*/ 3345 h 9976"/>
                    <a:gd name="connsiteX252" fmla="*/ 6492 w 10000"/>
                    <a:gd name="connsiteY252" fmla="*/ 3345 h 9976"/>
                    <a:gd name="connsiteX253" fmla="*/ 6492 w 10000"/>
                    <a:gd name="connsiteY253" fmla="*/ 3356 h 9976"/>
                    <a:gd name="connsiteX254" fmla="*/ 6515 w 10000"/>
                    <a:gd name="connsiteY254" fmla="*/ 3356 h 9976"/>
                    <a:gd name="connsiteX255" fmla="*/ 6550 w 10000"/>
                    <a:gd name="connsiteY255" fmla="*/ 3356 h 9976"/>
                    <a:gd name="connsiteX256" fmla="*/ 6573 w 10000"/>
                    <a:gd name="connsiteY256" fmla="*/ 3356 h 9976"/>
                    <a:gd name="connsiteX257" fmla="*/ 6597 w 10000"/>
                    <a:gd name="connsiteY257" fmla="*/ 3380 h 9976"/>
                    <a:gd name="connsiteX258" fmla="*/ 6632 w 10000"/>
                    <a:gd name="connsiteY258" fmla="*/ 3403 h 9976"/>
                    <a:gd name="connsiteX259" fmla="*/ 6632 w 10000"/>
                    <a:gd name="connsiteY259" fmla="*/ 3426 h 9976"/>
                    <a:gd name="connsiteX260" fmla="*/ 6655 w 10000"/>
                    <a:gd name="connsiteY260" fmla="*/ 3426 h 9976"/>
                    <a:gd name="connsiteX261" fmla="*/ 6678 w 10000"/>
                    <a:gd name="connsiteY261" fmla="*/ 3426 h 9976"/>
                    <a:gd name="connsiteX262" fmla="*/ 6702 w 10000"/>
                    <a:gd name="connsiteY262" fmla="*/ 3403 h 9976"/>
                    <a:gd name="connsiteX263" fmla="*/ 6702 w 10000"/>
                    <a:gd name="connsiteY263" fmla="*/ 3356 h 9976"/>
                    <a:gd name="connsiteX264" fmla="*/ 6702 w 10000"/>
                    <a:gd name="connsiteY264" fmla="*/ 3345 h 9976"/>
                    <a:gd name="connsiteX265" fmla="*/ 6678 w 10000"/>
                    <a:gd name="connsiteY265" fmla="*/ 3321 h 9976"/>
                    <a:gd name="connsiteX266" fmla="*/ 6655 w 10000"/>
                    <a:gd name="connsiteY266" fmla="*/ 3275 h 9976"/>
                    <a:gd name="connsiteX267" fmla="*/ 6655 w 10000"/>
                    <a:gd name="connsiteY267" fmla="*/ 3263 h 9976"/>
                    <a:gd name="connsiteX268" fmla="*/ 6632 w 10000"/>
                    <a:gd name="connsiteY268" fmla="*/ 3240 h 9976"/>
                    <a:gd name="connsiteX269" fmla="*/ 6620 w 10000"/>
                    <a:gd name="connsiteY269" fmla="*/ 3204 h 9976"/>
                    <a:gd name="connsiteX270" fmla="*/ 6620 w 10000"/>
                    <a:gd name="connsiteY270" fmla="*/ 3158 h 9976"/>
                    <a:gd name="connsiteX271" fmla="*/ 6632 w 10000"/>
                    <a:gd name="connsiteY271" fmla="*/ 3134 h 9976"/>
                    <a:gd name="connsiteX272" fmla="*/ 6655 w 10000"/>
                    <a:gd name="connsiteY272" fmla="*/ 3134 h 9976"/>
                    <a:gd name="connsiteX273" fmla="*/ 6702 w 10000"/>
                    <a:gd name="connsiteY273" fmla="*/ 3134 h 9976"/>
                    <a:gd name="connsiteX274" fmla="*/ 6713 w 10000"/>
                    <a:gd name="connsiteY274" fmla="*/ 3134 h 9976"/>
                    <a:gd name="connsiteX275" fmla="*/ 7214 w 10000"/>
                    <a:gd name="connsiteY275" fmla="*/ 5944 h 9976"/>
                    <a:gd name="connsiteX276" fmla="*/ 7238 w 10000"/>
                    <a:gd name="connsiteY276" fmla="*/ 5944 h 9976"/>
                    <a:gd name="connsiteX277" fmla="*/ 7273 w 10000"/>
                    <a:gd name="connsiteY277" fmla="*/ 5967 h 9976"/>
                    <a:gd name="connsiteX278" fmla="*/ 7273 w 10000"/>
                    <a:gd name="connsiteY278" fmla="*/ 5990 h 9976"/>
                    <a:gd name="connsiteX279" fmla="*/ 7296 w 10000"/>
                    <a:gd name="connsiteY279" fmla="*/ 6002 h 9976"/>
                    <a:gd name="connsiteX280" fmla="*/ 7319 w 10000"/>
                    <a:gd name="connsiteY280" fmla="*/ 6025 h 9976"/>
                    <a:gd name="connsiteX281" fmla="*/ 7343 w 10000"/>
                    <a:gd name="connsiteY281" fmla="*/ 6060 h 9976"/>
                    <a:gd name="connsiteX282" fmla="*/ 7343 w 10000"/>
                    <a:gd name="connsiteY282" fmla="*/ 6130 h 9976"/>
                    <a:gd name="connsiteX283" fmla="*/ 7354 w 10000"/>
                    <a:gd name="connsiteY283" fmla="*/ 6141 h 9976"/>
                    <a:gd name="connsiteX284" fmla="*/ 7378 w 10000"/>
                    <a:gd name="connsiteY284" fmla="*/ 6188 h 9976"/>
                    <a:gd name="connsiteX285" fmla="*/ 7413 w 10000"/>
                    <a:gd name="connsiteY285" fmla="*/ 6223 h 9976"/>
                    <a:gd name="connsiteX286" fmla="*/ 7459 w 10000"/>
                    <a:gd name="connsiteY286" fmla="*/ 6269 h 9976"/>
                    <a:gd name="connsiteX287" fmla="*/ 7483 w 10000"/>
                    <a:gd name="connsiteY287" fmla="*/ 6282 h 9976"/>
                    <a:gd name="connsiteX288" fmla="*/ 7517 w 10000"/>
                    <a:gd name="connsiteY288" fmla="*/ 6328 h 9976"/>
                    <a:gd name="connsiteX289" fmla="*/ 7541 w 10000"/>
                    <a:gd name="connsiteY289" fmla="*/ 6363 h 9976"/>
                    <a:gd name="connsiteX290" fmla="*/ 7576 w 10000"/>
                    <a:gd name="connsiteY290" fmla="*/ 6410 h 9976"/>
                    <a:gd name="connsiteX291" fmla="*/ 7599 w 10000"/>
                    <a:gd name="connsiteY291" fmla="*/ 6468 h 9976"/>
                    <a:gd name="connsiteX292" fmla="*/ 7657 w 10000"/>
                    <a:gd name="connsiteY292" fmla="*/ 6503 h 9976"/>
                    <a:gd name="connsiteX293" fmla="*/ 7716 w 10000"/>
                    <a:gd name="connsiteY293" fmla="*/ 6561 h 9976"/>
                    <a:gd name="connsiteX294" fmla="*/ 7774 w 10000"/>
                    <a:gd name="connsiteY294" fmla="*/ 6608 h 9976"/>
                    <a:gd name="connsiteX295" fmla="*/ 7844 w 10000"/>
                    <a:gd name="connsiteY295" fmla="*/ 6608 h 9976"/>
                    <a:gd name="connsiteX296" fmla="*/ 7914 w 10000"/>
                    <a:gd name="connsiteY296" fmla="*/ 6608 h 9976"/>
                    <a:gd name="connsiteX297" fmla="*/ 7984 w 10000"/>
                    <a:gd name="connsiteY297" fmla="*/ 6608 h 9976"/>
                    <a:gd name="connsiteX298" fmla="*/ 8042 w 10000"/>
                    <a:gd name="connsiteY298" fmla="*/ 6608 h 9976"/>
                    <a:gd name="connsiteX299" fmla="*/ 8100 w 10000"/>
                    <a:gd name="connsiteY299" fmla="*/ 6608 h 9976"/>
                    <a:gd name="connsiteX300" fmla="*/ 8182 w 10000"/>
                    <a:gd name="connsiteY300" fmla="*/ 6608 h 9976"/>
                    <a:gd name="connsiteX301" fmla="*/ 8240 w 10000"/>
                    <a:gd name="connsiteY301" fmla="*/ 6608 h 9976"/>
                    <a:gd name="connsiteX302" fmla="*/ 8275 w 10000"/>
                    <a:gd name="connsiteY302" fmla="*/ 6608 h 9976"/>
                    <a:gd name="connsiteX303" fmla="*/ 8333 w 10000"/>
                    <a:gd name="connsiteY303" fmla="*/ 6608 h 9976"/>
                    <a:gd name="connsiteX304" fmla="*/ 8415 w 10000"/>
                    <a:gd name="connsiteY304" fmla="*/ 6631 h 9976"/>
                    <a:gd name="connsiteX305" fmla="*/ 8462 w 10000"/>
                    <a:gd name="connsiteY305" fmla="*/ 6666 h 9976"/>
                    <a:gd name="connsiteX306" fmla="*/ 8497 w 10000"/>
                    <a:gd name="connsiteY306" fmla="*/ 6701 h 9976"/>
                    <a:gd name="connsiteX307" fmla="*/ 8543 w 10000"/>
                    <a:gd name="connsiteY307" fmla="*/ 6725 h 9976"/>
                    <a:gd name="connsiteX308" fmla="*/ 8601 w 10000"/>
                    <a:gd name="connsiteY308" fmla="*/ 6748 h 9976"/>
                    <a:gd name="connsiteX309" fmla="*/ 8636 w 10000"/>
                    <a:gd name="connsiteY309" fmla="*/ 6725 h 9976"/>
                    <a:gd name="connsiteX310" fmla="*/ 8683 w 10000"/>
                    <a:gd name="connsiteY310" fmla="*/ 6748 h 9976"/>
                    <a:gd name="connsiteX311" fmla="*/ 8741 w 10000"/>
                    <a:gd name="connsiteY311" fmla="*/ 6748 h 9976"/>
                    <a:gd name="connsiteX312" fmla="*/ 8776 w 10000"/>
                    <a:gd name="connsiteY312" fmla="*/ 6771 h 9976"/>
                    <a:gd name="connsiteX313" fmla="*/ 8823 w 10000"/>
                    <a:gd name="connsiteY313" fmla="*/ 6853 h 9976"/>
                    <a:gd name="connsiteX314" fmla="*/ 8858 w 10000"/>
                    <a:gd name="connsiteY314" fmla="*/ 6888 h 9976"/>
                    <a:gd name="connsiteX315" fmla="*/ 8881 w 10000"/>
                    <a:gd name="connsiteY315" fmla="*/ 6946 h 9976"/>
                    <a:gd name="connsiteX316" fmla="*/ 8916 w 10000"/>
                    <a:gd name="connsiteY316" fmla="*/ 6946 h 9976"/>
                    <a:gd name="connsiteX317" fmla="*/ 8963 w 10000"/>
                    <a:gd name="connsiteY317" fmla="*/ 6946 h 9976"/>
                    <a:gd name="connsiteX318" fmla="*/ 8974 w 10000"/>
                    <a:gd name="connsiteY318" fmla="*/ 6969 h 9976"/>
                    <a:gd name="connsiteX319" fmla="*/ 8974 w 10000"/>
                    <a:gd name="connsiteY319" fmla="*/ 6969 h 9976"/>
                    <a:gd name="connsiteX320" fmla="*/ 9021 w 10000"/>
                    <a:gd name="connsiteY320" fmla="*/ 6969 h 9976"/>
                    <a:gd name="connsiteX321" fmla="*/ 9044 w 10000"/>
                    <a:gd name="connsiteY321" fmla="*/ 6946 h 9976"/>
                    <a:gd name="connsiteX322" fmla="*/ 9079 w 10000"/>
                    <a:gd name="connsiteY322" fmla="*/ 6922 h 9976"/>
                    <a:gd name="connsiteX323" fmla="*/ 9103 w 10000"/>
                    <a:gd name="connsiteY323" fmla="*/ 6911 h 9976"/>
                    <a:gd name="connsiteX324" fmla="*/ 9161 w 10000"/>
                    <a:gd name="connsiteY324" fmla="*/ 6911 h 9976"/>
                    <a:gd name="connsiteX325" fmla="*/ 9196 w 10000"/>
                    <a:gd name="connsiteY325" fmla="*/ 6922 h 9976"/>
                    <a:gd name="connsiteX326" fmla="*/ 9242 w 10000"/>
                    <a:gd name="connsiteY326" fmla="*/ 6922 h 9976"/>
                    <a:gd name="connsiteX327" fmla="*/ 9301 w 10000"/>
                    <a:gd name="connsiteY327" fmla="*/ 6922 h 9976"/>
                    <a:gd name="connsiteX328" fmla="*/ 9336 w 10000"/>
                    <a:gd name="connsiteY328" fmla="*/ 6922 h 9976"/>
                    <a:gd name="connsiteX329" fmla="*/ 9382 w 10000"/>
                    <a:gd name="connsiteY329" fmla="*/ 6888 h 9976"/>
                    <a:gd name="connsiteX330" fmla="*/ 9406 w 10000"/>
                    <a:gd name="connsiteY330" fmla="*/ 6853 h 9976"/>
                    <a:gd name="connsiteX331" fmla="*/ 9441 w 10000"/>
                    <a:gd name="connsiteY331" fmla="*/ 6829 h 9976"/>
                    <a:gd name="connsiteX332" fmla="*/ 9464 w 10000"/>
                    <a:gd name="connsiteY332" fmla="*/ 6806 h 9976"/>
                    <a:gd name="connsiteX333" fmla="*/ 9499 w 10000"/>
                    <a:gd name="connsiteY333" fmla="*/ 6783 h 9976"/>
                    <a:gd name="connsiteX334" fmla="*/ 9545 w 10000"/>
                    <a:gd name="connsiteY334" fmla="*/ 6748 h 9976"/>
                    <a:gd name="connsiteX335" fmla="*/ 9580 w 10000"/>
                    <a:gd name="connsiteY335" fmla="*/ 6725 h 9976"/>
                    <a:gd name="connsiteX336" fmla="*/ 9615 w 10000"/>
                    <a:gd name="connsiteY336" fmla="*/ 6701 h 9976"/>
                    <a:gd name="connsiteX337" fmla="*/ 9639 w 10000"/>
                    <a:gd name="connsiteY337" fmla="*/ 6689 h 9976"/>
                    <a:gd name="connsiteX338" fmla="*/ 9685 w 10000"/>
                    <a:gd name="connsiteY338" fmla="*/ 6689 h 9976"/>
                    <a:gd name="connsiteX339" fmla="*/ 9685 w 10000"/>
                    <a:gd name="connsiteY339" fmla="*/ 6666 h 9976"/>
                    <a:gd name="connsiteX340" fmla="*/ 9744 w 10000"/>
                    <a:gd name="connsiteY340" fmla="*/ 6666 h 9976"/>
                    <a:gd name="connsiteX341" fmla="*/ 9779 w 10000"/>
                    <a:gd name="connsiteY341" fmla="*/ 6666 h 9976"/>
                    <a:gd name="connsiteX342" fmla="*/ 9779 w 10000"/>
                    <a:gd name="connsiteY342" fmla="*/ 6642 h 9976"/>
                    <a:gd name="connsiteX343" fmla="*/ 9802 w 10000"/>
                    <a:gd name="connsiteY343" fmla="*/ 6642 h 9976"/>
                    <a:gd name="connsiteX344" fmla="*/ 9825 w 10000"/>
                    <a:gd name="connsiteY344" fmla="*/ 6666 h 9976"/>
                    <a:gd name="connsiteX345" fmla="*/ 9860 w 10000"/>
                    <a:gd name="connsiteY345" fmla="*/ 6666 h 9976"/>
                    <a:gd name="connsiteX346" fmla="*/ 9883 w 10000"/>
                    <a:gd name="connsiteY346" fmla="*/ 6689 h 9976"/>
                    <a:gd name="connsiteX347" fmla="*/ 9918 w 10000"/>
                    <a:gd name="connsiteY347" fmla="*/ 6701 h 9976"/>
                    <a:gd name="connsiteX348" fmla="*/ 9918 w 10000"/>
                    <a:gd name="connsiteY348" fmla="*/ 6748 h 9976"/>
                    <a:gd name="connsiteX349" fmla="*/ 9918 w 10000"/>
                    <a:gd name="connsiteY349" fmla="*/ 6783 h 9976"/>
                    <a:gd name="connsiteX350" fmla="*/ 9918 w 10000"/>
                    <a:gd name="connsiteY350" fmla="*/ 6829 h 9976"/>
                    <a:gd name="connsiteX351" fmla="*/ 9918 w 10000"/>
                    <a:gd name="connsiteY351" fmla="*/ 6864 h 9976"/>
                    <a:gd name="connsiteX352" fmla="*/ 9942 w 10000"/>
                    <a:gd name="connsiteY352" fmla="*/ 6888 h 9976"/>
                    <a:gd name="connsiteX353" fmla="*/ 9965 w 10000"/>
                    <a:gd name="connsiteY353" fmla="*/ 6888 h 9976"/>
                    <a:gd name="connsiteX354" fmla="*/ 10000 w 10000"/>
                    <a:gd name="connsiteY354" fmla="*/ 6911 h 9976"/>
                    <a:gd name="connsiteX355" fmla="*/ 10000 w 10000"/>
                    <a:gd name="connsiteY355" fmla="*/ 6922 h 9976"/>
                    <a:gd name="connsiteX356" fmla="*/ 10000 w 10000"/>
                    <a:gd name="connsiteY356" fmla="*/ 6946 h 9976"/>
                    <a:gd name="connsiteX357" fmla="*/ 9965 w 10000"/>
                    <a:gd name="connsiteY357" fmla="*/ 6992 h 9976"/>
                    <a:gd name="connsiteX358" fmla="*/ 9942 w 10000"/>
                    <a:gd name="connsiteY358" fmla="*/ 7027 h 9976"/>
                    <a:gd name="connsiteX359" fmla="*/ 9918 w 10000"/>
                    <a:gd name="connsiteY359" fmla="*/ 7062 h 9976"/>
                    <a:gd name="connsiteX360" fmla="*/ 9907 w 10000"/>
                    <a:gd name="connsiteY360" fmla="*/ 7085 h 9976"/>
                    <a:gd name="connsiteX361" fmla="*/ 9907 w 10000"/>
                    <a:gd name="connsiteY361" fmla="*/ 7109 h 9976"/>
                    <a:gd name="connsiteX362" fmla="*/ 9825 w 10000"/>
                    <a:gd name="connsiteY362" fmla="*/ 7132 h 9976"/>
                    <a:gd name="connsiteX363" fmla="*/ 9720 w 10000"/>
                    <a:gd name="connsiteY363" fmla="*/ 7203 h 9976"/>
                    <a:gd name="connsiteX364" fmla="*/ 9662 w 10000"/>
                    <a:gd name="connsiteY364" fmla="*/ 7272 h 9976"/>
                    <a:gd name="connsiteX365" fmla="*/ 9604 w 10000"/>
                    <a:gd name="connsiteY365" fmla="*/ 7330 h 9976"/>
                    <a:gd name="connsiteX366" fmla="*/ 9557 w 10000"/>
                    <a:gd name="connsiteY366" fmla="*/ 7365 h 9976"/>
                    <a:gd name="connsiteX367" fmla="*/ 9522 w 10000"/>
                    <a:gd name="connsiteY367" fmla="*/ 7389 h 9976"/>
                    <a:gd name="connsiteX368" fmla="*/ 9476 w 10000"/>
                    <a:gd name="connsiteY368" fmla="*/ 7447 h 9976"/>
                    <a:gd name="connsiteX369" fmla="*/ 9476 w 10000"/>
                    <a:gd name="connsiteY369" fmla="*/ 7493 h 9976"/>
                    <a:gd name="connsiteX370" fmla="*/ 9464 w 10000"/>
                    <a:gd name="connsiteY370" fmla="*/ 7470 h 9976"/>
                    <a:gd name="connsiteX371" fmla="*/ 9441 w 10000"/>
                    <a:gd name="connsiteY371" fmla="*/ 7505 h 9976"/>
                    <a:gd name="connsiteX372" fmla="*/ 9441 w 10000"/>
                    <a:gd name="connsiteY372" fmla="*/ 7551 h 9976"/>
                    <a:gd name="connsiteX373" fmla="*/ 9441 w 10000"/>
                    <a:gd name="connsiteY373" fmla="*/ 7587 h 9976"/>
                    <a:gd name="connsiteX374" fmla="*/ 9417 w 10000"/>
                    <a:gd name="connsiteY374" fmla="*/ 7634 h 9976"/>
                    <a:gd name="connsiteX375" fmla="*/ 9406 w 10000"/>
                    <a:gd name="connsiteY375" fmla="*/ 7634 h 9976"/>
                    <a:gd name="connsiteX376" fmla="*/ 9382 w 10000"/>
                    <a:gd name="connsiteY376" fmla="*/ 7669 h 9976"/>
                    <a:gd name="connsiteX377" fmla="*/ 9359 w 10000"/>
                    <a:gd name="connsiteY377" fmla="*/ 7692 h 9976"/>
                    <a:gd name="connsiteX378" fmla="*/ 9336 w 10000"/>
                    <a:gd name="connsiteY378" fmla="*/ 7704 h 9976"/>
                    <a:gd name="connsiteX379" fmla="*/ 9301 w 10000"/>
                    <a:gd name="connsiteY379" fmla="*/ 7704 h 9976"/>
                    <a:gd name="connsiteX380" fmla="*/ 9277 w 10000"/>
                    <a:gd name="connsiteY380" fmla="*/ 7727 h 9976"/>
                    <a:gd name="connsiteX381" fmla="*/ 9242 w 10000"/>
                    <a:gd name="connsiteY381" fmla="*/ 7750 h 9976"/>
                    <a:gd name="connsiteX382" fmla="*/ 9219 w 10000"/>
                    <a:gd name="connsiteY382" fmla="*/ 7773 h 9976"/>
                    <a:gd name="connsiteX383" fmla="*/ 9184 w 10000"/>
                    <a:gd name="connsiteY383" fmla="*/ 7785 h 9976"/>
                    <a:gd name="connsiteX384" fmla="*/ 9161 w 10000"/>
                    <a:gd name="connsiteY384" fmla="*/ 7831 h 9976"/>
                    <a:gd name="connsiteX385" fmla="*/ 9126 w 10000"/>
                    <a:gd name="connsiteY385" fmla="*/ 7843 h 9976"/>
                    <a:gd name="connsiteX386" fmla="*/ 9079 w 10000"/>
                    <a:gd name="connsiteY386" fmla="*/ 7890 h 9976"/>
                    <a:gd name="connsiteX387" fmla="*/ 9056 w 10000"/>
                    <a:gd name="connsiteY387" fmla="*/ 7913 h 9976"/>
                    <a:gd name="connsiteX388" fmla="*/ 9021 w 10000"/>
                    <a:gd name="connsiteY388" fmla="*/ 7948 h 9976"/>
                    <a:gd name="connsiteX389" fmla="*/ 8998 w 10000"/>
                    <a:gd name="connsiteY389" fmla="*/ 7971 h 9976"/>
                    <a:gd name="connsiteX390" fmla="*/ 8974 w 10000"/>
                    <a:gd name="connsiteY390" fmla="*/ 7971 h 9976"/>
                    <a:gd name="connsiteX391" fmla="*/ 8963 w 10000"/>
                    <a:gd name="connsiteY391" fmla="*/ 7971 h 9976"/>
                    <a:gd name="connsiteX392" fmla="*/ 8963 w 10000"/>
                    <a:gd name="connsiteY392" fmla="*/ 7948 h 9976"/>
                    <a:gd name="connsiteX393" fmla="*/ 8939 w 10000"/>
                    <a:gd name="connsiteY393" fmla="*/ 7924 h 9976"/>
                    <a:gd name="connsiteX394" fmla="*/ 8904 w 10000"/>
                    <a:gd name="connsiteY394" fmla="*/ 7924 h 9976"/>
                    <a:gd name="connsiteX395" fmla="*/ 8881 w 10000"/>
                    <a:gd name="connsiteY395" fmla="*/ 7913 h 9976"/>
                    <a:gd name="connsiteX396" fmla="*/ 8858 w 10000"/>
                    <a:gd name="connsiteY396" fmla="*/ 7924 h 9976"/>
                    <a:gd name="connsiteX397" fmla="*/ 8834 w 10000"/>
                    <a:gd name="connsiteY397" fmla="*/ 7948 h 9976"/>
                    <a:gd name="connsiteX398" fmla="*/ 8823 w 10000"/>
                    <a:gd name="connsiteY398" fmla="*/ 7971 h 9976"/>
                    <a:gd name="connsiteX399" fmla="*/ 8823 w 10000"/>
                    <a:gd name="connsiteY399" fmla="*/ 7971 h 9976"/>
                    <a:gd name="connsiteX400" fmla="*/ 8823 w 10000"/>
                    <a:gd name="connsiteY400" fmla="*/ 7994 h 9976"/>
                    <a:gd name="connsiteX401" fmla="*/ 8834 w 10000"/>
                    <a:gd name="connsiteY401" fmla="*/ 8006 h 9976"/>
                    <a:gd name="connsiteX402" fmla="*/ 8858 w 10000"/>
                    <a:gd name="connsiteY402" fmla="*/ 8030 h 9976"/>
                    <a:gd name="connsiteX403" fmla="*/ 8881 w 10000"/>
                    <a:gd name="connsiteY403" fmla="*/ 8053 h 9976"/>
                    <a:gd name="connsiteX404" fmla="*/ 8904 w 10000"/>
                    <a:gd name="connsiteY404" fmla="*/ 8065 h 9976"/>
                    <a:gd name="connsiteX405" fmla="*/ 8916 w 10000"/>
                    <a:gd name="connsiteY405" fmla="*/ 8088 h 9976"/>
                    <a:gd name="connsiteX406" fmla="*/ 8939 w 10000"/>
                    <a:gd name="connsiteY406" fmla="*/ 8112 h 9976"/>
                    <a:gd name="connsiteX407" fmla="*/ 8939 w 10000"/>
                    <a:gd name="connsiteY407" fmla="*/ 8112 h 9976"/>
                    <a:gd name="connsiteX408" fmla="*/ 8916 w 10000"/>
                    <a:gd name="connsiteY408" fmla="*/ 8135 h 9976"/>
                    <a:gd name="connsiteX409" fmla="*/ 8904 w 10000"/>
                    <a:gd name="connsiteY409" fmla="*/ 8146 h 9976"/>
                    <a:gd name="connsiteX410" fmla="*/ 8858 w 10000"/>
                    <a:gd name="connsiteY410" fmla="*/ 8135 h 9976"/>
                    <a:gd name="connsiteX411" fmla="*/ 8834 w 10000"/>
                    <a:gd name="connsiteY411" fmla="*/ 8135 h 9976"/>
                    <a:gd name="connsiteX412" fmla="*/ 8834 w 10000"/>
                    <a:gd name="connsiteY412" fmla="*/ 8112 h 9976"/>
                    <a:gd name="connsiteX413" fmla="*/ 8776 w 10000"/>
                    <a:gd name="connsiteY413" fmla="*/ 8112 h 9976"/>
                    <a:gd name="connsiteX414" fmla="*/ 8741 w 10000"/>
                    <a:gd name="connsiteY414" fmla="*/ 8135 h 9976"/>
                    <a:gd name="connsiteX415" fmla="*/ 8695 w 10000"/>
                    <a:gd name="connsiteY415" fmla="*/ 8112 h 9976"/>
                    <a:gd name="connsiteX416" fmla="*/ 8636 w 10000"/>
                    <a:gd name="connsiteY416" fmla="*/ 8112 h 9976"/>
                    <a:gd name="connsiteX417" fmla="*/ 8601 w 10000"/>
                    <a:gd name="connsiteY417" fmla="*/ 8135 h 9976"/>
                    <a:gd name="connsiteX418" fmla="*/ 8543 w 10000"/>
                    <a:gd name="connsiteY418" fmla="*/ 8135 h 9976"/>
                    <a:gd name="connsiteX419" fmla="*/ 8497 w 10000"/>
                    <a:gd name="connsiteY419" fmla="*/ 8146 h 9976"/>
                    <a:gd name="connsiteX420" fmla="*/ 8485 w 10000"/>
                    <a:gd name="connsiteY420" fmla="*/ 8170 h 9976"/>
                    <a:gd name="connsiteX421" fmla="*/ 8438 w 10000"/>
                    <a:gd name="connsiteY421" fmla="*/ 8170 h 9976"/>
                    <a:gd name="connsiteX422" fmla="*/ 8415 w 10000"/>
                    <a:gd name="connsiteY422" fmla="*/ 8193 h 9976"/>
                    <a:gd name="connsiteX423" fmla="*/ 8380 w 10000"/>
                    <a:gd name="connsiteY423" fmla="*/ 8193 h 9976"/>
                    <a:gd name="connsiteX424" fmla="*/ 8357 w 10000"/>
                    <a:gd name="connsiteY424" fmla="*/ 8228 h 9976"/>
                    <a:gd name="connsiteX425" fmla="*/ 8322 w 10000"/>
                    <a:gd name="connsiteY425" fmla="*/ 8228 h 9976"/>
                    <a:gd name="connsiteX426" fmla="*/ 8298 w 10000"/>
                    <a:gd name="connsiteY426" fmla="*/ 8251 h 9976"/>
                    <a:gd name="connsiteX427" fmla="*/ 8263 w 10000"/>
                    <a:gd name="connsiteY427" fmla="*/ 8251 h 9976"/>
                    <a:gd name="connsiteX428" fmla="*/ 8240 w 10000"/>
                    <a:gd name="connsiteY428" fmla="*/ 8274 h 9976"/>
                    <a:gd name="connsiteX429" fmla="*/ 8240 w 10000"/>
                    <a:gd name="connsiteY429" fmla="*/ 8286 h 9976"/>
                    <a:gd name="connsiteX430" fmla="*/ 8193 w 10000"/>
                    <a:gd name="connsiteY430" fmla="*/ 8309 h 9976"/>
                    <a:gd name="connsiteX431" fmla="*/ 8135 w 10000"/>
                    <a:gd name="connsiteY431" fmla="*/ 8309 h 9976"/>
                    <a:gd name="connsiteX432" fmla="*/ 8124 w 10000"/>
                    <a:gd name="connsiteY432" fmla="*/ 8332 h 9976"/>
                    <a:gd name="connsiteX433" fmla="*/ 8100 w 10000"/>
                    <a:gd name="connsiteY433" fmla="*/ 8344 h 9976"/>
                    <a:gd name="connsiteX434" fmla="*/ 8054 w 10000"/>
                    <a:gd name="connsiteY434" fmla="*/ 8344 h 9976"/>
                    <a:gd name="connsiteX435" fmla="*/ 8019 w 10000"/>
                    <a:gd name="connsiteY435" fmla="*/ 8367 h 9976"/>
                    <a:gd name="connsiteX436" fmla="*/ 7995 w 10000"/>
                    <a:gd name="connsiteY436" fmla="*/ 8391 h 9976"/>
                    <a:gd name="connsiteX437" fmla="*/ 7960 w 10000"/>
                    <a:gd name="connsiteY437" fmla="*/ 8414 h 9976"/>
                    <a:gd name="connsiteX438" fmla="*/ 7914 w 10000"/>
                    <a:gd name="connsiteY438" fmla="*/ 8425 h 9976"/>
                    <a:gd name="connsiteX439" fmla="*/ 7902 w 10000"/>
                    <a:gd name="connsiteY439" fmla="*/ 8449 h 9976"/>
                    <a:gd name="connsiteX440" fmla="*/ 7902 w 10000"/>
                    <a:gd name="connsiteY440" fmla="*/ 8473 h 9976"/>
                    <a:gd name="connsiteX441" fmla="*/ 7855 w 10000"/>
                    <a:gd name="connsiteY441" fmla="*/ 8508 h 9976"/>
                    <a:gd name="connsiteX442" fmla="*/ 7844 w 10000"/>
                    <a:gd name="connsiteY442" fmla="*/ 8531 h 9976"/>
                    <a:gd name="connsiteX443" fmla="*/ 7821 w 10000"/>
                    <a:gd name="connsiteY443" fmla="*/ 8554 h 9976"/>
                    <a:gd name="connsiteX444" fmla="*/ 7797 w 10000"/>
                    <a:gd name="connsiteY444" fmla="*/ 8566 h 9976"/>
                    <a:gd name="connsiteX445" fmla="*/ 7797 w 10000"/>
                    <a:gd name="connsiteY445" fmla="*/ 8589 h 9976"/>
                    <a:gd name="connsiteX446" fmla="*/ 7774 w 10000"/>
                    <a:gd name="connsiteY446" fmla="*/ 8613 h 9976"/>
                    <a:gd name="connsiteX447" fmla="*/ 7762 w 10000"/>
                    <a:gd name="connsiteY447" fmla="*/ 8636 h 9976"/>
                    <a:gd name="connsiteX448" fmla="*/ 7762 w 10000"/>
                    <a:gd name="connsiteY448" fmla="*/ 8647 h 9976"/>
                    <a:gd name="connsiteX449" fmla="*/ 7762 w 10000"/>
                    <a:gd name="connsiteY449" fmla="*/ 8671 h 9976"/>
                    <a:gd name="connsiteX450" fmla="*/ 7762 w 10000"/>
                    <a:gd name="connsiteY450" fmla="*/ 8694 h 9976"/>
                    <a:gd name="connsiteX451" fmla="*/ 7739 w 10000"/>
                    <a:gd name="connsiteY451" fmla="*/ 8706 h 9976"/>
                    <a:gd name="connsiteX452" fmla="*/ 7716 w 10000"/>
                    <a:gd name="connsiteY452" fmla="*/ 8729 h 9976"/>
                    <a:gd name="connsiteX453" fmla="*/ 7716 w 10000"/>
                    <a:gd name="connsiteY453" fmla="*/ 8752 h 9976"/>
                    <a:gd name="connsiteX454" fmla="*/ 7681 w 10000"/>
                    <a:gd name="connsiteY454" fmla="*/ 8775 h 9976"/>
                    <a:gd name="connsiteX455" fmla="*/ 7681 w 10000"/>
                    <a:gd name="connsiteY455" fmla="*/ 8787 h 9976"/>
                    <a:gd name="connsiteX456" fmla="*/ 7681 w 10000"/>
                    <a:gd name="connsiteY456" fmla="*/ 8810 h 9976"/>
                    <a:gd name="connsiteX457" fmla="*/ 7681 w 10000"/>
                    <a:gd name="connsiteY457" fmla="*/ 8833 h 9976"/>
                    <a:gd name="connsiteX458" fmla="*/ 7692 w 10000"/>
                    <a:gd name="connsiteY458" fmla="*/ 8833 h 9976"/>
                    <a:gd name="connsiteX459" fmla="*/ 7716 w 10000"/>
                    <a:gd name="connsiteY459" fmla="*/ 8845 h 9976"/>
                    <a:gd name="connsiteX460" fmla="*/ 7762 w 10000"/>
                    <a:gd name="connsiteY460" fmla="*/ 8845 h 9976"/>
                    <a:gd name="connsiteX461" fmla="*/ 7774 w 10000"/>
                    <a:gd name="connsiteY461" fmla="*/ 8845 h 9976"/>
                    <a:gd name="connsiteX462" fmla="*/ 7797 w 10000"/>
                    <a:gd name="connsiteY462" fmla="*/ 8845 h 9976"/>
                    <a:gd name="connsiteX463" fmla="*/ 7797 w 10000"/>
                    <a:gd name="connsiteY463" fmla="*/ 8845 h 9976"/>
                    <a:gd name="connsiteX464" fmla="*/ 7821 w 10000"/>
                    <a:gd name="connsiteY464" fmla="*/ 8868 h 9976"/>
                    <a:gd name="connsiteX465" fmla="*/ 7855 w 10000"/>
                    <a:gd name="connsiteY465" fmla="*/ 8868 h 9976"/>
                    <a:gd name="connsiteX466" fmla="*/ 7902 w 10000"/>
                    <a:gd name="connsiteY466" fmla="*/ 8845 h 9976"/>
                    <a:gd name="connsiteX467" fmla="*/ 7937 w 10000"/>
                    <a:gd name="connsiteY467" fmla="*/ 8845 h 9976"/>
                    <a:gd name="connsiteX468" fmla="*/ 7984 w 10000"/>
                    <a:gd name="connsiteY468" fmla="*/ 8833 h 9976"/>
                    <a:gd name="connsiteX469" fmla="*/ 7995 w 10000"/>
                    <a:gd name="connsiteY469" fmla="*/ 8810 h 9976"/>
                    <a:gd name="connsiteX470" fmla="*/ 8042 w 10000"/>
                    <a:gd name="connsiteY470" fmla="*/ 8810 h 9976"/>
                    <a:gd name="connsiteX471" fmla="*/ 8054 w 10000"/>
                    <a:gd name="connsiteY471" fmla="*/ 8845 h 9976"/>
                    <a:gd name="connsiteX472" fmla="*/ 8077 w 10000"/>
                    <a:gd name="connsiteY472" fmla="*/ 8868 h 9976"/>
                    <a:gd name="connsiteX473" fmla="*/ 8124 w 10000"/>
                    <a:gd name="connsiteY473" fmla="*/ 8916 h 9976"/>
                    <a:gd name="connsiteX474" fmla="*/ 8159 w 10000"/>
                    <a:gd name="connsiteY474" fmla="*/ 8951 h 9976"/>
                    <a:gd name="connsiteX475" fmla="*/ 8182 w 10000"/>
                    <a:gd name="connsiteY475" fmla="*/ 8986 h 9976"/>
                    <a:gd name="connsiteX476" fmla="*/ 8182 w 10000"/>
                    <a:gd name="connsiteY476" fmla="*/ 9032 h 9976"/>
                    <a:gd name="connsiteX477" fmla="*/ 8159 w 10000"/>
                    <a:gd name="connsiteY477" fmla="*/ 9055 h 9976"/>
                    <a:gd name="connsiteX478" fmla="*/ 8124 w 10000"/>
                    <a:gd name="connsiteY478" fmla="*/ 9067 h 9976"/>
                    <a:gd name="connsiteX479" fmla="*/ 8077 w 10000"/>
                    <a:gd name="connsiteY479" fmla="*/ 9067 h 9976"/>
                    <a:gd name="connsiteX480" fmla="*/ 8054 w 10000"/>
                    <a:gd name="connsiteY480" fmla="*/ 9055 h 9976"/>
                    <a:gd name="connsiteX481" fmla="*/ 8042 w 10000"/>
                    <a:gd name="connsiteY481" fmla="*/ 9055 h 9976"/>
                    <a:gd name="connsiteX482" fmla="*/ 7995 w 10000"/>
                    <a:gd name="connsiteY482" fmla="*/ 9055 h 9976"/>
                    <a:gd name="connsiteX483" fmla="*/ 7937 w 10000"/>
                    <a:gd name="connsiteY483" fmla="*/ 9055 h 9976"/>
                    <a:gd name="connsiteX484" fmla="*/ 7902 w 10000"/>
                    <a:gd name="connsiteY484" fmla="*/ 9055 h 9976"/>
                    <a:gd name="connsiteX485" fmla="*/ 7879 w 10000"/>
                    <a:gd name="connsiteY485" fmla="*/ 9067 h 9976"/>
                    <a:gd name="connsiteX486" fmla="*/ 7821 w 10000"/>
                    <a:gd name="connsiteY486" fmla="*/ 9090 h 9976"/>
                    <a:gd name="connsiteX487" fmla="*/ 7774 w 10000"/>
                    <a:gd name="connsiteY487" fmla="*/ 9114 h 9976"/>
                    <a:gd name="connsiteX488" fmla="*/ 7716 w 10000"/>
                    <a:gd name="connsiteY488" fmla="*/ 9137 h 9976"/>
                    <a:gd name="connsiteX489" fmla="*/ 7657 w 10000"/>
                    <a:gd name="connsiteY489" fmla="*/ 9148 h 9976"/>
                    <a:gd name="connsiteX490" fmla="*/ 7634 w 10000"/>
                    <a:gd name="connsiteY490" fmla="*/ 9148 h 9976"/>
                    <a:gd name="connsiteX491" fmla="*/ 7622 w 10000"/>
                    <a:gd name="connsiteY491" fmla="*/ 9172 h 9976"/>
                    <a:gd name="connsiteX492" fmla="*/ 7576 w 10000"/>
                    <a:gd name="connsiteY492" fmla="*/ 9195 h 9976"/>
                    <a:gd name="connsiteX493" fmla="*/ 7552 w 10000"/>
                    <a:gd name="connsiteY493" fmla="*/ 9207 h 9976"/>
                    <a:gd name="connsiteX494" fmla="*/ 7541 w 10000"/>
                    <a:gd name="connsiteY494" fmla="*/ 9195 h 9976"/>
                    <a:gd name="connsiteX495" fmla="*/ 7517 w 10000"/>
                    <a:gd name="connsiteY495" fmla="*/ 9207 h 9976"/>
                    <a:gd name="connsiteX496" fmla="*/ 7494 w 10000"/>
                    <a:gd name="connsiteY496" fmla="*/ 9230 h 9976"/>
                    <a:gd name="connsiteX497" fmla="*/ 7494 w 10000"/>
                    <a:gd name="connsiteY497" fmla="*/ 9230 h 9976"/>
                    <a:gd name="connsiteX498" fmla="*/ 7483 w 10000"/>
                    <a:gd name="connsiteY498" fmla="*/ 9276 h 9976"/>
                    <a:gd name="connsiteX499" fmla="*/ 7459 w 10000"/>
                    <a:gd name="connsiteY499" fmla="*/ 9276 h 9976"/>
                    <a:gd name="connsiteX500" fmla="*/ 7436 w 10000"/>
                    <a:gd name="connsiteY500" fmla="*/ 9311 h 9976"/>
                    <a:gd name="connsiteX501" fmla="*/ 7413 w 10000"/>
                    <a:gd name="connsiteY501" fmla="*/ 9335 h 9976"/>
                    <a:gd name="connsiteX502" fmla="*/ 7401 w 10000"/>
                    <a:gd name="connsiteY502" fmla="*/ 9347 h 9976"/>
                    <a:gd name="connsiteX503" fmla="*/ 7378 w 10000"/>
                    <a:gd name="connsiteY503" fmla="*/ 9370 h 9976"/>
                    <a:gd name="connsiteX504" fmla="*/ 7354 w 10000"/>
                    <a:gd name="connsiteY504" fmla="*/ 9370 h 9976"/>
                    <a:gd name="connsiteX505" fmla="*/ 7296 w 10000"/>
                    <a:gd name="connsiteY505" fmla="*/ 9370 h 9976"/>
                    <a:gd name="connsiteX506" fmla="*/ 7238 w 10000"/>
                    <a:gd name="connsiteY506" fmla="*/ 9370 h 9976"/>
                    <a:gd name="connsiteX507" fmla="*/ 7203 w 10000"/>
                    <a:gd name="connsiteY507" fmla="*/ 9370 h 9976"/>
                    <a:gd name="connsiteX508" fmla="*/ 7156 w 10000"/>
                    <a:gd name="connsiteY508" fmla="*/ 9347 h 9976"/>
                    <a:gd name="connsiteX509" fmla="*/ 7121 w 10000"/>
                    <a:gd name="connsiteY509" fmla="*/ 9347 h 9976"/>
                    <a:gd name="connsiteX510" fmla="*/ 7075 w 10000"/>
                    <a:gd name="connsiteY510" fmla="*/ 9347 h 9976"/>
                    <a:gd name="connsiteX511" fmla="*/ 7016 w 10000"/>
                    <a:gd name="connsiteY511" fmla="*/ 9370 h 9976"/>
                    <a:gd name="connsiteX512" fmla="*/ 6993 w 10000"/>
                    <a:gd name="connsiteY512" fmla="*/ 9417 h 9976"/>
                    <a:gd name="connsiteX513" fmla="*/ 6958 w 10000"/>
                    <a:gd name="connsiteY513" fmla="*/ 9428 h 9976"/>
                    <a:gd name="connsiteX514" fmla="*/ 6911 w 10000"/>
                    <a:gd name="connsiteY514" fmla="*/ 9452 h 9976"/>
                    <a:gd name="connsiteX515" fmla="*/ 6876 w 10000"/>
                    <a:gd name="connsiteY515" fmla="*/ 9475 h 9976"/>
                    <a:gd name="connsiteX516" fmla="*/ 6853 w 10000"/>
                    <a:gd name="connsiteY516" fmla="*/ 9487 h 9976"/>
                    <a:gd name="connsiteX517" fmla="*/ 6841 w 10000"/>
                    <a:gd name="connsiteY517" fmla="*/ 9533 h 9976"/>
                    <a:gd name="connsiteX518" fmla="*/ 6818 w 10000"/>
                    <a:gd name="connsiteY518" fmla="*/ 9591 h 9976"/>
                    <a:gd name="connsiteX519" fmla="*/ 6818 w 10000"/>
                    <a:gd name="connsiteY519" fmla="*/ 9615 h 9976"/>
                    <a:gd name="connsiteX520" fmla="*/ 6795 w 10000"/>
                    <a:gd name="connsiteY520" fmla="*/ 9626 h 9976"/>
                    <a:gd name="connsiteX521" fmla="*/ 6795 w 10000"/>
                    <a:gd name="connsiteY521" fmla="*/ 9649 h 9976"/>
                    <a:gd name="connsiteX522" fmla="*/ 6760 w 10000"/>
                    <a:gd name="connsiteY522" fmla="*/ 9649 h 9976"/>
                    <a:gd name="connsiteX523" fmla="*/ 6737 w 10000"/>
                    <a:gd name="connsiteY523" fmla="*/ 9673 h 9976"/>
                    <a:gd name="connsiteX524" fmla="*/ 6702 w 10000"/>
                    <a:gd name="connsiteY524" fmla="*/ 9696 h 9976"/>
                    <a:gd name="connsiteX525" fmla="*/ 6655 w 10000"/>
                    <a:gd name="connsiteY525" fmla="*/ 9708 h 9976"/>
                    <a:gd name="connsiteX526" fmla="*/ 6632 w 10000"/>
                    <a:gd name="connsiteY526" fmla="*/ 9731 h 9976"/>
                    <a:gd name="connsiteX527" fmla="*/ 6620 w 10000"/>
                    <a:gd name="connsiteY527" fmla="*/ 9754 h 9976"/>
                    <a:gd name="connsiteX528" fmla="*/ 6597 w 10000"/>
                    <a:gd name="connsiteY528" fmla="*/ 9790 h 9976"/>
                    <a:gd name="connsiteX529" fmla="*/ 6550 w 10000"/>
                    <a:gd name="connsiteY529" fmla="*/ 9813 h 9976"/>
                    <a:gd name="connsiteX530" fmla="*/ 6538 w 10000"/>
                    <a:gd name="connsiteY530" fmla="*/ 9848 h 9976"/>
                    <a:gd name="connsiteX531" fmla="*/ 6515 w 10000"/>
                    <a:gd name="connsiteY531" fmla="*/ 9871 h 9976"/>
                    <a:gd name="connsiteX532" fmla="*/ 6492 w 10000"/>
                    <a:gd name="connsiteY532" fmla="*/ 9918 h 9976"/>
                    <a:gd name="connsiteX533" fmla="*/ 6480 w 10000"/>
                    <a:gd name="connsiteY533" fmla="*/ 9929 h 9976"/>
                    <a:gd name="connsiteX534" fmla="*/ 6434 w 10000"/>
                    <a:gd name="connsiteY534" fmla="*/ 9929 h 9976"/>
                    <a:gd name="connsiteX535" fmla="*/ 6399 w 10000"/>
                    <a:gd name="connsiteY535" fmla="*/ 9929 h 9976"/>
                    <a:gd name="connsiteX536" fmla="*/ 6352 w 10000"/>
                    <a:gd name="connsiteY536" fmla="*/ 9929 h 9976"/>
                    <a:gd name="connsiteX537" fmla="*/ 6317 w 10000"/>
                    <a:gd name="connsiteY537" fmla="*/ 9929 h 9976"/>
                    <a:gd name="connsiteX538" fmla="*/ 6294 w 10000"/>
                    <a:gd name="connsiteY538" fmla="*/ 9953 h 9976"/>
                    <a:gd name="connsiteX539" fmla="*/ 6259 w 10000"/>
                    <a:gd name="connsiteY539" fmla="*/ 9976 h 9976"/>
                    <a:gd name="connsiteX540" fmla="*/ 6200 w 10000"/>
                    <a:gd name="connsiteY540" fmla="*/ 9953 h 9976"/>
                    <a:gd name="connsiteX541" fmla="*/ 6154 w 10000"/>
                    <a:gd name="connsiteY541" fmla="*/ 9953 h 9976"/>
                    <a:gd name="connsiteX542" fmla="*/ 6154 w 10000"/>
                    <a:gd name="connsiteY542" fmla="*/ 9918 h 9976"/>
                    <a:gd name="connsiteX543" fmla="*/ 6154 w 10000"/>
                    <a:gd name="connsiteY543" fmla="*/ 9848 h 9976"/>
                    <a:gd name="connsiteX544" fmla="*/ 6154 w 10000"/>
                    <a:gd name="connsiteY544" fmla="*/ 9813 h 9976"/>
                    <a:gd name="connsiteX545" fmla="*/ 6200 w 10000"/>
                    <a:gd name="connsiteY545" fmla="*/ 9778 h 9976"/>
                    <a:gd name="connsiteX546" fmla="*/ 6212 w 10000"/>
                    <a:gd name="connsiteY546" fmla="*/ 9754 h 9976"/>
                    <a:gd name="connsiteX547" fmla="*/ 6259 w 10000"/>
                    <a:gd name="connsiteY547" fmla="*/ 9754 h 9976"/>
                    <a:gd name="connsiteX548" fmla="*/ 6294 w 10000"/>
                    <a:gd name="connsiteY548" fmla="*/ 9778 h 9976"/>
                    <a:gd name="connsiteX549" fmla="*/ 6340 w 10000"/>
                    <a:gd name="connsiteY549" fmla="*/ 9778 h 9976"/>
                    <a:gd name="connsiteX550" fmla="*/ 6375 w 10000"/>
                    <a:gd name="connsiteY550" fmla="*/ 9731 h 9976"/>
                    <a:gd name="connsiteX551" fmla="*/ 6410 w 10000"/>
                    <a:gd name="connsiteY551" fmla="*/ 9708 h 9976"/>
                    <a:gd name="connsiteX552" fmla="*/ 6434 w 10000"/>
                    <a:gd name="connsiteY552" fmla="*/ 9673 h 9976"/>
                    <a:gd name="connsiteX553" fmla="*/ 6457 w 10000"/>
                    <a:gd name="connsiteY553" fmla="*/ 9649 h 9976"/>
                    <a:gd name="connsiteX554" fmla="*/ 6457 w 10000"/>
                    <a:gd name="connsiteY554" fmla="*/ 9615 h 9976"/>
                    <a:gd name="connsiteX555" fmla="*/ 6410 w 10000"/>
                    <a:gd name="connsiteY555" fmla="*/ 9591 h 9976"/>
                    <a:gd name="connsiteX556" fmla="*/ 6410 w 10000"/>
                    <a:gd name="connsiteY556" fmla="*/ 9556 h 9976"/>
                    <a:gd name="connsiteX557" fmla="*/ 6399 w 10000"/>
                    <a:gd name="connsiteY557" fmla="*/ 9533 h 9976"/>
                    <a:gd name="connsiteX558" fmla="*/ 6375 w 10000"/>
                    <a:gd name="connsiteY558" fmla="*/ 9487 h 9976"/>
                    <a:gd name="connsiteX559" fmla="*/ 6375 w 10000"/>
                    <a:gd name="connsiteY559" fmla="*/ 9230 h 9976"/>
                    <a:gd name="connsiteX560" fmla="*/ 6399 w 10000"/>
                    <a:gd name="connsiteY560" fmla="*/ 9207 h 9976"/>
                    <a:gd name="connsiteX561" fmla="*/ 6410 w 10000"/>
                    <a:gd name="connsiteY561" fmla="*/ 9195 h 9976"/>
                    <a:gd name="connsiteX562" fmla="*/ 6480 w 10000"/>
                    <a:gd name="connsiteY562" fmla="*/ 9195 h 9976"/>
                    <a:gd name="connsiteX563" fmla="*/ 6492 w 10000"/>
                    <a:gd name="connsiteY563" fmla="*/ 9148 h 9976"/>
                    <a:gd name="connsiteX564" fmla="*/ 6515 w 10000"/>
                    <a:gd name="connsiteY564" fmla="*/ 9137 h 9976"/>
                    <a:gd name="connsiteX565" fmla="*/ 6538 w 10000"/>
                    <a:gd name="connsiteY565" fmla="*/ 9090 h 9976"/>
                    <a:gd name="connsiteX566" fmla="*/ 6550 w 10000"/>
                    <a:gd name="connsiteY566" fmla="*/ 9067 h 9976"/>
                    <a:gd name="connsiteX567" fmla="*/ 6620 w 10000"/>
                    <a:gd name="connsiteY567" fmla="*/ 9032 h 9976"/>
                    <a:gd name="connsiteX568" fmla="*/ 6632 w 10000"/>
                    <a:gd name="connsiteY568" fmla="*/ 8986 h 9976"/>
                    <a:gd name="connsiteX569" fmla="*/ 6655 w 10000"/>
                    <a:gd name="connsiteY569" fmla="*/ 8974 h 9976"/>
                    <a:gd name="connsiteX570" fmla="*/ 6678 w 10000"/>
                    <a:gd name="connsiteY570" fmla="*/ 8951 h 9976"/>
                    <a:gd name="connsiteX571" fmla="*/ 6678 w 10000"/>
                    <a:gd name="connsiteY571" fmla="*/ 8916 h 9976"/>
                    <a:gd name="connsiteX572" fmla="*/ 6678 w 10000"/>
                    <a:gd name="connsiteY572" fmla="*/ 8868 h 9976"/>
                    <a:gd name="connsiteX573" fmla="*/ 6655 w 10000"/>
                    <a:gd name="connsiteY573" fmla="*/ 8845 h 9976"/>
                    <a:gd name="connsiteX574" fmla="*/ 6632 w 10000"/>
                    <a:gd name="connsiteY574" fmla="*/ 8787 h 9976"/>
                    <a:gd name="connsiteX575" fmla="*/ 6632 w 10000"/>
                    <a:gd name="connsiteY575" fmla="*/ 8706 h 9976"/>
                    <a:gd name="connsiteX576" fmla="*/ 6620 w 10000"/>
                    <a:gd name="connsiteY576" fmla="*/ 8671 h 9976"/>
                    <a:gd name="connsiteX577" fmla="*/ 6620 w 10000"/>
                    <a:gd name="connsiteY577" fmla="*/ 8613 h 9976"/>
                    <a:gd name="connsiteX578" fmla="*/ 6620 w 10000"/>
                    <a:gd name="connsiteY578" fmla="*/ 8554 h 9976"/>
                    <a:gd name="connsiteX579" fmla="*/ 6597 w 10000"/>
                    <a:gd name="connsiteY579" fmla="*/ 8508 h 9976"/>
                    <a:gd name="connsiteX580" fmla="*/ 6597 w 10000"/>
                    <a:gd name="connsiteY580" fmla="*/ 8449 h 9976"/>
                    <a:gd name="connsiteX581" fmla="*/ 6597 w 10000"/>
                    <a:gd name="connsiteY581" fmla="*/ 8391 h 9976"/>
                    <a:gd name="connsiteX582" fmla="*/ 6620 w 10000"/>
                    <a:gd name="connsiteY582" fmla="*/ 8332 h 9976"/>
                    <a:gd name="connsiteX583" fmla="*/ 6632 w 10000"/>
                    <a:gd name="connsiteY583" fmla="*/ 8286 h 9976"/>
                    <a:gd name="connsiteX584" fmla="*/ 6655 w 10000"/>
                    <a:gd name="connsiteY584" fmla="*/ 8193 h 9976"/>
                    <a:gd name="connsiteX585" fmla="*/ 6678 w 10000"/>
                    <a:gd name="connsiteY585" fmla="*/ 8170 h 9976"/>
                    <a:gd name="connsiteX586" fmla="*/ 6702 w 10000"/>
                    <a:gd name="connsiteY586" fmla="*/ 8135 h 9976"/>
                    <a:gd name="connsiteX587" fmla="*/ 6713 w 10000"/>
                    <a:gd name="connsiteY587" fmla="*/ 8112 h 9976"/>
                    <a:gd name="connsiteX588" fmla="*/ 6713 w 10000"/>
                    <a:gd name="connsiteY588" fmla="*/ 8065 h 9976"/>
                    <a:gd name="connsiteX589" fmla="*/ 6737 w 10000"/>
                    <a:gd name="connsiteY589" fmla="*/ 8030 h 9976"/>
                    <a:gd name="connsiteX590" fmla="*/ 6737 w 10000"/>
                    <a:gd name="connsiteY590" fmla="*/ 7994 h 9976"/>
                    <a:gd name="connsiteX591" fmla="*/ 6737 w 10000"/>
                    <a:gd name="connsiteY591" fmla="*/ 7924 h 9976"/>
                    <a:gd name="connsiteX592" fmla="*/ 6713 w 10000"/>
                    <a:gd name="connsiteY592" fmla="*/ 7890 h 9976"/>
                    <a:gd name="connsiteX593" fmla="*/ 6713 w 10000"/>
                    <a:gd name="connsiteY593" fmla="*/ 7843 h 9976"/>
                    <a:gd name="connsiteX594" fmla="*/ 6678 w 10000"/>
                    <a:gd name="connsiteY594" fmla="*/ 7831 h 9976"/>
                    <a:gd name="connsiteX595" fmla="*/ 6678 w 10000"/>
                    <a:gd name="connsiteY595" fmla="*/ 7785 h 9976"/>
                    <a:gd name="connsiteX596" fmla="*/ 6655 w 10000"/>
                    <a:gd name="connsiteY596" fmla="*/ 7785 h 9976"/>
                    <a:gd name="connsiteX597" fmla="*/ 6655 w 10000"/>
                    <a:gd name="connsiteY597" fmla="*/ 7773 h 9976"/>
                    <a:gd name="connsiteX598" fmla="*/ 6632 w 10000"/>
                    <a:gd name="connsiteY598" fmla="*/ 7773 h 9976"/>
                    <a:gd name="connsiteX599" fmla="*/ 6632 w 10000"/>
                    <a:gd name="connsiteY599" fmla="*/ 7727 h 9976"/>
                    <a:gd name="connsiteX600" fmla="*/ 6620 w 10000"/>
                    <a:gd name="connsiteY600" fmla="*/ 7704 h 9976"/>
                    <a:gd name="connsiteX601" fmla="*/ 6620 w 10000"/>
                    <a:gd name="connsiteY601" fmla="*/ 7692 h 9976"/>
                    <a:gd name="connsiteX602" fmla="*/ 6597 w 10000"/>
                    <a:gd name="connsiteY602" fmla="*/ 7669 h 9976"/>
                    <a:gd name="connsiteX603" fmla="*/ 6573 w 10000"/>
                    <a:gd name="connsiteY603" fmla="*/ 7645 h 9976"/>
                    <a:gd name="connsiteX604" fmla="*/ 6550 w 10000"/>
                    <a:gd name="connsiteY604" fmla="*/ 7611 h 9976"/>
                    <a:gd name="connsiteX605" fmla="*/ 6538 w 10000"/>
                    <a:gd name="connsiteY605" fmla="*/ 7611 h 9976"/>
                    <a:gd name="connsiteX606" fmla="*/ 6538 w 10000"/>
                    <a:gd name="connsiteY606" fmla="*/ 7587 h 9976"/>
                    <a:gd name="connsiteX607" fmla="*/ 6573 w 10000"/>
                    <a:gd name="connsiteY607" fmla="*/ 7587 h 9976"/>
                    <a:gd name="connsiteX608" fmla="*/ 6597 w 10000"/>
                    <a:gd name="connsiteY608" fmla="*/ 7587 h 9976"/>
                    <a:gd name="connsiteX609" fmla="*/ 6632 w 10000"/>
                    <a:gd name="connsiteY609" fmla="*/ 7587 h 9976"/>
                    <a:gd name="connsiteX610" fmla="*/ 6678 w 10000"/>
                    <a:gd name="connsiteY610" fmla="*/ 7587 h 9976"/>
                    <a:gd name="connsiteX611" fmla="*/ 6702 w 10000"/>
                    <a:gd name="connsiteY611" fmla="*/ 7611 h 9976"/>
                    <a:gd name="connsiteX612" fmla="*/ 6702 w 10000"/>
                    <a:gd name="connsiteY612" fmla="*/ 7645 h 9976"/>
                    <a:gd name="connsiteX613" fmla="*/ 6713 w 10000"/>
                    <a:gd name="connsiteY613" fmla="*/ 7669 h 9976"/>
                    <a:gd name="connsiteX614" fmla="*/ 6713 w 10000"/>
                    <a:gd name="connsiteY614" fmla="*/ 7704 h 9976"/>
                    <a:gd name="connsiteX615" fmla="*/ 6737 w 10000"/>
                    <a:gd name="connsiteY615" fmla="*/ 7727 h 9976"/>
                    <a:gd name="connsiteX616" fmla="*/ 6760 w 10000"/>
                    <a:gd name="connsiteY616" fmla="*/ 7773 h 9976"/>
                    <a:gd name="connsiteX617" fmla="*/ 6760 w 10000"/>
                    <a:gd name="connsiteY617" fmla="*/ 7773 h 9976"/>
                    <a:gd name="connsiteX618" fmla="*/ 6772 w 10000"/>
                    <a:gd name="connsiteY618" fmla="*/ 7808 h 9976"/>
                    <a:gd name="connsiteX619" fmla="*/ 6795 w 10000"/>
                    <a:gd name="connsiteY619" fmla="*/ 7831 h 9976"/>
                    <a:gd name="connsiteX620" fmla="*/ 6818 w 10000"/>
                    <a:gd name="connsiteY620" fmla="*/ 7843 h 9976"/>
                    <a:gd name="connsiteX621" fmla="*/ 6818 w 10000"/>
                    <a:gd name="connsiteY621" fmla="*/ 7831 h 9976"/>
                    <a:gd name="connsiteX622" fmla="*/ 6841 w 10000"/>
                    <a:gd name="connsiteY622" fmla="*/ 7831 h 9976"/>
                    <a:gd name="connsiteX623" fmla="*/ 6853 w 10000"/>
                    <a:gd name="connsiteY623" fmla="*/ 7785 h 9976"/>
                    <a:gd name="connsiteX624" fmla="*/ 6876 w 10000"/>
                    <a:gd name="connsiteY624" fmla="*/ 7785 h 9976"/>
                    <a:gd name="connsiteX625" fmla="*/ 6876 w 10000"/>
                    <a:gd name="connsiteY625" fmla="*/ 7808 h 9976"/>
                    <a:gd name="connsiteX626" fmla="*/ 6876 w 10000"/>
                    <a:gd name="connsiteY626" fmla="*/ 7843 h 9976"/>
                    <a:gd name="connsiteX627" fmla="*/ 6876 w 10000"/>
                    <a:gd name="connsiteY627" fmla="*/ 7866 h 9976"/>
                    <a:gd name="connsiteX628" fmla="*/ 6876 w 10000"/>
                    <a:gd name="connsiteY628" fmla="*/ 7890 h 9976"/>
                    <a:gd name="connsiteX629" fmla="*/ 6900 w 10000"/>
                    <a:gd name="connsiteY629" fmla="*/ 7890 h 9976"/>
                    <a:gd name="connsiteX630" fmla="*/ 6911 w 10000"/>
                    <a:gd name="connsiteY630" fmla="*/ 7890 h 9976"/>
                    <a:gd name="connsiteX631" fmla="*/ 6935 w 10000"/>
                    <a:gd name="connsiteY631" fmla="*/ 7913 h 9976"/>
                    <a:gd name="connsiteX632" fmla="*/ 6911 w 10000"/>
                    <a:gd name="connsiteY632" fmla="*/ 7924 h 9976"/>
                    <a:gd name="connsiteX633" fmla="*/ 6911 w 10000"/>
                    <a:gd name="connsiteY633" fmla="*/ 7948 h 9976"/>
                    <a:gd name="connsiteX634" fmla="*/ 6935 w 10000"/>
                    <a:gd name="connsiteY634" fmla="*/ 7971 h 9976"/>
                    <a:gd name="connsiteX635" fmla="*/ 6935 w 10000"/>
                    <a:gd name="connsiteY635" fmla="*/ 7994 h 9976"/>
                    <a:gd name="connsiteX636" fmla="*/ 6958 w 10000"/>
                    <a:gd name="connsiteY636" fmla="*/ 8006 h 9976"/>
                    <a:gd name="connsiteX637" fmla="*/ 6981 w 10000"/>
                    <a:gd name="connsiteY637" fmla="*/ 7994 h 9976"/>
                    <a:gd name="connsiteX638" fmla="*/ 6981 w 10000"/>
                    <a:gd name="connsiteY638" fmla="*/ 7971 h 9976"/>
                    <a:gd name="connsiteX639" fmla="*/ 6993 w 10000"/>
                    <a:gd name="connsiteY639" fmla="*/ 7948 h 9976"/>
                    <a:gd name="connsiteX640" fmla="*/ 6993 w 10000"/>
                    <a:gd name="connsiteY640" fmla="*/ 7924 h 9976"/>
                    <a:gd name="connsiteX641" fmla="*/ 7016 w 10000"/>
                    <a:gd name="connsiteY641" fmla="*/ 7913 h 9976"/>
                    <a:gd name="connsiteX642" fmla="*/ 7040 w 10000"/>
                    <a:gd name="connsiteY642" fmla="*/ 7913 h 9976"/>
                    <a:gd name="connsiteX643" fmla="*/ 7051 w 10000"/>
                    <a:gd name="connsiteY643" fmla="*/ 7924 h 9976"/>
                    <a:gd name="connsiteX644" fmla="*/ 7075 w 10000"/>
                    <a:gd name="connsiteY644" fmla="*/ 7948 h 9976"/>
                    <a:gd name="connsiteX645" fmla="*/ 7075 w 10000"/>
                    <a:gd name="connsiteY645" fmla="*/ 7971 h 9976"/>
                    <a:gd name="connsiteX646" fmla="*/ 7098 w 10000"/>
                    <a:gd name="connsiteY646" fmla="*/ 7994 h 9976"/>
                    <a:gd name="connsiteX647" fmla="*/ 7121 w 10000"/>
                    <a:gd name="connsiteY647" fmla="*/ 7994 h 9976"/>
                    <a:gd name="connsiteX648" fmla="*/ 7133 w 10000"/>
                    <a:gd name="connsiteY648" fmla="*/ 7994 h 9976"/>
                    <a:gd name="connsiteX649" fmla="*/ 7156 w 10000"/>
                    <a:gd name="connsiteY649" fmla="*/ 7994 h 9976"/>
                    <a:gd name="connsiteX650" fmla="*/ 7179 w 10000"/>
                    <a:gd name="connsiteY650" fmla="*/ 8006 h 9976"/>
                    <a:gd name="connsiteX651" fmla="*/ 7203 w 10000"/>
                    <a:gd name="connsiteY651" fmla="*/ 8006 h 9976"/>
                    <a:gd name="connsiteX652" fmla="*/ 7238 w 10000"/>
                    <a:gd name="connsiteY652" fmla="*/ 8030 h 9976"/>
                    <a:gd name="connsiteX653" fmla="*/ 7261 w 10000"/>
                    <a:gd name="connsiteY653" fmla="*/ 8030 h 9976"/>
                    <a:gd name="connsiteX654" fmla="*/ 7273 w 10000"/>
                    <a:gd name="connsiteY654" fmla="*/ 8006 h 9976"/>
                    <a:gd name="connsiteX655" fmla="*/ 7296 w 10000"/>
                    <a:gd name="connsiteY655" fmla="*/ 8006 h 9976"/>
                    <a:gd name="connsiteX656" fmla="*/ 7343 w 10000"/>
                    <a:gd name="connsiteY656" fmla="*/ 8006 h 9976"/>
                    <a:gd name="connsiteX657" fmla="*/ 7378 w 10000"/>
                    <a:gd name="connsiteY657" fmla="*/ 7994 h 9976"/>
                    <a:gd name="connsiteX658" fmla="*/ 7401 w 10000"/>
                    <a:gd name="connsiteY658" fmla="*/ 7971 h 9976"/>
                    <a:gd name="connsiteX659" fmla="*/ 7413 w 10000"/>
                    <a:gd name="connsiteY659" fmla="*/ 7948 h 9976"/>
                    <a:gd name="connsiteX660" fmla="*/ 7413 w 10000"/>
                    <a:gd name="connsiteY660" fmla="*/ 7890 h 9976"/>
                    <a:gd name="connsiteX661" fmla="*/ 7413 w 10000"/>
                    <a:gd name="connsiteY661" fmla="*/ 7866 h 9976"/>
                    <a:gd name="connsiteX662" fmla="*/ 7401 w 10000"/>
                    <a:gd name="connsiteY662" fmla="*/ 7843 h 9976"/>
                    <a:gd name="connsiteX663" fmla="*/ 7378 w 10000"/>
                    <a:gd name="connsiteY663" fmla="*/ 7831 h 9976"/>
                    <a:gd name="connsiteX664" fmla="*/ 7354 w 10000"/>
                    <a:gd name="connsiteY664" fmla="*/ 7831 h 9976"/>
                    <a:gd name="connsiteX665" fmla="*/ 7343 w 10000"/>
                    <a:gd name="connsiteY665" fmla="*/ 7808 h 9976"/>
                    <a:gd name="connsiteX666" fmla="*/ 7319 w 10000"/>
                    <a:gd name="connsiteY666" fmla="*/ 7773 h 9976"/>
                    <a:gd name="connsiteX667" fmla="*/ 7343 w 10000"/>
                    <a:gd name="connsiteY667" fmla="*/ 7773 h 9976"/>
                    <a:gd name="connsiteX668" fmla="*/ 7354 w 10000"/>
                    <a:gd name="connsiteY668" fmla="*/ 7773 h 9976"/>
                    <a:gd name="connsiteX669" fmla="*/ 7401 w 10000"/>
                    <a:gd name="connsiteY669" fmla="*/ 7773 h 9976"/>
                    <a:gd name="connsiteX670" fmla="*/ 7401 w 10000"/>
                    <a:gd name="connsiteY670" fmla="*/ 7785 h 9976"/>
                    <a:gd name="connsiteX671" fmla="*/ 7436 w 10000"/>
                    <a:gd name="connsiteY671" fmla="*/ 7785 h 9976"/>
                    <a:gd name="connsiteX672" fmla="*/ 7459 w 10000"/>
                    <a:gd name="connsiteY672" fmla="*/ 7785 h 9976"/>
                    <a:gd name="connsiteX673" fmla="*/ 7494 w 10000"/>
                    <a:gd name="connsiteY673" fmla="*/ 7785 h 9976"/>
                    <a:gd name="connsiteX674" fmla="*/ 7517 w 10000"/>
                    <a:gd name="connsiteY674" fmla="*/ 7773 h 9976"/>
                    <a:gd name="connsiteX675" fmla="*/ 7517 w 10000"/>
                    <a:gd name="connsiteY675" fmla="*/ 7750 h 9976"/>
                    <a:gd name="connsiteX676" fmla="*/ 7517 w 10000"/>
                    <a:gd name="connsiteY676" fmla="*/ 7704 h 9976"/>
                    <a:gd name="connsiteX677" fmla="*/ 7494 w 10000"/>
                    <a:gd name="connsiteY677" fmla="*/ 7704 h 9976"/>
                    <a:gd name="connsiteX678" fmla="*/ 7483 w 10000"/>
                    <a:gd name="connsiteY678" fmla="*/ 7669 h 9976"/>
                    <a:gd name="connsiteX679" fmla="*/ 7459 w 10000"/>
                    <a:gd name="connsiteY679" fmla="*/ 7669 h 9976"/>
                    <a:gd name="connsiteX680" fmla="*/ 7413 w 10000"/>
                    <a:gd name="connsiteY680" fmla="*/ 7645 h 9976"/>
                    <a:gd name="connsiteX681" fmla="*/ 7401 w 10000"/>
                    <a:gd name="connsiteY681" fmla="*/ 7645 h 9976"/>
                    <a:gd name="connsiteX682" fmla="*/ 7378 w 10000"/>
                    <a:gd name="connsiteY682" fmla="*/ 7634 h 9976"/>
                    <a:gd name="connsiteX683" fmla="*/ 7354 w 10000"/>
                    <a:gd name="connsiteY683" fmla="*/ 7587 h 9976"/>
                    <a:gd name="connsiteX684" fmla="*/ 7343 w 10000"/>
                    <a:gd name="connsiteY684" fmla="*/ 7563 h 9976"/>
                    <a:gd name="connsiteX685" fmla="*/ 7319 w 10000"/>
                    <a:gd name="connsiteY685" fmla="*/ 7551 h 9976"/>
                    <a:gd name="connsiteX686" fmla="*/ 7343 w 10000"/>
                    <a:gd name="connsiteY686" fmla="*/ 7528 h 9976"/>
                    <a:gd name="connsiteX687" fmla="*/ 7343 w 10000"/>
                    <a:gd name="connsiteY687" fmla="*/ 7505 h 9976"/>
                    <a:gd name="connsiteX688" fmla="*/ 7296 w 10000"/>
                    <a:gd name="connsiteY688" fmla="*/ 7493 h 9976"/>
                    <a:gd name="connsiteX689" fmla="*/ 7296 w 10000"/>
                    <a:gd name="connsiteY689" fmla="*/ 7470 h 9976"/>
                    <a:gd name="connsiteX690" fmla="*/ 7296 w 10000"/>
                    <a:gd name="connsiteY690" fmla="*/ 7423 h 9976"/>
                    <a:gd name="connsiteX691" fmla="*/ 7296 w 10000"/>
                    <a:gd name="connsiteY691" fmla="*/ 7412 h 9976"/>
                    <a:gd name="connsiteX692" fmla="*/ 7261 w 10000"/>
                    <a:gd name="connsiteY692" fmla="*/ 7389 h 9976"/>
                    <a:gd name="connsiteX693" fmla="*/ 7238 w 10000"/>
                    <a:gd name="connsiteY693" fmla="*/ 7389 h 9976"/>
                    <a:gd name="connsiteX694" fmla="*/ 7179 w 10000"/>
                    <a:gd name="connsiteY694" fmla="*/ 7389 h 9976"/>
                    <a:gd name="connsiteX695" fmla="*/ 7156 w 10000"/>
                    <a:gd name="connsiteY695" fmla="*/ 7365 h 9976"/>
                    <a:gd name="connsiteX696" fmla="*/ 7133 w 10000"/>
                    <a:gd name="connsiteY696" fmla="*/ 7330 h 9976"/>
                    <a:gd name="connsiteX697" fmla="*/ 7098 w 10000"/>
                    <a:gd name="connsiteY697" fmla="*/ 7330 h 9976"/>
                    <a:gd name="connsiteX698" fmla="*/ 7075 w 10000"/>
                    <a:gd name="connsiteY698" fmla="*/ 7307 h 9976"/>
                    <a:gd name="connsiteX699" fmla="*/ 7051 w 10000"/>
                    <a:gd name="connsiteY699" fmla="*/ 7284 h 9976"/>
                    <a:gd name="connsiteX700" fmla="*/ 7040 w 10000"/>
                    <a:gd name="connsiteY700" fmla="*/ 7272 h 9976"/>
                    <a:gd name="connsiteX701" fmla="*/ 7016 w 10000"/>
                    <a:gd name="connsiteY701" fmla="*/ 7272 h 9976"/>
                    <a:gd name="connsiteX702" fmla="*/ 7016 w 10000"/>
                    <a:gd name="connsiteY702" fmla="*/ 7249 h 9976"/>
                    <a:gd name="connsiteX703" fmla="*/ 6993 w 10000"/>
                    <a:gd name="connsiteY703" fmla="*/ 7249 h 9976"/>
                    <a:gd name="connsiteX704" fmla="*/ 6993 w 10000"/>
                    <a:gd name="connsiteY704" fmla="*/ 7203 h 9976"/>
                    <a:gd name="connsiteX705" fmla="*/ 6981 w 10000"/>
                    <a:gd name="connsiteY705" fmla="*/ 7203 h 9976"/>
                    <a:gd name="connsiteX706" fmla="*/ 6981 w 10000"/>
                    <a:gd name="connsiteY706" fmla="*/ 7191 h 9976"/>
                    <a:gd name="connsiteX707" fmla="*/ 6958 w 10000"/>
                    <a:gd name="connsiteY707" fmla="*/ 7168 h 9976"/>
                    <a:gd name="connsiteX708" fmla="*/ 6935 w 10000"/>
                    <a:gd name="connsiteY708" fmla="*/ 7132 h 9976"/>
                    <a:gd name="connsiteX709" fmla="*/ 6935 w 10000"/>
                    <a:gd name="connsiteY709" fmla="*/ 7109 h 9976"/>
                    <a:gd name="connsiteX710" fmla="*/ 6900 w 10000"/>
                    <a:gd name="connsiteY710" fmla="*/ 7109 h 9976"/>
                    <a:gd name="connsiteX711" fmla="*/ 6876 w 10000"/>
                    <a:gd name="connsiteY711" fmla="*/ 7062 h 9976"/>
                    <a:gd name="connsiteX712" fmla="*/ 6818 w 10000"/>
                    <a:gd name="connsiteY712" fmla="*/ 7062 h 9976"/>
                    <a:gd name="connsiteX713" fmla="*/ 6760 w 10000"/>
                    <a:gd name="connsiteY713" fmla="*/ 7062 h 9976"/>
                    <a:gd name="connsiteX714" fmla="*/ 6713 w 10000"/>
                    <a:gd name="connsiteY714" fmla="*/ 7062 h 9976"/>
                    <a:gd name="connsiteX715" fmla="*/ 6655 w 10000"/>
                    <a:gd name="connsiteY715" fmla="*/ 7062 h 9976"/>
                    <a:gd name="connsiteX716" fmla="*/ 6620 w 10000"/>
                    <a:gd name="connsiteY716" fmla="*/ 7050 h 9976"/>
                    <a:gd name="connsiteX717" fmla="*/ 6597 w 10000"/>
                    <a:gd name="connsiteY717" fmla="*/ 7050 h 9976"/>
                    <a:gd name="connsiteX718" fmla="*/ 6550 w 10000"/>
                    <a:gd name="connsiteY718" fmla="*/ 7062 h 9976"/>
                    <a:gd name="connsiteX719" fmla="*/ 6515 w 10000"/>
                    <a:gd name="connsiteY719" fmla="*/ 7085 h 9976"/>
                    <a:gd name="connsiteX720" fmla="*/ 6492 w 10000"/>
                    <a:gd name="connsiteY720" fmla="*/ 7027 h 9976"/>
                    <a:gd name="connsiteX721" fmla="*/ 6457 w 10000"/>
                    <a:gd name="connsiteY721" fmla="*/ 7004 h 9976"/>
                    <a:gd name="connsiteX722" fmla="*/ 6399 w 10000"/>
                    <a:gd name="connsiteY722" fmla="*/ 7050 h 9976"/>
                    <a:gd name="connsiteX723" fmla="*/ 6352 w 10000"/>
                    <a:gd name="connsiteY723" fmla="*/ 7050 h 9976"/>
                    <a:gd name="connsiteX724" fmla="*/ 6317 w 10000"/>
                    <a:gd name="connsiteY724" fmla="*/ 7050 h 9976"/>
                    <a:gd name="connsiteX725" fmla="*/ 6259 w 10000"/>
                    <a:gd name="connsiteY725" fmla="*/ 7027 h 9976"/>
                    <a:gd name="connsiteX726" fmla="*/ 6212 w 10000"/>
                    <a:gd name="connsiteY726" fmla="*/ 7027 h 9976"/>
                    <a:gd name="connsiteX727" fmla="*/ 6154 w 10000"/>
                    <a:gd name="connsiteY727" fmla="*/ 7027 h 9976"/>
                    <a:gd name="connsiteX728" fmla="*/ 6119 w 10000"/>
                    <a:gd name="connsiteY728" fmla="*/ 7027 h 9976"/>
                    <a:gd name="connsiteX729" fmla="*/ 6072 w 10000"/>
                    <a:gd name="connsiteY729" fmla="*/ 7027 h 9976"/>
                    <a:gd name="connsiteX730" fmla="*/ 6037 w 10000"/>
                    <a:gd name="connsiteY730" fmla="*/ 7027 h 9976"/>
                    <a:gd name="connsiteX731" fmla="*/ 5991 w 10000"/>
                    <a:gd name="connsiteY731" fmla="*/ 7062 h 9976"/>
                    <a:gd name="connsiteX732" fmla="*/ 5979 w 10000"/>
                    <a:gd name="connsiteY732" fmla="*/ 7050 h 9976"/>
                    <a:gd name="connsiteX733" fmla="*/ 5932 w 10000"/>
                    <a:gd name="connsiteY733" fmla="*/ 7050 h 9976"/>
                    <a:gd name="connsiteX734" fmla="*/ 5909 w 10000"/>
                    <a:gd name="connsiteY734" fmla="*/ 7027 h 9976"/>
                    <a:gd name="connsiteX735" fmla="*/ 5874 w 10000"/>
                    <a:gd name="connsiteY735" fmla="*/ 7004 h 9976"/>
                    <a:gd name="connsiteX736" fmla="*/ 5839 w 10000"/>
                    <a:gd name="connsiteY736" fmla="*/ 7027 h 9976"/>
                    <a:gd name="connsiteX737" fmla="*/ 5793 w 10000"/>
                    <a:gd name="connsiteY737" fmla="*/ 7027 h 9976"/>
                    <a:gd name="connsiteX738" fmla="*/ 5769 w 10000"/>
                    <a:gd name="connsiteY738" fmla="*/ 7062 h 9976"/>
                    <a:gd name="connsiteX739" fmla="*/ 5758 w 10000"/>
                    <a:gd name="connsiteY739" fmla="*/ 7085 h 9976"/>
                    <a:gd name="connsiteX740" fmla="*/ 5711 w 10000"/>
                    <a:gd name="connsiteY740" fmla="*/ 7062 h 9976"/>
                    <a:gd name="connsiteX741" fmla="*/ 5711 w 10000"/>
                    <a:gd name="connsiteY741" fmla="*/ 7050 h 9976"/>
                    <a:gd name="connsiteX742" fmla="*/ 5653 w 10000"/>
                    <a:gd name="connsiteY742" fmla="*/ 7062 h 9976"/>
                    <a:gd name="connsiteX743" fmla="*/ 5618 w 10000"/>
                    <a:gd name="connsiteY743" fmla="*/ 7050 h 9976"/>
                    <a:gd name="connsiteX744" fmla="*/ 5571 w 10000"/>
                    <a:gd name="connsiteY744" fmla="*/ 7027 h 9976"/>
                    <a:gd name="connsiteX745" fmla="*/ 5513 w 10000"/>
                    <a:gd name="connsiteY745" fmla="*/ 7027 h 9976"/>
                    <a:gd name="connsiteX746" fmla="*/ 5478 w 10000"/>
                    <a:gd name="connsiteY746" fmla="*/ 7004 h 9976"/>
                    <a:gd name="connsiteX747" fmla="*/ 5455 w 10000"/>
                    <a:gd name="connsiteY747" fmla="*/ 7004 h 9976"/>
                    <a:gd name="connsiteX748" fmla="*/ 5396 w 10000"/>
                    <a:gd name="connsiteY748" fmla="*/ 6992 h 9976"/>
                    <a:gd name="connsiteX749" fmla="*/ 5373 w 10000"/>
                    <a:gd name="connsiteY749" fmla="*/ 7004 h 9976"/>
                    <a:gd name="connsiteX750" fmla="*/ 5338 w 10000"/>
                    <a:gd name="connsiteY750" fmla="*/ 7004 h 9976"/>
                    <a:gd name="connsiteX751" fmla="*/ 5315 w 10000"/>
                    <a:gd name="connsiteY751" fmla="*/ 7004 h 9976"/>
                    <a:gd name="connsiteX752" fmla="*/ 5291 w 10000"/>
                    <a:gd name="connsiteY752" fmla="*/ 7027 h 9976"/>
                    <a:gd name="connsiteX753" fmla="*/ 5256 w 10000"/>
                    <a:gd name="connsiteY753" fmla="*/ 6992 h 9976"/>
                    <a:gd name="connsiteX754" fmla="*/ 5256 w 10000"/>
                    <a:gd name="connsiteY754" fmla="*/ 6969 h 9976"/>
                    <a:gd name="connsiteX755" fmla="*/ 5210 w 10000"/>
                    <a:gd name="connsiteY755" fmla="*/ 6946 h 9976"/>
                    <a:gd name="connsiteX756" fmla="*/ 5210 w 10000"/>
                    <a:gd name="connsiteY756" fmla="*/ 6911 h 9976"/>
                    <a:gd name="connsiteX757" fmla="*/ 5175 w 10000"/>
                    <a:gd name="connsiteY757" fmla="*/ 6888 h 9976"/>
                    <a:gd name="connsiteX758" fmla="*/ 5152 w 10000"/>
                    <a:gd name="connsiteY758" fmla="*/ 6853 h 9976"/>
                    <a:gd name="connsiteX759" fmla="*/ 5128 w 10000"/>
                    <a:gd name="connsiteY759" fmla="*/ 6853 h 9976"/>
                    <a:gd name="connsiteX760" fmla="*/ 5117 w 10000"/>
                    <a:gd name="connsiteY760" fmla="*/ 6853 h 9976"/>
                    <a:gd name="connsiteX761" fmla="*/ 5093 w 10000"/>
                    <a:gd name="connsiteY761" fmla="*/ 6888 h 9976"/>
                    <a:gd name="connsiteX762" fmla="*/ 5070 w 10000"/>
                    <a:gd name="connsiteY762" fmla="*/ 6911 h 9976"/>
                    <a:gd name="connsiteX763" fmla="*/ 5058 w 10000"/>
                    <a:gd name="connsiteY763" fmla="*/ 6911 h 9976"/>
                    <a:gd name="connsiteX764" fmla="*/ 5035 w 10000"/>
                    <a:gd name="connsiteY764" fmla="*/ 6864 h 9976"/>
                    <a:gd name="connsiteX765" fmla="*/ 5035 w 10000"/>
                    <a:gd name="connsiteY765" fmla="*/ 6829 h 9976"/>
                    <a:gd name="connsiteX766" fmla="*/ 5058 w 10000"/>
                    <a:gd name="connsiteY766" fmla="*/ 6806 h 9976"/>
                    <a:gd name="connsiteX767" fmla="*/ 5058 w 10000"/>
                    <a:gd name="connsiteY767" fmla="*/ 6806 h 9976"/>
                    <a:gd name="connsiteX768" fmla="*/ 5058 w 10000"/>
                    <a:gd name="connsiteY768" fmla="*/ 6771 h 9976"/>
                    <a:gd name="connsiteX769" fmla="*/ 5035 w 10000"/>
                    <a:gd name="connsiteY769" fmla="*/ 6748 h 9976"/>
                    <a:gd name="connsiteX770" fmla="*/ 5012 w 10000"/>
                    <a:gd name="connsiteY770" fmla="*/ 6748 h 9976"/>
                    <a:gd name="connsiteX771" fmla="*/ 5035 w 10000"/>
                    <a:gd name="connsiteY771" fmla="*/ 6725 h 9976"/>
                    <a:gd name="connsiteX772" fmla="*/ 5058 w 10000"/>
                    <a:gd name="connsiteY772" fmla="*/ 6725 h 9976"/>
                    <a:gd name="connsiteX773" fmla="*/ 5058 w 10000"/>
                    <a:gd name="connsiteY773" fmla="*/ 6689 h 9976"/>
                    <a:gd name="connsiteX774" fmla="*/ 5070 w 10000"/>
                    <a:gd name="connsiteY774" fmla="*/ 6666 h 9976"/>
                    <a:gd name="connsiteX775" fmla="*/ 5058 w 10000"/>
                    <a:gd name="connsiteY775" fmla="*/ 6642 h 9976"/>
                    <a:gd name="connsiteX776" fmla="*/ 5012 w 10000"/>
                    <a:gd name="connsiteY776" fmla="*/ 6642 h 9976"/>
                    <a:gd name="connsiteX777" fmla="*/ 4977 w 10000"/>
                    <a:gd name="connsiteY777" fmla="*/ 6631 h 9976"/>
                    <a:gd name="connsiteX778" fmla="*/ 4953 w 10000"/>
                    <a:gd name="connsiteY778" fmla="*/ 6608 h 9976"/>
                    <a:gd name="connsiteX779" fmla="*/ 4930 w 10000"/>
                    <a:gd name="connsiteY779" fmla="*/ 6584 h 9976"/>
                    <a:gd name="connsiteX780" fmla="*/ 4895 w 10000"/>
                    <a:gd name="connsiteY780" fmla="*/ 6549 h 9976"/>
                    <a:gd name="connsiteX781" fmla="*/ 4895 w 10000"/>
                    <a:gd name="connsiteY781" fmla="*/ 6503 h 9976"/>
                    <a:gd name="connsiteX782" fmla="*/ 4872 w 10000"/>
                    <a:gd name="connsiteY782" fmla="*/ 6491 h 9976"/>
                    <a:gd name="connsiteX783" fmla="*/ 4872 w 10000"/>
                    <a:gd name="connsiteY783" fmla="*/ 6491 h 9976"/>
                    <a:gd name="connsiteX784" fmla="*/ 4895 w 10000"/>
                    <a:gd name="connsiteY784" fmla="*/ 6468 h 9976"/>
                    <a:gd name="connsiteX785" fmla="*/ 4895 w 10000"/>
                    <a:gd name="connsiteY785" fmla="*/ 6421 h 9976"/>
                    <a:gd name="connsiteX786" fmla="*/ 4895 w 10000"/>
                    <a:gd name="connsiteY786" fmla="*/ 6387 h 9976"/>
                    <a:gd name="connsiteX787" fmla="*/ 4872 w 10000"/>
                    <a:gd name="connsiteY787" fmla="*/ 6352 h 9976"/>
                    <a:gd name="connsiteX788" fmla="*/ 4848 w 10000"/>
                    <a:gd name="connsiteY788" fmla="*/ 6305 h 9976"/>
                    <a:gd name="connsiteX789" fmla="*/ 4814 w 10000"/>
                    <a:gd name="connsiteY789" fmla="*/ 6282 h 9976"/>
                    <a:gd name="connsiteX790" fmla="*/ 4779 w 10000"/>
                    <a:gd name="connsiteY790" fmla="*/ 6246 h 9976"/>
                    <a:gd name="connsiteX791" fmla="*/ 4755 w 10000"/>
                    <a:gd name="connsiteY791" fmla="*/ 6211 h 9976"/>
                    <a:gd name="connsiteX792" fmla="*/ 4732 w 10000"/>
                    <a:gd name="connsiteY792" fmla="*/ 6188 h 9976"/>
                    <a:gd name="connsiteX793" fmla="*/ 4732 w 10000"/>
                    <a:gd name="connsiteY793" fmla="*/ 6141 h 9976"/>
                    <a:gd name="connsiteX794" fmla="*/ 4732 w 10000"/>
                    <a:gd name="connsiteY794" fmla="*/ 6083 h 9976"/>
                    <a:gd name="connsiteX795" fmla="*/ 4732 w 10000"/>
                    <a:gd name="connsiteY795" fmla="*/ 6002 h 9976"/>
                    <a:gd name="connsiteX796" fmla="*/ 4732 w 10000"/>
                    <a:gd name="connsiteY796" fmla="*/ 5944 h 9976"/>
                    <a:gd name="connsiteX797" fmla="*/ 4709 w 10000"/>
                    <a:gd name="connsiteY797" fmla="*/ 5909 h 9976"/>
                    <a:gd name="connsiteX798" fmla="*/ 4674 w 10000"/>
                    <a:gd name="connsiteY798" fmla="*/ 5909 h 9976"/>
                    <a:gd name="connsiteX799" fmla="*/ 4627 w 10000"/>
                    <a:gd name="connsiteY799" fmla="*/ 5909 h 9976"/>
                    <a:gd name="connsiteX800" fmla="*/ 4615 w 10000"/>
                    <a:gd name="connsiteY800" fmla="*/ 5920 h 9976"/>
                    <a:gd name="connsiteX801" fmla="*/ 4592 w 10000"/>
                    <a:gd name="connsiteY801" fmla="*/ 5920 h 9976"/>
                    <a:gd name="connsiteX802" fmla="*/ 4534 w 10000"/>
                    <a:gd name="connsiteY802" fmla="*/ 5920 h 9976"/>
                    <a:gd name="connsiteX803" fmla="*/ 4510 w 10000"/>
                    <a:gd name="connsiteY803" fmla="*/ 5944 h 9976"/>
                    <a:gd name="connsiteX804" fmla="*/ 4487 w 10000"/>
                    <a:gd name="connsiteY804" fmla="*/ 5967 h 9976"/>
                    <a:gd name="connsiteX805" fmla="*/ 4429 w 10000"/>
                    <a:gd name="connsiteY805" fmla="*/ 5967 h 9976"/>
                    <a:gd name="connsiteX806" fmla="*/ 4417 w 10000"/>
                    <a:gd name="connsiteY806" fmla="*/ 5990 h 9976"/>
                    <a:gd name="connsiteX807" fmla="*/ 4371 w 10000"/>
                    <a:gd name="connsiteY807" fmla="*/ 5990 h 9976"/>
                    <a:gd name="connsiteX808" fmla="*/ 4336 w 10000"/>
                    <a:gd name="connsiteY808" fmla="*/ 5990 h 9976"/>
                    <a:gd name="connsiteX809" fmla="*/ 4312 w 10000"/>
                    <a:gd name="connsiteY809" fmla="*/ 5967 h 9976"/>
                    <a:gd name="connsiteX810" fmla="*/ 4277 w 10000"/>
                    <a:gd name="connsiteY810" fmla="*/ 5944 h 9976"/>
                    <a:gd name="connsiteX811" fmla="*/ 4254 w 10000"/>
                    <a:gd name="connsiteY811" fmla="*/ 5920 h 9976"/>
                    <a:gd name="connsiteX812" fmla="*/ 4207 w 10000"/>
                    <a:gd name="connsiteY812" fmla="*/ 5886 h 9976"/>
                    <a:gd name="connsiteX813" fmla="*/ 4207 w 10000"/>
                    <a:gd name="connsiteY813" fmla="*/ 5851 h 9976"/>
                    <a:gd name="connsiteX814" fmla="*/ 4172 w 10000"/>
                    <a:gd name="connsiteY814" fmla="*/ 5803 h 9976"/>
                    <a:gd name="connsiteX815" fmla="*/ 4149 w 10000"/>
                    <a:gd name="connsiteY815" fmla="*/ 5745 h 9976"/>
                    <a:gd name="connsiteX816" fmla="*/ 4138 w 10000"/>
                    <a:gd name="connsiteY816" fmla="*/ 5722 h 9976"/>
                    <a:gd name="connsiteX817" fmla="*/ 4091 w 10000"/>
                    <a:gd name="connsiteY817" fmla="*/ 5687 h 9976"/>
                    <a:gd name="connsiteX818" fmla="*/ 4068 w 10000"/>
                    <a:gd name="connsiteY818" fmla="*/ 5640 h 9976"/>
                    <a:gd name="connsiteX819" fmla="*/ 4056 w 10000"/>
                    <a:gd name="connsiteY819" fmla="*/ 5606 h 9976"/>
                    <a:gd name="connsiteX820" fmla="*/ 4033 w 10000"/>
                    <a:gd name="connsiteY820" fmla="*/ 5559 h 9976"/>
                    <a:gd name="connsiteX821" fmla="*/ 4009 w 10000"/>
                    <a:gd name="connsiteY821" fmla="*/ 5547 h 9976"/>
                    <a:gd name="connsiteX822" fmla="*/ 4009 w 10000"/>
                    <a:gd name="connsiteY822" fmla="*/ 5501 h 9976"/>
                    <a:gd name="connsiteX823" fmla="*/ 3986 w 10000"/>
                    <a:gd name="connsiteY823" fmla="*/ 5489 h 9976"/>
                    <a:gd name="connsiteX824" fmla="*/ 3951 w 10000"/>
                    <a:gd name="connsiteY824" fmla="*/ 5466 h 9976"/>
                    <a:gd name="connsiteX825" fmla="*/ 3893 w 10000"/>
                    <a:gd name="connsiteY825" fmla="*/ 5466 h 9976"/>
                    <a:gd name="connsiteX826" fmla="*/ 3893 w 10000"/>
                    <a:gd name="connsiteY826" fmla="*/ 5466 h 9976"/>
                    <a:gd name="connsiteX827" fmla="*/ 3846 w 10000"/>
                    <a:gd name="connsiteY827" fmla="*/ 5466 h 9976"/>
                    <a:gd name="connsiteX828" fmla="*/ 3834 w 10000"/>
                    <a:gd name="connsiteY828" fmla="*/ 5443 h 9976"/>
                    <a:gd name="connsiteX829" fmla="*/ 3776 w 10000"/>
                    <a:gd name="connsiteY829" fmla="*/ 5443 h 9976"/>
                    <a:gd name="connsiteX830" fmla="*/ 3753 w 10000"/>
                    <a:gd name="connsiteY830" fmla="*/ 5443 h 9976"/>
                    <a:gd name="connsiteX831" fmla="*/ 3730 w 10000"/>
                    <a:gd name="connsiteY831" fmla="*/ 5443 h 9976"/>
                    <a:gd name="connsiteX832" fmla="*/ 3695 w 10000"/>
                    <a:gd name="connsiteY832" fmla="*/ 5466 h 9976"/>
                    <a:gd name="connsiteX833" fmla="*/ 3695 w 10000"/>
                    <a:gd name="connsiteY833" fmla="*/ 5489 h 9976"/>
                    <a:gd name="connsiteX834" fmla="*/ 3671 w 10000"/>
                    <a:gd name="connsiteY834" fmla="*/ 5501 h 9976"/>
                    <a:gd name="connsiteX835" fmla="*/ 3695 w 10000"/>
                    <a:gd name="connsiteY835" fmla="*/ 5559 h 9976"/>
                    <a:gd name="connsiteX836" fmla="*/ 3695 w 10000"/>
                    <a:gd name="connsiteY836" fmla="*/ 5606 h 9976"/>
                    <a:gd name="connsiteX837" fmla="*/ 3695 w 10000"/>
                    <a:gd name="connsiteY837" fmla="*/ 5710 h 9976"/>
                    <a:gd name="connsiteX838" fmla="*/ 3706 w 10000"/>
                    <a:gd name="connsiteY838" fmla="*/ 5745 h 9976"/>
                    <a:gd name="connsiteX839" fmla="*/ 3671 w 10000"/>
                    <a:gd name="connsiteY839" fmla="*/ 5722 h 9976"/>
                    <a:gd name="connsiteX840" fmla="*/ 3648 w 10000"/>
                    <a:gd name="connsiteY840" fmla="*/ 5710 h 9976"/>
                    <a:gd name="connsiteX841" fmla="*/ 3636 w 10000"/>
                    <a:gd name="connsiteY841" fmla="*/ 5664 h 9976"/>
                    <a:gd name="connsiteX842" fmla="*/ 3636 w 10000"/>
                    <a:gd name="connsiteY842" fmla="*/ 5640 h 9976"/>
                    <a:gd name="connsiteX843" fmla="*/ 3613 w 10000"/>
                    <a:gd name="connsiteY843" fmla="*/ 5606 h 9976"/>
                    <a:gd name="connsiteX844" fmla="*/ 3590 w 10000"/>
                    <a:gd name="connsiteY844" fmla="*/ 5606 h 9976"/>
                    <a:gd name="connsiteX845" fmla="*/ 3566 w 10000"/>
                    <a:gd name="connsiteY845" fmla="*/ 5559 h 9976"/>
                    <a:gd name="connsiteX846" fmla="*/ 3566 w 10000"/>
                    <a:gd name="connsiteY846" fmla="*/ 5559 h 9976"/>
                    <a:gd name="connsiteX847" fmla="*/ 3555 w 10000"/>
                    <a:gd name="connsiteY847" fmla="*/ 5524 h 9976"/>
                    <a:gd name="connsiteX848" fmla="*/ 3555 w 10000"/>
                    <a:gd name="connsiteY848" fmla="*/ 5501 h 9976"/>
                    <a:gd name="connsiteX849" fmla="*/ 3531 w 10000"/>
                    <a:gd name="connsiteY849" fmla="*/ 5466 h 9976"/>
                    <a:gd name="connsiteX850" fmla="*/ 3508 w 10000"/>
                    <a:gd name="connsiteY850" fmla="*/ 5443 h 9976"/>
                    <a:gd name="connsiteX851" fmla="*/ 3485 w 10000"/>
                    <a:gd name="connsiteY851" fmla="*/ 5419 h 9976"/>
                    <a:gd name="connsiteX852" fmla="*/ 3450 w 10000"/>
                    <a:gd name="connsiteY852" fmla="*/ 5419 h 9976"/>
                    <a:gd name="connsiteX853" fmla="*/ 3415 w 10000"/>
                    <a:gd name="connsiteY853" fmla="*/ 5407 h 9976"/>
                    <a:gd name="connsiteX854" fmla="*/ 3368 w 10000"/>
                    <a:gd name="connsiteY854" fmla="*/ 5419 h 9976"/>
                    <a:gd name="connsiteX855" fmla="*/ 3345 w 10000"/>
                    <a:gd name="connsiteY855" fmla="*/ 5407 h 9976"/>
                    <a:gd name="connsiteX856" fmla="*/ 3310 w 10000"/>
                    <a:gd name="connsiteY856" fmla="*/ 5384 h 9976"/>
                    <a:gd name="connsiteX857" fmla="*/ 3275 w 10000"/>
                    <a:gd name="connsiteY857" fmla="*/ 5384 h 9976"/>
                    <a:gd name="connsiteX858" fmla="*/ 3228 w 10000"/>
                    <a:gd name="connsiteY858" fmla="*/ 5384 h 9976"/>
                    <a:gd name="connsiteX859" fmla="*/ 3205 w 10000"/>
                    <a:gd name="connsiteY859" fmla="*/ 5384 h 9976"/>
                    <a:gd name="connsiteX860" fmla="*/ 3170 w 10000"/>
                    <a:gd name="connsiteY860" fmla="*/ 5384 h 9976"/>
                    <a:gd name="connsiteX861" fmla="*/ 3170 w 10000"/>
                    <a:gd name="connsiteY861" fmla="*/ 5407 h 9976"/>
                    <a:gd name="connsiteX862" fmla="*/ 3170 w 10000"/>
                    <a:gd name="connsiteY862" fmla="*/ 5419 h 9976"/>
                    <a:gd name="connsiteX863" fmla="*/ 3170 w 10000"/>
                    <a:gd name="connsiteY863" fmla="*/ 5466 h 9976"/>
                    <a:gd name="connsiteX864" fmla="*/ 3193 w 10000"/>
                    <a:gd name="connsiteY864" fmla="*/ 5489 h 9976"/>
                    <a:gd name="connsiteX865" fmla="*/ 3193 w 10000"/>
                    <a:gd name="connsiteY865" fmla="*/ 5524 h 9976"/>
                    <a:gd name="connsiteX866" fmla="*/ 3205 w 10000"/>
                    <a:gd name="connsiteY866" fmla="*/ 5559 h 9976"/>
                    <a:gd name="connsiteX867" fmla="*/ 3193 w 10000"/>
                    <a:gd name="connsiteY867" fmla="*/ 5606 h 9976"/>
                    <a:gd name="connsiteX868" fmla="*/ 3193 w 10000"/>
                    <a:gd name="connsiteY868" fmla="*/ 5629 h 9976"/>
                    <a:gd name="connsiteX869" fmla="*/ 3170 w 10000"/>
                    <a:gd name="connsiteY869" fmla="*/ 5640 h 9976"/>
                    <a:gd name="connsiteX870" fmla="*/ 3135 w 10000"/>
                    <a:gd name="connsiteY870" fmla="*/ 5640 h 9976"/>
                    <a:gd name="connsiteX871" fmla="*/ 3112 w 10000"/>
                    <a:gd name="connsiteY871" fmla="*/ 5687 h 9976"/>
                    <a:gd name="connsiteX872" fmla="*/ 3112 w 10000"/>
                    <a:gd name="connsiteY872" fmla="*/ 5710 h 9976"/>
                    <a:gd name="connsiteX873" fmla="*/ 3089 w 10000"/>
                    <a:gd name="connsiteY873" fmla="*/ 5722 h 9976"/>
                    <a:gd name="connsiteX874" fmla="*/ 3065 w 10000"/>
                    <a:gd name="connsiteY874" fmla="*/ 5722 h 9976"/>
                    <a:gd name="connsiteX875" fmla="*/ 3065 w 10000"/>
                    <a:gd name="connsiteY875" fmla="*/ 5687 h 9976"/>
                    <a:gd name="connsiteX876" fmla="*/ 3065 w 10000"/>
                    <a:gd name="connsiteY876" fmla="*/ 5640 h 9976"/>
                    <a:gd name="connsiteX877" fmla="*/ 3065 w 10000"/>
                    <a:gd name="connsiteY877" fmla="*/ 5629 h 9976"/>
                    <a:gd name="connsiteX878" fmla="*/ 3089 w 10000"/>
                    <a:gd name="connsiteY878" fmla="*/ 5582 h 9976"/>
                    <a:gd name="connsiteX879" fmla="*/ 3089 w 10000"/>
                    <a:gd name="connsiteY879" fmla="*/ 5547 h 9976"/>
                    <a:gd name="connsiteX880" fmla="*/ 3089 w 10000"/>
                    <a:gd name="connsiteY880" fmla="*/ 5501 h 9976"/>
                    <a:gd name="connsiteX881" fmla="*/ 3065 w 10000"/>
                    <a:gd name="connsiteY881" fmla="*/ 5501 h 9976"/>
                    <a:gd name="connsiteX882" fmla="*/ 3054 w 10000"/>
                    <a:gd name="connsiteY882" fmla="*/ 5501 h 9976"/>
                    <a:gd name="connsiteX883" fmla="*/ 3030 w 10000"/>
                    <a:gd name="connsiteY883" fmla="*/ 5524 h 9976"/>
                    <a:gd name="connsiteX884" fmla="*/ 3030 w 10000"/>
                    <a:gd name="connsiteY884" fmla="*/ 5559 h 9976"/>
                    <a:gd name="connsiteX885" fmla="*/ 3007 w 10000"/>
                    <a:gd name="connsiteY885" fmla="*/ 5582 h 9976"/>
                    <a:gd name="connsiteX886" fmla="*/ 2995 w 10000"/>
                    <a:gd name="connsiteY886" fmla="*/ 5640 h 9976"/>
                    <a:gd name="connsiteX887" fmla="*/ 2995 w 10000"/>
                    <a:gd name="connsiteY887" fmla="*/ 5664 h 9976"/>
                    <a:gd name="connsiteX888" fmla="*/ 2972 w 10000"/>
                    <a:gd name="connsiteY888" fmla="*/ 5722 h 9976"/>
                    <a:gd name="connsiteX889" fmla="*/ 2972 w 10000"/>
                    <a:gd name="connsiteY889" fmla="*/ 5768 h 9976"/>
                    <a:gd name="connsiteX890" fmla="*/ 2949 w 10000"/>
                    <a:gd name="connsiteY890" fmla="*/ 5780 h 9976"/>
                    <a:gd name="connsiteX891" fmla="*/ 2949 w 10000"/>
                    <a:gd name="connsiteY891" fmla="*/ 5826 h 9976"/>
                    <a:gd name="connsiteX892" fmla="*/ 2925 w 10000"/>
                    <a:gd name="connsiteY892" fmla="*/ 5826 h 9976"/>
                    <a:gd name="connsiteX893" fmla="*/ 2914 w 10000"/>
                    <a:gd name="connsiteY893" fmla="*/ 5826 h 9976"/>
                    <a:gd name="connsiteX894" fmla="*/ 2890 w 10000"/>
                    <a:gd name="connsiteY894" fmla="*/ 5780 h 9976"/>
                    <a:gd name="connsiteX895" fmla="*/ 2890 w 10000"/>
                    <a:gd name="connsiteY895" fmla="*/ 5768 h 9976"/>
                    <a:gd name="connsiteX896" fmla="*/ 2890 w 10000"/>
                    <a:gd name="connsiteY896" fmla="*/ 5722 h 9976"/>
                    <a:gd name="connsiteX897" fmla="*/ 2867 w 10000"/>
                    <a:gd name="connsiteY897" fmla="*/ 5710 h 9976"/>
                    <a:gd name="connsiteX898" fmla="*/ 2844 w 10000"/>
                    <a:gd name="connsiteY898" fmla="*/ 5710 h 9976"/>
                    <a:gd name="connsiteX899" fmla="*/ 2832 w 10000"/>
                    <a:gd name="connsiteY899" fmla="*/ 5722 h 9976"/>
                    <a:gd name="connsiteX900" fmla="*/ 2832 w 10000"/>
                    <a:gd name="connsiteY900" fmla="*/ 5745 h 9976"/>
                    <a:gd name="connsiteX901" fmla="*/ 2832 w 10000"/>
                    <a:gd name="connsiteY901" fmla="*/ 5768 h 9976"/>
                    <a:gd name="connsiteX902" fmla="*/ 2786 w 10000"/>
                    <a:gd name="connsiteY902" fmla="*/ 5780 h 9976"/>
                    <a:gd name="connsiteX903" fmla="*/ 2786 w 10000"/>
                    <a:gd name="connsiteY903" fmla="*/ 5803 h 9976"/>
                    <a:gd name="connsiteX904" fmla="*/ 2774 w 10000"/>
                    <a:gd name="connsiteY904" fmla="*/ 5826 h 9976"/>
                    <a:gd name="connsiteX905" fmla="*/ 2774 w 10000"/>
                    <a:gd name="connsiteY905" fmla="*/ 5862 h 9976"/>
                    <a:gd name="connsiteX906" fmla="*/ 2751 w 10000"/>
                    <a:gd name="connsiteY906" fmla="*/ 5909 h 9976"/>
                    <a:gd name="connsiteX907" fmla="*/ 2727 w 10000"/>
                    <a:gd name="connsiteY907" fmla="*/ 5944 h 9976"/>
                    <a:gd name="connsiteX908" fmla="*/ 2704 w 10000"/>
                    <a:gd name="connsiteY908" fmla="*/ 5990 h 9976"/>
                    <a:gd name="connsiteX909" fmla="*/ 2692 w 10000"/>
                    <a:gd name="connsiteY909" fmla="*/ 5990 h 9976"/>
                    <a:gd name="connsiteX910" fmla="*/ 2692 w 10000"/>
                    <a:gd name="connsiteY910" fmla="*/ 6002 h 9976"/>
                    <a:gd name="connsiteX911" fmla="*/ 2646 w 10000"/>
                    <a:gd name="connsiteY911" fmla="*/ 6025 h 9976"/>
                    <a:gd name="connsiteX912" fmla="*/ 2634 w 10000"/>
                    <a:gd name="connsiteY912" fmla="*/ 6060 h 9976"/>
                    <a:gd name="connsiteX913" fmla="*/ 2587 w 10000"/>
                    <a:gd name="connsiteY913" fmla="*/ 6083 h 9976"/>
                    <a:gd name="connsiteX914" fmla="*/ 2564 w 10000"/>
                    <a:gd name="connsiteY914" fmla="*/ 6107 h 9976"/>
                    <a:gd name="connsiteX915" fmla="*/ 2529 w 10000"/>
                    <a:gd name="connsiteY915" fmla="*/ 6130 h 9976"/>
                    <a:gd name="connsiteX916" fmla="*/ 2506 w 10000"/>
                    <a:gd name="connsiteY916" fmla="*/ 6130 h 9976"/>
                    <a:gd name="connsiteX917" fmla="*/ 2494 w 10000"/>
                    <a:gd name="connsiteY917" fmla="*/ 6141 h 9976"/>
                    <a:gd name="connsiteX918" fmla="*/ 2424 w 10000"/>
                    <a:gd name="connsiteY918" fmla="*/ 6130 h 9976"/>
                    <a:gd name="connsiteX919" fmla="*/ 2413 w 10000"/>
                    <a:gd name="connsiteY919" fmla="*/ 6107 h 9976"/>
                    <a:gd name="connsiteX920" fmla="*/ 2366 w 10000"/>
                    <a:gd name="connsiteY920" fmla="*/ 6107 h 9976"/>
                    <a:gd name="connsiteX921" fmla="*/ 2354 w 10000"/>
                    <a:gd name="connsiteY921" fmla="*/ 6083 h 9976"/>
                    <a:gd name="connsiteX922" fmla="*/ 2331 w 10000"/>
                    <a:gd name="connsiteY922" fmla="*/ 6060 h 9976"/>
                    <a:gd name="connsiteX923" fmla="*/ 2331 w 10000"/>
                    <a:gd name="connsiteY923" fmla="*/ 6060 h 9976"/>
                    <a:gd name="connsiteX924" fmla="*/ 2284 w 10000"/>
                    <a:gd name="connsiteY924" fmla="*/ 6083 h 9976"/>
                    <a:gd name="connsiteX925" fmla="*/ 2284 w 10000"/>
                    <a:gd name="connsiteY925" fmla="*/ 6083 h 9976"/>
                    <a:gd name="connsiteX926" fmla="*/ 2273 w 10000"/>
                    <a:gd name="connsiteY926" fmla="*/ 6083 h 9976"/>
                    <a:gd name="connsiteX927" fmla="*/ 2226 w 10000"/>
                    <a:gd name="connsiteY927" fmla="*/ 6107 h 9976"/>
                    <a:gd name="connsiteX928" fmla="*/ 2191 w 10000"/>
                    <a:gd name="connsiteY928" fmla="*/ 6107 h 9976"/>
                    <a:gd name="connsiteX929" fmla="*/ 2145 w 10000"/>
                    <a:gd name="connsiteY929" fmla="*/ 6083 h 9976"/>
                    <a:gd name="connsiteX930" fmla="*/ 2133 w 10000"/>
                    <a:gd name="connsiteY930" fmla="*/ 6083 h 9976"/>
                    <a:gd name="connsiteX931" fmla="*/ 2086 w 10000"/>
                    <a:gd name="connsiteY931" fmla="*/ 6083 h 9976"/>
                    <a:gd name="connsiteX932" fmla="*/ 2063 w 10000"/>
                    <a:gd name="connsiteY932" fmla="*/ 6060 h 9976"/>
                    <a:gd name="connsiteX933" fmla="*/ 2051 w 10000"/>
                    <a:gd name="connsiteY933" fmla="*/ 6048 h 9976"/>
                    <a:gd name="connsiteX934" fmla="*/ 2005 w 10000"/>
                    <a:gd name="connsiteY934" fmla="*/ 6025 h 9976"/>
                    <a:gd name="connsiteX935" fmla="*/ 1993 w 10000"/>
                    <a:gd name="connsiteY935" fmla="*/ 6025 h 9976"/>
                    <a:gd name="connsiteX936" fmla="*/ 1946 w 10000"/>
                    <a:gd name="connsiteY936" fmla="*/ 6025 h 9976"/>
                    <a:gd name="connsiteX937" fmla="*/ 1923 w 10000"/>
                    <a:gd name="connsiteY937" fmla="*/ 6025 h 9976"/>
                    <a:gd name="connsiteX938" fmla="*/ 1888 w 10000"/>
                    <a:gd name="connsiteY938" fmla="*/ 6048 h 9976"/>
                    <a:gd name="connsiteX939" fmla="*/ 1865 w 10000"/>
                    <a:gd name="connsiteY939" fmla="*/ 6060 h 9976"/>
                    <a:gd name="connsiteX940" fmla="*/ 1853 w 10000"/>
                    <a:gd name="connsiteY940" fmla="*/ 6083 h 9976"/>
                    <a:gd name="connsiteX941" fmla="*/ 1807 w 10000"/>
                    <a:gd name="connsiteY941" fmla="*/ 6107 h 9976"/>
                    <a:gd name="connsiteX942" fmla="*/ 1783 w 10000"/>
                    <a:gd name="connsiteY942" fmla="*/ 6130 h 9976"/>
                    <a:gd name="connsiteX943" fmla="*/ 1748 w 10000"/>
                    <a:gd name="connsiteY943" fmla="*/ 6107 h 9976"/>
                    <a:gd name="connsiteX944" fmla="*/ 1725 w 10000"/>
                    <a:gd name="connsiteY944" fmla="*/ 6107 h 9976"/>
                    <a:gd name="connsiteX945" fmla="*/ 1690 w 10000"/>
                    <a:gd name="connsiteY945" fmla="*/ 6083 h 9976"/>
                    <a:gd name="connsiteX946" fmla="*/ 1643 w 10000"/>
                    <a:gd name="connsiteY946" fmla="*/ 6083 h 9976"/>
                    <a:gd name="connsiteX947" fmla="*/ 1608 w 10000"/>
                    <a:gd name="connsiteY947" fmla="*/ 6060 h 9976"/>
                    <a:gd name="connsiteX948" fmla="*/ 1585 w 10000"/>
                    <a:gd name="connsiteY948" fmla="*/ 6025 h 9976"/>
                    <a:gd name="connsiteX949" fmla="*/ 1562 w 10000"/>
                    <a:gd name="connsiteY949" fmla="*/ 6002 h 9976"/>
                    <a:gd name="connsiteX950" fmla="*/ 1550 w 10000"/>
                    <a:gd name="connsiteY950" fmla="*/ 6002 h 9976"/>
                    <a:gd name="connsiteX951" fmla="*/ 1503 w 10000"/>
                    <a:gd name="connsiteY951" fmla="*/ 5990 h 9976"/>
                    <a:gd name="connsiteX952" fmla="*/ 1469 w 10000"/>
                    <a:gd name="connsiteY952" fmla="*/ 5967 h 9976"/>
                    <a:gd name="connsiteX953" fmla="*/ 1422 w 10000"/>
                    <a:gd name="connsiteY953" fmla="*/ 5920 h 9976"/>
                    <a:gd name="connsiteX954" fmla="*/ 1387 w 10000"/>
                    <a:gd name="connsiteY954" fmla="*/ 5909 h 9976"/>
                    <a:gd name="connsiteX955" fmla="*/ 1352 w 10000"/>
                    <a:gd name="connsiteY955" fmla="*/ 5909 h 9976"/>
                    <a:gd name="connsiteX956" fmla="*/ 1329 w 10000"/>
                    <a:gd name="connsiteY956" fmla="*/ 5862 h 9976"/>
                    <a:gd name="connsiteX957" fmla="*/ 1282 w 10000"/>
                    <a:gd name="connsiteY957" fmla="*/ 5862 h 9976"/>
                    <a:gd name="connsiteX958" fmla="*/ 1270 w 10000"/>
                    <a:gd name="connsiteY958" fmla="*/ 5851 h 9976"/>
                    <a:gd name="connsiteX959" fmla="*/ 1247 w 10000"/>
                    <a:gd name="connsiteY959" fmla="*/ 5826 h 9976"/>
                    <a:gd name="connsiteX960" fmla="*/ 1224 w 10000"/>
                    <a:gd name="connsiteY960" fmla="*/ 5803 h 9976"/>
                    <a:gd name="connsiteX961" fmla="*/ 1212 w 10000"/>
                    <a:gd name="connsiteY961" fmla="*/ 5780 h 9976"/>
                    <a:gd name="connsiteX962" fmla="*/ 1166 w 10000"/>
                    <a:gd name="connsiteY962" fmla="*/ 5768 h 9976"/>
                    <a:gd name="connsiteX963" fmla="*/ 1142 w 10000"/>
                    <a:gd name="connsiteY963" fmla="*/ 5768 h 9976"/>
                    <a:gd name="connsiteX964" fmla="*/ 1131 w 10000"/>
                    <a:gd name="connsiteY964" fmla="*/ 5745 h 9976"/>
                    <a:gd name="connsiteX965" fmla="*/ 1084 w 10000"/>
                    <a:gd name="connsiteY965" fmla="*/ 5722 h 9976"/>
                    <a:gd name="connsiteX966" fmla="*/ 1026 w 10000"/>
                    <a:gd name="connsiteY966" fmla="*/ 5722 h 9976"/>
                    <a:gd name="connsiteX967" fmla="*/ 991 w 10000"/>
                    <a:gd name="connsiteY967" fmla="*/ 5722 h 9976"/>
                    <a:gd name="connsiteX968" fmla="*/ 944 w 10000"/>
                    <a:gd name="connsiteY968" fmla="*/ 5722 h 9976"/>
                    <a:gd name="connsiteX969" fmla="*/ 909 w 10000"/>
                    <a:gd name="connsiteY969" fmla="*/ 5710 h 9976"/>
                    <a:gd name="connsiteX970" fmla="*/ 886 w 10000"/>
                    <a:gd name="connsiteY970" fmla="*/ 5710 h 9976"/>
                    <a:gd name="connsiteX971" fmla="*/ 862 w 10000"/>
                    <a:gd name="connsiteY971" fmla="*/ 5722 h 9976"/>
                    <a:gd name="connsiteX972" fmla="*/ 828 w 10000"/>
                    <a:gd name="connsiteY972" fmla="*/ 5745 h 9976"/>
                    <a:gd name="connsiteX973" fmla="*/ 828 w 10000"/>
                    <a:gd name="connsiteY973" fmla="*/ 5745 h 9976"/>
                    <a:gd name="connsiteX974" fmla="*/ 781 w 10000"/>
                    <a:gd name="connsiteY974" fmla="*/ 5768 h 9976"/>
                    <a:gd name="connsiteX975" fmla="*/ 769 w 10000"/>
                    <a:gd name="connsiteY975" fmla="*/ 5780 h 9976"/>
                    <a:gd name="connsiteX976" fmla="*/ 723 w 10000"/>
                    <a:gd name="connsiteY976" fmla="*/ 5768 h 9976"/>
                    <a:gd name="connsiteX977" fmla="*/ 711 w 10000"/>
                    <a:gd name="connsiteY977" fmla="*/ 5768 h 9976"/>
                    <a:gd name="connsiteX978" fmla="*/ 641 w 10000"/>
                    <a:gd name="connsiteY978" fmla="*/ 5745 h 9976"/>
                    <a:gd name="connsiteX979" fmla="*/ 606 w 10000"/>
                    <a:gd name="connsiteY979" fmla="*/ 5710 h 9976"/>
                    <a:gd name="connsiteX980" fmla="*/ 571 w 10000"/>
                    <a:gd name="connsiteY980" fmla="*/ 5710 h 9976"/>
                    <a:gd name="connsiteX981" fmla="*/ 524 w 10000"/>
                    <a:gd name="connsiteY981" fmla="*/ 5687 h 9976"/>
                    <a:gd name="connsiteX982" fmla="*/ 490 w 10000"/>
                    <a:gd name="connsiteY982" fmla="*/ 5687 h 9976"/>
                    <a:gd name="connsiteX983" fmla="*/ 466 w 10000"/>
                    <a:gd name="connsiteY983" fmla="*/ 5664 h 9976"/>
                    <a:gd name="connsiteX984" fmla="*/ 420 w 10000"/>
                    <a:gd name="connsiteY984" fmla="*/ 5687 h 9976"/>
                    <a:gd name="connsiteX985" fmla="*/ 408 w 10000"/>
                    <a:gd name="connsiteY985" fmla="*/ 5687 h 9976"/>
                    <a:gd name="connsiteX986" fmla="*/ 385 w 10000"/>
                    <a:gd name="connsiteY986" fmla="*/ 5710 h 9976"/>
                    <a:gd name="connsiteX987" fmla="*/ 361 w 10000"/>
                    <a:gd name="connsiteY987" fmla="*/ 5687 h 9976"/>
                    <a:gd name="connsiteX988" fmla="*/ 361 w 10000"/>
                    <a:gd name="connsiteY988" fmla="*/ 5687 h 9976"/>
                    <a:gd name="connsiteX989" fmla="*/ 350 w 10000"/>
                    <a:gd name="connsiteY989" fmla="*/ 5687 h 9976"/>
                    <a:gd name="connsiteX990" fmla="*/ 303 w 10000"/>
                    <a:gd name="connsiteY990" fmla="*/ 5664 h 9976"/>
                    <a:gd name="connsiteX991" fmla="*/ 280 w 10000"/>
                    <a:gd name="connsiteY991" fmla="*/ 5664 h 9976"/>
                    <a:gd name="connsiteX992" fmla="*/ 268 w 10000"/>
                    <a:gd name="connsiteY992" fmla="*/ 5640 h 9976"/>
                    <a:gd name="connsiteX993" fmla="*/ 268 w 10000"/>
                    <a:gd name="connsiteY993" fmla="*/ 5629 h 9976"/>
                    <a:gd name="connsiteX994" fmla="*/ 245 w 10000"/>
                    <a:gd name="connsiteY994" fmla="*/ 5582 h 9976"/>
                    <a:gd name="connsiteX995" fmla="*/ 245 w 10000"/>
                    <a:gd name="connsiteY995" fmla="*/ 5559 h 9976"/>
                    <a:gd name="connsiteX996" fmla="*/ 245 w 10000"/>
                    <a:gd name="connsiteY996" fmla="*/ 5547 h 9976"/>
                    <a:gd name="connsiteX997" fmla="*/ 221 w 10000"/>
                    <a:gd name="connsiteY997" fmla="*/ 5524 h 9976"/>
                    <a:gd name="connsiteX998" fmla="*/ 210 w 10000"/>
                    <a:gd name="connsiteY998" fmla="*/ 5501 h 9976"/>
                    <a:gd name="connsiteX999" fmla="*/ 163 w 10000"/>
                    <a:gd name="connsiteY999" fmla="*/ 5489 h 9976"/>
                    <a:gd name="connsiteX1000" fmla="*/ 163 w 10000"/>
                    <a:gd name="connsiteY1000" fmla="*/ 5466 h 9976"/>
                    <a:gd name="connsiteX1001" fmla="*/ 163 w 10000"/>
                    <a:gd name="connsiteY1001" fmla="*/ 5443 h 9976"/>
                    <a:gd name="connsiteX1002" fmla="*/ 163 w 10000"/>
                    <a:gd name="connsiteY1002" fmla="*/ 5419 h 9976"/>
                    <a:gd name="connsiteX1003" fmla="*/ 140 w 10000"/>
                    <a:gd name="connsiteY1003" fmla="*/ 5407 h 9976"/>
                    <a:gd name="connsiteX1004" fmla="*/ 140 w 10000"/>
                    <a:gd name="connsiteY1004" fmla="*/ 5360 h 9976"/>
                    <a:gd name="connsiteX1005" fmla="*/ 140 w 10000"/>
                    <a:gd name="connsiteY1005" fmla="*/ 5349 h 9976"/>
                    <a:gd name="connsiteX1006" fmla="*/ 128 w 10000"/>
                    <a:gd name="connsiteY1006" fmla="*/ 5325 h 9976"/>
                    <a:gd name="connsiteX1007" fmla="*/ 128 w 10000"/>
                    <a:gd name="connsiteY1007" fmla="*/ 5302 h 9976"/>
                    <a:gd name="connsiteX1008" fmla="*/ 128 w 10000"/>
                    <a:gd name="connsiteY1008" fmla="*/ 5267 h 9976"/>
                    <a:gd name="connsiteX1009" fmla="*/ 105 w 10000"/>
                    <a:gd name="connsiteY1009" fmla="*/ 5244 h 9976"/>
                    <a:gd name="connsiteX1010" fmla="*/ 82 w 10000"/>
                    <a:gd name="connsiteY1010" fmla="*/ 5221 h 9976"/>
                    <a:gd name="connsiteX1011" fmla="*/ 47 w 10000"/>
                    <a:gd name="connsiteY1011" fmla="*/ 5209 h 9976"/>
                    <a:gd name="connsiteX1012" fmla="*/ 0 w 10000"/>
                    <a:gd name="connsiteY1012" fmla="*/ 5209 h 9976"/>
                    <a:gd name="connsiteX1013" fmla="*/ 0 w 10000"/>
                    <a:gd name="connsiteY1013" fmla="*/ 2820 h 9976"/>
                    <a:gd name="connsiteX0" fmla="*/ 0 w 10000"/>
                    <a:gd name="connsiteY0" fmla="*/ 2827 h 10000"/>
                    <a:gd name="connsiteX1" fmla="*/ 2389 w 10000"/>
                    <a:gd name="connsiteY1" fmla="*/ 0 h 10000"/>
                    <a:gd name="connsiteX2" fmla="*/ 2448 w 10000"/>
                    <a:gd name="connsiteY2" fmla="*/ 34 h 10000"/>
                    <a:gd name="connsiteX3" fmla="*/ 2506 w 10000"/>
                    <a:gd name="connsiteY3" fmla="*/ 34 h 10000"/>
                    <a:gd name="connsiteX4" fmla="*/ 2506 w 10000"/>
                    <a:gd name="connsiteY4" fmla="*/ 58 h 10000"/>
                    <a:gd name="connsiteX5" fmla="*/ 2552 w 10000"/>
                    <a:gd name="connsiteY5" fmla="*/ 58 h 10000"/>
                    <a:gd name="connsiteX6" fmla="*/ 2587 w 10000"/>
                    <a:gd name="connsiteY6" fmla="*/ 69 h 10000"/>
                    <a:gd name="connsiteX7" fmla="*/ 2587 w 10000"/>
                    <a:gd name="connsiteY7" fmla="*/ 69 h 10000"/>
                    <a:gd name="connsiteX8" fmla="*/ 2634 w 10000"/>
                    <a:gd name="connsiteY8" fmla="*/ 93 h 10000"/>
                    <a:gd name="connsiteX9" fmla="*/ 2669 w 10000"/>
                    <a:gd name="connsiteY9" fmla="*/ 116 h 10000"/>
                    <a:gd name="connsiteX10" fmla="*/ 2669 w 10000"/>
                    <a:gd name="connsiteY10" fmla="*/ 116 h 10000"/>
                    <a:gd name="connsiteX11" fmla="*/ 2774 w 10000"/>
                    <a:gd name="connsiteY11" fmla="*/ 211 h 10000"/>
                    <a:gd name="connsiteX12" fmla="*/ 2832 w 10000"/>
                    <a:gd name="connsiteY12" fmla="*/ 315 h 10000"/>
                    <a:gd name="connsiteX13" fmla="*/ 2832 w 10000"/>
                    <a:gd name="connsiteY13" fmla="*/ 315 h 10000"/>
                    <a:gd name="connsiteX14" fmla="*/ 2867 w 10000"/>
                    <a:gd name="connsiteY14" fmla="*/ 374 h 10000"/>
                    <a:gd name="connsiteX15" fmla="*/ 2867 w 10000"/>
                    <a:gd name="connsiteY15" fmla="*/ 374 h 10000"/>
                    <a:gd name="connsiteX16" fmla="*/ 2890 w 10000"/>
                    <a:gd name="connsiteY16" fmla="*/ 397 h 10000"/>
                    <a:gd name="connsiteX17" fmla="*/ 2914 w 10000"/>
                    <a:gd name="connsiteY17" fmla="*/ 420 h 10000"/>
                    <a:gd name="connsiteX18" fmla="*/ 2914 w 10000"/>
                    <a:gd name="connsiteY18" fmla="*/ 420 h 10000"/>
                    <a:gd name="connsiteX19" fmla="*/ 2914 w 10000"/>
                    <a:gd name="connsiteY19" fmla="*/ 432 h 10000"/>
                    <a:gd name="connsiteX20" fmla="*/ 2925 w 10000"/>
                    <a:gd name="connsiteY20" fmla="*/ 478 h 10000"/>
                    <a:gd name="connsiteX21" fmla="*/ 2925 w 10000"/>
                    <a:gd name="connsiteY21" fmla="*/ 478 h 10000"/>
                    <a:gd name="connsiteX22" fmla="*/ 2972 w 10000"/>
                    <a:gd name="connsiteY22" fmla="*/ 478 h 10000"/>
                    <a:gd name="connsiteX23" fmla="*/ 2995 w 10000"/>
                    <a:gd name="connsiteY23" fmla="*/ 455 h 10000"/>
                    <a:gd name="connsiteX24" fmla="*/ 2995 w 10000"/>
                    <a:gd name="connsiteY24" fmla="*/ 455 h 10000"/>
                    <a:gd name="connsiteX25" fmla="*/ 3030 w 10000"/>
                    <a:gd name="connsiteY25" fmla="*/ 432 h 10000"/>
                    <a:gd name="connsiteX26" fmla="*/ 3030 w 10000"/>
                    <a:gd name="connsiteY26" fmla="*/ 432 h 10000"/>
                    <a:gd name="connsiteX27" fmla="*/ 3054 w 10000"/>
                    <a:gd name="connsiteY27" fmla="*/ 478 h 10000"/>
                    <a:gd name="connsiteX28" fmla="*/ 3089 w 10000"/>
                    <a:gd name="connsiteY28" fmla="*/ 502 h 10000"/>
                    <a:gd name="connsiteX29" fmla="*/ 3135 w 10000"/>
                    <a:gd name="connsiteY29" fmla="*/ 502 h 10000"/>
                    <a:gd name="connsiteX30" fmla="*/ 3170 w 10000"/>
                    <a:gd name="connsiteY30" fmla="*/ 502 h 10000"/>
                    <a:gd name="connsiteX31" fmla="*/ 3170 w 10000"/>
                    <a:gd name="connsiteY31" fmla="*/ 502 h 10000"/>
                    <a:gd name="connsiteX32" fmla="*/ 3193 w 10000"/>
                    <a:gd name="connsiteY32" fmla="*/ 478 h 10000"/>
                    <a:gd name="connsiteX33" fmla="*/ 3205 w 10000"/>
                    <a:gd name="connsiteY33" fmla="*/ 478 h 10000"/>
                    <a:gd name="connsiteX34" fmla="*/ 3252 w 10000"/>
                    <a:gd name="connsiteY34" fmla="*/ 513 h 10000"/>
                    <a:gd name="connsiteX35" fmla="*/ 3252 w 10000"/>
                    <a:gd name="connsiteY35" fmla="*/ 513 h 10000"/>
                    <a:gd name="connsiteX36" fmla="*/ 3287 w 10000"/>
                    <a:gd name="connsiteY36" fmla="*/ 536 h 10000"/>
                    <a:gd name="connsiteX37" fmla="*/ 3333 w 10000"/>
                    <a:gd name="connsiteY37" fmla="*/ 571 h 10000"/>
                    <a:gd name="connsiteX38" fmla="*/ 3333 w 10000"/>
                    <a:gd name="connsiteY38" fmla="*/ 571 h 10000"/>
                    <a:gd name="connsiteX39" fmla="*/ 3392 w 10000"/>
                    <a:gd name="connsiteY39" fmla="*/ 571 h 10000"/>
                    <a:gd name="connsiteX40" fmla="*/ 3427 w 10000"/>
                    <a:gd name="connsiteY40" fmla="*/ 571 h 10000"/>
                    <a:gd name="connsiteX41" fmla="*/ 3450 w 10000"/>
                    <a:gd name="connsiteY41" fmla="*/ 595 h 10000"/>
                    <a:gd name="connsiteX42" fmla="*/ 3450 w 10000"/>
                    <a:gd name="connsiteY42" fmla="*/ 595 h 10000"/>
                    <a:gd name="connsiteX43" fmla="*/ 3508 w 10000"/>
                    <a:gd name="connsiteY43" fmla="*/ 571 h 10000"/>
                    <a:gd name="connsiteX44" fmla="*/ 3508 w 10000"/>
                    <a:gd name="connsiteY44" fmla="*/ 571 h 10000"/>
                    <a:gd name="connsiteX45" fmla="*/ 3531 w 10000"/>
                    <a:gd name="connsiteY45" fmla="*/ 618 h 10000"/>
                    <a:gd name="connsiteX46" fmla="*/ 3555 w 10000"/>
                    <a:gd name="connsiteY46" fmla="*/ 618 h 10000"/>
                    <a:gd name="connsiteX47" fmla="*/ 3590 w 10000"/>
                    <a:gd name="connsiteY47" fmla="*/ 618 h 10000"/>
                    <a:gd name="connsiteX48" fmla="*/ 3636 w 10000"/>
                    <a:gd name="connsiteY48" fmla="*/ 618 h 10000"/>
                    <a:gd name="connsiteX49" fmla="*/ 3636 w 10000"/>
                    <a:gd name="connsiteY49" fmla="*/ 618 h 10000"/>
                    <a:gd name="connsiteX50" fmla="*/ 3636 w 10000"/>
                    <a:gd name="connsiteY50" fmla="*/ 618 h 10000"/>
                    <a:gd name="connsiteX51" fmla="*/ 3636 w 10000"/>
                    <a:gd name="connsiteY51" fmla="*/ 643 h 10000"/>
                    <a:gd name="connsiteX52" fmla="*/ 3636 w 10000"/>
                    <a:gd name="connsiteY52" fmla="*/ 643 h 10000"/>
                    <a:gd name="connsiteX53" fmla="*/ 3648 w 10000"/>
                    <a:gd name="connsiteY53" fmla="*/ 655 h 10000"/>
                    <a:gd name="connsiteX54" fmla="*/ 3648 w 10000"/>
                    <a:gd name="connsiteY54" fmla="*/ 655 h 10000"/>
                    <a:gd name="connsiteX55" fmla="*/ 3695 w 10000"/>
                    <a:gd name="connsiteY55" fmla="*/ 655 h 10000"/>
                    <a:gd name="connsiteX56" fmla="*/ 3706 w 10000"/>
                    <a:gd name="connsiteY56" fmla="*/ 678 h 10000"/>
                    <a:gd name="connsiteX57" fmla="*/ 3706 w 10000"/>
                    <a:gd name="connsiteY57" fmla="*/ 678 h 10000"/>
                    <a:gd name="connsiteX58" fmla="*/ 3730 w 10000"/>
                    <a:gd name="connsiteY58" fmla="*/ 678 h 10000"/>
                    <a:gd name="connsiteX59" fmla="*/ 3730 w 10000"/>
                    <a:gd name="connsiteY59" fmla="*/ 678 h 10000"/>
                    <a:gd name="connsiteX60" fmla="*/ 3730 w 10000"/>
                    <a:gd name="connsiteY60" fmla="*/ 701 h 10000"/>
                    <a:gd name="connsiteX61" fmla="*/ 3753 w 10000"/>
                    <a:gd name="connsiteY61" fmla="*/ 713 h 10000"/>
                    <a:gd name="connsiteX62" fmla="*/ 3788 w 10000"/>
                    <a:gd name="connsiteY62" fmla="*/ 736 h 10000"/>
                    <a:gd name="connsiteX63" fmla="*/ 3788 w 10000"/>
                    <a:gd name="connsiteY63" fmla="*/ 736 h 10000"/>
                    <a:gd name="connsiteX64" fmla="*/ 3811 w 10000"/>
                    <a:gd name="connsiteY64" fmla="*/ 759 h 10000"/>
                    <a:gd name="connsiteX65" fmla="*/ 3846 w 10000"/>
                    <a:gd name="connsiteY65" fmla="*/ 759 h 10000"/>
                    <a:gd name="connsiteX66" fmla="*/ 3846 w 10000"/>
                    <a:gd name="connsiteY66" fmla="*/ 759 h 10000"/>
                    <a:gd name="connsiteX67" fmla="*/ 3846 w 10000"/>
                    <a:gd name="connsiteY67" fmla="*/ 783 h 10000"/>
                    <a:gd name="connsiteX68" fmla="*/ 3846 w 10000"/>
                    <a:gd name="connsiteY68" fmla="*/ 783 h 10000"/>
                    <a:gd name="connsiteX69" fmla="*/ 3869 w 10000"/>
                    <a:gd name="connsiteY69" fmla="*/ 783 h 10000"/>
                    <a:gd name="connsiteX70" fmla="*/ 3869 w 10000"/>
                    <a:gd name="connsiteY70" fmla="*/ 783 h 10000"/>
                    <a:gd name="connsiteX71" fmla="*/ 3869 w 10000"/>
                    <a:gd name="connsiteY71" fmla="*/ 783 h 10000"/>
                    <a:gd name="connsiteX72" fmla="*/ 3893 w 10000"/>
                    <a:gd name="connsiteY72" fmla="*/ 794 h 10000"/>
                    <a:gd name="connsiteX73" fmla="*/ 3893 w 10000"/>
                    <a:gd name="connsiteY73" fmla="*/ 817 h 10000"/>
                    <a:gd name="connsiteX74" fmla="*/ 3869 w 10000"/>
                    <a:gd name="connsiteY74" fmla="*/ 852 h 10000"/>
                    <a:gd name="connsiteX75" fmla="*/ 3869 w 10000"/>
                    <a:gd name="connsiteY75" fmla="*/ 899 h 10000"/>
                    <a:gd name="connsiteX76" fmla="*/ 3869 w 10000"/>
                    <a:gd name="connsiteY76" fmla="*/ 934 h 10000"/>
                    <a:gd name="connsiteX77" fmla="*/ 3846 w 10000"/>
                    <a:gd name="connsiteY77" fmla="*/ 980 h 10000"/>
                    <a:gd name="connsiteX78" fmla="*/ 3834 w 10000"/>
                    <a:gd name="connsiteY78" fmla="*/ 1038 h 10000"/>
                    <a:gd name="connsiteX79" fmla="*/ 3811 w 10000"/>
                    <a:gd name="connsiteY79" fmla="*/ 1075 h 10000"/>
                    <a:gd name="connsiteX80" fmla="*/ 3811 w 10000"/>
                    <a:gd name="connsiteY80" fmla="*/ 1122 h 10000"/>
                    <a:gd name="connsiteX81" fmla="*/ 3788 w 10000"/>
                    <a:gd name="connsiteY81" fmla="*/ 1157 h 10000"/>
                    <a:gd name="connsiteX82" fmla="*/ 3788 w 10000"/>
                    <a:gd name="connsiteY82" fmla="*/ 1157 h 10000"/>
                    <a:gd name="connsiteX83" fmla="*/ 3811 w 10000"/>
                    <a:gd name="connsiteY83" fmla="*/ 1180 h 10000"/>
                    <a:gd name="connsiteX84" fmla="*/ 3834 w 10000"/>
                    <a:gd name="connsiteY84" fmla="*/ 1145 h 10000"/>
                    <a:gd name="connsiteX85" fmla="*/ 3846 w 10000"/>
                    <a:gd name="connsiteY85" fmla="*/ 1075 h 10000"/>
                    <a:gd name="connsiteX86" fmla="*/ 3869 w 10000"/>
                    <a:gd name="connsiteY86" fmla="*/ 1063 h 10000"/>
                    <a:gd name="connsiteX87" fmla="*/ 3869 w 10000"/>
                    <a:gd name="connsiteY87" fmla="*/ 1015 h 10000"/>
                    <a:gd name="connsiteX88" fmla="*/ 3893 w 10000"/>
                    <a:gd name="connsiteY88" fmla="*/ 980 h 10000"/>
                    <a:gd name="connsiteX89" fmla="*/ 3893 w 10000"/>
                    <a:gd name="connsiteY89" fmla="*/ 957 h 10000"/>
                    <a:gd name="connsiteX90" fmla="*/ 3916 w 10000"/>
                    <a:gd name="connsiteY90" fmla="*/ 922 h 10000"/>
                    <a:gd name="connsiteX91" fmla="*/ 3916 w 10000"/>
                    <a:gd name="connsiteY91" fmla="*/ 876 h 10000"/>
                    <a:gd name="connsiteX92" fmla="*/ 3928 w 10000"/>
                    <a:gd name="connsiteY92" fmla="*/ 876 h 10000"/>
                    <a:gd name="connsiteX93" fmla="*/ 3986 w 10000"/>
                    <a:gd name="connsiteY93" fmla="*/ 852 h 10000"/>
                    <a:gd name="connsiteX94" fmla="*/ 4033 w 10000"/>
                    <a:gd name="connsiteY94" fmla="*/ 841 h 10000"/>
                    <a:gd name="connsiteX95" fmla="*/ 4091 w 10000"/>
                    <a:gd name="connsiteY95" fmla="*/ 841 h 10000"/>
                    <a:gd name="connsiteX96" fmla="*/ 4172 w 10000"/>
                    <a:gd name="connsiteY96" fmla="*/ 841 h 10000"/>
                    <a:gd name="connsiteX97" fmla="*/ 4254 w 10000"/>
                    <a:gd name="connsiteY97" fmla="*/ 841 h 10000"/>
                    <a:gd name="connsiteX98" fmla="*/ 4312 w 10000"/>
                    <a:gd name="connsiteY98" fmla="*/ 817 h 10000"/>
                    <a:gd name="connsiteX99" fmla="*/ 4347 w 10000"/>
                    <a:gd name="connsiteY99" fmla="*/ 817 h 10000"/>
                    <a:gd name="connsiteX100" fmla="*/ 4417 w 10000"/>
                    <a:gd name="connsiteY100" fmla="*/ 817 h 10000"/>
                    <a:gd name="connsiteX101" fmla="*/ 4476 w 10000"/>
                    <a:gd name="connsiteY101" fmla="*/ 794 h 10000"/>
                    <a:gd name="connsiteX102" fmla="*/ 4557 w 10000"/>
                    <a:gd name="connsiteY102" fmla="*/ 794 h 10000"/>
                    <a:gd name="connsiteX103" fmla="*/ 4615 w 10000"/>
                    <a:gd name="connsiteY103" fmla="*/ 794 h 10000"/>
                    <a:gd name="connsiteX104" fmla="*/ 4650 w 10000"/>
                    <a:gd name="connsiteY104" fmla="*/ 783 h 10000"/>
                    <a:gd name="connsiteX105" fmla="*/ 4709 w 10000"/>
                    <a:gd name="connsiteY105" fmla="*/ 783 h 10000"/>
                    <a:gd name="connsiteX106" fmla="*/ 4732 w 10000"/>
                    <a:gd name="connsiteY106" fmla="*/ 783 h 10000"/>
                    <a:gd name="connsiteX107" fmla="*/ 4732 w 10000"/>
                    <a:gd name="connsiteY107" fmla="*/ 759 h 10000"/>
                    <a:gd name="connsiteX108" fmla="*/ 4779 w 10000"/>
                    <a:gd name="connsiteY108" fmla="*/ 736 h 10000"/>
                    <a:gd name="connsiteX109" fmla="*/ 4790 w 10000"/>
                    <a:gd name="connsiteY109" fmla="*/ 736 h 10000"/>
                    <a:gd name="connsiteX110" fmla="*/ 4814 w 10000"/>
                    <a:gd name="connsiteY110" fmla="*/ 736 h 10000"/>
                    <a:gd name="connsiteX111" fmla="*/ 4814 w 10000"/>
                    <a:gd name="connsiteY111" fmla="*/ 759 h 10000"/>
                    <a:gd name="connsiteX112" fmla="*/ 4848 w 10000"/>
                    <a:gd name="connsiteY112" fmla="*/ 759 h 10000"/>
                    <a:gd name="connsiteX113" fmla="*/ 4848 w 10000"/>
                    <a:gd name="connsiteY113" fmla="*/ 783 h 10000"/>
                    <a:gd name="connsiteX114" fmla="*/ 4872 w 10000"/>
                    <a:gd name="connsiteY114" fmla="*/ 794 h 10000"/>
                    <a:gd name="connsiteX115" fmla="*/ 4895 w 10000"/>
                    <a:gd name="connsiteY115" fmla="*/ 794 h 10000"/>
                    <a:gd name="connsiteX116" fmla="*/ 4930 w 10000"/>
                    <a:gd name="connsiteY116" fmla="*/ 794 h 10000"/>
                    <a:gd name="connsiteX117" fmla="*/ 4953 w 10000"/>
                    <a:gd name="connsiteY117" fmla="*/ 794 h 10000"/>
                    <a:gd name="connsiteX118" fmla="*/ 4988 w 10000"/>
                    <a:gd name="connsiteY118" fmla="*/ 817 h 10000"/>
                    <a:gd name="connsiteX119" fmla="*/ 5012 w 10000"/>
                    <a:gd name="connsiteY119" fmla="*/ 817 h 10000"/>
                    <a:gd name="connsiteX120" fmla="*/ 5012 w 10000"/>
                    <a:gd name="connsiteY120" fmla="*/ 817 h 10000"/>
                    <a:gd name="connsiteX121" fmla="*/ 5035 w 10000"/>
                    <a:gd name="connsiteY121" fmla="*/ 817 h 10000"/>
                    <a:gd name="connsiteX122" fmla="*/ 5058 w 10000"/>
                    <a:gd name="connsiteY122" fmla="*/ 841 h 10000"/>
                    <a:gd name="connsiteX123" fmla="*/ 5070 w 10000"/>
                    <a:gd name="connsiteY123" fmla="*/ 817 h 10000"/>
                    <a:gd name="connsiteX124" fmla="*/ 5093 w 10000"/>
                    <a:gd name="connsiteY124" fmla="*/ 794 h 10000"/>
                    <a:gd name="connsiteX125" fmla="*/ 5093 w 10000"/>
                    <a:gd name="connsiteY125" fmla="*/ 794 h 10000"/>
                    <a:gd name="connsiteX126" fmla="*/ 5117 w 10000"/>
                    <a:gd name="connsiteY126" fmla="*/ 817 h 10000"/>
                    <a:gd name="connsiteX127" fmla="*/ 5117 w 10000"/>
                    <a:gd name="connsiteY127" fmla="*/ 852 h 10000"/>
                    <a:gd name="connsiteX128" fmla="*/ 5128 w 10000"/>
                    <a:gd name="connsiteY128" fmla="*/ 876 h 10000"/>
                    <a:gd name="connsiteX129" fmla="*/ 5128 w 10000"/>
                    <a:gd name="connsiteY129" fmla="*/ 899 h 10000"/>
                    <a:gd name="connsiteX130" fmla="*/ 5152 w 10000"/>
                    <a:gd name="connsiteY130" fmla="*/ 934 h 10000"/>
                    <a:gd name="connsiteX131" fmla="*/ 5175 w 10000"/>
                    <a:gd name="connsiteY131" fmla="*/ 957 h 10000"/>
                    <a:gd name="connsiteX132" fmla="*/ 5175 w 10000"/>
                    <a:gd name="connsiteY132" fmla="*/ 1015 h 10000"/>
                    <a:gd name="connsiteX133" fmla="*/ 5175 w 10000"/>
                    <a:gd name="connsiteY133" fmla="*/ 1122 h 10000"/>
                    <a:gd name="connsiteX134" fmla="*/ 5175 w 10000"/>
                    <a:gd name="connsiteY134" fmla="*/ 1203 h 10000"/>
                    <a:gd name="connsiteX135" fmla="*/ 5198 w 10000"/>
                    <a:gd name="connsiteY135" fmla="*/ 1378 h 10000"/>
                    <a:gd name="connsiteX136" fmla="*/ 5198 w 10000"/>
                    <a:gd name="connsiteY136" fmla="*/ 1483 h 10000"/>
                    <a:gd name="connsiteX137" fmla="*/ 5198 w 10000"/>
                    <a:gd name="connsiteY137" fmla="*/ 1519 h 10000"/>
                    <a:gd name="connsiteX138" fmla="*/ 5210 w 10000"/>
                    <a:gd name="connsiteY138" fmla="*/ 1542 h 10000"/>
                    <a:gd name="connsiteX139" fmla="*/ 5233 w 10000"/>
                    <a:gd name="connsiteY139" fmla="*/ 1577 h 10000"/>
                    <a:gd name="connsiteX140" fmla="*/ 5256 w 10000"/>
                    <a:gd name="connsiteY140" fmla="*/ 1601 h 10000"/>
                    <a:gd name="connsiteX141" fmla="*/ 5268 w 10000"/>
                    <a:gd name="connsiteY141" fmla="*/ 1624 h 10000"/>
                    <a:gd name="connsiteX142" fmla="*/ 5268 w 10000"/>
                    <a:gd name="connsiteY142" fmla="*/ 1659 h 10000"/>
                    <a:gd name="connsiteX143" fmla="*/ 5291 w 10000"/>
                    <a:gd name="connsiteY143" fmla="*/ 1717 h 10000"/>
                    <a:gd name="connsiteX144" fmla="*/ 5315 w 10000"/>
                    <a:gd name="connsiteY144" fmla="*/ 1763 h 10000"/>
                    <a:gd name="connsiteX145" fmla="*/ 5315 w 10000"/>
                    <a:gd name="connsiteY145" fmla="*/ 1798 h 10000"/>
                    <a:gd name="connsiteX146" fmla="*/ 5338 w 10000"/>
                    <a:gd name="connsiteY146" fmla="*/ 1845 h 10000"/>
                    <a:gd name="connsiteX147" fmla="*/ 5315 w 10000"/>
                    <a:gd name="connsiteY147" fmla="*/ 1856 h 10000"/>
                    <a:gd name="connsiteX148" fmla="*/ 5338 w 10000"/>
                    <a:gd name="connsiteY148" fmla="*/ 1904 h 10000"/>
                    <a:gd name="connsiteX149" fmla="*/ 5350 w 10000"/>
                    <a:gd name="connsiteY149" fmla="*/ 1904 h 10000"/>
                    <a:gd name="connsiteX150" fmla="*/ 5350 w 10000"/>
                    <a:gd name="connsiteY150" fmla="*/ 1963 h 10000"/>
                    <a:gd name="connsiteX151" fmla="*/ 5350 w 10000"/>
                    <a:gd name="connsiteY151" fmla="*/ 1998 h 10000"/>
                    <a:gd name="connsiteX152" fmla="*/ 5373 w 10000"/>
                    <a:gd name="connsiteY152" fmla="*/ 2021 h 10000"/>
                    <a:gd name="connsiteX153" fmla="*/ 5373 w 10000"/>
                    <a:gd name="connsiteY153" fmla="*/ 2044 h 10000"/>
                    <a:gd name="connsiteX154" fmla="*/ 5373 w 10000"/>
                    <a:gd name="connsiteY154" fmla="*/ 2079 h 10000"/>
                    <a:gd name="connsiteX155" fmla="*/ 5373 w 10000"/>
                    <a:gd name="connsiteY155" fmla="*/ 2103 h 10000"/>
                    <a:gd name="connsiteX156" fmla="*/ 5350 w 10000"/>
                    <a:gd name="connsiteY156" fmla="*/ 2126 h 10000"/>
                    <a:gd name="connsiteX157" fmla="*/ 5338 w 10000"/>
                    <a:gd name="connsiteY157" fmla="*/ 2149 h 10000"/>
                    <a:gd name="connsiteX158" fmla="*/ 5338 w 10000"/>
                    <a:gd name="connsiteY158" fmla="*/ 2149 h 10000"/>
                    <a:gd name="connsiteX159" fmla="*/ 5338 w 10000"/>
                    <a:gd name="connsiteY159" fmla="*/ 2161 h 10000"/>
                    <a:gd name="connsiteX160" fmla="*/ 5338 w 10000"/>
                    <a:gd name="connsiteY160" fmla="*/ 2184 h 10000"/>
                    <a:gd name="connsiteX161" fmla="*/ 5350 w 10000"/>
                    <a:gd name="connsiteY161" fmla="*/ 2219 h 10000"/>
                    <a:gd name="connsiteX162" fmla="*/ 5350 w 10000"/>
                    <a:gd name="connsiteY162" fmla="*/ 2242 h 10000"/>
                    <a:gd name="connsiteX163" fmla="*/ 5350 w 10000"/>
                    <a:gd name="connsiteY163" fmla="*/ 2265 h 10000"/>
                    <a:gd name="connsiteX164" fmla="*/ 5373 w 10000"/>
                    <a:gd name="connsiteY164" fmla="*/ 2301 h 10000"/>
                    <a:gd name="connsiteX165" fmla="*/ 5396 w 10000"/>
                    <a:gd name="connsiteY165" fmla="*/ 2324 h 10000"/>
                    <a:gd name="connsiteX166" fmla="*/ 5396 w 10000"/>
                    <a:gd name="connsiteY166" fmla="*/ 2324 h 10000"/>
                    <a:gd name="connsiteX167" fmla="*/ 5420 w 10000"/>
                    <a:gd name="connsiteY167" fmla="*/ 2348 h 10000"/>
                    <a:gd name="connsiteX168" fmla="*/ 5431 w 10000"/>
                    <a:gd name="connsiteY168" fmla="*/ 2359 h 10000"/>
                    <a:gd name="connsiteX169" fmla="*/ 5455 w 10000"/>
                    <a:gd name="connsiteY169" fmla="*/ 2359 h 10000"/>
                    <a:gd name="connsiteX170" fmla="*/ 5455 w 10000"/>
                    <a:gd name="connsiteY170" fmla="*/ 2384 h 10000"/>
                    <a:gd name="connsiteX171" fmla="*/ 5455 w 10000"/>
                    <a:gd name="connsiteY171" fmla="*/ 2407 h 10000"/>
                    <a:gd name="connsiteX172" fmla="*/ 5490 w 10000"/>
                    <a:gd name="connsiteY172" fmla="*/ 2430 h 10000"/>
                    <a:gd name="connsiteX173" fmla="*/ 5513 w 10000"/>
                    <a:gd name="connsiteY173" fmla="*/ 2465 h 10000"/>
                    <a:gd name="connsiteX174" fmla="*/ 5536 w 10000"/>
                    <a:gd name="connsiteY174" fmla="*/ 2488 h 10000"/>
                    <a:gd name="connsiteX175" fmla="*/ 5571 w 10000"/>
                    <a:gd name="connsiteY175" fmla="*/ 2500 h 10000"/>
                    <a:gd name="connsiteX176" fmla="*/ 5594 w 10000"/>
                    <a:gd name="connsiteY176" fmla="*/ 2500 h 10000"/>
                    <a:gd name="connsiteX177" fmla="*/ 5618 w 10000"/>
                    <a:gd name="connsiteY177" fmla="*/ 2500 h 10000"/>
                    <a:gd name="connsiteX178" fmla="*/ 5653 w 10000"/>
                    <a:gd name="connsiteY178" fmla="*/ 2546 h 10000"/>
                    <a:gd name="connsiteX179" fmla="*/ 5676 w 10000"/>
                    <a:gd name="connsiteY179" fmla="*/ 2546 h 10000"/>
                    <a:gd name="connsiteX180" fmla="*/ 5699 w 10000"/>
                    <a:gd name="connsiteY180" fmla="*/ 2570 h 10000"/>
                    <a:gd name="connsiteX181" fmla="*/ 5711 w 10000"/>
                    <a:gd name="connsiteY181" fmla="*/ 2605 h 10000"/>
                    <a:gd name="connsiteX182" fmla="*/ 5758 w 10000"/>
                    <a:gd name="connsiteY182" fmla="*/ 2639 h 10000"/>
                    <a:gd name="connsiteX183" fmla="*/ 5769 w 10000"/>
                    <a:gd name="connsiteY183" fmla="*/ 2663 h 10000"/>
                    <a:gd name="connsiteX184" fmla="*/ 5793 w 10000"/>
                    <a:gd name="connsiteY184" fmla="*/ 2686 h 10000"/>
                    <a:gd name="connsiteX185" fmla="*/ 5816 w 10000"/>
                    <a:gd name="connsiteY185" fmla="*/ 2710 h 10000"/>
                    <a:gd name="connsiteX186" fmla="*/ 5839 w 10000"/>
                    <a:gd name="connsiteY186" fmla="*/ 2710 h 10000"/>
                    <a:gd name="connsiteX187" fmla="*/ 5793 w 10000"/>
                    <a:gd name="connsiteY187" fmla="*/ 2722 h 10000"/>
                    <a:gd name="connsiteX188" fmla="*/ 5769 w 10000"/>
                    <a:gd name="connsiteY188" fmla="*/ 2722 h 10000"/>
                    <a:gd name="connsiteX189" fmla="*/ 5758 w 10000"/>
                    <a:gd name="connsiteY189" fmla="*/ 2722 h 10000"/>
                    <a:gd name="connsiteX190" fmla="*/ 5734 w 10000"/>
                    <a:gd name="connsiteY190" fmla="*/ 2745 h 10000"/>
                    <a:gd name="connsiteX191" fmla="*/ 5711 w 10000"/>
                    <a:gd name="connsiteY191" fmla="*/ 2768 h 10000"/>
                    <a:gd name="connsiteX192" fmla="*/ 5676 w 10000"/>
                    <a:gd name="connsiteY192" fmla="*/ 2768 h 10000"/>
                    <a:gd name="connsiteX193" fmla="*/ 5676 w 10000"/>
                    <a:gd name="connsiteY193" fmla="*/ 2792 h 10000"/>
                    <a:gd name="connsiteX194" fmla="*/ 5653 w 10000"/>
                    <a:gd name="connsiteY194" fmla="*/ 2827 h 10000"/>
                    <a:gd name="connsiteX195" fmla="*/ 5629 w 10000"/>
                    <a:gd name="connsiteY195" fmla="*/ 2827 h 10000"/>
                    <a:gd name="connsiteX196" fmla="*/ 5618 w 10000"/>
                    <a:gd name="connsiteY196" fmla="*/ 2851 h 10000"/>
                    <a:gd name="connsiteX197" fmla="*/ 5618 w 10000"/>
                    <a:gd name="connsiteY197" fmla="*/ 2851 h 10000"/>
                    <a:gd name="connsiteX198" fmla="*/ 5594 w 10000"/>
                    <a:gd name="connsiteY198" fmla="*/ 2886 h 10000"/>
                    <a:gd name="connsiteX199" fmla="*/ 5571 w 10000"/>
                    <a:gd name="connsiteY199" fmla="*/ 2886 h 10000"/>
                    <a:gd name="connsiteX200" fmla="*/ 5559 w 10000"/>
                    <a:gd name="connsiteY200" fmla="*/ 2909 h 10000"/>
                    <a:gd name="connsiteX201" fmla="*/ 5559 w 10000"/>
                    <a:gd name="connsiteY201" fmla="*/ 2909 h 10000"/>
                    <a:gd name="connsiteX202" fmla="*/ 5559 w 10000"/>
                    <a:gd name="connsiteY202" fmla="*/ 2932 h 10000"/>
                    <a:gd name="connsiteX203" fmla="*/ 5571 w 10000"/>
                    <a:gd name="connsiteY203" fmla="*/ 2909 h 10000"/>
                    <a:gd name="connsiteX204" fmla="*/ 5594 w 10000"/>
                    <a:gd name="connsiteY204" fmla="*/ 2909 h 10000"/>
                    <a:gd name="connsiteX205" fmla="*/ 5629 w 10000"/>
                    <a:gd name="connsiteY205" fmla="*/ 2886 h 10000"/>
                    <a:gd name="connsiteX206" fmla="*/ 5629 w 10000"/>
                    <a:gd name="connsiteY206" fmla="*/ 2886 h 10000"/>
                    <a:gd name="connsiteX207" fmla="*/ 5676 w 10000"/>
                    <a:gd name="connsiteY207" fmla="*/ 2886 h 10000"/>
                    <a:gd name="connsiteX208" fmla="*/ 5711 w 10000"/>
                    <a:gd name="connsiteY208" fmla="*/ 2851 h 10000"/>
                    <a:gd name="connsiteX209" fmla="*/ 5758 w 10000"/>
                    <a:gd name="connsiteY209" fmla="*/ 2827 h 10000"/>
                    <a:gd name="connsiteX210" fmla="*/ 5793 w 10000"/>
                    <a:gd name="connsiteY210" fmla="*/ 2803 h 10000"/>
                    <a:gd name="connsiteX211" fmla="*/ 5816 w 10000"/>
                    <a:gd name="connsiteY211" fmla="*/ 2792 h 10000"/>
                    <a:gd name="connsiteX212" fmla="*/ 5839 w 10000"/>
                    <a:gd name="connsiteY212" fmla="*/ 2803 h 10000"/>
                    <a:gd name="connsiteX213" fmla="*/ 5839 w 10000"/>
                    <a:gd name="connsiteY213" fmla="*/ 2803 h 10000"/>
                    <a:gd name="connsiteX214" fmla="*/ 5909 w 10000"/>
                    <a:gd name="connsiteY214" fmla="*/ 2851 h 10000"/>
                    <a:gd name="connsiteX215" fmla="*/ 5909 w 10000"/>
                    <a:gd name="connsiteY215" fmla="*/ 2851 h 10000"/>
                    <a:gd name="connsiteX216" fmla="*/ 5979 w 10000"/>
                    <a:gd name="connsiteY216" fmla="*/ 2862 h 10000"/>
                    <a:gd name="connsiteX217" fmla="*/ 6014 w 10000"/>
                    <a:gd name="connsiteY217" fmla="*/ 2909 h 10000"/>
                    <a:gd name="connsiteX218" fmla="*/ 6014 w 10000"/>
                    <a:gd name="connsiteY218" fmla="*/ 2909 h 10000"/>
                    <a:gd name="connsiteX219" fmla="*/ 6131 w 10000"/>
                    <a:gd name="connsiteY219" fmla="*/ 3002 h 10000"/>
                    <a:gd name="connsiteX220" fmla="*/ 6131 w 10000"/>
                    <a:gd name="connsiteY220" fmla="*/ 3002 h 10000"/>
                    <a:gd name="connsiteX221" fmla="*/ 6200 w 10000"/>
                    <a:gd name="connsiteY221" fmla="*/ 3048 h 10000"/>
                    <a:gd name="connsiteX222" fmla="*/ 6212 w 10000"/>
                    <a:gd name="connsiteY222" fmla="*/ 3072 h 10000"/>
                    <a:gd name="connsiteX223" fmla="*/ 6212 w 10000"/>
                    <a:gd name="connsiteY223" fmla="*/ 3107 h 10000"/>
                    <a:gd name="connsiteX224" fmla="*/ 6212 w 10000"/>
                    <a:gd name="connsiteY224" fmla="*/ 3107 h 10000"/>
                    <a:gd name="connsiteX225" fmla="*/ 6235 w 10000"/>
                    <a:gd name="connsiteY225" fmla="*/ 3131 h 10000"/>
                    <a:gd name="connsiteX226" fmla="*/ 6259 w 10000"/>
                    <a:gd name="connsiteY226" fmla="*/ 3131 h 10000"/>
                    <a:gd name="connsiteX227" fmla="*/ 6259 w 10000"/>
                    <a:gd name="connsiteY227" fmla="*/ 3131 h 10000"/>
                    <a:gd name="connsiteX228" fmla="*/ 6270 w 10000"/>
                    <a:gd name="connsiteY228" fmla="*/ 3142 h 10000"/>
                    <a:gd name="connsiteX229" fmla="*/ 6270 w 10000"/>
                    <a:gd name="connsiteY229" fmla="*/ 3189 h 10000"/>
                    <a:gd name="connsiteX230" fmla="*/ 6270 w 10000"/>
                    <a:gd name="connsiteY230" fmla="*/ 3248 h 10000"/>
                    <a:gd name="connsiteX231" fmla="*/ 6270 w 10000"/>
                    <a:gd name="connsiteY231" fmla="*/ 3248 h 10000"/>
                    <a:gd name="connsiteX232" fmla="*/ 6235 w 10000"/>
                    <a:gd name="connsiteY232" fmla="*/ 3364 h 10000"/>
                    <a:gd name="connsiteX233" fmla="*/ 6235 w 10000"/>
                    <a:gd name="connsiteY233" fmla="*/ 3364 h 10000"/>
                    <a:gd name="connsiteX234" fmla="*/ 6212 w 10000"/>
                    <a:gd name="connsiteY234" fmla="*/ 3434 h 10000"/>
                    <a:gd name="connsiteX235" fmla="*/ 6212 w 10000"/>
                    <a:gd name="connsiteY235" fmla="*/ 3434 h 10000"/>
                    <a:gd name="connsiteX236" fmla="*/ 6177 w 10000"/>
                    <a:gd name="connsiteY236" fmla="*/ 3492 h 10000"/>
                    <a:gd name="connsiteX237" fmla="*/ 6154 w 10000"/>
                    <a:gd name="connsiteY237" fmla="*/ 3551 h 10000"/>
                    <a:gd name="connsiteX238" fmla="*/ 6177 w 10000"/>
                    <a:gd name="connsiteY238" fmla="*/ 3551 h 10000"/>
                    <a:gd name="connsiteX239" fmla="*/ 6200 w 10000"/>
                    <a:gd name="connsiteY239" fmla="*/ 3504 h 10000"/>
                    <a:gd name="connsiteX240" fmla="*/ 6235 w 10000"/>
                    <a:gd name="connsiteY240" fmla="*/ 3446 h 10000"/>
                    <a:gd name="connsiteX241" fmla="*/ 6259 w 10000"/>
                    <a:gd name="connsiteY241" fmla="*/ 3388 h 10000"/>
                    <a:gd name="connsiteX242" fmla="*/ 6294 w 10000"/>
                    <a:gd name="connsiteY242" fmla="*/ 3364 h 10000"/>
                    <a:gd name="connsiteX243" fmla="*/ 6317 w 10000"/>
                    <a:gd name="connsiteY243" fmla="*/ 3353 h 10000"/>
                    <a:gd name="connsiteX244" fmla="*/ 6340 w 10000"/>
                    <a:gd name="connsiteY244" fmla="*/ 3306 h 10000"/>
                    <a:gd name="connsiteX245" fmla="*/ 6352 w 10000"/>
                    <a:gd name="connsiteY245" fmla="*/ 3283 h 10000"/>
                    <a:gd name="connsiteX246" fmla="*/ 6375 w 10000"/>
                    <a:gd name="connsiteY246" fmla="*/ 3283 h 10000"/>
                    <a:gd name="connsiteX247" fmla="*/ 6399 w 10000"/>
                    <a:gd name="connsiteY247" fmla="*/ 3283 h 10000"/>
                    <a:gd name="connsiteX248" fmla="*/ 6410 w 10000"/>
                    <a:gd name="connsiteY248" fmla="*/ 3329 h 10000"/>
                    <a:gd name="connsiteX249" fmla="*/ 6434 w 10000"/>
                    <a:gd name="connsiteY249" fmla="*/ 3353 h 10000"/>
                    <a:gd name="connsiteX250" fmla="*/ 6457 w 10000"/>
                    <a:gd name="connsiteY250" fmla="*/ 3353 h 10000"/>
                    <a:gd name="connsiteX251" fmla="*/ 6492 w 10000"/>
                    <a:gd name="connsiteY251" fmla="*/ 3353 h 10000"/>
                    <a:gd name="connsiteX252" fmla="*/ 6492 w 10000"/>
                    <a:gd name="connsiteY252" fmla="*/ 3364 h 10000"/>
                    <a:gd name="connsiteX253" fmla="*/ 6515 w 10000"/>
                    <a:gd name="connsiteY253" fmla="*/ 3364 h 10000"/>
                    <a:gd name="connsiteX254" fmla="*/ 6550 w 10000"/>
                    <a:gd name="connsiteY254" fmla="*/ 3364 h 10000"/>
                    <a:gd name="connsiteX255" fmla="*/ 6573 w 10000"/>
                    <a:gd name="connsiteY255" fmla="*/ 3364 h 10000"/>
                    <a:gd name="connsiteX256" fmla="*/ 6597 w 10000"/>
                    <a:gd name="connsiteY256" fmla="*/ 3388 h 10000"/>
                    <a:gd name="connsiteX257" fmla="*/ 6632 w 10000"/>
                    <a:gd name="connsiteY257" fmla="*/ 3411 h 10000"/>
                    <a:gd name="connsiteX258" fmla="*/ 6632 w 10000"/>
                    <a:gd name="connsiteY258" fmla="*/ 3434 h 10000"/>
                    <a:gd name="connsiteX259" fmla="*/ 6655 w 10000"/>
                    <a:gd name="connsiteY259" fmla="*/ 3434 h 10000"/>
                    <a:gd name="connsiteX260" fmla="*/ 6678 w 10000"/>
                    <a:gd name="connsiteY260" fmla="*/ 3434 h 10000"/>
                    <a:gd name="connsiteX261" fmla="*/ 6702 w 10000"/>
                    <a:gd name="connsiteY261" fmla="*/ 3411 h 10000"/>
                    <a:gd name="connsiteX262" fmla="*/ 6702 w 10000"/>
                    <a:gd name="connsiteY262" fmla="*/ 3364 h 10000"/>
                    <a:gd name="connsiteX263" fmla="*/ 6702 w 10000"/>
                    <a:gd name="connsiteY263" fmla="*/ 3353 h 10000"/>
                    <a:gd name="connsiteX264" fmla="*/ 6678 w 10000"/>
                    <a:gd name="connsiteY264" fmla="*/ 3329 h 10000"/>
                    <a:gd name="connsiteX265" fmla="*/ 6655 w 10000"/>
                    <a:gd name="connsiteY265" fmla="*/ 3283 h 10000"/>
                    <a:gd name="connsiteX266" fmla="*/ 6655 w 10000"/>
                    <a:gd name="connsiteY266" fmla="*/ 3271 h 10000"/>
                    <a:gd name="connsiteX267" fmla="*/ 6632 w 10000"/>
                    <a:gd name="connsiteY267" fmla="*/ 3248 h 10000"/>
                    <a:gd name="connsiteX268" fmla="*/ 6620 w 10000"/>
                    <a:gd name="connsiteY268" fmla="*/ 3212 h 10000"/>
                    <a:gd name="connsiteX269" fmla="*/ 6620 w 10000"/>
                    <a:gd name="connsiteY269" fmla="*/ 3166 h 10000"/>
                    <a:gd name="connsiteX270" fmla="*/ 6632 w 10000"/>
                    <a:gd name="connsiteY270" fmla="*/ 3142 h 10000"/>
                    <a:gd name="connsiteX271" fmla="*/ 6655 w 10000"/>
                    <a:gd name="connsiteY271" fmla="*/ 3142 h 10000"/>
                    <a:gd name="connsiteX272" fmla="*/ 6702 w 10000"/>
                    <a:gd name="connsiteY272" fmla="*/ 3142 h 10000"/>
                    <a:gd name="connsiteX273" fmla="*/ 6713 w 10000"/>
                    <a:gd name="connsiteY273" fmla="*/ 3142 h 10000"/>
                    <a:gd name="connsiteX274" fmla="*/ 7214 w 10000"/>
                    <a:gd name="connsiteY274" fmla="*/ 5958 h 10000"/>
                    <a:gd name="connsiteX275" fmla="*/ 7238 w 10000"/>
                    <a:gd name="connsiteY275" fmla="*/ 5958 h 10000"/>
                    <a:gd name="connsiteX276" fmla="*/ 7273 w 10000"/>
                    <a:gd name="connsiteY276" fmla="*/ 5981 h 10000"/>
                    <a:gd name="connsiteX277" fmla="*/ 7273 w 10000"/>
                    <a:gd name="connsiteY277" fmla="*/ 6004 h 10000"/>
                    <a:gd name="connsiteX278" fmla="*/ 7296 w 10000"/>
                    <a:gd name="connsiteY278" fmla="*/ 6016 h 10000"/>
                    <a:gd name="connsiteX279" fmla="*/ 7319 w 10000"/>
                    <a:gd name="connsiteY279" fmla="*/ 6039 h 10000"/>
                    <a:gd name="connsiteX280" fmla="*/ 7343 w 10000"/>
                    <a:gd name="connsiteY280" fmla="*/ 6075 h 10000"/>
                    <a:gd name="connsiteX281" fmla="*/ 7343 w 10000"/>
                    <a:gd name="connsiteY281" fmla="*/ 6145 h 10000"/>
                    <a:gd name="connsiteX282" fmla="*/ 7354 w 10000"/>
                    <a:gd name="connsiteY282" fmla="*/ 6156 h 10000"/>
                    <a:gd name="connsiteX283" fmla="*/ 7378 w 10000"/>
                    <a:gd name="connsiteY283" fmla="*/ 6203 h 10000"/>
                    <a:gd name="connsiteX284" fmla="*/ 7413 w 10000"/>
                    <a:gd name="connsiteY284" fmla="*/ 6238 h 10000"/>
                    <a:gd name="connsiteX285" fmla="*/ 7459 w 10000"/>
                    <a:gd name="connsiteY285" fmla="*/ 6284 h 10000"/>
                    <a:gd name="connsiteX286" fmla="*/ 7483 w 10000"/>
                    <a:gd name="connsiteY286" fmla="*/ 6297 h 10000"/>
                    <a:gd name="connsiteX287" fmla="*/ 7517 w 10000"/>
                    <a:gd name="connsiteY287" fmla="*/ 6343 h 10000"/>
                    <a:gd name="connsiteX288" fmla="*/ 7541 w 10000"/>
                    <a:gd name="connsiteY288" fmla="*/ 6378 h 10000"/>
                    <a:gd name="connsiteX289" fmla="*/ 7576 w 10000"/>
                    <a:gd name="connsiteY289" fmla="*/ 6425 h 10000"/>
                    <a:gd name="connsiteX290" fmla="*/ 7599 w 10000"/>
                    <a:gd name="connsiteY290" fmla="*/ 6484 h 10000"/>
                    <a:gd name="connsiteX291" fmla="*/ 7657 w 10000"/>
                    <a:gd name="connsiteY291" fmla="*/ 6519 h 10000"/>
                    <a:gd name="connsiteX292" fmla="*/ 7716 w 10000"/>
                    <a:gd name="connsiteY292" fmla="*/ 6577 h 10000"/>
                    <a:gd name="connsiteX293" fmla="*/ 7774 w 10000"/>
                    <a:gd name="connsiteY293" fmla="*/ 6624 h 10000"/>
                    <a:gd name="connsiteX294" fmla="*/ 7844 w 10000"/>
                    <a:gd name="connsiteY294" fmla="*/ 6624 h 10000"/>
                    <a:gd name="connsiteX295" fmla="*/ 7914 w 10000"/>
                    <a:gd name="connsiteY295" fmla="*/ 6624 h 10000"/>
                    <a:gd name="connsiteX296" fmla="*/ 7984 w 10000"/>
                    <a:gd name="connsiteY296" fmla="*/ 6624 h 10000"/>
                    <a:gd name="connsiteX297" fmla="*/ 8042 w 10000"/>
                    <a:gd name="connsiteY297" fmla="*/ 6624 h 10000"/>
                    <a:gd name="connsiteX298" fmla="*/ 8100 w 10000"/>
                    <a:gd name="connsiteY298" fmla="*/ 6624 h 10000"/>
                    <a:gd name="connsiteX299" fmla="*/ 8182 w 10000"/>
                    <a:gd name="connsiteY299" fmla="*/ 6624 h 10000"/>
                    <a:gd name="connsiteX300" fmla="*/ 8240 w 10000"/>
                    <a:gd name="connsiteY300" fmla="*/ 6624 h 10000"/>
                    <a:gd name="connsiteX301" fmla="*/ 8275 w 10000"/>
                    <a:gd name="connsiteY301" fmla="*/ 6624 h 10000"/>
                    <a:gd name="connsiteX302" fmla="*/ 8333 w 10000"/>
                    <a:gd name="connsiteY302" fmla="*/ 6624 h 10000"/>
                    <a:gd name="connsiteX303" fmla="*/ 8415 w 10000"/>
                    <a:gd name="connsiteY303" fmla="*/ 6647 h 10000"/>
                    <a:gd name="connsiteX304" fmla="*/ 8462 w 10000"/>
                    <a:gd name="connsiteY304" fmla="*/ 6682 h 10000"/>
                    <a:gd name="connsiteX305" fmla="*/ 8497 w 10000"/>
                    <a:gd name="connsiteY305" fmla="*/ 6717 h 10000"/>
                    <a:gd name="connsiteX306" fmla="*/ 8543 w 10000"/>
                    <a:gd name="connsiteY306" fmla="*/ 6741 h 10000"/>
                    <a:gd name="connsiteX307" fmla="*/ 8601 w 10000"/>
                    <a:gd name="connsiteY307" fmla="*/ 6764 h 10000"/>
                    <a:gd name="connsiteX308" fmla="*/ 8636 w 10000"/>
                    <a:gd name="connsiteY308" fmla="*/ 6741 h 10000"/>
                    <a:gd name="connsiteX309" fmla="*/ 8683 w 10000"/>
                    <a:gd name="connsiteY309" fmla="*/ 6764 h 10000"/>
                    <a:gd name="connsiteX310" fmla="*/ 8741 w 10000"/>
                    <a:gd name="connsiteY310" fmla="*/ 6764 h 10000"/>
                    <a:gd name="connsiteX311" fmla="*/ 8776 w 10000"/>
                    <a:gd name="connsiteY311" fmla="*/ 6787 h 10000"/>
                    <a:gd name="connsiteX312" fmla="*/ 8823 w 10000"/>
                    <a:gd name="connsiteY312" fmla="*/ 6869 h 10000"/>
                    <a:gd name="connsiteX313" fmla="*/ 8858 w 10000"/>
                    <a:gd name="connsiteY313" fmla="*/ 6905 h 10000"/>
                    <a:gd name="connsiteX314" fmla="*/ 8881 w 10000"/>
                    <a:gd name="connsiteY314" fmla="*/ 6963 h 10000"/>
                    <a:gd name="connsiteX315" fmla="*/ 8916 w 10000"/>
                    <a:gd name="connsiteY315" fmla="*/ 6963 h 10000"/>
                    <a:gd name="connsiteX316" fmla="*/ 8963 w 10000"/>
                    <a:gd name="connsiteY316" fmla="*/ 6963 h 10000"/>
                    <a:gd name="connsiteX317" fmla="*/ 8974 w 10000"/>
                    <a:gd name="connsiteY317" fmla="*/ 6986 h 10000"/>
                    <a:gd name="connsiteX318" fmla="*/ 8974 w 10000"/>
                    <a:gd name="connsiteY318" fmla="*/ 6986 h 10000"/>
                    <a:gd name="connsiteX319" fmla="*/ 9021 w 10000"/>
                    <a:gd name="connsiteY319" fmla="*/ 6986 h 10000"/>
                    <a:gd name="connsiteX320" fmla="*/ 9044 w 10000"/>
                    <a:gd name="connsiteY320" fmla="*/ 6963 h 10000"/>
                    <a:gd name="connsiteX321" fmla="*/ 9079 w 10000"/>
                    <a:gd name="connsiteY321" fmla="*/ 6939 h 10000"/>
                    <a:gd name="connsiteX322" fmla="*/ 9103 w 10000"/>
                    <a:gd name="connsiteY322" fmla="*/ 6928 h 10000"/>
                    <a:gd name="connsiteX323" fmla="*/ 9161 w 10000"/>
                    <a:gd name="connsiteY323" fmla="*/ 6928 h 10000"/>
                    <a:gd name="connsiteX324" fmla="*/ 9196 w 10000"/>
                    <a:gd name="connsiteY324" fmla="*/ 6939 h 10000"/>
                    <a:gd name="connsiteX325" fmla="*/ 9242 w 10000"/>
                    <a:gd name="connsiteY325" fmla="*/ 6939 h 10000"/>
                    <a:gd name="connsiteX326" fmla="*/ 9301 w 10000"/>
                    <a:gd name="connsiteY326" fmla="*/ 6939 h 10000"/>
                    <a:gd name="connsiteX327" fmla="*/ 9336 w 10000"/>
                    <a:gd name="connsiteY327" fmla="*/ 6939 h 10000"/>
                    <a:gd name="connsiteX328" fmla="*/ 9382 w 10000"/>
                    <a:gd name="connsiteY328" fmla="*/ 6905 h 10000"/>
                    <a:gd name="connsiteX329" fmla="*/ 9406 w 10000"/>
                    <a:gd name="connsiteY329" fmla="*/ 6869 h 10000"/>
                    <a:gd name="connsiteX330" fmla="*/ 9441 w 10000"/>
                    <a:gd name="connsiteY330" fmla="*/ 6845 h 10000"/>
                    <a:gd name="connsiteX331" fmla="*/ 9464 w 10000"/>
                    <a:gd name="connsiteY331" fmla="*/ 6822 h 10000"/>
                    <a:gd name="connsiteX332" fmla="*/ 9499 w 10000"/>
                    <a:gd name="connsiteY332" fmla="*/ 6799 h 10000"/>
                    <a:gd name="connsiteX333" fmla="*/ 9545 w 10000"/>
                    <a:gd name="connsiteY333" fmla="*/ 6764 h 10000"/>
                    <a:gd name="connsiteX334" fmla="*/ 9580 w 10000"/>
                    <a:gd name="connsiteY334" fmla="*/ 6741 h 10000"/>
                    <a:gd name="connsiteX335" fmla="*/ 9615 w 10000"/>
                    <a:gd name="connsiteY335" fmla="*/ 6717 h 10000"/>
                    <a:gd name="connsiteX336" fmla="*/ 9639 w 10000"/>
                    <a:gd name="connsiteY336" fmla="*/ 6705 h 10000"/>
                    <a:gd name="connsiteX337" fmla="*/ 9685 w 10000"/>
                    <a:gd name="connsiteY337" fmla="*/ 6705 h 10000"/>
                    <a:gd name="connsiteX338" fmla="*/ 9685 w 10000"/>
                    <a:gd name="connsiteY338" fmla="*/ 6682 h 10000"/>
                    <a:gd name="connsiteX339" fmla="*/ 9744 w 10000"/>
                    <a:gd name="connsiteY339" fmla="*/ 6682 h 10000"/>
                    <a:gd name="connsiteX340" fmla="*/ 9779 w 10000"/>
                    <a:gd name="connsiteY340" fmla="*/ 6682 h 10000"/>
                    <a:gd name="connsiteX341" fmla="*/ 9779 w 10000"/>
                    <a:gd name="connsiteY341" fmla="*/ 6658 h 10000"/>
                    <a:gd name="connsiteX342" fmla="*/ 9802 w 10000"/>
                    <a:gd name="connsiteY342" fmla="*/ 6658 h 10000"/>
                    <a:gd name="connsiteX343" fmla="*/ 9825 w 10000"/>
                    <a:gd name="connsiteY343" fmla="*/ 6682 h 10000"/>
                    <a:gd name="connsiteX344" fmla="*/ 9860 w 10000"/>
                    <a:gd name="connsiteY344" fmla="*/ 6682 h 10000"/>
                    <a:gd name="connsiteX345" fmla="*/ 9883 w 10000"/>
                    <a:gd name="connsiteY345" fmla="*/ 6705 h 10000"/>
                    <a:gd name="connsiteX346" fmla="*/ 9918 w 10000"/>
                    <a:gd name="connsiteY346" fmla="*/ 6717 h 10000"/>
                    <a:gd name="connsiteX347" fmla="*/ 9918 w 10000"/>
                    <a:gd name="connsiteY347" fmla="*/ 6764 h 10000"/>
                    <a:gd name="connsiteX348" fmla="*/ 9918 w 10000"/>
                    <a:gd name="connsiteY348" fmla="*/ 6799 h 10000"/>
                    <a:gd name="connsiteX349" fmla="*/ 9918 w 10000"/>
                    <a:gd name="connsiteY349" fmla="*/ 6845 h 10000"/>
                    <a:gd name="connsiteX350" fmla="*/ 9918 w 10000"/>
                    <a:gd name="connsiteY350" fmla="*/ 6881 h 10000"/>
                    <a:gd name="connsiteX351" fmla="*/ 9942 w 10000"/>
                    <a:gd name="connsiteY351" fmla="*/ 6905 h 10000"/>
                    <a:gd name="connsiteX352" fmla="*/ 9965 w 10000"/>
                    <a:gd name="connsiteY352" fmla="*/ 6905 h 10000"/>
                    <a:gd name="connsiteX353" fmla="*/ 10000 w 10000"/>
                    <a:gd name="connsiteY353" fmla="*/ 6928 h 10000"/>
                    <a:gd name="connsiteX354" fmla="*/ 10000 w 10000"/>
                    <a:gd name="connsiteY354" fmla="*/ 6939 h 10000"/>
                    <a:gd name="connsiteX355" fmla="*/ 10000 w 10000"/>
                    <a:gd name="connsiteY355" fmla="*/ 6963 h 10000"/>
                    <a:gd name="connsiteX356" fmla="*/ 9965 w 10000"/>
                    <a:gd name="connsiteY356" fmla="*/ 7009 h 10000"/>
                    <a:gd name="connsiteX357" fmla="*/ 9942 w 10000"/>
                    <a:gd name="connsiteY357" fmla="*/ 7044 h 10000"/>
                    <a:gd name="connsiteX358" fmla="*/ 9918 w 10000"/>
                    <a:gd name="connsiteY358" fmla="*/ 7079 h 10000"/>
                    <a:gd name="connsiteX359" fmla="*/ 9907 w 10000"/>
                    <a:gd name="connsiteY359" fmla="*/ 7102 h 10000"/>
                    <a:gd name="connsiteX360" fmla="*/ 9907 w 10000"/>
                    <a:gd name="connsiteY360" fmla="*/ 7126 h 10000"/>
                    <a:gd name="connsiteX361" fmla="*/ 9825 w 10000"/>
                    <a:gd name="connsiteY361" fmla="*/ 7149 h 10000"/>
                    <a:gd name="connsiteX362" fmla="*/ 9720 w 10000"/>
                    <a:gd name="connsiteY362" fmla="*/ 7220 h 10000"/>
                    <a:gd name="connsiteX363" fmla="*/ 9662 w 10000"/>
                    <a:gd name="connsiteY363" fmla="*/ 7289 h 10000"/>
                    <a:gd name="connsiteX364" fmla="*/ 9604 w 10000"/>
                    <a:gd name="connsiteY364" fmla="*/ 7348 h 10000"/>
                    <a:gd name="connsiteX365" fmla="*/ 9557 w 10000"/>
                    <a:gd name="connsiteY365" fmla="*/ 7383 h 10000"/>
                    <a:gd name="connsiteX366" fmla="*/ 9522 w 10000"/>
                    <a:gd name="connsiteY366" fmla="*/ 7407 h 10000"/>
                    <a:gd name="connsiteX367" fmla="*/ 9476 w 10000"/>
                    <a:gd name="connsiteY367" fmla="*/ 7465 h 10000"/>
                    <a:gd name="connsiteX368" fmla="*/ 9476 w 10000"/>
                    <a:gd name="connsiteY368" fmla="*/ 7511 h 10000"/>
                    <a:gd name="connsiteX369" fmla="*/ 9464 w 10000"/>
                    <a:gd name="connsiteY369" fmla="*/ 7488 h 10000"/>
                    <a:gd name="connsiteX370" fmla="*/ 9441 w 10000"/>
                    <a:gd name="connsiteY370" fmla="*/ 7523 h 10000"/>
                    <a:gd name="connsiteX371" fmla="*/ 9441 w 10000"/>
                    <a:gd name="connsiteY371" fmla="*/ 7569 h 10000"/>
                    <a:gd name="connsiteX372" fmla="*/ 9441 w 10000"/>
                    <a:gd name="connsiteY372" fmla="*/ 7605 h 10000"/>
                    <a:gd name="connsiteX373" fmla="*/ 9417 w 10000"/>
                    <a:gd name="connsiteY373" fmla="*/ 7652 h 10000"/>
                    <a:gd name="connsiteX374" fmla="*/ 9406 w 10000"/>
                    <a:gd name="connsiteY374" fmla="*/ 7652 h 10000"/>
                    <a:gd name="connsiteX375" fmla="*/ 9382 w 10000"/>
                    <a:gd name="connsiteY375" fmla="*/ 7687 h 10000"/>
                    <a:gd name="connsiteX376" fmla="*/ 9359 w 10000"/>
                    <a:gd name="connsiteY376" fmla="*/ 7711 h 10000"/>
                    <a:gd name="connsiteX377" fmla="*/ 9336 w 10000"/>
                    <a:gd name="connsiteY377" fmla="*/ 7723 h 10000"/>
                    <a:gd name="connsiteX378" fmla="*/ 9301 w 10000"/>
                    <a:gd name="connsiteY378" fmla="*/ 7723 h 10000"/>
                    <a:gd name="connsiteX379" fmla="*/ 9277 w 10000"/>
                    <a:gd name="connsiteY379" fmla="*/ 7746 h 10000"/>
                    <a:gd name="connsiteX380" fmla="*/ 9242 w 10000"/>
                    <a:gd name="connsiteY380" fmla="*/ 7769 h 10000"/>
                    <a:gd name="connsiteX381" fmla="*/ 9219 w 10000"/>
                    <a:gd name="connsiteY381" fmla="*/ 7792 h 10000"/>
                    <a:gd name="connsiteX382" fmla="*/ 9184 w 10000"/>
                    <a:gd name="connsiteY382" fmla="*/ 7804 h 10000"/>
                    <a:gd name="connsiteX383" fmla="*/ 9161 w 10000"/>
                    <a:gd name="connsiteY383" fmla="*/ 7850 h 10000"/>
                    <a:gd name="connsiteX384" fmla="*/ 9126 w 10000"/>
                    <a:gd name="connsiteY384" fmla="*/ 7862 h 10000"/>
                    <a:gd name="connsiteX385" fmla="*/ 9079 w 10000"/>
                    <a:gd name="connsiteY385" fmla="*/ 7909 h 10000"/>
                    <a:gd name="connsiteX386" fmla="*/ 9056 w 10000"/>
                    <a:gd name="connsiteY386" fmla="*/ 7932 h 10000"/>
                    <a:gd name="connsiteX387" fmla="*/ 9021 w 10000"/>
                    <a:gd name="connsiteY387" fmla="*/ 7967 h 10000"/>
                    <a:gd name="connsiteX388" fmla="*/ 8998 w 10000"/>
                    <a:gd name="connsiteY388" fmla="*/ 7990 h 10000"/>
                    <a:gd name="connsiteX389" fmla="*/ 8974 w 10000"/>
                    <a:gd name="connsiteY389" fmla="*/ 7990 h 10000"/>
                    <a:gd name="connsiteX390" fmla="*/ 8963 w 10000"/>
                    <a:gd name="connsiteY390" fmla="*/ 7990 h 10000"/>
                    <a:gd name="connsiteX391" fmla="*/ 8963 w 10000"/>
                    <a:gd name="connsiteY391" fmla="*/ 7967 h 10000"/>
                    <a:gd name="connsiteX392" fmla="*/ 8939 w 10000"/>
                    <a:gd name="connsiteY392" fmla="*/ 7943 h 10000"/>
                    <a:gd name="connsiteX393" fmla="*/ 8904 w 10000"/>
                    <a:gd name="connsiteY393" fmla="*/ 7943 h 10000"/>
                    <a:gd name="connsiteX394" fmla="*/ 8881 w 10000"/>
                    <a:gd name="connsiteY394" fmla="*/ 7932 h 10000"/>
                    <a:gd name="connsiteX395" fmla="*/ 8858 w 10000"/>
                    <a:gd name="connsiteY395" fmla="*/ 7943 h 10000"/>
                    <a:gd name="connsiteX396" fmla="*/ 8834 w 10000"/>
                    <a:gd name="connsiteY396" fmla="*/ 7967 h 10000"/>
                    <a:gd name="connsiteX397" fmla="*/ 8823 w 10000"/>
                    <a:gd name="connsiteY397" fmla="*/ 7990 h 10000"/>
                    <a:gd name="connsiteX398" fmla="*/ 8823 w 10000"/>
                    <a:gd name="connsiteY398" fmla="*/ 7990 h 10000"/>
                    <a:gd name="connsiteX399" fmla="*/ 8823 w 10000"/>
                    <a:gd name="connsiteY399" fmla="*/ 8013 h 10000"/>
                    <a:gd name="connsiteX400" fmla="*/ 8834 w 10000"/>
                    <a:gd name="connsiteY400" fmla="*/ 8025 h 10000"/>
                    <a:gd name="connsiteX401" fmla="*/ 8858 w 10000"/>
                    <a:gd name="connsiteY401" fmla="*/ 8049 h 10000"/>
                    <a:gd name="connsiteX402" fmla="*/ 8881 w 10000"/>
                    <a:gd name="connsiteY402" fmla="*/ 8072 h 10000"/>
                    <a:gd name="connsiteX403" fmla="*/ 8904 w 10000"/>
                    <a:gd name="connsiteY403" fmla="*/ 8084 h 10000"/>
                    <a:gd name="connsiteX404" fmla="*/ 8916 w 10000"/>
                    <a:gd name="connsiteY404" fmla="*/ 8107 h 10000"/>
                    <a:gd name="connsiteX405" fmla="*/ 8939 w 10000"/>
                    <a:gd name="connsiteY405" fmla="*/ 8132 h 10000"/>
                    <a:gd name="connsiteX406" fmla="*/ 8939 w 10000"/>
                    <a:gd name="connsiteY406" fmla="*/ 8132 h 10000"/>
                    <a:gd name="connsiteX407" fmla="*/ 8916 w 10000"/>
                    <a:gd name="connsiteY407" fmla="*/ 8155 h 10000"/>
                    <a:gd name="connsiteX408" fmla="*/ 8904 w 10000"/>
                    <a:gd name="connsiteY408" fmla="*/ 8166 h 10000"/>
                    <a:gd name="connsiteX409" fmla="*/ 8858 w 10000"/>
                    <a:gd name="connsiteY409" fmla="*/ 8155 h 10000"/>
                    <a:gd name="connsiteX410" fmla="*/ 8834 w 10000"/>
                    <a:gd name="connsiteY410" fmla="*/ 8155 h 10000"/>
                    <a:gd name="connsiteX411" fmla="*/ 8834 w 10000"/>
                    <a:gd name="connsiteY411" fmla="*/ 8132 h 10000"/>
                    <a:gd name="connsiteX412" fmla="*/ 8776 w 10000"/>
                    <a:gd name="connsiteY412" fmla="*/ 8132 h 10000"/>
                    <a:gd name="connsiteX413" fmla="*/ 8741 w 10000"/>
                    <a:gd name="connsiteY413" fmla="*/ 8155 h 10000"/>
                    <a:gd name="connsiteX414" fmla="*/ 8695 w 10000"/>
                    <a:gd name="connsiteY414" fmla="*/ 8132 h 10000"/>
                    <a:gd name="connsiteX415" fmla="*/ 8636 w 10000"/>
                    <a:gd name="connsiteY415" fmla="*/ 8132 h 10000"/>
                    <a:gd name="connsiteX416" fmla="*/ 8601 w 10000"/>
                    <a:gd name="connsiteY416" fmla="*/ 8155 h 10000"/>
                    <a:gd name="connsiteX417" fmla="*/ 8543 w 10000"/>
                    <a:gd name="connsiteY417" fmla="*/ 8155 h 10000"/>
                    <a:gd name="connsiteX418" fmla="*/ 8497 w 10000"/>
                    <a:gd name="connsiteY418" fmla="*/ 8166 h 10000"/>
                    <a:gd name="connsiteX419" fmla="*/ 8485 w 10000"/>
                    <a:gd name="connsiteY419" fmla="*/ 8190 h 10000"/>
                    <a:gd name="connsiteX420" fmla="*/ 8438 w 10000"/>
                    <a:gd name="connsiteY420" fmla="*/ 8190 h 10000"/>
                    <a:gd name="connsiteX421" fmla="*/ 8415 w 10000"/>
                    <a:gd name="connsiteY421" fmla="*/ 8213 h 10000"/>
                    <a:gd name="connsiteX422" fmla="*/ 8380 w 10000"/>
                    <a:gd name="connsiteY422" fmla="*/ 8213 h 10000"/>
                    <a:gd name="connsiteX423" fmla="*/ 8357 w 10000"/>
                    <a:gd name="connsiteY423" fmla="*/ 8248 h 10000"/>
                    <a:gd name="connsiteX424" fmla="*/ 8322 w 10000"/>
                    <a:gd name="connsiteY424" fmla="*/ 8248 h 10000"/>
                    <a:gd name="connsiteX425" fmla="*/ 8298 w 10000"/>
                    <a:gd name="connsiteY425" fmla="*/ 8271 h 10000"/>
                    <a:gd name="connsiteX426" fmla="*/ 8263 w 10000"/>
                    <a:gd name="connsiteY426" fmla="*/ 8271 h 10000"/>
                    <a:gd name="connsiteX427" fmla="*/ 8240 w 10000"/>
                    <a:gd name="connsiteY427" fmla="*/ 8294 h 10000"/>
                    <a:gd name="connsiteX428" fmla="*/ 8240 w 10000"/>
                    <a:gd name="connsiteY428" fmla="*/ 8306 h 10000"/>
                    <a:gd name="connsiteX429" fmla="*/ 8193 w 10000"/>
                    <a:gd name="connsiteY429" fmla="*/ 8329 h 10000"/>
                    <a:gd name="connsiteX430" fmla="*/ 8135 w 10000"/>
                    <a:gd name="connsiteY430" fmla="*/ 8329 h 10000"/>
                    <a:gd name="connsiteX431" fmla="*/ 8124 w 10000"/>
                    <a:gd name="connsiteY431" fmla="*/ 8352 h 10000"/>
                    <a:gd name="connsiteX432" fmla="*/ 8100 w 10000"/>
                    <a:gd name="connsiteY432" fmla="*/ 8364 h 10000"/>
                    <a:gd name="connsiteX433" fmla="*/ 8054 w 10000"/>
                    <a:gd name="connsiteY433" fmla="*/ 8364 h 10000"/>
                    <a:gd name="connsiteX434" fmla="*/ 8019 w 10000"/>
                    <a:gd name="connsiteY434" fmla="*/ 8387 h 10000"/>
                    <a:gd name="connsiteX435" fmla="*/ 7995 w 10000"/>
                    <a:gd name="connsiteY435" fmla="*/ 8411 h 10000"/>
                    <a:gd name="connsiteX436" fmla="*/ 7960 w 10000"/>
                    <a:gd name="connsiteY436" fmla="*/ 8434 h 10000"/>
                    <a:gd name="connsiteX437" fmla="*/ 7914 w 10000"/>
                    <a:gd name="connsiteY437" fmla="*/ 8445 h 10000"/>
                    <a:gd name="connsiteX438" fmla="*/ 7902 w 10000"/>
                    <a:gd name="connsiteY438" fmla="*/ 8469 h 10000"/>
                    <a:gd name="connsiteX439" fmla="*/ 7902 w 10000"/>
                    <a:gd name="connsiteY439" fmla="*/ 8493 h 10000"/>
                    <a:gd name="connsiteX440" fmla="*/ 7855 w 10000"/>
                    <a:gd name="connsiteY440" fmla="*/ 8528 h 10000"/>
                    <a:gd name="connsiteX441" fmla="*/ 7844 w 10000"/>
                    <a:gd name="connsiteY441" fmla="*/ 8552 h 10000"/>
                    <a:gd name="connsiteX442" fmla="*/ 7821 w 10000"/>
                    <a:gd name="connsiteY442" fmla="*/ 8575 h 10000"/>
                    <a:gd name="connsiteX443" fmla="*/ 7797 w 10000"/>
                    <a:gd name="connsiteY443" fmla="*/ 8587 h 10000"/>
                    <a:gd name="connsiteX444" fmla="*/ 7797 w 10000"/>
                    <a:gd name="connsiteY444" fmla="*/ 8610 h 10000"/>
                    <a:gd name="connsiteX445" fmla="*/ 7774 w 10000"/>
                    <a:gd name="connsiteY445" fmla="*/ 8634 h 10000"/>
                    <a:gd name="connsiteX446" fmla="*/ 7762 w 10000"/>
                    <a:gd name="connsiteY446" fmla="*/ 8657 h 10000"/>
                    <a:gd name="connsiteX447" fmla="*/ 7762 w 10000"/>
                    <a:gd name="connsiteY447" fmla="*/ 8668 h 10000"/>
                    <a:gd name="connsiteX448" fmla="*/ 7762 w 10000"/>
                    <a:gd name="connsiteY448" fmla="*/ 8692 h 10000"/>
                    <a:gd name="connsiteX449" fmla="*/ 7762 w 10000"/>
                    <a:gd name="connsiteY449" fmla="*/ 8715 h 10000"/>
                    <a:gd name="connsiteX450" fmla="*/ 7739 w 10000"/>
                    <a:gd name="connsiteY450" fmla="*/ 8727 h 10000"/>
                    <a:gd name="connsiteX451" fmla="*/ 7716 w 10000"/>
                    <a:gd name="connsiteY451" fmla="*/ 8750 h 10000"/>
                    <a:gd name="connsiteX452" fmla="*/ 7716 w 10000"/>
                    <a:gd name="connsiteY452" fmla="*/ 8773 h 10000"/>
                    <a:gd name="connsiteX453" fmla="*/ 7681 w 10000"/>
                    <a:gd name="connsiteY453" fmla="*/ 8796 h 10000"/>
                    <a:gd name="connsiteX454" fmla="*/ 7681 w 10000"/>
                    <a:gd name="connsiteY454" fmla="*/ 8808 h 10000"/>
                    <a:gd name="connsiteX455" fmla="*/ 7681 w 10000"/>
                    <a:gd name="connsiteY455" fmla="*/ 8831 h 10000"/>
                    <a:gd name="connsiteX456" fmla="*/ 7681 w 10000"/>
                    <a:gd name="connsiteY456" fmla="*/ 8854 h 10000"/>
                    <a:gd name="connsiteX457" fmla="*/ 7692 w 10000"/>
                    <a:gd name="connsiteY457" fmla="*/ 8854 h 10000"/>
                    <a:gd name="connsiteX458" fmla="*/ 7716 w 10000"/>
                    <a:gd name="connsiteY458" fmla="*/ 8866 h 10000"/>
                    <a:gd name="connsiteX459" fmla="*/ 7762 w 10000"/>
                    <a:gd name="connsiteY459" fmla="*/ 8866 h 10000"/>
                    <a:gd name="connsiteX460" fmla="*/ 7774 w 10000"/>
                    <a:gd name="connsiteY460" fmla="*/ 8866 h 10000"/>
                    <a:gd name="connsiteX461" fmla="*/ 7797 w 10000"/>
                    <a:gd name="connsiteY461" fmla="*/ 8866 h 10000"/>
                    <a:gd name="connsiteX462" fmla="*/ 7797 w 10000"/>
                    <a:gd name="connsiteY462" fmla="*/ 8866 h 10000"/>
                    <a:gd name="connsiteX463" fmla="*/ 7821 w 10000"/>
                    <a:gd name="connsiteY463" fmla="*/ 8889 h 10000"/>
                    <a:gd name="connsiteX464" fmla="*/ 7855 w 10000"/>
                    <a:gd name="connsiteY464" fmla="*/ 8889 h 10000"/>
                    <a:gd name="connsiteX465" fmla="*/ 7902 w 10000"/>
                    <a:gd name="connsiteY465" fmla="*/ 8866 h 10000"/>
                    <a:gd name="connsiteX466" fmla="*/ 7937 w 10000"/>
                    <a:gd name="connsiteY466" fmla="*/ 8866 h 10000"/>
                    <a:gd name="connsiteX467" fmla="*/ 7984 w 10000"/>
                    <a:gd name="connsiteY467" fmla="*/ 8854 h 10000"/>
                    <a:gd name="connsiteX468" fmla="*/ 7995 w 10000"/>
                    <a:gd name="connsiteY468" fmla="*/ 8831 h 10000"/>
                    <a:gd name="connsiteX469" fmla="*/ 8042 w 10000"/>
                    <a:gd name="connsiteY469" fmla="*/ 8831 h 10000"/>
                    <a:gd name="connsiteX470" fmla="*/ 8054 w 10000"/>
                    <a:gd name="connsiteY470" fmla="*/ 8866 h 10000"/>
                    <a:gd name="connsiteX471" fmla="*/ 8077 w 10000"/>
                    <a:gd name="connsiteY471" fmla="*/ 8889 h 10000"/>
                    <a:gd name="connsiteX472" fmla="*/ 8124 w 10000"/>
                    <a:gd name="connsiteY472" fmla="*/ 8937 h 10000"/>
                    <a:gd name="connsiteX473" fmla="*/ 8159 w 10000"/>
                    <a:gd name="connsiteY473" fmla="*/ 8973 h 10000"/>
                    <a:gd name="connsiteX474" fmla="*/ 8182 w 10000"/>
                    <a:gd name="connsiteY474" fmla="*/ 9008 h 10000"/>
                    <a:gd name="connsiteX475" fmla="*/ 8182 w 10000"/>
                    <a:gd name="connsiteY475" fmla="*/ 9054 h 10000"/>
                    <a:gd name="connsiteX476" fmla="*/ 8159 w 10000"/>
                    <a:gd name="connsiteY476" fmla="*/ 9077 h 10000"/>
                    <a:gd name="connsiteX477" fmla="*/ 8124 w 10000"/>
                    <a:gd name="connsiteY477" fmla="*/ 9089 h 10000"/>
                    <a:gd name="connsiteX478" fmla="*/ 8077 w 10000"/>
                    <a:gd name="connsiteY478" fmla="*/ 9089 h 10000"/>
                    <a:gd name="connsiteX479" fmla="*/ 8054 w 10000"/>
                    <a:gd name="connsiteY479" fmla="*/ 9077 h 10000"/>
                    <a:gd name="connsiteX480" fmla="*/ 8042 w 10000"/>
                    <a:gd name="connsiteY480" fmla="*/ 9077 h 10000"/>
                    <a:gd name="connsiteX481" fmla="*/ 7995 w 10000"/>
                    <a:gd name="connsiteY481" fmla="*/ 9077 h 10000"/>
                    <a:gd name="connsiteX482" fmla="*/ 7937 w 10000"/>
                    <a:gd name="connsiteY482" fmla="*/ 9077 h 10000"/>
                    <a:gd name="connsiteX483" fmla="*/ 7902 w 10000"/>
                    <a:gd name="connsiteY483" fmla="*/ 9077 h 10000"/>
                    <a:gd name="connsiteX484" fmla="*/ 7879 w 10000"/>
                    <a:gd name="connsiteY484" fmla="*/ 9089 h 10000"/>
                    <a:gd name="connsiteX485" fmla="*/ 7821 w 10000"/>
                    <a:gd name="connsiteY485" fmla="*/ 9112 h 10000"/>
                    <a:gd name="connsiteX486" fmla="*/ 7774 w 10000"/>
                    <a:gd name="connsiteY486" fmla="*/ 9136 h 10000"/>
                    <a:gd name="connsiteX487" fmla="*/ 7716 w 10000"/>
                    <a:gd name="connsiteY487" fmla="*/ 9159 h 10000"/>
                    <a:gd name="connsiteX488" fmla="*/ 7657 w 10000"/>
                    <a:gd name="connsiteY488" fmla="*/ 9170 h 10000"/>
                    <a:gd name="connsiteX489" fmla="*/ 7634 w 10000"/>
                    <a:gd name="connsiteY489" fmla="*/ 9170 h 10000"/>
                    <a:gd name="connsiteX490" fmla="*/ 7622 w 10000"/>
                    <a:gd name="connsiteY490" fmla="*/ 9194 h 10000"/>
                    <a:gd name="connsiteX491" fmla="*/ 7576 w 10000"/>
                    <a:gd name="connsiteY491" fmla="*/ 9217 h 10000"/>
                    <a:gd name="connsiteX492" fmla="*/ 7552 w 10000"/>
                    <a:gd name="connsiteY492" fmla="*/ 9229 h 10000"/>
                    <a:gd name="connsiteX493" fmla="*/ 7541 w 10000"/>
                    <a:gd name="connsiteY493" fmla="*/ 9217 h 10000"/>
                    <a:gd name="connsiteX494" fmla="*/ 7517 w 10000"/>
                    <a:gd name="connsiteY494" fmla="*/ 9229 h 10000"/>
                    <a:gd name="connsiteX495" fmla="*/ 7494 w 10000"/>
                    <a:gd name="connsiteY495" fmla="*/ 9252 h 10000"/>
                    <a:gd name="connsiteX496" fmla="*/ 7494 w 10000"/>
                    <a:gd name="connsiteY496" fmla="*/ 9252 h 10000"/>
                    <a:gd name="connsiteX497" fmla="*/ 7483 w 10000"/>
                    <a:gd name="connsiteY497" fmla="*/ 9298 h 10000"/>
                    <a:gd name="connsiteX498" fmla="*/ 7459 w 10000"/>
                    <a:gd name="connsiteY498" fmla="*/ 9298 h 10000"/>
                    <a:gd name="connsiteX499" fmla="*/ 7436 w 10000"/>
                    <a:gd name="connsiteY499" fmla="*/ 9333 h 10000"/>
                    <a:gd name="connsiteX500" fmla="*/ 7413 w 10000"/>
                    <a:gd name="connsiteY500" fmla="*/ 9357 h 10000"/>
                    <a:gd name="connsiteX501" fmla="*/ 7401 w 10000"/>
                    <a:gd name="connsiteY501" fmla="*/ 9369 h 10000"/>
                    <a:gd name="connsiteX502" fmla="*/ 7378 w 10000"/>
                    <a:gd name="connsiteY502" fmla="*/ 9393 h 10000"/>
                    <a:gd name="connsiteX503" fmla="*/ 7354 w 10000"/>
                    <a:gd name="connsiteY503" fmla="*/ 9393 h 10000"/>
                    <a:gd name="connsiteX504" fmla="*/ 7296 w 10000"/>
                    <a:gd name="connsiteY504" fmla="*/ 9393 h 10000"/>
                    <a:gd name="connsiteX505" fmla="*/ 7238 w 10000"/>
                    <a:gd name="connsiteY505" fmla="*/ 9393 h 10000"/>
                    <a:gd name="connsiteX506" fmla="*/ 7203 w 10000"/>
                    <a:gd name="connsiteY506" fmla="*/ 9393 h 10000"/>
                    <a:gd name="connsiteX507" fmla="*/ 7156 w 10000"/>
                    <a:gd name="connsiteY507" fmla="*/ 9369 h 10000"/>
                    <a:gd name="connsiteX508" fmla="*/ 7121 w 10000"/>
                    <a:gd name="connsiteY508" fmla="*/ 9369 h 10000"/>
                    <a:gd name="connsiteX509" fmla="*/ 7075 w 10000"/>
                    <a:gd name="connsiteY509" fmla="*/ 9369 h 10000"/>
                    <a:gd name="connsiteX510" fmla="*/ 7016 w 10000"/>
                    <a:gd name="connsiteY510" fmla="*/ 9393 h 10000"/>
                    <a:gd name="connsiteX511" fmla="*/ 6993 w 10000"/>
                    <a:gd name="connsiteY511" fmla="*/ 9440 h 10000"/>
                    <a:gd name="connsiteX512" fmla="*/ 6958 w 10000"/>
                    <a:gd name="connsiteY512" fmla="*/ 9451 h 10000"/>
                    <a:gd name="connsiteX513" fmla="*/ 6911 w 10000"/>
                    <a:gd name="connsiteY513" fmla="*/ 9475 h 10000"/>
                    <a:gd name="connsiteX514" fmla="*/ 6876 w 10000"/>
                    <a:gd name="connsiteY514" fmla="*/ 9498 h 10000"/>
                    <a:gd name="connsiteX515" fmla="*/ 6853 w 10000"/>
                    <a:gd name="connsiteY515" fmla="*/ 9510 h 10000"/>
                    <a:gd name="connsiteX516" fmla="*/ 6841 w 10000"/>
                    <a:gd name="connsiteY516" fmla="*/ 9556 h 10000"/>
                    <a:gd name="connsiteX517" fmla="*/ 6818 w 10000"/>
                    <a:gd name="connsiteY517" fmla="*/ 9614 h 10000"/>
                    <a:gd name="connsiteX518" fmla="*/ 6818 w 10000"/>
                    <a:gd name="connsiteY518" fmla="*/ 9638 h 10000"/>
                    <a:gd name="connsiteX519" fmla="*/ 6795 w 10000"/>
                    <a:gd name="connsiteY519" fmla="*/ 9649 h 10000"/>
                    <a:gd name="connsiteX520" fmla="*/ 6795 w 10000"/>
                    <a:gd name="connsiteY520" fmla="*/ 9672 h 10000"/>
                    <a:gd name="connsiteX521" fmla="*/ 6760 w 10000"/>
                    <a:gd name="connsiteY521" fmla="*/ 9672 h 10000"/>
                    <a:gd name="connsiteX522" fmla="*/ 6737 w 10000"/>
                    <a:gd name="connsiteY522" fmla="*/ 9696 h 10000"/>
                    <a:gd name="connsiteX523" fmla="*/ 6702 w 10000"/>
                    <a:gd name="connsiteY523" fmla="*/ 9719 h 10000"/>
                    <a:gd name="connsiteX524" fmla="*/ 6655 w 10000"/>
                    <a:gd name="connsiteY524" fmla="*/ 9731 h 10000"/>
                    <a:gd name="connsiteX525" fmla="*/ 6632 w 10000"/>
                    <a:gd name="connsiteY525" fmla="*/ 9754 h 10000"/>
                    <a:gd name="connsiteX526" fmla="*/ 6620 w 10000"/>
                    <a:gd name="connsiteY526" fmla="*/ 9777 h 10000"/>
                    <a:gd name="connsiteX527" fmla="*/ 6597 w 10000"/>
                    <a:gd name="connsiteY527" fmla="*/ 9814 h 10000"/>
                    <a:gd name="connsiteX528" fmla="*/ 6550 w 10000"/>
                    <a:gd name="connsiteY528" fmla="*/ 9837 h 10000"/>
                    <a:gd name="connsiteX529" fmla="*/ 6538 w 10000"/>
                    <a:gd name="connsiteY529" fmla="*/ 9872 h 10000"/>
                    <a:gd name="connsiteX530" fmla="*/ 6515 w 10000"/>
                    <a:gd name="connsiteY530" fmla="*/ 9895 h 10000"/>
                    <a:gd name="connsiteX531" fmla="*/ 6492 w 10000"/>
                    <a:gd name="connsiteY531" fmla="*/ 9942 h 10000"/>
                    <a:gd name="connsiteX532" fmla="*/ 6480 w 10000"/>
                    <a:gd name="connsiteY532" fmla="*/ 9953 h 10000"/>
                    <a:gd name="connsiteX533" fmla="*/ 6434 w 10000"/>
                    <a:gd name="connsiteY533" fmla="*/ 9953 h 10000"/>
                    <a:gd name="connsiteX534" fmla="*/ 6399 w 10000"/>
                    <a:gd name="connsiteY534" fmla="*/ 9953 h 10000"/>
                    <a:gd name="connsiteX535" fmla="*/ 6352 w 10000"/>
                    <a:gd name="connsiteY535" fmla="*/ 9953 h 10000"/>
                    <a:gd name="connsiteX536" fmla="*/ 6317 w 10000"/>
                    <a:gd name="connsiteY536" fmla="*/ 9953 h 10000"/>
                    <a:gd name="connsiteX537" fmla="*/ 6294 w 10000"/>
                    <a:gd name="connsiteY537" fmla="*/ 9977 h 10000"/>
                    <a:gd name="connsiteX538" fmla="*/ 6259 w 10000"/>
                    <a:gd name="connsiteY538" fmla="*/ 10000 h 10000"/>
                    <a:gd name="connsiteX539" fmla="*/ 6200 w 10000"/>
                    <a:gd name="connsiteY539" fmla="*/ 9977 h 10000"/>
                    <a:gd name="connsiteX540" fmla="*/ 6154 w 10000"/>
                    <a:gd name="connsiteY540" fmla="*/ 9977 h 10000"/>
                    <a:gd name="connsiteX541" fmla="*/ 6154 w 10000"/>
                    <a:gd name="connsiteY541" fmla="*/ 9942 h 10000"/>
                    <a:gd name="connsiteX542" fmla="*/ 6154 w 10000"/>
                    <a:gd name="connsiteY542" fmla="*/ 9872 h 10000"/>
                    <a:gd name="connsiteX543" fmla="*/ 6154 w 10000"/>
                    <a:gd name="connsiteY543" fmla="*/ 9837 h 10000"/>
                    <a:gd name="connsiteX544" fmla="*/ 6200 w 10000"/>
                    <a:gd name="connsiteY544" fmla="*/ 9802 h 10000"/>
                    <a:gd name="connsiteX545" fmla="*/ 6212 w 10000"/>
                    <a:gd name="connsiteY545" fmla="*/ 9777 h 10000"/>
                    <a:gd name="connsiteX546" fmla="*/ 6259 w 10000"/>
                    <a:gd name="connsiteY546" fmla="*/ 9777 h 10000"/>
                    <a:gd name="connsiteX547" fmla="*/ 6294 w 10000"/>
                    <a:gd name="connsiteY547" fmla="*/ 9802 h 10000"/>
                    <a:gd name="connsiteX548" fmla="*/ 6340 w 10000"/>
                    <a:gd name="connsiteY548" fmla="*/ 9802 h 10000"/>
                    <a:gd name="connsiteX549" fmla="*/ 6375 w 10000"/>
                    <a:gd name="connsiteY549" fmla="*/ 9754 h 10000"/>
                    <a:gd name="connsiteX550" fmla="*/ 6410 w 10000"/>
                    <a:gd name="connsiteY550" fmla="*/ 9731 h 10000"/>
                    <a:gd name="connsiteX551" fmla="*/ 6434 w 10000"/>
                    <a:gd name="connsiteY551" fmla="*/ 9696 h 10000"/>
                    <a:gd name="connsiteX552" fmla="*/ 6457 w 10000"/>
                    <a:gd name="connsiteY552" fmla="*/ 9672 h 10000"/>
                    <a:gd name="connsiteX553" fmla="*/ 6457 w 10000"/>
                    <a:gd name="connsiteY553" fmla="*/ 9638 h 10000"/>
                    <a:gd name="connsiteX554" fmla="*/ 6410 w 10000"/>
                    <a:gd name="connsiteY554" fmla="*/ 9614 h 10000"/>
                    <a:gd name="connsiteX555" fmla="*/ 6410 w 10000"/>
                    <a:gd name="connsiteY555" fmla="*/ 9579 h 10000"/>
                    <a:gd name="connsiteX556" fmla="*/ 6399 w 10000"/>
                    <a:gd name="connsiteY556" fmla="*/ 9556 h 10000"/>
                    <a:gd name="connsiteX557" fmla="*/ 6375 w 10000"/>
                    <a:gd name="connsiteY557" fmla="*/ 9510 h 10000"/>
                    <a:gd name="connsiteX558" fmla="*/ 6375 w 10000"/>
                    <a:gd name="connsiteY558" fmla="*/ 9252 h 10000"/>
                    <a:gd name="connsiteX559" fmla="*/ 6399 w 10000"/>
                    <a:gd name="connsiteY559" fmla="*/ 9229 h 10000"/>
                    <a:gd name="connsiteX560" fmla="*/ 6410 w 10000"/>
                    <a:gd name="connsiteY560" fmla="*/ 9217 h 10000"/>
                    <a:gd name="connsiteX561" fmla="*/ 6480 w 10000"/>
                    <a:gd name="connsiteY561" fmla="*/ 9217 h 10000"/>
                    <a:gd name="connsiteX562" fmla="*/ 6492 w 10000"/>
                    <a:gd name="connsiteY562" fmla="*/ 9170 h 10000"/>
                    <a:gd name="connsiteX563" fmla="*/ 6515 w 10000"/>
                    <a:gd name="connsiteY563" fmla="*/ 9159 h 10000"/>
                    <a:gd name="connsiteX564" fmla="*/ 6538 w 10000"/>
                    <a:gd name="connsiteY564" fmla="*/ 9112 h 10000"/>
                    <a:gd name="connsiteX565" fmla="*/ 6550 w 10000"/>
                    <a:gd name="connsiteY565" fmla="*/ 9089 h 10000"/>
                    <a:gd name="connsiteX566" fmla="*/ 6620 w 10000"/>
                    <a:gd name="connsiteY566" fmla="*/ 9054 h 10000"/>
                    <a:gd name="connsiteX567" fmla="*/ 6632 w 10000"/>
                    <a:gd name="connsiteY567" fmla="*/ 9008 h 10000"/>
                    <a:gd name="connsiteX568" fmla="*/ 6655 w 10000"/>
                    <a:gd name="connsiteY568" fmla="*/ 8996 h 10000"/>
                    <a:gd name="connsiteX569" fmla="*/ 6678 w 10000"/>
                    <a:gd name="connsiteY569" fmla="*/ 8973 h 10000"/>
                    <a:gd name="connsiteX570" fmla="*/ 6678 w 10000"/>
                    <a:gd name="connsiteY570" fmla="*/ 8937 h 10000"/>
                    <a:gd name="connsiteX571" fmla="*/ 6678 w 10000"/>
                    <a:gd name="connsiteY571" fmla="*/ 8889 h 10000"/>
                    <a:gd name="connsiteX572" fmla="*/ 6655 w 10000"/>
                    <a:gd name="connsiteY572" fmla="*/ 8866 h 10000"/>
                    <a:gd name="connsiteX573" fmla="*/ 6632 w 10000"/>
                    <a:gd name="connsiteY573" fmla="*/ 8808 h 10000"/>
                    <a:gd name="connsiteX574" fmla="*/ 6632 w 10000"/>
                    <a:gd name="connsiteY574" fmla="*/ 8727 h 10000"/>
                    <a:gd name="connsiteX575" fmla="*/ 6620 w 10000"/>
                    <a:gd name="connsiteY575" fmla="*/ 8692 h 10000"/>
                    <a:gd name="connsiteX576" fmla="*/ 6620 w 10000"/>
                    <a:gd name="connsiteY576" fmla="*/ 8634 h 10000"/>
                    <a:gd name="connsiteX577" fmla="*/ 6620 w 10000"/>
                    <a:gd name="connsiteY577" fmla="*/ 8575 h 10000"/>
                    <a:gd name="connsiteX578" fmla="*/ 6597 w 10000"/>
                    <a:gd name="connsiteY578" fmla="*/ 8528 h 10000"/>
                    <a:gd name="connsiteX579" fmla="*/ 6597 w 10000"/>
                    <a:gd name="connsiteY579" fmla="*/ 8469 h 10000"/>
                    <a:gd name="connsiteX580" fmla="*/ 6597 w 10000"/>
                    <a:gd name="connsiteY580" fmla="*/ 8411 h 10000"/>
                    <a:gd name="connsiteX581" fmla="*/ 6620 w 10000"/>
                    <a:gd name="connsiteY581" fmla="*/ 8352 h 10000"/>
                    <a:gd name="connsiteX582" fmla="*/ 6632 w 10000"/>
                    <a:gd name="connsiteY582" fmla="*/ 8306 h 10000"/>
                    <a:gd name="connsiteX583" fmla="*/ 6655 w 10000"/>
                    <a:gd name="connsiteY583" fmla="*/ 8213 h 10000"/>
                    <a:gd name="connsiteX584" fmla="*/ 6678 w 10000"/>
                    <a:gd name="connsiteY584" fmla="*/ 8190 h 10000"/>
                    <a:gd name="connsiteX585" fmla="*/ 6702 w 10000"/>
                    <a:gd name="connsiteY585" fmla="*/ 8155 h 10000"/>
                    <a:gd name="connsiteX586" fmla="*/ 6713 w 10000"/>
                    <a:gd name="connsiteY586" fmla="*/ 8132 h 10000"/>
                    <a:gd name="connsiteX587" fmla="*/ 6713 w 10000"/>
                    <a:gd name="connsiteY587" fmla="*/ 8084 h 10000"/>
                    <a:gd name="connsiteX588" fmla="*/ 6737 w 10000"/>
                    <a:gd name="connsiteY588" fmla="*/ 8049 h 10000"/>
                    <a:gd name="connsiteX589" fmla="*/ 6737 w 10000"/>
                    <a:gd name="connsiteY589" fmla="*/ 8013 h 10000"/>
                    <a:gd name="connsiteX590" fmla="*/ 6737 w 10000"/>
                    <a:gd name="connsiteY590" fmla="*/ 7943 h 10000"/>
                    <a:gd name="connsiteX591" fmla="*/ 6713 w 10000"/>
                    <a:gd name="connsiteY591" fmla="*/ 7909 h 10000"/>
                    <a:gd name="connsiteX592" fmla="*/ 6713 w 10000"/>
                    <a:gd name="connsiteY592" fmla="*/ 7862 h 10000"/>
                    <a:gd name="connsiteX593" fmla="*/ 6678 w 10000"/>
                    <a:gd name="connsiteY593" fmla="*/ 7850 h 10000"/>
                    <a:gd name="connsiteX594" fmla="*/ 6678 w 10000"/>
                    <a:gd name="connsiteY594" fmla="*/ 7804 h 10000"/>
                    <a:gd name="connsiteX595" fmla="*/ 6655 w 10000"/>
                    <a:gd name="connsiteY595" fmla="*/ 7804 h 10000"/>
                    <a:gd name="connsiteX596" fmla="*/ 6655 w 10000"/>
                    <a:gd name="connsiteY596" fmla="*/ 7792 h 10000"/>
                    <a:gd name="connsiteX597" fmla="*/ 6632 w 10000"/>
                    <a:gd name="connsiteY597" fmla="*/ 7792 h 10000"/>
                    <a:gd name="connsiteX598" fmla="*/ 6632 w 10000"/>
                    <a:gd name="connsiteY598" fmla="*/ 7746 h 10000"/>
                    <a:gd name="connsiteX599" fmla="*/ 6620 w 10000"/>
                    <a:gd name="connsiteY599" fmla="*/ 7723 h 10000"/>
                    <a:gd name="connsiteX600" fmla="*/ 6620 w 10000"/>
                    <a:gd name="connsiteY600" fmla="*/ 7711 h 10000"/>
                    <a:gd name="connsiteX601" fmla="*/ 6597 w 10000"/>
                    <a:gd name="connsiteY601" fmla="*/ 7687 h 10000"/>
                    <a:gd name="connsiteX602" fmla="*/ 6573 w 10000"/>
                    <a:gd name="connsiteY602" fmla="*/ 7663 h 10000"/>
                    <a:gd name="connsiteX603" fmla="*/ 6550 w 10000"/>
                    <a:gd name="connsiteY603" fmla="*/ 7629 h 10000"/>
                    <a:gd name="connsiteX604" fmla="*/ 6538 w 10000"/>
                    <a:gd name="connsiteY604" fmla="*/ 7629 h 10000"/>
                    <a:gd name="connsiteX605" fmla="*/ 6538 w 10000"/>
                    <a:gd name="connsiteY605" fmla="*/ 7605 h 10000"/>
                    <a:gd name="connsiteX606" fmla="*/ 6573 w 10000"/>
                    <a:gd name="connsiteY606" fmla="*/ 7605 h 10000"/>
                    <a:gd name="connsiteX607" fmla="*/ 6597 w 10000"/>
                    <a:gd name="connsiteY607" fmla="*/ 7605 h 10000"/>
                    <a:gd name="connsiteX608" fmla="*/ 6632 w 10000"/>
                    <a:gd name="connsiteY608" fmla="*/ 7605 h 10000"/>
                    <a:gd name="connsiteX609" fmla="*/ 6678 w 10000"/>
                    <a:gd name="connsiteY609" fmla="*/ 7605 h 10000"/>
                    <a:gd name="connsiteX610" fmla="*/ 6702 w 10000"/>
                    <a:gd name="connsiteY610" fmla="*/ 7629 h 10000"/>
                    <a:gd name="connsiteX611" fmla="*/ 6702 w 10000"/>
                    <a:gd name="connsiteY611" fmla="*/ 7663 h 10000"/>
                    <a:gd name="connsiteX612" fmla="*/ 6713 w 10000"/>
                    <a:gd name="connsiteY612" fmla="*/ 7687 h 10000"/>
                    <a:gd name="connsiteX613" fmla="*/ 6713 w 10000"/>
                    <a:gd name="connsiteY613" fmla="*/ 7723 h 10000"/>
                    <a:gd name="connsiteX614" fmla="*/ 6737 w 10000"/>
                    <a:gd name="connsiteY614" fmla="*/ 7746 h 10000"/>
                    <a:gd name="connsiteX615" fmla="*/ 6760 w 10000"/>
                    <a:gd name="connsiteY615" fmla="*/ 7792 h 10000"/>
                    <a:gd name="connsiteX616" fmla="*/ 6760 w 10000"/>
                    <a:gd name="connsiteY616" fmla="*/ 7792 h 10000"/>
                    <a:gd name="connsiteX617" fmla="*/ 6772 w 10000"/>
                    <a:gd name="connsiteY617" fmla="*/ 7827 h 10000"/>
                    <a:gd name="connsiteX618" fmla="*/ 6795 w 10000"/>
                    <a:gd name="connsiteY618" fmla="*/ 7850 h 10000"/>
                    <a:gd name="connsiteX619" fmla="*/ 6818 w 10000"/>
                    <a:gd name="connsiteY619" fmla="*/ 7862 h 10000"/>
                    <a:gd name="connsiteX620" fmla="*/ 6818 w 10000"/>
                    <a:gd name="connsiteY620" fmla="*/ 7850 h 10000"/>
                    <a:gd name="connsiteX621" fmla="*/ 6841 w 10000"/>
                    <a:gd name="connsiteY621" fmla="*/ 7850 h 10000"/>
                    <a:gd name="connsiteX622" fmla="*/ 6853 w 10000"/>
                    <a:gd name="connsiteY622" fmla="*/ 7804 h 10000"/>
                    <a:gd name="connsiteX623" fmla="*/ 6876 w 10000"/>
                    <a:gd name="connsiteY623" fmla="*/ 7804 h 10000"/>
                    <a:gd name="connsiteX624" fmla="*/ 6876 w 10000"/>
                    <a:gd name="connsiteY624" fmla="*/ 7827 h 10000"/>
                    <a:gd name="connsiteX625" fmla="*/ 6876 w 10000"/>
                    <a:gd name="connsiteY625" fmla="*/ 7862 h 10000"/>
                    <a:gd name="connsiteX626" fmla="*/ 6876 w 10000"/>
                    <a:gd name="connsiteY626" fmla="*/ 7885 h 10000"/>
                    <a:gd name="connsiteX627" fmla="*/ 6876 w 10000"/>
                    <a:gd name="connsiteY627" fmla="*/ 7909 h 10000"/>
                    <a:gd name="connsiteX628" fmla="*/ 6900 w 10000"/>
                    <a:gd name="connsiteY628" fmla="*/ 7909 h 10000"/>
                    <a:gd name="connsiteX629" fmla="*/ 6911 w 10000"/>
                    <a:gd name="connsiteY629" fmla="*/ 7909 h 10000"/>
                    <a:gd name="connsiteX630" fmla="*/ 6935 w 10000"/>
                    <a:gd name="connsiteY630" fmla="*/ 7932 h 10000"/>
                    <a:gd name="connsiteX631" fmla="*/ 6911 w 10000"/>
                    <a:gd name="connsiteY631" fmla="*/ 7943 h 10000"/>
                    <a:gd name="connsiteX632" fmla="*/ 6911 w 10000"/>
                    <a:gd name="connsiteY632" fmla="*/ 7967 h 10000"/>
                    <a:gd name="connsiteX633" fmla="*/ 6935 w 10000"/>
                    <a:gd name="connsiteY633" fmla="*/ 7990 h 10000"/>
                    <a:gd name="connsiteX634" fmla="*/ 6935 w 10000"/>
                    <a:gd name="connsiteY634" fmla="*/ 8013 h 10000"/>
                    <a:gd name="connsiteX635" fmla="*/ 6958 w 10000"/>
                    <a:gd name="connsiteY635" fmla="*/ 8025 h 10000"/>
                    <a:gd name="connsiteX636" fmla="*/ 6981 w 10000"/>
                    <a:gd name="connsiteY636" fmla="*/ 8013 h 10000"/>
                    <a:gd name="connsiteX637" fmla="*/ 6981 w 10000"/>
                    <a:gd name="connsiteY637" fmla="*/ 7990 h 10000"/>
                    <a:gd name="connsiteX638" fmla="*/ 6993 w 10000"/>
                    <a:gd name="connsiteY638" fmla="*/ 7967 h 10000"/>
                    <a:gd name="connsiteX639" fmla="*/ 6993 w 10000"/>
                    <a:gd name="connsiteY639" fmla="*/ 7943 h 10000"/>
                    <a:gd name="connsiteX640" fmla="*/ 7016 w 10000"/>
                    <a:gd name="connsiteY640" fmla="*/ 7932 h 10000"/>
                    <a:gd name="connsiteX641" fmla="*/ 7040 w 10000"/>
                    <a:gd name="connsiteY641" fmla="*/ 7932 h 10000"/>
                    <a:gd name="connsiteX642" fmla="*/ 7051 w 10000"/>
                    <a:gd name="connsiteY642" fmla="*/ 7943 h 10000"/>
                    <a:gd name="connsiteX643" fmla="*/ 7075 w 10000"/>
                    <a:gd name="connsiteY643" fmla="*/ 7967 h 10000"/>
                    <a:gd name="connsiteX644" fmla="*/ 7075 w 10000"/>
                    <a:gd name="connsiteY644" fmla="*/ 7990 h 10000"/>
                    <a:gd name="connsiteX645" fmla="*/ 7098 w 10000"/>
                    <a:gd name="connsiteY645" fmla="*/ 8013 h 10000"/>
                    <a:gd name="connsiteX646" fmla="*/ 7121 w 10000"/>
                    <a:gd name="connsiteY646" fmla="*/ 8013 h 10000"/>
                    <a:gd name="connsiteX647" fmla="*/ 7133 w 10000"/>
                    <a:gd name="connsiteY647" fmla="*/ 8013 h 10000"/>
                    <a:gd name="connsiteX648" fmla="*/ 7156 w 10000"/>
                    <a:gd name="connsiteY648" fmla="*/ 8013 h 10000"/>
                    <a:gd name="connsiteX649" fmla="*/ 7179 w 10000"/>
                    <a:gd name="connsiteY649" fmla="*/ 8025 h 10000"/>
                    <a:gd name="connsiteX650" fmla="*/ 7203 w 10000"/>
                    <a:gd name="connsiteY650" fmla="*/ 8025 h 10000"/>
                    <a:gd name="connsiteX651" fmla="*/ 7238 w 10000"/>
                    <a:gd name="connsiteY651" fmla="*/ 8049 h 10000"/>
                    <a:gd name="connsiteX652" fmla="*/ 7261 w 10000"/>
                    <a:gd name="connsiteY652" fmla="*/ 8049 h 10000"/>
                    <a:gd name="connsiteX653" fmla="*/ 7273 w 10000"/>
                    <a:gd name="connsiteY653" fmla="*/ 8025 h 10000"/>
                    <a:gd name="connsiteX654" fmla="*/ 7296 w 10000"/>
                    <a:gd name="connsiteY654" fmla="*/ 8025 h 10000"/>
                    <a:gd name="connsiteX655" fmla="*/ 7343 w 10000"/>
                    <a:gd name="connsiteY655" fmla="*/ 8025 h 10000"/>
                    <a:gd name="connsiteX656" fmla="*/ 7378 w 10000"/>
                    <a:gd name="connsiteY656" fmla="*/ 8013 h 10000"/>
                    <a:gd name="connsiteX657" fmla="*/ 7401 w 10000"/>
                    <a:gd name="connsiteY657" fmla="*/ 7990 h 10000"/>
                    <a:gd name="connsiteX658" fmla="*/ 7413 w 10000"/>
                    <a:gd name="connsiteY658" fmla="*/ 7967 h 10000"/>
                    <a:gd name="connsiteX659" fmla="*/ 7413 w 10000"/>
                    <a:gd name="connsiteY659" fmla="*/ 7909 h 10000"/>
                    <a:gd name="connsiteX660" fmla="*/ 7413 w 10000"/>
                    <a:gd name="connsiteY660" fmla="*/ 7885 h 10000"/>
                    <a:gd name="connsiteX661" fmla="*/ 7401 w 10000"/>
                    <a:gd name="connsiteY661" fmla="*/ 7862 h 10000"/>
                    <a:gd name="connsiteX662" fmla="*/ 7378 w 10000"/>
                    <a:gd name="connsiteY662" fmla="*/ 7850 h 10000"/>
                    <a:gd name="connsiteX663" fmla="*/ 7354 w 10000"/>
                    <a:gd name="connsiteY663" fmla="*/ 7850 h 10000"/>
                    <a:gd name="connsiteX664" fmla="*/ 7343 w 10000"/>
                    <a:gd name="connsiteY664" fmla="*/ 7827 h 10000"/>
                    <a:gd name="connsiteX665" fmla="*/ 7319 w 10000"/>
                    <a:gd name="connsiteY665" fmla="*/ 7792 h 10000"/>
                    <a:gd name="connsiteX666" fmla="*/ 7343 w 10000"/>
                    <a:gd name="connsiteY666" fmla="*/ 7792 h 10000"/>
                    <a:gd name="connsiteX667" fmla="*/ 7354 w 10000"/>
                    <a:gd name="connsiteY667" fmla="*/ 7792 h 10000"/>
                    <a:gd name="connsiteX668" fmla="*/ 7401 w 10000"/>
                    <a:gd name="connsiteY668" fmla="*/ 7792 h 10000"/>
                    <a:gd name="connsiteX669" fmla="*/ 7401 w 10000"/>
                    <a:gd name="connsiteY669" fmla="*/ 7804 h 10000"/>
                    <a:gd name="connsiteX670" fmla="*/ 7436 w 10000"/>
                    <a:gd name="connsiteY670" fmla="*/ 7804 h 10000"/>
                    <a:gd name="connsiteX671" fmla="*/ 7459 w 10000"/>
                    <a:gd name="connsiteY671" fmla="*/ 7804 h 10000"/>
                    <a:gd name="connsiteX672" fmla="*/ 7494 w 10000"/>
                    <a:gd name="connsiteY672" fmla="*/ 7804 h 10000"/>
                    <a:gd name="connsiteX673" fmla="*/ 7517 w 10000"/>
                    <a:gd name="connsiteY673" fmla="*/ 7792 h 10000"/>
                    <a:gd name="connsiteX674" fmla="*/ 7517 w 10000"/>
                    <a:gd name="connsiteY674" fmla="*/ 7769 h 10000"/>
                    <a:gd name="connsiteX675" fmla="*/ 7517 w 10000"/>
                    <a:gd name="connsiteY675" fmla="*/ 7723 h 10000"/>
                    <a:gd name="connsiteX676" fmla="*/ 7494 w 10000"/>
                    <a:gd name="connsiteY676" fmla="*/ 7723 h 10000"/>
                    <a:gd name="connsiteX677" fmla="*/ 7483 w 10000"/>
                    <a:gd name="connsiteY677" fmla="*/ 7687 h 10000"/>
                    <a:gd name="connsiteX678" fmla="*/ 7459 w 10000"/>
                    <a:gd name="connsiteY678" fmla="*/ 7687 h 10000"/>
                    <a:gd name="connsiteX679" fmla="*/ 7413 w 10000"/>
                    <a:gd name="connsiteY679" fmla="*/ 7663 h 10000"/>
                    <a:gd name="connsiteX680" fmla="*/ 7401 w 10000"/>
                    <a:gd name="connsiteY680" fmla="*/ 7663 h 10000"/>
                    <a:gd name="connsiteX681" fmla="*/ 7378 w 10000"/>
                    <a:gd name="connsiteY681" fmla="*/ 7652 h 10000"/>
                    <a:gd name="connsiteX682" fmla="*/ 7354 w 10000"/>
                    <a:gd name="connsiteY682" fmla="*/ 7605 h 10000"/>
                    <a:gd name="connsiteX683" fmla="*/ 7343 w 10000"/>
                    <a:gd name="connsiteY683" fmla="*/ 7581 h 10000"/>
                    <a:gd name="connsiteX684" fmla="*/ 7319 w 10000"/>
                    <a:gd name="connsiteY684" fmla="*/ 7569 h 10000"/>
                    <a:gd name="connsiteX685" fmla="*/ 7343 w 10000"/>
                    <a:gd name="connsiteY685" fmla="*/ 7546 h 10000"/>
                    <a:gd name="connsiteX686" fmla="*/ 7343 w 10000"/>
                    <a:gd name="connsiteY686" fmla="*/ 7523 h 10000"/>
                    <a:gd name="connsiteX687" fmla="*/ 7296 w 10000"/>
                    <a:gd name="connsiteY687" fmla="*/ 7511 h 10000"/>
                    <a:gd name="connsiteX688" fmla="*/ 7296 w 10000"/>
                    <a:gd name="connsiteY688" fmla="*/ 7488 h 10000"/>
                    <a:gd name="connsiteX689" fmla="*/ 7296 w 10000"/>
                    <a:gd name="connsiteY689" fmla="*/ 7441 h 10000"/>
                    <a:gd name="connsiteX690" fmla="*/ 7296 w 10000"/>
                    <a:gd name="connsiteY690" fmla="*/ 7430 h 10000"/>
                    <a:gd name="connsiteX691" fmla="*/ 7261 w 10000"/>
                    <a:gd name="connsiteY691" fmla="*/ 7407 h 10000"/>
                    <a:gd name="connsiteX692" fmla="*/ 7238 w 10000"/>
                    <a:gd name="connsiteY692" fmla="*/ 7407 h 10000"/>
                    <a:gd name="connsiteX693" fmla="*/ 7179 w 10000"/>
                    <a:gd name="connsiteY693" fmla="*/ 7407 h 10000"/>
                    <a:gd name="connsiteX694" fmla="*/ 7156 w 10000"/>
                    <a:gd name="connsiteY694" fmla="*/ 7383 h 10000"/>
                    <a:gd name="connsiteX695" fmla="*/ 7133 w 10000"/>
                    <a:gd name="connsiteY695" fmla="*/ 7348 h 10000"/>
                    <a:gd name="connsiteX696" fmla="*/ 7098 w 10000"/>
                    <a:gd name="connsiteY696" fmla="*/ 7348 h 10000"/>
                    <a:gd name="connsiteX697" fmla="*/ 7075 w 10000"/>
                    <a:gd name="connsiteY697" fmla="*/ 7325 h 10000"/>
                    <a:gd name="connsiteX698" fmla="*/ 7051 w 10000"/>
                    <a:gd name="connsiteY698" fmla="*/ 7302 h 10000"/>
                    <a:gd name="connsiteX699" fmla="*/ 7040 w 10000"/>
                    <a:gd name="connsiteY699" fmla="*/ 7289 h 10000"/>
                    <a:gd name="connsiteX700" fmla="*/ 7016 w 10000"/>
                    <a:gd name="connsiteY700" fmla="*/ 7289 h 10000"/>
                    <a:gd name="connsiteX701" fmla="*/ 7016 w 10000"/>
                    <a:gd name="connsiteY701" fmla="*/ 7266 h 10000"/>
                    <a:gd name="connsiteX702" fmla="*/ 6993 w 10000"/>
                    <a:gd name="connsiteY702" fmla="*/ 7266 h 10000"/>
                    <a:gd name="connsiteX703" fmla="*/ 6993 w 10000"/>
                    <a:gd name="connsiteY703" fmla="*/ 7220 h 10000"/>
                    <a:gd name="connsiteX704" fmla="*/ 6981 w 10000"/>
                    <a:gd name="connsiteY704" fmla="*/ 7220 h 10000"/>
                    <a:gd name="connsiteX705" fmla="*/ 6981 w 10000"/>
                    <a:gd name="connsiteY705" fmla="*/ 7208 h 10000"/>
                    <a:gd name="connsiteX706" fmla="*/ 6958 w 10000"/>
                    <a:gd name="connsiteY706" fmla="*/ 7185 h 10000"/>
                    <a:gd name="connsiteX707" fmla="*/ 6935 w 10000"/>
                    <a:gd name="connsiteY707" fmla="*/ 7149 h 10000"/>
                    <a:gd name="connsiteX708" fmla="*/ 6935 w 10000"/>
                    <a:gd name="connsiteY708" fmla="*/ 7126 h 10000"/>
                    <a:gd name="connsiteX709" fmla="*/ 6900 w 10000"/>
                    <a:gd name="connsiteY709" fmla="*/ 7126 h 10000"/>
                    <a:gd name="connsiteX710" fmla="*/ 6876 w 10000"/>
                    <a:gd name="connsiteY710" fmla="*/ 7079 h 10000"/>
                    <a:gd name="connsiteX711" fmla="*/ 6818 w 10000"/>
                    <a:gd name="connsiteY711" fmla="*/ 7079 h 10000"/>
                    <a:gd name="connsiteX712" fmla="*/ 6760 w 10000"/>
                    <a:gd name="connsiteY712" fmla="*/ 7079 h 10000"/>
                    <a:gd name="connsiteX713" fmla="*/ 6713 w 10000"/>
                    <a:gd name="connsiteY713" fmla="*/ 7079 h 10000"/>
                    <a:gd name="connsiteX714" fmla="*/ 6655 w 10000"/>
                    <a:gd name="connsiteY714" fmla="*/ 7079 h 10000"/>
                    <a:gd name="connsiteX715" fmla="*/ 6620 w 10000"/>
                    <a:gd name="connsiteY715" fmla="*/ 7067 h 10000"/>
                    <a:gd name="connsiteX716" fmla="*/ 6597 w 10000"/>
                    <a:gd name="connsiteY716" fmla="*/ 7067 h 10000"/>
                    <a:gd name="connsiteX717" fmla="*/ 6550 w 10000"/>
                    <a:gd name="connsiteY717" fmla="*/ 7079 h 10000"/>
                    <a:gd name="connsiteX718" fmla="*/ 6515 w 10000"/>
                    <a:gd name="connsiteY718" fmla="*/ 7102 h 10000"/>
                    <a:gd name="connsiteX719" fmla="*/ 6492 w 10000"/>
                    <a:gd name="connsiteY719" fmla="*/ 7044 h 10000"/>
                    <a:gd name="connsiteX720" fmla="*/ 6457 w 10000"/>
                    <a:gd name="connsiteY720" fmla="*/ 7021 h 10000"/>
                    <a:gd name="connsiteX721" fmla="*/ 6399 w 10000"/>
                    <a:gd name="connsiteY721" fmla="*/ 7067 h 10000"/>
                    <a:gd name="connsiteX722" fmla="*/ 6352 w 10000"/>
                    <a:gd name="connsiteY722" fmla="*/ 7067 h 10000"/>
                    <a:gd name="connsiteX723" fmla="*/ 6317 w 10000"/>
                    <a:gd name="connsiteY723" fmla="*/ 7067 h 10000"/>
                    <a:gd name="connsiteX724" fmla="*/ 6259 w 10000"/>
                    <a:gd name="connsiteY724" fmla="*/ 7044 h 10000"/>
                    <a:gd name="connsiteX725" fmla="*/ 6212 w 10000"/>
                    <a:gd name="connsiteY725" fmla="*/ 7044 h 10000"/>
                    <a:gd name="connsiteX726" fmla="*/ 6154 w 10000"/>
                    <a:gd name="connsiteY726" fmla="*/ 7044 h 10000"/>
                    <a:gd name="connsiteX727" fmla="*/ 6119 w 10000"/>
                    <a:gd name="connsiteY727" fmla="*/ 7044 h 10000"/>
                    <a:gd name="connsiteX728" fmla="*/ 6072 w 10000"/>
                    <a:gd name="connsiteY728" fmla="*/ 7044 h 10000"/>
                    <a:gd name="connsiteX729" fmla="*/ 6037 w 10000"/>
                    <a:gd name="connsiteY729" fmla="*/ 7044 h 10000"/>
                    <a:gd name="connsiteX730" fmla="*/ 5991 w 10000"/>
                    <a:gd name="connsiteY730" fmla="*/ 7079 h 10000"/>
                    <a:gd name="connsiteX731" fmla="*/ 5979 w 10000"/>
                    <a:gd name="connsiteY731" fmla="*/ 7067 h 10000"/>
                    <a:gd name="connsiteX732" fmla="*/ 5932 w 10000"/>
                    <a:gd name="connsiteY732" fmla="*/ 7067 h 10000"/>
                    <a:gd name="connsiteX733" fmla="*/ 5909 w 10000"/>
                    <a:gd name="connsiteY733" fmla="*/ 7044 h 10000"/>
                    <a:gd name="connsiteX734" fmla="*/ 5874 w 10000"/>
                    <a:gd name="connsiteY734" fmla="*/ 7021 h 10000"/>
                    <a:gd name="connsiteX735" fmla="*/ 5839 w 10000"/>
                    <a:gd name="connsiteY735" fmla="*/ 7044 h 10000"/>
                    <a:gd name="connsiteX736" fmla="*/ 5793 w 10000"/>
                    <a:gd name="connsiteY736" fmla="*/ 7044 h 10000"/>
                    <a:gd name="connsiteX737" fmla="*/ 5769 w 10000"/>
                    <a:gd name="connsiteY737" fmla="*/ 7079 h 10000"/>
                    <a:gd name="connsiteX738" fmla="*/ 5758 w 10000"/>
                    <a:gd name="connsiteY738" fmla="*/ 7102 h 10000"/>
                    <a:gd name="connsiteX739" fmla="*/ 5711 w 10000"/>
                    <a:gd name="connsiteY739" fmla="*/ 7079 h 10000"/>
                    <a:gd name="connsiteX740" fmla="*/ 5711 w 10000"/>
                    <a:gd name="connsiteY740" fmla="*/ 7067 h 10000"/>
                    <a:gd name="connsiteX741" fmla="*/ 5653 w 10000"/>
                    <a:gd name="connsiteY741" fmla="*/ 7079 h 10000"/>
                    <a:gd name="connsiteX742" fmla="*/ 5618 w 10000"/>
                    <a:gd name="connsiteY742" fmla="*/ 7067 h 10000"/>
                    <a:gd name="connsiteX743" fmla="*/ 5571 w 10000"/>
                    <a:gd name="connsiteY743" fmla="*/ 7044 h 10000"/>
                    <a:gd name="connsiteX744" fmla="*/ 5513 w 10000"/>
                    <a:gd name="connsiteY744" fmla="*/ 7044 h 10000"/>
                    <a:gd name="connsiteX745" fmla="*/ 5478 w 10000"/>
                    <a:gd name="connsiteY745" fmla="*/ 7021 h 10000"/>
                    <a:gd name="connsiteX746" fmla="*/ 5455 w 10000"/>
                    <a:gd name="connsiteY746" fmla="*/ 7021 h 10000"/>
                    <a:gd name="connsiteX747" fmla="*/ 5396 w 10000"/>
                    <a:gd name="connsiteY747" fmla="*/ 7009 h 10000"/>
                    <a:gd name="connsiteX748" fmla="*/ 5373 w 10000"/>
                    <a:gd name="connsiteY748" fmla="*/ 7021 h 10000"/>
                    <a:gd name="connsiteX749" fmla="*/ 5338 w 10000"/>
                    <a:gd name="connsiteY749" fmla="*/ 7021 h 10000"/>
                    <a:gd name="connsiteX750" fmla="*/ 5315 w 10000"/>
                    <a:gd name="connsiteY750" fmla="*/ 7021 h 10000"/>
                    <a:gd name="connsiteX751" fmla="*/ 5291 w 10000"/>
                    <a:gd name="connsiteY751" fmla="*/ 7044 h 10000"/>
                    <a:gd name="connsiteX752" fmla="*/ 5256 w 10000"/>
                    <a:gd name="connsiteY752" fmla="*/ 7009 h 10000"/>
                    <a:gd name="connsiteX753" fmla="*/ 5256 w 10000"/>
                    <a:gd name="connsiteY753" fmla="*/ 6986 h 10000"/>
                    <a:gd name="connsiteX754" fmla="*/ 5210 w 10000"/>
                    <a:gd name="connsiteY754" fmla="*/ 6963 h 10000"/>
                    <a:gd name="connsiteX755" fmla="*/ 5210 w 10000"/>
                    <a:gd name="connsiteY755" fmla="*/ 6928 h 10000"/>
                    <a:gd name="connsiteX756" fmla="*/ 5175 w 10000"/>
                    <a:gd name="connsiteY756" fmla="*/ 6905 h 10000"/>
                    <a:gd name="connsiteX757" fmla="*/ 5152 w 10000"/>
                    <a:gd name="connsiteY757" fmla="*/ 6869 h 10000"/>
                    <a:gd name="connsiteX758" fmla="*/ 5128 w 10000"/>
                    <a:gd name="connsiteY758" fmla="*/ 6869 h 10000"/>
                    <a:gd name="connsiteX759" fmla="*/ 5117 w 10000"/>
                    <a:gd name="connsiteY759" fmla="*/ 6869 h 10000"/>
                    <a:gd name="connsiteX760" fmla="*/ 5093 w 10000"/>
                    <a:gd name="connsiteY760" fmla="*/ 6905 h 10000"/>
                    <a:gd name="connsiteX761" fmla="*/ 5070 w 10000"/>
                    <a:gd name="connsiteY761" fmla="*/ 6928 h 10000"/>
                    <a:gd name="connsiteX762" fmla="*/ 5058 w 10000"/>
                    <a:gd name="connsiteY762" fmla="*/ 6928 h 10000"/>
                    <a:gd name="connsiteX763" fmla="*/ 5035 w 10000"/>
                    <a:gd name="connsiteY763" fmla="*/ 6881 h 10000"/>
                    <a:gd name="connsiteX764" fmla="*/ 5035 w 10000"/>
                    <a:gd name="connsiteY764" fmla="*/ 6845 h 10000"/>
                    <a:gd name="connsiteX765" fmla="*/ 5058 w 10000"/>
                    <a:gd name="connsiteY765" fmla="*/ 6822 h 10000"/>
                    <a:gd name="connsiteX766" fmla="*/ 5058 w 10000"/>
                    <a:gd name="connsiteY766" fmla="*/ 6822 h 10000"/>
                    <a:gd name="connsiteX767" fmla="*/ 5058 w 10000"/>
                    <a:gd name="connsiteY767" fmla="*/ 6787 h 10000"/>
                    <a:gd name="connsiteX768" fmla="*/ 5035 w 10000"/>
                    <a:gd name="connsiteY768" fmla="*/ 6764 h 10000"/>
                    <a:gd name="connsiteX769" fmla="*/ 5012 w 10000"/>
                    <a:gd name="connsiteY769" fmla="*/ 6764 h 10000"/>
                    <a:gd name="connsiteX770" fmla="*/ 5035 w 10000"/>
                    <a:gd name="connsiteY770" fmla="*/ 6741 h 10000"/>
                    <a:gd name="connsiteX771" fmla="*/ 5058 w 10000"/>
                    <a:gd name="connsiteY771" fmla="*/ 6741 h 10000"/>
                    <a:gd name="connsiteX772" fmla="*/ 5058 w 10000"/>
                    <a:gd name="connsiteY772" fmla="*/ 6705 h 10000"/>
                    <a:gd name="connsiteX773" fmla="*/ 5070 w 10000"/>
                    <a:gd name="connsiteY773" fmla="*/ 6682 h 10000"/>
                    <a:gd name="connsiteX774" fmla="*/ 5058 w 10000"/>
                    <a:gd name="connsiteY774" fmla="*/ 6658 h 10000"/>
                    <a:gd name="connsiteX775" fmla="*/ 5012 w 10000"/>
                    <a:gd name="connsiteY775" fmla="*/ 6658 h 10000"/>
                    <a:gd name="connsiteX776" fmla="*/ 4977 w 10000"/>
                    <a:gd name="connsiteY776" fmla="*/ 6647 h 10000"/>
                    <a:gd name="connsiteX777" fmla="*/ 4953 w 10000"/>
                    <a:gd name="connsiteY777" fmla="*/ 6624 h 10000"/>
                    <a:gd name="connsiteX778" fmla="*/ 4930 w 10000"/>
                    <a:gd name="connsiteY778" fmla="*/ 6600 h 10000"/>
                    <a:gd name="connsiteX779" fmla="*/ 4895 w 10000"/>
                    <a:gd name="connsiteY779" fmla="*/ 6565 h 10000"/>
                    <a:gd name="connsiteX780" fmla="*/ 4895 w 10000"/>
                    <a:gd name="connsiteY780" fmla="*/ 6519 h 10000"/>
                    <a:gd name="connsiteX781" fmla="*/ 4872 w 10000"/>
                    <a:gd name="connsiteY781" fmla="*/ 6507 h 10000"/>
                    <a:gd name="connsiteX782" fmla="*/ 4872 w 10000"/>
                    <a:gd name="connsiteY782" fmla="*/ 6507 h 10000"/>
                    <a:gd name="connsiteX783" fmla="*/ 4895 w 10000"/>
                    <a:gd name="connsiteY783" fmla="*/ 6484 h 10000"/>
                    <a:gd name="connsiteX784" fmla="*/ 4895 w 10000"/>
                    <a:gd name="connsiteY784" fmla="*/ 6436 h 10000"/>
                    <a:gd name="connsiteX785" fmla="*/ 4895 w 10000"/>
                    <a:gd name="connsiteY785" fmla="*/ 6402 h 10000"/>
                    <a:gd name="connsiteX786" fmla="*/ 4872 w 10000"/>
                    <a:gd name="connsiteY786" fmla="*/ 6367 h 10000"/>
                    <a:gd name="connsiteX787" fmla="*/ 4848 w 10000"/>
                    <a:gd name="connsiteY787" fmla="*/ 6320 h 10000"/>
                    <a:gd name="connsiteX788" fmla="*/ 4814 w 10000"/>
                    <a:gd name="connsiteY788" fmla="*/ 6297 h 10000"/>
                    <a:gd name="connsiteX789" fmla="*/ 4779 w 10000"/>
                    <a:gd name="connsiteY789" fmla="*/ 6261 h 10000"/>
                    <a:gd name="connsiteX790" fmla="*/ 4755 w 10000"/>
                    <a:gd name="connsiteY790" fmla="*/ 6226 h 10000"/>
                    <a:gd name="connsiteX791" fmla="*/ 4732 w 10000"/>
                    <a:gd name="connsiteY791" fmla="*/ 6203 h 10000"/>
                    <a:gd name="connsiteX792" fmla="*/ 4732 w 10000"/>
                    <a:gd name="connsiteY792" fmla="*/ 6156 h 10000"/>
                    <a:gd name="connsiteX793" fmla="*/ 4732 w 10000"/>
                    <a:gd name="connsiteY793" fmla="*/ 6098 h 10000"/>
                    <a:gd name="connsiteX794" fmla="*/ 4732 w 10000"/>
                    <a:gd name="connsiteY794" fmla="*/ 6016 h 10000"/>
                    <a:gd name="connsiteX795" fmla="*/ 4732 w 10000"/>
                    <a:gd name="connsiteY795" fmla="*/ 5958 h 10000"/>
                    <a:gd name="connsiteX796" fmla="*/ 4709 w 10000"/>
                    <a:gd name="connsiteY796" fmla="*/ 5923 h 10000"/>
                    <a:gd name="connsiteX797" fmla="*/ 4674 w 10000"/>
                    <a:gd name="connsiteY797" fmla="*/ 5923 h 10000"/>
                    <a:gd name="connsiteX798" fmla="*/ 4627 w 10000"/>
                    <a:gd name="connsiteY798" fmla="*/ 5923 h 10000"/>
                    <a:gd name="connsiteX799" fmla="*/ 4615 w 10000"/>
                    <a:gd name="connsiteY799" fmla="*/ 5934 h 10000"/>
                    <a:gd name="connsiteX800" fmla="*/ 4592 w 10000"/>
                    <a:gd name="connsiteY800" fmla="*/ 5934 h 10000"/>
                    <a:gd name="connsiteX801" fmla="*/ 4534 w 10000"/>
                    <a:gd name="connsiteY801" fmla="*/ 5934 h 10000"/>
                    <a:gd name="connsiteX802" fmla="*/ 4510 w 10000"/>
                    <a:gd name="connsiteY802" fmla="*/ 5958 h 10000"/>
                    <a:gd name="connsiteX803" fmla="*/ 4487 w 10000"/>
                    <a:gd name="connsiteY803" fmla="*/ 5981 h 10000"/>
                    <a:gd name="connsiteX804" fmla="*/ 4429 w 10000"/>
                    <a:gd name="connsiteY804" fmla="*/ 5981 h 10000"/>
                    <a:gd name="connsiteX805" fmla="*/ 4417 w 10000"/>
                    <a:gd name="connsiteY805" fmla="*/ 6004 h 10000"/>
                    <a:gd name="connsiteX806" fmla="*/ 4371 w 10000"/>
                    <a:gd name="connsiteY806" fmla="*/ 6004 h 10000"/>
                    <a:gd name="connsiteX807" fmla="*/ 4336 w 10000"/>
                    <a:gd name="connsiteY807" fmla="*/ 6004 h 10000"/>
                    <a:gd name="connsiteX808" fmla="*/ 4312 w 10000"/>
                    <a:gd name="connsiteY808" fmla="*/ 5981 h 10000"/>
                    <a:gd name="connsiteX809" fmla="*/ 4277 w 10000"/>
                    <a:gd name="connsiteY809" fmla="*/ 5958 h 10000"/>
                    <a:gd name="connsiteX810" fmla="*/ 4254 w 10000"/>
                    <a:gd name="connsiteY810" fmla="*/ 5934 h 10000"/>
                    <a:gd name="connsiteX811" fmla="*/ 4207 w 10000"/>
                    <a:gd name="connsiteY811" fmla="*/ 5900 h 10000"/>
                    <a:gd name="connsiteX812" fmla="*/ 4207 w 10000"/>
                    <a:gd name="connsiteY812" fmla="*/ 5865 h 10000"/>
                    <a:gd name="connsiteX813" fmla="*/ 4172 w 10000"/>
                    <a:gd name="connsiteY813" fmla="*/ 5817 h 10000"/>
                    <a:gd name="connsiteX814" fmla="*/ 4149 w 10000"/>
                    <a:gd name="connsiteY814" fmla="*/ 5759 h 10000"/>
                    <a:gd name="connsiteX815" fmla="*/ 4138 w 10000"/>
                    <a:gd name="connsiteY815" fmla="*/ 5736 h 10000"/>
                    <a:gd name="connsiteX816" fmla="*/ 4091 w 10000"/>
                    <a:gd name="connsiteY816" fmla="*/ 5701 h 10000"/>
                    <a:gd name="connsiteX817" fmla="*/ 4068 w 10000"/>
                    <a:gd name="connsiteY817" fmla="*/ 5654 h 10000"/>
                    <a:gd name="connsiteX818" fmla="*/ 4056 w 10000"/>
                    <a:gd name="connsiteY818" fmla="*/ 5619 h 10000"/>
                    <a:gd name="connsiteX819" fmla="*/ 4033 w 10000"/>
                    <a:gd name="connsiteY819" fmla="*/ 5572 h 10000"/>
                    <a:gd name="connsiteX820" fmla="*/ 4009 w 10000"/>
                    <a:gd name="connsiteY820" fmla="*/ 5560 h 10000"/>
                    <a:gd name="connsiteX821" fmla="*/ 4009 w 10000"/>
                    <a:gd name="connsiteY821" fmla="*/ 5514 h 10000"/>
                    <a:gd name="connsiteX822" fmla="*/ 3986 w 10000"/>
                    <a:gd name="connsiteY822" fmla="*/ 5502 h 10000"/>
                    <a:gd name="connsiteX823" fmla="*/ 3951 w 10000"/>
                    <a:gd name="connsiteY823" fmla="*/ 5479 h 10000"/>
                    <a:gd name="connsiteX824" fmla="*/ 3893 w 10000"/>
                    <a:gd name="connsiteY824" fmla="*/ 5479 h 10000"/>
                    <a:gd name="connsiteX825" fmla="*/ 3893 w 10000"/>
                    <a:gd name="connsiteY825" fmla="*/ 5479 h 10000"/>
                    <a:gd name="connsiteX826" fmla="*/ 3846 w 10000"/>
                    <a:gd name="connsiteY826" fmla="*/ 5479 h 10000"/>
                    <a:gd name="connsiteX827" fmla="*/ 3834 w 10000"/>
                    <a:gd name="connsiteY827" fmla="*/ 5456 h 10000"/>
                    <a:gd name="connsiteX828" fmla="*/ 3776 w 10000"/>
                    <a:gd name="connsiteY828" fmla="*/ 5456 h 10000"/>
                    <a:gd name="connsiteX829" fmla="*/ 3753 w 10000"/>
                    <a:gd name="connsiteY829" fmla="*/ 5456 h 10000"/>
                    <a:gd name="connsiteX830" fmla="*/ 3730 w 10000"/>
                    <a:gd name="connsiteY830" fmla="*/ 5456 h 10000"/>
                    <a:gd name="connsiteX831" fmla="*/ 3695 w 10000"/>
                    <a:gd name="connsiteY831" fmla="*/ 5479 h 10000"/>
                    <a:gd name="connsiteX832" fmla="*/ 3695 w 10000"/>
                    <a:gd name="connsiteY832" fmla="*/ 5502 h 10000"/>
                    <a:gd name="connsiteX833" fmla="*/ 3671 w 10000"/>
                    <a:gd name="connsiteY833" fmla="*/ 5514 h 10000"/>
                    <a:gd name="connsiteX834" fmla="*/ 3695 w 10000"/>
                    <a:gd name="connsiteY834" fmla="*/ 5572 h 10000"/>
                    <a:gd name="connsiteX835" fmla="*/ 3695 w 10000"/>
                    <a:gd name="connsiteY835" fmla="*/ 5619 h 10000"/>
                    <a:gd name="connsiteX836" fmla="*/ 3695 w 10000"/>
                    <a:gd name="connsiteY836" fmla="*/ 5724 h 10000"/>
                    <a:gd name="connsiteX837" fmla="*/ 3706 w 10000"/>
                    <a:gd name="connsiteY837" fmla="*/ 5759 h 10000"/>
                    <a:gd name="connsiteX838" fmla="*/ 3671 w 10000"/>
                    <a:gd name="connsiteY838" fmla="*/ 5736 h 10000"/>
                    <a:gd name="connsiteX839" fmla="*/ 3648 w 10000"/>
                    <a:gd name="connsiteY839" fmla="*/ 5724 h 10000"/>
                    <a:gd name="connsiteX840" fmla="*/ 3636 w 10000"/>
                    <a:gd name="connsiteY840" fmla="*/ 5678 h 10000"/>
                    <a:gd name="connsiteX841" fmla="*/ 3636 w 10000"/>
                    <a:gd name="connsiteY841" fmla="*/ 5654 h 10000"/>
                    <a:gd name="connsiteX842" fmla="*/ 3613 w 10000"/>
                    <a:gd name="connsiteY842" fmla="*/ 5619 h 10000"/>
                    <a:gd name="connsiteX843" fmla="*/ 3590 w 10000"/>
                    <a:gd name="connsiteY843" fmla="*/ 5619 h 10000"/>
                    <a:gd name="connsiteX844" fmla="*/ 3566 w 10000"/>
                    <a:gd name="connsiteY844" fmla="*/ 5572 h 10000"/>
                    <a:gd name="connsiteX845" fmla="*/ 3566 w 10000"/>
                    <a:gd name="connsiteY845" fmla="*/ 5572 h 10000"/>
                    <a:gd name="connsiteX846" fmla="*/ 3555 w 10000"/>
                    <a:gd name="connsiteY846" fmla="*/ 5537 h 10000"/>
                    <a:gd name="connsiteX847" fmla="*/ 3555 w 10000"/>
                    <a:gd name="connsiteY847" fmla="*/ 5514 h 10000"/>
                    <a:gd name="connsiteX848" fmla="*/ 3531 w 10000"/>
                    <a:gd name="connsiteY848" fmla="*/ 5479 h 10000"/>
                    <a:gd name="connsiteX849" fmla="*/ 3508 w 10000"/>
                    <a:gd name="connsiteY849" fmla="*/ 5456 h 10000"/>
                    <a:gd name="connsiteX850" fmla="*/ 3485 w 10000"/>
                    <a:gd name="connsiteY850" fmla="*/ 5432 h 10000"/>
                    <a:gd name="connsiteX851" fmla="*/ 3450 w 10000"/>
                    <a:gd name="connsiteY851" fmla="*/ 5432 h 10000"/>
                    <a:gd name="connsiteX852" fmla="*/ 3415 w 10000"/>
                    <a:gd name="connsiteY852" fmla="*/ 5420 h 10000"/>
                    <a:gd name="connsiteX853" fmla="*/ 3368 w 10000"/>
                    <a:gd name="connsiteY853" fmla="*/ 5432 h 10000"/>
                    <a:gd name="connsiteX854" fmla="*/ 3345 w 10000"/>
                    <a:gd name="connsiteY854" fmla="*/ 5420 h 10000"/>
                    <a:gd name="connsiteX855" fmla="*/ 3310 w 10000"/>
                    <a:gd name="connsiteY855" fmla="*/ 5397 h 10000"/>
                    <a:gd name="connsiteX856" fmla="*/ 3275 w 10000"/>
                    <a:gd name="connsiteY856" fmla="*/ 5397 h 10000"/>
                    <a:gd name="connsiteX857" fmla="*/ 3228 w 10000"/>
                    <a:gd name="connsiteY857" fmla="*/ 5397 h 10000"/>
                    <a:gd name="connsiteX858" fmla="*/ 3205 w 10000"/>
                    <a:gd name="connsiteY858" fmla="*/ 5397 h 10000"/>
                    <a:gd name="connsiteX859" fmla="*/ 3170 w 10000"/>
                    <a:gd name="connsiteY859" fmla="*/ 5397 h 10000"/>
                    <a:gd name="connsiteX860" fmla="*/ 3170 w 10000"/>
                    <a:gd name="connsiteY860" fmla="*/ 5420 h 10000"/>
                    <a:gd name="connsiteX861" fmla="*/ 3170 w 10000"/>
                    <a:gd name="connsiteY861" fmla="*/ 5432 h 10000"/>
                    <a:gd name="connsiteX862" fmla="*/ 3170 w 10000"/>
                    <a:gd name="connsiteY862" fmla="*/ 5479 h 10000"/>
                    <a:gd name="connsiteX863" fmla="*/ 3193 w 10000"/>
                    <a:gd name="connsiteY863" fmla="*/ 5502 h 10000"/>
                    <a:gd name="connsiteX864" fmla="*/ 3193 w 10000"/>
                    <a:gd name="connsiteY864" fmla="*/ 5537 h 10000"/>
                    <a:gd name="connsiteX865" fmla="*/ 3205 w 10000"/>
                    <a:gd name="connsiteY865" fmla="*/ 5572 h 10000"/>
                    <a:gd name="connsiteX866" fmla="*/ 3193 w 10000"/>
                    <a:gd name="connsiteY866" fmla="*/ 5619 h 10000"/>
                    <a:gd name="connsiteX867" fmla="*/ 3193 w 10000"/>
                    <a:gd name="connsiteY867" fmla="*/ 5643 h 10000"/>
                    <a:gd name="connsiteX868" fmla="*/ 3170 w 10000"/>
                    <a:gd name="connsiteY868" fmla="*/ 5654 h 10000"/>
                    <a:gd name="connsiteX869" fmla="*/ 3135 w 10000"/>
                    <a:gd name="connsiteY869" fmla="*/ 5654 h 10000"/>
                    <a:gd name="connsiteX870" fmla="*/ 3112 w 10000"/>
                    <a:gd name="connsiteY870" fmla="*/ 5701 h 10000"/>
                    <a:gd name="connsiteX871" fmla="*/ 3112 w 10000"/>
                    <a:gd name="connsiteY871" fmla="*/ 5724 h 10000"/>
                    <a:gd name="connsiteX872" fmla="*/ 3089 w 10000"/>
                    <a:gd name="connsiteY872" fmla="*/ 5736 h 10000"/>
                    <a:gd name="connsiteX873" fmla="*/ 3065 w 10000"/>
                    <a:gd name="connsiteY873" fmla="*/ 5736 h 10000"/>
                    <a:gd name="connsiteX874" fmla="*/ 3065 w 10000"/>
                    <a:gd name="connsiteY874" fmla="*/ 5701 h 10000"/>
                    <a:gd name="connsiteX875" fmla="*/ 3065 w 10000"/>
                    <a:gd name="connsiteY875" fmla="*/ 5654 h 10000"/>
                    <a:gd name="connsiteX876" fmla="*/ 3065 w 10000"/>
                    <a:gd name="connsiteY876" fmla="*/ 5643 h 10000"/>
                    <a:gd name="connsiteX877" fmla="*/ 3089 w 10000"/>
                    <a:gd name="connsiteY877" fmla="*/ 5595 h 10000"/>
                    <a:gd name="connsiteX878" fmla="*/ 3089 w 10000"/>
                    <a:gd name="connsiteY878" fmla="*/ 5560 h 10000"/>
                    <a:gd name="connsiteX879" fmla="*/ 3089 w 10000"/>
                    <a:gd name="connsiteY879" fmla="*/ 5514 h 10000"/>
                    <a:gd name="connsiteX880" fmla="*/ 3065 w 10000"/>
                    <a:gd name="connsiteY880" fmla="*/ 5514 h 10000"/>
                    <a:gd name="connsiteX881" fmla="*/ 3054 w 10000"/>
                    <a:gd name="connsiteY881" fmla="*/ 5514 h 10000"/>
                    <a:gd name="connsiteX882" fmla="*/ 3030 w 10000"/>
                    <a:gd name="connsiteY882" fmla="*/ 5537 h 10000"/>
                    <a:gd name="connsiteX883" fmla="*/ 3030 w 10000"/>
                    <a:gd name="connsiteY883" fmla="*/ 5572 h 10000"/>
                    <a:gd name="connsiteX884" fmla="*/ 3007 w 10000"/>
                    <a:gd name="connsiteY884" fmla="*/ 5595 h 10000"/>
                    <a:gd name="connsiteX885" fmla="*/ 2995 w 10000"/>
                    <a:gd name="connsiteY885" fmla="*/ 5654 h 10000"/>
                    <a:gd name="connsiteX886" fmla="*/ 2995 w 10000"/>
                    <a:gd name="connsiteY886" fmla="*/ 5678 h 10000"/>
                    <a:gd name="connsiteX887" fmla="*/ 2972 w 10000"/>
                    <a:gd name="connsiteY887" fmla="*/ 5736 h 10000"/>
                    <a:gd name="connsiteX888" fmla="*/ 2972 w 10000"/>
                    <a:gd name="connsiteY888" fmla="*/ 5782 h 10000"/>
                    <a:gd name="connsiteX889" fmla="*/ 2949 w 10000"/>
                    <a:gd name="connsiteY889" fmla="*/ 5794 h 10000"/>
                    <a:gd name="connsiteX890" fmla="*/ 2949 w 10000"/>
                    <a:gd name="connsiteY890" fmla="*/ 5840 h 10000"/>
                    <a:gd name="connsiteX891" fmla="*/ 2925 w 10000"/>
                    <a:gd name="connsiteY891" fmla="*/ 5840 h 10000"/>
                    <a:gd name="connsiteX892" fmla="*/ 2914 w 10000"/>
                    <a:gd name="connsiteY892" fmla="*/ 5840 h 10000"/>
                    <a:gd name="connsiteX893" fmla="*/ 2890 w 10000"/>
                    <a:gd name="connsiteY893" fmla="*/ 5794 h 10000"/>
                    <a:gd name="connsiteX894" fmla="*/ 2890 w 10000"/>
                    <a:gd name="connsiteY894" fmla="*/ 5782 h 10000"/>
                    <a:gd name="connsiteX895" fmla="*/ 2890 w 10000"/>
                    <a:gd name="connsiteY895" fmla="*/ 5736 h 10000"/>
                    <a:gd name="connsiteX896" fmla="*/ 2867 w 10000"/>
                    <a:gd name="connsiteY896" fmla="*/ 5724 h 10000"/>
                    <a:gd name="connsiteX897" fmla="*/ 2844 w 10000"/>
                    <a:gd name="connsiteY897" fmla="*/ 5724 h 10000"/>
                    <a:gd name="connsiteX898" fmla="*/ 2832 w 10000"/>
                    <a:gd name="connsiteY898" fmla="*/ 5736 h 10000"/>
                    <a:gd name="connsiteX899" fmla="*/ 2832 w 10000"/>
                    <a:gd name="connsiteY899" fmla="*/ 5759 h 10000"/>
                    <a:gd name="connsiteX900" fmla="*/ 2832 w 10000"/>
                    <a:gd name="connsiteY900" fmla="*/ 5782 h 10000"/>
                    <a:gd name="connsiteX901" fmla="*/ 2786 w 10000"/>
                    <a:gd name="connsiteY901" fmla="*/ 5794 h 10000"/>
                    <a:gd name="connsiteX902" fmla="*/ 2786 w 10000"/>
                    <a:gd name="connsiteY902" fmla="*/ 5817 h 10000"/>
                    <a:gd name="connsiteX903" fmla="*/ 2774 w 10000"/>
                    <a:gd name="connsiteY903" fmla="*/ 5840 h 10000"/>
                    <a:gd name="connsiteX904" fmla="*/ 2774 w 10000"/>
                    <a:gd name="connsiteY904" fmla="*/ 5876 h 10000"/>
                    <a:gd name="connsiteX905" fmla="*/ 2751 w 10000"/>
                    <a:gd name="connsiteY905" fmla="*/ 5923 h 10000"/>
                    <a:gd name="connsiteX906" fmla="*/ 2727 w 10000"/>
                    <a:gd name="connsiteY906" fmla="*/ 5958 h 10000"/>
                    <a:gd name="connsiteX907" fmla="*/ 2704 w 10000"/>
                    <a:gd name="connsiteY907" fmla="*/ 6004 h 10000"/>
                    <a:gd name="connsiteX908" fmla="*/ 2692 w 10000"/>
                    <a:gd name="connsiteY908" fmla="*/ 6004 h 10000"/>
                    <a:gd name="connsiteX909" fmla="*/ 2692 w 10000"/>
                    <a:gd name="connsiteY909" fmla="*/ 6016 h 10000"/>
                    <a:gd name="connsiteX910" fmla="*/ 2646 w 10000"/>
                    <a:gd name="connsiteY910" fmla="*/ 6039 h 10000"/>
                    <a:gd name="connsiteX911" fmla="*/ 2634 w 10000"/>
                    <a:gd name="connsiteY911" fmla="*/ 6075 h 10000"/>
                    <a:gd name="connsiteX912" fmla="*/ 2587 w 10000"/>
                    <a:gd name="connsiteY912" fmla="*/ 6098 h 10000"/>
                    <a:gd name="connsiteX913" fmla="*/ 2564 w 10000"/>
                    <a:gd name="connsiteY913" fmla="*/ 6122 h 10000"/>
                    <a:gd name="connsiteX914" fmla="*/ 2529 w 10000"/>
                    <a:gd name="connsiteY914" fmla="*/ 6145 h 10000"/>
                    <a:gd name="connsiteX915" fmla="*/ 2506 w 10000"/>
                    <a:gd name="connsiteY915" fmla="*/ 6145 h 10000"/>
                    <a:gd name="connsiteX916" fmla="*/ 2494 w 10000"/>
                    <a:gd name="connsiteY916" fmla="*/ 6156 h 10000"/>
                    <a:gd name="connsiteX917" fmla="*/ 2424 w 10000"/>
                    <a:gd name="connsiteY917" fmla="*/ 6145 h 10000"/>
                    <a:gd name="connsiteX918" fmla="*/ 2413 w 10000"/>
                    <a:gd name="connsiteY918" fmla="*/ 6122 h 10000"/>
                    <a:gd name="connsiteX919" fmla="*/ 2366 w 10000"/>
                    <a:gd name="connsiteY919" fmla="*/ 6122 h 10000"/>
                    <a:gd name="connsiteX920" fmla="*/ 2354 w 10000"/>
                    <a:gd name="connsiteY920" fmla="*/ 6098 h 10000"/>
                    <a:gd name="connsiteX921" fmla="*/ 2331 w 10000"/>
                    <a:gd name="connsiteY921" fmla="*/ 6075 h 10000"/>
                    <a:gd name="connsiteX922" fmla="*/ 2331 w 10000"/>
                    <a:gd name="connsiteY922" fmla="*/ 6075 h 10000"/>
                    <a:gd name="connsiteX923" fmla="*/ 2284 w 10000"/>
                    <a:gd name="connsiteY923" fmla="*/ 6098 h 10000"/>
                    <a:gd name="connsiteX924" fmla="*/ 2284 w 10000"/>
                    <a:gd name="connsiteY924" fmla="*/ 6098 h 10000"/>
                    <a:gd name="connsiteX925" fmla="*/ 2273 w 10000"/>
                    <a:gd name="connsiteY925" fmla="*/ 6098 h 10000"/>
                    <a:gd name="connsiteX926" fmla="*/ 2226 w 10000"/>
                    <a:gd name="connsiteY926" fmla="*/ 6122 h 10000"/>
                    <a:gd name="connsiteX927" fmla="*/ 2191 w 10000"/>
                    <a:gd name="connsiteY927" fmla="*/ 6122 h 10000"/>
                    <a:gd name="connsiteX928" fmla="*/ 2145 w 10000"/>
                    <a:gd name="connsiteY928" fmla="*/ 6098 h 10000"/>
                    <a:gd name="connsiteX929" fmla="*/ 2133 w 10000"/>
                    <a:gd name="connsiteY929" fmla="*/ 6098 h 10000"/>
                    <a:gd name="connsiteX930" fmla="*/ 2086 w 10000"/>
                    <a:gd name="connsiteY930" fmla="*/ 6098 h 10000"/>
                    <a:gd name="connsiteX931" fmla="*/ 2063 w 10000"/>
                    <a:gd name="connsiteY931" fmla="*/ 6075 h 10000"/>
                    <a:gd name="connsiteX932" fmla="*/ 2051 w 10000"/>
                    <a:gd name="connsiteY932" fmla="*/ 6063 h 10000"/>
                    <a:gd name="connsiteX933" fmla="*/ 2005 w 10000"/>
                    <a:gd name="connsiteY933" fmla="*/ 6039 h 10000"/>
                    <a:gd name="connsiteX934" fmla="*/ 1993 w 10000"/>
                    <a:gd name="connsiteY934" fmla="*/ 6039 h 10000"/>
                    <a:gd name="connsiteX935" fmla="*/ 1946 w 10000"/>
                    <a:gd name="connsiteY935" fmla="*/ 6039 h 10000"/>
                    <a:gd name="connsiteX936" fmla="*/ 1923 w 10000"/>
                    <a:gd name="connsiteY936" fmla="*/ 6039 h 10000"/>
                    <a:gd name="connsiteX937" fmla="*/ 1888 w 10000"/>
                    <a:gd name="connsiteY937" fmla="*/ 6063 h 10000"/>
                    <a:gd name="connsiteX938" fmla="*/ 1865 w 10000"/>
                    <a:gd name="connsiteY938" fmla="*/ 6075 h 10000"/>
                    <a:gd name="connsiteX939" fmla="*/ 1853 w 10000"/>
                    <a:gd name="connsiteY939" fmla="*/ 6098 h 10000"/>
                    <a:gd name="connsiteX940" fmla="*/ 1807 w 10000"/>
                    <a:gd name="connsiteY940" fmla="*/ 6122 h 10000"/>
                    <a:gd name="connsiteX941" fmla="*/ 1783 w 10000"/>
                    <a:gd name="connsiteY941" fmla="*/ 6145 h 10000"/>
                    <a:gd name="connsiteX942" fmla="*/ 1748 w 10000"/>
                    <a:gd name="connsiteY942" fmla="*/ 6122 h 10000"/>
                    <a:gd name="connsiteX943" fmla="*/ 1725 w 10000"/>
                    <a:gd name="connsiteY943" fmla="*/ 6122 h 10000"/>
                    <a:gd name="connsiteX944" fmla="*/ 1690 w 10000"/>
                    <a:gd name="connsiteY944" fmla="*/ 6098 h 10000"/>
                    <a:gd name="connsiteX945" fmla="*/ 1643 w 10000"/>
                    <a:gd name="connsiteY945" fmla="*/ 6098 h 10000"/>
                    <a:gd name="connsiteX946" fmla="*/ 1608 w 10000"/>
                    <a:gd name="connsiteY946" fmla="*/ 6075 h 10000"/>
                    <a:gd name="connsiteX947" fmla="*/ 1585 w 10000"/>
                    <a:gd name="connsiteY947" fmla="*/ 6039 h 10000"/>
                    <a:gd name="connsiteX948" fmla="*/ 1562 w 10000"/>
                    <a:gd name="connsiteY948" fmla="*/ 6016 h 10000"/>
                    <a:gd name="connsiteX949" fmla="*/ 1550 w 10000"/>
                    <a:gd name="connsiteY949" fmla="*/ 6016 h 10000"/>
                    <a:gd name="connsiteX950" fmla="*/ 1503 w 10000"/>
                    <a:gd name="connsiteY950" fmla="*/ 6004 h 10000"/>
                    <a:gd name="connsiteX951" fmla="*/ 1469 w 10000"/>
                    <a:gd name="connsiteY951" fmla="*/ 5981 h 10000"/>
                    <a:gd name="connsiteX952" fmla="*/ 1422 w 10000"/>
                    <a:gd name="connsiteY952" fmla="*/ 5934 h 10000"/>
                    <a:gd name="connsiteX953" fmla="*/ 1387 w 10000"/>
                    <a:gd name="connsiteY953" fmla="*/ 5923 h 10000"/>
                    <a:gd name="connsiteX954" fmla="*/ 1352 w 10000"/>
                    <a:gd name="connsiteY954" fmla="*/ 5923 h 10000"/>
                    <a:gd name="connsiteX955" fmla="*/ 1329 w 10000"/>
                    <a:gd name="connsiteY955" fmla="*/ 5876 h 10000"/>
                    <a:gd name="connsiteX956" fmla="*/ 1282 w 10000"/>
                    <a:gd name="connsiteY956" fmla="*/ 5876 h 10000"/>
                    <a:gd name="connsiteX957" fmla="*/ 1270 w 10000"/>
                    <a:gd name="connsiteY957" fmla="*/ 5865 h 10000"/>
                    <a:gd name="connsiteX958" fmla="*/ 1247 w 10000"/>
                    <a:gd name="connsiteY958" fmla="*/ 5840 h 10000"/>
                    <a:gd name="connsiteX959" fmla="*/ 1224 w 10000"/>
                    <a:gd name="connsiteY959" fmla="*/ 5817 h 10000"/>
                    <a:gd name="connsiteX960" fmla="*/ 1212 w 10000"/>
                    <a:gd name="connsiteY960" fmla="*/ 5794 h 10000"/>
                    <a:gd name="connsiteX961" fmla="*/ 1166 w 10000"/>
                    <a:gd name="connsiteY961" fmla="*/ 5782 h 10000"/>
                    <a:gd name="connsiteX962" fmla="*/ 1142 w 10000"/>
                    <a:gd name="connsiteY962" fmla="*/ 5782 h 10000"/>
                    <a:gd name="connsiteX963" fmla="*/ 1131 w 10000"/>
                    <a:gd name="connsiteY963" fmla="*/ 5759 h 10000"/>
                    <a:gd name="connsiteX964" fmla="*/ 1084 w 10000"/>
                    <a:gd name="connsiteY964" fmla="*/ 5736 h 10000"/>
                    <a:gd name="connsiteX965" fmla="*/ 1026 w 10000"/>
                    <a:gd name="connsiteY965" fmla="*/ 5736 h 10000"/>
                    <a:gd name="connsiteX966" fmla="*/ 991 w 10000"/>
                    <a:gd name="connsiteY966" fmla="*/ 5736 h 10000"/>
                    <a:gd name="connsiteX967" fmla="*/ 944 w 10000"/>
                    <a:gd name="connsiteY967" fmla="*/ 5736 h 10000"/>
                    <a:gd name="connsiteX968" fmla="*/ 909 w 10000"/>
                    <a:gd name="connsiteY968" fmla="*/ 5724 h 10000"/>
                    <a:gd name="connsiteX969" fmla="*/ 886 w 10000"/>
                    <a:gd name="connsiteY969" fmla="*/ 5724 h 10000"/>
                    <a:gd name="connsiteX970" fmla="*/ 862 w 10000"/>
                    <a:gd name="connsiteY970" fmla="*/ 5736 h 10000"/>
                    <a:gd name="connsiteX971" fmla="*/ 828 w 10000"/>
                    <a:gd name="connsiteY971" fmla="*/ 5759 h 10000"/>
                    <a:gd name="connsiteX972" fmla="*/ 828 w 10000"/>
                    <a:gd name="connsiteY972" fmla="*/ 5759 h 10000"/>
                    <a:gd name="connsiteX973" fmla="*/ 781 w 10000"/>
                    <a:gd name="connsiteY973" fmla="*/ 5782 h 10000"/>
                    <a:gd name="connsiteX974" fmla="*/ 769 w 10000"/>
                    <a:gd name="connsiteY974" fmla="*/ 5794 h 10000"/>
                    <a:gd name="connsiteX975" fmla="*/ 723 w 10000"/>
                    <a:gd name="connsiteY975" fmla="*/ 5782 h 10000"/>
                    <a:gd name="connsiteX976" fmla="*/ 711 w 10000"/>
                    <a:gd name="connsiteY976" fmla="*/ 5782 h 10000"/>
                    <a:gd name="connsiteX977" fmla="*/ 641 w 10000"/>
                    <a:gd name="connsiteY977" fmla="*/ 5759 h 10000"/>
                    <a:gd name="connsiteX978" fmla="*/ 606 w 10000"/>
                    <a:gd name="connsiteY978" fmla="*/ 5724 h 10000"/>
                    <a:gd name="connsiteX979" fmla="*/ 571 w 10000"/>
                    <a:gd name="connsiteY979" fmla="*/ 5724 h 10000"/>
                    <a:gd name="connsiteX980" fmla="*/ 524 w 10000"/>
                    <a:gd name="connsiteY980" fmla="*/ 5701 h 10000"/>
                    <a:gd name="connsiteX981" fmla="*/ 490 w 10000"/>
                    <a:gd name="connsiteY981" fmla="*/ 5701 h 10000"/>
                    <a:gd name="connsiteX982" fmla="*/ 466 w 10000"/>
                    <a:gd name="connsiteY982" fmla="*/ 5678 h 10000"/>
                    <a:gd name="connsiteX983" fmla="*/ 420 w 10000"/>
                    <a:gd name="connsiteY983" fmla="*/ 5701 h 10000"/>
                    <a:gd name="connsiteX984" fmla="*/ 408 w 10000"/>
                    <a:gd name="connsiteY984" fmla="*/ 5701 h 10000"/>
                    <a:gd name="connsiteX985" fmla="*/ 385 w 10000"/>
                    <a:gd name="connsiteY985" fmla="*/ 5724 h 10000"/>
                    <a:gd name="connsiteX986" fmla="*/ 361 w 10000"/>
                    <a:gd name="connsiteY986" fmla="*/ 5701 h 10000"/>
                    <a:gd name="connsiteX987" fmla="*/ 361 w 10000"/>
                    <a:gd name="connsiteY987" fmla="*/ 5701 h 10000"/>
                    <a:gd name="connsiteX988" fmla="*/ 350 w 10000"/>
                    <a:gd name="connsiteY988" fmla="*/ 5701 h 10000"/>
                    <a:gd name="connsiteX989" fmla="*/ 303 w 10000"/>
                    <a:gd name="connsiteY989" fmla="*/ 5678 h 10000"/>
                    <a:gd name="connsiteX990" fmla="*/ 280 w 10000"/>
                    <a:gd name="connsiteY990" fmla="*/ 5678 h 10000"/>
                    <a:gd name="connsiteX991" fmla="*/ 268 w 10000"/>
                    <a:gd name="connsiteY991" fmla="*/ 5654 h 10000"/>
                    <a:gd name="connsiteX992" fmla="*/ 268 w 10000"/>
                    <a:gd name="connsiteY992" fmla="*/ 5643 h 10000"/>
                    <a:gd name="connsiteX993" fmla="*/ 245 w 10000"/>
                    <a:gd name="connsiteY993" fmla="*/ 5595 h 10000"/>
                    <a:gd name="connsiteX994" fmla="*/ 245 w 10000"/>
                    <a:gd name="connsiteY994" fmla="*/ 5572 h 10000"/>
                    <a:gd name="connsiteX995" fmla="*/ 245 w 10000"/>
                    <a:gd name="connsiteY995" fmla="*/ 5560 h 10000"/>
                    <a:gd name="connsiteX996" fmla="*/ 221 w 10000"/>
                    <a:gd name="connsiteY996" fmla="*/ 5537 h 10000"/>
                    <a:gd name="connsiteX997" fmla="*/ 210 w 10000"/>
                    <a:gd name="connsiteY997" fmla="*/ 5514 h 10000"/>
                    <a:gd name="connsiteX998" fmla="*/ 163 w 10000"/>
                    <a:gd name="connsiteY998" fmla="*/ 5502 h 10000"/>
                    <a:gd name="connsiteX999" fmla="*/ 163 w 10000"/>
                    <a:gd name="connsiteY999" fmla="*/ 5479 h 10000"/>
                    <a:gd name="connsiteX1000" fmla="*/ 163 w 10000"/>
                    <a:gd name="connsiteY1000" fmla="*/ 5456 h 10000"/>
                    <a:gd name="connsiteX1001" fmla="*/ 163 w 10000"/>
                    <a:gd name="connsiteY1001" fmla="*/ 5432 h 10000"/>
                    <a:gd name="connsiteX1002" fmla="*/ 140 w 10000"/>
                    <a:gd name="connsiteY1002" fmla="*/ 5420 h 10000"/>
                    <a:gd name="connsiteX1003" fmla="*/ 140 w 10000"/>
                    <a:gd name="connsiteY1003" fmla="*/ 5373 h 10000"/>
                    <a:gd name="connsiteX1004" fmla="*/ 140 w 10000"/>
                    <a:gd name="connsiteY1004" fmla="*/ 5362 h 10000"/>
                    <a:gd name="connsiteX1005" fmla="*/ 128 w 10000"/>
                    <a:gd name="connsiteY1005" fmla="*/ 5338 h 10000"/>
                    <a:gd name="connsiteX1006" fmla="*/ 128 w 10000"/>
                    <a:gd name="connsiteY1006" fmla="*/ 5315 h 10000"/>
                    <a:gd name="connsiteX1007" fmla="*/ 128 w 10000"/>
                    <a:gd name="connsiteY1007" fmla="*/ 5280 h 10000"/>
                    <a:gd name="connsiteX1008" fmla="*/ 105 w 10000"/>
                    <a:gd name="connsiteY1008" fmla="*/ 5257 h 10000"/>
                    <a:gd name="connsiteX1009" fmla="*/ 82 w 10000"/>
                    <a:gd name="connsiteY1009" fmla="*/ 5234 h 10000"/>
                    <a:gd name="connsiteX1010" fmla="*/ 47 w 10000"/>
                    <a:gd name="connsiteY1010" fmla="*/ 5222 h 10000"/>
                    <a:gd name="connsiteX1011" fmla="*/ 0 w 10000"/>
                    <a:gd name="connsiteY1011" fmla="*/ 5222 h 10000"/>
                    <a:gd name="connsiteX1012" fmla="*/ 0 w 10000"/>
                    <a:gd name="connsiteY1012" fmla="*/ 2827 h 10000"/>
                    <a:gd name="connsiteX0" fmla="*/ 0 w 10000"/>
                    <a:gd name="connsiteY0" fmla="*/ 2793 h 9966"/>
                    <a:gd name="connsiteX1" fmla="*/ 2448 w 10000"/>
                    <a:gd name="connsiteY1" fmla="*/ 0 h 9966"/>
                    <a:gd name="connsiteX2" fmla="*/ 2506 w 10000"/>
                    <a:gd name="connsiteY2" fmla="*/ 0 h 9966"/>
                    <a:gd name="connsiteX3" fmla="*/ 2506 w 10000"/>
                    <a:gd name="connsiteY3" fmla="*/ 24 h 9966"/>
                    <a:gd name="connsiteX4" fmla="*/ 2552 w 10000"/>
                    <a:gd name="connsiteY4" fmla="*/ 24 h 9966"/>
                    <a:gd name="connsiteX5" fmla="*/ 2587 w 10000"/>
                    <a:gd name="connsiteY5" fmla="*/ 35 h 9966"/>
                    <a:gd name="connsiteX6" fmla="*/ 2587 w 10000"/>
                    <a:gd name="connsiteY6" fmla="*/ 35 h 9966"/>
                    <a:gd name="connsiteX7" fmla="*/ 2634 w 10000"/>
                    <a:gd name="connsiteY7" fmla="*/ 59 h 9966"/>
                    <a:gd name="connsiteX8" fmla="*/ 2669 w 10000"/>
                    <a:gd name="connsiteY8" fmla="*/ 82 h 9966"/>
                    <a:gd name="connsiteX9" fmla="*/ 2669 w 10000"/>
                    <a:gd name="connsiteY9" fmla="*/ 82 h 9966"/>
                    <a:gd name="connsiteX10" fmla="*/ 2774 w 10000"/>
                    <a:gd name="connsiteY10" fmla="*/ 177 h 9966"/>
                    <a:gd name="connsiteX11" fmla="*/ 2832 w 10000"/>
                    <a:gd name="connsiteY11" fmla="*/ 281 h 9966"/>
                    <a:gd name="connsiteX12" fmla="*/ 2832 w 10000"/>
                    <a:gd name="connsiteY12" fmla="*/ 281 h 9966"/>
                    <a:gd name="connsiteX13" fmla="*/ 2867 w 10000"/>
                    <a:gd name="connsiteY13" fmla="*/ 340 h 9966"/>
                    <a:gd name="connsiteX14" fmla="*/ 2867 w 10000"/>
                    <a:gd name="connsiteY14" fmla="*/ 340 h 9966"/>
                    <a:gd name="connsiteX15" fmla="*/ 2890 w 10000"/>
                    <a:gd name="connsiteY15" fmla="*/ 363 h 9966"/>
                    <a:gd name="connsiteX16" fmla="*/ 2914 w 10000"/>
                    <a:gd name="connsiteY16" fmla="*/ 386 h 9966"/>
                    <a:gd name="connsiteX17" fmla="*/ 2914 w 10000"/>
                    <a:gd name="connsiteY17" fmla="*/ 386 h 9966"/>
                    <a:gd name="connsiteX18" fmla="*/ 2914 w 10000"/>
                    <a:gd name="connsiteY18" fmla="*/ 398 h 9966"/>
                    <a:gd name="connsiteX19" fmla="*/ 2925 w 10000"/>
                    <a:gd name="connsiteY19" fmla="*/ 444 h 9966"/>
                    <a:gd name="connsiteX20" fmla="*/ 2925 w 10000"/>
                    <a:gd name="connsiteY20" fmla="*/ 444 h 9966"/>
                    <a:gd name="connsiteX21" fmla="*/ 2972 w 10000"/>
                    <a:gd name="connsiteY21" fmla="*/ 444 h 9966"/>
                    <a:gd name="connsiteX22" fmla="*/ 2995 w 10000"/>
                    <a:gd name="connsiteY22" fmla="*/ 421 h 9966"/>
                    <a:gd name="connsiteX23" fmla="*/ 2995 w 10000"/>
                    <a:gd name="connsiteY23" fmla="*/ 421 h 9966"/>
                    <a:gd name="connsiteX24" fmla="*/ 3030 w 10000"/>
                    <a:gd name="connsiteY24" fmla="*/ 398 h 9966"/>
                    <a:gd name="connsiteX25" fmla="*/ 3030 w 10000"/>
                    <a:gd name="connsiteY25" fmla="*/ 398 h 9966"/>
                    <a:gd name="connsiteX26" fmla="*/ 3054 w 10000"/>
                    <a:gd name="connsiteY26" fmla="*/ 444 h 9966"/>
                    <a:gd name="connsiteX27" fmla="*/ 3089 w 10000"/>
                    <a:gd name="connsiteY27" fmla="*/ 468 h 9966"/>
                    <a:gd name="connsiteX28" fmla="*/ 3135 w 10000"/>
                    <a:gd name="connsiteY28" fmla="*/ 468 h 9966"/>
                    <a:gd name="connsiteX29" fmla="*/ 3170 w 10000"/>
                    <a:gd name="connsiteY29" fmla="*/ 468 h 9966"/>
                    <a:gd name="connsiteX30" fmla="*/ 3170 w 10000"/>
                    <a:gd name="connsiteY30" fmla="*/ 468 h 9966"/>
                    <a:gd name="connsiteX31" fmla="*/ 3193 w 10000"/>
                    <a:gd name="connsiteY31" fmla="*/ 444 h 9966"/>
                    <a:gd name="connsiteX32" fmla="*/ 3205 w 10000"/>
                    <a:gd name="connsiteY32" fmla="*/ 444 h 9966"/>
                    <a:gd name="connsiteX33" fmla="*/ 3252 w 10000"/>
                    <a:gd name="connsiteY33" fmla="*/ 479 h 9966"/>
                    <a:gd name="connsiteX34" fmla="*/ 3252 w 10000"/>
                    <a:gd name="connsiteY34" fmla="*/ 479 h 9966"/>
                    <a:gd name="connsiteX35" fmla="*/ 3287 w 10000"/>
                    <a:gd name="connsiteY35" fmla="*/ 502 h 9966"/>
                    <a:gd name="connsiteX36" fmla="*/ 3333 w 10000"/>
                    <a:gd name="connsiteY36" fmla="*/ 537 h 9966"/>
                    <a:gd name="connsiteX37" fmla="*/ 3333 w 10000"/>
                    <a:gd name="connsiteY37" fmla="*/ 537 h 9966"/>
                    <a:gd name="connsiteX38" fmla="*/ 3392 w 10000"/>
                    <a:gd name="connsiteY38" fmla="*/ 537 h 9966"/>
                    <a:gd name="connsiteX39" fmla="*/ 3427 w 10000"/>
                    <a:gd name="connsiteY39" fmla="*/ 537 h 9966"/>
                    <a:gd name="connsiteX40" fmla="*/ 3450 w 10000"/>
                    <a:gd name="connsiteY40" fmla="*/ 561 h 9966"/>
                    <a:gd name="connsiteX41" fmla="*/ 3450 w 10000"/>
                    <a:gd name="connsiteY41" fmla="*/ 561 h 9966"/>
                    <a:gd name="connsiteX42" fmla="*/ 3508 w 10000"/>
                    <a:gd name="connsiteY42" fmla="*/ 537 h 9966"/>
                    <a:gd name="connsiteX43" fmla="*/ 3508 w 10000"/>
                    <a:gd name="connsiteY43" fmla="*/ 537 h 9966"/>
                    <a:gd name="connsiteX44" fmla="*/ 3531 w 10000"/>
                    <a:gd name="connsiteY44" fmla="*/ 584 h 9966"/>
                    <a:gd name="connsiteX45" fmla="*/ 3555 w 10000"/>
                    <a:gd name="connsiteY45" fmla="*/ 584 h 9966"/>
                    <a:gd name="connsiteX46" fmla="*/ 3590 w 10000"/>
                    <a:gd name="connsiteY46" fmla="*/ 584 h 9966"/>
                    <a:gd name="connsiteX47" fmla="*/ 3636 w 10000"/>
                    <a:gd name="connsiteY47" fmla="*/ 584 h 9966"/>
                    <a:gd name="connsiteX48" fmla="*/ 3636 w 10000"/>
                    <a:gd name="connsiteY48" fmla="*/ 584 h 9966"/>
                    <a:gd name="connsiteX49" fmla="*/ 3636 w 10000"/>
                    <a:gd name="connsiteY49" fmla="*/ 584 h 9966"/>
                    <a:gd name="connsiteX50" fmla="*/ 3636 w 10000"/>
                    <a:gd name="connsiteY50" fmla="*/ 609 h 9966"/>
                    <a:gd name="connsiteX51" fmla="*/ 3636 w 10000"/>
                    <a:gd name="connsiteY51" fmla="*/ 609 h 9966"/>
                    <a:gd name="connsiteX52" fmla="*/ 3648 w 10000"/>
                    <a:gd name="connsiteY52" fmla="*/ 621 h 9966"/>
                    <a:gd name="connsiteX53" fmla="*/ 3648 w 10000"/>
                    <a:gd name="connsiteY53" fmla="*/ 621 h 9966"/>
                    <a:gd name="connsiteX54" fmla="*/ 3695 w 10000"/>
                    <a:gd name="connsiteY54" fmla="*/ 621 h 9966"/>
                    <a:gd name="connsiteX55" fmla="*/ 3706 w 10000"/>
                    <a:gd name="connsiteY55" fmla="*/ 644 h 9966"/>
                    <a:gd name="connsiteX56" fmla="*/ 3706 w 10000"/>
                    <a:gd name="connsiteY56" fmla="*/ 644 h 9966"/>
                    <a:gd name="connsiteX57" fmla="*/ 3730 w 10000"/>
                    <a:gd name="connsiteY57" fmla="*/ 644 h 9966"/>
                    <a:gd name="connsiteX58" fmla="*/ 3730 w 10000"/>
                    <a:gd name="connsiteY58" fmla="*/ 644 h 9966"/>
                    <a:gd name="connsiteX59" fmla="*/ 3730 w 10000"/>
                    <a:gd name="connsiteY59" fmla="*/ 667 h 9966"/>
                    <a:gd name="connsiteX60" fmla="*/ 3753 w 10000"/>
                    <a:gd name="connsiteY60" fmla="*/ 679 h 9966"/>
                    <a:gd name="connsiteX61" fmla="*/ 3788 w 10000"/>
                    <a:gd name="connsiteY61" fmla="*/ 702 h 9966"/>
                    <a:gd name="connsiteX62" fmla="*/ 3788 w 10000"/>
                    <a:gd name="connsiteY62" fmla="*/ 702 h 9966"/>
                    <a:gd name="connsiteX63" fmla="*/ 3811 w 10000"/>
                    <a:gd name="connsiteY63" fmla="*/ 725 h 9966"/>
                    <a:gd name="connsiteX64" fmla="*/ 3846 w 10000"/>
                    <a:gd name="connsiteY64" fmla="*/ 725 h 9966"/>
                    <a:gd name="connsiteX65" fmla="*/ 3846 w 10000"/>
                    <a:gd name="connsiteY65" fmla="*/ 725 h 9966"/>
                    <a:gd name="connsiteX66" fmla="*/ 3846 w 10000"/>
                    <a:gd name="connsiteY66" fmla="*/ 749 h 9966"/>
                    <a:gd name="connsiteX67" fmla="*/ 3846 w 10000"/>
                    <a:gd name="connsiteY67" fmla="*/ 749 h 9966"/>
                    <a:gd name="connsiteX68" fmla="*/ 3869 w 10000"/>
                    <a:gd name="connsiteY68" fmla="*/ 749 h 9966"/>
                    <a:gd name="connsiteX69" fmla="*/ 3869 w 10000"/>
                    <a:gd name="connsiteY69" fmla="*/ 749 h 9966"/>
                    <a:gd name="connsiteX70" fmla="*/ 3869 w 10000"/>
                    <a:gd name="connsiteY70" fmla="*/ 749 h 9966"/>
                    <a:gd name="connsiteX71" fmla="*/ 3893 w 10000"/>
                    <a:gd name="connsiteY71" fmla="*/ 760 h 9966"/>
                    <a:gd name="connsiteX72" fmla="*/ 3893 w 10000"/>
                    <a:gd name="connsiteY72" fmla="*/ 783 h 9966"/>
                    <a:gd name="connsiteX73" fmla="*/ 3869 w 10000"/>
                    <a:gd name="connsiteY73" fmla="*/ 818 h 9966"/>
                    <a:gd name="connsiteX74" fmla="*/ 3869 w 10000"/>
                    <a:gd name="connsiteY74" fmla="*/ 865 h 9966"/>
                    <a:gd name="connsiteX75" fmla="*/ 3869 w 10000"/>
                    <a:gd name="connsiteY75" fmla="*/ 900 h 9966"/>
                    <a:gd name="connsiteX76" fmla="*/ 3846 w 10000"/>
                    <a:gd name="connsiteY76" fmla="*/ 946 h 9966"/>
                    <a:gd name="connsiteX77" fmla="*/ 3834 w 10000"/>
                    <a:gd name="connsiteY77" fmla="*/ 1004 h 9966"/>
                    <a:gd name="connsiteX78" fmla="*/ 3811 w 10000"/>
                    <a:gd name="connsiteY78" fmla="*/ 1041 h 9966"/>
                    <a:gd name="connsiteX79" fmla="*/ 3811 w 10000"/>
                    <a:gd name="connsiteY79" fmla="*/ 1088 h 9966"/>
                    <a:gd name="connsiteX80" fmla="*/ 3788 w 10000"/>
                    <a:gd name="connsiteY80" fmla="*/ 1123 h 9966"/>
                    <a:gd name="connsiteX81" fmla="*/ 3788 w 10000"/>
                    <a:gd name="connsiteY81" fmla="*/ 1123 h 9966"/>
                    <a:gd name="connsiteX82" fmla="*/ 3811 w 10000"/>
                    <a:gd name="connsiteY82" fmla="*/ 1146 h 9966"/>
                    <a:gd name="connsiteX83" fmla="*/ 3834 w 10000"/>
                    <a:gd name="connsiteY83" fmla="*/ 1111 h 9966"/>
                    <a:gd name="connsiteX84" fmla="*/ 3846 w 10000"/>
                    <a:gd name="connsiteY84" fmla="*/ 1041 h 9966"/>
                    <a:gd name="connsiteX85" fmla="*/ 3869 w 10000"/>
                    <a:gd name="connsiteY85" fmla="*/ 1029 h 9966"/>
                    <a:gd name="connsiteX86" fmla="*/ 3869 w 10000"/>
                    <a:gd name="connsiteY86" fmla="*/ 981 h 9966"/>
                    <a:gd name="connsiteX87" fmla="*/ 3893 w 10000"/>
                    <a:gd name="connsiteY87" fmla="*/ 946 h 9966"/>
                    <a:gd name="connsiteX88" fmla="*/ 3893 w 10000"/>
                    <a:gd name="connsiteY88" fmla="*/ 923 h 9966"/>
                    <a:gd name="connsiteX89" fmla="*/ 3916 w 10000"/>
                    <a:gd name="connsiteY89" fmla="*/ 888 h 9966"/>
                    <a:gd name="connsiteX90" fmla="*/ 3916 w 10000"/>
                    <a:gd name="connsiteY90" fmla="*/ 842 h 9966"/>
                    <a:gd name="connsiteX91" fmla="*/ 3928 w 10000"/>
                    <a:gd name="connsiteY91" fmla="*/ 842 h 9966"/>
                    <a:gd name="connsiteX92" fmla="*/ 3986 w 10000"/>
                    <a:gd name="connsiteY92" fmla="*/ 818 h 9966"/>
                    <a:gd name="connsiteX93" fmla="*/ 4033 w 10000"/>
                    <a:gd name="connsiteY93" fmla="*/ 807 h 9966"/>
                    <a:gd name="connsiteX94" fmla="*/ 4091 w 10000"/>
                    <a:gd name="connsiteY94" fmla="*/ 807 h 9966"/>
                    <a:gd name="connsiteX95" fmla="*/ 4172 w 10000"/>
                    <a:gd name="connsiteY95" fmla="*/ 807 h 9966"/>
                    <a:gd name="connsiteX96" fmla="*/ 4254 w 10000"/>
                    <a:gd name="connsiteY96" fmla="*/ 807 h 9966"/>
                    <a:gd name="connsiteX97" fmla="*/ 4312 w 10000"/>
                    <a:gd name="connsiteY97" fmla="*/ 783 h 9966"/>
                    <a:gd name="connsiteX98" fmla="*/ 4347 w 10000"/>
                    <a:gd name="connsiteY98" fmla="*/ 783 h 9966"/>
                    <a:gd name="connsiteX99" fmla="*/ 4417 w 10000"/>
                    <a:gd name="connsiteY99" fmla="*/ 783 h 9966"/>
                    <a:gd name="connsiteX100" fmla="*/ 4476 w 10000"/>
                    <a:gd name="connsiteY100" fmla="*/ 760 h 9966"/>
                    <a:gd name="connsiteX101" fmla="*/ 4557 w 10000"/>
                    <a:gd name="connsiteY101" fmla="*/ 760 h 9966"/>
                    <a:gd name="connsiteX102" fmla="*/ 4615 w 10000"/>
                    <a:gd name="connsiteY102" fmla="*/ 760 h 9966"/>
                    <a:gd name="connsiteX103" fmla="*/ 4650 w 10000"/>
                    <a:gd name="connsiteY103" fmla="*/ 749 h 9966"/>
                    <a:gd name="connsiteX104" fmla="*/ 4709 w 10000"/>
                    <a:gd name="connsiteY104" fmla="*/ 749 h 9966"/>
                    <a:gd name="connsiteX105" fmla="*/ 4732 w 10000"/>
                    <a:gd name="connsiteY105" fmla="*/ 749 h 9966"/>
                    <a:gd name="connsiteX106" fmla="*/ 4732 w 10000"/>
                    <a:gd name="connsiteY106" fmla="*/ 725 h 9966"/>
                    <a:gd name="connsiteX107" fmla="*/ 4779 w 10000"/>
                    <a:gd name="connsiteY107" fmla="*/ 702 h 9966"/>
                    <a:gd name="connsiteX108" fmla="*/ 4790 w 10000"/>
                    <a:gd name="connsiteY108" fmla="*/ 702 h 9966"/>
                    <a:gd name="connsiteX109" fmla="*/ 4814 w 10000"/>
                    <a:gd name="connsiteY109" fmla="*/ 702 h 9966"/>
                    <a:gd name="connsiteX110" fmla="*/ 4814 w 10000"/>
                    <a:gd name="connsiteY110" fmla="*/ 725 h 9966"/>
                    <a:gd name="connsiteX111" fmla="*/ 4848 w 10000"/>
                    <a:gd name="connsiteY111" fmla="*/ 725 h 9966"/>
                    <a:gd name="connsiteX112" fmla="*/ 4848 w 10000"/>
                    <a:gd name="connsiteY112" fmla="*/ 749 h 9966"/>
                    <a:gd name="connsiteX113" fmla="*/ 4872 w 10000"/>
                    <a:gd name="connsiteY113" fmla="*/ 760 h 9966"/>
                    <a:gd name="connsiteX114" fmla="*/ 4895 w 10000"/>
                    <a:gd name="connsiteY114" fmla="*/ 760 h 9966"/>
                    <a:gd name="connsiteX115" fmla="*/ 4930 w 10000"/>
                    <a:gd name="connsiteY115" fmla="*/ 760 h 9966"/>
                    <a:gd name="connsiteX116" fmla="*/ 4953 w 10000"/>
                    <a:gd name="connsiteY116" fmla="*/ 760 h 9966"/>
                    <a:gd name="connsiteX117" fmla="*/ 4988 w 10000"/>
                    <a:gd name="connsiteY117" fmla="*/ 783 h 9966"/>
                    <a:gd name="connsiteX118" fmla="*/ 5012 w 10000"/>
                    <a:gd name="connsiteY118" fmla="*/ 783 h 9966"/>
                    <a:gd name="connsiteX119" fmla="*/ 5012 w 10000"/>
                    <a:gd name="connsiteY119" fmla="*/ 783 h 9966"/>
                    <a:gd name="connsiteX120" fmla="*/ 5035 w 10000"/>
                    <a:gd name="connsiteY120" fmla="*/ 783 h 9966"/>
                    <a:gd name="connsiteX121" fmla="*/ 5058 w 10000"/>
                    <a:gd name="connsiteY121" fmla="*/ 807 h 9966"/>
                    <a:gd name="connsiteX122" fmla="*/ 5070 w 10000"/>
                    <a:gd name="connsiteY122" fmla="*/ 783 h 9966"/>
                    <a:gd name="connsiteX123" fmla="*/ 5093 w 10000"/>
                    <a:gd name="connsiteY123" fmla="*/ 760 h 9966"/>
                    <a:gd name="connsiteX124" fmla="*/ 5093 w 10000"/>
                    <a:gd name="connsiteY124" fmla="*/ 760 h 9966"/>
                    <a:gd name="connsiteX125" fmla="*/ 5117 w 10000"/>
                    <a:gd name="connsiteY125" fmla="*/ 783 h 9966"/>
                    <a:gd name="connsiteX126" fmla="*/ 5117 w 10000"/>
                    <a:gd name="connsiteY126" fmla="*/ 818 h 9966"/>
                    <a:gd name="connsiteX127" fmla="*/ 5128 w 10000"/>
                    <a:gd name="connsiteY127" fmla="*/ 842 h 9966"/>
                    <a:gd name="connsiteX128" fmla="*/ 5128 w 10000"/>
                    <a:gd name="connsiteY128" fmla="*/ 865 h 9966"/>
                    <a:gd name="connsiteX129" fmla="*/ 5152 w 10000"/>
                    <a:gd name="connsiteY129" fmla="*/ 900 h 9966"/>
                    <a:gd name="connsiteX130" fmla="*/ 5175 w 10000"/>
                    <a:gd name="connsiteY130" fmla="*/ 923 h 9966"/>
                    <a:gd name="connsiteX131" fmla="*/ 5175 w 10000"/>
                    <a:gd name="connsiteY131" fmla="*/ 981 h 9966"/>
                    <a:gd name="connsiteX132" fmla="*/ 5175 w 10000"/>
                    <a:gd name="connsiteY132" fmla="*/ 1088 h 9966"/>
                    <a:gd name="connsiteX133" fmla="*/ 5175 w 10000"/>
                    <a:gd name="connsiteY133" fmla="*/ 1169 h 9966"/>
                    <a:gd name="connsiteX134" fmla="*/ 5198 w 10000"/>
                    <a:gd name="connsiteY134" fmla="*/ 1344 h 9966"/>
                    <a:gd name="connsiteX135" fmla="*/ 5198 w 10000"/>
                    <a:gd name="connsiteY135" fmla="*/ 1449 h 9966"/>
                    <a:gd name="connsiteX136" fmla="*/ 5198 w 10000"/>
                    <a:gd name="connsiteY136" fmla="*/ 1485 h 9966"/>
                    <a:gd name="connsiteX137" fmla="*/ 5210 w 10000"/>
                    <a:gd name="connsiteY137" fmla="*/ 1508 h 9966"/>
                    <a:gd name="connsiteX138" fmla="*/ 5233 w 10000"/>
                    <a:gd name="connsiteY138" fmla="*/ 1543 h 9966"/>
                    <a:gd name="connsiteX139" fmla="*/ 5256 w 10000"/>
                    <a:gd name="connsiteY139" fmla="*/ 1567 h 9966"/>
                    <a:gd name="connsiteX140" fmla="*/ 5268 w 10000"/>
                    <a:gd name="connsiteY140" fmla="*/ 1590 h 9966"/>
                    <a:gd name="connsiteX141" fmla="*/ 5268 w 10000"/>
                    <a:gd name="connsiteY141" fmla="*/ 1625 h 9966"/>
                    <a:gd name="connsiteX142" fmla="*/ 5291 w 10000"/>
                    <a:gd name="connsiteY142" fmla="*/ 1683 h 9966"/>
                    <a:gd name="connsiteX143" fmla="*/ 5315 w 10000"/>
                    <a:gd name="connsiteY143" fmla="*/ 1729 h 9966"/>
                    <a:gd name="connsiteX144" fmla="*/ 5315 w 10000"/>
                    <a:gd name="connsiteY144" fmla="*/ 1764 h 9966"/>
                    <a:gd name="connsiteX145" fmla="*/ 5338 w 10000"/>
                    <a:gd name="connsiteY145" fmla="*/ 1811 h 9966"/>
                    <a:gd name="connsiteX146" fmla="*/ 5315 w 10000"/>
                    <a:gd name="connsiteY146" fmla="*/ 1822 h 9966"/>
                    <a:gd name="connsiteX147" fmla="*/ 5338 w 10000"/>
                    <a:gd name="connsiteY147" fmla="*/ 1870 h 9966"/>
                    <a:gd name="connsiteX148" fmla="*/ 5350 w 10000"/>
                    <a:gd name="connsiteY148" fmla="*/ 1870 h 9966"/>
                    <a:gd name="connsiteX149" fmla="*/ 5350 w 10000"/>
                    <a:gd name="connsiteY149" fmla="*/ 1929 h 9966"/>
                    <a:gd name="connsiteX150" fmla="*/ 5350 w 10000"/>
                    <a:gd name="connsiteY150" fmla="*/ 1964 h 9966"/>
                    <a:gd name="connsiteX151" fmla="*/ 5373 w 10000"/>
                    <a:gd name="connsiteY151" fmla="*/ 1987 h 9966"/>
                    <a:gd name="connsiteX152" fmla="*/ 5373 w 10000"/>
                    <a:gd name="connsiteY152" fmla="*/ 2010 h 9966"/>
                    <a:gd name="connsiteX153" fmla="*/ 5373 w 10000"/>
                    <a:gd name="connsiteY153" fmla="*/ 2045 h 9966"/>
                    <a:gd name="connsiteX154" fmla="*/ 5373 w 10000"/>
                    <a:gd name="connsiteY154" fmla="*/ 2069 h 9966"/>
                    <a:gd name="connsiteX155" fmla="*/ 5350 w 10000"/>
                    <a:gd name="connsiteY155" fmla="*/ 2092 h 9966"/>
                    <a:gd name="connsiteX156" fmla="*/ 5338 w 10000"/>
                    <a:gd name="connsiteY156" fmla="*/ 2115 h 9966"/>
                    <a:gd name="connsiteX157" fmla="*/ 5338 w 10000"/>
                    <a:gd name="connsiteY157" fmla="*/ 2115 h 9966"/>
                    <a:gd name="connsiteX158" fmla="*/ 5338 w 10000"/>
                    <a:gd name="connsiteY158" fmla="*/ 2127 h 9966"/>
                    <a:gd name="connsiteX159" fmla="*/ 5338 w 10000"/>
                    <a:gd name="connsiteY159" fmla="*/ 2150 h 9966"/>
                    <a:gd name="connsiteX160" fmla="*/ 5350 w 10000"/>
                    <a:gd name="connsiteY160" fmla="*/ 2185 h 9966"/>
                    <a:gd name="connsiteX161" fmla="*/ 5350 w 10000"/>
                    <a:gd name="connsiteY161" fmla="*/ 2208 h 9966"/>
                    <a:gd name="connsiteX162" fmla="*/ 5350 w 10000"/>
                    <a:gd name="connsiteY162" fmla="*/ 2231 h 9966"/>
                    <a:gd name="connsiteX163" fmla="*/ 5373 w 10000"/>
                    <a:gd name="connsiteY163" fmla="*/ 2267 h 9966"/>
                    <a:gd name="connsiteX164" fmla="*/ 5396 w 10000"/>
                    <a:gd name="connsiteY164" fmla="*/ 2290 h 9966"/>
                    <a:gd name="connsiteX165" fmla="*/ 5396 w 10000"/>
                    <a:gd name="connsiteY165" fmla="*/ 2290 h 9966"/>
                    <a:gd name="connsiteX166" fmla="*/ 5420 w 10000"/>
                    <a:gd name="connsiteY166" fmla="*/ 2314 h 9966"/>
                    <a:gd name="connsiteX167" fmla="*/ 5431 w 10000"/>
                    <a:gd name="connsiteY167" fmla="*/ 2325 h 9966"/>
                    <a:gd name="connsiteX168" fmla="*/ 5455 w 10000"/>
                    <a:gd name="connsiteY168" fmla="*/ 2325 h 9966"/>
                    <a:gd name="connsiteX169" fmla="*/ 5455 w 10000"/>
                    <a:gd name="connsiteY169" fmla="*/ 2350 h 9966"/>
                    <a:gd name="connsiteX170" fmla="*/ 5455 w 10000"/>
                    <a:gd name="connsiteY170" fmla="*/ 2373 h 9966"/>
                    <a:gd name="connsiteX171" fmla="*/ 5490 w 10000"/>
                    <a:gd name="connsiteY171" fmla="*/ 2396 h 9966"/>
                    <a:gd name="connsiteX172" fmla="*/ 5513 w 10000"/>
                    <a:gd name="connsiteY172" fmla="*/ 2431 h 9966"/>
                    <a:gd name="connsiteX173" fmla="*/ 5536 w 10000"/>
                    <a:gd name="connsiteY173" fmla="*/ 2454 h 9966"/>
                    <a:gd name="connsiteX174" fmla="*/ 5571 w 10000"/>
                    <a:gd name="connsiteY174" fmla="*/ 2466 h 9966"/>
                    <a:gd name="connsiteX175" fmla="*/ 5594 w 10000"/>
                    <a:gd name="connsiteY175" fmla="*/ 2466 h 9966"/>
                    <a:gd name="connsiteX176" fmla="*/ 5618 w 10000"/>
                    <a:gd name="connsiteY176" fmla="*/ 2466 h 9966"/>
                    <a:gd name="connsiteX177" fmla="*/ 5653 w 10000"/>
                    <a:gd name="connsiteY177" fmla="*/ 2512 h 9966"/>
                    <a:gd name="connsiteX178" fmla="*/ 5676 w 10000"/>
                    <a:gd name="connsiteY178" fmla="*/ 2512 h 9966"/>
                    <a:gd name="connsiteX179" fmla="*/ 5699 w 10000"/>
                    <a:gd name="connsiteY179" fmla="*/ 2536 h 9966"/>
                    <a:gd name="connsiteX180" fmla="*/ 5711 w 10000"/>
                    <a:gd name="connsiteY180" fmla="*/ 2571 h 9966"/>
                    <a:gd name="connsiteX181" fmla="*/ 5758 w 10000"/>
                    <a:gd name="connsiteY181" fmla="*/ 2605 h 9966"/>
                    <a:gd name="connsiteX182" fmla="*/ 5769 w 10000"/>
                    <a:gd name="connsiteY182" fmla="*/ 2629 h 9966"/>
                    <a:gd name="connsiteX183" fmla="*/ 5793 w 10000"/>
                    <a:gd name="connsiteY183" fmla="*/ 2652 h 9966"/>
                    <a:gd name="connsiteX184" fmla="*/ 5816 w 10000"/>
                    <a:gd name="connsiteY184" fmla="*/ 2676 h 9966"/>
                    <a:gd name="connsiteX185" fmla="*/ 5839 w 10000"/>
                    <a:gd name="connsiteY185" fmla="*/ 2676 h 9966"/>
                    <a:gd name="connsiteX186" fmla="*/ 5793 w 10000"/>
                    <a:gd name="connsiteY186" fmla="*/ 2688 h 9966"/>
                    <a:gd name="connsiteX187" fmla="*/ 5769 w 10000"/>
                    <a:gd name="connsiteY187" fmla="*/ 2688 h 9966"/>
                    <a:gd name="connsiteX188" fmla="*/ 5758 w 10000"/>
                    <a:gd name="connsiteY188" fmla="*/ 2688 h 9966"/>
                    <a:gd name="connsiteX189" fmla="*/ 5734 w 10000"/>
                    <a:gd name="connsiteY189" fmla="*/ 2711 h 9966"/>
                    <a:gd name="connsiteX190" fmla="*/ 5711 w 10000"/>
                    <a:gd name="connsiteY190" fmla="*/ 2734 h 9966"/>
                    <a:gd name="connsiteX191" fmla="*/ 5676 w 10000"/>
                    <a:gd name="connsiteY191" fmla="*/ 2734 h 9966"/>
                    <a:gd name="connsiteX192" fmla="*/ 5676 w 10000"/>
                    <a:gd name="connsiteY192" fmla="*/ 2758 h 9966"/>
                    <a:gd name="connsiteX193" fmla="*/ 5653 w 10000"/>
                    <a:gd name="connsiteY193" fmla="*/ 2793 h 9966"/>
                    <a:gd name="connsiteX194" fmla="*/ 5629 w 10000"/>
                    <a:gd name="connsiteY194" fmla="*/ 2793 h 9966"/>
                    <a:gd name="connsiteX195" fmla="*/ 5618 w 10000"/>
                    <a:gd name="connsiteY195" fmla="*/ 2817 h 9966"/>
                    <a:gd name="connsiteX196" fmla="*/ 5618 w 10000"/>
                    <a:gd name="connsiteY196" fmla="*/ 2817 h 9966"/>
                    <a:gd name="connsiteX197" fmla="*/ 5594 w 10000"/>
                    <a:gd name="connsiteY197" fmla="*/ 2852 h 9966"/>
                    <a:gd name="connsiteX198" fmla="*/ 5571 w 10000"/>
                    <a:gd name="connsiteY198" fmla="*/ 2852 h 9966"/>
                    <a:gd name="connsiteX199" fmla="*/ 5559 w 10000"/>
                    <a:gd name="connsiteY199" fmla="*/ 2875 h 9966"/>
                    <a:gd name="connsiteX200" fmla="*/ 5559 w 10000"/>
                    <a:gd name="connsiteY200" fmla="*/ 2875 h 9966"/>
                    <a:gd name="connsiteX201" fmla="*/ 5559 w 10000"/>
                    <a:gd name="connsiteY201" fmla="*/ 2898 h 9966"/>
                    <a:gd name="connsiteX202" fmla="*/ 5571 w 10000"/>
                    <a:gd name="connsiteY202" fmla="*/ 2875 h 9966"/>
                    <a:gd name="connsiteX203" fmla="*/ 5594 w 10000"/>
                    <a:gd name="connsiteY203" fmla="*/ 2875 h 9966"/>
                    <a:gd name="connsiteX204" fmla="*/ 5629 w 10000"/>
                    <a:gd name="connsiteY204" fmla="*/ 2852 h 9966"/>
                    <a:gd name="connsiteX205" fmla="*/ 5629 w 10000"/>
                    <a:gd name="connsiteY205" fmla="*/ 2852 h 9966"/>
                    <a:gd name="connsiteX206" fmla="*/ 5676 w 10000"/>
                    <a:gd name="connsiteY206" fmla="*/ 2852 h 9966"/>
                    <a:gd name="connsiteX207" fmla="*/ 5711 w 10000"/>
                    <a:gd name="connsiteY207" fmla="*/ 2817 h 9966"/>
                    <a:gd name="connsiteX208" fmla="*/ 5758 w 10000"/>
                    <a:gd name="connsiteY208" fmla="*/ 2793 h 9966"/>
                    <a:gd name="connsiteX209" fmla="*/ 5793 w 10000"/>
                    <a:gd name="connsiteY209" fmla="*/ 2769 h 9966"/>
                    <a:gd name="connsiteX210" fmla="*/ 5816 w 10000"/>
                    <a:gd name="connsiteY210" fmla="*/ 2758 h 9966"/>
                    <a:gd name="connsiteX211" fmla="*/ 5839 w 10000"/>
                    <a:gd name="connsiteY211" fmla="*/ 2769 h 9966"/>
                    <a:gd name="connsiteX212" fmla="*/ 5839 w 10000"/>
                    <a:gd name="connsiteY212" fmla="*/ 2769 h 9966"/>
                    <a:gd name="connsiteX213" fmla="*/ 5909 w 10000"/>
                    <a:gd name="connsiteY213" fmla="*/ 2817 h 9966"/>
                    <a:gd name="connsiteX214" fmla="*/ 5909 w 10000"/>
                    <a:gd name="connsiteY214" fmla="*/ 2817 h 9966"/>
                    <a:gd name="connsiteX215" fmla="*/ 5979 w 10000"/>
                    <a:gd name="connsiteY215" fmla="*/ 2828 h 9966"/>
                    <a:gd name="connsiteX216" fmla="*/ 6014 w 10000"/>
                    <a:gd name="connsiteY216" fmla="*/ 2875 h 9966"/>
                    <a:gd name="connsiteX217" fmla="*/ 6014 w 10000"/>
                    <a:gd name="connsiteY217" fmla="*/ 2875 h 9966"/>
                    <a:gd name="connsiteX218" fmla="*/ 6131 w 10000"/>
                    <a:gd name="connsiteY218" fmla="*/ 2968 h 9966"/>
                    <a:gd name="connsiteX219" fmla="*/ 6131 w 10000"/>
                    <a:gd name="connsiteY219" fmla="*/ 2968 h 9966"/>
                    <a:gd name="connsiteX220" fmla="*/ 6200 w 10000"/>
                    <a:gd name="connsiteY220" fmla="*/ 3014 h 9966"/>
                    <a:gd name="connsiteX221" fmla="*/ 6212 w 10000"/>
                    <a:gd name="connsiteY221" fmla="*/ 3038 h 9966"/>
                    <a:gd name="connsiteX222" fmla="*/ 6212 w 10000"/>
                    <a:gd name="connsiteY222" fmla="*/ 3073 h 9966"/>
                    <a:gd name="connsiteX223" fmla="*/ 6212 w 10000"/>
                    <a:gd name="connsiteY223" fmla="*/ 3073 h 9966"/>
                    <a:gd name="connsiteX224" fmla="*/ 6235 w 10000"/>
                    <a:gd name="connsiteY224" fmla="*/ 3097 h 9966"/>
                    <a:gd name="connsiteX225" fmla="*/ 6259 w 10000"/>
                    <a:gd name="connsiteY225" fmla="*/ 3097 h 9966"/>
                    <a:gd name="connsiteX226" fmla="*/ 6259 w 10000"/>
                    <a:gd name="connsiteY226" fmla="*/ 3097 h 9966"/>
                    <a:gd name="connsiteX227" fmla="*/ 6270 w 10000"/>
                    <a:gd name="connsiteY227" fmla="*/ 3108 h 9966"/>
                    <a:gd name="connsiteX228" fmla="*/ 6270 w 10000"/>
                    <a:gd name="connsiteY228" fmla="*/ 3155 h 9966"/>
                    <a:gd name="connsiteX229" fmla="*/ 6270 w 10000"/>
                    <a:gd name="connsiteY229" fmla="*/ 3214 h 9966"/>
                    <a:gd name="connsiteX230" fmla="*/ 6270 w 10000"/>
                    <a:gd name="connsiteY230" fmla="*/ 3214 h 9966"/>
                    <a:gd name="connsiteX231" fmla="*/ 6235 w 10000"/>
                    <a:gd name="connsiteY231" fmla="*/ 3330 h 9966"/>
                    <a:gd name="connsiteX232" fmla="*/ 6235 w 10000"/>
                    <a:gd name="connsiteY232" fmla="*/ 3330 h 9966"/>
                    <a:gd name="connsiteX233" fmla="*/ 6212 w 10000"/>
                    <a:gd name="connsiteY233" fmla="*/ 3400 h 9966"/>
                    <a:gd name="connsiteX234" fmla="*/ 6212 w 10000"/>
                    <a:gd name="connsiteY234" fmla="*/ 3400 h 9966"/>
                    <a:gd name="connsiteX235" fmla="*/ 6177 w 10000"/>
                    <a:gd name="connsiteY235" fmla="*/ 3458 h 9966"/>
                    <a:gd name="connsiteX236" fmla="*/ 6154 w 10000"/>
                    <a:gd name="connsiteY236" fmla="*/ 3517 h 9966"/>
                    <a:gd name="connsiteX237" fmla="*/ 6177 w 10000"/>
                    <a:gd name="connsiteY237" fmla="*/ 3517 h 9966"/>
                    <a:gd name="connsiteX238" fmla="*/ 6200 w 10000"/>
                    <a:gd name="connsiteY238" fmla="*/ 3470 h 9966"/>
                    <a:gd name="connsiteX239" fmla="*/ 6235 w 10000"/>
                    <a:gd name="connsiteY239" fmla="*/ 3412 h 9966"/>
                    <a:gd name="connsiteX240" fmla="*/ 6259 w 10000"/>
                    <a:gd name="connsiteY240" fmla="*/ 3354 h 9966"/>
                    <a:gd name="connsiteX241" fmla="*/ 6294 w 10000"/>
                    <a:gd name="connsiteY241" fmla="*/ 3330 h 9966"/>
                    <a:gd name="connsiteX242" fmla="*/ 6317 w 10000"/>
                    <a:gd name="connsiteY242" fmla="*/ 3319 h 9966"/>
                    <a:gd name="connsiteX243" fmla="*/ 6340 w 10000"/>
                    <a:gd name="connsiteY243" fmla="*/ 3272 h 9966"/>
                    <a:gd name="connsiteX244" fmla="*/ 6352 w 10000"/>
                    <a:gd name="connsiteY244" fmla="*/ 3249 h 9966"/>
                    <a:gd name="connsiteX245" fmla="*/ 6375 w 10000"/>
                    <a:gd name="connsiteY245" fmla="*/ 3249 h 9966"/>
                    <a:gd name="connsiteX246" fmla="*/ 6399 w 10000"/>
                    <a:gd name="connsiteY246" fmla="*/ 3249 h 9966"/>
                    <a:gd name="connsiteX247" fmla="*/ 6410 w 10000"/>
                    <a:gd name="connsiteY247" fmla="*/ 3295 h 9966"/>
                    <a:gd name="connsiteX248" fmla="*/ 6434 w 10000"/>
                    <a:gd name="connsiteY248" fmla="*/ 3319 h 9966"/>
                    <a:gd name="connsiteX249" fmla="*/ 6457 w 10000"/>
                    <a:gd name="connsiteY249" fmla="*/ 3319 h 9966"/>
                    <a:gd name="connsiteX250" fmla="*/ 6492 w 10000"/>
                    <a:gd name="connsiteY250" fmla="*/ 3319 h 9966"/>
                    <a:gd name="connsiteX251" fmla="*/ 6492 w 10000"/>
                    <a:gd name="connsiteY251" fmla="*/ 3330 h 9966"/>
                    <a:gd name="connsiteX252" fmla="*/ 6515 w 10000"/>
                    <a:gd name="connsiteY252" fmla="*/ 3330 h 9966"/>
                    <a:gd name="connsiteX253" fmla="*/ 6550 w 10000"/>
                    <a:gd name="connsiteY253" fmla="*/ 3330 h 9966"/>
                    <a:gd name="connsiteX254" fmla="*/ 6573 w 10000"/>
                    <a:gd name="connsiteY254" fmla="*/ 3330 h 9966"/>
                    <a:gd name="connsiteX255" fmla="*/ 6597 w 10000"/>
                    <a:gd name="connsiteY255" fmla="*/ 3354 h 9966"/>
                    <a:gd name="connsiteX256" fmla="*/ 6632 w 10000"/>
                    <a:gd name="connsiteY256" fmla="*/ 3377 h 9966"/>
                    <a:gd name="connsiteX257" fmla="*/ 6632 w 10000"/>
                    <a:gd name="connsiteY257" fmla="*/ 3400 h 9966"/>
                    <a:gd name="connsiteX258" fmla="*/ 6655 w 10000"/>
                    <a:gd name="connsiteY258" fmla="*/ 3400 h 9966"/>
                    <a:gd name="connsiteX259" fmla="*/ 6678 w 10000"/>
                    <a:gd name="connsiteY259" fmla="*/ 3400 h 9966"/>
                    <a:gd name="connsiteX260" fmla="*/ 6702 w 10000"/>
                    <a:gd name="connsiteY260" fmla="*/ 3377 h 9966"/>
                    <a:gd name="connsiteX261" fmla="*/ 6702 w 10000"/>
                    <a:gd name="connsiteY261" fmla="*/ 3330 h 9966"/>
                    <a:gd name="connsiteX262" fmla="*/ 6702 w 10000"/>
                    <a:gd name="connsiteY262" fmla="*/ 3319 h 9966"/>
                    <a:gd name="connsiteX263" fmla="*/ 6678 w 10000"/>
                    <a:gd name="connsiteY263" fmla="*/ 3295 h 9966"/>
                    <a:gd name="connsiteX264" fmla="*/ 6655 w 10000"/>
                    <a:gd name="connsiteY264" fmla="*/ 3249 h 9966"/>
                    <a:gd name="connsiteX265" fmla="*/ 6655 w 10000"/>
                    <a:gd name="connsiteY265" fmla="*/ 3237 h 9966"/>
                    <a:gd name="connsiteX266" fmla="*/ 6632 w 10000"/>
                    <a:gd name="connsiteY266" fmla="*/ 3214 h 9966"/>
                    <a:gd name="connsiteX267" fmla="*/ 6620 w 10000"/>
                    <a:gd name="connsiteY267" fmla="*/ 3178 h 9966"/>
                    <a:gd name="connsiteX268" fmla="*/ 6620 w 10000"/>
                    <a:gd name="connsiteY268" fmla="*/ 3132 h 9966"/>
                    <a:gd name="connsiteX269" fmla="*/ 6632 w 10000"/>
                    <a:gd name="connsiteY269" fmla="*/ 3108 h 9966"/>
                    <a:gd name="connsiteX270" fmla="*/ 6655 w 10000"/>
                    <a:gd name="connsiteY270" fmla="*/ 3108 h 9966"/>
                    <a:gd name="connsiteX271" fmla="*/ 6702 w 10000"/>
                    <a:gd name="connsiteY271" fmla="*/ 3108 h 9966"/>
                    <a:gd name="connsiteX272" fmla="*/ 6713 w 10000"/>
                    <a:gd name="connsiteY272" fmla="*/ 3108 h 9966"/>
                    <a:gd name="connsiteX273" fmla="*/ 7214 w 10000"/>
                    <a:gd name="connsiteY273" fmla="*/ 5924 h 9966"/>
                    <a:gd name="connsiteX274" fmla="*/ 7238 w 10000"/>
                    <a:gd name="connsiteY274" fmla="*/ 5924 h 9966"/>
                    <a:gd name="connsiteX275" fmla="*/ 7273 w 10000"/>
                    <a:gd name="connsiteY275" fmla="*/ 5947 h 9966"/>
                    <a:gd name="connsiteX276" fmla="*/ 7273 w 10000"/>
                    <a:gd name="connsiteY276" fmla="*/ 5970 h 9966"/>
                    <a:gd name="connsiteX277" fmla="*/ 7296 w 10000"/>
                    <a:gd name="connsiteY277" fmla="*/ 5982 h 9966"/>
                    <a:gd name="connsiteX278" fmla="*/ 7319 w 10000"/>
                    <a:gd name="connsiteY278" fmla="*/ 6005 h 9966"/>
                    <a:gd name="connsiteX279" fmla="*/ 7343 w 10000"/>
                    <a:gd name="connsiteY279" fmla="*/ 6041 h 9966"/>
                    <a:gd name="connsiteX280" fmla="*/ 7343 w 10000"/>
                    <a:gd name="connsiteY280" fmla="*/ 6111 h 9966"/>
                    <a:gd name="connsiteX281" fmla="*/ 7354 w 10000"/>
                    <a:gd name="connsiteY281" fmla="*/ 6122 h 9966"/>
                    <a:gd name="connsiteX282" fmla="*/ 7378 w 10000"/>
                    <a:gd name="connsiteY282" fmla="*/ 6169 h 9966"/>
                    <a:gd name="connsiteX283" fmla="*/ 7413 w 10000"/>
                    <a:gd name="connsiteY283" fmla="*/ 6204 h 9966"/>
                    <a:gd name="connsiteX284" fmla="*/ 7459 w 10000"/>
                    <a:gd name="connsiteY284" fmla="*/ 6250 h 9966"/>
                    <a:gd name="connsiteX285" fmla="*/ 7483 w 10000"/>
                    <a:gd name="connsiteY285" fmla="*/ 6263 h 9966"/>
                    <a:gd name="connsiteX286" fmla="*/ 7517 w 10000"/>
                    <a:gd name="connsiteY286" fmla="*/ 6309 h 9966"/>
                    <a:gd name="connsiteX287" fmla="*/ 7541 w 10000"/>
                    <a:gd name="connsiteY287" fmla="*/ 6344 h 9966"/>
                    <a:gd name="connsiteX288" fmla="*/ 7576 w 10000"/>
                    <a:gd name="connsiteY288" fmla="*/ 6391 h 9966"/>
                    <a:gd name="connsiteX289" fmla="*/ 7599 w 10000"/>
                    <a:gd name="connsiteY289" fmla="*/ 6450 h 9966"/>
                    <a:gd name="connsiteX290" fmla="*/ 7657 w 10000"/>
                    <a:gd name="connsiteY290" fmla="*/ 6485 h 9966"/>
                    <a:gd name="connsiteX291" fmla="*/ 7716 w 10000"/>
                    <a:gd name="connsiteY291" fmla="*/ 6543 h 9966"/>
                    <a:gd name="connsiteX292" fmla="*/ 7774 w 10000"/>
                    <a:gd name="connsiteY292" fmla="*/ 6590 h 9966"/>
                    <a:gd name="connsiteX293" fmla="*/ 7844 w 10000"/>
                    <a:gd name="connsiteY293" fmla="*/ 6590 h 9966"/>
                    <a:gd name="connsiteX294" fmla="*/ 7914 w 10000"/>
                    <a:gd name="connsiteY294" fmla="*/ 6590 h 9966"/>
                    <a:gd name="connsiteX295" fmla="*/ 7984 w 10000"/>
                    <a:gd name="connsiteY295" fmla="*/ 6590 h 9966"/>
                    <a:gd name="connsiteX296" fmla="*/ 8042 w 10000"/>
                    <a:gd name="connsiteY296" fmla="*/ 6590 h 9966"/>
                    <a:gd name="connsiteX297" fmla="*/ 8100 w 10000"/>
                    <a:gd name="connsiteY297" fmla="*/ 6590 h 9966"/>
                    <a:gd name="connsiteX298" fmla="*/ 8182 w 10000"/>
                    <a:gd name="connsiteY298" fmla="*/ 6590 h 9966"/>
                    <a:gd name="connsiteX299" fmla="*/ 8240 w 10000"/>
                    <a:gd name="connsiteY299" fmla="*/ 6590 h 9966"/>
                    <a:gd name="connsiteX300" fmla="*/ 8275 w 10000"/>
                    <a:gd name="connsiteY300" fmla="*/ 6590 h 9966"/>
                    <a:gd name="connsiteX301" fmla="*/ 8333 w 10000"/>
                    <a:gd name="connsiteY301" fmla="*/ 6590 h 9966"/>
                    <a:gd name="connsiteX302" fmla="*/ 8415 w 10000"/>
                    <a:gd name="connsiteY302" fmla="*/ 6613 h 9966"/>
                    <a:gd name="connsiteX303" fmla="*/ 8462 w 10000"/>
                    <a:gd name="connsiteY303" fmla="*/ 6648 h 9966"/>
                    <a:gd name="connsiteX304" fmla="*/ 8497 w 10000"/>
                    <a:gd name="connsiteY304" fmla="*/ 6683 h 9966"/>
                    <a:gd name="connsiteX305" fmla="*/ 8543 w 10000"/>
                    <a:gd name="connsiteY305" fmla="*/ 6707 h 9966"/>
                    <a:gd name="connsiteX306" fmla="*/ 8601 w 10000"/>
                    <a:gd name="connsiteY306" fmla="*/ 6730 h 9966"/>
                    <a:gd name="connsiteX307" fmla="*/ 8636 w 10000"/>
                    <a:gd name="connsiteY307" fmla="*/ 6707 h 9966"/>
                    <a:gd name="connsiteX308" fmla="*/ 8683 w 10000"/>
                    <a:gd name="connsiteY308" fmla="*/ 6730 h 9966"/>
                    <a:gd name="connsiteX309" fmla="*/ 8741 w 10000"/>
                    <a:gd name="connsiteY309" fmla="*/ 6730 h 9966"/>
                    <a:gd name="connsiteX310" fmla="*/ 8776 w 10000"/>
                    <a:gd name="connsiteY310" fmla="*/ 6753 h 9966"/>
                    <a:gd name="connsiteX311" fmla="*/ 8823 w 10000"/>
                    <a:gd name="connsiteY311" fmla="*/ 6835 h 9966"/>
                    <a:gd name="connsiteX312" fmla="*/ 8858 w 10000"/>
                    <a:gd name="connsiteY312" fmla="*/ 6871 h 9966"/>
                    <a:gd name="connsiteX313" fmla="*/ 8881 w 10000"/>
                    <a:gd name="connsiteY313" fmla="*/ 6929 h 9966"/>
                    <a:gd name="connsiteX314" fmla="*/ 8916 w 10000"/>
                    <a:gd name="connsiteY314" fmla="*/ 6929 h 9966"/>
                    <a:gd name="connsiteX315" fmla="*/ 8963 w 10000"/>
                    <a:gd name="connsiteY315" fmla="*/ 6929 h 9966"/>
                    <a:gd name="connsiteX316" fmla="*/ 8974 w 10000"/>
                    <a:gd name="connsiteY316" fmla="*/ 6952 h 9966"/>
                    <a:gd name="connsiteX317" fmla="*/ 8974 w 10000"/>
                    <a:gd name="connsiteY317" fmla="*/ 6952 h 9966"/>
                    <a:gd name="connsiteX318" fmla="*/ 9021 w 10000"/>
                    <a:gd name="connsiteY318" fmla="*/ 6952 h 9966"/>
                    <a:gd name="connsiteX319" fmla="*/ 9044 w 10000"/>
                    <a:gd name="connsiteY319" fmla="*/ 6929 h 9966"/>
                    <a:gd name="connsiteX320" fmla="*/ 9079 w 10000"/>
                    <a:gd name="connsiteY320" fmla="*/ 6905 h 9966"/>
                    <a:gd name="connsiteX321" fmla="*/ 9103 w 10000"/>
                    <a:gd name="connsiteY321" fmla="*/ 6894 h 9966"/>
                    <a:gd name="connsiteX322" fmla="*/ 9161 w 10000"/>
                    <a:gd name="connsiteY322" fmla="*/ 6894 h 9966"/>
                    <a:gd name="connsiteX323" fmla="*/ 9196 w 10000"/>
                    <a:gd name="connsiteY323" fmla="*/ 6905 h 9966"/>
                    <a:gd name="connsiteX324" fmla="*/ 9242 w 10000"/>
                    <a:gd name="connsiteY324" fmla="*/ 6905 h 9966"/>
                    <a:gd name="connsiteX325" fmla="*/ 9301 w 10000"/>
                    <a:gd name="connsiteY325" fmla="*/ 6905 h 9966"/>
                    <a:gd name="connsiteX326" fmla="*/ 9336 w 10000"/>
                    <a:gd name="connsiteY326" fmla="*/ 6905 h 9966"/>
                    <a:gd name="connsiteX327" fmla="*/ 9382 w 10000"/>
                    <a:gd name="connsiteY327" fmla="*/ 6871 h 9966"/>
                    <a:gd name="connsiteX328" fmla="*/ 9406 w 10000"/>
                    <a:gd name="connsiteY328" fmla="*/ 6835 h 9966"/>
                    <a:gd name="connsiteX329" fmla="*/ 9441 w 10000"/>
                    <a:gd name="connsiteY329" fmla="*/ 6811 h 9966"/>
                    <a:gd name="connsiteX330" fmla="*/ 9464 w 10000"/>
                    <a:gd name="connsiteY330" fmla="*/ 6788 h 9966"/>
                    <a:gd name="connsiteX331" fmla="*/ 9499 w 10000"/>
                    <a:gd name="connsiteY331" fmla="*/ 6765 h 9966"/>
                    <a:gd name="connsiteX332" fmla="*/ 9545 w 10000"/>
                    <a:gd name="connsiteY332" fmla="*/ 6730 h 9966"/>
                    <a:gd name="connsiteX333" fmla="*/ 9580 w 10000"/>
                    <a:gd name="connsiteY333" fmla="*/ 6707 h 9966"/>
                    <a:gd name="connsiteX334" fmla="*/ 9615 w 10000"/>
                    <a:gd name="connsiteY334" fmla="*/ 6683 h 9966"/>
                    <a:gd name="connsiteX335" fmla="*/ 9639 w 10000"/>
                    <a:gd name="connsiteY335" fmla="*/ 6671 h 9966"/>
                    <a:gd name="connsiteX336" fmla="*/ 9685 w 10000"/>
                    <a:gd name="connsiteY336" fmla="*/ 6671 h 9966"/>
                    <a:gd name="connsiteX337" fmla="*/ 9685 w 10000"/>
                    <a:gd name="connsiteY337" fmla="*/ 6648 h 9966"/>
                    <a:gd name="connsiteX338" fmla="*/ 9744 w 10000"/>
                    <a:gd name="connsiteY338" fmla="*/ 6648 h 9966"/>
                    <a:gd name="connsiteX339" fmla="*/ 9779 w 10000"/>
                    <a:gd name="connsiteY339" fmla="*/ 6648 h 9966"/>
                    <a:gd name="connsiteX340" fmla="*/ 9779 w 10000"/>
                    <a:gd name="connsiteY340" fmla="*/ 6624 h 9966"/>
                    <a:gd name="connsiteX341" fmla="*/ 9802 w 10000"/>
                    <a:gd name="connsiteY341" fmla="*/ 6624 h 9966"/>
                    <a:gd name="connsiteX342" fmla="*/ 9825 w 10000"/>
                    <a:gd name="connsiteY342" fmla="*/ 6648 h 9966"/>
                    <a:gd name="connsiteX343" fmla="*/ 9860 w 10000"/>
                    <a:gd name="connsiteY343" fmla="*/ 6648 h 9966"/>
                    <a:gd name="connsiteX344" fmla="*/ 9883 w 10000"/>
                    <a:gd name="connsiteY344" fmla="*/ 6671 h 9966"/>
                    <a:gd name="connsiteX345" fmla="*/ 9918 w 10000"/>
                    <a:gd name="connsiteY345" fmla="*/ 6683 h 9966"/>
                    <a:gd name="connsiteX346" fmla="*/ 9918 w 10000"/>
                    <a:gd name="connsiteY346" fmla="*/ 6730 h 9966"/>
                    <a:gd name="connsiteX347" fmla="*/ 9918 w 10000"/>
                    <a:gd name="connsiteY347" fmla="*/ 6765 h 9966"/>
                    <a:gd name="connsiteX348" fmla="*/ 9918 w 10000"/>
                    <a:gd name="connsiteY348" fmla="*/ 6811 h 9966"/>
                    <a:gd name="connsiteX349" fmla="*/ 9918 w 10000"/>
                    <a:gd name="connsiteY349" fmla="*/ 6847 h 9966"/>
                    <a:gd name="connsiteX350" fmla="*/ 9942 w 10000"/>
                    <a:gd name="connsiteY350" fmla="*/ 6871 h 9966"/>
                    <a:gd name="connsiteX351" fmla="*/ 9965 w 10000"/>
                    <a:gd name="connsiteY351" fmla="*/ 6871 h 9966"/>
                    <a:gd name="connsiteX352" fmla="*/ 10000 w 10000"/>
                    <a:gd name="connsiteY352" fmla="*/ 6894 h 9966"/>
                    <a:gd name="connsiteX353" fmla="*/ 10000 w 10000"/>
                    <a:gd name="connsiteY353" fmla="*/ 6905 h 9966"/>
                    <a:gd name="connsiteX354" fmla="*/ 10000 w 10000"/>
                    <a:gd name="connsiteY354" fmla="*/ 6929 h 9966"/>
                    <a:gd name="connsiteX355" fmla="*/ 9965 w 10000"/>
                    <a:gd name="connsiteY355" fmla="*/ 6975 h 9966"/>
                    <a:gd name="connsiteX356" fmla="*/ 9942 w 10000"/>
                    <a:gd name="connsiteY356" fmla="*/ 7010 h 9966"/>
                    <a:gd name="connsiteX357" fmla="*/ 9918 w 10000"/>
                    <a:gd name="connsiteY357" fmla="*/ 7045 h 9966"/>
                    <a:gd name="connsiteX358" fmla="*/ 9907 w 10000"/>
                    <a:gd name="connsiteY358" fmla="*/ 7068 h 9966"/>
                    <a:gd name="connsiteX359" fmla="*/ 9907 w 10000"/>
                    <a:gd name="connsiteY359" fmla="*/ 7092 h 9966"/>
                    <a:gd name="connsiteX360" fmla="*/ 9825 w 10000"/>
                    <a:gd name="connsiteY360" fmla="*/ 7115 h 9966"/>
                    <a:gd name="connsiteX361" fmla="*/ 9720 w 10000"/>
                    <a:gd name="connsiteY361" fmla="*/ 7186 h 9966"/>
                    <a:gd name="connsiteX362" fmla="*/ 9662 w 10000"/>
                    <a:gd name="connsiteY362" fmla="*/ 7255 h 9966"/>
                    <a:gd name="connsiteX363" fmla="*/ 9604 w 10000"/>
                    <a:gd name="connsiteY363" fmla="*/ 7314 h 9966"/>
                    <a:gd name="connsiteX364" fmla="*/ 9557 w 10000"/>
                    <a:gd name="connsiteY364" fmla="*/ 7349 h 9966"/>
                    <a:gd name="connsiteX365" fmla="*/ 9522 w 10000"/>
                    <a:gd name="connsiteY365" fmla="*/ 7373 h 9966"/>
                    <a:gd name="connsiteX366" fmla="*/ 9476 w 10000"/>
                    <a:gd name="connsiteY366" fmla="*/ 7431 h 9966"/>
                    <a:gd name="connsiteX367" fmla="*/ 9476 w 10000"/>
                    <a:gd name="connsiteY367" fmla="*/ 7477 h 9966"/>
                    <a:gd name="connsiteX368" fmla="*/ 9464 w 10000"/>
                    <a:gd name="connsiteY368" fmla="*/ 7454 h 9966"/>
                    <a:gd name="connsiteX369" fmla="*/ 9441 w 10000"/>
                    <a:gd name="connsiteY369" fmla="*/ 7489 h 9966"/>
                    <a:gd name="connsiteX370" fmla="*/ 9441 w 10000"/>
                    <a:gd name="connsiteY370" fmla="*/ 7535 h 9966"/>
                    <a:gd name="connsiteX371" fmla="*/ 9441 w 10000"/>
                    <a:gd name="connsiteY371" fmla="*/ 7571 h 9966"/>
                    <a:gd name="connsiteX372" fmla="*/ 9417 w 10000"/>
                    <a:gd name="connsiteY372" fmla="*/ 7618 h 9966"/>
                    <a:gd name="connsiteX373" fmla="*/ 9406 w 10000"/>
                    <a:gd name="connsiteY373" fmla="*/ 7618 h 9966"/>
                    <a:gd name="connsiteX374" fmla="*/ 9382 w 10000"/>
                    <a:gd name="connsiteY374" fmla="*/ 7653 h 9966"/>
                    <a:gd name="connsiteX375" fmla="*/ 9359 w 10000"/>
                    <a:gd name="connsiteY375" fmla="*/ 7677 h 9966"/>
                    <a:gd name="connsiteX376" fmla="*/ 9336 w 10000"/>
                    <a:gd name="connsiteY376" fmla="*/ 7689 h 9966"/>
                    <a:gd name="connsiteX377" fmla="*/ 9301 w 10000"/>
                    <a:gd name="connsiteY377" fmla="*/ 7689 h 9966"/>
                    <a:gd name="connsiteX378" fmla="*/ 9277 w 10000"/>
                    <a:gd name="connsiteY378" fmla="*/ 7712 h 9966"/>
                    <a:gd name="connsiteX379" fmla="*/ 9242 w 10000"/>
                    <a:gd name="connsiteY379" fmla="*/ 7735 h 9966"/>
                    <a:gd name="connsiteX380" fmla="*/ 9219 w 10000"/>
                    <a:gd name="connsiteY380" fmla="*/ 7758 h 9966"/>
                    <a:gd name="connsiteX381" fmla="*/ 9184 w 10000"/>
                    <a:gd name="connsiteY381" fmla="*/ 7770 h 9966"/>
                    <a:gd name="connsiteX382" fmla="*/ 9161 w 10000"/>
                    <a:gd name="connsiteY382" fmla="*/ 7816 h 9966"/>
                    <a:gd name="connsiteX383" fmla="*/ 9126 w 10000"/>
                    <a:gd name="connsiteY383" fmla="*/ 7828 h 9966"/>
                    <a:gd name="connsiteX384" fmla="*/ 9079 w 10000"/>
                    <a:gd name="connsiteY384" fmla="*/ 7875 h 9966"/>
                    <a:gd name="connsiteX385" fmla="*/ 9056 w 10000"/>
                    <a:gd name="connsiteY385" fmla="*/ 7898 h 9966"/>
                    <a:gd name="connsiteX386" fmla="*/ 9021 w 10000"/>
                    <a:gd name="connsiteY386" fmla="*/ 7933 h 9966"/>
                    <a:gd name="connsiteX387" fmla="*/ 8998 w 10000"/>
                    <a:gd name="connsiteY387" fmla="*/ 7956 h 9966"/>
                    <a:gd name="connsiteX388" fmla="*/ 8974 w 10000"/>
                    <a:gd name="connsiteY388" fmla="*/ 7956 h 9966"/>
                    <a:gd name="connsiteX389" fmla="*/ 8963 w 10000"/>
                    <a:gd name="connsiteY389" fmla="*/ 7956 h 9966"/>
                    <a:gd name="connsiteX390" fmla="*/ 8963 w 10000"/>
                    <a:gd name="connsiteY390" fmla="*/ 7933 h 9966"/>
                    <a:gd name="connsiteX391" fmla="*/ 8939 w 10000"/>
                    <a:gd name="connsiteY391" fmla="*/ 7909 h 9966"/>
                    <a:gd name="connsiteX392" fmla="*/ 8904 w 10000"/>
                    <a:gd name="connsiteY392" fmla="*/ 7909 h 9966"/>
                    <a:gd name="connsiteX393" fmla="*/ 8881 w 10000"/>
                    <a:gd name="connsiteY393" fmla="*/ 7898 h 9966"/>
                    <a:gd name="connsiteX394" fmla="*/ 8858 w 10000"/>
                    <a:gd name="connsiteY394" fmla="*/ 7909 h 9966"/>
                    <a:gd name="connsiteX395" fmla="*/ 8834 w 10000"/>
                    <a:gd name="connsiteY395" fmla="*/ 7933 h 9966"/>
                    <a:gd name="connsiteX396" fmla="*/ 8823 w 10000"/>
                    <a:gd name="connsiteY396" fmla="*/ 7956 h 9966"/>
                    <a:gd name="connsiteX397" fmla="*/ 8823 w 10000"/>
                    <a:gd name="connsiteY397" fmla="*/ 7956 h 9966"/>
                    <a:gd name="connsiteX398" fmla="*/ 8823 w 10000"/>
                    <a:gd name="connsiteY398" fmla="*/ 7979 h 9966"/>
                    <a:gd name="connsiteX399" fmla="*/ 8834 w 10000"/>
                    <a:gd name="connsiteY399" fmla="*/ 7991 h 9966"/>
                    <a:gd name="connsiteX400" fmla="*/ 8858 w 10000"/>
                    <a:gd name="connsiteY400" fmla="*/ 8015 h 9966"/>
                    <a:gd name="connsiteX401" fmla="*/ 8881 w 10000"/>
                    <a:gd name="connsiteY401" fmla="*/ 8038 h 9966"/>
                    <a:gd name="connsiteX402" fmla="*/ 8904 w 10000"/>
                    <a:gd name="connsiteY402" fmla="*/ 8050 h 9966"/>
                    <a:gd name="connsiteX403" fmla="*/ 8916 w 10000"/>
                    <a:gd name="connsiteY403" fmla="*/ 8073 h 9966"/>
                    <a:gd name="connsiteX404" fmla="*/ 8939 w 10000"/>
                    <a:gd name="connsiteY404" fmla="*/ 8098 h 9966"/>
                    <a:gd name="connsiteX405" fmla="*/ 8939 w 10000"/>
                    <a:gd name="connsiteY405" fmla="*/ 8098 h 9966"/>
                    <a:gd name="connsiteX406" fmla="*/ 8916 w 10000"/>
                    <a:gd name="connsiteY406" fmla="*/ 8121 h 9966"/>
                    <a:gd name="connsiteX407" fmla="*/ 8904 w 10000"/>
                    <a:gd name="connsiteY407" fmla="*/ 8132 h 9966"/>
                    <a:gd name="connsiteX408" fmla="*/ 8858 w 10000"/>
                    <a:gd name="connsiteY408" fmla="*/ 8121 h 9966"/>
                    <a:gd name="connsiteX409" fmla="*/ 8834 w 10000"/>
                    <a:gd name="connsiteY409" fmla="*/ 8121 h 9966"/>
                    <a:gd name="connsiteX410" fmla="*/ 8834 w 10000"/>
                    <a:gd name="connsiteY410" fmla="*/ 8098 h 9966"/>
                    <a:gd name="connsiteX411" fmla="*/ 8776 w 10000"/>
                    <a:gd name="connsiteY411" fmla="*/ 8098 h 9966"/>
                    <a:gd name="connsiteX412" fmla="*/ 8741 w 10000"/>
                    <a:gd name="connsiteY412" fmla="*/ 8121 h 9966"/>
                    <a:gd name="connsiteX413" fmla="*/ 8695 w 10000"/>
                    <a:gd name="connsiteY413" fmla="*/ 8098 h 9966"/>
                    <a:gd name="connsiteX414" fmla="*/ 8636 w 10000"/>
                    <a:gd name="connsiteY414" fmla="*/ 8098 h 9966"/>
                    <a:gd name="connsiteX415" fmla="*/ 8601 w 10000"/>
                    <a:gd name="connsiteY415" fmla="*/ 8121 h 9966"/>
                    <a:gd name="connsiteX416" fmla="*/ 8543 w 10000"/>
                    <a:gd name="connsiteY416" fmla="*/ 8121 h 9966"/>
                    <a:gd name="connsiteX417" fmla="*/ 8497 w 10000"/>
                    <a:gd name="connsiteY417" fmla="*/ 8132 h 9966"/>
                    <a:gd name="connsiteX418" fmla="*/ 8485 w 10000"/>
                    <a:gd name="connsiteY418" fmla="*/ 8156 h 9966"/>
                    <a:gd name="connsiteX419" fmla="*/ 8438 w 10000"/>
                    <a:gd name="connsiteY419" fmla="*/ 8156 h 9966"/>
                    <a:gd name="connsiteX420" fmla="*/ 8415 w 10000"/>
                    <a:gd name="connsiteY420" fmla="*/ 8179 h 9966"/>
                    <a:gd name="connsiteX421" fmla="*/ 8380 w 10000"/>
                    <a:gd name="connsiteY421" fmla="*/ 8179 h 9966"/>
                    <a:gd name="connsiteX422" fmla="*/ 8357 w 10000"/>
                    <a:gd name="connsiteY422" fmla="*/ 8214 h 9966"/>
                    <a:gd name="connsiteX423" fmla="*/ 8322 w 10000"/>
                    <a:gd name="connsiteY423" fmla="*/ 8214 h 9966"/>
                    <a:gd name="connsiteX424" fmla="*/ 8298 w 10000"/>
                    <a:gd name="connsiteY424" fmla="*/ 8237 h 9966"/>
                    <a:gd name="connsiteX425" fmla="*/ 8263 w 10000"/>
                    <a:gd name="connsiteY425" fmla="*/ 8237 h 9966"/>
                    <a:gd name="connsiteX426" fmla="*/ 8240 w 10000"/>
                    <a:gd name="connsiteY426" fmla="*/ 8260 h 9966"/>
                    <a:gd name="connsiteX427" fmla="*/ 8240 w 10000"/>
                    <a:gd name="connsiteY427" fmla="*/ 8272 h 9966"/>
                    <a:gd name="connsiteX428" fmla="*/ 8193 w 10000"/>
                    <a:gd name="connsiteY428" fmla="*/ 8295 h 9966"/>
                    <a:gd name="connsiteX429" fmla="*/ 8135 w 10000"/>
                    <a:gd name="connsiteY429" fmla="*/ 8295 h 9966"/>
                    <a:gd name="connsiteX430" fmla="*/ 8124 w 10000"/>
                    <a:gd name="connsiteY430" fmla="*/ 8318 h 9966"/>
                    <a:gd name="connsiteX431" fmla="*/ 8100 w 10000"/>
                    <a:gd name="connsiteY431" fmla="*/ 8330 h 9966"/>
                    <a:gd name="connsiteX432" fmla="*/ 8054 w 10000"/>
                    <a:gd name="connsiteY432" fmla="*/ 8330 h 9966"/>
                    <a:gd name="connsiteX433" fmla="*/ 8019 w 10000"/>
                    <a:gd name="connsiteY433" fmla="*/ 8353 h 9966"/>
                    <a:gd name="connsiteX434" fmla="*/ 7995 w 10000"/>
                    <a:gd name="connsiteY434" fmla="*/ 8377 h 9966"/>
                    <a:gd name="connsiteX435" fmla="*/ 7960 w 10000"/>
                    <a:gd name="connsiteY435" fmla="*/ 8400 h 9966"/>
                    <a:gd name="connsiteX436" fmla="*/ 7914 w 10000"/>
                    <a:gd name="connsiteY436" fmla="*/ 8411 h 9966"/>
                    <a:gd name="connsiteX437" fmla="*/ 7902 w 10000"/>
                    <a:gd name="connsiteY437" fmla="*/ 8435 h 9966"/>
                    <a:gd name="connsiteX438" fmla="*/ 7902 w 10000"/>
                    <a:gd name="connsiteY438" fmla="*/ 8459 h 9966"/>
                    <a:gd name="connsiteX439" fmla="*/ 7855 w 10000"/>
                    <a:gd name="connsiteY439" fmla="*/ 8494 h 9966"/>
                    <a:gd name="connsiteX440" fmla="*/ 7844 w 10000"/>
                    <a:gd name="connsiteY440" fmla="*/ 8518 h 9966"/>
                    <a:gd name="connsiteX441" fmla="*/ 7821 w 10000"/>
                    <a:gd name="connsiteY441" fmla="*/ 8541 h 9966"/>
                    <a:gd name="connsiteX442" fmla="*/ 7797 w 10000"/>
                    <a:gd name="connsiteY442" fmla="*/ 8553 h 9966"/>
                    <a:gd name="connsiteX443" fmla="*/ 7797 w 10000"/>
                    <a:gd name="connsiteY443" fmla="*/ 8576 h 9966"/>
                    <a:gd name="connsiteX444" fmla="*/ 7774 w 10000"/>
                    <a:gd name="connsiteY444" fmla="*/ 8600 h 9966"/>
                    <a:gd name="connsiteX445" fmla="*/ 7762 w 10000"/>
                    <a:gd name="connsiteY445" fmla="*/ 8623 h 9966"/>
                    <a:gd name="connsiteX446" fmla="*/ 7762 w 10000"/>
                    <a:gd name="connsiteY446" fmla="*/ 8634 h 9966"/>
                    <a:gd name="connsiteX447" fmla="*/ 7762 w 10000"/>
                    <a:gd name="connsiteY447" fmla="*/ 8658 h 9966"/>
                    <a:gd name="connsiteX448" fmla="*/ 7762 w 10000"/>
                    <a:gd name="connsiteY448" fmla="*/ 8681 h 9966"/>
                    <a:gd name="connsiteX449" fmla="*/ 7739 w 10000"/>
                    <a:gd name="connsiteY449" fmla="*/ 8693 h 9966"/>
                    <a:gd name="connsiteX450" fmla="*/ 7716 w 10000"/>
                    <a:gd name="connsiteY450" fmla="*/ 8716 h 9966"/>
                    <a:gd name="connsiteX451" fmla="*/ 7716 w 10000"/>
                    <a:gd name="connsiteY451" fmla="*/ 8739 h 9966"/>
                    <a:gd name="connsiteX452" fmla="*/ 7681 w 10000"/>
                    <a:gd name="connsiteY452" fmla="*/ 8762 h 9966"/>
                    <a:gd name="connsiteX453" fmla="*/ 7681 w 10000"/>
                    <a:gd name="connsiteY453" fmla="*/ 8774 h 9966"/>
                    <a:gd name="connsiteX454" fmla="*/ 7681 w 10000"/>
                    <a:gd name="connsiteY454" fmla="*/ 8797 h 9966"/>
                    <a:gd name="connsiteX455" fmla="*/ 7681 w 10000"/>
                    <a:gd name="connsiteY455" fmla="*/ 8820 h 9966"/>
                    <a:gd name="connsiteX456" fmla="*/ 7692 w 10000"/>
                    <a:gd name="connsiteY456" fmla="*/ 8820 h 9966"/>
                    <a:gd name="connsiteX457" fmla="*/ 7716 w 10000"/>
                    <a:gd name="connsiteY457" fmla="*/ 8832 h 9966"/>
                    <a:gd name="connsiteX458" fmla="*/ 7762 w 10000"/>
                    <a:gd name="connsiteY458" fmla="*/ 8832 h 9966"/>
                    <a:gd name="connsiteX459" fmla="*/ 7774 w 10000"/>
                    <a:gd name="connsiteY459" fmla="*/ 8832 h 9966"/>
                    <a:gd name="connsiteX460" fmla="*/ 7797 w 10000"/>
                    <a:gd name="connsiteY460" fmla="*/ 8832 h 9966"/>
                    <a:gd name="connsiteX461" fmla="*/ 7797 w 10000"/>
                    <a:gd name="connsiteY461" fmla="*/ 8832 h 9966"/>
                    <a:gd name="connsiteX462" fmla="*/ 7821 w 10000"/>
                    <a:gd name="connsiteY462" fmla="*/ 8855 h 9966"/>
                    <a:gd name="connsiteX463" fmla="*/ 7855 w 10000"/>
                    <a:gd name="connsiteY463" fmla="*/ 8855 h 9966"/>
                    <a:gd name="connsiteX464" fmla="*/ 7902 w 10000"/>
                    <a:gd name="connsiteY464" fmla="*/ 8832 h 9966"/>
                    <a:gd name="connsiteX465" fmla="*/ 7937 w 10000"/>
                    <a:gd name="connsiteY465" fmla="*/ 8832 h 9966"/>
                    <a:gd name="connsiteX466" fmla="*/ 7984 w 10000"/>
                    <a:gd name="connsiteY466" fmla="*/ 8820 h 9966"/>
                    <a:gd name="connsiteX467" fmla="*/ 7995 w 10000"/>
                    <a:gd name="connsiteY467" fmla="*/ 8797 h 9966"/>
                    <a:gd name="connsiteX468" fmla="*/ 8042 w 10000"/>
                    <a:gd name="connsiteY468" fmla="*/ 8797 h 9966"/>
                    <a:gd name="connsiteX469" fmla="*/ 8054 w 10000"/>
                    <a:gd name="connsiteY469" fmla="*/ 8832 h 9966"/>
                    <a:gd name="connsiteX470" fmla="*/ 8077 w 10000"/>
                    <a:gd name="connsiteY470" fmla="*/ 8855 h 9966"/>
                    <a:gd name="connsiteX471" fmla="*/ 8124 w 10000"/>
                    <a:gd name="connsiteY471" fmla="*/ 8903 h 9966"/>
                    <a:gd name="connsiteX472" fmla="*/ 8159 w 10000"/>
                    <a:gd name="connsiteY472" fmla="*/ 8939 h 9966"/>
                    <a:gd name="connsiteX473" fmla="*/ 8182 w 10000"/>
                    <a:gd name="connsiteY473" fmla="*/ 8974 h 9966"/>
                    <a:gd name="connsiteX474" fmla="*/ 8182 w 10000"/>
                    <a:gd name="connsiteY474" fmla="*/ 9020 h 9966"/>
                    <a:gd name="connsiteX475" fmla="*/ 8159 w 10000"/>
                    <a:gd name="connsiteY475" fmla="*/ 9043 h 9966"/>
                    <a:gd name="connsiteX476" fmla="*/ 8124 w 10000"/>
                    <a:gd name="connsiteY476" fmla="*/ 9055 h 9966"/>
                    <a:gd name="connsiteX477" fmla="*/ 8077 w 10000"/>
                    <a:gd name="connsiteY477" fmla="*/ 9055 h 9966"/>
                    <a:gd name="connsiteX478" fmla="*/ 8054 w 10000"/>
                    <a:gd name="connsiteY478" fmla="*/ 9043 h 9966"/>
                    <a:gd name="connsiteX479" fmla="*/ 8042 w 10000"/>
                    <a:gd name="connsiteY479" fmla="*/ 9043 h 9966"/>
                    <a:gd name="connsiteX480" fmla="*/ 7995 w 10000"/>
                    <a:gd name="connsiteY480" fmla="*/ 9043 h 9966"/>
                    <a:gd name="connsiteX481" fmla="*/ 7937 w 10000"/>
                    <a:gd name="connsiteY481" fmla="*/ 9043 h 9966"/>
                    <a:gd name="connsiteX482" fmla="*/ 7902 w 10000"/>
                    <a:gd name="connsiteY482" fmla="*/ 9043 h 9966"/>
                    <a:gd name="connsiteX483" fmla="*/ 7879 w 10000"/>
                    <a:gd name="connsiteY483" fmla="*/ 9055 h 9966"/>
                    <a:gd name="connsiteX484" fmla="*/ 7821 w 10000"/>
                    <a:gd name="connsiteY484" fmla="*/ 9078 h 9966"/>
                    <a:gd name="connsiteX485" fmla="*/ 7774 w 10000"/>
                    <a:gd name="connsiteY485" fmla="*/ 9102 h 9966"/>
                    <a:gd name="connsiteX486" fmla="*/ 7716 w 10000"/>
                    <a:gd name="connsiteY486" fmla="*/ 9125 h 9966"/>
                    <a:gd name="connsiteX487" fmla="*/ 7657 w 10000"/>
                    <a:gd name="connsiteY487" fmla="*/ 9136 h 9966"/>
                    <a:gd name="connsiteX488" fmla="*/ 7634 w 10000"/>
                    <a:gd name="connsiteY488" fmla="*/ 9136 h 9966"/>
                    <a:gd name="connsiteX489" fmla="*/ 7622 w 10000"/>
                    <a:gd name="connsiteY489" fmla="*/ 9160 h 9966"/>
                    <a:gd name="connsiteX490" fmla="*/ 7576 w 10000"/>
                    <a:gd name="connsiteY490" fmla="*/ 9183 h 9966"/>
                    <a:gd name="connsiteX491" fmla="*/ 7552 w 10000"/>
                    <a:gd name="connsiteY491" fmla="*/ 9195 h 9966"/>
                    <a:gd name="connsiteX492" fmla="*/ 7541 w 10000"/>
                    <a:gd name="connsiteY492" fmla="*/ 9183 h 9966"/>
                    <a:gd name="connsiteX493" fmla="*/ 7517 w 10000"/>
                    <a:gd name="connsiteY493" fmla="*/ 9195 h 9966"/>
                    <a:gd name="connsiteX494" fmla="*/ 7494 w 10000"/>
                    <a:gd name="connsiteY494" fmla="*/ 9218 h 9966"/>
                    <a:gd name="connsiteX495" fmla="*/ 7494 w 10000"/>
                    <a:gd name="connsiteY495" fmla="*/ 9218 h 9966"/>
                    <a:gd name="connsiteX496" fmla="*/ 7483 w 10000"/>
                    <a:gd name="connsiteY496" fmla="*/ 9264 h 9966"/>
                    <a:gd name="connsiteX497" fmla="*/ 7459 w 10000"/>
                    <a:gd name="connsiteY497" fmla="*/ 9264 h 9966"/>
                    <a:gd name="connsiteX498" fmla="*/ 7436 w 10000"/>
                    <a:gd name="connsiteY498" fmla="*/ 9299 h 9966"/>
                    <a:gd name="connsiteX499" fmla="*/ 7413 w 10000"/>
                    <a:gd name="connsiteY499" fmla="*/ 9323 h 9966"/>
                    <a:gd name="connsiteX500" fmla="*/ 7401 w 10000"/>
                    <a:gd name="connsiteY500" fmla="*/ 9335 h 9966"/>
                    <a:gd name="connsiteX501" fmla="*/ 7378 w 10000"/>
                    <a:gd name="connsiteY501" fmla="*/ 9359 h 9966"/>
                    <a:gd name="connsiteX502" fmla="*/ 7354 w 10000"/>
                    <a:gd name="connsiteY502" fmla="*/ 9359 h 9966"/>
                    <a:gd name="connsiteX503" fmla="*/ 7296 w 10000"/>
                    <a:gd name="connsiteY503" fmla="*/ 9359 h 9966"/>
                    <a:gd name="connsiteX504" fmla="*/ 7238 w 10000"/>
                    <a:gd name="connsiteY504" fmla="*/ 9359 h 9966"/>
                    <a:gd name="connsiteX505" fmla="*/ 7203 w 10000"/>
                    <a:gd name="connsiteY505" fmla="*/ 9359 h 9966"/>
                    <a:gd name="connsiteX506" fmla="*/ 7156 w 10000"/>
                    <a:gd name="connsiteY506" fmla="*/ 9335 h 9966"/>
                    <a:gd name="connsiteX507" fmla="*/ 7121 w 10000"/>
                    <a:gd name="connsiteY507" fmla="*/ 9335 h 9966"/>
                    <a:gd name="connsiteX508" fmla="*/ 7075 w 10000"/>
                    <a:gd name="connsiteY508" fmla="*/ 9335 h 9966"/>
                    <a:gd name="connsiteX509" fmla="*/ 7016 w 10000"/>
                    <a:gd name="connsiteY509" fmla="*/ 9359 h 9966"/>
                    <a:gd name="connsiteX510" fmla="*/ 6993 w 10000"/>
                    <a:gd name="connsiteY510" fmla="*/ 9406 h 9966"/>
                    <a:gd name="connsiteX511" fmla="*/ 6958 w 10000"/>
                    <a:gd name="connsiteY511" fmla="*/ 9417 h 9966"/>
                    <a:gd name="connsiteX512" fmla="*/ 6911 w 10000"/>
                    <a:gd name="connsiteY512" fmla="*/ 9441 h 9966"/>
                    <a:gd name="connsiteX513" fmla="*/ 6876 w 10000"/>
                    <a:gd name="connsiteY513" fmla="*/ 9464 h 9966"/>
                    <a:gd name="connsiteX514" fmla="*/ 6853 w 10000"/>
                    <a:gd name="connsiteY514" fmla="*/ 9476 h 9966"/>
                    <a:gd name="connsiteX515" fmla="*/ 6841 w 10000"/>
                    <a:gd name="connsiteY515" fmla="*/ 9522 h 9966"/>
                    <a:gd name="connsiteX516" fmla="*/ 6818 w 10000"/>
                    <a:gd name="connsiteY516" fmla="*/ 9580 h 9966"/>
                    <a:gd name="connsiteX517" fmla="*/ 6818 w 10000"/>
                    <a:gd name="connsiteY517" fmla="*/ 9604 h 9966"/>
                    <a:gd name="connsiteX518" fmla="*/ 6795 w 10000"/>
                    <a:gd name="connsiteY518" fmla="*/ 9615 h 9966"/>
                    <a:gd name="connsiteX519" fmla="*/ 6795 w 10000"/>
                    <a:gd name="connsiteY519" fmla="*/ 9638 h 9966"/>
                    <a:gd name="connsiteX520" fmla="*/ 6760 w 10000"/>
                    <a:gd name="connsiteY520" fmla="*/ 9638 h 9966"/>
                    <a:gd name="connsiteX521" fmla="*/ 6737 w 10000"/>
                    <a:gd name="connsiteY521" fmla="*/ 9662 h 9966"/>
                    <a:gd name="connsiteX522" fmla="*/ 6702 w 10000"/>
                    <a:gd name="connsiteY522" fmla="*/ 9685 h 9966"/>
                    <a:gd name="connsiteX523" fmla="*/ 6655 w 10000"/>
                    <a:gd name="connsiteY523" fmla="*/ 9697 h 9966"/>
                    <a:gd name="connsiteX524" fmla="*/ 6632 w 10000"/>
                    <a:gd name="connsiteY524" fmla="*/ 9720 h 9966"/>
                    <a:gd name="connsiteX525" fmla="*/ 6620 w 10000"/>
                    <a:gd name="connsiteY525" fmla="*/ 9743 h 9966"/>
                    <a:gd name="connsiteX526" fmla="*/ 6597 w 10000"/>
                    <a:gd name="connsiteY526" fmla="*/ 9780 h 9966"/>
                    <a:gd name="connsiteX527" fmla="*/ 6550 w 10000"/>
                    <a:gd name="connsiteY527" fmla="*/ 9803 h 9966"/>
                    <a:gd name="connsiteX528" fmla="*/ 6538 w 10000"/>
                    <a:gd name="connsiteY528" fmla="*/ 9838 h 9966"/>
                    <a:gd name="connsiteX529" fmla="*/ 6515 w 10000"/>
                    <a:gd name="connsiteY529" fmla="*/ 9861 h 9966"/>
                    <a:gd name="connsiteX530" fmla="*/ 6492 w 10000"/>
                    <a:gd name="connsiteY530" fmla="*/ 9908 h 9966"/>
                    <a:gd name="connsiteX531" fmla="*/ 6480 w 10000"/>
                    <a:gd name="connsiteY531" fmla="*/ 9919 h 9966"/>
                    <a:gd name="connsiteX532" fmla="*/ 6434 w 10000"/>
                    <a:gd name="connsiteY532" fmla="*/ 9919 h 9966"/>
                    <a:gd name="connsiteX533" fmla="*/ 6399 w 10000"/>
                    <a:gd name="connsiteY533" fmla="*/ 9919 h 9966"/>
                    <a:gd name="connsiteX534" fmla="*/ 6352 w 10000"/>
                    <a:gd name="connsiteY534" fmla="*/ 9919 h 9966"/>
                    <a:gd name="connsiteX535" fmla="*/ 6317 w 10000"/>
                    <a:gd name="connsiteY535" fmla="*/ 9919 h 9966"/>
                    <a:gd name="connsiteX536" fmla="*/ 6294 w 10000"/>
                    <a:gd name="connsiteY536" fmla="*/ 9943 h 9966"/>
                    <a:gd name="connsiteX537" fmla="*/ 6259 w 10000"/>
                    <a:gd name="connsiteY537" fmla="*/ 9966 h 9966"/>
                    <a:gd name="connsiteX538" fmla="*/ 6200 w 10000"/>
                    <a:gd name="connsiteY538" fmla="*/ 9943 h 9966"/>
                    <a:gd name="connsiteX539" fmla="*/ 6154 w 10000"/>
                    <a:gd name="connsiteY539" fmla="*/ 9943 h 9966"/>
                    <a:gd name="connsiteX540" fmla="*/ 6154 w 10000"/>
                    <a:gd name="connsiteY540" fmla="*/ 9908 h 9966"/>
                    <a:gd name="connsiteX541" fmla="*/ 6154 w 10000"/>
                    <a:gd name="connsiteY541" fmla="*/ 9838 h 9966"/>
                    <a:gd name="connsiteX542" fmla="*/ 6154 w 10000"/>
                    <a:gd name="connsiteY542" fmla="*/ 9803 h 9966"/>
                    <a:gd name="connsiteX543" fmla="*/ 6200 w 10000"/>
                    <a:gd name="connsiteY543" fmla="*/ 9768 h 9966"/>
                    <a:gd name="connsiteX544" fmla="*/ 6212 w 10000"/>
                    <a:gd name="connsiteY544" fmla="*/ 9743 h 9966"/>
                    <a:gd name="connsiteX545" fmla="*/ 6259 w 10000"/>
                    <a:gd name="connsiteY545" fmla="*/ 9743 h 9966"/>
                    <a:gd name="connsiteX546" fmla="*/ 6294 w 10000"/>
                    <a:gd name="connsiteY546" fmla="*/ 9768 h 9966"/>
                    <a:gd name="connsiteX547" fmla="*/ 6340 w 10000"/>
                    <a:gd name="connsiteY547" fmla="*/ 9768 h 9966"/>
                    <a:gd name="connsiteX548" fmla="*/ 6375 w 10000"/>
                    <a:gd name="connsiteY548" fmla="*/ 9720 h 9966"/>
                    <a:gd name="connsiteX549" fmla="*/ 6410 w 10000"/>
                    <a:gd name="connsiteY549" fmla="*/ 9697 h 9966"/>
                    <a:gd name="connsiteX550" fmla="*/ 6434 w 10000"/>
                    <a:gd name="connsiteY550" fmla="*/ 9662 h 9966"/>
                    <a:gd name="connsiteX551" fmla="*/ 6457 w 10000"/>
                    <a:gd name="connsiteY551" fmla="*/ 9638 h 9966"/>
                    <a:gd name="connsiteX552" fmla="*/ 6457 w 10000"/>
                    <a:gd name="connsiteY552" fmla="*/ 9604 h 9966"/>
                    <a:gd name="connsiteX553" fmla="*/ 6410 w 10000"/>
                    <a:gd name="connsiteY553" fmla="*/ 9580 h 9966"/>
                    <a:gd name="connsiteX554" fmla="*/ 6410 w 10000"/>
                    <a:gd name="connsiteY554" fmla="*/ 9545 h 9966"/>
                    <a:gd name="connsiteX555" fmla="*/ 6399 w 10000"/>
                    <a:gd name="connsiteY555" fmla="*/ 9522 h 9966"/>
                    <a:gd name="connsiteX556" fmla="*/ 6375 w 10000"/>
                    <a:gd name="connsiteY556" fmla="*/ 9476 h 9966"/>
                    <a:gd name="connsiteX557" fmla="*/ 6375 w 10000"/>
                    <a:gd name="connsiteY557" fmla="*/ 9218 h 9966"/>
                    <a:gd name="connsiteX558" fmla="*/ 6399 w 10000"/>
                    <a:gd name="connsiteY558" fmla="*/ 9195 h 9966"/>
                    <a:gd name="connsiteX559" fmla="*/ 6410 w 10000"/>
                    <a:gd name="connsiteY559" fmla="*/ 9183 h 9966"/>
                    <a:gd name="connsiteX560" fmla="*/ 6480 w 10000"/>
                    <a:gd name="connsiteY560" fmla="*/ 9183 h 9966"/>
                    <a:gd name="connsiteX561" fmla="*/ 6492 w 10000"/>
                    <a:gd name="connsiteY561" fmla="*/ 9136 h 9966"/>
                    <a:gd name="connsiteX562" fmla="*/ 6515 w 10000"/>
                    <a:gd name="connsiteY562" fmla="*/ 9125 h 9966"/>
                    <a:gd name="connsiteX563" fmla="*/ 6538 w 10000"/>
                    <a:gd name="connsiteY563" fmla="*/ 9078 h 9966"/>
                    <a:gd name="connsiteX564" fmla="*/ 6550 w 10000"/>
                    <a:gd name="connsiteY564" fmla="*/ 9055 h 9966"/>
                    <a:gd name="connsiteX565" fmla="*/ 6620 w 10000"/>
                    <a:gd name="connsiteY565" fmla="*/ 9020 h 9966"/>
                    <a:gd name="connsiteX566" fmla="*/ 6632 w 10000"/>
                    <a:gd name="connsiteY566" fmla="*/ 8974 h 9966"/>
                    <a:gd name="connsiteX567" fmla="*/ 6655 w 10000"/>
                    <a:gd name="connsiteY567" fmla="*/ 8962 h 9966"/>
                    <a:gd name="connsiteX568" fmla="*/ 6678 w 10000"/>
                    <a:gd name="connsiteY568" fmla="*/ 8939 h 9966"/>
                    <a:gd name="connsiteX569" fmla="*/ 6678 w 10000"/>
                    <a:gd name="connsiteY569" fmla="*/ 8903 h 9966"/>
                    <a:gd name="connsiteX570" fmla="*/ 6678 w 10000"/>
                    <a:gd name="connsiteY570" fmla="*/ 8855 h 9966"/>
                    <a:gd name="connsiteX571" fmla="*/ 6655 w 10000"/>
                    <a:gd name="connsiteY571" fmla="*/ 8832 h 9966"/>
                    <a:gd name="connsiteX572" fmla="*/ 6632 w 10000"/>
                    <a:gd name="connsiteY572" fmla="*/ 8774 h 9966"/>
                    <a:gd name="connsiteX573" fmla="*/ 6632 w 10000"/>
                    <a:gd name="connsiteY573" fmla="*/ 8693 h 9966"/>
                    <a:gd name="connsiteX574" fmla="*/ 6620 w 10000"/>
                    <a:gd name="connsiteY574" fmla="*/ 8658 h 9966"/>
                    <a:gd name="connsiteX575" fmla="*/ 6620 w 10000"/>
                    <a:gd name="connsiteY575" fmla="*/ 8600 h 9966"/>
                    <a:gd name="connsiteX576" fmla="*/ 6620 w 10000"/>
                    <a:gd name="connsiteY576" fmla="*/ 8541 h 9966"/>
                    <a:gd name="connsiteX577" fmla="*/ 6597 w 10000"/>
                    <a:gd name="connsiteY577" fmla="*/ 8494 h 9966"/>
                    <a:gd name="connsiteX578" fmla="*/ 6597 w 10000"/>
                    <a:gd name="connsiteY578" fmla="*/ 8435 h 9966"/>
                    <a:gd name="connsiteX579" fmla="*/ 6597 w 10000"/>
                    <a:gd name="connsiteY579" fmla="*/ 8377 h 9966"/>
                    <a:gd name="connsiteX580" fmla="*/ 6620 w 10000"/>
                    <a:gd name="connsiteY580" fmla="*/ 8318 h 9966"/>
                    <a:gd name="connsiteX581" fmla="*/ 6632 w 10000"/>
                    <a:gd name="connsiteY581" fmla="*/ 8272 h 9966"/>
                    <a:gd name="connsiteX582" fmla="*/ 6655 w 10000"/>
                    <a:gd name="connsiteY582" fmla="*/ 8179 h 9966"/>
                    <a:gd name="connsiteX583" fmla="*/ 6678 w 10000"/>
                    <a:gd name="connsiteY583" fmla="*/ 8156 h 9966"/>
                    <a:gd name="connsiteX584" fmla="*/ 6702 w 10000"/>
                    <a:gd name="connsiteY584" fmla="*/ 8121 h 9966"/>
                    <a:gd name="connsiteX585" fmla="*/ 6713 w 10000"/>
                    <a:gd name="connsiteY585" fmla="*/ 8098 h 9966"/>
                    <a:gd name="connsiteX586" fmla="*/ 6713 w 10000"/>
                    <a:gd name="connsiteY586" fmla="*/ 8050 h 9966"/>
                    <a:gd name="connsiteX587" fmla="*/ 6737 w 10000"/>
                    <a:gd name="connsiteY587" fmla="*/ 8015 h 9966"/>
                    <a:gd name="connsiteX588" fmla="*/ 6737 w 10000"/>
                    <a:gd name="connsiteY588" fmla="*/ 7979 h 9966"/>
                    <a:gd name="connsiteX589" fmla="*/ 6737 w 10000"/>
                    <a:gd name="connsiteY589" fmla="*/ 7909 h 9966"/>
                    <a:gd name="connsiteX590" fmla="*/ 6713 w 10000"/>
                    <a:gd name="connsiteY590" fmla="*/ 7875 h 9966"/>
                    <a:gd name="connsiteX591" fmla="*/ 6713 w 10000"/>
                    <a:gd name="connsiteY591" fmla="*/ 7828 h 9966"/>
                    <a:gd name="connsiteX592" fmla="*/ 6678 w 10000"/>
                    <a:gd name="connsiteY592" fmla="*/ 7816 h 9966"/>
                    <a:gd name="connsiteX593" fmla="*/ 6678 w 10000"/>
                    <a:gd name="connsiteY593" fmla="*/ 7770 h 9966"/>
                    <a:gd name="connsiteX594" fmla="*/ 6655 w 10000"/>
                    <a:gd name="connsiteY594" fmla="*/ 7770 h 9966"/>
                    <a:gd name="connsiteX595" fmla="*/ 6655 w 10000"/>
                    <a:gd name="connsiteY595" fmla="*/ 7758 h 9966"/>
                    <a:gd name="connsiteX596" fmla="*/ 6632 w 10000"/>
                    <a:gd name="connsiteY596" fmla="*/ 7758 h 9966"/>
                    <a:gd name="connsiteX597" fmla="*/ 6632 w 10000"/>
                    <a:gd name="connsiteY597" fmla="*/ 7712 h 9966"/>
                    <a:gd name="connsiteX598" fmla="*/ 6620 w 10000"/>
                    <a:gd name="connsiteY598" fmla="*/ 7689 h 9966"/>
                    <a:gd name="connsiteX599" fmla="*/ 6620 w 10000"/>
                    <a:gd name="connsiteY599" fmla="*/ 7677 h 9966"/>
                    <a:gd name="connsiteX600" fmla="*/ 6597 w 10000"/>
                    <a:gd name="connsiteY600" fmla="*/ 7653 h 9966"/>
                    <a:gd name="connsiteX601" fmla="*/ 6573 w 10000"/>
                    <a:gd name="connsiteY601" fmla="*/ 7629 h 9966"/>
                    <a:gd name="connsiteX602" fmla="*/ 6550 w 10000"/>
                    <a:gd name="connsiteY602" fmla="*/ 7595 h 9966"/>
                    <a:gd name="connsiteX603" fmla="*/ 6538 w 10000"/>
                    <a:gd name="connsiteY603" fmla="*/ 7595 h 9966"/>
                    <a:gd name="connsiteX604" fmla="*/ 6538 w 10000"/>
                    <a:gd name="connsiteY604" fmla="*/ 7571 h 9966"/>
                    <a:gd name="connsiteX605" fmla="*/ 6573 w 10000"/>
                    <a:gd name="connsiteY605" fmla="*/ 7571 h 9966"/>
                    <a:gd name="connsiteX606" fmla="*/ 6597 w 10000"/>
                    <a:gd name="connsiteY606" fmla="*/ 7571 h 9966"/>
                    <a:gd name="connsiteX607" fmla="*/ 6632 w 10000"/>
                    <a:gd name="connsiteY607" fmla="*/ 7571 h 9966"/>
                    <a:gd name="connsiteX608" fmla="*/ 6678 w 10000"/>
                    <a:gd name="connsiteY608" fmla="*/ 7571 h 9966"/>
                    <a:gd name="connsiteX609" fmla="*/ 6702 w 10000"/>
                    <a:gd name="connsiteY609" fmla="*/ 7595 h 9966"/>
                    <a:gd name="connsiteX610" fmla="*/ 6702 w 10000"/>
                    <a:gd name="connsiteY610" fmla="*/ 7629 h 9966"/>
                    <a:gd name="connsiteX611" fmla="*/ 6713 w 10000"/>
                    <a:gd name="connsiteY611" fmla="*/ 7653 h 9966"/>
                    <a:gd name="connsiteX612" fmla="*/ 6713 w 10000"/>
                    <a:gd name="connsiteY612" fmla="*/ 7689 h 9966"/>
                    <a:gd name="connsiteX613" fmla="*/ 6737 w 10000"/>
                    <a:gd name="connsiteY613" fmla="*/ 7712 h 9966"/>
                    <a:gd name="connsiteX614" fmla="*/ 6760 w 10000"/>
                    <a:gd name="connsiteY614" fmla="*/ 7758 h 9966"/>
                    <a:gd name="connsiteX615" fmla="*/ 6760 w 10000"/>
                    <a:gd name="connsiteY615" fmla="*/ 7758 h 9966"/>
                    <a:gd name="connsiteX616" fmla="*/ 6772 w 10000"/>
                    <a:gd name="connsiteY616" fmla="*/ 7793 h 9966"/>
                    <a:gd name="connsiteX617" fmla="*/ 6795 w 10000"/>
                    <a:gd name="connsiteY617" fmla="*/ 7816 h 9966"/>
                    <a:gd name="connsiteX618" fmla="*/ 6818 w 10000"/>
                    <a:gd name="connsiteY618" fmla="*/ 7828 h 9966"/>
                    <a:gd name="connsiteX619" fmla="*/ 6818 w 10000"/>
                    <a:gd name="connsiteY619" fmla="*/ 7816 h 9966"/>
                    <a:gd name="connsiteX620" fmla="*/ 6841 w 10000"/>
                    <a:gd name="connsiteY620" fmla="*/ 7816 h 9966"/>
                    <a:gd name="connsiteX621" fmla="*/ 6853 w 10000"/>
                    <a:gd name="connsiteY621" fmla="*/ 7770 h 9966"/>
                    <a:gd name="connsiteX622" fmla="*/ 6876 w 10000"/>
                    <a:gd name="connsiteY622" fmla="*/ 7770 h 9966"/>
                    <a:gd name="connsiteX623" fmla="*/ 6876 w 10000"/>
                    <a:gd name="connsiteY623" fmla="*/ 7793 h 9966"/>
                    <a:gd name="connsiteX624" fmla="*/ 6876 w 10000"/>
                    <a:gd name="connsiteY624" fmla="*/ 7828 h 9966"/>
                    <a:gd name="connsiteX625" fmla="*/ 6876 w 10000"/>
                    <a:gd name="connsiteY625" fmla="*/ 7851 h 9966"/>
                    <a:gd name="connsiteX626" fmla="*/ 6876 w 10000"/>
                    <a:gd name="connsiteY626" fmla="*/ 7875 h 9966"/>
                    <a:gd name="connsiteX627" fmla="*/ 6900 w 10000"/>
                    <a:gd name="connsiteY627" fmla="*/ 7875 h 9966"/>
                    <a:gd name="connsiteX628" fmla="*/ 6911 w 10000"/>
                    <a:gd name="connsiteY628" fmla="*/ 7875 h 9966"/>
                    <a:gd name="connsiteX629" fmla="*/ 6935 w 10000"/>
                    <a:gd name="connsiteY629" fmla="*/ 7898 h 9966"/>
                    <a:gd name="connsiteX630" fmla="*/ 6911 w 10000"/>
                    <a:gd name="connsiteY630" fmla="*/ 7909 h 9966"/>
                    <a:gd name="connsiteX631" fmla="*/ 6911 w 10000"/>
                    <a:gd name="connsiteY631" fmla="*/ 7933 h 9966"/>
                    <a:gd name="connsiteX632" fmla="*/ 6935 w 10000"/>
                    <a:gd name="connsiteY632" fmla="*/ 7956 h 9966"/>
                    <a:gd name="connsiteX633" fmla="*/ 6935 w 10000"/>
                    <a:gd name="connsiteY633" fmla="*/ 7979 h 9966"/>
                    <a:gd name="connsiteX634" fmla="*/ 6958 w 10000"/>
                    <a:gd name="connsiteY634" fmla="*/ 7991 h 9966"/>
                    <a:gd name="connsiteX635" fmla="*/ 6981 w 10000"/>
                    <a:gd name="connsiteY635" fmla="*/ 7979 h 9966"/>
                    <a:gd name="connsiteX636" fmla="*/ 6981 w 10000"/>
                    <a:gd name="connsiteY636" fmla="*/ 7956 h 9966"/>
                    <a:gd name="connsiteX637" fmla="*/ 6993 w 10000"/>
                    <a:gd name="connsiteY637" fmla="*/ 7933 h 9966"/>
                    <a:gd name="connsiteX638" fmla="*/ 6993 w 10000"/>
                    <a:gd name="connsiteY638" fmla="*/ 7909 h 9966"/>
                    <a:gd name="connsiteX639" fmla="*/ 7016 w 10000"/>
                    <a:gd name="connsiteY639" fmla="*/ 7898 h 9966"/>
                    <a:gd name="connsiteX640" fmla="*/ 7040 w 10000"/>
                    <a:gd name="connsiteY640" fmla="*/ 7898 h 9966"/>
                    <a:gd name="connsiteX641" fmla="*/ 7051 w 10000"/>
                    <a:gd name="connsiteY641" fmla="*/ 7909 h 9966"/>
                    <a:gd name="connsiteX642" fmla="*/ 7075 w 10000"/>
                    <a:gd name="connsiteY642" fmla="*/ 7933 h 9966"/>
                    <a:gd name="connsiteX643" fmla="*/ 7075 w 10000"/>
                    <a:gd name="connsiteY643" fmla="*/ 7956 h 9966"/>
                    <a:gd name="connsiteX644" fmla="*/ 7098 w 10000"/>
                    <a:gd name="connsiteY644" fmla="*/ 7979 h 9966"/>
                    <a:gd name="connsiteX645" fmla="*/ 7121 w 10000"/>
                    <a:gd name="connsiteY645" fmla="*/ 7979 h 9966"/>
                    <a:gd name="connsiteX646" fmla="*/ 7133 w 10000"/>
                    <a:gd name="connsiteY646" fmla="*/ 7979 h 9966"/>
                    <a:gd name="connsiteX647" fmla="*/ 7156 w 10000"/>
                    <a:gd name="connsiteY647" fmla="*/ 7979 h 9966"/>
                    <a:gd name="connsiteX648" fmla="*/ 7179 w 10000"/>
                    <a:gd name="connsiteY648" fmla="*/ 7991 h 9966"/>
                    <a:gd name="connsiteX649" fmla="*/ 7203 w 10000"/>
                    <a:gd name="connsiteY649" fmla="*/ 7991 h 9966"/>
                    <a:gd name="connsiteX650" fmla="*/ 7238 w 10000"/>
                    <a:gd name="connsiteY650" fmla="*/ 8015 h 9966"/>
                    <a:gd name="connsiteX651" fmla="*/ 7261 w 10000"/>
                    <a:gd name="connsiteY651" fmla="*/ 8015 h 9966"/>
                    <a:gd name="connsiteX652" fmla="*/ 7273 w 10000"/>
                    <a:gd name="connsiteY652" fmla="*/ 7991 h 9966"/>
                    <a:gd name="connsiteX653" fmla="*/ 7296 w 10000"/>
                    <a:gd name="connsiteY653" fmla="*/ 7991 h 9966"/>
                    <a:gd name="connsiteX654" fmla="*/ 7343 w 10000"/>
                    <a:gd name="connsiteY654" fmla="*/ 7991 h 9966"/>
                    <a:gd name="connsiteX655" fmla="*/ 7378 w 10000"/>
                    <a:gd name="connsiteY655" fmla="*/ 7979 h 9966"/>
                    <a:gd name="connsiteX656" fmla="*/ 7401 w 10000"/>
                    <a:gd name="connsiteY656" fmla="*/ 7956 h 9966"/>
                    <a:gd name="connsiteX657" fmla="*/ 7413 w 10000"/>
                    <a:gd name="connsiteY657" fmla="*/ 7933 h 9966"/>
                    <a:gd name="connsiteX658" fmla="*/ 7413 w 10000"/>
                    <a:gd name="connsiteY658" fmla="*/ 7875 h 9966"/>
                    <a:gd name="connsiteX659" fmla="*/ 7413 w 10000"/>
                    <a:gd name="connsiteY659" fmla="*/ 7851 h 9966"/>
                    <a:gd name="connsiteX660" fmla="*/ 7401 w 10000"/>
                    <a:gd name="connsiteY660" fmla="*/ 7828 h 9966"/>
                    <a:gd name="connsiteX661" fmla="*/ 7378 w 10000"/>
                    <a:gd name="connsiteY661" fmla="*/ 7816 h 9966"/>
                    <a:gd name="connsiteX662" fmla="*/ 7354 w 10000"/>
                    <a:gd name="connsiteY662" fmla="*/ 7816 h 9966"/>
                    <a:gd name="connsiteX663" fmla="*/ 7343 w 10000"/>
                    <a:gd name="connsiteY663" fmla="*/ 7793 h 9966"/>
                    <a:gd name="connsiteX664" fmla="*/ 7319 w 10000"/>
                    <a:gd name="connsiteY664" fmla="*/ 7758 h 9966"/>
                    <a:gd name="connsiteX665" fmla="*/ 7343 w 10000"/>
                    <a:gd name="connsiteY665" fmla="*/ 7758 h 9966"/>
                    <a:gd name="connsiteX666" fmla="*/ 7354 w 10000"/>
                    <a:gd name="connsiteY666" fmla="*/ 7758 h 9966"/>
                    <a:gd name="connsiteX667" fmla="*/ 7401 w 10000"/>
                    <a:gd name="connsiteY667" fmla="*/ 7758 h 9966"/>
                    <a:gd name="connsiteX668" fmla="*/ 7401 w 10000"/>
                    <a:gd name="connsiteY668" fmla="*/ 7770 h 9966"/>
                    <a:gd name="connsiteX669" fmla="*/ 7436 w 10000"/>
                    <a:gd name="connsiteY669" fmla="*/ 7770 h 9966"/>
                    <a:gd name="connsiteX670" fmla="*/ 7459 w 10000"/>
                    <a:gd name="connsiteY670" fmla="*/ 7770 h 9966"/>
                    <a:gd name="connsiteX671" fmla="*/ 7494 w 10000"/>
                    <a:gd name="connsiteY671" fmla="*/ 7770 h 9966"/>
                    <a:gd name="connsiteX672" fmla="*/ 7517 w 10000"/>
                    <a:gd name="connsiteY672" fmla="*/ 7758 h 9966"/>
                    <a:gd name="connsiteX673" fmla="*/ 7517 w 10000"/>
                    <a:gd name="connsiteY673" fmla="*/ 7735 h 9966"/>
                    <a:gd name="connsiteX674" fmla="*/ 7517 w 10000"/>
                    <a:gd name="connsiteY674" fmla="*/ 7689 h 9966"/>
                    <a:gd name="connsiteX675" fmla="*/ 7494 w 10000"/>
                    <a:gd name="connsiteY675" fmla="*/ 7689 h 9966"/>
                    <a:gd name="connsiteX676" fmla="*/ 7483 w 10000"/>
                    <a:gd name="connsiteY676" fmla="*/ 7653 h 9966"/>
                    <a:gd name="connsiteX677" fmla="*/ 7459 w 10000"/>
                    <a:gd name="connsiteY677" fmla="*/ 7653 h 9966"/>
                    <a:gd name="connsiteX678" fmla="*/ 7413 w 10000"/>
                    <a:gd name="connsiteY678" fmla="*/ 7629 h 9966"/>
                    <a:gd name="connsiteX679" fmla="*/ 7401 w 10000"/>
                    <a:gd name="connsiteY679" fmla="*/ 7629 h 9966"/>
                    <a:gd name="connsiteX680" fmla="*/ 7378 w 10000"/>
                    <a:gd name="connsiteY680" fmla="*/ 7618 h 9966"/>
                    <a:gd name="connsiteX681" fmla="*/ 7354 w 10000"/>
                    <a:gd name="connsiteY681" fmla="*/ 7571 h 9966"/>
                    <a:gd name="connsiteX682" fmla="*/ 7343 w 10000"/>
                    <a:gd name="connsiteY682" fmla="*/ 7547 h 9966"/>
                    <a:gd name="connsiteX683" fmla="*/ 7319 w 10000"/>
                    <a:gd name="connsiteY683" fmla="*/ 7535 h 9966"/>
                    <a:gd name="connsiteX684" fmla="*/ 7343 w 10000"/>
                    <a:gd name="connsiteY684" fmla="*/ 7512 h 9966"/>
                    <a:gd name="connsiteX685" fmla="*/ 7343 w 10000"/>
                    <a:gd name="connsiteY685" fmla="*/ 7489 h 9966"/>
                    <a:gd name="connsiteX686" fmla="*/ 7296 w 10000"/>
                    <a:gd name="connsiteY686" fmla="*/ 7477 h 9966"/>
                    <a:gd name="connsiteX687" fmla="*/ 7296 w 10000"/>
                    <a:gd name="connsiteY687" fmla="*/ 7454 h 9966"/>
                    <a:gd name="connsiteX688" fmla="*/ 7296 w 10000"/>
                    <a:gd name="connsiteY688" fmla="*/ 7407 h 9966"/>
                    <a:gd name="connsiteX689" fmla="*/ 7296 w 10000"/>
                    <a:gd name="connsiteY689" fmla="*/ 7396 h 9966"/>
                    <a:gd name="connsiteX690" fmla="*/ 7261 w 10000"/>
                    <a:gd name="connsiteY690" fmla="*/ 7373 h 9966"/>
                    <a:gd name="connsiteX691" fmla="*/ 7238 w 10000"/>
                    <a:gd name="connsiteY691" fmla="*/ 7373 h 9966"/>
                    <a:gd name="connsiteX692" fmla="*/ 7179 w 10000"/>
                    <a:gd name="connsiteY692" fmla="*/ 7373 h 9966"/>
                    <a:gd name="connsiteX693" fmla="*/ 7156 w 10000"/>
                    <a:gd name="connsiteY693" fmla="*/ 7349 h 9966"/>
                    <a:gd name="connsiteX694" fmla="*/ 7133 w 10000"/>
                    <a:gd name="connsiteY694" fmla="*/ 7314 h 9966"/>
                    <a:gd name="connsiteX695" fmla="*/ 7098 w 10000"/>
                    <a:gd name="connsiteY695" fmla="*/ 7314 h 9966"/>
                    <a:gd name="connsiteX696" fmla="*/ 7075 w 10000"/>
                    <a:gd name="connsiteY696" fmla="*/ 7291 h 9966"/>
                    <a:gd name="connsiteX697" fmla="*/ 7051 w 10000"/>
                    <a:gd name="connsiteY697" fmla="*/ 7268 h 9966"/>
                    <a:gd name="connsiteX698" fmla="*/ 7040 w 10000"/>
                    <a:gd name="connsiteY698" fmla="*/ 7255 h 9966"/>
                    <a:gd name="connsiteX699" fmla="*/ 7016 w 10000"/>
                    <a:gd name="connsiteY699" fmla="*/ 7255 h 9966"/>
                    <a:gd name="connsiteX700" fmla="*/ 7016 w 10000"/>
                    <a:gd name="connsiteY700" fmla="*/ 7232 h 9966"/>
                    <a:gd name="connsiteX701" fmla="*/ 6993 w 10000"/>
                    <a:gd name="connsiteY701" fmla="*/ 7232 h 9966"/>
                    <a:gd name="connsiteX702" fmla="*/ 6993 w 10000"/>
                    <a:gd name="connsiteY702" fmla="*/ 7186 h 9966"/>
                    <a:gd name="connsiteX703" fmla="*/ 6981 w 10000"/>
                    <a:gd name="connsiteY703" fmla="*/ 7186 h 9966"/>
                    <a:gd name="connsiteX704" fmla="*/ 6981 w 10000"/>
                    <a:gd name="connsiteY704" fmla="*/ 7174 h 9966"/>
                    <a:gd name="connsiteX705" fmla="*/ 6958 w 10000"/>
                    <a:gd name="connsiteY705" fmla="*/ 7151 h 9966"/>
                    <a:gd name="connsiteX706" fmla="*/ 6935 w 10000"/>
                    <a:gd name="connsiteY706" fmla="*/ 7115 h 9966"/>
                    <a:gd name="connsiteX707" fmla="*/ 6935 w 10000"/>
                    <a:gd name="connsiteY707" fmla="*/ 7092 h 9966"/>
                    <a:gd name="connsiteX708" fmla="*/ 6900 w 10000"/>
                    <a:gd name="connsiteY708" fmla="*/ 7092 h 9966"/>
                    <a:gd name="connsiteX709" fmla="*/ 6876 w 10000"/>
                    <a:gd name="connsiteY709" fmla="*/ 7045 h 9966"/>
                    <a:gd name="connsiteX710" fmla="*/ 6818 w 10000"/>
                    <a:gd name="connsiteY710" fmla="*/ 7045 h 9966"/>
                    <a:gd name="connsiteX711" fmla="*/ 6760 w 10000"/>
                    <a:gd name="connsiteY711" fmla="*/ 7045 h 9966"/>
                    <a:gd name="connsiteX712" fmla="*/ 6713 w 10000"/>
                    <a:gd name="connsiteY712" fmla="*/ 7045 h 9966"/>
                    <a:gd name="connsiteX713" fmla="*/ 6655 w 10000"/>
                    <a:gd name="connsiteY713" fmla="*/ 7045 h 9966"/>
                    <a:gd name="connsiteX714" fmla="*/ 6620 w 10000"/>
                    <a:gd name="connsiteY714" fmla="*/ 7033 h 9966"/>
                    <a:gd name="connsiteX715" fmla="*/ 6597 w 10000"/>
                    <a:gd name="connsiteY715" fmla="*/ 7033 h 9966"/>
                    <a:gd name="connsiteX716" fmla="*/ 6550 w 10000"/>
                    <a:gd name="connsiteY716" fmla="*/ 7045 h 9966"/>
                    <a:gd name="connsiteX717" fmla="*/ 6515 w 10000"/>
                    <a:gd name="connsiteY717" fmla="*/ 7068 h 9966"/>
                    <a:gd name="connsiteX718" fmla="*/ 6492 w 10000"/>
                    <a:gd name="connsiteY718" fmla="*/ 7010 h 9966"/>
                    <a:gd name="connsiteX719" fmla="*/ 6457 w 10000"/>
                    <a:gd name="connsiteY719" fmla="*/ 6987 h 9966"/>
                    <a:gd name="connsiteX720" fmla="*/ 6399 w 10000"/>
                    <a:gd name="connsiteY720" fmla="*/ 7033 h 9966"/>
                    <a:gd name="connsiteX721" fmla="*/ 6352 w 10000"/>
                    <a:gd name="connsiteY721" fmla="*/ 7033 h 9966"/>
                    <a:gd name="connsiteX722" fmla="*/ 6317 w 10000"/>
                    <a:gd name="connsiteY722" fmla="*/ 7033 h 9966"/>
                    <a:gd name="connsiteX723" fmla="*/ 6259 w 10000"/>
                    <a:gd name="connsiteY723" fmla="*/ 7010 h 9966"/>
                    <a:gd name="connsiteX724" fmla="*/ 6212 w 10000"/>
                    <a:gd name="connsiteY724" fmla="*/ 7010 h 9966"/>
                    <a:gd name="connsiteX725" fmla="*/ 6154 w 10000"/>
                    <a:gd name="connsiteY725" fmla="*/ 7010 h 9966"/>
                    <a:gd name="connsiteX726" fmla="*/ 6119 w 10000"/>
                    <a:gd name="connsiteY726" fmla="*/ 7010 h 9966"/>
                    <a:gd name="connsiteX727" fmla="*/ 6072 w 10000"/>
                    <a:gd name="connsiteY727" fmla="*/ 7010 h 9966"/>
                    <a:gd name="connsiteX728" fmla="*/ 6037 w 10000"/>
                    <a:gd name="connsiteY728" fmla="*/ 7010 h 9966"/>
                    <a:gd name="connsiteX729" fmla="*/ 5991 w 10000"/>
                    <a:gd name="connsiteY729" fmla="*/ 7045 h 9966"/>
                    <a:gd name="connsiteX730" fmla="*/ 5979 w 10000"/>
                    <a:gd name="connsiteY730" fmla="*/ 7033 h 9966"/>
                    <a:gd name="connsiteX731" fmla="*/ 5932 w 10000"/>
                    <a:gd name="connsiteY731" fmla="*/ 7033 h 9966"/>
                    <a:gd name="connsiteX732" fmla="*/ 5909 w 10000"/>
                    <a:gd name="connsiteY732" fmla="*/ 7010 h 9966"/>
                    <a:gd name="connsiteX733" fmla="*/ 5874 w 10000"/>
                    <a:gd name="connsiteY733" fmla="*/ 6987 h 9966"/>
                    <a:gd name="connsiteX734" fmla="*/ 5839 w 10000"/>
                    <a:gd name="connsiteY734" fmla="*/ 7010 h 9966"/>
                    <a:gd name="connsiteX735" fmla="*/ 5793 w 10000"/>
                    <a:gd name="connsiteY735" fmla="*/ 7010 h 9966"/>
                    <a:gd name="connsiteX736" fmla="*/ 5769 w 10000"/>
                    <a:gd name="connsiteY736" fmla="*/ 7045 h 9966"/>
                    <a:gd name="connsiteX737" fmla="*/ 5758 w 10000"/>
                    <a:gd name="connsiteY737" fmla="*/ 7068 h 9966"/>
                    <a:gd name="connsiteX738" fmla="*/ 5711 w 10000"/>
                    <a:gd name="connsiteY738" fmla="*/ 7045 h 9966"/>
                    <a:gd name="connsiteX739" fmla="*/ 5711 w 10000"/>
                    <a:gd name="connsiteY739" fmla="*/ 7033 h 9966"/>
                    <a:gd name="connsiteX740" fmla="*/ 5653 w 10000"/>
                    <a:gd name="connsiteY740" fmla="*/ 7045 h 9966"/>
                    <a:gd name="connsiteX741" fmla="*/ 5618 w 10000"/>
                    <a:gd name="connsiteY741" fmla="*/ 7033 h 9966"/>
                    <a:gd name="connsiteX742" fmla="*/ 5571 w 10000"/>
                    <a:gd name="connsiteY742" fmla="*/ 7010 h 9966"/>
                    <a:gd name="connsiteX743" fmla="*/ 5513 w 10000"/>
                    <a:gd name="connsiteY743" fmla="*/ 7010 h 9966"/>
                    <a:gd name="connsiteX744" fmla="*/ 5478 w 10000"/>
                    <a:gd name="connsiteY744" fmla="*/ 6987 h 9966"/>
                    <a:gd name="connsiteX745" fmla="*/ 5455 w 10000"/>
                    <a:gd name="connsiteY745" fmla="*/ 6987 h 9966"/>
                    <a:gd name="connsiteX746" fmla="*/ 5396 w 10000"/>
                    <a:gd name="connsiteY746" fmla="*/ 6975 h 9966"/>
                    <a:gd name="connsiteX747" fmla="*/ 5373 w 10000"/>
                    <a:gd name="connsiteY747" fmla="*/ 6987 h 9966"/>
                    <a:gd name="connsiteX748" fmla="*/ 5338 w 10000"/>
                    <a:gd name="connsiteY748" fmla="*/ 6987 h 9966"/>
                    <a:gd name="connsiteX749" fmla="*/ 5315 w 10000"/>
                    <a:gd name="connsiteY749" fmla="*/ 6987 h 9966"/>
                    <a:gd name="connsiteX750" fmla="*/ 5291 w 10000"/>
                    <a:gd name="connsiteY750" fmla="*/ 7010 h 9966"/>
                    <a:gd name="connsiteX751" fmla="*/ 5256 w 10000"/>
                    <a:gd name="connsiteY751" fmla="*/ 6975 h 9966"/>
                    <a:gd name="connsiteX752" fmla="*/ 5256 w 10000"/>
                    <a:gd name="connsiteY752" fmla="*/ 6952 h 9966"/>
                    <a:gd name="connsiteX753" fmla="*/ 5210 w 10000"/>
                    <a:gd name="connsiteY753" fmla="*/ 6929 h 9966"/>
                    <a:gd name="connsiteX754" fmla="*/ 5210 w 10000"/>
                    <a:gd name="connsiteY754" fmla="*/ 6894 h 9966"/>
                    <a:gd name="connsiteX755" fmla="*/ 5175 w 10000"/>
                    <a:gd name="connsiteY755" fmla="*/ 6871 h 9966"/>
                    <a:gd name="connsiteX756" fmla="*/ 5152 w 10000"/>
                    <a:gd name="connsiteY756" fmla="*/ 6835 h 9966"/>
                    <a:gd name="connsiteX757" fmla="*/ 5128 w 10000"/>
                    <a:gd name="connsiteY757" fmla="*/ 6835 h 9966"/>
                    <a:gd name="connsiteX758" fmla="*/ 5117 w 10000"/>
                    <a:gd name="connsiteY758" fmla="*/ 6835 h 9966"/>
                    <a:gd name="connsiteX759" fmla="*/ 5093 w 10000"/>
                    <a:gd name="connsiteY759" fmla="*/ 6871 h 9966"/>
                    <a:gd name="connsiteX760" fmla="*/ 5070 w 10000"/>
                    <a:gd name="connsiteY760" fmla="*/ 6894 h 9966"/>
                    <a:gd name="connsiteX761" fmla="*/ 5058 w 10000"/>
                    <a:gd name="connsiteY761" fmla="*/ 6894 h 9966"/>
                    <a:gd name="connsiteX762" fmla="*/ 5035 w 10000"/>
                    <a:gd name="connsiteY762" fmla="*/ 6847 h 9966"/>
                    <a:gd name="connsiteX763" fmla="*/ 5035 w 10000"/>
                    <a:gd name="connsiteY763" fmla="*/ 6811 h 9966"/>
                    <a:gd name="connsiteX764" fmla="*/ 5058 w 10000"/>
                    <a:gd name="connsiteY764" fmla="*/ 6788 h 9966"/>
                    <a:gd name="connsiteX765" fmla="*/ 5058 w 10000"/>
                    <a:gd name="connsiteY765" fmla="*/ 6788 h 9966"/>
                    <a:gd name="connsiteX766" fmla="*/ 5058 w 10000"/>
                    <a:gd name="connsiteY766" fmla="*/ 6753 h 9966"/>
                    <a:gd name="connsiteX767" fmla="*/ 5035 w 10000"/>
                    <a:gd name="connsiteY767" fmla="*/ 6730 h 9966"/>
                    <a:gd name="connsiteX768" fmla="*/ 5012 w 10000"/>
                    <a:gd name="connsiteY768" fmla="*/ 6730 h 9966"/>
                    <a:gd name="connsiteX769" fmla="*/ 5035 w 10000"/>
                    <a:gd name="connsiteY769" fmla="*/ 6707 h 9966"/>
                    <a:gd name="connsiteX770" fmla="*/ 5058 w 10000"/>
                    <a:gd name="connsiteY770" fmla="*/ 6707 h 9966"/>
                    <a:gd name="connsiteX771" fmla="*/ 5058 w 10000"/>
                    <a:gd name="connsiteY771" fmla="*/ 6671 h 9966"/>
                    <a:gd name="connsiteX772" fmla="*/ 5070 w 10000"/>
                    <a:gd name="connsiteY772" fmla="*/ 6648 h 9966"/>
                    <a:gd name="connsiteX773" fmla="*/ 5058 w 10000"/>
                    <a:gd name="connsiteY773" fmla="*/ 6624 h 9966"/>
                    <a:gd name="connsiteX774" fmla="*/ 5012 w 10000"/>
                    <a:gd name="connsiteY774" fmla="*/ 6624 h 9966"/>
                    <a:gd name="connsiteX775" fmla="*/ 4977 w 10000"/>
                    <a:gd name="connsiteY775" fmla="*/ 6613 h 9966"/>
                    <a:gd name="connsiteX776" fmla="*/ 4953 w 10000"/>
                    <a:gd name="connsiteY776" fmla="*/ 6590 h 9966"/>
                    <a:gd name="connsiteX777" fmla="*/ 4930 w 10000"/>
                    <a:gd name="connsiteY777" fmla="*/ 6566 h 9966"/>
                    <a:gd name="connsiteX778" fmla="*/ 4895 w 10000"/>
                    <a:gd name="connsiteY778" fmla="*/ 6531 h 9966"/>
                    <a:gd name="connsiteX779" fmla="*/ 4895 w 10000"/>
                    <a:gd name="connsiteY779" fmla="*/ 6485 h 9966"/>
                    <a:gd name="connsiteX780" fmla="*/ 4872 w 10000"/>
                    <a:gd name="connsiteY780" fmla="*/ 6473 h 9966"/>
                    <a:gd name="connsiteX781" fmla="*/ 4872 w 10000"/>
                    <a:gd name="connsiteY781" fmla="*/ 6473 h 9966"/>
                    <a:gd name="connsiteX782" fmla="*/ 4895 w 10000"/>
                    <a:gd name="connsiteY782" fmla="*/ 6450 h 9966"/>
                    <a:gd name="connsiteX783" fmla="*/ 4895 w 10000"/>
                    <a:gd name="connsiteY783" fmla="*/ 6402 h 9966"/>
                    <a:gd name="connsiteX784" fmla="*/ 4895 w 10000"/>
                    <a:gd name="connsiteY784" fmla="*/ 6368 h 9966"/>
                    <a:gd name="connsiteX785" fmla="*/ 4872 w 10000"/>
                    <a:gd name="connsiteY785" fmla="*/ 6333 h 9966"/>
                    <a:gd name="connsiteX786" fmla="*/ 4848 w 10000"/>
                    <a:gd name="connsiteY786" fmla="*/ 6286 h 9966"/>
                    <a:gd name="connsiteX787" fmla="*/ 4814 w 10000"/>
                    <a:gd name="connsiteY787" fmla="*/ 6263 h 9966"/>
                    <a:gd name="connsiteX788" fmla="*/ 4779 w 10000"/>
                    <a:gd name="connsiteY788" fmla="*/ 6227 h 9966"/>
                    <a:gd name="connsiteX789" fmla="*/ 4755 w 10000"/>
                    <a:gd name="connsiteY789" fmla="*/ 6192 h 9966"/>
                    <a:gd name="connsiteX790" fmla="*/ 4732 w 10000"/>
                    <a:gd name="connsiteY790" fmla="*/ 6169 h 9966"/>
                    <a:gd name="connsiteX791" fmla="*/ 4732 w 10000"/>
                    <a:gd name="connsiteY791" fmla="*/ 6122 h 9966"/>
                    <a:gd name="connsiteX792" fmla="*/ 4732 w 10000"/>
                    <a:gd name="connsiteY792" fmla="*/ 6064 h 9966"/>
                    <a:gd name="connsiteX793" fmla="*/ 4732 w 10000"/>
                    <a:gd name="connsiteY793" fmla="*/ 5982 h 9966"/>
                    <a:gd name="connsiteX794" fmla="*/ 4732 w 10000"/>
                    <a:gd name="connsiteY794" fmla="*/ 5924 h 9966"/>
                    <a:gd name="connsiteX795" fmla="*/ 4709 w 10000"/>
                    <a:gd name="connsiteY795" fmla="*/ 5889 h 9966"/>
                    <a:gd name="connsiteX796" fmla="*/ 4674 w 10000"/>
                    <a:gd name="connsiteY796" fmla="*/ 5889 h 9966"/>
                    <a:gd name="connsiteX797" fmla="*/ 4627 w 10000"/>
                    <a:gd name="connsiteY797" fmla="*/ 5889 h 9966"/>
                    <a:gd name="connsiteX798" fmla="*/ 4615 w 10000"/>
                    <a:gd name="connsiteY798" fmla="*/ 5900 h 9966"/>
                    <a:gd name="connsiteX799" fmla="*/ 4592 w 10000"/>
                    <a:gd name="connsiteY799" fmla="*/ 5900 h 9966"/>
                    <a:gd name="connsiteX800" fmla="*/ 4534 w 10000"/>
                    <a:gd name="connsiteY800" fmla="*/ 5900 h 9966"/>
                    <a:gd name="connsiteX801" fmla="*/ 4510 w 10000"/>
                    <a:gd name="connsiteY801" fmla="*/ 5924 h 9966"/>
                    <a:gd name="connsiteX802" fmla="*/ 4487 w 10000"/>
                    <a:gd name="connsiteY802" fmla="*/ 5947 h 9966"/>
                    <a:gd name="connsiteX803" fmla="*/ 4429 w 10000"/>
                    <a:gd name="connsiteY803" fmla="*/ 5947 h 9966"/>
                    <a:gd name="connsiteX804" fmla="*/ 4417 w 10000"/>
                    <a:gd name="connsiteY804" fmla="*/ 5970 h 9966"/>
                    <a:gd name="connsiteX805" fmla="*/ 4371 w 10000"/>
                    <a:gd name="connsiteY805" fmla="*/ 5970 h 9966"/>
                    <a:gd name="connsiteX806" fmla="*/ 4336 w 10000"/>
                    <a:gd name="connsiteY806" fmla="*/ 5970 h 9966"/>
                    <a:gd name="connsiteX807" fmla="*/ 4312 w 10000"/>
                    <a:gd name="connsiteY807" fmla="*/ 5947 h 9966"/>
                    <a:gd name="connsiteX808" fmla="*/ 4277 w 10000"/>
                    <a:gd name="connsiteY808" fmla="*/ 5924 h 9966"/>
                    <a:gd name="connsiteX809" fmla="*/ 4254 w 10000"/>
                    <a:gd name="connsiteY809" fmla="*/ 5900 h 9966"/>
                    <a:gd name="connsiteX810" fmla="*/ 4207 w 10000"/>
                    <a:gd name="connsiteY810" fmla="*/ 5866 h 9966"/>
                    <a:gd name="connsiteX811" fmla="*/ 4207 w 10000"/>
                    <a:gd name="connsiteY811" fmla="*/ 5831 h 9966"/>
                    <a:gd name="connsiteX812" fmla="*/ 4172 w 10000"/>
                    <a:gd name="connsiteY812" fmla="*/ 5783 h 9966"/>
                    <a:gd name="connsiteX813" fmla="*/ 4149 w 10000"/>
                    <a:gd name="connsiteY813" fmla="*/ 5725 h 9966"/>
                    <a:gd name="connsiteX814" fmla="*/ 4138 w 10000"/>
                    <a:gd name="connsiteY814" fmla="*/ 5702 h 9966"/>
                    <a:gd name="connsiteX815" fmla="*/ 4091 w 10000"/>
                    <a:gd name="connsiteY815" fmla="*/ 5667 h 9966"/>
                    <a:gd name="connsiteX816" fmla="*/ 4068 w 10000"/>
                    <a:gd name="connsiteY816" fmla="*/ 5620 h 9966"/>
                    <a:gd name="connsiteX817" fmla="*/ 4056 w 10000"/>
                    <a:gd name="connsiteY817" fmla="*/ 5585 h 9966"/>
                    <a:gd name="connsiteX818" fmla="*/ 4033 w 10000"/>
                    <a:gd name="connsiteY818" fmla="*/ 5538 h 9966"/>
                    <a:gd name="connsiteX819" fmla="*/ 4009 w 10000"/>
                    <a:gd name="connsiteY819" fmla="*/ 5526 h 9966"/>
                    <a:gd name="connsiteX820" fmla="*/ 4009 w 10000"/>
                    <a:gd name="connsiteY820" fmla="*/ 5480 h 9966"/>
                    <a:gd name="connsiteX821" fmla="*/ 3986 w 10000"/>
                    <a:gd name="connsiteY821" fmla="*/ 5468 h 9966"/>
                    <a:gd name="connsiteX822" fmla="*/ 3951 w 10000"/>
                    <a:gd name="connsiteY822" fmla="*/ 5445 h 9966"/>
                    <a:gd name="connsiteX823" fmla="*/ 3893 w 10000"/>
                    <a:gd name="connsiteY823" fmla="*/ 5445 h 9966"/>
                    <a:gd name="connsiteX824" fmla="*/ 3893 w 10000"/>
                    <a:gd name="connsiteY824" fmla="*/ 5445 h 9966"/>
                    <a:gd name="connsiteX825" fmla="*/ 3846 w 10000"/>
                    <a:gd name="connsiteY825" fmla="*/ 5445 h 9966"/>
                    <a:gd name="connsiteX826" fmla="*/ 3834 w 10000"/>
                    <a:gd name="connsiteY826" fmla="*/ 5422 h 9966"/>
                    <a:gd name="connsiteX827" fmla="*/ 3776 w 10000"/>
                    <a:gd name="connsiteY827" fmla="*/ 5422 h 9966"/>
                    <a:gd name="connsiteX828" fmla="*/ 3753 w 10000"/>
                    <a:gd name="connsiteY828" fmla="*/ 5422 h 9966"/>
                    <a:gd name="connsiteX829" fmla="*/ 3730 w 10000"/>
                    <a:gd name="connsiteY829" fmla="*/ 5422 h 9966"/>
                    <a:gd name="connsiteX830" fmla="*/ 3695 w 10000"/>
                    <a:gd name="connsiteY830" fmla="*/ 5445 h 9966"/>
                    <a:gd name="connsiteX831" fmla="*/ 3695 w 10000"/>
                    <a:gd name="connsiteY831" fmla="*/ 5468 h 9966"/>
                    <a:gd name="connsiteX832" fmla="*/ 3671 w 10000"/>
                    <a:gd name="connsiteY832" fmla="*/ 5480 h 9966"/>
                    <a:gd name="connsiteX833" fmla="*/ 3695 w 10000"/>
                    <a:gd name="connsiteY833" fmla="*/ 5538 h 9966"/>
                    <a:gd name="connsiteX834" fmla="*/ 3695 w 10000"/>
                    <a:gd name="connsiteY834" fmla="*/ 5585 h 9966"/>
                    <a:gd name="connsiteX835" fmla="*/ 3695 w 10000"/>
                    <a:gd name="connsiteY835" fmla="*/ 5690 h 9966"/>
                    <a:gd name="connsiteX836" fmla="*/ 3706 w 10000"/>
                    <a:gd name="connsiteY836" fmla="*/ 5725 h 9966"/>
                    <a:gd name="connsiteX837" fmla="*/ 3671 w 10000"/>
                    <a:gd name="connsiteY837" fmla="*/ 5702 h 9966"/>
                    <a:gd name="connsiteX838" fmla="*/ 3648 w 10000"/>
                    <a:gd name="connsiteY838" fmla="*/ 5690 h 9966"/>
                    <a:gd name="connsiteX839" fmla="*/ 3636 w 10000"/>
                    <a:gd name="connsiteY839" fmla="*/ 5644 h 9966"/>
                    <a:gd name="connsiteX840" fmla="*/ 3636 w 10000"/>
                    <a:gd name="connsiteY840" fmla="*/ 5620 h 9966"/>
                    <a:gd name="connsiteX841" fmla="*/ 3613 w 10000"/>
                    <a:gd name="connsiteY841" fmla="*/ 5585 h 9966"/>
                    <a:gd name="connsiteX842" fmla="*/ 3590 w 10000"/>
                    <a:gd name="connsiteY842" fmla="*/ 5585 h 9966"/>
                    <a:gd name="connsiteX843" fmla="*/ 3566 w 10000"/>
                    <a:gd name="connsiteY843" fmla="*/ 5538 h 9966"/>
                    <a:gd name="connsiteX844" fmla="*/ 3566 w 10000"/>
                    <a:gd name="connsiteY844" fmla="*/ 5538 h 9966"/>
                    <a:gd name="connsiteX845" fmla="*/ 3555 w 10000"/>
                    <a:gd name="connsiteY845" fmla="*/ 5503 h 9966"/>
                    <a:gd name="connsiteX846" fmla="*/ 3555 w 10000"/>
                    <a:gd name="connsiteY846" fmla="*/ 5480 h 9966"/>
                    <a:gd name="connsiteX847" fmla="*/ 3531 w 10000"/>
                    <a:gd name="connsiteY847" fmla="*/ 5445 h 9966"/>
                    <a:gd name="connsiteX848" fmla="*/ 3508 w 10000"/>
                    <a:gd name="connsiteY848" fmla="*/ 5422 h 9966"/>
                    <a:gd name="connsiteX849" fmla="*/ 3485 w 10000"/>
                    <a:gd name="connsiteY849" fmla="*/ 5398 h 9966"/>
                    <a:gd name="connsiteX850" fmla="*/ 3450 w 10000"/>
                    <a:gd name="connsiteY850" fmla="*/ 5398 h 9966"/>
                    <a:gd name="connsiteX851" fmla="*/ 3415 w 10000"/>
                    <a:gd name="connsiteY851" fmla="*/ 5386 h 9966"/>
                    <a:gd name="connsiteX852" fmla="*/ 3368 w 10000"/>
                    <a:gd name="connsiteY852" fmla="*/ 5398 h 9966"/>
                    <a:gd name="connsiteX853" fmla="*/ 3345 w 10000"/>
                    <a:gd name="connsiteY853" fmla="*/ 5386 h 9966"/>
                    <a:gd name="connsiteX854" fmla="*/ 3310 w 10000"/>
                    <a:gd name="connsiteY854" fmla="*/ 5363 h 9966"/>
                    <a:gd name="connsiteX855" fmla="*/ 3275 w 10000"/>
                    <a:gd name="connsiteY855" fmla="*/ 5363 h 9966"/>
                    <a:gd name="connsiteX856" fmla="*/ 3228 w 10000"/>
                    <a:gd name="connsiteY856" fmla="*/ 5363 h 9966"/>
                    <a:gd name="connsiteX857" fmla="*/ 3205 w 10000"/>
                    <a:gd name="connsiteY857" fmla="*/ 5363 h 9966"/>
                    <a:gd name="connsiteX858" fmla="*/ 3170 w 10000"/>
                    <a:gd name="connsiteY858" fmla="*/ 5363 h 9966"/>
                    <a:gd name="connsiteX859" fmla="*/ 3170 w 10000"/>
                    <a:gd name="connsiteY859" fmla="*/ 5386 h 9966"/>
                    <a:gd name="connsiteX860" fmla="*/ 3170 w 10000"/>
                    <a:gd name="connsiteY860" fmla="*/ 5398 h 9966"/>
                    <a:gd name="connsiteX861" fmla="*/ 3170 w 10000"/>
                    <a:gd name="connsiteY861" fmla="*/ 5445 h 9966"/>
                    <a:gd name="connsiteX862" fmla="*/ 3193 w 10000"/>
                    <a:gd name="connsiteY862" fmla="*/ 5468 h 9966"/>
                    <a:gd name="connsiteX863" fmla="*/ 3193 w 10000"/>
                    <a:gd name="connsiteY863" fmla="*/ 5503 h 9966"/>
                    <a:gd name="connsiteX864" fmla="*/ 3205 w 10000"/>
                    <a:gd name="connsiteY864" fmla="*/ 5538 h 9966"/>
                    <a:gd name="connsiteX865" fmla="*/ 3193 w 10000"/>
                    <a:gd name="connsiteY865" fmla="*/ 5585 h 9966"/>
                    <a:gd name="connsiteX866" fmla="*/ 3193 w 10000"/>
                    <a:gd name="connsiteY866" fmla="*/ 5609 h 9966"/>
                    <a:gd name="connsiteX867" fmla="*/ 3170 w 10000"/>
                    <a:gd name="connsiteY867" fmla="*/ 5620 h 9966"/>
                    <a:gd name="connsiteX868" fmla="*/ 3135 w 10000"/>
                    <a:gd name="connsiteY868" fmla="*/ 5620 h 9966"/>
                    <a:gd name="connsiteX869" fmla="*/ 3112 w 10000"/>
                    <a:gd name="connsiteY869" fmla="*/ 5667 h 9966"/>
                    <a:gd name="connsiteX870" fmla="*/ 3112 w 10000"/>
                    <a:gd name="connsiteY870" fmla="*/ 5690 h 9966"/>
                    <a:gd name="connsiteX871" fmla="*/ 3089 w 10000"/>
                    <a:gd name="connsiteY871" fmla="*/ 5702 h 9966"/>
                    <a:gd name="connsiteX872" fmla="*/ 3065 w 10000"/>
                    <a:gd name="connsiteY872" fmla="*/ 5702 h 9966"/>
                    <a:gd name="connsiteX873" fmla="*/ 3065 w 10000"/>
                    <a:gd name="connsiteY873" fmla="*/ 5667 h 9966"/>
                    <a:gd name="connsiteX874" fmla="*/ 3065 w 10000"/>
                    <a:gd name="connsiteY874" fmla="*/ 5620 h 9966"/>
                    <a:gd name="connsiteX875" fmla="*/ 3065 w 10000"/>
                    <a:gd name="connsiteY875" fmla="*/ 5609 h 9966"/>
                    <a:gd name="connsiteX876" fmla="*/ 3089 w 10000"/>
                    <a:gd name="connsiteY876" fmla="*/ 5561 h 9966"/>
                    <a:gd name="connsiteX877" fmla="*/ 3089 w 10000"/>
                    <a:gd name="connsiteY877" fmla="*/ 5526 h 9966"/>
                    <a:gd name="connsiteX878" fmla="*/ 3089 w 10000"/>
                    <a:gd name="connsiteY878" fmla="*/ 5480 h 9966"/>
                    <a:gd name="connsiteX879" fmla="*/ 3065 w 10000"/>
                    <a:gd name="connsiteY879" fmla="*/ 5480 h 9966"/>
                    <a:gd name="connsiteX880" fmla="*/ 3054 w 10000"/>
                    <a:gd name="connsiteY880" fmla="*/ 5480 h 9966"/>
                    <a:gd name="connsiteX881" fmla="*/ 3030 w 10000"/>
                    <a:gd name="connsiteY881" fmla="*/ 5503 h 9966"/>
                    <a:gd name="connsiteX882" fmla="*/ 3030 w 10000"/>
                    <a:gd name="connsiteY882" fmla="*/ 5538 h 9966"/>
                    <a:gd name="connsiteX883" fmla="*/ 3007 w 10000"/>
                    <a:gd name="connsiteY883" fmla="*/ 5561 h 9966"/>
                    <a:gd name="connsiteX884" fmla="*/ 2995 w 10000"/>
                    <a:gd name="connsiteY884" fmla="*/ 5620 h 9966"/>
                    <a:gd name="connsiteX885" fmla="*/ 2995 w 10000"/>
                    <a:gd name="connsiteY885" fmla="*/ 5644 h 9966"/>
                    <a:gd name="connsiteX886" fmla="*/ 2972 w 10000"/>
                    <a:gd name="connsiteY886" fmla="*/ 5702 h 9966"/>
                    <a:gd name="connsiteX887" fmla="*/ 2972 w 10000"/>
                    <a:gd name="connsiteY887" fmla="*/ 5748 h 9966"/>
                    <a:gd name="connsiteX888" fmla="*/ 2949 w 10000"/>
                    <a:gd name="connsiteY888" fmla="*/ 5760 h 9966"/>
                    <a:gd name="connsiteX889" fmla="*/ 2949 w 10000"/>
                    <a:gd name="connsiteY889" fmla="*/ 5806 h 9966"/>
                    <a:gd name="connsiteX890" fmla="*/ 2925 w 10000"/>
                    <a:gd name="connsiteY890" fmla="*/ 5806 h 9966"/>
                    <a:gd name="connsiteX891" fmla="*/ 2914 w 10000"/>
                    <a:gd name="connsiteY891" fmla="*/ 5806 h 9966"/>
                    <a:gd name="connsiteX892" fmla="*/ 2890 w 10000"/>
                    <a:gd name="connsiteY892" fmla="*/ 5760 h 9966"/>
                    <a:gd name="connsiteX893" fmla="*/ 2890 w 10000"/>
                    <a:gd name="connsiteY893" fmla="*/ 5748 h 9966"/>
                    <a:gd name="connsiteX894" fmla="*/ 2890 w 10000"/>
                    <a:gd name="connsiteY894" fmla="*/ 5702 h 9966"/>
                    <a:gd name="connsiteX895" fmla="*/ 2867 w 10000"/>
                    <a:gd name="connsiteY895" fmla="*/ 5690 h 9966"/>
                    <a:gd name="connsiteX896" fmla="*/ 2844 w 10000"/>
                    <a:gd name="connsiteY896" fmla="*/ 5690 h 9966"/>
                    <a:gd name="connsiteX897" fmla="*/ 2832 w 10000"/>
                    <a:gd name="connsiteY897" fmla="*/ 5702 h 9966"/>
                    <a:gd name="connsiteX898" fmla="*/ 2832 w 10000"/>
                    <a:gd name="connsiteY898" fmla="*/ 5725 h 9966"/>
                    <a:gd name="connsiteX899" fmla="*/ 2832 w 10000"/>
                    <a:gd name="connsiteY899" fmla="*/ 5748 h 9966"/>
                    <a:gd name="connsiteX900" fmla="*/ 2786 w 10000"/>
                    <a:gd name="connsiteY900" fmla="*/ 5760 h 9966"/>
                    <a:gd name="connsiteX901" fmla="*/ 2786 w 10000"/>
                    <a:gd name="connsiteY901" fmla="*/ 5783 h 9966"/>
                    <a:gd name="connsiteX902" fmla="*/ 2774 w 10000"/>
                    <a:gd name="connsiteY902" fmla="*/ 5806 h 9966"/>
                    <a:gd name="connsiteX903" fmla="*/ 2774 w 10000"/>
                    <a:gd name="connsiteY903" fmla="*/ 5842 h 9966"/>
                    <a:gd name="connsiteX904" fmla="*/ 2751 w 10000"/>
                    <a:gd name="connsiteY904" fmla="*/ 5889 h 9966"/>
                    <a:gd name="connsiteX905" fmla="*/ 2727 w 10000"/>
                    <a:gd name="connsiteY905" fmla="*/ 5924 h 9966"/>
                    <a:gd name="connsiteX906" fmla="*/ 2704 w 10000"/>
                    <a:gd name="connsiteY906" fmla="*/ 5970 h 9966"/>
                    <a:gd name="connsiteX907" fmla="*/ 2692 w 10000"/>
                    <a:gd name="connsiteY907" fmla="*/ 5970 h 9966"/>
                    <a:gd name="connsiteX908" fmla="*/ 2692 w 10000"/>
                    <a:gd name="connsiteY908" fmla="*/ 5982 h 9966"/>
                    <a:gd name="connsiteX909" fmla="*/ 2646 w 10000"/>
                    <a:gd name="connsiteY909" fmla="*/ 6005 h 9966"/>
                    <a:gd name="connsiteX910" fmla="*/ 2634 w 10000"/>
                    <a:gd name="connsiteY910" fmla="*/ 6041 h 9966"/>
                    <a:gd name="connsiteX911" fmla="*/ 2587 w 10000"/>
                    <a:gd name="connsiteY911" fmla="*/ 6064 h 9966"/>
                    <a:gd name="connsiteX912" fmla="*/ 2564 w 10000"/>
                    <a:gd name="connsiteY912" fmla="*/ 6088 h 9966"/>
                    <a:gd name="connsiteX913" fmla="*/ 2529 w 10000"/>
                    <a:gd name="connsiteY913" fmla="*/ 6111 h 9966"/>
                    <a:gd name="connsiteX914" fmla="*/ 2506 w 10000"/>
                    <a:gd name="connsiteY914" fmla="*/ 6111 h 9966"/>
                    <a:gd name="connsiteX915" fmla="*/ 2494 w 10000"/>
                    <a:gd name="connsiteY915" fmla="*/ 6122 h 9966"/>
                    <a:gd name="connsiteX916" fmla="*/ 2424 w 10000"/>
                    <a:gd name="connsiteY916" fmla="*/ 6111 h 9966"/>
                    <a:gd name="connsiteX917" fmla="*/ 2413 w 10000"/>
                    <a:gd name="connsiteY917" fmla="*/ 6088 h 9966"/>
                    <a:gd name="connsiteX918" fmla="*/ 2366 w 10000"/>
                    <a:gd name="connsiteY918" fmla="*/ 6088 h 9966"/>
                    <a:gd name="connsiteX919" fmla="*/ 2354 w 10000"/>
                    <a:gd name="connsiteY919" fmla="*/ 6064 h 9966"/>
                    <a:gd name="connsiteX920" fmla="*/ 2331 w 10000"/>
                    <a:gd name="connsiteY920" fmla="*/ 6041 h 9966"/>
                    <a:gd name="connsiteX921" fmla="*/ 2331 w 10000"/>
                    <a:gd name="connsiteY921" fmla="*/ 6041 h 9966"/>
                    <a:gd name="connsiteX922" fmla="*/ 2284 w 10000"/>
                    <a:gd name="connsiteY922" fmla="*/ 6064 h 9966"/>
                    <a:gd name="connsiteX923" fmla="*/ 2284 w 10000"/>
                    <a:gd name="connsiteY923" fmla="*/ 6064 h 9966"/>
                    <a:gd name="connsiteX924" fmla="*/ 2273 w 10000"/>
                    <a:gd name="connsiteY924" fmla="*/ 6064 h 9966"/>
                    <a:gd name="connsiteX925" fmla="*/ 2226 w 10000"/>
                    <a:gd name="connsiteY925" fmla="*/ 6088 h 9966"/>
                    <a:gd name="connsiteX926" fmla="*/ 2191 w 10000"/>
                    <a:gd name="connsiteY926" fmla="*/ 6088 h 9966"/>
                    <a:gd name="connsiteX927" fmla="*/ 2145 w 10000"/>
                    <a:gd name="connsiteY927" fmla="*/ 6064 h 9966"/>
                    <a:gd name="connsiteX928" fmla="*/ 2133 w 10000"/>
                    <a:gd name="connsiteY928" fmla="*/ 6064 h 9966"/>
                    <a:gd name="connsiteX929" fmla="*/ 2086 w 10000"/>
                    <a:gd name="connsiteY929" fmla="*/ 6064 h 9966"/>
                    <a:gd name="connsiteX930" fmla="*/ 2063 w 10000"/>
                    <a:gd name="connsiteY930" fmla="*/ 6041 h 9966"/>
                    <a:gd name="connsiteX931" fmla="*/ 2051 w 10000"/>
                    <a:gd name="connsiteY931" fmla="*/ 6029 h 9966"/>
                    <a:gd name="connsiteX932" fmla="*/ 2005 w 10000"/>
                    <a:gd name="connsiteY932" fmla="*/ 6005 h 9966"/>
                    <a:gd name="connsiteX933" fmla="*/ 1993 w 10000"/>
                    <a:gd name="connsiteY933" fmla="*/ 6005 h 9966"/>
                    <a:gd name="connsiteX934" fmla="*/ 1946 w 10000"/>
                    <a:gd name="connsiteY934" fmla="*/ 6005 h 9966"/>
                    <a:gd name="connsiteX935" fmla="*/ 1923 w 10000"/>
                    <a:gd name="connsiteY935" fmla="*/ 6005 h 9966"/>
                    <a:gd name="connsiteX936" fmla="*/ 1888 w 10000"/>
                    <a:gd name="connsiteY936" fmla="*/ 6029 h 9966"/>
                    <a:gd name="connsiteX937" fmla="*/ 1865 w 10000"/>
                    <a:gd name="connsiteY937" fmla="*/ 6041 h 9966"/>
                    <a:gd name="connsiteX938" fmla="*/ 1853 w 10000"/>
                    <a:gd name="connsiteY938" fmla="*/ 6064 h 9966"/>
                    <a:gd name="connsiteX939" fmla="*/ 1807 w 10000"/>
                    <a:gd name="connsiteY939" fmla="*/ 6088 h 9966"/>
                    <a:gd name="connsiteX940" fmla="*/ 1783 w 10000"/>
                    <a:gd name="connsiteY940" fmla="*/ 6111 h 9966"/>
                    <a:gd name="connsiteX941" fmla="*/ 1748 w 10000"/>
                    <a:gd name="connsiteY941" fmla="*/ 6088 h 9966"/>
                    <a:gd name="connsiteX942" fmla="*/ 1725 w 10000"/>
                    <a:gd name="connsiteY942" fmla="*/ 6088 h 9966"/>
                    <a:gd name="connsiteX943" fmla="*/ 1690 w 10000"/>
                    <a:gd name="connsiteY943" fmla="*/ 6064 h 9966"/>
                    <a:gd name="connsiteX944" fmla="*/ 1643 w 10000"/>
                    <a:gd name="connsiteY944" fmla="*/ 6064 h 9966"/>
                    <a:gd name="connsiteX945" fmla="*/ 1608 w 10000"/>
                    <a:gd name="connsiteY945" fmla="*/ 6041 h 9966"/>
                    <a:gd name="connsiteX946" fmla="*/ 1585 w 10000"/>
                    <a:gd name="connsiteY946" fmla="*/ 6005 h 9966"/>
                    <a:gd name="connsiteX947" fmla="*/ 1562 w 10000"/>
                    <a:gd name="connsiteY947" fmla="*/ 5982 h 9966"/>
                    <a:gd name="connsiteX948" fmla="*/ 1550 w 10000"/>
                    <a:gd name="connsiteY948" fmla="*/ 5982 h 9966"/>
                    <a:gd name="connsiteX949" fmla="*/ 1503 w 10000"/>
                    <a:gd name="connsiteY949" fmla="*/ 5970 h 9966"/>
                    <a:gd name="connsiteX950" fmla="*/ 1469 w 10000"/>
                    <a:gd name="connsiteY950" fmla="*/ 5947 h 9966"/>
                    <a:gd name="connsiteX951" fmla="*/ 1422 w 10000"/>
                    <a:gd name="connsiteY951" fmla="*/ 5900 h 9966"/>
                    <a:gd name="connsiteX952" fmla="*/ 1387 w 10000"/>
                    <a:gd name="connsiteY952" fmla="*/ 5889 h 9966"/>
                    <a:gd name="connsiteX953" fmla="*/ 1352 w 10000"/>
                    <a:gd name="connsiteY953" fmla="*/ 5889 h 9966"/>
                    <a:gd name="connsiteX954" fmla="*/ 1329 w 10000"/>
                    <a:gd name="connsiteY954" fmla="*/ 5842 h 9966"/>
                    <a:gd name="connsiteX955" fmla="*/ 1282 w 10000"/>
                    <a:gd name="connsiteY955" fmla="*/ 5842 h 9966"/>
                    <a:gd name="connsiteX956" fmla="*/ 1270 w 10000"/>
                    <a:gd name="connsiteY956" fmla="*/ 5831 h 9966"/>
                    <a:gd name="connsiteX957" fmla="*/ 1247 w 10000"/>
                    <a:gd name="connsiteY957" fmla="*/ 5806 h 9966"/>
                    <a:gd name="connsiteX958" fmla="*/ 1224 w 10000"/>
                    <a:gd name="connsiteY958" fmla="*/ 5783 h 9966"/>
                    <a:gd name="connsiteX959" fmla="*/ 1212 w 10000"/>
                    <a:gd name="connsiteY959" fmla="*/ 5760 h 9966"/>
                    <a:gd name="connsiteX960" fmla="*/ 1166 w 10000"/>
                    <a:gd name="connsiteY960" fmla="*/ 5748 h 9966"/>
                    <a:gd name="connsiteX961" fmla="*/ 1142 w 10000"/>
                    <a:gd name="connsiteY961" fmla="*/ 5748 h 9966"/>
                    <a:gd name="connsiteX962" fmla="*/ 1131 w 10000"/>
                    <a:gd name="connsiteY962" fmla="*/ 5725 h 9966"/>
                    <a:gd name="connsiteX963" fmla="*/ 1084 w 10000"/>
                    <a:gd name="connsiteY963" fmla="*/ 5702 h 9966"/>
                    <a:gd name="connsiteX964" fmla="*/ 1026 w 10000"/>
                    <a:gd name="connsiteY964" fmla="*/ 5702 h 9966"/>
                    <a:gd name="connsiteX965" fmla="*/ 991 w 10000"/>
                    <a:gd name="connsiteY965" fmla="*/ 5702 h 9966"/>
                    <a:gd name="connsiteX966" fmla="*/ 944 w 10000"/>
                    <a:gd name="connsiteY966" fmla="*/ 5702 h 9966"/>
                    <a:gd name="connsiteX967" fmla="*/ 909 w 10000"/>
                    <a:gd name="connsiteY967" fmla="*/ 5690 h 9966"/>
                    <a:gd name="connsiteX968" fmla="*/ 886 w 10000"/>
                    <a:gd name="connsiteY968" fmla="*/ 5690 h 9966"/>
                    <a:gd name="connsiteX969" fmla="*/ 862 w 10000"/>
                    <a:gd name="connsiteY969" fmla="*/ 5702 h 9966"/>
                    <a:gd name="connsiteX970" fmla="*/ 828 w 10000"/>
                    <a:gd name="connsiteY970" fmla="*/ 5725 h 9966"/>
                    <a:gd name="connsiteX971" fmla="*/ 828 w 10000"/>
                    <a:gd name="connsiteY971" fmla="*/ 5725 h 9966"/>
                    <a:gd name="connsiteX972" fmla="*/ 781 w 10000"/>
                    <a:gd name="connsiteY972" fmla="*/ 5748 h 9966"/>
                    <a:gd name="connsiteX973" fmla="*/ 769 w 10000"/>
                    <a:gd name="connsiteY973" fmla="*/ 5760 h 9966"/>
                    <a:gd name="connsiteX974" fmla="*/ 723 w 10000"/>
                    <a:gd name="connsiteY974" fmla="*/ 5748 h 9966"/>
                    <a:gd name="connsiteX975" fmla="*/ 711 w 10000"/>
                    <a:gd name="connsiteY975" fmla="*/ 5748 h 9966"/>
                    <a:gd name="connsiteX976" fmla="*/ 641 w 10000"/>
                    <a:gd name="connsiteY976" fmla="*/ 5725 h 9966"/>
                    <a:gd name="connsiteX977" fmla="*/ 606 w 10000"/>
                    <a:gd name="connsiteY977" fmla="*/ 5690 h 9966"/>
                    <a:gd name="connsiteX978" fmla="*/ 571 w 10000"/>
                    <a:gd name="connsiteY978" fmla="*/ 5690 h 9966"/>
                    <a:gd name="connsiteX979" fmla="*/ 524 w 10000"/>
                    <a:gd name="connsiteY979" fmla="*/ 5667 h 9966"/>
                    <a:gd name="connsiteX980" fmla="*/ 490 w 10000"/>
                    <a:gd name="connsiteY980" fmla="*/ 5667 h 9966"/>
                    <a:gd name="connsiteX981" fmla="*/ 466 w 10000"/>
                    <a:gd name="connsiteY981" fmla="*/ 5644 h 9966"/>
                    <a:gd name="connsiteX982" fmla="*/ 420 w 10000"/>
                    <a:gd name="connsiteY982" fmla="*/ 5667 h 9966"/>
                    <a:gd name="connsiteX983" fmla="*/ 408 w 10000"/>
                    <a:gd name="connsiteY983" fmla="*/ 5667 h 9966"/>
                    <a:gd name="connsiteX984" fmla="*/ 385 w 10000"/>
                    <a:gd name="connsiteY984" fmla="*/ 5690 h 9966"/>
                    <a:gd name="connsiteX985" fmla="*/ 361 w 10000"/>
                    <a:gd name="connsiteY985" fmla="*/ 5667 h 9966"/>
                    <a:gd name="connsiteX986" fmla="*/ 361 w 10000"/>
                    <a:gd name="connsiteY986" fmla="*/ 5667 h 9966"/>
                    <a:gd name="connsiteX987" fmla="*/ 350 w 10000"/>
                    <a:gd name="connsiteY987" fmla="*/ 5667 h 9966"/>
                    <a:gd name="connsiteX988" fmla="*/ 303 w 10000"/>
                    <a:gd name="connsiteY988" fmla="*/ 5644 h 9966"/>
                    <a:gd name="connsiteX989" fmla="*/ 280 w 10000"/>
                    <a:gd name="connsiteY989" fmla="*/ 5644 h 9966"/>
                    <a:gd name="connsiteX990" fmla="*/ 268 w 10000"/>
                    <a:gd name="connsiteY990" fmla="*/ 5620 h 9966"/>
                    <a:gd name="connsiteX991" fmla="*/ 268 w 10000"/>
                    <a:gd name="connsiteY991" fmla="*/ 5609 h 9966"/>
                    <a:gd name="connsiteX992" fmla="*/ 245 w 10000"/>
                    <a:gd name="connsiteY992" fmla="*/ 5561 h 9966"/>
                    <a:gd name="connsiteX993" fmla="*/ 245 w 10000"/>
                    <a:gd name="connsiteY993" fmla="*/ 5538 h 9966"/>
                    <a:gd name="connsiteX994" fmla="*/ 245 w 10000"/>
                    <a:gd name="connsiteY994" fmla="*/ 5526 h 9966"/>
                    <a:gd name="connsiteX995" fmla="*/ 221 w 10000"/>
                    <a:gd name="connsiteY995" fmla="*/ 5503 h 9966"/>
                    <a:gd name="connsiteX996" fmla="*/ 210 w 10000"/>
                    <a:gd name="connsiteY996" fmla="*/ 5480 h 9966"/>
                    <a:gd name="connsiteX997" fmla="*/ 163 w 10000"/>
                    <a:gd name="connsiteY997" fmla="*/ 5468 h 9966"/>
                    <a:gd name="connsiteX998" fmla="*/ 163 w 10000"/>
                    <a:gd name="connsiteY998" fmla="*/ 5445 h 9966"/>
                    <a:gd name="connsiteX999" fmla="*/ 163 w 10000"/>
                    <a:gd name="connsiteY999" fmla="*/ 5422 h 9966"/>
                    <a:gd name="connsiteX1000" fmla="*/ 163 w 10000"/>
                    <a:gd name="connsiteY1000" fmla="*/ 5398 h 9966"/>
                    <a:gd name="connsiteX1001" fmla="*/ 140 w 10000"/>
                    <a:gd name="connsiteY1001" fmla="*/ 5386 h 9966"/>
                    <a:gd name="connsiteX1002" fmla="*/ 140 w 10000"/>
                    <a:gd name="connsiteY1002" fmla="*/ 5339 h 9966"/>
                    <a:gd name="connsiteX1003" fmla="*/ 140 w 10000"/>
                    <a:gd name="connsiteY1003" fmla="*/ 5328 h 9966"/>
                    <a:gd name="connsiteX1004" fmla="*/ 128 w 10000"/>
                    <a:gd name="connsiteY1004" fmla="*/ 5304 h 9966"/>
                    <a:gd name="connsiteX1005" fmla="*/ 128 w 10000"/>
                    <a:gd name="connsiteY1005" fmla="*/ 5281 h 9966"/>
                    <a:gd name="connsiteX1006" fmla="*/ 128 w 10000"/>
                    <a:gd name="connsiteY1006" fmla="*/ 5246 h 9966"/>
                    <a:gd name="connsiteX1007" fmla="*/ 105 w 10000"/>
                    <a:gd name="connsiteY1007" fmla="*/ 5223 h 9966"/>
                    <a:gd name="connsiteX1008" fmla="*/ 82 w 10000"/>
                    <a:gd name="connsiteY1008" fmla="*/ 5200 h 9966"/>
                    <a:gd name="connsiteX1009" fmla="*/ 47 w 10000"/>
                    <a:gd name="connsiteY1009" fmla="*/ 5188 h 9966"/>
                    <a:gd name="connsiteX1010" fmla="*/ 0 w 10000"/>
                    <a:gd name="connsiteY1010" fmla="*/ 5188 h 9966"/>
                    <a:gd name="connsiteX1011" fmla="*/ 0 w 10000"/>
                    <a:gd name="connsiteY1011" fmla="*/ 2793 h 9966"/>
                    <a:gd name="connsiteX0" fmla="*/ 0 w 10000"/>
                    <a:gd name="connsiteY0" fmla="*/ 2803 h 10000"/>
                    <a:gd name="connsiteX1" fmla="*/ 2448 w 10000"/>
                    <a:gd name="connsiteY1" fmla="*/ 0 h 10000"/>
                    <a:gd name="connsiteX2" fmla="*/ 2506 w 10000"/>
                    <a:gd name="connsiteY2" fmla="*/ 0 h 10000"/>
                    <a:gd name="connsiteX3" fmla="*/ 2552 w 10000"/>
                    <a:gd name="connsiteY3" fmla="*/ 24 h 10000"/>
                    <a:gd name="connsiteX4" fmla="*/ 2587 w 10000"/>
                    <a:gd name="connsiteY4" fmla="*/ 35 h 10000"/>
                    <a:gd name="connsiteX5" fmla="*/ 2587 w 10000"/>
                    <a:gd name="connsiteY5" fmla="*/ 35 h 10000"/>
                    <a:gd name="connsiteX6" fmla="*/ 2634 w 10000"/>
                    <a:gd name="connsiteY6" fmla="*/ 59 h 10000"/>
                    <a:gd name="connsiteX7" fmla="*/ 2669 w 10000"/>
                    <a:gd name="connsiteY7" fmla="*/ 82 h 10000"/>
                    <a:gd name="connsiteX8" fmla="*/ 2669 w 10000"/>
                    <a:gd name="connsiteY8" fmla="*/ 82 h 10000"/>
                    <a:gd name="connsiteX9" fmla="*/ 2774 w 10000"/>
                    <a:gd name="connsiteY9" fmla="*/ 178 h 10000"/>
                    <a:gd name="connsiteX10" fmla="*/ 2832 w 10000"/>
                    <a:gd name="connsiteY10" fmla="*/ 282 h 10000"/>
                    <a:gd name="connsiteX11" fmla="*/ 2832 w 10000"/>
                    <a:gd name="connsiteY11" fmla="*/ 282 h 10000"/>
                    <a:gd name="connsiteX12" fmla="*/ 2867 w 10000"/>
                    <a:gd name="connsiteY12" fmla="*/ 341 h 10000"/>
                    <a:gd name="connsiteX13" fmla="*/ 2867 w 10000"/>
                    <a:gd name="connsiteY13" fmla="*/ 341 h 10000"/>
                    <a:gd name="connsiteX14" fmla="*/ 2890 w 10000"/>
                    <a:gd name="connsiteY14" fmla="*/ 364 h 10000"/>
                    <a:gd name="connsiteX15" fmla="*/ 2914 w 10000"/>
                    <a:gd name="connsiteY15" fmla="*/ 387 h 10000"/>
                    <a:gd name="connsiteX16" fmla="*/ 2914 w 10000"/>
                    <a:gd name="connsiteY16" fmla="*/ 387 h 10000"/>
                    <a:gd name="connsiteX17" fmla="*/ 2914 w 10000"/>
                    <a:gd name="connsiteY17" fmla="*/ 399 h 10000"/>
                    <a:gd name="connsiteX18" fmla="*/ 2925 w 10000"/>
                    <a:gd name="connsiteY18" fmla="*/ 446 h 10000"/>
                    <a:gd name="connsiteX19" fmla="*/ 2925 w 10000"/>
                    <a:gd name="connsiteY19" fmla="*/ 446 h 10000"/>
                    <a:gd name="connsiteX20" fmla="*/ 2972 w 10000"/>
                    <a:gd name="connsiteY20" fmla="*/ 446 h 10000"/>
                    <a:gd name="connsiteX21" fmla="*/ 2995 w 10000"/>
                    <a:gd name="connsiteY21" fmla="*/ 422 h 10000"/>
                    <a:gd name="connsiteX22" fmla="*/ 2995 w 10000"/>
                    <a:gd name="connsiteY22" fmla="*/ 422 h 10000"/>
                    <a:gd name="connsiteX23" fmla="*/ 3030 w 10000"/>
                    <a:gd name="connsiteY23" fmla="*/ 399 h 10000"/>
                    <a:gd name="connsiteX24" fmla="*/ 3030 w 10000"/>
                    <a:gd name="connsiteY24" fmla="*/ 399 h 10000"/>
                    <a:gd name="connsiteX25" fmla="*/ 3054 w 10000"/>
                    <a:gd name="connsiteY25" fmla="*/ 446 h 10000"/>
                    <a:gd name="connsiteX26" fmla="*/ 3089 w 10000"/>
                    <a:gd name="connsiteY26" fmla="*/ 470 h 10000"/>
                    <a:gd name="connsiteX27" fmla="*/ 3135 w 10000"/>
                    <a:gd name="connsiteY27" fmla="*/ 470 h 10000"/>
                    <a:gd name="connsiteX28" fmla="*/ 3170 w 10000"/>
                    <a:gd name="connsiteY28" fmla="*/ 470 h 10000"/>
                    <a:gd name="connsiteX29" fmla="*/ 3170 w 10000"/>
                    <a:gd name="connsiteY29" fmla="*/ 470 h 10000"/>
                    <a:gd name="connsiteX30" fmla="*/ 3193 w 10000"/>
                    <a:gd name="connsiteY30" fmla="*/ 446 h 10000"/>
                    <a:gd name="connsiteX31" fmla="*/ 3205 w 10000"/>
                    <a:gd name="connsiteY31" fmla="*/ 446 h 10000"/>
                    <a:gd name="connsiteX32" fmla="*/ 3252 w 10000"/>
                    <a:gd name="connsiteY32" fmla="*/ 481 h 10000"/>
                    <a:gd name="connsiteX33" fmla="*/ 3252 w 10000"/>
                    <a:gd name="connsiteY33" fmla="*/ 481 h 10000"/>
                    <a:gd name="connsiteX34" fmla="*/ 3287 w 10000"/>
                    <a:gd name="connsiteY34" fmla="*/ 504 h 10000"/>
                    <a:gd name="connsiteX35" fmla="*/ 3333 w 10000"/>
                    <a:gd name="connsiteY35" fmla="*/ 539 h 10000"/>
                    <a:gd name="connsiteX36" fmla="*/ 3333 w 10000"/>
                    <a:gd name="connsiteY36" fmla="*/ 539 h 10000"/>
                    <a:gd name="connsiteX37" fmla="*/ 3392 w 10000"/>
                    <a:gd name="connsiteY37" fmla="*/ 539 h 10000"/>
                    <a:gd name="connsiteX38" fmla="*/ 3427 w 10000"/>
                    <a:gd name="connsiteY38" fmla="*/ 539 h 10000"/>
                    <a:gd name="connsiteX39" fmla="*/ 3450 w 10000"/>
                    <a:gd name="connsiteY39" fmla="*/ 563 h 10000"/>
                    <a:gd name="connsiteX40" fmla="*/ 3450 w 10000"/>
                    <a:gd name="connsiteY40" fmla="*/ 563 h 10000"/>
                    <a:gd name="connsiteX41" fmla="*/ 3508 w 10000"/>
                    <a:gd name="connsiteY41" fmla="*/ 539 h 10000"/>
                    <a:gd name="connsiteX42" fmla="*/ 3508 w 10000"/>
                    <a:gd name="connsiteY42" fmla="*/ 539 h 10000"/>
                    <a:gd name="connsiteX43" fmla="*/ 3531 w 10000"/>
                    <a:gd name="connsiteY43" fmla="*/ 586 h 10000"/>
                    <a:gd name="connsiteX44" fmla="*/ 3555 w 10000"/>
                    <a:gd name="connsiteY44" fmla="*/ 586 h 10000"/>
                    <a:gd name="connsiteX45" fmla="*/ 3590 w 10000"/>
                    <a:gd name="connsiteY45" fmla="*/ 586 h 10000"/>
                    <a:gd name="connsiteX46" fmla="*/ 3636 w 10000"/>
                    <a:gd name="connsiteY46" fmla="*/ 586 h 10000"/>
                    <a:gd name="connsiteX47" fmla="*/ 3636 w 10000"/>
                    <a:gd name="connsiteY47" fmla="*/ 586 h 10000"/>
                    <a:gd name="connsiteX48" fmla="*/ 3636 w 10000"/>
                    <a:gd name="connsiteY48" fmla="*/ 586 h 10000"/>
                    <a:gd name="connsiteX49" fmla="*/ 3636 w 10000"/>
                    <a:gd name="connsiteY49" fmla="*/ 611 h 10000"/>
                    <a:gd name="connsiteX50" fmla="*/ 3636 w 10000"/>
                    <a:gd name="connsiteY50" fmla="*/ 611 h 10000"/>
                    <a:gd name="connsiteX51" fmla="*/ 3648 w 10000"/>
                    <a:gd name="connsiteY51" fmla="*/ 623 h 10000"/>
                    <a:gd name="connsiteX52" fmla="*/ 3648 w 10000"/>
                    <a:gd name="connsiteY52" fmla="*/ 623 h 10000"/>
                    <a:gd name="connsiteX53" fmla="*/ 3695 w 10000"/>
                    <a:gd name="connsiteY53" fmla="*/ 623 h 10000"/>
                    <a:gd name="connsiteX54" fmla="*/ 3706 w 10000"/>
                    <a:gd name="connsiteY54" fmla="*/ 646 h 10000"/>
                    <a:gd name="connsiteX55" fmla="*/ 3706 w 10000"/>
                    <a:gd name="connsiteY55" fmla="*/ 646 h 10000"/>
                    <a:gd name="connsiteX56" fmla="*/ 3730 w 10000"/>
                    <a:gd name="connsiteY56" fmla="*/ 646 h 10000"/>
                    <a:gd name="connsiteX57" fmla="*/ 3730 w 10000"/>
                    <a:gd name="connsiteY57" fmla="*/ 646 h 10000"/>
                    <a:gd name="connsiteX58" fmla="*/ 3730 w 10000"/>
                    <a:gd name="connsiteY58" fmla="*/ 669 h 10000"/>
                    <a:gd name="connsiteX59" fmla="*/ 3753 w 10000"/>
                    <a:gd name="connsiteY59" fmla="*/ 681 h 10000"/>
                    <a:gd name="connsiteX60" fmla="*/ 3788 w 10000"/>
                    <a:gd name="connsiteY60" fmla="*/ 704 h 10000"/>
                    <a:gd name="connsiteX61" fmla="*/ 3788 w 10000"/>
                    <a:gd name="connsiteY61" fmla="*/ 704 h 10000"/>
                    <a:gd name="connsiteX62" fmla="*/ 3811 w 10000"/>
                    <a:gd name="connsiteY62" fmla="*/ 727 h 10000"/>
                    <a:gd name="connsiteX63" fmla="*/ 3846 w 10000"/>
                    <a:gd name="connsiteY63" fmla="*/ 727 h 10000"/>
                    <a:gd name="connsiteX64" fmla="*/ 3846 w 10000"/>
                    <a:gd name="connsiteY64" fmla="*/ 727 h 10000"/>
                    <a:gd name="connsiteX65" fmla="*/ 3846 w 10000"/>
                    <a:gd name="connsiteY65" fmla="*/ 752 h 10000"/>
                    <a:gd name="connsiteX66" fmla="*/ 3846 w 10000"/>
                    <a:gd name="connsiteY66" fmla="*/ 752 h 10000"/>
                    <a:gd name="connsiteX67" fmla="*/ 3869 w 10000"/>
                    <a:gd name="connsiteY67" fmla="*/ 752 h 10000"/>
                    <a:gd name="connsiteX68" fmla="*/ 3869 w 10000"/>
                    <a:gd name="connsiteY68" fmla="*/ 752 h 10000"/>
                    <a:gd name="connsiteX69" fmla="*/ 3869 w 10000"/>
                    <a:gd name="connsiteY69" fmla="*/ 752 h 10000"/>
                    <a:gd name="connsiteX70" fmla="*/ 3893 w 10000"/>
                    <a:gd name="connsiteY70" fmla="*/ 763 h 10000"/>
                    <a:gd name="connsiteX71" fmla="*/ 3893 w 10000"/>
                    <a:gd name="connsiteY71" fmla="*/ 786 h 10000"/>
                    <a:gd name="connsiteX72" fmla="*/ 3869 w 10000"/>
                    <a:gd name="connsiteY72" fmla="*/ 821 h 10000"/>
                    <a:gd name="connsiteX73" fmla="*/ 3869 w 10000"/>
                    <a:gd name="connsiteY73" fmla="*/ 868 h 10000"/>
                    <a:gd name="connsiteX74" fmla="*/ 3869 w 10000"/>
                    <a:gd name="connsiteY74" fmla="*/ 903 h 10000"/>
                    <a:gd name="connsiteX75" fmla="*/ 3846 w 10000"/>
                    <a:gd name="connsiteY75" fmla="*/ 949 h 10000"/>
                    <a:gd name="connsiteX76" fmla="*/ 3834 w 10000"/>
                    <a:gd name="connsiteY76" fmla="*/ 1007 h 10000"/>
                    <a:gd name="connsiteX77" fmla="*/ 3811 w 10000"/>
                    <a:gd name="connsiteY77" fmla="*/ 1045 h 10000"/>
                    <a:gd name="connsiteX78" fmla="*/ 3811 w 10000"/>
                    <a:gd name="connsiteY78" fmla="*/ 1092 h 10000"/>
                    <a:gd name="connsiteX79" fmla="*/ 3788 w 10000"/>
                    <a:gd name="connsiteY79" fmla="*/ 1127 h 10000"/>
                    <a:gd name="connsiteX80" fmla="*/ 3788 w 10000"/>
                    <a:gd name="connsiteY80" fmla="*/ 1127 h 10000"/>
                    <a:gd name="connsiteX81" fmla="*/ 3811 w 10000"/>
                    <a:gd name="connsiteY81" fmla="*/ 1150 h 10000"/>
                    <a:gd name="connsiteX82" fmla="*/ 3834 w 10000"/>
                    <a:gd name="connsiteY82" fmla="*/ 1115 h 10000"/>
                    <a:gd name="connsiteX83" fmla="*/ 3846 w 10000"/>
                    <a:gd name="connsiteY83" fmla="*/ 1045 h 10000"/>
                    <a:gd name="connsiteX84" fmla="*/ 3869 w 10000"/>
                    <a:gd name="connsiteY84" fmla="*/ 1033 h 10000"/>
                    <a:gd name="connsiteX85" fmla="*/ 3869 w 10000"/>
                    <a:gd name="connsiteY85" fmla="*/ 984 h 10000"/>
                    <a:gd name="connsiteX86" fmla="*/ 3893 w 10000"/>
                    <a:gd name="connsiteY86" fmla="*/ 949 h 10000"/>
                    <a:gd name="connsiteX87" fmla="*/ 3893 w 10000"/>
                    <a:gd name="connsiteY87" fmla="*/ 926 h 10000"/>
                    <a:gd name="connsiteX88" fmla="*/ 3916 w 10000"/>
                    <a:gd name="connsiteY88" fmla="*/ 891 h 10000"/>
                    <a:gd name="connsiteX89" fmla="*/ 3916 w 10000"/>
                    <a:gd name="connsiteY89" fmla="*/ 845 h 10000"/>
                    <a:gd name="connsiteX90" fmla="*/ 3928 w 10000"/>
                    <a:gd name="connsiteY90" fmla="*/ 845 h 10000"/>
                    <a:gd name="connsiteX91" fmla="*/ 3986 w 10000"/>
                    <a:gd name="connsiteY91" fmla="*/ 821 h 10000"/>
                    <a:gd name="connsiteX92" fmla="*/ 4033 w 10000"/>
                    <a:gd name="connsiteY92" fmla="*/ 810 h 10000"/>
                    <a:gd name="connsiteX93" fmla="*/ 4091 w 10000"/>
                    <a:gd name="connsiteY93" fmla="*/ 810 h 10000"/>
                    <a:gd name="connsiteX94" fmla="*/ 4172 w 10000"/>
                    <a:gd name="connsiteY94" fmla="*/ 810 h 10000"/>
                    <a:gd name="connsiteX95" fmla="*/ 4254 w 10000"/>
                    <a:gd name="connsiteY95" fmla="*/ 810 h 10000"/>
                    <a:gd name="connsiteX96" fmla="*/ 4312 w 10000"/>
                    <a:gd name="connsiteY96" fmla="*/ 786 h 10000"/>
                    <a:gd name="connsiteX97" fmla="*/ 4347 w 10000"/>
                    <a:gd name="connsiteY97" fmla="*/ 786 h 10000"/>
                    <a:gd name="connsiteX98" fmla="*/ 4417 w 10000"/>
                    <a:gd name="connsiteY98" fmla="*/ 786 h 10000"/>
                    <a:gd name="connsiteX99" fmla="*/ 4476 w 10000"/>
                    <a:gd name="connsiteY99" fmla="*/ 763 h 10000"/>
                    <a:gd name="connsiteX100" fmla="*/ 4557 w 10000"/>
                    <a:gd name="connsiteY100" fmla="*/ 763 h 10000"/>
                    <a:gd name="connsiteX101" fmla="*/ 4615 w 10000"/>
                    <a:gd name="connsiteY101" fmla="*/ 763 h 10000"/>
                    <a:gd name="connsiteX102" fmla="*/ 4650 w 10000"/>
                    <a:gd name="connsiteY102" fmla="*/ 752 h 10000"/>
                    <a:gd name="connsiteX103" fmla="*/ 4709 w 10000"/>
                    <a:gd name="connsiteY103" fmla="*/ 752 h 10000"/>
                    <a:gd name="connsiteX104" fmla="*/ 4732 w 10000"/>
                    <a:gd name="connsiteY104" fmla="*/ 752 h 10000"/>
                    <a:gd name="connsiteX105" fmla="*/ 4732 w 10000"/>
                    <a:gd name="connsiteY105" fmla="*/ 727 h 10000"/>
                    <a:gd name="connsiteX106" fmla="*/ 4779 w 10000"/>
                    <a:gd name="connsiteY106" fmla="*/ 704 h 10000"/>
                    <a:gd name="connsiteX107" fmla="*/ 4790 w 10000"/>
                    <a:gd name="connsiteY107" fmla="*/ 704 h 10000"/>
                    <a:gd name="connsiteX108" fmla="*/ 4814 w 10000"/>
                    <a:gd name="connsiteY108" fmla="*/ 704 h 10000"/>
                    <a:gd name="connsiteX109" fmla="*/ 4814 w 10000"/>
                    <a:gd name="connsiteY109" fmla="*/ 727 h 10000"/>
                    <a:gd name="connsiteX110" fmla="*/ 4848 w 10000"/>
                    <a:gd name="connsiteY110" fmla="*/ 727 h 10000"/>
                    <a:gd name="connsiteX111" fmla="*/ 4848 w 10000"/>
                    <a:gd name="connsiteY111" fmla="*/ 752 h 10000"/>
                    <a:gd name="connsiteX112" fmla="*/ 4872 w 10000"/>
                    <a:gd name="connsiteY112" fmla="*/ 763 h 10000"/>
                    <a:gd name="connsiteX113" fmla="*/ 4895 w 10000"/>
                    <a:gd name="connsiteY113" fmla="*/ 763 h 10000"/>
                    <a:gd name="connsiteX114" fmla="*/ 4930 w 10000"/>
                    <a:gd name="connsiteY114" fmla="*/ 763 h 10000"/>
                    <a:gd name="connsiteX115" fmla="*/ 4953 w 10000"/>
                    <a:gd name="connsiteY115" fmla="*/ 763 h 10000"/>
                    <a:gd name="connsiteX116" fmla="*/ 4988 w 10000"/>
                    <a:gd name="connsiteY116" fmla="*/ 786 h 10000"/>
                    <a:gd name="connsiteX117" fmla="*/ 5012 w 10000"/>
                    <a:gd name="connsiteY117" fmla="*/ 786 h 10000"/>
                    <a:gd name="connsiteX118" fmla="*/ 5012 w 10000"/>
                    <a:gd name="connsiteY118" fmla="*/ 786 h 10000"/>
                    <a:gd name="connsiteX119" fmla="*/ 5035 w 10000"/>
                    <a:gd name="connsiteY119" fmla="*/ 786 h 10000"/>
                    <a:gd name="connsiteX120" fmla="*/ 5058 w 10000"/>
                    <a:gd name="connsiteY120" fmla="*/ 810 h 10000"/>
                    <a:gd name="connsiteX121" fmla="*/ 5070 w 10000"/>
                    <a:gd name="connsiteY121" fmla="*/ 786 h 10000"/>
                    <a:gd name="connsiteX122" fmla="*/ 5093 w 10000"/>
                    <a:gd name="connsiteY122" fmla="*/ 763 h 10000"/>
                    <a:gd name="connsiteX123" fmla="*/ 5093 w 10000"/>
                    <a:gd name="connsiteY123" fmla="*/ 763 h 10000"/>
                    <a:gd name="connsiteX124" fmla="*/ 5117 w 10000"/>
                    <a:gd name="connsiteY124" fmla="*/ 786 h 10000"/>
                    <a:gd name="connsiteX125" fmla="*/ 5117 w 10000"/>
                    <a:gd name="connsiteY125" fmla="*/ 821 h 10000"/>
                    <a:gd name="connsiteX126" fmla="*/ 5128 w 10000"/>
                    <a:gd name="connsiteY126" fmla="*/ 845 h 10000"/>
                    <a:gd name="connsiteX127" fmla="*/ 5128 w 10000"/>
                    <a:gd name="connsiteY127" fmla="*/ 868 h 10000"/>
                    <a:gd name="connsiteX128" fmla="*/ 5152 w 10000"/>
                    <a:gd name="connsiteY128" fmla="*/ 903 h 10000"/>
                    <a:gd name="connsiteX129" fmla="*/ 5175 w 10000"/>
                    <a:gd name="connsiteY129" fmla="*/ 926 h 10000"/>
                    <a:gd name="connsiteX130" fmla="*/ 5175 w 10000"/>
                    <a:gd name="connsiteY130" fmla="*/ 984 h 10000"/>
                    <a:gd name="connsiteX131" fmla="*/ 5175 w 10000"/>
                    <a:gd name="connsiteY131" fmla="*/ 1092 h 10000"/>
                    <a:gd name="connsiteX132" fmla="*/ 5175 w 10000"/>
                    <a:gd name="connsiteY132" fmla="*/ 1173 h 10000"/>
                    <a:gd name="connsiteX133" fmla="*/ 5198 w 10000"/>
                    <a:gd name="connsiteY133" fmla="*/ 1349 h 10000"/>
                    <a:gd name="connsiteX134" fmla="*/ 5198 w 10000"/>
                    <a:gd name="connsiteY134" fmla="*/ 1454 h 10000"/>
                    <a:gd name="connsiteX135" fmla="*/ 5198 w 10000"/>
                    <a:gd name="connsiteY135" fmla="*/ 1490 h 10000"/>
                    <a:gd name="connsiteX136" fmla="*/ 5210 w 10000"/>
                    <a:gd name="connsiteY136" fmla="*/ 1513 h 10000"/>
                    <a:gd name="connsiteX137" fmla="*/ 5233 w 10000"/>
                    <a:gd name="connsiteY137" fmla="*/ 1548 h 10000"/>
                    <a:gd name="connsiteX138" fmla="*/ 5256 w 10000"/>
                    <a:gd name="connsiteY138" fmla="*/ 1572 h 10000"/>
                    <a:gd name="connsiteX139" fmla="*/ 5268 w 10000"/>
                    <a:gd name="connsiteY139" fmla="*/ 1595 h 10000"/>
                    <a:gd name="connsiteX140" fmla="*/ 5268 w 10000"/>
                    <a:gd name="connsiteY140" fmla="*/ 1631 h 10000"/>
                    <a:gd name="connsiteX141" fmla="*/ 5291 w 10000"/>
                    <a:gd name="connsiteY141" fmla="*/ 1689 h 10000"/>
                    <a:gd name="connsiteX142" fmla="*/ 5315 w 10000"/>
                    <a:gd name="connsiteY142" fmla="*/ 1735 h 10000"/>
                    <a:gd name="connsiteX143" fmla="*/ 5315 w 10000"/>
                    <a:gd name="connsiteY143" fmla="*/ 1770 h 10000"/>
                    <a:gd name="connsiteX144" fmla="*/ 5338 w 10000"/>
                    <a:gd name="connsiteY144" fmla="*/ 1817 h 10000"/>
                    <a:gd name="connsiteX145" fmla="*/ 5315 w 10000"/>
                    <a:gd name="connsiteY145" fmla="*/ 1828 h 10000"/>
                    <a:gd name="connsiteX146" fmla="*/ 5338 w 10000"/>
                    <a:gd name="connsiteY146" fmla="*/ 1876 h 10000"/>
                    <a:gd name="connsiteX147" fmla="*/ 5350 w 10000"/>
                    <a:gd name="connsiteY147" fmla="*/ 1876 h 10000"/>
                    <a:gd name="connsiteX148" fmla="*/ 5350 w 10000"/>
                    <a:gd name="connsiteY148" fmla="*/ 1936 h 10000"/>
                    <a:gd name="connsiteX149" fmla="*/ 5350 w 10000"/>
                    <a:gd name="connsiteY149" fmla="*/ 1971 h 10000"/>
                    <a:gd name="connsiteX150" fmla="*/ 5373 w 10000"/>
                    <a:gd name="connsiteY150" fmla="*/ 1994 h 10000"/>
                    <a:gd name="connsiteX151" fmla="*/ 5373 w 10000"/>
                    <a:gd name="connsiteY151" fmla="*/ 2017 h 10000"/>
                    <a:gd name="connsiteX152" fmla="*/ 5373 w 10000"/>
                    <a:gd name="connsiteY152" fmla="*/ 2052 h 10000"/>
                    <a:gd name="connsiteX153" fmla="*/ 5373 w 10000"/>
                    <a:gd name="connsiteY153" fmla="*/ 2076 h 10000"/>
                    <a:gd name="connsiteX154" fmla="*/ 5350 w 10000"/>
                    <a:gd name="connsiteY154" fmla="*/ 2099 h 10000"/>
                    <a:gd name="connsiteX155" fmla="*/ 5338 w 10000"/>
                    <a:gd name="connsiteY155" fmla="*/ 2122 h 10000"/>
                    <a:gd name="connsiteX156" fmla="*/ 5338 w 10000"/>
                    <a:gd name="connsiteY156" fmla="*/ 2122 h 10000"/>
                    <a:gd name="connsiteX157" fmla="*/ 5338 w 10000"/>
                    <a:gd name="connsiteY157" fmla="*/ 2134 h 10000"/>
                    <a:gd name="connsiteX158" fmla="*/ 5338 w 10000"/>
                    <a:gd name="connsiteY158" fmla="*/ 2157 h 10000"/>
                    <a:gd name="connsiteX159" fmla="*/ 5350 w 10000"/>
                    <a:gd name="connsiteY159" fmla="*/ 2192 h 10000"/>
                    <a:gd name="connsiteX160" fmla="*/ 5350 w 10000"/>
                    <a:gd name="connsiteY160" fmla="*/ 2216 h 10000"/>
                    <a:gd name="connsiteX161" fmla="*/ 5350 w 10000"/>
                    <a:gd name="connsiteY161" fmla="*/ 2239 h 10000"/>
                    <a:gd name="connsiteX162" fmla="*/ 5373 w 10000"/>
                    <a:gd name="connsiteY162" fmla="*/ 2275 h 10000"/>
                    <a:gd name="connsiteX163" fmla="*/ 5396 w 10000"/>
                    <a:gd name="connsiteY163" fmla="*/ 2298 h 10000"/>
                    <a:gd name="connsiteX164" fmla="*/ 5396 w 10000"/>
                    <a:gd name="connsiteY164" fmla="*/ 2298 h 10000"/>
                    <a:gd name="connsiteX165" fmla="*/ 5420 w 10000"/>
                    <a:gd name="connsiteY165" fmla="*/ 2322 h 10000"/>
                    <a:gd name="connsiteX166" fmla="*/ 5431 w 10000"/>
                    <a:gd name="connsiteY166" fmla="*/ 2333 h 10000"/>
                    <a:gd name="connsiteX167" fmla="*/ 5455 w 10000"/>
                    <a:gd name="connsiteY167" fmla="*/ 2333 h 10000"/>
                    <a:gd name="connsiteX168" fmla="*/ 5455 w 10000"/>
                    <a:gd name="connsiteY168" fmla="*/ 2358 h 10000"/>
                    <a:gd name="connsiteX169" fmla="*/ 5455 w 10000"/>
                    <a:gd name="connsiteY169" fmla="*/ 2381 h 10000"/>
                    <a:gd name="connsiteX170" fmla="*/ 5490 w 10000"/>
                    <a:gd name="connsiteY170" fmla="*/ 2404 h 10000"/>
                    <a:gd name="connsiteX171" fmla="*/ 5513 w 10000"/>
                    <a:gd name="connsiteY171" fmla="*/ 2439 h 10000"/>
                    <a:gd name="connsiteX172" fmla="*/ 5536 w 10000"/>
                    <a:gd name="connsiteY172" fmla="*/ 2462 h 10000"/>
                    <a:gd name="connsiteX173" fmla="*/ 5571 w 10000"/>
                    <a:gd name="connsiteY173" fmla="*/ 2474 h 10000"/>
                    <a:gd name="connsiteX174" fmla="*/ 5594 w 10000"/>
                    <a:gd name="connsiteY174" fmla="*/ 2474 h 10000"/>
                    <a:gd name="connsiteX175" fmla="*/ 5618 w 10000"/>
                    <a:gd name="connsiteY175" fmla="*/ 2474 h 10000"/>
                    <a:gd name="connsiteX176" fmla="*/ 5653 w 10000"/>
                    <a:gd name="connsiteY176" fmla="*/ 2521 h 10000"/>
                    <a:gd name="connsiteX177" fmla="*/ 5676 w 10000"/>
                    <a:gd name="connsiteY177" fmla="*/ 2521 h 10000"/>
                    <a:gd name="connsiteX178" fmla="*/ 5699 w 10000"/>
                    <a:gd name="connsiteY178" fmla="*/ 2545 h 10000"/>
                    <a:gd name="connsiteX179" fmla="*/ 5711 w 10000"/>
                    <a:gd name="connsiteY179" fmla="*/ 2580 h 10000"/>
                    <a:gd name="connsiteX180" fmla="*/ 5758 w 10000"/>
                    <a:gd name="connsiteY180" fmla="*/ 2614 h 10000"/>
                    <a:gd name="connsiteX181" fmla="*/ 5769 w 10000"/>
                    <a:gd name="connsiteY181" fmla="*/ 2638 h 10000"/>
                    <a:gd name="connsiteX182" fmla="*/ 5793 w 10000"/>
                    <a:gd name="connsiteY182" fmla="*/ 2661 h 10000"/>
                    <a:gd name="connsiteX183" fmla="*/ 5816 w 10000"/>
                    <a:gd name="connsiteY183" fmla="*/ 2685 h 10000"/>
                    <a:gd name="connsiteX184" fmla="*/ 5839 w 10000"/>
                    <a:gd name="connsiteY184" fmla="*/ 2685 h 10000"/>
                    <a:gd name="connsiteX185" fmla="*/ 5793 w 10000"/>
                    <a:gd name="connsiteY185" fmla="*/ 2697 h 10000"/>
                    <a:gd name="connsiteX186" fmla="*/ 5769 w 10000"/>
                    <a:gd name="connsiteY186" fmla="*/ 2697 h 10000"/>
                    <a:gd name="connsiteX187" fmla="*/ 5758 w 10000"/>
                    <a:gd name="connsiteY187" fmla="*/ 2697 h 10000"/>
                    <a:gd name="connsiteX188" fmla="*/ 5734 w 10000"/>
                    <a:gd name="connsiteY188" fmla="*/ 2720 h 10000"/>
                    <a:gd name="connsiteX189" fmla="*/ 5711 w 10000"/>
                    <a:gd name="connsiteY189" fmla="*/ 2743 h 10000"/>
                    <a:gd name="connsiteX190" fmla="*/ 5676 w 10000"/>
                    <a:gd name="connsiteY190" fmla="*/ 2743 h 10000"/>
                    <a:gd name="connsiteX191" fmla="*/ 5676 w 10000"/>
                    <a:gd name="connsiteY191" fmla="*/ 2767 h 10000"/>
                    <a:gd name="connsiteX192" fmla="*/ 5653 w 10000"/>
                    <a:gd name="connsiteY192" fmla="*/ 2803 h 10000"/>
                    <a:gd name="connsiteX193" fmla="*/ 5629 w 10000"/>
                    <a:gd name="connsiteY193" fmla="*/ 2803 h 10000"/>
                    <a:gd name="connsiteX194" fmla="*/ 5618 w 10000"/>
                    <a:gd name="connsiteY194" fmla="*/ 2827 h 10000"/>
                    <a:gd name="connsiteX195" fmla="*/ 5618 w 10000"/>
                    <a:gd name="connsiteY195" fmla="*/ 2827 h 10000"/>
                    <a:gd name="connsiteX196" fmla="*/ 5594 w 10000"/>
                    <a:gd name="connsiteY196" fmla="*/ 2862 h 10000"/>
                    <a:gd name="connsiteX197" fmla="*/ 5571 w 10000"/>
                    <a:gd name="connsiteY197" fmla="*/ 2862 h 10000"/>
                    <a:gd name="connsiteX198" fmla="*/ 5559 w 10000"/>
                    <a:gd name="connsiteY198" fmla="*/ 2885 h 10000"/>
                    <a:gd name="connsiteX199" fmla="*/ 5559 w 10000"/>
                    <a:gd name="connsiteY199" fmla="*/ 2885 h 10000"/>
                    <a:gd name="connsiteX200" fmla="*/ 5559 w 10000"/>
                    <a:gd name="connsiteY200" fmla="*/ 2908 h 10000"/>
                    <a:gd name="connsiteX201" fmla="*/ 5571 w 10000"/>
                    <a:gd name="connsiteY201" fmla="*/ 2885 h 10000"/>
                    <a:gd name="connsiteX202" fmla="*/ 5594 w 10000"/>
                    <a:gd name="connsiteY202" fmla="*/ 2885 h 10000"/>
                    <a:gd name="connsiteX203" fmla="*/ 5629 w 10000"/>
                    <a:gd name="connsiteY203" fmla="*/ 2862 h 10000"/>
                    <a:gd name="connsiteX204" fmla="*/ 5629 w 10000"/>
                    <a:gd name="connsiteY204" fmla="*/ 2862 h 10000"/>
                    <a:gd name="connsiteX205" fmla="*/ 5676 w 10000"/>
                    <a:gd name="connsiteY205" fmla="*/ 2862 h 10000"/>
                    <a:gd name="connsiteX206" fmla="*/ 5711 w 10000"/>
                    <a:gd name="connsiteY206" fmla="*/ 2827 h 10000"/>
                    <a:gd name="connsiteX207" fmla="*/ 5758 w 10000"/>
                    <a:gd name="connsiteY207" fmla="*/ 2803 h 10000"/>
                    <a:gd name="connsiteX208" fmla="*/ 5793 w 10000"/>
                    <a:gd name="connsiteY208" fmla="*/ 2778 h 10000"/>
                    <a:gd name="connsiteX209" fmla="*/ 5816 w 10000"/>
                    <a:gd name="connsiteY209" fmla="*/ 2767 h 10000"/>
                    <a:gd name="connsiteX210" fmla="*/ 5839 w 10000"/>
                    <a:gd name="connsiteY210" fmla="*/ 2778 h 10000"/>
                    <a:gd name="connsiteX211" fmla="*/ 5839 w 10000"/>
                    <a:gd name="connsiteY211" fmla="*/ 2778 h 10000"/>
                    <a:gd name="connsiteX212" fmla="*/ 5909 w 10000"/>
                    <a:gd name="connsiteY212" fmla="*/ 2827 h 10000"/>
                    <a:gd name="connsiteX213" fmla="*/ 5909 w 10000"/>
                    <a:gd name="connsiteY213" fmla="*/ 2827 h 10000"/>
                    <a:gd name="connsiteX214" fmla="*/ 5979 w 10000"/>
                    <a:gd name="connsiteY214" fmla="*/ 2838 h 10000"/>
                    <a:gd name="connsiteX215" fmla="*/ 6014 w 10000"/>
                    <a:gd name="connsiteY215" fmla="*/ 2885 h 10000"/>
                    <a:gd name="connsiteX216" fmla="*/ 6014 w 10000"/>
                    <a:gd name="connsiteY216" fmla="*/ 2885 h 10000"/>
                    <a:gd name="connsiteX217" fmla="*/ 6131 w 10000"/>
                    <a:gd name="connsiteY217" fmla="*/ 2978 h 10000"/>
                    <a:gd name="connsiteX218" fmla="*/ 6131 w 10000"/>
                    <a:gd name="connsiteY218" fmla="*/ 2978 h 10000"/>
                    <a:gd name="connsiteX219" fmla="*/ 6200 w 10000"/>
                    <a:gd name="connsiteY219" fmla="*/ 3024 h 10000"/>
                    <a:gd name="connsiteX220" fmla="*/ 6212 w 10000"/>
                    <a:gd name="connsiteY220" fmla="*/ 3048 h 10000"/>
                    <a:gd name="connsiteX221" fmla="*/ 6212 w 10000"/>
                    <a:gd name="connsiteY221" fmla="*/ 3083 h 10000"/>
                    <a:gd name="connsiteX222" fmla="*/ 6212 w 10000"/>
                    <a:gd name="connsiteY222" fmla="*/ 3083 h 10000"/>
                    <a:gd name="connsiteX223" fmla="*/ 6235 w 10000"/>
                    <a:gd name="connsiteY223" fmla="*/ 3108 h 10000"/>
                    <a:gd name="connsiteX224" fmla="*/ 6259 w 10000"/>
                    <a:gd name="connsiteY224" fmla="*/ 3108 h 10000"/>
                    <a:gd name="connsiteX225" fmla="*/ 6259 w 10000"/>
                    <a:gd name="connsiteY225" fmla="*/ 3108 h 10000"/>
                    <a:gd name="connsiteX226" fmla="*/ 6270 w 10000"/>
                    <a:gd name="connsiteY226" fmla="*/ 3119 h 10000"/>
                    <a:gd name="connsiteX227" fmla="*/ 6270 w 10000"/>
                    <a:gd name="connsiteY227" fmla="*/ 3166 h 10000"/>
                    <a:gd name="connsiteX228" fmla="*/ 6270 w 10000"/>
                    <a:gd name="connsiteY228" fmla="*/ 3225 h 10000"/>
                    <a:gd name="connsiteX229" fmla="*/ 6270 w 10000"/>
                    <a:gd name="connsiteY229" fmla="*/ 3225 h 10000"/>
                    <a:gd name="connsiteX230" fmla="*/ 6235 w 10000"/>
                    <a:gd name="connsiteY230" fmla="*/ 3341 h 10000"/>
                    <a:gd name="connsiteX231" fmla="*/ 6235 w 10000"/>
                    <a:gd name="connsiteY231" fmla="*/ 3341 h 10000"/>
                    <a:gd name="connsiteX232" fmla="*/ 6212 w 10000"/>
                    <a:gd name="connsiteY232" fmla="*/ 3412 h 10000"/>
                    <a:gd name="connsiteX233" fmla="*/ 6212 w 10000"/>
                    <a:gd name="connsiteY233" fmla="*/ 3412 h 10000"/>
                    <a:gd name="connsiteX234" fmla="*/ 6177 w 10000"/>
                    <a:gd name="connsiteY234" fmla="*/ 3470 h 10000"/>
                    <a:gd name="connsiteX235" fmla="*/ 6154 w 10000"/>
                    <a:gd name="connsiteY235" fmla="*/ 3529 h 10000"/>
                    <a:gd name="connsiteX236" fmla="*/ 6177 w 10000"/>
                    <a:gd name="connsiteY236" fmla="*/ 3529 h 10000"/>
                    <a:gd name="connsiteX237" fmla="*/ 6200 w 10000"/>
                    <a:gd name="connsiteY237" fmla="*/ 3482 h 10000"/>
                    <a:gd name="connsiteX238" fmla="*/ 6235 w 10000"/>
                    <a:gd name="connsiteY238" fmla="*/ 3424 h 10000"/>
                    <a:gd name="connsiteX239" fmla="*/ 6259 w 10000"/>
                    <a:gd name="connsiteY239" fmla="*/ 3365 h 10000"/>
                    <a:gd name="connsiteX240" fmla="*/ 6294 w 10000"/>
                    <a:gd name="connsiteY240" fmla="*/ 3341 h 10000"/>
                    <a:gd name="connsiteX241" fmla="*/ 6317 w 10000"/>
                    <a:gd name="connsiteY241" fmla="*/ 3330 h 10000"/>
                    <a:gd name="connsiteX242" fmla="*/ 6340 w 10000"/>
                    <a:gd name="connsiteY242" fmla="*/ 3283 h 10000"/>
                    <a:gd name="connsiteX243" fmla="*/ 6352 w 10000"/>
                    <a:gd name="connsiteY243" fmla="*/ 3260 h 10000"/>
                    <a:gd name="connsiteX244" fmla="*/ 6375 w 10000"/>
                    <a:gd name="connsiteY244" fmla="*/ 3260 h 10000"/>
                    <a:gd name="connsiteX245" fmla="*/ 6399 w 10000"/>
                    <a:gd name="connsiteY245" fmla="*/ 3260 h 10000"/>
                    <a:gd name="connsiteX246" fmla="*/ 6410 w 10000"/>
                    <a:gd name="connsiteY246" fmla="*/ 3306 h 10000"/>
                    <a:gd name="connsiteX247" fmla="*/ 6434 w 10000"/>
                    <a:gd name="connsiteY247" fmla="*/ 3330 h 10000"/>
                    <a:gd name="connsiteX248" fmla="*/ 6457 w 10000"/>
                    <a:gd name="connsiteY248" fmla="*/ 3330 h 10000"/>
                    <a:gd name="connsiteX249" fmla="*/ 6492 w 10000"/>
                    <a:gd name="connsiteY249" fmla="*/ 3330 h 10000"/>
                    <a:gd name="connsiteX250" fmla="*/ 6492 w 10000"/>
                    <a:gd name="connsiteY250" fmla="*/ 3341 h 10000"/>
                    <a:gd name="connsiteX251" fmla="*/ 6515 w 10000"/>
                    <a:gd name="connsiteY251" fmla="*/ 3341 h 10000"/>
                    <a:gd name="connsiteX252" fmla="*/ 6550 w 10000"/>
                    <a:gd name="connsiteY252" fmla="*/ 3341 h 10000"/>
                    <a:gd name="connsiteX253" fmla="*/ 6573 w 10000"/>
                    <a:gd name="connsiteY253" fmla="*/ 3341 h 10000"/>
                    <a:gd name="connsiteX254" fmla="*/ 6597 w 10000"/>
                    <a:gd name="connsiteY254" fmla="*/ 3365 h 10000"/>
                    <a:gd name="connsiteX255" fmla="*/ 6632 w 10000"/>
                    <a:gd name="connsiteY255" fmla="*/ 3389 h 10000"/>
                    <a:gd name="connsiteX256" fmla="*/ 6632 w 10000"/>
                    <a:gd name="connsiteY256" fmla="*/ 3412 h 10000"/>
                    <a:gd name="connsiteX257" fmla="*/ 6655 w 10000"/>
                    <a:gd name="connsiteY257" fmla="*/ 3412 h 10000"/>
                    <a:gd name="connsiteX258" fmla="*/ 6678 w 10000"/>
                    <a:gd name="connsiteY258" fmla="*/ 3412 h 10000"/>
                    <a:gd name="connsiteX259" fmla="*/ 6702 w 10000"/>
                    <a:gd name="connsiteY259" fmla="*/ 3389 h 10000"/>
                    <a:gd name="connsiteX260" fmla="*/ 6702 w 10000"/>
                    <a:gd name="connsiteY260" fmla="*/ 3341 h 10000"/>
                    <a:gd name="connsiteX261" fmla="*/ 6702 w 10000"/>
                    <a:gd name="connsiteY261" fmla="*/ 3330 h 10000"/>
                    <a:gd name="connsiteX262" fmla="*/ 6678 w 10000"/>
                    <a:gd name="connsiteY262" fmla="*/ 3306 h 10000"/>
                    <a:gd name="connsiteX263" fmla="*/ 6655 w 10000"/>
                    <a:gd name="connsiteY263" fmla="*/ 3260 h 10000"/>
                    <a:gd name="connsiteX264" fmla="*/ 6655 w 10000"/>
                    <a:gd name="connsiteY264" fmla="*/ 3248 h 10000"/>
                    <a:gd name="connsiteX265" fmla="*/ 6632 w 10000"/>
                    <a:gd name="connsiteY265" fmla="*/ 3225 h 10000"/>
                    <a:gd name="connsiteX266" fmla="*/ 6620 w 10000"/>
                    <a:gd name="connsiteY266" fmla="*/ 3189 h 10000"/>
                    <a:gd name="connsiteX267" fmla="*/ 6620 w 10000"/>
                    <a:gd name="connsiteY267" fmla="*/ 3143 h 10000"/>
                    <a:gd name="connsiteX268" fmla="*/ 6632 w 10000"/>
                    <a:gd name="connsiteY268" fmla="*/ 3119 h 10000"/>
                    <a:gd name="connsiteX269" fmla="*/ 6655 w 10000"/>
                    <a:gd name="connsiteY269" fmla="*/ 3119 h 10000"/>
                    <a:gd name="connsiteX270" fmla="*/ 6702 w 10000"/>
                    <a:gd name="connsiteY270" fmla="*/ 3119 h 10000"/>
                    <a:gd name="connsiteX271" fmla="*/ 6713 w 10000"/>
                    <a:gd name="connsiteY271" fmla="*/ 3119 h 10000"/>
                    <a:gd name="connsiteX272" fmla="*/ 7214 w 10000"/>
                    <a:gd name="connsiteY272" fmla="*/ 5944 h 10000"/>
                    <a:gd name="connsiteX273" fmla="*/ 7238 w 10000"/>
                    <a:gd name="connsiteY273" fmla="*/ 5944 h 10000"/>
                    <a:gd name="connsiteX274" fmla="*/ 7273 w 10000"/>
                    <a:gd name="connsiteY274" fmla="*/ 5967 h 10000"/>
                    <a:gd name="connsiteX275" fmla="*/ 7273 w 10000"/>
                    <a:gd name="connsiteY275" fmla="*/ 5990 h 10000"/>
                    <a:gd name="connsiteX276" fmla="*/ 7296 w 10000"/>
                    <a:gd name="connsiteY276" fmla="*/ 6002 h 10000"/>
                    <a:gd name="connsiteX277" fmla="*/ 7319 w 10000"/>
                    <a:gd name="connsiteY277" fmla="*/ 6025 h 10000"/>
                    <a:gd name="connsiteX278" fmla="*/ 7343 w 10000"/>
                    <a:gd name="connsiteY278" fmla="*/ 6062 h 10000"/>
                    <a:gd name="connsiteX279" fmla="*/ 7343 w 10000"/>
                    <a:gd name="connsiteY279" fmla="*/ 6132 h 10000"/>
                    <a:gd name="connsiteX280" fmla="*/ 7354 w 10000"/>
                    <a:gd name="connsiteY280" fmla="*/ 6143 h 10000"/>
                    <a:gd name="connsiteX281" fmla="*/ 7378 w 10000"/>
                    <a:gd name="connsiteY281" fmla="*/ 6190 h 10000"/>
                    <a:gd name="connsiteX282" fmla="*/ 7413 w 10000"/>
                    <a:gd name="connsiteY282" fmla="*/ 6225 h 10000"/>
                    <a:gd name="connsiteX283" fmla="*/ 7459 w 10000"/>
                    <a:gd name="connsiteY283" fmla="*/ 6271 h 10000"/>
                    <a:gd name="connsiteX284" fmla="*/ 7483 w 10000"/>
                    <a:gd name="connsiteY284" fmla="*/ 6284 h 10000"/>
                    <a:gd name="connsiteX285" fmla="*/ 7517 w 10000"/>
                    <a:gd name="connsiteY285" fmla="*/ 6331 h 10000"/>
                    <a:gd name="connsiteX286" fmla="*/ 7541 w 10000"/>
                    <a:gd name="connsiteY286" fmla="*/ 6366 h 10000"/>
                    <a:gd name="connsiteX287" fmla="*/ 7576 w 10000"/>
                    <a:gd name="connsiteY287" fmla="*/ 6413 h 10000"/>
                    <a:gd name="connsiteX288" fmla="*/ 7599 w 10000"/>
                    <a:gd name="connsiteY288" fmla="*/ 6472 h 10000"/>
                    <a:gd name="connsiteX289" fmla="*/ 7657 w 10000"/>
                    <a:gd name="connsiteY289" fmla="*/ 6507 h 10000"/>
                    <a:gd name="connsiteX290" fmla="*/ 7716 w 10000"/>
                    <a:gd name="connsiteY290" fmla="*/ 6565 h 10000"/>
                    <a:gd name="connsiteX291" fmla="*/ 7774 w 10000"/>
                    <a:gd name="connsiteY291" fmla="*/ 6612 h 10000"/>
                    <a:gd name="connsiteX292" fmla="*/ 7844 w 10000"/>
                    <a:gd name="connsiteY292" fmla="*/ 6612 h 10000"/>
                    <a:gd name="connsiteX293" fmla="*/ 7914 w 10000"/>
                    <a:gd name="connsiteY293" fmla="*/ 6612 h 10000"/>
                    <a:gd name="connsiteX294" fmla="*/ 7984 w 10000"/>
                    <a:gd name="connsiteY294" fmla="*/ 6612 h 10000"/>
                    <a:gd name="connsiteX295" fmla="*/ 8042 w 10000"/>
                    <a:gd name="connsiteY295" fmla="*/ 6612 h 10000"/>
                    <a:gd name="connsiteX296" fmla="*/ 8100 w 10000"/>
                    <a:gd name="connsiteY296" fmla="*/ 6612 h 10000"/>
                    <a:gd name="connsiteX297" fmla="*/ 8182 w 10000"/>
                    <a:gd name="connsiteY297" fmla="*/ 6612 h 10000"/>
                    <a:gd name="connsiteX298" fmla="*/ 8240 w 10000"/>
                    <a:gd name="connsiteY298" fmla="*/ 6612 h 10000"/>
                    <a:gd name="connsiteX299" fmla="*/ 8275 w 10000"/>
                    <a:gd name="connsiteY299" fmla="*/ 6612 h 10000"/>
                    <a:gd name="connsiteX300" fmla="*/ 8333 w 10000"/>
                    <a:gd name="connsiteY300" fmla="*/ 6612 h 10000"/>
                    <a:gd name="connsiteX301" fmla="*/ 8415 w 10000"/>
                    <a:gd name="connsiteY301" fmla="*/ 6636 h 10000"/>
                    <a:gd name="connsiteX302" fmla="*/ 8462 w 10000"/>
                    <a:gd name="connsiteY302" fmla="*/ 6671 h 10000"/>
                    <a:gd name="connsiteX303" fmla="*/ 8497 w 10000"/>
                    <a:gd name="connsiteY303" fmla="*/ 6706 h 10000"/>
                    <a:gd name="connsiteX304" fmla="*/ 8543 w 10000"/>
                    <a:gd name="connsiteY304" fmla="*/ 6730 h 10000"/>
                    <a:gd name="connsiteX305" fmla="*/ 8601 w 10000"/>
                    <a:gd name="connsiteY305" fmla="*/ 6753 h 10000"/>
                    <a:gd name="connsiteX306" fmla="*/ 8636 w 10000"/>
                    <a:gd name="connsiteY306" fmla="*/ 6730 h 10000"/>
                    <a:gd name="connsiteX307" fmla="*/ 8683 w 10000"/>
                    <a:gd name="connsiteY307" fmla="*/ 6753 h 10000"/>
                    <a:gd name="connsiteX308" fmla="*/ 8741 w 10000"/>
                    <a:gd name="connsiteY308" fmla="*/ 6753 h 10000"/>
                    <a:gd name="connsiteX309" fmla="*/ 8776 w 10000"/>
                    <a:gd name="connsiteY309" fmla="*/ 6776 h 10000"/>
                    <a:gd name="connsiteX310" fmla="*/ 8823 w 10000"/>
                    <a:gd name="connsiteY310" fmla="*/ 6858 h 10000"/>
                    <a:gd name="connsiteX311" fmla="*/ 8858 w 10000"/>
                    <a:gd name="connsiteY311" fmla="*/ 6894 h 10000"/>
                    <a:gd name="connsiteX312" fmla="*/ 8881 w 10000"/>
                    <a:gd name="connsiteY312" fmla="*/ 6953 h 10000"/>
                    <a:gd name="connsiteX313" fmla="*/ 8916 w 10000"/>
                    <a:gd name="connsiteY313" fmla="*/ 6953 h 10000"/>
                    <a:gd name="connsiteX314" fmla="*/ 8963 w 10000"/>
                    <a:gd name="connsiteY314" fmla="*/ 6953 h 10000"/>
                    <a:gd name="connsiteX315" fmla="*/ 8974 w 10000"/>
                    <a:gd name="connsiteY315" fmla="*/ 6976 h 10000"/>
                    <a:gd name="connsiteX316" fmla="*/ 8974 w 10000"/>
                    <a:gd name="connsiteY316" fmla="*/ 6976 h 10000"/>
                    <a:gd name="connsiteX317" fmla="*/ 9021 w 10000"/>
                    <a:gd name="connsiteY317" fmla="*/ 6976 h 10000"/>
                    <a:gd name="connsiteX318" fmla="*/ 9044 w 10000"/>
                    <a:gd name="connsiteY318" fmla="*/ 6953 h 10000"/>
                    <a:gd name="connsiteX319" fmla="*/ 9079 w 10000"/>
                    <a:gd name="connsiteY319" fmla="*/ 6929 h 10000"/>
                    <a:gd name="connsiteX320" fmla="*/ 9103 w 10000"/>
                    <a:gd name="connsiteY320" fmla="*/ 6918 h 10000"/>
                    <a:gd name="connsiteX321" fmla="*/ 9161 w 10000"/>
                    <a:gd name="connsiteY321" fmla="*/ 6918 h 10000"/>
                    <a:gd name="connsiteX322" fmla="*/ 9196 w 10000"/>
                    <a:gd name="connsiteY322" fmla="*/ 6929 h 10000"/>
                    <a:gd name="connsiteX323" fmla="*/ 9242 w 10000"/>
                    <a:gd name="connsiteY323" fmla="*/ 6929 h 10000"/>
                    <a:gd name="connsiteX324" fmla="*/ 9301 w 10000"/>
                    <a:gd name="connsiteY324" fmla="*/ 6929 h 10000"/>
                    <a:gd name="connsiteX325" fmla="*/ 9336 w 10000"/>
                    <a:gd name="connsiteY325" fmla="*/ 6929 h 10000"/>
                    <a:gd name="connsiteX326" fmla="*/ 9382 w 10000"/>
                    <a:gd name="connsiteY326" fmla="*/ 6894 h 10000"/>
                    <a:gd name="connsiteX327" fmla="*/ 9406 w 10000"/>
                    <a:gd name="connsiteY327" fmla="*/ 6858 h 10000"/>
                    <a:gd name="connsiteX328" fmla="*/ 9441 w 10000"/>
                    <a:gd name="connsiteY328" fmla="*/ 6834 h 10000"/>
                    <a:gd name="connsiteX329" fmla="*/ 9464 w 10000"/>
                    <a:gd name="connsiteY329" fmla="*/ 6811 h 10000"/>
                    <a:gd name="connsiteX330" fmla="*/ 9499 w 10000"/>
                    <a:gd name="connsiteY330" fmla="*/ 6788 h 10000"/>
                    <a:gd name="connsiteX331" fmla="*/ 9545 w 10000"/>
                    <a:gd name="connsiteY331" fmla="*/ 6753 h 10000"/>
                    <a:gd name="connsiteX332" fmla="*/ 9580 w 10000"/>
                    <a:gd name="connsiteY332" fmla="*/ 6730 h 10000"/>
                    <a:gd name="connsiteX333" fmla="*/ 9615 w 10000"/>
                    <a:gd name="connsiteY333" fmla="*/ 6706 h 10000"/>
                    <a:gd name="connsiteX334" fmla="*/ 9639 w 10000"/>
                    <a:gd name="connsiteY334" fmla="*/ 6694 h 10000"/>
                    <a:gd name="connsiteX335" fmla="*/ 9685 w 10000"/>
                    <a:gd name="connsiteY335" fmla="*/ 6694 h 10000"/>
                    <a:gd name="connsiteX336" fmla="*/ 9685 w 10000"/>
                    <a:gd name="connsiteY336" fmla="*/ 6671 h 10000"/>
                    <a:gd name="connsiteX337" fmla="*/ 9744 w 10000"/>
                    <a:gd name="connsiteY337" fmla="*/ 6671 h 10000"/>
                    <a:gd name="connsiteX338" fmla="*/ 9779 w 10000"/>
                    <a:gd name="connsiteY338" fmla="*/ 6671 h 10000"/>
                    <a:gd name="connsiteX339" fmla="*/ 9779 w 10000"/>
                    <a:gd name="connsiteY339" fmla="*/ 6647 h 10000"/>
                    <a:gd name="connsiteX340" fmla="*/ 9802 w 10000"/>
                    <a:gd name="connsiteY340" fmla="*/ 6647 h 10000"/>
                    <a:gd name="connsiteX341" fmla="*/ 9825 w 10000"/>
                    <a:gd name="connsiteY341" fmla="*/ 6671 h 10000"/>
                    <a:gd name="connsiteX342" fmla="*/ 9860 w 10000"/>
                    <a:gd name="connsiteY342" fmla="*/ 6671 h 10000"/>
                    <a:gd name="connsiteX343" fmla="*/ 9883 w 10000"/>
                    <a:gd name="connsiteY343" fmla="*/ 6694 h 10000"/>
                    <a:gd name="connsiteX344" fmla="*/ 9918 w 10000"/>
                    <a:gd name="connsiteY344" fmla="*/ 6706 h 10000"/>
                    <a:gd name="connsiteX345" fmla="*/ 9918 w 10000"/>
                    <a:gd name="connsiteY345" fmla="*/ 6753 h 10000"/>
                    <a:gd name="connsiteX346" fmla="*/ 9918 w 10000"/>
                    <a:gd name="connsiteY346" fmla="*/ 6788 h 10000"/>
                    <a:gd name="connsiteX347" fmla="*/ 9918 w 10000"/>
                    <a:gd name="connsiteY347" fmla="*/ 6834 h 10000"/>
                    <a:gd name="connsiteX348" fmla="*/ 9918 w 10000"/>
                    <a:gd name="connsiteY348" fmla="*/ 6870 h 10000"/>
                    <a:gd name="connsiteX349" fmla="*/ 9942 w 10000"/>
                    <a:gd name="connsiteY349" fmla="*/ 6894 h 10000"/>
                    <a:gd name="connsiteX350" fmla="*/ 9965 w 10000"/>
                    <a:gd name="connsiteY350" fmla="*/ 6894 h 10000"/>
                    <a:gd name="connsiteX351" fmla="*/ 10000 w 10000"/>
                    <a:gd name="connsiteY351" fmla="*/ 6918 h 10000"/>
                    <a:gd name="connsiteX352" fmla="*/ 10000 w 10000"/>
                    <a:gd name="connsiteY352" fmla="*/ 6929 h 10000"/>
                    <a:gd name="connsiteX353" fmla="*/ 10000 w 10000"/>
                    <a:gd name="connsiteY353" fmla="*/ 6953 h 10000"/>
                    <a:gd name="connsiteX354" fmla="*/ 9965 w 10000"/>
                    <a:gd name="connsiteY354" fmla="*/ 6999 h 10000"/>
                    <a:gd name="connsiteX355" fmla="*/ 9942 w 10000"/>
                    <a:gd name="connsiteY355" fmla="*/ 7034 h 10000"/>
                    <a:gd name="connsiteX356" fmla="*/ 9918 w 10000"/>
                    <a:gd name="connsiteY356" fmla="*/ 7069 h 10000"/>
                    <a:gd name="connsiteX357" fmla="*/ 9907 w 10000"/>
                    <a:gd name="connsiteY357" fmla="*/ 7092 h 10000"/>
                    <a:gd name="connsiteX358" fmla="*/ 9907 w 10000"/>
                    <a:gd name="connsiteY358" fmla="*/ 7116 h 10000"/>
                    <a:gd name="connsiteX359" fmla="*/ 9825 w 10000"/>
                    <a:gd name="connsiteY359" fmla="*/ 7139 h 10000"/>
                    <a:gd name="connsiteX360" fmla="*/ 9720 w 10000"/>
                    <a:gd name="connsiteY360" fmla="*/ 7211 h 10000"/>
                    <a:gd name="connsiteX361" fmla="*/ 9662 w 10000"/>
                    <a:gd name="connsiteY361" fmla="*/ 7280 h 10000"/>
                    <a:gd name="connsiteX362" fmla="*/ 9604 w 10000"/>
                    <a:gd name="connsiteY362" fmla="*/ 7339 h 10000"/>
                    <a:gd name="connsiteX363" fmla="*/ 9557 w 10000"/>
                    <a:gd name="connsiteY363" fmla="*/ 7374 h 10000"/>
                    <a:gd name="connsiteX364" fmla="*/ 9522 w 10000"/>
                    <a:gd name="connsiteY364" fmla="*/ 7398 h 10000"/>
                    <a:gd name="connsiteX365" fmla="*/ 9476 w 10000"/>
                    <a:gd name="connsiteY365" fmla="*/ 7456 h 10000"/>
                    <a:gd name="connsiteX366" fmla="*/ 9476 w 10000"/>
                    <a:gd name="connsiteY366" fmla="*/ 7503 h 10000"/>
                    <a:gd name="connsiteX367" fmla="*/ 9464 w 10000"/>
                    <a:gd name="connsiteY367" fmla="*/ 7479 h 10000"/>
                    <a:gd name="connsiteX368" fmla="*/ 9441 w 10000"/>
                    <a:gd name="connsiteY368" fmla="*/ 7515 h 10000"/>
                    <a:gd name="connsiteX369" fmla="*/ 9441 w 10000"/>
                    <a:gd name="connsiteY369" fmla="*/ 7561 h 10000"/>
                    <a:gd name="connsiteX370" fmla="*/ 9441 w 10000"/>
                    <a:gd name="connsiteY370" fmla="*/ 7597 h 10000"/>
                    <a:gd name="connsiteX371" fmla="*/ 9417 w 10000"/>
                    <a:gd name="connsiteY371" fmla="*/ 7644 h 10000"/>
                    <a:gd name="connsiteX372" fmla="*/ 9406 w 10000"/>
                    <a:gd name="connsiteY372" fmla="*/ 7644 h 10000"/>
                    <a:gd name="connsiteX373" fmla="*/ 9382 w 10000"/>
                    <a:gd name="connsiteY373" fmla="*/ 7679 h 10000"/>
                    <a:gd name="connsiteX374" fmla="*/ 9359 w 10000"/>
                    <a:gd name="connsiteY374" fmla="*/ 7703 h 10000"/>
                    <a:gd name="connsiteX375" fmla="*/ 9336 w 10000"/>
                    <a:gd name="connsiteY375" fmla="*/ 7715 h 10000"/>
                    <a:gd name="connsiteX376" fmla="*/ 9301 w 10000"/>
                    <a:gd name="connsiteY376" fmla="*/ 7715 h 10000"/>
                    <a:gd name="connsiteX377" fmla="*/ 9277 w 10000"/>
                    <a:gd name="connsiteY377" fmla="*/ 7738 h 10000"/>
                    <a:gd name="connsiteX378" fmla="*/ 9242 w 10000"/>
                    <a:gd name="connsiteY378" fmla="*/ 7761 h 10000"/>
                    <a:gd name="connsiteX379" fmla="*/ 9219 w 10000"/>
                    <a:gd name="connsiteY379" fmla="*/ 7784 h 10000"/>
                    <a:gd name="connsiteX380" fmla="*/ 9184 w 10000"/>
                    <a:gd name="connsiteY380" fmla="*/ 7797 h 10000"/>
                    <a:gd name="connsiteX381" fmla="*/ 9161 w 10000"/>
                    <a:gd name="connsiteY381" fmla="*/ 7843 h 10000"/>
                    <a:gd name="connsiteX382" fmla="*/ 9126 w 10000"/>
                    <a:gd name="connsiteY382" fmla="*/ 7855 h 10000"/>
                    <a:gd name="connsiteX383" fmla="*/ 9079 w 10000"/>
                    <a:gd name="connsiteY383" fmla="*/ 7902 h 10000"/>
                    <a:gd name="connsiteX384" fmla="*/ 9056 w 10000"/>
                    <a:gd name="connsiteY384" fmla="*/ 7925 h 10000"/>
                    <a:gd name="connsiteX385" fmla="*/ 9021 w 10000"/>
                    <a:gd name="connsiteY385" fmla="*/ 7960 h 10000"/>
                    <a:gd name="connsiteX386" fmla="*/ 8998 w 10000"/>
                    <a:gd name="connsiteY386" fmla="*/ 7983 h 10000"/>
                    <a:gd name="connsiteX387" fmla="*/ 8974 w 10000"/>
                    <a:gd name="connsiteY387" fmla="*/ 7983 h 10000"/>
                    <a:gd name="connsiteX388" fmla="*/ 8963 w 10000"/>
                    <a:gd name="connsiteY388" fmla="*/ 7983 h 10000"/>
                    <a:gd name="connsiteX389" fmla="*/ 8963 w 10000"/>
                    <a:gd name="connsiteY389" fmla="*/ 7960 h 10000"/>
                    <a:gd name="connsiteX390" fmla="*/ 8939 w 10000"/>
                    <a:gd name="connsiteY390" fmla="*/ 7936 h 10000"/>
                    <a:gd name="connsiteX391" fmla="*/ 8904 w 10000"/>
                    <a:gd name="connsiteY391" fmla="*/ 7936 h 10000"/>
                    <a:gd name="connsiteX392" fmla="*/ 8881 w 10000"/>
                    <a:gd name="connsiteY392" fmla="*/ 7925 h 10000"/>
                    <a:gd name="connsiteX393" fmla="*/ 8858 w 10000"/>
                    <a:gd name="connsiteY393" fmla="*/ 7936 h 10000"/>
                    <a:gd name="connsiteX394" fmla="*/ 8834 w 10000"/>
                    <a:gd name="connsiteY394" fmla="*/ 7960 h 10000"/>
                    <a:gd name="connsiteX395" fmla="*/ 8823 w 10000"/>
                    <a:gd name="connsiteY395" fmla="*/ 7983 h 10000"/>
                    <a:gd name="connsiteX396" fmla="*/ 8823 w 10000"/>
                    <a:gd name="connsiteY396" fmla="*/ 7983 h 10000"/>
                    <a:gd name="connsiteX397" fmla="*/ 8823 w 10000"/>
                    <a:gd name="connsiteY397" fmla="*/ 8006 h 10000"/>
                    <a:gd name="connsiteX398" fmla="*/ 8834 w 10000"/>
                    <a:gd name="connsiteY398" fmla="*/ 8018 h 10000"/>
                    <a:gd name="connsiteX399" fmla="*/ 8858 w 10000"/>
                    <a:gd name="connsiteY399" fmla="*/ 8042 h 10000"/>
                    <a:gd name="connsiteX400" fmla="*/ 8881 w 10000"/>
                    <a:gd name="connsiteY400" fmla="*/ 8065 h 10000"/>
                    <a:gd name="connsiteX401" fmla="*/ 8904 w 10000"/>
                    <a:gd name="connsiteY401" fmla="*/ 8077 h 10000"/>
                    <a:gd name="connsiteX402" fmla="*/ 8916 w 10000"/>
                    <a:gd name="connsiteY402" fmla="*/ 8101 h 10000"/>
                    <a:gd name="connsiteX403" fmla="*/ 8939 w 10000"/>
                    <a:gd name="connsiteY403" fmla="*/ 8126 h 10000"/>
                    <a:gd name="connsiteX404" fmla="*/ 8939 w 10000"/>
                    <a:gd name="connsiteY404" fmla="*/ 8126 h 10000"/>
                    <a:gd name="connsiteX405" fmla="*/ 8916 w 10000"/>
                    <a:gd name="connsiteY405" fmla="*/ 8149 h 10000"/>
                    <a:gd name="connsiteX406" fmla="*/ 8904 w 10000"/>
                    <a:gd name="connsiteY406" fmla="*/ 8160 h 10000"/>
                    <a:gd name="connsiteX407" fmla="*/ 8858 w 10000"/>
                    <a:gd name="connsiteY407" fmla="*/ 8149 h 10000"/>
                    <a:gd name="connsiteX408" fmla="*/ 8834 w 10000"/>
                    <a:gd name="connsiteY408" fmla="*/ 8149 h 10000"/>
                    <a:gd name="connsiteX409" fmla="*/ 8834 w 10000"/>
                    <a:gd name="connsiteY409" fmla="*/ 8126 h 10000"/>
                    <a:gd name="connsiteX410" fmla="*/ 8776 w 10000"/>
                    <a:gd name="connsiteY410" fmla="*/ 8126 h 10000"/>
                    <a:gd name="connsiteX411" fmla="*/ 8741 w 10000"/>
                    <a:gd name="connsiteY411" fmla="*/ 8149 h 10000"/>
                    <a:gd name="connsiteX412" fmla="*/ 8695 w 10000"/>
                    <a:gd name="connsiteY412" fmla="*/ 8126 h 10000"/>
                    <a:gd name="connsiteX413" fmla="*/ 8636 w 10000"/>
                    <a:gd name="connsiteY413" fmla="*/ 8126 h 10000"/>
                    <a:gd name="connsiteX414" fmla="*/ 8601 w 10000"/>
                    <a:gd name="connsiteY414" fmla="*/ 8149 h 10000"/>
                    <a:gd name="connsiteX415" fmla="*/ 8543 w 10000"/>
                    <a:gd name="connsiteY415" fmla="*/ 8149 h 10000"/>
                    <a:gd name="connsiteX416" fmla="*/ 8497 w 10000"/>
                    <a:gd name="connsiteY416" fmla="*/ 8160 h 10000"/>
                    <a:gd name="connsiteX417" fmla="*/ 8485 w 10000"/>
                    <a:gd name="connsiteY417" fmla="*/ 8184 h 10000"/>
                    <a:gd name="connsiteX418" fmla="*/ 8438 w 10000"/>
                    <a:gd name="connsiteY418" fmla="*/ 8184 h 10000"/>
                    <a:gd name="connsiteX419" fmla="*/ 8415 w 10000"/>
                    <a:gd name="connsiteY419" fmla="*/ 8207 h 10000"/>
                    <a:gd name="connsiteX420" fmla="*/ 8380 w 10000"/>
                    <a:gd name="connsiteY420" fmla="*/ 8207 h 10000"/>
                    <a:gd name="connsiteX421" fmla="*/ 8357 w 10000"/>
                    <a:gd name="connsiteY421" fmla="*/ 8242 h 10000"/>
                    <a:gd name="connsiteX422" fmla="*/ 8322 w 10000"/>
                    <a:gd name="connsiteY422" fmla="*/ 8242 h 10000"/>
                    <a:gd name="connsiteX423" fmla="*/ 8298 w 10000"/>
                    <a:gd name="connsiteY423" fmla="*/ 8265 h 10000"/>
                    <a:gd name="connsiteX424" fmla="*/ 8263 w 10000"/>
                    <a:gd name="connsiteY424" fmla="*/ 8265 h 10000"/>
                    <a:gd name="connsiteX425" fmla="*/ 8240 w 10000"/>
                    <a:gd name="connsiteY425" fmla="*/ 8288 h 10000"/>
                    <a:gd name="connsiteX426" fmla="*/ 8240 w 10000"/>
                    <a:gd name="connsiteY426" fmla="*/ 8300 h 10000"/>
                    <a:gd name="connsiteX427" fmla="*/ 8193 w 10000"/>
                    <a:gd name="connsiteY427" fmla="*/ 8323 h 10000"/>
                    <a:gd name="connsiteX428" fmla="*/ 8135 w 10000"/>
                    <a:gd name="connsiteY428" fmla="*/ 8323 h 10000"/>
                    <a:gd name="connsiteX429" fmla="*/ 8124 w 10000"/>
                    <a:gd name="connsiteY429" fmla="*/ 8346 h 10000"/>
                    <a:gd name="connsiteX430" fmla="*/ 8100 w 10000"/>
                    <a:gd name="connsiteY430" fmla="*/ 8358 h 10000"/>
                    <a:gd name="connsiteX431" fmla="*/ 8054 w 10000"/>
                    <a:gd name="connsiteY431" fmla="*/ 8358 h 10000"/>
                    <a:gd name="connsiteX432" fmla="*/ 8019 w 10000"/>
                    <a:gd name="connsiteY432" fmla="*/ 8381 h 10000"/>
                    <a:gd name="connsiteX433" fmla="*/ 7995 w 10000"/>
                    <a:gd name="connsiteY433" fmla="*/ 8406 h 10000"/>
                    <a:gd name="connsiteX434" fmla="*/ 7960 w 10000"/>
                    <a:gd name="connsiteY434" fmla="*/ 8429 h 10000"/>
                    <a:gd name="connsiteX435" fmla="*/ 7914 w 10000"/>
                    <a:gd name="connsiteY435" fmla="*/ 8440 h 10000"/>
                    <a:gd name="connsiteX436" fmla="*/ 7902 w 10000"/>
                    <a:gd name="connsiteY436" fmla="*/ 8464 h 10000"/>
                    <a:gd name="connsiteX437" fmla="*/ 7902 w 10000"/>
                    <a:gd name="connsiteY437" fmla="*/ 8488 h 10000"/>
                    <a:gd name="connsiteX438" fmla="*/ 7855 w 10000"/>
                    <a:gd name="connsiteY438" fmla="*/ 8523 h 10000"/>
                    <a:gd name="connsiteX439" fmla="*/ 7844 w 10000"/>
                    <a:gd name="connsiteY439" fmla="*/ 8547 h 10000"/>
                    <a:gd name="connsiteX440" fmla="*/ 7821 w 10000"/>
                    <a:gd name="connsiteY440" fmla="*/ 8570 h 10000"/>
                    <a:gd name="connsiteX441" fmla="*/ 7797 w 10000"/>
                    <a:gd name="connsiteY441" fmla="*/ 8582 h 10000"/>
                    <a:gd name="connsiteX442" fmla="*/ 7797 w 10000"/>
                    <a:gd name="connsiteY442" fmla="*/ 8605 h 10000"/>
                    <a:gd name="connsiteX443" fmla="*/ 7774 w 10000"/>
                    <a:gd name="connsiteY443" fmla="*/ 8629 h 10000"/>
                    <a:gd name="connsiteX444" fmla="*/ 7762 w 10000"/>
                    <a:gd name="connsiteY444" fmla="*/ 8652 h 10000"/>
                    <a:gd name="connsiteX445" fmla="*/ 7762 w 10000"/>
                    <a:gd name="connsiteY445" fmla="*/ 8663 h 10000"/>
                    <a:gd name="connsiteX446" fmla="*/ 7762 w 10000"/>
                    <a:gd name="connsiteY446" fmla="*/ 8688 h 10000"/>
                    <a:gd name="connsiteX447" fmla="*/ 7762 w 10000"/>
                    <a:gd name="connsiteY447" fmla="*/ 8711 h 10000"/>
                    <a:gd name="connsiteX448" fmla="*/ 7739 w 10000"/>
                    <a:gd name="connsiteY448" fmla="*/ 8723 h 10000"/>
                    <a:gd name="connsiteX449" fmla="*/ 7716 w 10000"/>
                    <a:gd name="connsiteY449" fmla="*/ 8746 h 10000"/>
                    <a:gd name="connsiteX450" fmla="*/ 7716 w 10000"/>
                    <a:gd name="connsiteY450" fmla="*/ 8769 h 10000"/>
                    <a:gd name="connsiteX451" fmla="*/ 7681 w 10000"/>
                    <a:gd name="connsiteY451" fmla="*/ 8792 h 10000"/>
                    <a:gd name="connsiteX452" fmla="*/ 7681 w 10000"/>
                    <a:gd name="connsiteY452" fmla="*/ 8804 h 10000"/>
                    <a:gd name="connsiteX453" fmla="*/ 7681 w 10000"/>
                    <a:gd name="connsiteY453" fmla="*/ 8827 h 10000"/>
                    <a:gd name="connsiteX454" fmla="*/ 7681 w 10000"/>
                    <a:gd name="connsiteY454" fmla="*/ 8850 h 10000"/>
                    <a:gd name="connsiteX455" fmla="*/ 7692 w 10000"/>
                    <a:gd name="connsiteY455" fmla="*/ 8850 h 10000"/>
                    <a:gd name="connsiteX456" fmla="*/ 7716 w 10000"/>
                    <a:gd name="connsiteY456" fmla="*/ 8862 h 10000"/>
                    <a:gd name="connsiteX457" fmla="*/ 7762 w 10000"/>
                    <a:gd name="connsiteY457" fmla="*/ 8862 h 10000"/>
                    <a:gd name="connsiteX458" fmla="*/ 7774 w 10000"/>
                    <a:gd name="connsiteY458" fmla="*/ 8862 h 10000"/>
                    <a:gd name="connsiteX459" fmla="*/ 7797 w 10000"/>
                    <a:gd name="connsiteY459" fmla="*/ 8862 h 10000"/>
                    <a:gd name="connsiteX460" fmla="*/ 7797 w 10000"/>
                    <a:gd name="connsiteY460" fmla="*/ 8862 h 10000"/>
                    <a:gd name="connsiteX461" fmla="*/ 7821 w 10000"/>
                    <a:gd name="connsiteY461" fmla="*/ 8885 h 10000"/>
                    <a:gd name="connsiteX462" fmla="*/ 7855 w 10000"/>
                    <a:gd name="connsiteY462" fmla="*/ 8885 h 10000"/>
                    <a:gd name="connsiteX463" fmla="*/ 7902 w 10000"/>
                    <a:gd name="connsiteY463" fmla="*/ 8862 h 10000"/>
                    <a:gd name="connsiteX464" fmla="*/ 7937 w 10000"/>
                    <a:gd name="connsiteY464" fmla="*/ 8862 h 10000"/>
                    <a:gd name="connsiteX465" fmla="*/ 7984 w 10000"/>
                    <a:gd name="connsiteY465" fmla="*/ 8850 h 10000"/>
                    <a:gd name="connsiteX466" fmla="*/ 7995 w 10000"/>
                    <a:gd name="connsiteY466" fmla="*/ 8827 h 10000"/>
                    <a:gd name="connsiteX467" fmla="*/ 8042 w 10000"/>
                    <a:gd name="connsiteY467" fmla="*/ 8827 h 10000"/>
                    <a:gd name="connsiteX468" fmla="*/ 8054 w 10000"/>
                    <a:gd name="connsiteY468" fmla="*/ 8862 h 10000"/>
                    <a:gd name="connsiteX469" fmla="*/ 8077 w 10000"/>
                    <a:gd name="connsiteY469" fmla="*/ 8885 h 10000"/>
                    <a:gd name="connsiteX470" fmla="*/ 8124 w 10000"/>
                    <a:gd name="connsiteY470" fmla="*/ 8933 h 10000"/>
                    <a:gd name="connsiteX471" fmla="*/ 8159 w 10000"/>
                    <a:gd name="connsiteY471" fmla="*/ 8969 h 10000"/>
                    <a:gd name="connsiteX472" fmla="*/ 8182 w 10000"/>
                    <a:gd name="connsiteY472" fmla="*/ 9005 h 10000"/>
                    <a:gd name="connsiteX473" fmla="*/ 8182 w 10000"/>
                    <a:gd name="connsiteY473" fmla="*/ 9051 h 10000"/>
                    <a:gd name="connsiteX474" fmla="*/ 8159 w 10000"/>
                    <a:gd name="connsiteY474" fmla="*/ 9074 h 10000"/>
                    <a:gd name="connsiteX475" fmla="*/ 8124 w 10000"/>
                    <a:gd name="connsiteY475" fmla="*/ 9086 h 10000"/>
                    <a:gd name="connsiteX476" fmla="*/ 8077 w 10000"/>
                    <a:gd name="connsiteY476" fmla="*/ 9086 h 10000"/>
                    <a:gd name="connsiteX477" fmla="*/ 8054 w 10000"/>
                    <a:gd name="connsiteY477" fmla="*/ 9074 h 10000"/>
                    <a:gd name="connsiteX478" fmla="*/ 8042 w 10000"/>
                    <a:gd name="connsiteY478" fmla="*/ 9074 h 10000"/>
                    <a:gd name="connsiteX479" fmla="*/ 7995 w 10000"/>
                    <a:gd name="connsiteY479" fmla="*/ 9074 h 10000"/>
                    <a:gd name="connsiteX480" fmla="*/ 7937 w 10000"/>
                    <a:gd name="connsiteY480" fmla="*/ 9074 h 10000"/>
                    <a:gd name="connsiteX481" fmla="*/ 7902 w 10000"/>
                    <a:gd name="connsiteY481" fmla="*/ 9074 h 10000"/>
                    <a:gd name="connsiteX482" fmla="*/ 7879 w 10000"/>
                    <a:gd name="connsiteY482" fmla="*/ 9086 h 10000"/>
                    <a:gd name="connsiteX483" fmla="*/ 7821 w 10000"/>
                    <a:gd name="connsiteY483" fmla="*/ 9109 h 10000"/>
                    <a:gd name="connsiteX484" fmla="*/ 7774 w 10000"/>
                    <a:gd name="connsiteY484" fmla="*/ 9133 h 10000"/>
                    <a:gd name="connsiteX485" fmla="*/ 7716 w 10000"/>
                    <a:gd name="connsiteY485" fmla="*/ 9156 h 10000"/>
                    <a:gd name="connsiteX486" fmla="*/ 7657 w 10000"/>
                    <a:gd name="connsiteY486" fmla="*/ 9167 h 10000"/>
                    <a:gd name="connsiteX487" fmla="*/ 7634 w 10000"/>
                    <a:gd name="connsiteY487" fmla="*/ 9167 h 10000"/>
                    <a:gd name="connsiteX488" fmla="*/ 7622 w 10000"/>
                    <a:gd name="connsiteY488" fmla="*/ 9191 h 10000"/>
                    <a:gd name="connsiteX489" fmla="*/ 7576 w 10000"/>
                    <a:gd name="connsiteY489" fmla="*/ 9214 h 10000"/>
                    <a:gd name="connsiteX490" fmla="*/ 7552 w 10000"/>
                    <a:gd name="connsiteY490" fmla="*/ 9226 h 10000"/>
                    <a:gd name="connsiteX491" fmla="*/ 7541 w 10000"/>
                    <a:gd name="connsiteY491" fmla="*/ 9214 h 10000"/>
                    <a:gd name="connsiteX492" fmla="*/ 7517 w 10000"/>
                    <a:gd name="connsiteY492" fmla="*/ 9226 h 10000"/>
                    <a:gd name="connsiteX493" fmla="*/ 7494 w 10000"/>
                    <a:gd name="connsiteY493" fmla="*/ 9249 h 10000"/>
                    <a:gd name="connsiteX494" fmla="*/ 7494 w 10000"/>
                    <a:gd name="connsiteY494" fmla="*/ 9249 h 10000"/>
                    <a:gd name="connsiteX495" fmla="*/ 7483 w 10000"/>
                    <a:gd name="connsiteY495" fmla="*/ 9296 h 10000"/>
                    <a:gd name="connsiteX496" fmla="*/ 7459 w 10000"/>
                    <a:gd name="connsiteY496" fmla="*/ 9296 h 10000"/>
                    <a:gd name="connsiteX497" fmla="*/ 7436 w 10000"/>
                    <a:gd name="connsiteY497" fmla="*/ 9331 h 10000"/>
                    <a:gd name="connsiteX498" fmla="*/ 7413 w 10000"/>
                    <a:gd name="connsiteY498" fmla="*/ 9355 h 10000"/>
                    <a:gd name="connsiteX499" fmla="*/ 7401 w 10000"/>
                    <a:gd name="connsiteY499" fmla="*/ 9367 h 10000"/>
                    <a:gd name="connsiteX500" fmla="*/ 7378 w 10000"/>
                    <a:gd name="connsiteY500" fmla="*/ 9391 h 10000"/>
                    <a:gd name="connsiteX501" fmla="*/ 7354 w 10000"/>
                    <a:gd name="connsiteY501" fmla="*/ 9391 h 10000"/>
                    <a:gd name="connsiteX502" fmla="*/ 7296 w 10000"/>
                    <a:gd name="connsiteY502" fmla="*/ 9391 h 10000"/>
                    <a:gd name="connsiteX503" fmla="*/ 7238 w 10000"/>
                    <a:gd name="connsiteY503" fmla="*/ 9391 h 10000"/>
                    <a:gd name="connsiteX504" fmla="*/ 7203 w 10000"/>
                    <a:gd name="connsiteY504" fmla="*/ 9391 h 10000"/>
                    <a:gd name="connsiteX505" fmla="*/ 7156 w 10000"/>
                    <a:gd name="connsiteY505" fmla="*/ 9367 h 10000"/>
                    <a:gd name="connsiteX506" fmla="*/ 7121 w 10000"/>
                    <a:gd name="connsiteY506" fmla="*/ 9367 h 10000"/>
                    <a:gd name="connsiteX507" fmla="*/ 7075 w 10000"/>
                    <a:gd name="connsiteY507" fmla="*/ 9367 h 10000"/>
                    <a:gd name="connsiteX508" fmla="*/ 7016 w 10000"/>
                    <a:gd name="connsiteY508" fmla="*/ 9391 h 10000"/>
                    <a:gd name="connsiteX509" fmla="*/ 6993 w 10000"/>
                    <a:gd name="connsiteY509" fmla="*/ 9438 h 10000"/>
                    <a:gd name="connsiteX510" fmla="*/ 6958 w 10000"/>
                    <a:gd name="connsiteY510" fmla="*/ 9449 h 10000"/>
                    <a:gd name="connsiteX511" fmla="*/ 6911 w 10000"/>
                    <a:gd name="connsiteY511" fmla="*/ 9473 h 10000"/>
                    <a:gd name="connsiteX512" fmla="*/ 6876 w 10000"/>
                    <a:gd name="connsiteY512" fmla="*/ 9496 h 10000"/>
                    <a:gd name="connsiteX513" fmla="*/ 6853 w 10000"/>
                    <a:gd name="connsiteY513" fmla="*/ 9508 h 10000"/>
                    <a:gd name="connsiteX514" fmla="*/ 6841 w 10000"/>
                    <a:gd name="connsiteY514" fmla="*/ 9554 h 10000"/>
                    <a:gd name="connsiteX515" fmla="*/ 6818 w 10000"/>
                    <a:gd name="connsiteY515" fmla="*/ 9613 h 10000"/>
                    <a:gd name="connsiteX516" fmla="*/ 6818 w 10000"/>
                    <a:gd name="connsiteY516" fmla="*/ 9637 h 10000"/>
                    <a:gd name="connsiteX517" fmla="*/ 6795 w 10000"/>
                    <a:gd name="connsiteY517" fmla="*/ 9648 h 10000"/>
                    <a:gd name="connsiteX518" fmla="*/ 6795 w 10000"/>
                    <a:gd name="connsiteY518" fmla="*/ 9671 h 10000"/>
                    <a:gd name="connsiteX519" fmla="*/ 6760 w 10000"/>
                    <a:gd name="connsiteY519" fmla="*/ 9671 h 10000"/>
                    <a:gd name="connsiteX520" fmla="*/ 6737 w 10000"/>
                    <a:gd name="connsiteY520" fmla="*/ 9695 h 10000"/>
                    <a:gd name="connsiteX521" fmla="*/ 6702 w 10000"/>
                    <a:gd name="connsiteY521" fmla="*/ 9718 h 10000"/>
                    <a:gd name="connsiteX522" fmla="*/ 6655 w 10000"/>
                    <a:gd name="connsiteY522" fmla="*/ 9730 h 10000"/>
                    <a:gd name="connsiteX523" fmla="*/ 6632 w 10000"/>
                    <a:gd name="connsiteY523" fmla="*/ 9753 h 10000"/>
                    <a:gd name="connsiteX524" fmla="*/ 6620 w 10000"/>
                    <a:gd name="connsiteY524" fmla="*/ 9776 h 10000"/>
                    <a:gd name="connsiteX525" fmla="*/ 6597 w 10000"/>
                    <a:gd name="connsiteY525" fmla="*/ 9813 h 10000"/>
                    <a:gd name="connsiteX526" fmla="*/ 6550 w 10000"/>
                    <a:gd name="connsiteY526" fmla="*/ 9836 h 10000"/>
                    <a:gd name="connsiteX527" fmla="*/ 6538 w 10000"/>
                    <a:gd name="connsiteY527" fmla="*/ 9872 h 10000"/>
                    <a:gd name="connsiteX528" fmla="*/ 6515 w 10000"/>
                    <a:gd name="connsiteY528" fmla="*/ 9895 h 10000"/>
                    <a:gd name="connsiteX529" fmla="*/ 6492 w 10000"/>
                    <a:gd name="connsiteY529" fmla="*/ 9942 h 10000"/>
                    <a:gd name="connsiteX530" fmla="*/ 6480 w 10000"/>
                    <a:gd name="connsiteY530" fmla="*/ 9953 h 10000"/>
                    <a:gd name="connsiteX531" fmla="*/ 6434 w 10000"/>
                    <a:gd name="connsiteY531" fmla="*/ 9953 h 10000"/>
                    <a:gd name="connsiteX532" fmla="*/ 6399 w 10000"/>
                    <a:gd name="connsiteY532" fmla="*/ 9953 h 10000"/>
                    <a:gd name="connsiteX533" fmla="*/ 6352 w 10000"/>
                    <a:gd name="connsiteY533" fmla="*/ 9953 h 10000"/>
                    <a:gd name="connsiteX534" fmla="*/ 6317 w 10000"/>
                    <a:gd name="connsiteY534" fmla="*/ 9953 h 10000"/>
                    <a:gd name="connsiteX535" fmla="*/ 6294 w 10000"/>
                    <a:gd name="connsiteY535" fmla="*/ 9977 h 10000"/>
                    <a:gd name="connsiteX536" fmla="*/ 6259 w 10000"/>
                    <a:gd name="connsiteY536" fmla="*/ 10000 h 10000"/>
                    <a:gd name="connsiteX537" fmla="*/ 6200 w 10000"/>
                    <a:gd name="connsiteY537" fmla="*/ 9977 h 10000"/>
                    <a:gd name="connsiteX538" fmla="*/ 6154 w 10000"/>
                    <a:gd name="connsiteY538" fmla="*/ 9977 h 10000"/>
                    <a:gd name="connsiteX539" fmla="*/ 6154 w 10000"/>
                    <a:gd name="connsiteY539" fmla="*/ 9942 h 10000"/>
                    <a:gd name="connsiteX540" fmla="*/ 6154 w 10000"/>
                    <a:gd name="connsiteY540" fmla="*/ 9872 h 10000"/>
                    <a:gd name="connsiteX541" fmla="*/ 6154 w 10000"/>
                    <a:gd name="connsiteY541" fmla="*/ 9836 h 10000"/>
                    <a:gd name="connsiteX542" fmla="*/ 6200 w 10000"/>
                    <a:gd name="connsiteY542" fmla="*/ 9801 h 10000"/>
                    <a:gd name="connsiteX543" fmla="*/ 6212 w 10000"/>
                    <a:gd name="connsiteY543" fmla="*/ 9776 h 10000"/>
                    <a:gd name="connsiteX544" fmla="*/ 6259 w 10000"/>
                    <a:gd name="connsiteY544" fmla="*/ 9776 h 10000"/>
                    <a:gd name="connsiteX545" fmla="*/ 6294 w 10000"/>
                    <a:gd name="connsiteY545" fmla="*/ 9801 h 10000"/>
                    <a:gd name="connsiteX546" fmla="*/ 6340 w 10000"/>
                    <a:gd name="connsiteY546" fmla="*/ 9801 h 10000"/>
                    <a:gd name="connsiteX547" fmla="*/ 6375 w 10000"/>
                    <a:gd name="connsiteY547" fmla="*/ 9753 h 10000"/>
                    <a:gd name="connsiteX548" fmla="*/ 6410 w 10000"/>
                    <a:gd name="connsiteY548" fmla="*/ 9730 h 10000"/>
                    <a:gd name="connsiteX549" fmla="*/ 6434 w 10000"/>
                    <a:gd name="connsiteY549" fmla="*/ 9695 h 10000"/>
                    <a:gd name="connsiteX550" fmla="*/ 6457 w 10000"/>
                    <a:gd name="connsiteY550" fmla="*/ 9671 h 10000"/>
                    <a:gd name="connsiteX551" fmla="*/ 6457 w 10000"/>
                    <a:gd name="connsiteY551" fmla="*/ 9637 h 10000"/>
                    <a:gd name="connsiteX552" fmla="*/ 6410 w 10000"/>
                    <a:gd name="connsiteY552" fmla="*/ 9613 h 10000"/>
                    <a:gd name="connsiteX553" fmla="*/ 6410 w 10000"/>
                    <a:gd name="connsiteY553" fmla="*/ 9578 h 10000"/>
                    <a:gd name="connsiteX554" fmla="*/ 6399 w 10000"/>
                    <a:gd name="connsiteY554" fmla="*/ 9554 h 10000"/>
                    <a:gd name="connsiteX555" fmla="*/ 6375 w 10000"/>
                    <a:gd name="connsiteY555" fmla="*/ 9508 h 10000"/>
                    <a:gd name="connsiteX556" fmla="*/ 6375 w 10000"/>
                    <a:gd name="connsiteY556" fmla="*/ 9249 h 10000"/>
                    <a:gd name="connsiteX557" fmla="*/ 6399 w 10000"/>
                    <a:gd name="connsiteY557" fmla="*/ 9226 h 10000"/>
                    <a:gd name="connsiteX558" fmla="*/ 6410 w 10000"/>
                    <a:gd name="connsiteY558" fmla="*/ 9214 h 10000"/>
                    <a:gd name="connsiteX559" fmla="*/ 6480 w 10000"/>
                    <a:gd name="connsiteY559" fmla="*/ 9214 h 10000"/>
                    <a:gd name="connsiteX560" fmla="*/ 6492 w 10000"/>
                    <a:gd name="connsiteY560" fmla="*/ 9167 h 10000"/>
                    <a:gd name="connsiteX561" fmla="*/ 6515 w 10000"/>
                    <a:gd name="connsiteY561" fmla="*/ 9156 h 10000"/>
                    <a:gd name="connsiteX562" fmla="*/ 6538 w 10000"/>
                    <a:gd name="connsiteY562" fmla="*/ 9109 h 10000"/>
                    <a:gd name="connsiteX563" fmla="*/ 6550 w 10000"/>
                    <a:gd name="connsiteY563" fmla="*/ 9086 h 10000"/>
                    <a:gd name="connsiteX564" fmla="*/ 6620 w 10000"/>
                    <a:gd name="connsiteY564" fmla="*/ 9051 h 10000"/>
                    <a:gd name="connsiteX565" fmla="*/ 6632 w 10000"/>
                    <a:gd name="connsiteY565" fmla="*/ 9005 h 10000"/>
                    <a:gd name="connsiteX566" fmla="*/ 6655 w 10000"/>
                    <a:gd name="connsiteY566" fmla="*/ 8993 h 10000"/>
                    <a:gd name="connsiteX567" fmla="*/ 6678 w 10000"/>
                    <a:gd name="connsiteY567" fmla="*/ 8969 h 10000"/>
                    <a:gd name="connsiteX568" fmla="*/ 6678 w 10000"/>
                    <a:gd name="connsiteY568" fmla="*/ 8933 h 10000"/>
                    <a:gd name="connsiteX569" fmla="*/ 6678 w 10000"/>
                    <a:gd name="connsiteY569" fmla="*/ 8885 h 10000"/>
                    <a:gd name="connsiteX570" fmla="*/ 6655 w 10000"/>
                    <a:gd name="connsiteY570" fmla="*/ 8862 h 10000"/>
                    <a:gd name="connsiteX571" fmla="*/ 6632 w 10000"/>
                    <a:gd name="connsiteY571" fmla="*/ 8804 h 10000"/>
                    <a:gd name="connsiteX572" fmla="*/ 6632 w 10000"/>
                    <a:gd name="connsiteY572" fmla="*/ 8723 h 10000"/>
                    <a:gd name="connsiteX573" fmla="*/ 6620 w 10000"/>
                    <a:gd name="connsiteY573" fmla="*/ 8688 h 10000"/>
                    <a:gd name="connsiteX574" fmla="*/ 6620 w 10000"/>
                    <a:gd name="connsiteY574" fmla="*/ 8629 h 10000"/>
                    <a:gd name="connsiteX575" fmla="*/ 6620 w 10000"/>
                    <a:gd name="connsiteY575" fmla="*/ 8570 h 10000"/>
                    <a:gd name="connsiteX576" fmla="*/ 6597 w 10000"/>
                    <a:gd name="connsiteY576" fmla="*/ 8523 h 10000"/>
                    <a:gd name="connsiteX577" fmla="*/ 6597 w 10000"/>
                    <a:gd name="connsiteY577" fmla="*/ 8464 h 10000"/>
                    <a:gd name="connsiteX578" fmla="*/ 6597 w 10000"/>
                    <a:gd name="connsiteY578" fmla="*/ 8406 h 10000"/>
                    <a:gd name="connsiteX579" fmla="*/ 6620 w 10000"/>
                    <a:gd name="connsiteY579" fmla="*/ 8346 h 10000"/>
                    <a:gd name="connsiteX580" fmla="*/ 6632 w 10000"/>
                    <a:gd name="connsiteY580" fmla="*/ 8300 h 10000"/>
                    <a:gd name="connsiteX581" fmla="*/ 6655 w 10000"/>
                    <a:gd name="connsiteY581" fmla="*/ 8207 h 10000"/>
                    <a:gd name="connsiteX582" fmla="*/ 6678 w 10000"/>
                    <a:gd name="connsiteY582" fmla="*/ 8184 h 10000"/>
                    <a:gd name="connsiteX583" fmla="*/ 6702 w 10000"/>
                    <a:gd name="connsiteY583" fmla="*/ 8149 h 10000"/>
                    <a:gd name="connsiteX584" fmla="*/ 6713 w 10000"/>
                    <a:gd name="connsiteY584" fmla="*/ 8126 h 10000"/>
                    <a:gd name="connsiteX585" fmla="*/ 6713 w 10000"/>
                    <a:gd name="connsiteY585" fmla="*/ 8077 h 10000"/>
                    <a:gd name="connsiteX586" fmla="*/ 6737 w 10000"/>
                    <a:gd name="connsiteY586" fmla="*/ 8042 h 10000"/>
                    <a:gd name="connsiteX587" fmla="*/ 6737 w 10000"/>
                    <a:gd name="connsiteY587" fmla="*/ 8006 h 10000"/>
                    <a:gd name="connsiteX588" fmla="*/ 6737 w 10000"/>
                    <a:gd name="connsiteY588" fmla="*/ 7936 h 10000"/>
                    <a:gd name="connsiteX589" fmla="*/ 6713 w 10000"/>
                    <a:gd name="connsiteY589" fmla="*/ 7902 h 10000"/>
                    <a:gd name="connsiteX590" fmla="*/ 6713 w 10000"/>
                    <a:gd name="connsiteY590" fmla="*/ 7855 h 10000"/>
                    <a:gd name="connsiteX591" fmla="*/ 6678 w 10000"/>
                    <a:gd name="connsiteY591" fmla="*/ 7843 h 10000"/>
                    <a:gd name="connsiteX592" fmla="*/ 6678 w 10000"/>
                    <a:gd name="connsiteY592" fmla="*/ 7797 h 10000"/>
                    <a:gd name="connsiteX593" fmla="*/ 6655 w 10000"/>
                    <a:gd name="connsiteY593" fmla="*/ 7797 h 10000"/>
                    <a:gd name="connsiteX594" fmla="*/ 6655 w 10000"/>
                    <a:gd name="connsiteY594" fmla="*/ 7784 h 10000"/>
                    <a:gd name="connsiteX595" fmla="*/ 6632 w 10000"/>
                    <a:gd name="connsiteY595" fmla="*/ 7784 h 10000"/>
                    <a:gd name="connsiteX596" fmla="*/ 6632 w 10000"/>
                    <a:gd name="connsiteY596" fmla="*/ 7738 h 10000"/>
                    <a:gd name="connsiteX597" fmla="*/ 6620 w 10000"/>
                    <a:gd name="connsiteY597" fmla="*/ 7715 h 10000"/>
                    <a:gd name="connsiteX598" fmla="*/ 6620 w 10000"/>
                    <a:gd name="connsiteY598" fmla="*/ 7703 h 10000"/>
                    <a:gd name="connsiteX599" fmla="*/ 6597 w 10000"/>
                    <a:gd name="connsiteY599" fmla="*/ 7679 h 10000"/>
                    <a:gd name="connsiteX600" fmla="*/ 6573 w 10000"/>
                    <a:gd name="connsiteY600" fmla="*/ 7655 h 10000"/>
                    <a:gd name="connsiteX601" fmla="*/ 6550 w 10000"/>
                    <a:gd name="connsiteY601" fmla="*/ 7621 h 10000"/>
                    <a:gd name="connsiteX602" fmla="*/ 6538 w 10000"/>
                    <a:gd name="connsiteY602" fmla="*/ 7621 h 10000"/>
                    <a:gd name="connsiteX603" fmla="*/ 6538 w 10000"/>
                    <a:gd name="connsiteY603" fmla="*/ 7597 h 10000"/>
                    <a:gd name="connsiteX604" fmla="*/ 6573 w 10000"/>
                    <a:gd name="connsiteY604" fmla="*/ 7597 h 10000"/>
                    <a:gd name="connsiteX605" fmla="*/ 6597 w 10000"/>
                    <a:gd name="connsiteY605" fmla="*/ 7597 h 10000"/>
                    <a:gd name="connsiteX606" fmla="*/ 6632 w 10000"/>
                    <a:gd name="connsiteY606" fmla="*/ 7597 h 10000"/>
                    <a:gd name="connsiteX607" fmla="*/ 6678 w 10000"/>
                    <a:gd name="connsiteY607" fmla="*/ 7597 h 10000"/>
                    <a:gd name="connsiteX608" fmla="*/ 6702 w 10000"/>
                    <a:gd name="connsiteY608" fmla="*/ 7621 h 10000"/>
                    <a:gd name="connsiteX609" fmla="*/ 6702 w 10000"/>
                    <a:gd name="connsiteY609" fmla="*/ 7655 h 10000"/>
                    <a:gd name="connsiteX610" fmla="*/ 6713 w 10000"/>
                    <a:gd name="connsiteY610" fmla="*/ 7679 h 10000"/>
                    <a:gd name="connsiteX611" fmla="*/ 6713 w 10000"/>
                    <a:gd name="connsiteY611" fmla="*/ 7715 h 10000"/>
                    <a:gd name="connsiteX612" fmla="*/ 6737 w 10000"/>
                    <a:gd name="connsiteY612" fmla="*/ 7738 h 10000"/>
                    <a:gd name="connsiteX613" fmla="*/ 6760 w 10000"/>
                    <a:gd name="connsiteY613" fmla="*/ 7784 h 10000"/>
                    <a:gd name="connsiteX614" fmla="*/ 6760 w 10000"/>
                    <a:gd name="connsiteY614" fmla="*/ 7784 h 10000"/>
                    <a:gd name="connsiteX615" fmla="*/ 6772 w 10000"/>
                    <a:gd name="connsiteY615" fmla="*/ 7820 h 10000"/>
                    <a:gd name="connsiteX616" fmla="*/ 6795 w 10000"/>
                    <a:gd name="connsiteY616" fmla="*/ 7843 h 10000"/>
                    <a:gd name="connsiteX617" fmla="*/ 6818 w 10000"/>
                    <a:gd name="connsiteY617" fmla="*/ 7855 h 10000"/>
                    <a:gd name="connsiteX618" fmla="*/ 6818 w 10000"/>
                    <a:gd name="connsiteY618" fmla="*/ 7843 h 10000"/>
                    <a:gd name="connsiteX619" fmla="*/ 6841 w 10000"/>
                    <a:gd name="connsiteY619" fmla="*/ 7843 h 10000"/>
                    <a:gd name="connsiteX620" fmla="*/ 6853 w 10000"/>
                    <a:gd name="connsiteY620" fmla="*/ 7797 h 10000"/>
                    <a:gd name="connsiteX621" fmla="*/ 6876 w 10000"/>
                    <a:gd name="connsiteY621" fmla="*/ 7797 h 10000"/>
                    <a:gd name="connsiteX622" fmla="*/ 6876 w 10000"/>
                    <a:gd name="connsiteY622" fmla="*/ 7820 h 10000"/>
                    <a:gd name="connsiteX623" fmla="*/ 6876 w 10000"/>
                    <a:gd name="connsiteY623" fmla="*/ 7855 h 10000"/>
                    <a:gd name="connsiteX624" fmla="*/ 6876 w 10000"/>
                    <a:gd name="connsiteY624" fmla="*/ 7878 h 10000"/>
                    <a:gd name="connsiteX625" fmla="*/ 6876 w 10000"/>
                    <a:gd name="connsiteY625" fmla="*/ 7902 h 10000"/>
                    <a:gd name="connsiteX626" fmla="*/ 6900 w 10000"/>
                    <a:gd name="connsiteY626" fmla="*/ 7902 h 10000"/>
                    <a:gd name="connsiteX627" fmla="*/ 6911 w 10000"/>
                    <a:gd name="connsiteY627" fmla="*/ 7902 h 10000"/>
                    <a:gd name="connsiteX628" fmla="*/ 6935 w 10000"/>
                    <a:gd name="connsiteY628" fmla="*/ 7925 h 10000"/>
                    <a:gd name="connsiteX629" fmla="*/ 6911 w 10000"/>
                    <a:gd name="connsiteY629" fmla="*/ 7936 h 10000"/>
                    <a:gd name="connsiteX630" fmla="*/ 6911 w 10000"/>
                    <a:gd name="connsiteY630" fmla="*/ 7960 h 10000"/>
                    <a:gd name="connsiteX631" fmla="*/ 6935 w 10000"/>
                    <a:gd name="connsiteY631" fmla="*/ 7983 h 10000"/>
                    <a:gd name="connsiteX632" fmla="*/ 6935 w 10000"/>
                    <a:gd name="connsiteY632" fmla="*/ 8006 h 10000"/>
                    <a:gd name="connsiteX633" fmla="*/ 6958 w 10000"/>
                    <a:gd name="connsiteY633" fmla="*/ 8018 h 10000"/>
                    <a:gd name="connsiteX634" fmla="*/ 6981 w 10000"/>
                    <a:gd name="connsiteY634" fmla="*/ 8006 h 10000"/>
                    <a:gd name="connsiteX635" fmla="*/ 6981 w 10000"/>
                    <a:gd name="connsiteY635" fmla="*/ 7983 h 10000"/>
                    <a:gd name="connsiteX636" fmla="*/ 6993 w 10000"/>
                    <a:gd name="connsiteY636" fmla="*/ 7960 h 10000"/>
                    <a:gd name="connsiteX637" fmla="*/ 6993 w 10000"/>
                    <a:gd name="connsiteY637" fmla="*/ 7936 h 10000"/>
                    <a:gd name="connsiteX638" fmla="*/ 7016 w 10000"/>
                    <a:gd name="connsiteY638" fmla="*/ 7925 h 10000"/>
                    <a:gd name="connsiteX639" fmla="*/ 7040 w 10000"/>
                    <a:gd name="connsiteY639" fmla="*/ 7925 h 10000"/>
                    <a:gd name="connsiteX640" fmla="*/ 7051 w 10000"/>
                    <a:gd name="connsiteY640" fmla="*/ 7936 h 10000"/>
                    <a:gd name="connsiteX641" fmla="*/ 7075 w 10000"/>
                    <a:gd name="connsiteY641" fmla="*/ 7960 h 10000"/>
                    <a:gd name="connsiteX642" fmla="*/ 7075 w 10000"/>
                    <a:gd name="connsiteY642" fmla="*/ 7983 h 10000"/>
                    <a:gd name="connsiteX643" fmla="*/ 7098 w 10000"/>
                    <a:gd name="connsiteY643" fmla="*/ 8006 h 10000"/>
                    <a:gd name="connsiteX644" fmla="*/ 7121 w 10000"/>
                    <a:gd name="connsiteY644" fmla="*/ 8006 h 10000"/>
                    <a:gd name="connsiteX645" fmla="*/ 7133 w 10000"/>
                    <a:gd name="connsiteY645" fmla="*/ 8006 h 10000"/>
                    <a:gd name="connsiteX646" fmla="*/ 7156 w 10000"/>
                    <a:gd name="connsiteY646" fmla="*/ 8006 h 10000"/>
                    <a:gd name="connsiteX647" fmla="*/ 7179 w 10000"/>
                    <a:gd name="connsiteY647" fmla="*/ 8018 h 10000"/>
                    <a:gd name="connsiteX648" fmla="*/ 7203 w 10000"/>
                    <a:gd name="connsiteY648" fmla="*/ 8018 h 10000"/>
                    <a:gd name="connsiteX649" fmla="*/ 7238 w 10000"/>
                    <a:gd name="connsiteY649" fmla="*/ 8042 h 10000"/>
                    <a:gd name="connsiteX650" fmla="*/ 7261 w 10000"/>
                    <a:gd name="connsiteY650" fmla="*/ 8042 h 10000"/>
                    <a:gd name="connsiteX651" fmla="*/ 7273 w 10000"/>
                    <a:gd name="connsiteY651" fmla="*/ 8018 h 10000"/>
                    <a:gd name="connsiteX652" fmla="*/ 7296 w 10000"/>
                    <a:gd name="connsiteY652" fmla="*/ 8018 h 10000"/>
                    <a:gd name="connsiteX653" fmla="*/ 7343 w 10000"/>
                    <a:gd name="connsiteY653" fmla="*/ 8018 h 10000"/>
                    <a:gd name="connsiteX654" fmla="*/ 7378 w 10000"/>
                    <a:gd name="connsiteY654" fmla="*/ 8006 h 10000"/>
                    <a:gd name="connsiteX655" fmla="*/ 7401 w 10000"/>
                    <a:gd name="connsiteY655" fmla="*/ 7983 h 10000"/>
                    <a:gd name="connsiteX656" fmla="*/ 7413 w 10000"/>
                    <a:gd name="connsiteY656" fmla="*/ 7960 h 10000"/>
                    <a:gd name="connsiteX657" fmla="*/ 7413 w 10000"/>
                    <a:gd name="connsiteY657" fmla="*/ 7902 h 10000"/>
                    <a:gd name="connsiteX658" fmla="*/ 7413 w 10000"/>
                    <a:gd name="connsiteY658" fmla="*/ 7878 h 10000"/>
                    <a:gd name="connsiteX659" fmla="*/ 7401 w 10000"/>
                    <a:gd name="connsiteY659" fmla="*/ 7855 h 10000"/>
                    <a:gd name="connsiteX660" fmla="*/ 7378 w 10000"/>
                    <a:gd name="connsiteY660" fmla="*/ 7843 h 10000"/>
                    <a:gd name="connsiteX661" fmla="*/ 7354 w 10000"/>
                    <a:gd name="connsiteY661" fmla="*/ 7843 h 10000"/>
                    <a:gd name="connsiteX662" fmla="*/ 7343 w 10000"/>
                    <a:gd name="connsiteY662" fmla="*/ 7820 h 10000"/>
                    <a:gd name="connsiteX663" fmla="*/ 7319 w 10000"/>
                    <a:gd name="connsiteY663" fmla="*/ 7784 h 10000"/>
                    <a:gd name="connsiteX664" fmla="*/ 7343 w 10000"/>
                    <a:gd name="connsiteY664" fmla="*/ 7784 h 10000"/>
                    <a:gd name="connsiteX665" fmla="*/ 7354 w 10000"/>
                    <a:gd name="connsiteY665" fmla="*/ 7784 h 10000"/>
                    <a:gd name="connsiteX666" fmla="*/ 7401 w 10000"/>
                    <a:gd name="connsiteY666" fmla="*/ 7784 h 10000"/>
                    <a:gd name="connsiteX667" fmla="*/ 7401 w 10000"/>
                    <a:gd name="connsiteY667" fmla="*/ 7797 h 10000"/>
                    <a:gd name="connsiteX668" fmla="*/ 7436 w 10000"/>
                    <a:gd name="connsiteY668" fmla="*/ 7797 h 10000"/>
                    <a:gd name="connsiteX669" fmla="*/ 7459 w 10000"/>
                    <a:gd name="connsiteY669" fmla="*/ 7797 h 10000"/>
                    <a:gd name="connsiteX670" fmla="*/ 7494 w 10000"/>
                    <a:gd name="connsiteY670" fmla="*/ 7797 h 10000"/>
                    <a:gd name="connsiteX671" fmla="*/ 7517 w 10000"/>
                    <a:gd name="connsiteY671" fmla="*/ 7784 h 10000"/>
                    <a:gd name="connsiteX672" fmla="*/ 7517 w 10000"/>
                    <a:gd name="connsiteY672" fmla="*/ 7761 h 10000"/>
                    <a:gd name="connsiteX673" fmla="*/ 7517 w 10000"/>
                    <a:gd name="connsiteY673" fmla="*/ 7715 h 10000"/>
                    <a:gd name="connsiteX674" fmla="*/ 7494 w 10000"/>
                    <a:gd name="connsiteY674" fmla="*/ 7715 h 10000"/>
                    <a:gd name="connsiteX675" fmla="*/ 7483 w 10000"/>
                    <a:gd name="connsiteY675" fmla="*/ 7679 h 10000"/>
                    <a:gd name="connsiteX676" fmla="*/ 7459 w 10000"/>
                    <a:gd name="connsiteY676" fmla="*/ 7679 h 10000"/>
                    <a:gd name="connsiteX677" fmla="*/ 7413 w 10000"/>
                    <a:gd name="connsiteY677" fmla="*/ 7655 h 10000"/>
                    <a:gd name="connsiteX678" fmla="*/ 7401 w 10000"/>
                    <a:gd name="connsiteY678" fmla="*/ 7655 h 10000"/>
                    <a:gd name="connsiteX679" fmla="*/ 7378 w 10000"/>
                    <a:gd name="connsiteY679" fmla="*/ 7644 h 10000"/>
                    <a:gd name="connsiteX680" fmla="*/ 7354 w 10000"/>
                    <a:gd name="connsiteY680" fmla="*/ 7597 h 10000"/>
                    <a:gd name="connsiteX681" fmla="*/ 7343 w 10000"/>
                    <a:gd name="connsiteY681" fmla="*/ 7573 h 10000"/>
                    <a:gd name="connsiteX682" fmla="*/ 7319 w 10000"/>
                    <a:gd name="connsiteY682" fmla="*/ 7561 h 10000"/>
                    <a:gd name="connsiteX683" fmla="*/ 7343 w 10000"/>
                    <a:gd name="connsiteY683" fmla="*/ 7538 h 10000"/>
                    <a:gd name="connsiteX684" fmla="*/ 7343 w 10000"/>
                    <a:gd name="connsiteY684" fmla="*/ 7515 h 10000"/>
                    <a:gd name="connsiteX685" fmla="*/ 7296 w 10000"/>
                    <a:gd name="connsiteY685" fmla="*/ 7503 h 10000"/>
                    <a:gd name="connsiteX686" fmla="*/ 7296 w 10000"/>
                    <a:gd name="connsiteY686" fmla="*/ 7479 h 10000"/>
                    <a:gd name="connsiteX687" fmla="*/ 7296 w 10000"/>
                    <a:gd name="connsiteY687" fmla="*/ 7432 h 10000"/>
                    <a:gd name="connsiteX688" fmla="*/ 7296 w 10000"/>
                    <a:gd name="connsiteY688" fmla="*/ 7421 h 10000"/>
                    <a:gd name="connsiteX689" fmla="*/ 7261 w 10000"/>
                    <a:gd name="connsiteY689" fmla="*/ 7398 h 10000"/>
                    <a:gd name="connsiteX690" fmla="*/ 7238 w 10000"/>
                    <a:gd name="connsiteY690" fmla="*/ 7398 h 10000"/>
                    <a:gd name="connsiteX691" fmla="*/ 7179 w 10000"/>
                    <a:gd name="connsiteY691" fmla="*/ 7398 h 10000"/>
                    <a:gd name="connsiteX692" fmla="*/ 7156 w 10000"/>
                    <a:gd name="connsiteY692" fmla="*/ 7374 h 10000"/>
                    <a:gd name="connsiteX693" fmla="*/ 7133 w 10000"/>
                    <a:gd name="connsiteY693" fmla="*/ 7339 h 10000"/>
                    <a:gd name="connsiteX694" fmla="*/ 7098 w 10000"/>
                    <a:gd name="connsiteY694" fmla="*/ 7339 h 10000"/>
                    <a:gd name="connsiteX695" fmla="*/ 7075 w 10000"/>
                    <a:gd name="connsiteY695" fmla="*/ 7316 h 10000"/>
                    <a:gd name="connsiteX696" fmla="*/ 7051 w 10000"/>
                    <a:gd name="connsiteY696" fmla="*/ 7293 h 10000"/>
                    <a:gd name="connsiteX697" fmla="*/ 7040 w 10000"/>
                    <a:gd name="connsiteY697" fmla="*/ 7280 h 10000"/>
                    <a:gd name="connsiteX698" fmla="*/ 7016 w 10000"/>
                    <a:gd name="connsiteY698" fmla="*/ 7280 h 10000"/>
                    <a:gd name="connsiteX699" fmla="*/ 7016 w 10000"/>
                    <a:gd name="connsiteY699" fmla="*/ 7257 h 10000"/>
                    <a:gd name="connsiteX700" fmla="*/ 6993 w 10000"/>
                    <a:gd name="connsiteY700" fmla="*/ 7257 h 10000"/>
                    <a:gd name="connsiteX701" fmla="*/ 6993 w 10000"/>
                    <a:gd name="connsiteY701" fmla="*/ 7211 h 10000"/>
                    <a:gd name="connsiteX702" fmla="*/ 6981 w 10000"/>
                    <a:gd name="connsiteY702" fmla="*/ 7211 h 10000"/>
                    <a:gd name="connsiteX703" fmla="*/ 6981 w 10000"/>
                    <a:gd name="connsiteY703" fmla="*/ 7198 h 10000"/>
                    <a:gd name="connsiteX704" fmla="*/ 6958 w 10000"/>
                    <a:gd name="connsiteY704" fmla="*/ 7175 h 10000"/>
                    <a:gd name="connsiteX705" fmla="*/ 6935 w 10000"/>
                    <a:gd name="connsiteY705" fmla="*/ 7139 h 10000"/>
                    <a:gd name="connsiteX706" fmla="*/ 6935 w 10000"/>
                    <a:gd name="connsiteY706" fmla="*/ 7116 h 10000"/>
                    <a:gd name="connsiteX707" fmla="*/ 6900 w 10000"/>
                    <a:gd name="connsiteY707" fmla="*/ 7116 h 10000"/>
                    <a:gd name="connsiteX708" fmla="*/ 6876 w 10000"/>
                    <a:gd name="connsiteY708" fmla="*/ 7069 h 10000"/>
                    <a:gd name="connsiteX709" fmla="*/ 6818 w 10000"/>
                    <a:gd name="connsiteY709" fmla="*/ 7069 h 10000"/>
                    <a:gd name="connsiteX710" fmla="*/ 6760 w 10000"/>
                    <a:gd name="connsiteY710" fmla="*/ 7069 h 10000"/>
                    <a:gd name="connsiteX711" fmla="*/ 6713 w 10000"/>
                    <a:gd name="connsiteY711" fmla="*/ 7069 h 10000"/>
                    <a:gd name="connsiteX712" fmla="*/ 6655 w 10000"/>
                    <a:gd name="connsiteY712" fmla="*/ 7069 h 10000"/>
                    <a:gd name="connsiteX713" fmla="*/ 6620 w 10000"/>
                    <a:gd name="connsiteY713" fmla="*/ 7057 h 10000"/>
                    <a:gd name="connsiteX714" fmla="*/ 6597 w 10000"/>
                    <a:gd name="connsiteY714" fmla="*/ 7057 h 10000"/>
                    <a:gd name="connsiteX715" fmla="*/ 6550 w 10000"/>
                    <a:gd name="connsiteY715" fmla="*/ 7069 h 10000"/>
                    <a:gd name="connsiteX716" fmla="*/ 6515 w 10000"/>
                    <a:gd name="connsiteY716" fmla="*/ 7092 h 10000"/>
                    <a:gd name="connsiteX717" fmla="*/ 6492 w 10000"/>
                    <a:gd name="connsiteY717" fmla="*/ 7034 h 10000"/>
                    <a:gd name="connsiteX718" fmla="*/ 6457 w 10000"/>
                    <a:gd name="connsiteY718" fmla="*/ 7011 h 10000"/>
                    <a:gd name="connsiteX719" fmla="*/ 6399 w 10000"/>
                    <a:gd name="connsiteY719" fmla="*/ 7057 h 10000"/>
                    <a:gd name="connsiteX720" fmla="*/ 6352 w 10000"/>
                    <a:gd name="connsiteY720" fmla="*/ 7057 h 10000"/>
                    <a:gd name="connsiteX721" fmla="*/ 6317 w 10000"/>
                    <a:gd name="connsiteY721" fmla="*/ 7057 h 10000"/>
                    <a:gd name="connsiteX722" fmla="*/ 6259 w 10000"/>
                    <a:gd name="connsiteY722" fmla="*/ 7034 h 10000"/>
                    <a:gd name="connsiteX723" fmla="*/ 6212 w 10000"/>
                    <a:gd name="connsiteY723" fmla="*/ 7034 h 10000"/>
                    <a:gd name="connsiteX724" fmla="*/ 6154 w 10000"/>
                    <a:gd name="connsiteY724" fmla="*/ 7034 h 10000"/>
                    <a:gd name="connsiteX725" fmla="*/ 6119 w 10000"/>
                    <a:gd name="connsiteY725" fmla="*/ 7034 h 10000"/>
                    <a:gd name="connsiteX726" fmla="*/ 6072 w 10000"/>
                    <a:gd name="connsiteY726" fmla="*/ 7034 h 10000"/>
                    <a:gd name="connsiteX727" fmla="*/ 6037 w 10000"/>
                    <a:gd name="connsiteY727" fmla="*/ 7034 h 10000"/>
                    <a:gd name="connsiteX728" fmla="*/ 5991 w 10000"/>
                    <a:gd name="connsiteY728" fmla="*/ 7069 h 10000"/>
                    <a:gd name="connsiteX729" fmla="*/ 5979 w 10000"/>
                    <a:gd name="connsiteY729" fmla="*/ 7057 h 10000"/>
                    <a:gd name="connsiteX730" fmla="*/ 5932 w 10000"/>
                    <a:gd name="connsiteY730" fmla="*/ 7057 h 10000"/>
                    <a:gd name="connsiteX731" fmla="*/ 5909 w 10000"/>
                    <a:gd name="connsiteY731" fmla="*/ 7034 h 10000"/>
                    <a:gd name="connsiteX732" fmla="*/ 5874 w 10000"/>
                    <a:gd name="connsiteY732" fmla="*/ 7011 h 10000"/>
                    <a:gd name="connsiteX733" fmla="*/ 5839 w 10000"/>
                    <a:gd name="connsiteY733" fmla="*/ 7034 h 10000"/>
                    <a:gd name="connsiteX734" fmla="*/ 5793 w 10000"/>
                    <a:gd name="connsiteY734" fmla="*/ 7034 h 10000"/>
                    <a:gd name="connsiteX735" fmla="*/ 5769 w 10000"/>
                    <a:gd name="connsiteY735" fmla="*/ 7069 h 10000"/>
                    <a:gd name="connsiteX736" fmla="*/ 5758 w 10000"/>
                    <a:gd name="connsiteY736" fmla="*/ 7092 h 10000"/>
                    <a:gd name="connsiteX737" fmla="*/ 5711 w 10000"/>
                    <a:gd name="connsiteY737" fmla="*/ 7069 h 10000"/>
                    <a:gd name="connsiteX738" fmla="*/ 5711 w 10000"/>
                    <a:gd name="connsiteY738" fmla="*/ 7057 h 10000"/>
                    <a:gd name="connsiteX739" fmla="*/ 5653 w 10000"/>
                    <a:gd name="connsiteY739" fmla="*/ 7069 h 10000"/>
                    <a:gd name="connsiteX740" fmla="*/ 5618 w 10000"/>
                    <a:gd name="connsiteY740" fmla="*/ 7057 h 10000"/>
                    <a:gd name="connsiteX741" fmla="*/ 5571 w 10000"/>
                    <a:gd name="connsiteY741" fmla="*/ 7034 h 10000"/>
                    <a:gd name="connsiteX742" fmla="*/ 5513 w 10000"/>
                    <a:gd name="connsiteY742" fmla="*/ 7034 h 10000"/>
                    <a:gd name="connsiteX743" fmla="*/ 5478 w 10000"/>
                    <a:gd name="connsiteY743" fmla="*/ 7011 h 10000"/>
                    <a:gd name="connsiteX744" fmla="*/ 5455 w 10000"/>
                    <a:gd name="connsiteY744" fmla="*/ 7011 h 10000"/>
                    <a:gd name="connsiteX745" fmla="*/ 5396 w 10000"/>
                    <a:gd name="connsiteY745" fmla="*/ 6999 h 10000"/>
                    <a:gd name="connsiteX746" fmla="*/ 5373 w 10000"/>
                    <a:gd name="connsiteY746" fmla="*/ 7011 h 10000"/>
                    <a:gd name="connsiteX747" fmla="*/ 5338 w 10000"/>
                    <a:gd name="connsiteY747" fmla="*/ 7011 h 10000"/>
                    <a:gd name="connsiteX748" fmla="*/ 5315 w 10000"/>
                    <a:gd name="connsiteY748" fmla="*/ 7011 h 10000"/>
                    <a:gd name="connsiteX749" fmla="*/ 5291 w 10000"/>
                    <a:gd name="connsiteY749" fmla="*/ 7034 h 10000"/>
                    <a:gd name="connsiteX750" fmla="*/ 5256 w 10000"/>
                    <a:gd name="connsiteY750" fmla="*/ 6999 h 10000"/>
                    <a:gd name="connsiteX751" fmla="*/ 5256 w 10000"/>
                    <a:gd name="connsiteY751" fmla="*/ 6976 h 10000"/>
                    <a:gd name="connsiteX752" fmla="*/ 5210 w 10000"/>
                    <a:gd name="connsiteY752" fmla="*/ 6953 h 10000"/>
                    <a:gd name="connsiteX753" fmla="*/ 5210 w 10000"/>
                    <a:gd name="connsiteY753" fmla="*/ 6918 h 10000"/>
                    <a:gd name="connsiteX754" fmla="*/ 5175 w 10000"/>
                    <a:gd name="connsiteY754" fmla="*/ 6894 h 10000"/>
                    <a:gd name="connsiteX755" fmla="*/ 5152 w 10000"/>
                    <a:gd name="connsiteY755" fmla="*/ 6858 h 10000"/>
                    <a:gd name="connsiteX756" fmla="*/ 5128 w 10000"/>
                    <a:gd name="connsiteY756" fmla="*/ 6858 h 10000"/>
                    <a:gd name="connsiteX757" fmla="*/ 5117 w 10000"/>
                    <a:gd name="connsiteY757" fmla="*/ 6858 h 10000"/>
                    <a:gd name="connsiteX758" fmla="*/ 5093 w 10000"/>
                    <a:gd name="connsiteY758" fmla="*/ 6894 h 10000"/>
                    <a:gd name="connsiteX759" fmla="*/ 5070 w 10000"/>
                    <a:gd name="connsiteY759" fmla="*/ 6918 h 10000"/>
                    <a:gd name="connsiteX760" fmla="*/ 5058 w 10000"/>
                    <a:gd name="connsiteY760" fmla="*/ 6918 h 10000"/>
                    <a:gd name="connsiteX761" fmla="*/ 5035 w 10000"/>
                    <a:gd name="connsiteY761" fmla="*/ 6870 h 10000"/>
                    <a:gd name="connsiteX762" fmla="*/ 5035 w 10000"/>
                    <a:gd name="connsiteY762" fmla="*/ 6834 h 10000"/>
                    <a:gd name="connsiteX763" fmla="*/ 5058 w 10000"/>
                    <a:gd name="connsiteY763" fmla="*/ 6811 h 10000"/>
                    <a:gd name="connsiteX764" fmla="*/ 5058 w 10000"/>
                    <a:gd name="connsiteY764" fmla="*/ 6811 h 10000"/>
                    <a:gd name="connsiteX765" fmla="*/ 5058 w 10000"/>
                    <a:gd name="connsiteY765" fmla="*/ 6776 h 10000"/>
                    <a:gd name="connsiteX766" fmla="*/ 5035 w 10000"/>
                    <a:gd name="connsiteY766" fmla="*/ 6753 h 10000"/>
                    <a:gd name="connsiteX767" fmla="*/ 5012 w 10000"/>
                    <a:gd name="connsiteY767" fmla="*/ 6753 h 10000"/>
                    <a:gd name="connsiteX768" fmla="*/ 5035 w 10000"/>
                    <a:gd name="connsiteY768" fmla="*/ 6730 h 10000"/>
                    <a:gd name="connsiteX769" fmla="*/ 5058 w 10000"/>
                    <a:gd name="connsiteY769" fmla="*/ 6730 h 10000"/>
                    <a:gd name="connsiteX770" fmla="*/ 5058 w 10000"/>
                    <a:gd name="connsiteY770" fmla="*/ 6694 h 10000"/>
                    <a:gd name="connsiteX771" fmla="*/ 5070 w 10000"/>
                    <a:gd name="connsiteY771" fmla="*/ 6671 h 10000"/>
                    <a:gd name="connsiteX772" fmla="*/ 5058 w 10000"/>
                    <a:gd name="connsiteY772" fmla="*/ 6647 h 10000"/>
                    <a:gd name="connsiteX773" fmla="*/ 5012 w 10000"/>
                    <a:gd name="connsiteY773" fmla="*/ 6647 h 10000"/>
                    <a:gd name="connsiteX774" fmla="*/ 4977 w 10000"/>
                    <a:gd name="connsiteY774" fmla="*/ 6636 h 10000"/>
                    <a:gd name="connsiteX775" fmla="*/ 4953 w 10000"/>
                    <a:gd name="connsiteY775" fmla="*/ 6612 h 10000"/>
                    <a:gd name="connsiteX776" fmla="*/ 4930 w 10000"/>
                    <a:gd name="connsiteY776" fmla="*/ 6588 h 10000"/>
                    <a:gd name="connsiteX777" fmla="*/ 4895 w 10000"/>
                    <a:gd name="connsiteY777" fmla="*/ 6553 h 10000"/>
                    <a:gd name="connsiteX778" fmla="*/ 4895 w 10000"/>
                    <a:gd name="connsiteY778" fmla="*/ 6507 h 10000"/>
                    <a:gd name="connsiteX779" fmla="*/ 4872 w 10000"/>
                    <a:gd name="connsiteY779" fmla="*/ 6495 h 10000"/>
                    <a:gd name="connsiteX780" fmla="*/ 4872 w 10000"/>
                    <a:gd name="connsiteY780" fmla="*/ 6495 h 10000"/>
                    <a:gd name="connsiteX781" fmla="*/ 4895 w 10000"/>
                    <a:gd name="connsiteY781" fmla="*/ 6472 h 10000"/>
                    <a:gd name="connsiteX782" fmla="*/ 4895 w 10000"/>
                    <a:gd name="connsiteY782" fmla="*/ 6424 h 10000"/>
                    <a:gd name="connsiteX783" fmla="*/ 4895 w 10000"/>
                    <a:gd name="connsiteY783" fmla="*/ 6390 h 10000"/>
                    <a:gd name="connsiteX784" fmla="*/ 4872 w 10000"/>
                    <a:gd name="connsiteY784" fmla="*/ 6355 h 10000"/>
                    <a:gd name="connsiteX785" fmla="*/ 4848 w 10000"/>
                    <a:gd name="connsiteY785" fmla="*/ 6307 h 10000"/>
                    <a:gd name="connsiteX786" fmla="*/ 4814 w 10000"/>
                    <a:gd name="connsiteY786" fmla="*/ 6284 h 10000"/>
                    <a:gd name="connsiteX787" fmla="*/ 4779 w 10000"/>
                    <a:gd name="connsiteY787" fmla="*/ 6248 h 10000"/>
                    <a:gd name="connsiteX788" fmla="*/ 4755 w 10000"/>
                    <a:gd name="connsiteY788" fmla="*/ 6213 h 10000"/>
                    <a:gd name="connsiteX789" fmla="*/ 4732 w 10000"/>
                    <a:gd name="connsiteY789" fmla="*/ 6190 h 10000"/>
                    <a:gd name="connsiteX790" fmla="*/ 4732 w 10000"/>
                    <a:gd name="connsiteY790" fmla="*/ 6143 h 10000"/>
                    <a:gd name="connsiteX791" fmla="*/ 4732 w 10000"/>
                    <a:gd name="connsiteY791" fmla="*/ 6085 h 10000"/>
                    <a:gd name="connsiteX792" fmla="*/ 4732 w 10000"/>
                    <a:gd name="connsiteY792" fmla="*/ 6002 h 10000"/>
                    <a:gd name="connsiteX793" fmla="*/ 4732 w 10000"/>
                    <a:gd name="connsiteY793" fmla="*/ 5944 h 10000"/>
                    <a:gd name="connsiteX794" fmla="*/ 4709 w 10000"/>
                    <a:gd name="connsiteY794" fmla="*/ 5909 h 10000"/>
                    <a:gd name="connsiteX795" fmla="*/ 4674 w 10000"/>
                    <a:gd name="connsiteY795" fmla="*/ 5909 h 10000"/>
                    <a:gd name="connsiteX796" fmla="*/ 4627 w 10000"/>
                    <a:gd name="connsiteY796" fmla="*/ 5909 h 10000"/>
                    <a:gd name="connsiteX797" fmla="*/ 4615 w 10000"/>
                    <a:gd name="connsiteY797" fmla="*/ 5920 h 10000"/>
                    <a:gd name="connsiteX798" fmla="*/ 4592 w 10000"/>
                    <a:gd name="connsiteY798" fmla="*/ 5920 h 10000"/>
                    <a:gd name="connsiteX799" fmla="*/ 4534 w 10000"/>
                    <a:gd name="connsiteY799" fmla="*/ 5920 h 10000"/>
                    <a:gd name="connsiteX800" fmla="*/ 4510 w 10000"/>
                    <a:gd name="connsiteY800" fmla="*/ 5944 h 10000"/>
                    <a:gd name="connsiteX801" fmla="*/ 4487 w 10000"/>
                    <a:gd name="connsiteY801" fmla="*/ 5967 h 10000"/>
                    <a:gd name="connsiteX802" fmla="*/ 4429 w 10000"/>
                    <a:gd name="connsiteY802" fmla="*/ 5967 h 10000"/>
                    <a:gd name="connsiteX803" fmla="*/ 4417 w 10000"/>
                    <a:gd name="connsiteY803" fmla="*/ 5990 h 10000"/>
                    <a:gd name="connsiteX804" fmla="*/ 4371 w 10000"/>
                    <a:gd name="connsiteY804" fmla="*/ 5990 h 10000"/>
                    <a:gd name="connsiteX805" fmla="*/ 4336 w 10000"/>
                    <a:gd name="connsiteY805" fmla="*/ 5990 h 10000"/>
                    <a:gd name="connsiteX806" fmla="*/ 4312 w 10000"/>
                    <a:gd name="connsiteY806" fmla="*/ 5967 h 10000"/>
                    <a:gd name="connsiteX807" fmla="*/ 4277 w 10000"/>
                    <a:gd name="connsiteY807" fmla="*/ 5944 h 10000"/>
                    <a:gd name="connsiteX808" fmla="*/ 4254 w 10000"/>
                    <a:gd name="connsiteY808" fmla="*/ 5920 h 10000"/>
                    <a:gd name="connsiteX809" fmla="*/ 4207 w 10000"/>
                    <a:gd name="connsiteY809" fmla="*/ 5886 h 10000"/>
                    <a:gd name="connsiteX810" fmla="*/ 4207 w 10000"/>
                    <a:gd name="connsiteY810" fmla="*/ 5851 h 10000"/>
                    <a:gd name="connsiteX811" fmla="*/ 4172 w 10000"/>
                    <a:gd name="connsiteY811" fmla="*/ 5803 h 10000"/>
                    <a:gd name="connsiteX812" fmla="*/ 4149 w 10000"/>
                    <a:gd name="connsiteY812" fmla="*/ 5745 h 10000"/>
                    <a:gd name="connsiteX813" fmla="*/ 4138 w 10000"/>
                    <a:gd name="connsiteY813" fmla="*/ 5721 h 10000"/>
                    <a:gd name="connsiteX814" fmla="*/ 4091 w 10000"/>
                    <a:gd name="connsiteY814" fmla="*/ 5686 h 10000"/>
                    <a:gd name="connsiteX815" fmla="*/ 4068 w 10000"/>
                    <a:gd name="connsiteY815" fmla="*/ 5639 h 10000"/>
                    <a:gd name="connsiteX816" fmla="*/ 4056 w 10000"/>
                    <a:gd name="connsiteY816" fmla="*/ 5604 h 10000"/>
                    <a:gd name="connsiteX817" fmla="*/ 4033 w 10000"/>
                    <a:gd name="connsiteY817" fmla="*/ 5557 h 10000"/>
                    <a:gd name="connsiteX818" fmla="*/ 4009 w 10000"/>
                    <a:gd name="connsiteY818" fmla="*/ 5545 h 10000"/>
                    <a:gd name="connsiteX819" fmla="*/ 4009 w 10000"/>
                    <a:gd name="connsiteY819" fmla="*/ 5499 h 10000"/>
                    <a:gd name="connsiteX820" fmla="*/ 3986 w 10000"/>
                    <a:gd name="connsiteY820" fmla="*/ 5487 h 10000"/>
                    <a:gd name="connsiteX821" fmla="*/ 3951 w 10000"/>
                    <a:gd name="connsiteY821" fmla="*/ 5464 h 10000"/>
                    <a:gd name="connsiteX822" fmla="*/ 3893 w 10000"/>
                    <a:gd name="connsiteY822" fmla="*/ 5464 h 10000"/>
                    <a:gd name="connsiteX823" fmla="*/ 3893 w 10000"/>
                    <a:gd name="connsiteY823" fmla="*/ 5464 h 10000"/>
                    <a:gd name="connsiteX824" fmla="*/ 3846 w 10000"/>
                    <a:gd name="connsiteY824" fmla="*/ 5464 h 10000"/>
                    <a:gd name="connsiteX825" fmla="*/ 3834 w 10000"/>
                    <a:gd name="connsiteY825" fmla="*/ 5440 h 10000"/>
                    <a:gd name="connsiteX826" fmla="*/ 3776 w 10000"/>
                    <a:gd name="connsiteY826" fmla="*/ 5440 h 10000"/>
                    <a:gd name="connsiteX827" fmla="*/ 3753 w 10000"/>
                    <a:gd name="connsiteY827" fmla="*/ 5440 h 10000"/>
                    <a:gd name="connsiteX828" fmla="*/ 3730 w 10000"/>
                    <a:gd name="connsiteY828" fmla="*/ 5440 h 10000"/>
                    <a:gd name="connsiteX829" fmla="*/ 3695 w 10000"/>
                    <a:gd name="connsiteY829" fmla="*/ 5464 h 10000"/>
                    <a:gd name="connsiteX830" fmla="*/ 3695 w 10000"/>
                    <a:gd name="connsiteY830" fmla="*/ 5487 h 10000"/>
                    <a:gd name="connsiteX831" fmla="*/ 3671 w 10000"/>
                    <a:gd name="connsiteY831" fmla="*/ 5499 h 10000"/>
                    <a:gd name="connsiteX832" fmla="*/ 3695 w 10000"/>
                    <a:gd name="connsiteY832" fmla="*/ 5557 h 10000"/>
                    <a:gd name="connsiteX833" fmla="*/ 3695 w 10000"/>
                    <a:gd name="connsiteY833" fmla="*/ 5604 h 10000"/>
                    <a:gd name="connsiteX834" fmla="*/ 3695 w 10000"/>
                    <a:gd name="connsiteY834" fmla="*/ 5709 h 10000"/>
                    <a:gd name="connsiteX835" fmla="*/ 3706 w 10000"/>
                    <a:gd name="connsiteY835" fmla="*/ 5745 h 10000"/>
                    <a:gd name="connsiteX836" fmla="*/ 3671 w 10000"/>
                    <a:gd name="connsiteY836" fmla="*/ 5721 h 10000"/>
                    <a:gd name="connsiteX837" fmla="*/ 3648 w 10000"/>
                    <a:gd name="connsiteY837" fmla="*/ 5709 h 10000"/>
                    <a:gd name="connsiteX838" fmla="*/ 3636 w 10000"/>
                    <a:gd name="connsiteY838" fmla="*/ 5663 h 10000"/>
                    <a:gd name="connsiteX839" fmla="*/ 3636 w 10000"/>
                    <a:gd name="connsiteY839" fmla="*/ 5639 h 10000"/>
                    <a:gd name="connsiteX840" fmla="*/ 3613 w 10000"/>
                    <a:gd name="connsiteY840" fmla="*/ 5604 h 10000"/>
                    <a:gd name="connsiteX841" fmla="*/ 3590 w 10000"/>
                    <a:gd name="connsiteY841" fmla="*/ 5604 h 10000"/>
                    <a:gd name="connsiteX842" fmla="*/ 3566 w 10000"/>
                    <a:gd name="connsiteY842" fmla="*/ 5557 h 10000"/>
                    <a:gd name="connsiteX843" fmla="*/ 3566 w 10000"/>
                    <a:gd name="connsiteY843" fmla="*/ 5557 h 10000"/>
                    <a:gd name="connsiteX844" fmla="*/ 3555 w 10000"/>
                    <a:gd name="connsiteY844" fmla="*/ 5522 h 10000"/>
                    <a:gd name="connsiteX845" fmla="*/ 3555 w 10000"/>
                    <a:gd name="connsiteY845" fmla="*/ 5499 h 10000"/>
                    <a:gd name="connsiteX846" fmla="*/ 3531 w 10000"/>
                    <a:gd name="connsiteY846" fmla="*/ 5464 h 10000"/>
                    <a:gd name="connsiteX847" fmla="*/ 3508 w 10000"/>
                    <a:gd name="connsiteY847" fmla="*/ 5440 h 10000"/>
                    <a:gd name="connsiteX848" fmla="*/ 3485 w 10000"/>
                    <a:gd name="connsiteY848" fmla="*/ 5416 h 10000"/>
                    <a:gd name="connsiteX849" fmla="*/ 3450 w 10000"/>
                    <a:gd name="connsiteY849" fmla="*/ 5416 h 10000"/>
                    <a:gd name="connsiteX850" fmla="*/ 3415 w 10000"/>
                    <a:gd name="connsiteY850" fmla="*/ 5404 h 10000"/>
                    <a:gd name="connsiteX851" fmla="*/ 3368 w 10000"/>
                    <a:gd name="connsiteY851" fmla="*/ 5416 h 10000"/>
                    <a:gd name="connsiteX852" fmla="*/ 3345 w 10000"/>
                    <a:gd name="connsiteY852" fmla="*/ 5404 h 10000"/>
                    <a:gd name="connsiteX853" fmla="*/ 3310 w 10000"/>
                    <a:gd name="connsiteY853" fmla="*/ 5381 h 10000"/>
                    <a:gd name="connsiteX854" fmla="*/ 3275 w 10000"/>
                    <a:gd name="connsiteY854" fmla="*/ 5381 h 10000"/>
                    <a:gd name="connsiteX855" fmla="*/ 3228 w 10000"/>
                    <a:gd name="connsiteY855" fmla="*/ 5381 h 10000"/>
                    <a:gd name="connsiteX856" fmla="*/ 3205 w 10000"/>
                    <a:gd name="connsiteY856" fmla="*/ 5381 h 10000"/>
                    <a:gd name="connsiteX857" fmla="*/ 3170 w 10000"/>
                    <a:gd name="connsiteY857" fmla="*/ 5381 h 10000"/>
                    <a:gd name="connsiteX858" fmla="*/ 3170 w 10000"/>
                    <a:gd name="connsiteY858" fmla="*/ 5404 h 10000"/>
                    <a:gd name="connsiteX859" fmla="*/ 3170 w 10000"/>
                    <a:gd name="connsiteY859" fmla="*/ 5416 h 10000"/>
                    <a:gd name="connsiteX860" fmla="*/ 3170 w 10000"/>
                    <a:gd name="connsiteY860" fmla="*/ 5464 h 10000"/>
                    <a:gd name="connsiteX861" fmla="*/ 3193 w 10000"/>
                    <a:gd name="connsiteY861" fmla="*/ 5487 h 10000"/>
                    <a:gd name="connsiteX862" fmla="*/ 3193 w 10000"/>
                    <a:gd name="connsiteY862" fmla="*/ 5522 h 10000"/>
                    <a:gd name="connsiteX863" fmla="*/ 3205 w 10000"/>
                    <a:gd name="connsiteY863" fmla="*/ 5557 h 10000"/>
                    <a:gd name="connsiteX864" fmla="*/ 3193 w 10000"/>
                    <a:gd name="connsiteY864" fmla="*/ 5604 h 10000"/>
                    <a:gd name="connsiteX865" fmla="*/ 3193 w 10000"/>
                    <a:gd name="connsiteY865" fmla="*/ 5628 h 10000"/>
                    <a:gd name="connsiteX866" fmla="*/ 3170 w 10000"/>
                    <a:gd name="connsiteY866" fmla="*/ 5639 h 10000"/>
                    <a:gd name="connsiteX867" fmla="*/ 3135 w 10000"/>
                    <a:gd name="connsiteY867" fmla="*/ 5639 h 10000"/>
                    <a:gd name="connsiteX868" fmla="*/ 3112 w 10000"/>
                    <a:gd name="connsiteY868" fmla="*/ 5686 h 10000"/>
                    <a:gd name="connsiteX869" fmla="*/ 3112 w 10000"/>
                    <a:gd name="connsiteY869" fmla="*/ 5709 h 10000"/>
                    <a:gd name="connsiteX870" fmla="*/ 3089 w 10000"/>
                    <a:gd name="connsiteY870" fmla="*/ 5721 h 10000"/>
                    <a:gd name="connsiteX871" fmla="*/ 3065 w 10000"/>
                    <a:gd name="connsiteY871" fmla="*/ 5721 h 10000"/>
                    <a:gd name="connsiteX872" fmla="*/ 3065 w 10000"/>
                    <a:gd name="connsiteY872" fmla="*/ 5686 h 10000"/>
                    <a:gd name="connsiteX873" fmla="*/ 3065 w 10000"/>
                    <a:gd name="connsiteY873" fmla="*/ 5639 h 10000"/>
                    <a:gd name="connsiteX874" fmla="*/ 3065 w 10000"/>
                    <a:gd name="connsiteY874" fmla="*/ 5628 h 10000"/>
                    <a:gd name="connsiteX875" fmla="*/ 3089 w 10000"/>
                    <a:gd name="connsiteY875" fmla="*/ 5580 h 10000"/>
                    <a:gd name="connsiteX876" fmla="*/ 3089 w 10000"/>
                    <a:gd name="connsiteY876" fmla="*/ 5545 h 10000"/>
                    <a:gd name="connsiteX877" fmla="*/ 3089 w 10000"/>
                    <a:gd name="connsiteY877" fmla="*/ 5499 h 10000"/>
                    <a:gd name="connsiteX878" fmla="*/ 3065 w 10000"/>
                    <a:gd name="connsiteY878" fmla="*/ 5499 h 10000"/>
                    <a:gd name="connsiteX879" fmla="*/ 3054 w 10000"/>
                    <a:gd name="connsiteY879" fmla="*/ 5499 h 10000"/>
                    <a:gd name="connsiteX880" fmla="*/ 3030 w 10000"/>
                    <a:gd name="connsiteY880" fmla="*/ 5522 h 10000"/>
                    <a:gd name="connsiteX881" fmla="*/ 3030 w 10000"/>
                    <a:gd name="connsiteY881" fmla="*/ 5557 h 10000"/>
                    <a:gd name="connsiteX882" fmla="*/ 3007 w 10000"/>
                    <a:gd name="connsiteY882" fmla="*/ 5580 h 10000"/>
                    <a:gd name="connsiteX883" fmla="*/ 2995 w 10000"/>
                    <a:gd name="connsiteY883" fmla="*/ 5639 h 10000"/>
                    <a:gd name="connsiteX884" fmla="*/ 2995 w 10000"/>
                    <a:gd name="connsiteY884" fmla="*/ 5663 h 10000"/>
                    <a:gd name="connsiteX885" fmla="*/ 2972 w 10000"/>
                    <a:gd name="connsiteY885" fmla="*/ 5721 h 10000"/>
                    <a:gd name="connsiteX886" fmla="*/ 2972 w 10000"/>
                    <a:gd name="connsiteY886" fmla="*/ 5768 h 10000"/>
                    <a:gd name="connsiteX887" fmla="*/ 2949 w 10000"/>
                    <a:gd name="connsiteY887" fmla="*/ 5780 h 10000"/>
                    <a:gd name="connsiteX888" fmla="*/ 2949 w 10000"/>
                    <a:gd name="connsiteY888" fmla="*/ 5826 h 10000"/>
                    <a:gd name="connsiteX889" fmla="*/ 2925 w 10000"/>
                    <a:gd name="connsiteY889" fmla="*/ 5826 h 10000"/>
                    <a:gd name="connsiteX890" fmla="*/ 2914 w 10000"/>
                    <a:gd name="connsiteY890" fmla="*/ 5826 h 10000"/>
                    <a:gd name="connsiteX891" fmla="*/ 2890 w 10000"/>
                    <a:gd name="connsiteY891" fmla="*/ 5780 h 10000"/>
                    <a:gd name="connsiteX892" fmla="*/ 2890 w 10000"/>
                    <a:gd name="connsiteY892" fmla="*/ 5768 h 10000"/>
                    <a:gd name="connsiteX893" fmla="*/ 2890 w 10000"/>
                    <a:gd name="connsiteY893" fmla="*/ 5721 h 10000"/>
                    <a:gd name="connsiteX894" fmla="*/ 2867 w 10000"/>
                    <a:gd name="connsiteY894" fmla="*/ 5709 h 10000"/>
                    <a:gd name="connsiteX895" fmla="*/ 2844 w 10000"/>
                    <a:gd name="connsiteY895" fmla="*/ 5709 h 10000"/>
                    <a:gd name="connsiteX896" fmla="*/ 2832 w 10000"/>
                    <a:gd name="connsiteY896" fmla="*/ 5721 h 10000"/>
                    <a:gd name="connsiteX897" fmla="*/ 2832 w 10000"/>
                    <a:gd name="connsiteY897" fmla="*/ 5745 h 10000"/>
                    <a:gd name="connsiteX898" fmla="*/ 2832 w 10000"/>
                    <a:gd name="connsiteY898" fmla="*/ 5768 h 10000"/>
                    <a:gd name="connsiteX899" fmla="*/ 2786 w 10000"/>
                    <a:gd name="connsiteY899" fmla="*/ 5780 h 10000"/>
                    <a:gd name="connsiteX900" fmla="*/ 2786 w 10000"/>
                    <a:gd name="connsiteY900" fmla="*/ 5803 h 10000"/>
                    <a:gd name="connsiteX901" fmla="*/ 2774 w 10000"/>
                    <a:gd name="connsiteY901" fmla="*/ 5826 h 10000"/>
                    <a:gd name="connsiteX902" fmla="*/ 2774 w 10000"/>
                    <a:gd name="connsiteY902" fmla="*/ 5862 h 10000"/>
                    <a:gd name="connsiteX903" fmla="*/ 2751 w 10000"/>
                    <a:gd name="connsiteY903" fmla="*/ 5909 h 10000"/>
                    <a:gd name="connsiteX904" fmla="*/ 2727 w 10000"/>
                    <a:gd name="connsiteY904" fmla="*/ 5944 h 10000"/>
                    <a:gd name="connsiteX905" fmla="*/ 2704 w 10000"/>
                    <a:gd name="connsiteY905" fmla="*/ 5990 h 10000"/>
                    <a:gd name="connsiteX906" fmla="*/ 2692 w 10000"/>
                    <a:gd name="connsiteY906" fmla="*/ 5990 h 10000"/>
                    <a:gd name="connsiteX907" fmla="*/ 2692 w 10000"/>
                    <a:gd name="connsiteY907" fmla="*/ 6002 h 10000"/>
                    <a:gd name="connsiteX908" fmla="*/ 2646 w 10000"/>
                    <a:gd name="connsiteY908" fmla="*/ 6025 h 10000"/>
                    <a:gd name="connsiteX909" fmla="*/ 2634 w 10000"/>
                    <a:gd name="connsiteY909" fmla="*/ 6062 h 10000"/>
                    <a:gd name="connsiteX910" fmla="*/ 2587 w 10000"/>
                    <a:gd name="connsiteY910" fmla="*/ 6085 h 10000"/>
                    <a:gd name="connsiteX911" fmla="*/ 2564 w 10000"/>
                    <a:gd name="connsiteY911" fmla="*/ 6109 h 10000"/>
                    <a:gd name="connsiteX912" fmla="*/ 2529 w 10000"/>
                    <a:gd name="connsiteY912" fmla="*/ 6132 h 10000"/>
                    <a:gd name="connsiteX913" fmla="*/ 2506 w 10000"/>
                    <a:gd name="connsiteY913" fmla="*/ 6132 h 10000"/>
                    <a:gd name="connsiteX914" fmla="*/ 2494 w 10000"/>
                    <a:gd name="connsiteY914" fmla="*/ 6143 h 10000"/>
                    <a:gd name="connsiteX915" fmla="*/ 2424 w 10000"/>
                    <a:gd name="connsiteY915" fmla="*/ 6132 h 10000"/>
                    <a:gd name="connsiteX916" fmla="*/ 2413 w 10000"/>
                    <a:gd name="connsiteY916" fmla="*/ 6109 h 10000"/>
                    <a:gd name="connsiteX917" fmla="*/ 2366 w 10000"/>
                    <a:gd name="connsiteY917" fmla="*/ 6109 h 10000"/>
                    <a:gd name="connsiteX918" fmla="*/ 2354 w 10000"/>
                    <a:gd name="connsiteY918" fmla="*/ 6085 h 10000"/>
                    <a:gd name="connsiteX919" fmla="*/ 2331 w 10000"/>
                    <a:gd name="connsiteY919" fmla="*/ 6062 h 10000"/>
                    <a:gd name="connsiteX920" fmla="*/ 2331 w 10000"/>
                    <a:gd name="connsiteY920" fmla="*/ 6062 h 10000"/>
                    <a:gd name="connsiteX921" fmla="*/ 2284 w 10000"/>
                    <a:gd name="connsiteY921" fmla="*/ 6085 h 10000"/>
                    <a:gd name="connsiteX922" fmla="*/ 2284 w 10000"/>
                    <a:gd name="connsiteY922" fmla="*/ 6085 h 10000"/>
                    <a:gd name="connsiteX923" fmla="*/ 2273 w 10000"/>
                    <a:gd name="connsiteY923" fmla="*/ 6085 h 10000"/>
                    <a:gd name="connsiteX924" fmla="*/ 2226 w 10000"/>
                    <a:gd name="connsiteY924" fmla="*/ 6109 h 10000"/>
                    <a:gd name="connsiteX925" fmla="*/ 2191 w 10000"/>
                    <a:gd name="connsiteY925" fmla="*/ 6109 h 10000"/>
                    <a:gd name="connsiteX926" fmla="*/ 2145 w 10000"/>
                    <a:gd name="connsiteY926" fmla="*/ 6085 h 10000"/>
                    <a:gd name="connsiteX927" fmla="*/ 2133 w 10000"/>
                    <a:gd name="connsiteY927" fmla="*/ 6085 h 10000"/>
                    <a:gd name="connsiteX928" fmla="*/ 2086 w 10000"/>
                    <a:gd name="connsiteY928" fmla="*/ 6085 h 10000"/>
                    <a:gd name="connsiteX929" fmla="*/ 2063 w 10000"/>
                    <a:gd name="connsiteY929" fmla="*/ 6062 h 10000"/>
                    <a:gd name="connsiteX930" fmla="*/ 2051 w 10000"/>
                    <a:gd name="connsiteY930" fmla="*/ 6050 h 10000"/>
                    <a:gd name="connsiteX931" fmla="*/ 2005 w 10000"/>
                    <a:gd name="connsiteY931" fmla="*/ 6025 h 10000"/>
                    <a:gd name="connsiteX932" fmla="*/ 1993 w 10000"/>
                    <a:gd name="connsiteY932" fmla="*/ 6025 h 10000"/>
                    <a:gd name="connsiteX933" fmla="*/ 1946 w 10000"/>
                    <a:gd name="connsiteY933" fmla="*/ 6025 h 10000"/>
                    <a:gd name="connsiteX934" fmla="*/ 1923 w 10000"/>
                    <a:gd name="connsiteY934" fmla="*/ 6025 h 10000"/>
                    <a:gd name="connsiteX935" fmla="*/ 1888 w 10000"/>
                    <a:gd name="connsiteY935" fmla="*/ 6050 h 10000"/>
                    <a:gd name="connsiteX936" fmla="*/ 1865 w 10000"/>
                    <a:gd name="connsiteY936" fmla="*/ 6062 h 10000"/>
                    <a:gd name="connsiteX937" fmla="*/ 1853 w 10000"/>
                    <a:gd name="connsiteY937" fmla="*/ 6085 h 10000"/>
                    <a:gd name="connsiteX938" fmla="*/ 1807 w 10000"/>
                    <a:gd name="connsiteY938" fmla="*/ 6109 h 10000"/>
                    <a:gd name="connsiteX939" fmla="*/ 1783 w 10000"/>
                    <a:gd name="connsiteY939" fmla="*/ 6132 h 10000"/>
                    <a:gd name="connsiteX940" fmla="*/ 1748 w 10000"/>
                    <a:gd name="connsiteY940" fmla="*/ 6109 h 10000"/>
                    <a:gd name="connsiteX941" fmla="*/ 1725 w 10000"/>
                    <a:gd name="connsiteY941" fmla="*/ 6109 h 10000"/>
                    <a:gd name="connsiteX942" fmla="*/ 1690 w 10000"/>
                    <a:gd name="connsiteY942" fmla="*/ 6085 h 10000"/>
                    <a:gd name="connsiteX943" fmla="*/ 1643 w 10000"/>
                    <a:gd name="connsiteY943" fmla="*/ 6085 h 10000"/>
                    <a:gd name="connsiteX944" fmla="*/ 1608 w 10000"/>
                    <a:gd name="connsiteY944" fmla="*/ 6062 h 10000"/>
                    <a:gd name="connsiteX945" fmla="*/ 1585 w 10000"/>
                    <a:gd name="connsiteY945" fmla="*/ 6025 h 10000"/>
                    <a:gd name="connsiteX946" fmla="*/ 1562 w 10000"/>
                    <a:gd name="connsiteY946" fmla="*/ 6002 h 10000"/>
                    <a:gd name="connsiteX947" fmla="*/ 1550 w 10000"/>
                    <a:gd name="connsiteY947" fmla="*/ 6002 h 10000"/>
                    <a:gd name="connsiteX948" fmla="*/ 1503 w 10000"/>
                    <a:gd name="connsiteY948" fmla="*/ 5990 h 10000"/>
                    <a:gd name="connsiteX949" fmla="*/ 1469 w 10000"/>
                    <a:gd name="connsiteY949" fmla="*/ 5967 h 10000"/>
                    <a:gd name="connsiteX950" fmla="*/ 1422 w 10000"/>
                    <a:gd name="connsiteY950" fmla="*/ 5920 h 10000"/>
                    <a:gd name="connsiteX951" fmla="*/ 1387 w 10000"/>
                    <a:gd name="connsiteY951" fmla="*/ 5909 h 10000"/>
                    <a:gd name="connsiteX952" fmla="*/ 1352 w 10000"/>
                    <a:gd name="connsiteY952" fmla="*/ 5909 h 10000"/>
                    <a:gd name="connsiteX953" fmla="*/ 1329 w 10000"/>
                    <a:gd name="connsiteY953" fmla="*/ 5862 h 10000"/>
                    <a:gd name="connsiteX954" fmla="*/ 1282 w 10000"/>
                    <a:gd name="connsiteY954" fmla="*/ 5862 h 10000"/>
                    <a:gd name="connsiteX955" fmla="*/ 1270 w 10000"/>
                    <a:gd name="connsiteY955" fmla="*/ 5851 h 10000"/>
                    <a:gd name="connsiteX956" fmla="*/ 1247 w 10000"/>
                    <a:gd name="connsiteY956" fmla="*/ 5826 h 10000"/>
                    <a:gd name="connsiteX957" fmla="*/ 1224 w 10000"/>
                    <a:gd name="connsiteY957" fmla="*/ 5803 h 10000"/>
                    <a:gd name="connsiteX958" fmla="*/ 1212 w 10000"/>
                    <a:gd name="connsiteY958" fmla="*/ 5780 h 10000"/>
                    <a:gd name="connsiteX959" fmla="*/ 1166 w 10000"/>
                    <a:gd name="connsiteY959" fmla="*/ 5768 h 10000"/>
                    <a:gd name="connsiteX960" fmla="*/ 1142 w 10000"/>
                    <a:gd name="connsiteY960" fmla="*/ 5768 h 10000"/>
                    <a:gd name="connsiteX961" fmla="*/ 1131 w 10000"/>
                    <a:gd name="connsiteY961" fmla="*/ 5745 h 10000"/>
                    <a:gd name="connsiteX962" fmla="*/ 1084 w 10000"/>
                    <a:gd name="connsiteY962" fmla="*/ 5721 h 10000"/>
                    <a:gd name="connsiteX963" fmla="*/ 1026 w 10000"/>
                    <a:gd name="connsiteY963" fmla="*/ 5721 h 10000"/>
                    <a:gd name="connsiteX964" fmla="*/ 991 w 10000"/>
                    <a:gd name="connsiteY964" fmla="*/ 5721 h 10000"/>
                    <a:gd name="connsiteX965" fmla="*/ 944 w 10000"/>
                    <a:gd name="connsiteY965" fmla="*/ 5721 h 10000"/>
                    <a:gd name="connsiteX966" fmla="*/ 909 w 10000"/>
                    <a:gd name="connsiteY966" fmla="*/ 5709 h 10000"/>
                    <a:gd name="connsiteX967" fmla="*/ 886 w 10000"/>
                    <a:gd name="connsiteY967" fmla="*/ 5709 h 10000"/>
                    <a:gd name="connsiteX968" fmla="*/ 862 w 10000"/>
                    <a:gd name="connsiteY968" fmla="*/ 5721 h 10000"/>
                    <a:gd name="connsiteX969" fmla="*/ 828 w 10000"/>
                    <a:gd name="connsiteY969" fmla="*/ 5745 h 10000"/>
                    <a:gd name="connsiteX970" fmla="*/ 828 w 10000"/>
                    <a:gd name="connsiteY970" fmla="*/ 5745 h 10000"/>
                    <a:gd name="connsiteX971" fmla="*/ 781 w 10000"/>
                    <a:gd name="connsiteY971" fmla="*/ 5768 h 10000"/>
                    <a:gd name="connsiteX972" fmla="*/ 769 w 10000"/>
                    <a:gd name="connsiteY972" fmla="*/ 5780 h 10000"/>
                    <a:gd name="connsiteX973" fmla="*/ 723 w 10000"/>
                    <a:gd name="connsiteY973" fmla="*/ 5768 h 10000"/>
                    <a:gd name="connsiteX974" fmla="*/ 711 w 10000"/>
                    <a:gd name="connsiteY974" fmla="*/ 5768 h 10000"/>
                    <a:gd name="connsiteX975" fmla="*/ 641 w 10000"/>
                    <a:gd name="connsiteY975" fmla="*/ 5745 h 10000"/>
                    <a:gd name="connsiteX976" fmla="*/ 606 w 10000"/>
                    <a:gd name="connsiteY976" fmla="*/ 5709 h 10000"/>
                    <a:gd name="connsiteX977" fmla="*/ 571 w 10000"/>
                    <a:gd name="connsiteY977" fmla="*/ 5709 h 10000"/>
                    <a:gd name="connsiteX978" fmla="*/ 524 w 10000"/>
                    <a:gd name="connsiteY978" fmla="*/ 5686 h 10000"/>
                    <a:gd name="connsiteX979" fmla="*/ 490 w 10000"/>
                    <a:gd name="connsiteY979" fmla="*/ 5686 h 10000"/>
                    <a:gd name="connsiteX980" fmla="*/ 466 w 10000"/>
                    <a:gd name="connsiteY980" fmla="*/ 5663 h 10000"/>
                    <a:gd name="connsiteX981" fmla="*/ 420 w 10000"/>
                    <a:gd name="connsiteY981" fmla="*/ 5686 h 10000"/>
                    <a:gd name="connsiteX982" fmla="*/ 408 w 10000"/>
                    <a:gd name="connsiteY982" fmla="*/ 5686 h 10000"/>
                    <a:gd name="connsiteX983" fmla="*/ 385 w 10000"/>
                    <a:gd name="connsiteY983" fmla="*/ 5709 h 10000"/>
                    <a:gd name="connsiteX984" fmla="*/ 361 w 10000"/>
                    <a:gd name="connsiteY984" fmla="*/ 5686 h 10000"/>
                    <a:gd name="connsiteX985" fmla="*/ 361 w 10000"/>
                    <a:gd name="connsiteY985" fmla="*/ 5686 h 10000"/>
                    <a:gd name="connsiteX986" fmla="*/ 350 w 10000"/>
                    <a:gd name="connsiteY986" fmla="*/ 5686 h 10000"/>
                    <a:gd name="connsiteX987" fmla="*/ 303 w 10000"/>
                    <a:gd name="connsiteY987" fmla="*/ 5663 h 10000"/>
                    <a:gd name="connsiteX988" fmla="*/ 280 w 10000"/>
                    <a:gd name="connsiteY988" fmla="*/ 5663 h 10000"/>
                    <a:gd name="connsiteX989" fmla="*/ 268 w 10000"/>
                    <a:gd name="connsiteY989" fmla="*/ 5639 h 10000"/>
                    <a:gd name="connsiteX990" fmla="*/ 268 w 10000"/>
                    <a:gd name="connsiteY990" fmla="*/ 5628 h 10000"/>
                    <a:gd name="connsiteX991" fmla="*/ 245 w 10000"/>
                    <a:gd name="connsiteY991" fmla="*/ 5580 h 10000"/>
                    <a:gd name="connsiteX992" fmla="*/ 245 w 10000"/>
                    <a:gd name="connsiteY992" fmla="*/ 5557 h 10000"/>
                    <a:gd name="connsiteX993" fmla="*/ 245 w 10000"/>
                    <a:gd name="connsiteY993" fmla="*/ 5545 h 10000"/>
                    <a:gd name="connsiteX994" fmla="*/ 221 w 10000"/>
                    <a:gd name="connsiteY994" fmla="*/ 5522 h 10000"/>
                    <a:gd name="connsiteX995" fmla="*/ 210 w 10000"/>
                    <a:gd name="connsiteY995" fmla="*/ 5499 h 10000"/>
                    <a:gd name="connsiteX996" fmla="*/ 163 w 10000"/>
                    <a:gd name="connsiteY996" fmla="*/ 5487 h 10000"/>
                    <a:gd name="connsiteX997" fmla="*/ 163 w 10000"/>
                    <a:gd name="connsiteY997" fmla="*/ 5464 h 10000"/>
                    <a:gd name="connsiteX998" fmla="*/ 163 w 10000"/>
                    <a:gd name="connsiteY998" fmla="*/ 5440 h 10000"/>
                    <a:gd name="connsiteX999" fmla="*/ 163 w 10000"/>
                    <a:gd name="connsiteY999" fmla="*/ 5416 h 10000"/>
                    <a:gd name="connsiteX1000" fmla="*/ 140 w 10000"/>
                    <a:gd name="connsiteY1000" fmla="*/ 5404 h 10000"/>
                    <a:gd name="connsiteX1001" fmla="*/ 140 w 10000"/>
                    <a:gd name="connsiteY1001" fmla="*/ 5357 h 10000"/>
                    <a:gd name="connsiteX1002" fmla="*/ 140 w 10000"/>
                    <a:gd name="connsiteY1002" fmla="*/ 5346 h 10000"/>
                    <a:gd name="connsiteX1003" fmla="*/ 128 w 10000"/>
                    <a:gd name="connsiteY1003" fmla="*/ 5322 h 10000"/>
                    <a:gd name="connsiteX1004" fmla="*/ 128 w 10000"/>
                    <a:gd name="connsiteY1004" fmla="*/ 5299 h 10000"/>
                    <a:gd name="connsiteX1005" fmla="*/ 128 w 10000"/>
                    <a:gd name="connsiteY1005" fmla="*/ 5264 h 10000"/>
                    <a:gd name="connsiteX1006" fmla="*/ 105 w 10000"/>
                    <a:gd name="connsiteY1006" fmla="*/ 5241 h 10000"/>
                    <a:gd name="connsiteX1007" fmla="*/ 82 w 10000"/>
                    <a:gd name="connsiteY1007" fmla="*/ 5218 h 10000"/>
                    <a:gd name="connsiteX1008" fmla="*/ 47 w 10000"/>
                    <a:gd name="connsiteY1008" fmla="*/ 5206 h 10000"/>
                    <a:gd name="connsiteX1009" fmla="*/ 0 w 10000"/>
                    <a:gd name="connsiteY1009" fmla="*/ 5206 h 10000"/>
                    <a:gd name="connsiteX1010" fmla="*/ 0 w 10000"/>
                    <a:gd name="connsiteY1010" fmla="*/ 2803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Lst>
                  <a:rect l="l" t="t" r="r" b="b"/>
                  <a:pathLst>
                    <a:path w="10000" h="10000">
                      <a:moveTo>
                        <a:pt x="0" y="2803"/>
                      </a:moveTo>
                      <a:lnTo>
                        <a:pt x="2448" y="0"/>
                      </a:lnTo>
                      <a:lnTo>
                        <a:pt x="2506" y="0"/>
                      </a:lnTo>
                      <a:cubicBezTo>
                        <a:pt x="2521" y="8"/>
                        <a:pt x="2537" y="16"/>
                        <a:pt x="2552" y="24"/>
                      </a:cubicBezTo>
                      <a:cubicBezTo>
                        <a:pt x="2564" y="28"/>
                        <a:pt x="2575" y="31"/>
                        <a:pt x="2587" y="35"/>
                      </a:cubicBezTo>
                      <a:lnTo>
                        <a:pt x="2587" y="35"/>
                      </a:lnTo>
                      <a:cubicBezTo>
                        <a:pt x="2603" y="43"/>
                        <a:pt x="2618" y="51"/>
                        <a:pt x="2634" y="59"/>
                      </a:cubicBezTo>
                      <a:lnTo>
                        <a:pt x="2669" y="82"/>
                      </a:lnTo>
                      <a:lnTo>
                        <a:pt x="2669" y="82"/>
                      </a:lnTo>
                      <a:lnTo>
                        <a:pt x="2774" y="178"/>
                      </a:lnTo>
                      <a:cubicBezTo>
                        <a:pt x="2793" y="213"/>
                        <a:pt x="2813" y="247"/>
                        <a:pt x="2832" y="282"/>
                      </a:cubicBezTo>
                      <a:lnTo>
                        <a:pt x="2832" y="282"/>
                      </a:lnTo>
                      <a:cubicBezTo>
                        <a:pt x="2844" y="302"/>
                        <a:pt x="2855" y="321"/>
                        <a:pt x="2867" y="341"/>
                      </a:cubicBezTo>
                      <a:lnTo>
                        <a:pt x="2867" y="341"/>
                      </a:lnTo>
                      <a:lnTo>
                        <a:pt x="2890" y="364"/>
                      </a:lnTo>
                      <a:cubicBezTo>
                        <a:pt x="2898" y="372"/>
                        <a:pt x="2906" y="379"/>
                        <a:pt x="2914" y="387"/>
                      </a:cubicBezTo>
                      <a:lnTo>
                        <a:pt x="2914" y="387"/>
                      </a:lnTo>
                      <a:lnTo>
                        <a:pt x="2914" y="399"/>
                      </a:lnTo>
                      <a:cubicBezTo>
                        <a:pt x="2918" y="414"/>
                        <a:pt x="2921" y="430"/>
                        <a:pt x="2925" y="446"/>
                      </a:cubicBezTo>
                      <a:lnTo>
                        <a:pt x="2925" y="446"/>
                      </a:lnTo>
                      <a:lnTo>
                        <a:pt x="2972" y="446"/>
                      </a:lnTo>
                      <a:cubicBezTo>
                        <a:pt x="2980" y="438"/>
                        <a:pt x="2987" y="430"/>
                        <a:pt x="2995" y="422"/>
                      </a:cubicBezTo>
                      <a:lnTo>
                        <a:pt x="2995" y="422"/>
                      </a:lnTo>
                      <a:lnTo>
                        <a:pt x="3030" y="399"/>
                      </a:lnTo>
                      <a:lnTo>
                        <a:pt x="3030" y="399"/>
                      </a:lnTo>
                      <a:cubicBezTo>
                        <a:pt x="3038" y="414"/>
                        <a:pt x="3046" y="430"/>
                        <a:pt x="3054" y="446"/>
                      </a:cubicBezTo>
                      <a:cubicBezTo>
                        <a:pt x="3066" y="454"/>
                        <a:pt x="3077" y="462"/>
                        <a:pt x="3089" y="470"/>
                      </a:cubicBezTo>
                      <a:lnTo>
                        <a:pt x="3135" y="470"/>
                      </a:lnTo>
                      <a:lnTo>
                        <a:pt x="3170" y="470"/>
                      </a:lnTo>
                      <a:lnTo>
                        <a:pt x="3170" y="470"/>
                      </a:lnTo>
                      <a:cubicBezTo>
                        <a:pt x="3178" y="462"/>
                        <a:pt x="3185" y="454"/>
                        <a:pt x="3193" y="446"/>
                      </a:cubicBezTo>
                      <a:lnTo>
                        <a:pt x="3205" y="446"/>
                      </a:lnTo>
                      <a:lnTo>
                        <a:pt x="3252" y="481"/>
                      </a:lnTo>
                      <a:lnTo>
                        <a:pt x="3252" y="481"/>
                      </a:lnTo>
                      <a:lnTo>
                        <a:pt x="3287" y="504"/>
                      </a:lnTo>
                      <a:cubicBezTo>
                        <a:pt x="3302" y="516"/>
                        <a:pt x="3318" y="527"/>
                        <a:pt x="3333" y="539"/>
                      </a:cubicBezTo>
                      <a:lnTo>
                        <a:pt x="3333" y="539"/>
                      </a:lnTo>
                      <a:lnTo>
                        <a:pt x="3392" y="539"/>
                      </a:lnTo>
                      <a:lnTo>
                        <a:pt x="3427" y="539"/>
                      </a:lnTo>
                      <a:cubicBezTo>
                        <a:pt x="3435" y="547"/>
                        <a:pt x="3442" y="555"/>
                        <a:pt x="3450" y="563"/>
                      </a:cubicBezTo>
                      <a:lnTo>
                        <a:pt x="3450" y="563"/>
                      </a:lnTo>
                      <a:lnTo>
                        <a:pt x="3508" y="539"/>
                      </a:lnTo>
                      <a:lnTo>
                        <a:pt x="3508" y="539"/>
                      </a:lnTo>
                      <a:cubicBezTo>
                        <a:pt x="3516" y="555"/>
                        <a:pt x="3523" y="570"/>
                        <a:pt x="3531" y="586"/>
                      </a:cubicBezTo>
                      <a:lnTo>
                        <a:pt x="3555" y="586"/>
                      </a:lnTo>
                      <a:lnTo>
                        <a:pt x="3590" y="586"/>
                      </a:lnTo>
                      <a:lnTo>
                        <a:pt x="3636" y="586"/>
                      </a:lnTo>
                      <a:lnTo>
                        <a:pt x="3636" y="586"/>
                      </a:lnTo>
                      <a:lnTo>
                        <a:pt x="3636" y="586"/>
                      </a:lnTo>
                      <a:lnTo>
                        <a:pt x="3636" y="611"/>
                      </a:lnTo>
                      <a:lnTo>
                        <a:pt x="3636" y="611"/>
                      </a:lnTo>
                      <a:lnTo>
                        <a:pt x="3648" y="623"/>
                      </a:lnTo>
                      <a:lnTo>
                        <a:pt x="3648" y="623"/>
                      </a:lnTo>
                      <a:lnTo>
                        <a:pt x="3695" y="623"/>
                      </a:lnTo>
                      <a:cubicBezTo>
                        <a:pt x="3699" y="631"/>
                        <a:pt x="3702" y="638"/>
                        <a:pt x="3706" y="646"/>
                      </a:cubicBezTo>
                      <a:lnTo>
                        <a:pt x="3706" y="646"/>
                      </a:lnTo>
                      <a:lnTo>
                        <a:pt x="3730" y="646"/>
                      </a:lnTo>
                      <a:lnTo>
                        <a:pt x="3730" y="646"/>
                      </a:lnTo>
                      <a:lnTo>
                        <a:pt x="3730" y="669"/>
                      </a:lnTo>
                      <a:cubicBezTo>
                        <a:pt x="3738" y="673"/>
                        <a:pt x="3745" y="677"/>
                        <a:pt x="3753" y="681"/>
                      </a:cubicBezTo>
                      <a:lnTo>
                        <a:pt x="3788" y="704"/>
                      </a:lnTo>
                      <a:lnTo>
                        <a:pt x="3788" y="704"/>
                      </a:lnTo>
                      <a:lnTo>
                        <a:pt x="3811" y="727"/>
                      </a:lnTo>
                      <a:lnTo>
                        <a:pt x="3846" y="727"/>
                      </a:lnTo>
                      <a:lnTo>
                        <a:pt x="3846" y="727"/>
                      </a:lnTo>
                      <a:lnTo>
                        <a:pt x="3846" y="752"/>
                      </a:lnTo>
                      <a:lnTo>
                        <a:pt x="3846" y="752"/>
                      </a:lnTo>
                      <a:lnTo>
                        <a:pt x="3869" y="752"/>
                      </a:lnTo>
                      <a:lnTo>
                        <a:pt x="3869" y="752"/>
                      </a:lnTo>
                      <a:lnTo>
                        <a:pt x="3869" y="752"/>
                      </a:lnTo>
                      <a:cubicBezTo>
                        <a:pt x="3877" y="756"/>
                        <a:pt x="3885" y="759"/>
                        <a:pt x="3893" y="763"/>
                      </a:cubicBezTo>
                      <a:lnTo>
                        <a:pt x="3893" y="786"/>
                      </a:lnTo>
                      <a:cubicBezTo>
                        <a:pt x="3885" y="798"/>
                        <a:pt x="3877" y="809"/>
                        <a:pt x="3869" y="821"/>
                      </a:cubicBezTo>
                      <a:lnTo>
                        <a:pt x="3869" y="868"/>
                      </a:lnTo>
                      <a:lnTo>
                        <a:pt x="3869" y="903"/>
                      </a:lnTo>
                      <a:cubicBezTo>
                        <a:pt x="3861" y="918"/>
                        <a:pt x="3854" y="934"/>
                        <a:pt x="3846" y="949"/>
                      </a:cubicBezTo>
                      <a:cubicBezTo>
                        <a:pt x="3842" y="968"/>
                        <a:pt x="3838" y="988"/>
                        <a:pt x="3834" y="1007"/>
                      </a:cubicBezTo>
                      <a:cubicBezTo>
                        <a:pt x="3826" y="1020"/>
                        <a:pt x="3819" y="1032"/>
                        <a:pt x="3811" y="1045"/>
                      </a:cubicBezTo>
                      <a:lnTo>
                        <a:pt x="3811" y="1092"/>
                      </a:lnTo>
                      <a:cubicBezTo>
                        <a:pt x="3803" y="1104"/>
                        <a:pt x="3796" y="1115"/>
                        <a:pt x="3788" y="1127"/>
                      </a:cubicBezTo>
                      <a:lnTo>
                        <a:pt x="3788" y="1127"/>
                      </a:lnTo>
                      <a:lnTo>
                        <a:pt x="3811" y="1150"/>
                      </a:lnTo>
                      <a:cubicBezTo>
                        <a:pt x="3819" y="1138"/>
                        <a:pt x="3826" y="1127"/>
                        <a:pt x="3834" y="1115"/>
                      </a:cubicBezTo>
                      <a:cubicBezTo>
                        <a:pt x="3838" y="1092"/>
                        <a:pt x="3842" y="1068"/>
                        <a:pt x="3846" y="1045"/>
                      </a:cubicBezTo>
                      <a:cubicBezTo>
                        <a:pt x="3854" y="1041"/>
                        <a:pt x="3861" y="1038"/>
                        <a:pt x="3869" y="1033"/>
                      </a:cubicBezTo>
                      <a:lnTo>
                        <a:pt x="3869" y="984"/>
                      </a:lnTo>
                      <a:cubicBezTo>
                        <a:pt x="3877" y="972"/>
                        <a:pt x="3885" y="961"/>
                        <a:pt x="3893" y="949"/>
                      </a:cubicBezTo>
                      <a:lnTo>
                        <a:pt x="3893" y="926"/>
                      </a:lnTo>
                      <a:cubicBezTo>
                        <a:pt x="3901" y="914"/>
                        <a:pt x="3908" y="903"/>
                        <a:pt x="3916" y="891"/>
                      </a:cubicBezTo>
                      <a:lnTo>
                        <a:pt x="3916" y="845"/>
                      </a:lnTo>
                      <a:lnTo>
                        <a:pt x="3928" y="845"/>
                      </a:lnTo>
                      <a:lnTo>
                        <a:pt x="3986" y="821"/>
                      </a:lnTo>
                      <a:cubicBezTo>
                        <a:pt x="4002" y="817"/>
                        <a:pt x="4017" y="814"/>
                        <a:pt x="4033" y="810"/>
                      </a:cubicBezTo>
                      <a:lnTo>
                        <a:pt x="4091" y="810"/>
                      </a:lnTo>
                      <a:lnTo>
                        <a:pt x="4172" y="810"/>
                      </a:lnTo>
                      <a:lnTo>
                        <a:pt x="4254" y="810"/>
                      </a:lnTo>
                      <a:lnTo>
                        <a:pt x="4312" y="786"/>
                      </a:lnTo>
                      <a:lnTo>
                        <a:pt x="4347" y="786"/>
                      </a:lnTo>
                      <a:lnTo>
                        <a:pt x="4417" y="786"/>
                      </a:lnTo>
                      <a:cubicBezTo>
                        <a:pt x="4437" y="778"/>
                        <a:pt x="4456" y="771"/>
                        <a:pt x="4476" y="763"/>
                      </a:cubicBezTo>
                      <a:lnTo>
                        <a:pt x="4557" y="763"/>
                      </a:lnTo>
                      <a:lnTo>
                        <a:pt x="4615" y="763"/>
                      </a:lnTo>
                      <a:cubicBezTo>
                        <a:pt x="4627" y="759"/>
                        <a:pt x="4638" y="756"/>
                        <a:pt x="4650" y="752"/>
                      </a:cubicBezTo>
                      <a:lnTo>
                        <a:pt x="4709" y="752"/>
                      </a:lnTo>
                      <a:lnTo>
                        <a:pt x="4732" y="752"/>
                      </a:lnTo>
                      <a:lnTo>
                        <a:pt x="4732" y="727"/>
                      </a:lnTo>
                      <a:cubicBezTo>
                        <a:pt x="4748" y="719"/>
                        <a:pt x="4763" y="712"/>
                        <a:pt x="4779" y="704"/>
                      </a:cubicBezTo>
                      <a:lnTo>
                        <a:pt x="4790" y="704"/>
                      </a:lnTo>
                      <a:lnTo>
                        <a:pt x="4814" y="704"/>
                      </a:lnTo>
                      <a:lnTo>
                        <a:pt x="4814" y="727"/>
                      </a:lnTo>
                      <a:lnTo>
                        <a:pt x="4848" y="727"/>
                      </a:lnTo>
                      <a:lnTo>
                        <a:pt x="4848" y="752"/>
                      </a:lnTo>
                      <a:cubicBezTo>
                        <a:pt x="4856" y="756"/>
                        <a:pt x="4864" y="759"/>
                        <a:pt x="4872" y="763"/>
                      </a:cubicBezTo>
                      <a:lnTo>
                        <a:pt x="4895" y="763"/>
                      </a:lnTo>
                      <a:lnTo>
                        <a:pt x="4930" y="763"/>
                      </a:lnTo>
                      <a:lnTo>
                        <a:pt x="4953" y="763"/>
                      </a:lnTo>
                      <a:lnTo>
                        <a:pt x="4988" y="786"/>
                      </a:lnTo>
                      <a:lnTo>
                        <a:pt x="5012" y="786"/>
                      </a:lnTo>
                      <a:lnTo>
                        <a:pt x="5012" y="786"/>
                      </a:lnTo>
                      <a:lnTo>
                        <a:pt x="5035" y="786"/>
                      </a:lnTo>
                      <a:cubicBezTo>
                        <a:pt x="5043" y="794"/>
                        <a:pt x="5050" y="802"/>
                        <a:pt x="5058" y="810"/>
                      </a:cubicBezTo>
                      <a:lnTo>
                        <a:pt x="5070" y="786"/>
                      </a:lnTo>
                      <a:lnTo>
                        <a:pt x="5093" y="763"/>
                      </a:lnTo>
                      <a:lnTo>
                        <a:pt x="5093" y="763"/>
                      </a:lnTo>
                      <a:cubicBezTo>
                        <a:pt x="5101" y="771"/>
                        <a:pt x="5109" y="778"/>
                        <a:pt x="5117" y="786"/>
                      </a:cubicBezTo>
                      <a:lnTo>
                        <a:pt x="5117" y="821"/>
                      </a:lnTo>
                      <a:cubicBezTo>
                        <a:pt x="5121" y="829"/>
                        <a:pt x="5124" y="837"/>
                        <a:pt x="5128" y="845"/>
                      </a:cubicBezTo>
                      <a:lnTo>
                        <a:pt x="5128" y="868"/>
                      </a:lnTo>
                      <a:cubicBezTo>
                        <a:pt x="5136" y="880"/>
                        <a:pt x="5144" y="891"/>
                        <a:pt x="5152" y="903"/>
                      </a:cubicBezTo>
                      <a:lnTo>
                        <a:pt x="5175" y="926"/>
                      </a:lnTo>
                      <a:lnTo>
                        <a:pt x="5175" y="984"/>
                      </a:lnTo>
                      <a:lnTo>
                        <a:pt x="5175" y="1092"/>
                      </a:lnTo>
                      <a:lnTo>
                        <a:pt x="5175" y="1173"/>
                      </a:lnTo>
                      <a:cubicBezTo>
                        <a:pt x="5183" y="1231"/>
                        <a:pt x="5190" y="1290"/>
                        <a:pt x="5198" y="1349"/>
                      </a:cubicBezTo>
                      <a:lnTo>
                        <a:pt x="5198" y="1454"/>
                      </a:lnTo>
                      <a:lnTo>
                        <a:pt x="5198" y="1490"/>
                      </a:lnTo>
                      <a:cubicBezTo>
                        <a:pt x="5202" y="1498"/>
                        <a:pt x="5206" y="1505"/>
                        <a:pt x="5210" y="1513"/>
                      </a:cubicBezTo>
                      <a:cubicBezTo>
                        <a:pt x="5218" y="1525"/>
                        <a:pt x="5225" y="1536"/>
                        <a:pt x="5233" y="1548"/>
                      </a:cubicBezTo>
                      <a:cubicBezTo>
                        <a:pt x="5241" y="1556"/>
                        <a:pt x="5248" y="1564"/>
                        <a:pt x="5256" y="1572"/>
                      </a:cubicBezTo>
                      <a:cubicBezTo>
                        <a:pt x="5260" y="1580"/>
                        <a:pt x="5264" y="1587"/>
                        <a:pt x="5268" y="1595"/>
                      </a:cubicBezTo>
                      <a:lnTo>
                        <a:pt x="5268" y="1631"/>
                      </a:lnTo>
                      <a:cubicBezTo>
                        <a:pt x="5276" y="1650"/>
                        <a:pt x="5283" y="1670"/>
                        <a:pt x="5291" y="1689"/>
                      </a:cubicBezTo>
                      <a:cubicBezTo>
                        <a:pt x="5299" y="1704"/>
                        <a:pt x="5307" y="1720"/>
                        <a:pt x="5315" y="1735"/>
                      </a:cubicBezTo>
                      <a:lnTo>
                        <a:pt x="5315" y="1770"/>
                      </a:lnTo>
                      <a:cubicBezTo>
                        <a:pt x="5323" y="1786"/>
                        <a:pt x="5330" y="1801"/>
                        <a:pt x="5338" y="1817"/>
                      </a:cubicBezTo>
                      <a:cubicBezTo>
                        <a:pt x="5330" y="1821"/>
                        <a:pt x="5323" y="1824"/>
                        <a:pt x="5315" y="1828"/>
                      </a:cubicBezTo>
                      <a:cubicBezTo>
                        <a:pt x="5323" y="1844"/>
                        <a:pt x="5330" y="1860"/>
                        <a:pt x="5338" y="1876"/>
                      </a:cubicBezTo>
                      <a:lnTo>
                        <a:pt x="5350" y="1876"/>
                      </a:lnTo>
                      <a:lnTo>
                        <a:pt x="5350" y="1936"/>
                      </a:lnTo>
                      <a:lnTo>
                        <a:pt x="5350" y="1971"/>
                      </a:lnTo>
                      <a:lnTo>
                        <a:pt x="5373" y="1994"/>
                      </a:lnTo>
                      <a:lnTo>
                        <a:pt x="5373" y="2017"/>
                      </a:lnTo>
                      <a:lnTo>
                        <a:pt x="5373" y="2052"/>
                      </a:lnTo>
                      <a:lnTo>
                        <a:pt x="5373" y="2076"/>
                      </a:lnTo>
                      <a:lnTo>
                        <a:pt x="5350" y="2099"/>
                      </a:lnTo>
                      <a:cubicBezTo>
                        <a:pt x="5346" y="2107"/>
                        <a:pt x="5342" y="2114"/>
                        <a:pt x="5338" y="2122"/>
                      </a:cubicBezTo>
                      <a:lnTo>
                        <a:pt x="5338" y="2122"/>
                      </a:lnTo>
                      <a:lnTo>
                        <a:pt x="5338" y="2134"/>
                      </a:lnTo>
                      <a:lnTo>
                        <a:pt x="5338" y="2157"/>
                      </a:lnTo>
                      <a:cubicBezTo>
                        <a:pt x="5342" y="2169"/>
                        <a:pt x="5346" y="2180"/>
                        <a:pt x="5350" y="2192"/>
                      </a:cubicBezTo>
                      <a:lnTo>
                        <a:pt x="5350" y="2216"/>
                      </a:lnTo>
                      <a:lnTo>
                        <a:pt x="5350" y="2239"/>
                      </a:lnTo>
                      <a:cubicBezTo>
                        <a:pt x="5358" y="2251"/>
                        <a:pt x="5365" y="2262"/>
                        <a:pt x="5373" y="2275"/>
                      </a:cubicBezTo>
                      <a:lnTo>
                        <a:pt x="5396" y="2298"/>
                      </a:lnTo>
                      <a:lnTo>
                        <a:pt x="5396" y="2298"/>
                      </a:lnTo>
                      <a:lnTo>
                        <a:pt x="5420" y="2322"/>
                      </a:lnTo>
                      <a:lnTo>
                        <a:pt x="5431" y="2333"/>
                      </a:lnTo>
                      <a:lnTo>
                        <a:pt x="5455" y="2333"/>
                      </a:lnTo>
                      <a:lnTo>
                        <a:pt x="5455" y="2358"/>
                      </a:lnTo>
                      <a:lnTo>
                        <a:pt x="5455" y="2381"/>
                      </a:lnTo>
                      <a:lnTo>
                        <a:pt x="5490" y="2404"/>
                      </a:lnTo>
                      <a:cubicBezTo>
                        <a:pt x="5498" y="2416"/>
                        <a:pt x="5505" y="2427"/>
                        <a:pt x="5513" y="2439"/>
                      </a:cubicBezTo>
                      <a:lnTo>
                        <a:pt x="5536" y="2462"/>
                      </a:lnTo>
                      <a:lnTo>
                        <a:pt x="5571" y="2474"/>
                      </a:lnTo>
                      <a:lnTo>
                        <a:pt x="5594" y="2474"/>
                      </a:lnTo>
                      <a:lnTo>
                        <a:pt x="5618" y="2474"/>
                      </a:lnTo>
                      <a:cubicBezTo>
                        <a:pt x="5630" y="2489"/>
                        <a:pt x="5641" y="2506"/>
                        <a:pt x="5653" y="2521"/>
                      </a:cubicBezTo>
                      <a:lnTo>
                        <a:pt x="5676" y="2521"/>
                      </a:lnTo>
                      <a:cubicBezTo>
                        <a:pt x="5684" y="2529"/>
                        <a:pt x="5691" y="2537"/>
                        <a:pt x="5699" y="2545"/>
                      </a:cubicBezTo>
                      <a:cubicBezTo>
                        <a:pt x="5703" y="2557"/>
                        <a:pt x="5707" y="2568"/>
                        <a:pt x="5711" y="2580"/>
                      </a:cubicBezTo>
                      <a:cubicBezTo>
                        <a:pt x="5727" y="2591"/>
                        <a:pt x="5742" y="2603"/>
                        <a:pt x="5758" y="2614"/>
                      </a:cubicBezTo>
                      <a:cubicBezTo>
                        <a:pt x="5762" y="2622"/>
                        <a:pt x="5765" y="2630"/>
                        <a:pt x="5769" y="2638"/>
                      </a:cubicBezTo>
                      <a:cubicBezTo>
                        <a:pt x="5777" y="2646"/>
                        <a:pt x="5785" y="2653"/>
                        <a:pt x="5793" y="2661"/>
                      </a:cubicBezTo>
                      <a:cubicBezTo>
                        <a:pt x="5801" y="2669"/>
                        <a:pt x="5808" y="2677"/>
                        <a:pt x="5816" y="2685"/>
                      </a:cubicBezTo>
                      <a:lnTo>
                        <a:pt x="5839" y="2685"/>
                      </a:lnTo>
                      <a:lnTo>
                        <a:pt x="5793" y="2697"/>
                      </a:lnTo>
                      <a:lnTo>
                        <a:pt x="5769" y="2697"/>
                      </a:lnTo>
                      <a:lnTo>
                        <a:pt x="5758" y="2697"/>
                      </a:lnTo>
                      <a:cubicBezTo>
                        <a:pt x="5750" y="2705"/>
                        <a:pt x="5742" y="2712"/>
                        <a:pt x="5734" y="2720"/>
                      </a:cubicBezTo>
                      <a:lnTo>
                        <a:pt x="5711" y="2743"/>
                      </a:lnTo>
                      <a:lnTo>
                        <a:pt x="5676" y="2743"/>
                      </a:lnTo>
                      <a:lnTo>
                        <a:pt x="5676" y="2767"/>
                      </a:lnTo>
                      <a:cubicBezTo>
                        <a:pt x="5668" y="2778"/>
                        <a:pt x="5661" y="2791"/>
                        <a:pt x="5653" y="2803"/>
                      </a:cubicBezTo>
                      <a:lnTo>
                        <a:pt x="5629" y="2803"/>
                      </a:lnTo>
                      <a:cubicBezTo>
                        <a:pt x="5625" y="2811"/>
                        <a:pt x="5622" y="2819"/>
                        <a:pt x="5618" y="2827"/>
                      </a:cubicBezTo>
                      <a:lnTo>
                        <a:pt x="5618" y="2827"/>
                      </a:lnTo>
                      <a:cubicBezTo>
                        <a:pt x="5610" y="2839"/>
                        <a:pt x="5602" y="2850"/>
                        <a:pt x="5594" y="2862"/>
                      </a:cubicBezTo>
                      <a:lnTo>
                        <a:pt x="5571" y="2862"/>
                      </a:lnTo>
                      <a:cubicBezTo>
                        <a:pt x="5567" y="2870"/>
                        <a:pt x="5563" y="2877"/>
                        <a:pt x="5559" y="2885"/>
                      </a:cubicBezTo>
                      <a:lnTo>
                        <a:pt x="5559" y="2885"/>
                      </a:lnTo>
                      <a:lnTo>
                        <a:pt x="5559" y="2908"/>
                      </a:lnTo>
                      <a:cubicBezTo>
                        <a:pt x="5563" y="2900"/>
                        <a:pt x="5567" y="2893"/>
                        <a:pt x="5571" y="2885"/>
                      </a:cubicBezTo>
                      <a:lnTo>
                        <a:pt x="5594" y="2885"/>
                      </a:lnTo>
                      <a:lnTo>
                        <a:pt x="5629" y="2862"/>
                      </a:lnTo>
                      <a:lnTo>
                        <a:pt x="5629" y="2862"/>
                      </a:lnTo>
                      <a:lnTo>
                        <a:pt x="5676" y="2862"/>
                      </a:lnTo>
                      <a:lnTo>
                        <a:pt x="5711" y="2827"/>
                      </a:lnTo>
                      <a:cubicBezTo>
                        <a:pt x="5727" y="2819"/>
                        <a:pt x="5742" y="2811"/>
                        <a:pt x="5758" y="2803"/>
                      </a:cubicBezTo>
                      <a:cubicBezTo>
                        <a:pt x="5770" y="2795"/>
                        <a:pt x="5781" y="2786"/>
                        <a:pt x="5793" y="2778"/>
                      </a:cubicBezTo>
                      <a:cubicBezTo>
                        <a:pt x="5801" y="2774"/>
                        <a:pt x="5808" y="2771"/>
                        <a:pt x="5816" y="2767"/>
                      </a:cubicBezTo>
                      <a:cubicBezTo>
                        <a:pt x="5824" y="2771"/>
                        <a:pt x="5831" y="2774"/>
                        <a:pt x="5839" y="2778"/>
                      </a:cubicBezTo>
                      <a:lnTo>
                        <a:pt x="5839" y="2778"/>
                      </a:lnTo>
                      <a:cubicBezTo>
                        <a:pt x="5862" y="2796"/>
                        <a:pt x="5886" y="2811"/>
                        <a:pt x="5909" y="2827"/>
                      </a:cubicBezTo>
                      <a:lnTo>
                        <a:pt x="5909" y="2827"/>
                      </a:lnTo>
                      <a:cubicBezTo>
                        <a:pt x="5932" y="2831"/>
                        <a:pt x="5956" y="2834"/>
                        <a:pt x="5979" y="2838"/>
                      </a:cubicBezTo>
                      <a:lnTo>
                        <a:pt x="6014" y="2885"/>
                      </a:lnTo>
                      <a:lnTo>
                        <a:pt x="6014" y="2885"/>
                      </a:lnTo>
                      <a:lnTo>
                        <a:pt x="6131" y="2978"/>
                      </a:lnTo>
                      <a:lnTo>
                        <a:pt x="6131" y="2978"/>
                      </a:lnTo>
                      <a:cubicBezTo>
                        <a:pt x="6154" y="2993"/>
                        <a:pt x="6177" y="3009"/>
                        <a:pt x="6200" y="3024"/>
                      </a:cubicBezTo>
                      <a:lnTo>
                        <a:pt x="6212" y="3048"/>
                      </a:lnTo>
                      <a:lnTo>
                        <a:pt x="6212" y="3083"/>
                      </a:lnTo>
                      <a:lnTo>
                        <a:pt x="6212" y="3083"/>
                      </a:lnTo>
                      <a:cubicBezTo>
                        <a:pt x="6220" y="3092"/>
                        <a:pt x="6227" y="3100"/>
                        <a:pt x="6235" y="3108"/>
                      </a:cubicBezTo>
                      <a:lnTo>
                        <a:pt x="6259" y="3108"/>
                      </a:lnTo>
                      <a:lnTo>
                        <a:pt x="6259" y="3108"/>
                      </a:lnTo>
                      <a:lnTo>
                        <a:pt x="6270" y="3119"/>
                      </a:lnTo>
                      <a:lnTo>
                        <a:pt x="6270" y="3166"/>
                      </a:lnTo>
                      <a:lnTo>
                        <a:pt x="6270" y="3225"/>
                      </a:lnTo>
                      <a:lnTo>
                        <a:pt x="6270" y="3225"/>
                      </a:lnTo>
                      <a:cubicBezTo>
                        <a:pt x="6258" y="3264"/>
                        <a:pt x="6247" y="3302"/>
                        <a:pt x="6235" y="3341"/>
                      </a:cubicBezTo>
                      <a:lnTo>
                        <a:pt x="6235" y="3341"/>
                      </a:lnTo>
                      <a:cubicBezTo>
                        <a:pt x="6227" y="3364"/>
                        <a:pt x="6220" y="3389"/>
                        <a:pt x="6212" y="3412"/>
                      </a:cubicBezTo>
                      <a:lnTo>
                        <a:pt x="6212" y="3412"/>
                      </a:lnTo>
                      <a:cubicBezTo>
                        <a:pt x="6200" y="3431"/>
                        <a:pt x="6189" y="3451"/>
                        <a:pt x="6177" y="3470"/>
                      </a:cubicBezTo>
                      <a:cubicBezTo>
                        <a:pt x="6169" y="3489"/>
                        <a:pt x="6162" y="3509"/>
                        <a:pt x="6154" y="3529"/>
                      </a:cubicBezTo>
                      <a:lnTo>
                        <a:pt x="6177" y="3529"/>
                      </a:lnTo>
                      <a:cubicBezTo>
                        <a:pt x="6185" y="3513"/>
                        <a:pt x="6192" y="3497"/>
                        <a:pt x="6200" y="3482"/>
                      </a:cubicBezTo>
                      <a:cubicBezTo>
                        <a:pt x="6212" y="3463"/>
                        <a:pt x="6223" y="3443"/>
                        <a:pt x="6235" y="3424"/>
                      </a:cubicBezTo>
                      <a:cubicBezTo>
                        <a:pt x="6243" y="3405"/>
                        <a:pt x="6251" y="3385"/>
                        <a:pt x="6259" y="3365"/>
                      </a:cubicBezTo>
                      <a:cubicBezTo>
                        <a:pt x="6271" y="3357"/>
                        <a:pt x="6282" y="3349"/>
                        <a:pt x="6294" y="3341"/>
                      </a:cubicBezTo>
                      <a:cubicBezTo>
                        <a:pt x="6302" y="3337"/>
                        <a:pt x="6309" y="3334"/>
                        <a:pt x="6317" y="3330"/>
                      </a:cubicBezTo>
                      <a:cubicBezTo>
                        <a:pt x="6325" y="3314"/>
                        <a:pt x="6332" y="3299"/>
                        <a:pt x="6340" y="3283"/>
                      </a:cubicBezTo>
                      <a:cubicBezTo>
                        <a:pt x="6344" y="3275"/>
                        <a:pt x="6348" y="3268"/>
                        <a:pt x="6352" y="3260"/>
                      </a:cubicBezTo>
                      <a:lnTo>
                        <a:pt x="6375" y="3260"/>
                      </a:lnTo>
                      <a:lnTo>
                        <a:pt x="6399" y="3260"/>
                      </a:lnTo>
                      <a:cubicBezTo>
                        <a:pt x="6403" y="3275"/>
                        <a:pt x="6406" y="3291"/>
                        <a:pt x="6410" y="3306"/>
                      </a:cubicBezTo>
                      <a:lnTo>
                        <a:pt x="6434" y="3330"/>
                      </a:lnTo>
                      <a:lnTo>
                        <a:pt x="6457" y="3330"/>
                      </a:lnTo>
                      <a:lnTo>
                        <a:pt x="6492" y="3330"/>
                      </a:lnTo>
                      <a:lnTo>
                        <a:pt x="6492" y="3341"/>
                      </a:lnTo>
                      <a:lnTo>
                        <a:pt x="6515" y="3341"/>
                      </a:lnTo>
                      <a:lnTo>
                        <a:pt x="6550" y="3341"/>
                      </a:lnTo>
                      <a:lnTo>
                        <a:pt x="6573" y="3341"/>
                      </a:lnTo>
                      <a:lnTo>
                        <a:pt x="6597" y="3365"/>
                      </a:lnTo>
                      <a:cubicBezTo>
                        <a:pt x="6609" y="3373"/>
                        <a:pt x="6620" y="3381"/>
                        <a:pt x="6632" y="3389"/>
                      </a:cubicBezTo>
                      <a:lnTo>
                        <a:pt x="6632" y="3412"/>
                      </a:lnTo>
                      <a:lnTo>
                        <a:pt x="6655" y="3412"/>
                      </a:lnTo>
                      <a:lnTo>
                        <a:pt x="6678" y="3412"/>
                      </a:lnTo>
                      <a:cubicBezTo>
                        <a:pt x="6686" y="3404"/>
                        <a:pt x="6694" y="3397"/>
                        <a:pt x="6702" y="3389"/>
                      </a:cubicBezTo>
                      <a:lnTo>
                        <a:pt x="6702" y="3341"/>
                      </a:lnTo>
                      <a:lnTo>
                        <a:pt x="6702" y="3330"/>
                      </a:lnTo>
                      <a:lnTo>
                        <a:pt x="6678" y="3306"/>
                      </a:lnTo>
                      <a:cubicBezTo>
                        <a:pt x="6670" y="3291"/>
                        <a:pt x="6663" y="3275"/>
                        <a:pt x="6655" y="3260"/>
                      </a:cubicBezTo>
                      <a:lnTo>
                        <a:pt x="6655" y="3248"/>
                      </a:lnTo>
                      <a:lnTo>
                        <a:pt x="6632" y="3225"/>
                      </a:lnTo>
                      <a:cubicBezTo>
                        <a:pt x="6628" y="3212"/>
                        <a:pt x="6624" y="3201"/>
                        <a:pt x="6620" y="3189"/>
                      </a:cubicBezTo>
                      <a:lnTo>
                        <a:pt x="6620" y="3143"/>
                      </a:lnTo>
                      <a:lnTo>
                        <a:pt x="6632" y="3119"/>
                      </a:lnTo>
                      <a:lnTo>
                        <a:pt x="6655" y="3119"/>
                      </a:lnTo>
                      <a:lnTo>
                        <a:pt x="6702" y="3119"/>
                      </a:lnTo>
                      <a:lnTo>
                        <a:pt x="6713" y="3119"/>
                      </a:lnTo>
                      <a:lnTo>
                        <a:pt x="7214" y="5944"/>
                      </a:lnTo>
                      <a:lnTo>
                        <a:pt x="7238" y="5944"/>
                      </a:lnTo>
                      <a:lnTo>
                        <a:pt x="7273" y="5967"/>
                      </a:lnTo>
                      <a:lnTo>
                        <a:pt x="7273" y="5990"/>
                      </a:lnTo>
                      <a:cubicBezTo>
                        <a:pt x="7281" y="5994"/>
                        <a:pt x="7288" y="5998"/>
                        <a:pt x="7296" y="6002"/>
                      </a:cubicBezTo>
                      <a:lnTo>
                        <a:pt x="7319" y="6025"/>
                      </a:lnTo>
                      <a:cubicBezTo>
                        <a:pt x="7327" y="6039"/>
                        <a:pt x="7335" y="6050"/>
                        <a:pt x="7343" y="6062"/>
                      </a:cubicBezTo>
                      <a:lnTo>
                        <a:pt x="7343" y="6132"/>
                      </a:lnTo>
                      <a:lnTo>
                        <a:pt x="7354" y="6143"/>
                      </a:lnTo>
                      <a:cubicBezTo>
                        <a:pt x="7362" y="6159"/>
                        <a:pt x="7370" y="6174"/>
                        <a:pt x="7378" y="6190"/>
                      </a:cubicBezTo>
                      <a:lnTo>
                        <a:pt x="7413" y="6225"/>
                      </a:lnTo>
                      <a:lnTo>
                        <a:pt x="7459" y="6271"/>
                      </a:lnTo>
                      <a:cubicBezTo>
                        <a:pt x="7467" y="6275"/>
                        <a:pt x="7475" y="6280"/>
                        <a:pt x="7483" y="6284"/>
                      </a:cubicBezTo>
                      <a:cubicBezTo>
                        <a:pt x="7494" y="6299"/>
                        <a:pt x="7506" y="6315"/>
                        <a:pt x="7517" y="6331"/>
                      </a:cubicBezTo>
                      <a:cubicBezTo>
                        <a:pt x="7525" y="6343"/>
                        <a:pt x="7533" y="6354"/>
                        <a:pt x="7541" y="6366"/>
                      </a:cubicBezTo>
                      <a:lnTo>
                        <a:pt x="7576" y="6413"/>
                      </a:lnTo>
                      <a:cubicBezTo>
                        <a:pt x="7584" y="6432"/>
                        <a:pt x="7591" y="6453"/>
                        <a:pt x="7599" y="6472"/>
                      </a:cubicBezTo>
                      <a:cubicBezTo>
                        <a:pt x="7618" y="6484"/>
                        <a:pt x="7638" y="6495"/>
                        <a:pt x="7657" y="6507"/>
                      </a:cubicBezTo>
                      <a:cubicBezTo>
                        <a:pt x="7677" y="6526"/>
                        <a:pt x="7696" y="6546"/>
                        <a:pt x="7716" y="6565"/>
                      </a:cubicBezTo>
                      <a:cubicBezTo>
                        <a:pt x="7735" y="6581"/>
                        <a:pt x="7755" y="6596"/>
                        <a:pt x="7774" y="6612"/>
                      </a:cubicBezTo>
                      <a:lnTo>
                        <a:pt x="7844" y="6612"/>
                      </a:lnTo>
                      <a:lnTo>
                        <a:pt x="7914" y="6612"/>
                      </a:lnTo>
                      <a:lnTo>
                        <a:pt x="7984" y="6612"/>
                      </a:lnTo>
                      <a:lnTo>
                        <a:pt x="8042" y="6612"/>
                      </a:lnTo>
                      <a:lnTo>
                        <a:pt x="8100" y="6612"/>
                      </a:lnTo>
                      <a:lnTo>
                        <a:pt x="8182" y="6612"/>
                      </a:lnTo>
                      <a:lnTo>
                        <a:pt x="8240" y="6612"/>
                      </a:lnTo>
                      <a:lnTo>
                        <a:pt x="8275" y="6612"/>
                      </a:lnTo>
                      <a:lnTo>
                        <a:pt x="8333" y="6612"/>
                      </a:lnTo>
                      <a:cubicBezTo>
                        <a:pt x="8360" y="6621"/>
                        <a:pt x="8388" y="6628"/>
                        <a:pt x="8415" y="6636"/>
                      </a:cubicBezTo>
                      <a:lnTo>
                        <a:pt x="8462" y="6671"/>
                      </a:lnTo>
                      <a:lnTo>
                        <a:pt x="8497" y="6706"/>
                      </a:lnTo>
                      <a:cubicBezTo>
                        <a:pt x="8512" y="6714"/>
                        <a:pt x="8528" y="6722"/>
                        <a:pt x="8543" y="6730"/>
                      </a:cubicBezTo>
                      <a:cubicBezTo>
                        <a:pt x="8562" y="6738"/>
                        <a:pt x="8582" y="6745"/>
                        <a:pt x="8601" y="6753"/>
                      </a:cubicBezTo>
                      <a:lnTo>
                        <a:pt x="8636" y="6730"/>
                      </a:lnTo>
                      <a:cubicBezTo>
                        <a:pt x="8652" y="6738"/>
                        <a:pt x="8667" y="6745"/>
                        <a:pt x="8683" y="6753"/>
                      </a:cubicBezTo>
                      <a:lnTo>
                        <a:pt x="8741" y="6753"/>
                      </a:lnTo>
                      <a:lnTo>
                        <a:pt x="8776" y="6776"/>
                      </a:lnTo>
                      <a:cubicBezTo>
                        <a:pt x="8792" y="6803"/>
                        <a:pt x="8807" y="6831"/>
                        <a:pt x="8823" y="6858"/>
                      </a:cubicBezTo>
                      <a:cubicBezTo>
                        <a:pt x="8835" y="6870"/>
                        <a:pt x="8846" y="6882"/>
                        <a:pt x="8858" y="6894"/>
                      </a:cubicBezTo>
                      <a:cubicBezTo>
                        <a:pt x="8866" y="6914"/>
                        <a:pt x="8873" y="6934"/>
                        <a:pt x="8881" y="6953"/>
                      </a:cubicBezTo>
                      <a:lnTo>
                        <a:pt x="8916" y="6953"/>
                      </a:lnTo>
                      <a:lnTo>
                        <a:pt x="8963" y="6953"/>
                      </a:lnTo>
                      <a:cubicBezTo>
                        <a:pt x="8967" y="6961"/>
                        <a:pt x="8970" y="6968"/>
                        <a:pt x="8974" y="6976"/>
                      </a:cubicBezTo>
                      <a:lnTo>
                        <a:pt x="8974" y="6976"/>
                      </a:lnTo>
                      <a:lnTo>
                        <a:pt x="9021" y="6976"/>
                      </a:lnTo>
                      <a:lnTo>
                        <a:pt x="9044" y="6953"/>
                      </a:lnTo>
                      <a:cubicBezTo>
                        <a:pt x="9056" y="6945"/>
                        <a:pt x="9067" y="6937"/>
                        <a:pt x="9079" y="6929"/>
                      </a:cubicBezTo>
                      <a:cubicBezTo>
                        <a:pt x="9087" y="6925"/>
                        <a:pt x="9095" y="6922"/>
                        <a:pt x="9103" y="6918"/>
                      </a:cubicBezTo>
                      <a:lnTo>
                        <a:pt x="9161" y="6918"/>
                      </a:lnTo>
                      <a:cubicBezTo>
                        <a:pt x="9173" y="6922"/>
                        <a:pt x="9184" y="6925"/>
                        <a:pt x="9196" y="6929"/>
                      </a:cubicBezTo>
                      <a:lnTo>
                        <a:pt x="9242" y="6929"/>
                      </a:lnTo>
                      <a:lnTo>
                        <a:pt x="9301" y="6929"/>
                      </a:lnTo>
                      <a:lnTo>
                        <a:pt x="9336" y="6929"/>
                      </a:lnTo>
                      <a:cubicBezTo>
                        <a:pt x="9351" y="6917"/>
                        <a:pt x="9367" y="6906"/>
                        <a:pt x="9382" y="6894"/>
                      </a:cubicBezTo>
                      <a:cubicBezTo>
                        <a:pt x="9390" y="6882"/>
                        <a:pt x="9398" y="6871"/>
                        <a:pt x="9406" y="6858"/>
                      </a:cubicBezTo>
                      <a:cubicBezTo>
                        <a:pt x="9418" y="6850"/>
                        <a:pt x="9429" y="6842"/>
                        <a:pt x="9441" y="6834"/>
                      </a:cubicBezTo>
                      <a:lnTo>
                        <a:pt x="9464" y="6811"/>
                      </a:lnTo>
                      <a:lnTo>
                        <a:pt x="9499" y="6788"/>
                      </a:lnTo>
                      <a:cubicBezTo>
                        <a:pt x="9514" y="6776"/>
                        <a:pt x="9530" y="6765"/>
                        <a:pt x="9545" y="6753"/>
                      </a:cubicBezTo>
                      <a:lnTo>
                        <a:pt x="9580" y="6730"/>
                      </a:lnTo>
                      <a:cubicBezTo>
                        <a:pt x="9592" y="6722"/>
                        <a:pt x="9603" y="6714"/>
                        <a:pt x="9615" y="6706"/>
                      </a:cubicBezTo>
                      <a:lnTo>
                        <a:pt x="9639" y="6694"/>
                      </a:lnTo>
                      <a:lnTo>
                        <a:pt x="9685" y="6694"/>
                      </a:lnTo>
                      <a:lnTo>
                        <a:pt x="9685" y="6671"/>
                      </a:lnTo>
                      <a:lnTo>
                        <a:pt x="9744" y="6671"/>
                      </a:lnTo>
                      <a:lnTo>
                        <a:pt x="9779" y="6671"/>
                      </a:lnTo>
                      <a:lnTo>
                        <a:pt x="9779" y="6647"/>
                      </a:lnTo>
                      <a:lnTo>
                        <a:pt x="9802" y="6647"/>
                      </a:lnTo>
                      <a:cubicBezTo>
                        <a:pt x="9810" y="6655"/>
                        <a:pt x="9817" y="6663"/>
                        <a:pt x="9825" y="6671"/>
                      </a:cubicBezTo>
                      <a:lnTo>
                        <a:pt x="9860" y="6671"/>
                      </a:lnTo>
                      <a:lnTo>
                        <a:pt x="9883" y="6694"/>
                      </a:lnTo>
                      <a:lnTo>
                        <a:pt x="9918" y="6706"/>
                      </a:lnTo>
                      <a:lnTo>
                        <a:pt x="9918" y="6753"/>
                      </a:lnTo>
                      <a:lnTo>
                        <a:pt x="9918" y="6788"/>
                      </a:lnTo>
                      <a:lnTo>
                        <a:pt x="9918" y="6834"/>
                      </a:lnTo>
                      <a:lnTo>
                        <a:pt x="9918" y="6870"/>
                      </a:lnTo>
                      <a:lnTo>
                        <a:pt x="9942" y="6894"/>
                      </a:lnTo>
                      <a:lnTo>
                        <a:pt x="9965" y="6894"/>
                      </a:lnTo>
                      <a:cubicBezTo>
                        <a:pt x="9977" y="6902"/>
                        <a:pt x="9988" y="6910"/>
                        <a:pt x="10000" y="6918"/>
                      </a:cubicBezTo>
                      <a:lnTo>
                        <a:pt x="10000" y="6929"/>
                      </a:lnTo>
                      <a:lnTo>
                        <a:pt x="10000" y="6953"/>
                      </a:lnTo>
                      <a:cubicBezTo>
                        <a:pt x="9988" y="6968"/>
                        <a:pt x="9977" y="6984"/>
                        <a:pt x="9965" y="6999"/>
                      </a:cubicBezTo>
                      <a:cubicBezTo>
                        <a:pt x="9957" y="7011"/>
                        <a:pt x="9950" y="7022"/>
                        <a:pt x="9942" y="7034"/>
                      </a:cubicBezTo>
                      <a:cubicBezTo>
                        <a:pt x="9934" y="7046"/>
                        <a:pt x="9926" y="7057"/>
                        <a:pt x="9918" y="7069"/>
                      </a:cubicBezTo>
                      <a:cubicBezTo>
                        <a:pt x="9914" y="7077"/>
                        <a:pt x="9911" y="7084"/>
                        <a:pt x="9907" y="7092"/>
                      </a:cubicBezTo>
                      <a:lnTo>
                        <a:pt x="9907" y="7116"/>
                      </a:lnTo>
                      <a:cubicBezTo>
                        <a:pt x="9880" y="7124"/>
                        <a:pt x="9852" y="7131"/>
                        <a:pt x="9825" y="7139"/>
                      </a:cubicBezTo>
                      <a:lnTo>
                        <a:pt x="9720" y="7211"/>
                      </a:lnTo>
                      <a:cubicBezTo>
                        <a:pt x="9701" y="7234"/>
                        <a:pt x="9681" y="7257"/>
                        <a:pt x="9662" y="7280"/>
                      </a:cubicBezTo>
                      <a:cubicBezTo>
                        <a:pt x="9643" y="7300"/>
                        <a:pt x="9623" y="7319"/>
                        <a:pt x="9604" y="7339"/>
                      </a:cubicBezTo>
                      <a:lnTo>
                        <a:pt x="9557" y="7374"/>
                      </a:lnTo>
                      <a:cubicBezTo>
                        <a:pt x="9545" y="7382"/>
                        <a:pt x="9534" y="7390"/>
                        <a:pt x="9522" y="7398"/>
                      </a:cubicBezTo>
                      <a:lnTo>
                        <a:pt x="9476" y="7456"/>
                      </a:lnTo>
                      <a:lnTo>
                        <a:pt x="9476" y="7503"/>
                      </a:lnTo>
                      <a:cubicBezTo>
                        <a:pt x="9472" y="7494"/>
                        <a:pt x="9468" y="7487"/>
                        <a:pt x="9464" y="7479"/>
                      </a:cubicBezTo>
                      <a:cubicBezTo>
                        <a:pt x="9456" y="7491"/>
                        <a:pt x="9449" y="7503"/>
                        <a:pt x="9441" y="7515"/>
                      </a:cubicBezTo>
                      <a:lnTo>
                        <a:pt x="9441" y="7561"/>
                      </a:lnTo>
                      <a:lnTo>
                        <a:pt x="9441" y="7597"/>
                      </a:lnTo>
                      <a:cubicBezTo>
                        <a:pt x="9433" y="7613"/>
                        <a:pt x="9425" y="7628"/>
                        <a:pt x="9417" y="7644"/>
                      </a:cubicBezTo>
                      <a:lnTo>
                        <a:pt x="9406" y="7644"/>
                      </a:lnTo>
                      <a:cubicBezTo>
                        <a:pt x="9398" y="7656"/>
                        <a:pt x="9390" y="7667"/>
                        <a:pt x="9382" y="7679"/>
                      </a:cubicBezTo>
                      <a:cubicBezTo>
                        <a:pt x="9374" y="7687"/>
                        <a:pt x="9367" y="7695"/>
                        <a:pt x="9359" y="7703"/>
                      </a:cubicBezTo>
                      <a:cubicBezTo>
                        <a:pt x="9351" y="7707"/>
                        <a:pt x="9344" y="7711"/>
                        <a:pt x="9336" y="7715"/>
                      </a:cubicBezTo>
                      <a:lnTo>
                        <a:pt x="9301" y="7715"/>
                      </a:lnTo>
                      <a:cubicBezTo>
                        <a:pt x="9293" y="7723"/>
                        <a:pt x="9285" y="7730"/>
                        <a:pt x="9277" y="7738"/>
                      </a:cubicBezTo>
                      <a:lnTo>
                        <a:pt x="9242" y="7761"/>
                      </a:lnTo>
                      <a:lnTo>
                        <a:pt x="9219" y="7784"/>
                      </a:lnTo>
                      <a:cubicBezTo>
                        <a:pt x="9207" y="7788"/>
                        <a:pt x="9196" y="7793"/>
                        <a:pt x="9184" y="7797"/>
                      </a:cubicBezTo>
                      <a:cubicBezTo>
                        <a:pt x="9176" y="7812"/>
                        <a:pt x="9169" y="7828"/>
                        <a:pt x="9161" y="7843"/>
                      </a:cubicBezTo>
                      <a:lnTo>
                        <a:pt x="9126" y="7855"/>
                      </a:lnTo>
                      <a:lnTo>
                        <a:pt x="9079" y="7902"/>
                      </a:lnTo>
                      <a:lnTo>
                        <a:pt x="9056" y="7925"/>
                      </a:lnTo>
                      <a:lnTo>
                        <a:pt x="9021" y="7960"/>
                      </a:lnTo>
                      <a:lnTo>
                        <a:pt x="8998" y="7983"/>
                      </a:lnTo>
                      <a:lnTo>
                        <a:pt x="8974" y="7983"/>
                      </a:lnTo>
                      <a:lnTo>
                        <a:pt x="8963" y="7983"/>
                      </a:lnTo>
                      <a:lnTo>
                        <a:pt x="8963" y="7960"/>
                      </a:lnTo>
                      <a:lnTo>
                        <a:pt x="8939" y="7936"/>
                      </a:lnTo>
                      <a:lnTo>
                        <a:pt x="8904" y="7936"/>
                      </a:lnTo>
                      <a:cubicBezTo>
                        <a:pt x="8896" y="7932"/>
                        <a:pt x="8889" y="7929"/>
                        <a:pt x="8881" y="7925"/>
                      </a:cubicBezTo>
                      <a:cubicBezTo>
                        <a:pt x="8873" y="7929"/>
                        <a:pt x="8866" y="7932"/>
                        <a:pt x="8858" y="7936"/>
                      </a:cubicBezTo>
                      <a:lnTo>
                        <a:pt x="8834" y="7960"/>
                      </a:lnTo>
                      <a:cubicBezTo>
                        <a:pt x="8830" y="7968"/>
                        <a:pt x="8827" y="7975"/>
                        <a:pt x="8823" y="7983"/>
                      </a:cubicBezTo>
                      <a:lnTo>
                        <a:pt x="8823" y="7983"/>
                      </a:lnTo>
                      <a:lnTo>
                        <a:pt x="8823" y="8006"/>
                      </a:lnTo>
                      <a:cubicBezTo>
                        <a:pt x="8827" y="8010"/>
                        <a:pt x="8830" y="8014"/>
                        <a:pt x="8834" y="8018"/>
                      </a:cubicBezTo>
                      <a:lnTo>
                        <a:pt x="8858" y="8042"/>
                      </a:lnTo>
                      <a:lnTo>
                        <a:pt x="8881" y="8065"/>
                      </a:lnTo>
                      <a:cubicBezTo>
                        <a:pt x="8889" y="8069"/>
                        <a:pt x="8896" y="8073"/>
                        <a:pt x="8904" y="8077"/>
                      </a:cubicBezTo>
                      <a:lnTo>
                        <a:pt x="8916" y="8101"/>
                      </a:lnTo>
                      <a:cubicBezTo>
                        <a:pt x="8924" y="8109"/>
                        <a:pt x="8931" y="8117"/>
                        <a:pt x="8939" y="8126"/>
                      </a:cubicBezTo>
                      <a:lnTo>
                        <a:pt x="8939" y="8126"/>
                      </a:lnTo>
                      <a:lnTo>
                        <a:pt x="8916" y="8149"/>
                      </a:lnTo>
                      <a:cubicBezTo>
                        <a:pt x="8912" y="8153"/>
                        <a:pt x="8908" y="8156"/>
                        <a:pt x="8904" y="8160"/>
                      </a:cubicBezTo>
                      <a:cubicBezTo>
                        <a:pt x="8889" y="8156"/>
                        <a:pt x="8873" y="8153"/>
                        <a:pt x="8858" y="8149"/>
                      </a:cubicBezTo>
                      <a:lnTo>
                        <a:pt x="8834" y="8149"/>
                      </a:lnTo>
                      <a:lnTo>
                        <a:pt x="8834" y="8126"/>
                      </a:lnTo>
                      <a:lnTo>
                        <a:pt x="8776" y="8126"/>
                      </a:lnTo>
                      <a:lnTo>
                        <a:pt x="8741" y="8149"/>
                      </a:lnTo>
                      <a:cubicBezTo>
                        <a:pt x="8726" y="8141"/>
                        <a:pt x="8710" y="8134"/>
                        <a:pt x="8695" y="8126"/>
                      </a:cubicBezTo>
                      <a:lnTo>
                        <a:pt x="8636" y="8126"/>
                      </a:lnTo>
                      <a:lnTo>
                        <a:pt x="8601" y="8149"/>
                      </a:lnTo>
                      <a:lnTo>
                        <a:pt x="8543" y="8149"/>
                      </a:lnTo>
                      <a:cubicBezTo>
                        <a:pt x="8528" y="8153"/>
                        <a:pt x="8512" y="8156"/>
                        <a:pt x="8497" y="8160"/>
                      </a:cubicBezTo>
                      <a:lnTo>
                        <a:pt x="8485" y="8184"/>
                      </a:lnTo>
                      <a:lnTo>
                        <a:pt x="8438" y="8184"/>
                      </a:lnTo>
                      <a:lnTo>
                        <a:pt x="8415" y="8207"/>
                      </a:lnTo>
                      <a:lnTo>
                        <a:pt x="8380" y="8207"/>
                      </a:lnTo>
                      <a:cubicBezTo>
                        <a:pt x="8372" y="8219"/>
                        <a:pt x="8365" y="8230"/>
                        <a:pt x="8357" y="8242"/>
                      </a:cubicBezTo>
                      <a:lnTo>
                        <a:pt x="8322" y="8242"/>
                      </a:lnTo>
                      <a:cubicBezTo>
                        <a:pt x="8314" y="8250"/>
                        <a:pt x="8306" y="8257"/>
                        <a:pt x="8298" y="8265"/>
                      </a:cubicBezTo>
                      <a:lnTo>
                        <a:pt x="8263" y="8265"/>
                      </a:lnTo>
                      <a:lnTo>
                        <a:pt x="8240" y="8288"/>
                      </a:lnTo>
                      <a:lnTo>
                        <a:pt x="8240" y="8300"/>
                      </a:lnTo>
                      <a:cubicBezTo>
                        <a:pt x="8224" y="8308"/>
                        <a:pt x="8209" y="8315"/>
                        <a:pt x="8193" y="8323"/>
                      </a:cubicBezTo>
                      <a:lnTo>
                        <a:pt x="8135" y="8323"/>
                      </a:lnTo>
                      <a:cubicBezTo>
                        <a:pt x="8131" y="8331"/>
                        <a:pt x="8128" y="8338"/>
                        <a:pt x="8124" y="8346"/>
                      </a:cubicBezTo>
                      <a:lnTo>
                        <a:pt x="8100" y="8358"/>
                      </a:lnTo>
                      <a:lnTo>
                        <a:pt x="8054" y="8358"/>
                      </a:lnTo>
                      <a:lnTo>
                        <a:pt x="8019" y="8381"/>
                      </a:lnTo>
                      <a:cubicBezTo>
                        <a:pt x="8011" y="8389"/>
                        <a:pt x="8003" y="8398"/>
                        <a:pt x="7995" y="8406"/>
                      </a:cubicBezTo>
                      <a:lnTo>
                        <a:pt x="7960" y="8429"/>
                      </a:lnTo>
                      <a:cubicBezTo>
                        <a:pt x="7945" y="8433"/>
                        <a:pt x="7929" y="8436"/>
                        <a:pt x="7914" y="8440"/>
                      </a:cubicBezTo>
                      <a:lnTo>
                        <a:pt x="7902" y="8464"/>
                      </a:lnTo>
                      <a:lnTo>
                        <a:pt x="7902" y="8488"/>
                      </a:lnTo>
                      <a:lnTo>
                        <a:pt x="7855" y="8523"/>
                      </a:lnTo>
                      <a:cubicBezTo>
                        <a:pt x="7851" y="8531"/>
                        <a:pt x="7848" y="8539"/>
                        <a:pt x="7844" y="8547"/>
                      </a:cubicBezTo>
                      <a:lnTo>
                        <a:pt x="7821" y="8570"/>
                      </a:lnTo>
                      <a:lnTo>
                        <a:pt x="7797" y="8582"/>
                      </a:lnTo>
                      <a:lnTo>
                        <a:pt x="7797" y="8605"/>
                      </a:lnTo>
                      <a:cubicBezTo>
                        <a:pt x="7789" y="8613"/>
                        <a:pt x="7782" y="8621"/>
                        <a:pt x="7774" y="8629"/>
                      </a:cubicBezTo>
                      <a:cubicBezTo>
                        <a:pt x="7770" y="8637"/>
                        <a:pt x="7766" y="8644"/>
                        <a:pt x="7762" y="8652"/>
                      </a:cubicBezTo>
                      <a:lnTo>
                        <a:pt x="7762" y="8663"/>
                      </a:lnTo>
                      <a:lnTo>
                        <a:pt x="7762" y="8688"/>
                      </a:lnTo>
                      <a:lnTo>
                        <a:pt x="7762" y="8711"/>
                      </a:lnTo>
                      <a:cubicBezTo>
                        <a:pt x="7754" y="8715"/>
                        <a:pt x="7747" y="8719"/>
                        <a:pt x="7739" y="8723"/>
                      </a:cubicBezTo>
                      <a:lnTo>
                        <a:pt x="7716" y="8746"/>
                      </a:lnTo>
                      <a:lnTo>
                        <a:pt x="7716" y="8769"/>
                      </a:lnTo>
                      <a:lnTo>
                        <a:pt x="7681" y="8792"/>
                      </a:lnTo>
                      <a:lnTo>
                        <a:pt x="7681" y="8804"/>
                      </a:lnTo>
                      <a:lnTo>
                        <a:pt x="7681" y="8827"/>
                      </a:lnTo>
                      <a:lnTo>
                        <a:pt x="7681" y="8850"/>
                      </a:lnTo>
                      <a:lnTo>
                        <a:pt x="7692" y="8850"/>
                      </a:lnTo>
                      <a:lnTo>
                        <a:pt x="7716" y="8862"/>
                      </a:lnTo>
                      <a:lnTo>
                        <a:pt x="7762" y="8862"/>
                      </a:lnTo>
                      <a:lnTo>
                        <a:pt x="7774" y="8862"/>
                      </a:lnTo>
                      <a:lnTo>
                        <a:pt x="7797" y="8862"/>
                      </a:lnTo>
                      <a:lnTo>
                        <a:pt x="7797" y="8862"/>
                      </a:lnTo>
                      <a:cubicBezTo>
                        <a:pt x="7805" y="8870"/>
                        <a:pt x="7813" y="8877"/>
                        <a:pt x="7821" y="8885"/>
                      </a:cubicBezTo>
                      <a:lnTo>
                        <a:pt x="7855" y="8885"/>
                      </a:lnTo>
                      <a:cubicBezTo>
                        <a:pt x="7871" y="8877"/>
                        <a:pt x="7886" y="8870"/>
                        <a:pt x="7902" y="8862"/>
                      </a:cubicBezTo>
                      <a:lnTo>
                        <a:pt x="7937" y="8862"/>
                      </a:lnTo>
                      <a:lnTo>
                        <a:pt x="7984" y="8850"/>
                      </a:lnTo>
                      <a:cubicBezTo>
                        <a:pt x="7988" y="8842"/>
                        <a:pt x="7991" y="8835"/>
                        <a:pt x="7995" y="8827"/>
                      </a:cubicBezTo>
                      <a:lnTo>
                        <a:pt x="8042" y="8827"/>
                      </a:lnTo>
                      <a:cubicBezTo>
                        <a:pt x="8046" y="8839"/>
                        <a:pt x="8050" y="8850"/>
                        <a:pt x="8054" y="8862"/>
                      </a:cubicBezTo>
                      <a:lnTo>
                        <a:pt x="8077" y="8885"/>
                      </a:lnTo>
                      <a:cubicBezTo>
                        <a:pt x="8093" y="8901"/>
                        <a:pt x="8108" y="8917"/>
                        <a:pt x="8124" y="8933"/>
                      </a:cubicBezTo>
                      <a:cubicBezTo>
                        <a:pt x="8136" y="8945"/>
                        <a:pt x="8147" y="8957"/>
                        <a:pt x="8159" y="8969"/>
                      </a:cubicBezTo>
                      <a:cubicBezTo>
                        <a:pt x="8167" y="8982"/>
                        <a:pt x="8174" y="8993"/>
                        <a:pt x="8182" y="9005"/>
                      </a:cubicBezTo>
                      <a:lnTo>
                        <a:pt x="8182" y="9051"/>
                      </a:lnTo>
                      <a:lnTo>
                        <a:pt x="8159" y="9074"/>
                      </a:lnTo>
                      <a:lnTo>
                        <a:pt x="8124" y="9086"/>
                      </a:lnTo>
                      <a:lnTo>
                        <a:pt x="8077" y="9086"/>
                      </a:lnTo>
                      <a:cubicBezTo>
                        <a:pt x="8069" y="9082"/>
                        <a:pt x="8062" y="9078"/>
                        <a:pt x="8054" y="9074"/>
                      </a:cubicBezTo>
                      <a:lnTo>
                        <a:pt x="8042" y="9074"/>
                      </a:lnTo>
                      <a:lnTo>
                        <a:pt x="7995" y="9074"/>
                      </a:lnTo>
                      <a:lnTo>
                        <a:pt x="7937" y="9074"/>
                      </a:lnTo>
                      <a:lnTo>
                        <a:pt x="7902" y="9074"/>
                      </a:lnTo>
                      <a:cubicBezTo>
                        <a:pt x="7894" y="9078"/>
                        <a:pt x="7887" y="9082"/>
                        <a:pt x="7879" y="9086"/>
                      </a:cubicBezTo>
                      <a:cubicBezTo>
                        <a:pt x="7860" y="9094"/>
                        <a:pt x="7840" y="9101"/>
                        <a:pt x="7821" y="9109"/>
                      </a:cubicBezTo>
                      <a:cubicBezTo>
                        <a:pt x="7805" y="9117"/>
                        <a:pt x="7790" y="9125"/>
                        <a:pt x="7774" y="9133"/>
                      </a:cubicBezTo>
                      <a:cubicBezTo>
                        <a:pt x="7755" y="9141"/>
                        <a:pt x="7735" y="9148"/>
                        <a:pt x="7716" y="9156"/>
                      </a:cubicBezTo>
                      <a:cubicBezTo>
                        <a:pt x="7696" y="9160"/>
                        <a:pt x="7677" y="9163"/>
                        <a:pt x="7657" y="9167"/>
                      </a:cubicBezTo>
                      <a:lnTo>
                        <a:pt x="7634" y="9167"/>
                      </a:lnTo>
                      <a:lnTo>
                        <a:pt x="7622" y="9191"/>
                      </a:lnTo>
                      <a:cubicBezTo>
                        <a:pt x="7607" y="9199"/>
                        <a:pt x="7591" y="9206"/>
                        <a:pt x="7576" y="9214"/>
                      </a:cubicBezTo>
                      <a:lnTo>
                        <a:pt x="7552" y="9226"/>
                      </a:lnTo>
                      <a:cubicBezTo>
                        <a:pt x="7548" y="9222"/>
                        <a:pt x="7545" y="9218"/>
                        <a:pt x="7541" y="9214"/>
                      </a:cubicBezTo>
                      <a:lnTo>
                        <a:pt x="7517" y="9226"/>
                      </a:lnTo>
                      <a:lnTo>
                        <a:pt x="7494" y="9249"/>
                      </a:lnTo>
                      <a:lnTo>
                        <a:pt x="7494" y="9249"/>
                      </a:lnTo>
                      <a:cubicBezTo>
                        <a:pt x="7490" y="9264"/>
                        <a:pt x="7487" y="9281"/>
                        <a:pt x="7483" y="9296"/>
                      </a:cubicBezTo>
                      <a:lnTo>
                        <a:pt x="7459" y="9296"/>
                      </a:lnTo>
                      <a:cubicBezTo>
                        <a:pt x="7451" y="9308"/>
                        <a:pt x="7444" y="9319"/>
                        <a:pt x="7436" y="9331"/>
                      </a:cubicBezTo>
                      <a:cubicBezTo>
                        <a:pt x="7428" y="9339"/>
                        <a:pt x="7421" y="9347"/>
                        <a:pt x="7413" y="9355"/>
                      </a:cubicBezTo>
                      <a:lnTo>
                        <a:pt x="7401" y="9367"/>
                      </a:lnTo>
                      <a:cubicBezTo>
                        <a:pt x="7393" y="9375"/>
                        <a:pt x="7386" y="9383"/>
                        <a:pt x="7378" y="9391"/>
                      </a:cubicBezTo>
                      <a:lnTo>
                        <a:pt x="7354" y="9391"/>
                      </a:lnTo>
                      <a:lnTo>
                        <a:pt x="7296" y="9391"/>
                      </a:lnTo>
                      <a:lnTo>
                        <a:pt x="7238" y="9391"/>
                      </a:lnTo>
                      <a:lnTo>
                        <a:pt x="7203" y="9391"/>
                      </a:lnTo>
                      <a:cubicBezTo>
                        <a:pt x="7187" y="9383"/>
                        <a:pt x="7172" y="9376"/>
                        <a:pt x="7156" y="9367"/>
                      </a:cubicBezTo>
                      <a:lnTo>
                        <a:pt x="7121" y="9367"/>
                      </a:lnTo>
                      <a:lnTo>
                        <a:pt x="7075" y="9367"/>
                      </a:lnTo>
                      <a:cubicBezTo>
                        <a:pt x="7055" y="9376"/>
                        <a:pt x="7036" y="9383"/>
                        <a:pt x="7016" y="9391"/>
                      </a:cubicBezTo>
                      <a:cubicBezTo>
                        <a:pt x="7008" y="9407"/>
                        <a:pt x="7001" y="9422"/>
                        <a:pt x="6993" y="9438"/>
                      </a:cubicBezTo>
                      <a:cubicBezTo>
                        <a:pt x="6981" y="9442"/>
                        <a:pt x="6970" y="9445"/>
                        <a:pt x="6958" y="9449"/>
                      </a:cubicBezTo>
                      <a:cubicBezTo>
                        <a:pt x="6942" y="9457"/>
                        <a:pt x="6927" y="9465"/>
                        <a:pt x="6911" y="9473"/>
                      </a:cubicBezTo>
                      <a:lnTo>
                        <a:pt x="6876" y="9496"/>
                      </a:lnTo>
                      <a:cubicBezTo>
                        <a:pt x="6868" y="9500"/>
                        <a:pt x="6861" y="9504"/>
                        <a:pt x="6853" y="9508"/>
                      </a:cubicBezTo>
                      <a:cubicBezTo>
                        <a:pt x="6849" y="9523"/>
                        <a:pt x="6845" y="9539"/>
                        <a:pt x="6841" y="9554"/>
                      </a:cubicBezTo>
                      <a:cubicBezTo>
                        <a:pt x="6833" y="9574"/>
                        <a:pt x="6826" y="9594"/>
                        <a:pt x="6818" y="9613"/>
                      </a:cubicBezTo>
                      <a:lnTo>
                        <a:pt x="6818" y="9637"/>
                      </a:lnTo>
                      <a:cubicBezTo>
                        <a:pt x="6810" y="9641"/>
                        <a:pt x="6803" y="9644"/>
                        <a:pt x="6795" y="9648"/>
                      </a:cubicBezTo>
                      <a:lnTo>
                        <a:pt x="6795" y="9671"/>
                      </a:lnTo>
                      <a:lnTo>
                        <a:pt x="6760" y="9671"/>
                      </a:lnTo>
                      <a:cubicBezTo>
                        <a:pt x="6752" y="9679"/>
                        <a:pt x="6745" y="9687"/>
                        <a:pt x="6737" y="9695"/>
                      </a:cubicBezTo>
                      <a:lnTo>
                        <a:pt x="6702" y="9718"/>
                      </a:lnTo>
                      <a:lnTo>
                        <a:pt x="6655" y="9730"/>
                      </a:lnTo>
                      <a:lnTo>
                        <a:pt x="6632" y="9753"/>
                      </a:lnTo>
                      <a:cubicBezTo>
                        <a:pt x="6628" y="9761"/>
                        <a:pt x="6624" y="9768"/>
                        <a:pt x="6620" y="9776"/>
                      </a:cubicBezTo>
                      <a:cubicBezTo>
                        <a:pt x="6612" y="9789"/>
                        <a:pt x="6605" y="9801"/>
                        <a:pt x="6597" y="9813"/>
                      </a:cubicBezTo>
                      <a:cubicBezTo>
                        <a:pt x="6581" y="9821"/>
                        <a:pt x="6566" y="9828"/>
                        <a:pt x="6550" y="9836"/>
                      </a:cubicBezTo>
                      <a:lnTo>
                        <a:pt x="6538" y="9872"/>
                      </a:lnTo>
                      <a:lnTo>
                        <a:pt x="6515" y="9895"/>
                      </a:lnTo>
                      <a:cubicBezTo>
                        <a:pt x="6507" y="9911"/>
                        <a:pt x="6500" y="9926"/>
                        <a:pt x="6492" y="9942"/>
                      </a:cubicBezTo>
                      <a:cubicBezTo>
                        <a:pt x="6488" y="9946"/>
                        <a:pt x="6484" y="9949"/>
                        <a:pt x="6480" y="9953"/>
                      </a:cubicBezTo>
                      <a:lnTo>
                        <a:pt x="6434" y="9953"/>
                      </a:lnTo>
                      <a:lnTo>
                        <a:pt x="6399" y="9953"/>
                      </a:lnTo>
                      <a:lnTo>
                        <a:pt x="6352" y="9953"/>
                      </a:lnTo>
                      <a:lnTo>
                        <a:pt x="6317" y="9953"/>
                      </a:lnTo>
                      <a:cubicBezTo>
                        <a:pt x="6309" y="9961"/>
                        <a:pt x="6302" y="9969"/>
                        <a:pt x="6294" y="9977"/>
                      </a:cubicBezTo>
                      <a:lnTo>
                        <a:pt x="6259" y="10000"/>
                      </a:lnTo>
                      <a:cubicBezTo>
                        <a:pt x="6239" y="9992"/>
                        <a:pt x="6220" y="9985"/>
                        <a:pt x="6200" y="9977"/>
                      </a:cubicBezTo>
                      <a:lnTo>
                        <a:pt x="6154" y="9977"/>
                      </a:lnTo>
                      <a:lnTo>
                        <a:pt x="6154" y="9942"/>
                      </a:lnTo>
                      <a:lnTo>
                        <a:pt x="6154" y="9872"/>
                      </a:lnTo>
                      <a:lnTo>
                        <a:pt x="6154" y="9836"/>
                      </a:lnTo>
                      <a:cubicBezTo>
                        <a:pt x="6169" y="9824"/>
                        <a:pt x="6185" y="9813"/>
                        <a:pt x="6200" y="9801"/>
                      </a:cubicBezTo>
                      <a:cubicBezTo>
                        <a:pt x="6204" y="9793"/>
                        <a:pt x="6208" y="9785"/>
                        <a:pt x="6212" y="9776"/>
                      </a:cubicBezTo>
                      <a:lnTo>
                        <a:pt x="6259" y="9776"/>
                      </a:lnTo>
                      <a:cubicBezTo>
                        <a:pt x="6271" y="9784"/>
                        <a:pt x="6282" y="9793"/>
                        <a:pt x="6294" y="9801"/>
                      </a:cubicBezTo>
                      <a:lnTo>
                        <a:pt x="6340" y="9801"/>
                      </a:lnTo>
                      <a:cubicBezTo>
                        <a:pt x="6352" y="9785"/>
                        <a:pt x="6363" y="9768"/>
                        <a:pt x="6375" y="9753"/>
                      </a:cubicBezTo>
                      <a:lnTo>
                        <a:pt x="6410" y="9730"/>
                      </a:lnTo>
                      <a:cubicBezTo>
                        <a:pt x="6418" y="9718"/>
                        <a:pt x="6426" y="9707"/>
                        <a:pt x="6434" y="9695"/>
                      </a:cubicBezTo>
                      <a:cubicBezTo>
                        <a:pt x="6442" y="9687"/>
                        <a:pt x="6449" y="9679"/>
                        <a:pt x="6457" y="9671"/>
                      </a:cubicBezTo>
                      <a:lnTo>
                        <a:pt x="6457" y="9637"/>
                      </a:lnTo>
                      <a:cubicBezTo>
                        <a:pt x="6441" y="9629"/>
                        <a:pt x="6426" y="9621"/>
                        <a:pt x="6410" y="9613"/>
                      </a:cubicBezTo>
                      <a:lnTo>
                        <a:pt x="6410" y="9578"/>
                      </a:lnTo>
                      <a:cubicBezTo>
                        <a:pt x="6406" y="9570"/>
                        <a:pt x="6403" y="9563"/>
                        <a:pt x="6399" y="9554"/>
                      </a:cubicBezTo>
                      <a:cubicBezTo>
                        <a:pt x="6391" y="9539"/>
                        <a:pt x="6383" y="9523"/>
                        <a:pt x="6375" y="9508"/>
                      </a:cubicBezTo>
                      <a:lnTo>
                        <a:pt x="6375" y="9249"/>
                      </a:lnTo>
                      <a:cubicBezTo>
                        <a:pt x="6383" y="9241"/>
                        <a:pt x="6391" y="9234"/>
                        <a:pt x="6399" y="9226"/>
                      </a:cubicBezTo>
                      <a:cubicBezTo>
                        <a:pt x="6403" y="9222"/>
                        <a:pt x="6406" y="9218"/>
                        <a:pt x="6410" y="9214"/>
                      </a:cubicBezTo>
                      <a:lnTo>
                        <a:pt x="6480" y="9214"/>
                      </a:lnTo>
                      <a:cubicBezTo>
                        <a:pt x="6484" y="9198"/>
                        <a:pt x="6488" y="9183"/>
                        <a:pt x="6492" y="9167"/>
                      </a:cubicBezTo>
                      <a:cubicBezTo>
                        <a:pt x="6500" y="9163"/>
                        <a:pt x="6507" y="9160"/>
                        <a:pt x="6515" y="9156"/>
                      </a:cubicBezTo>
                      <a:cubicBezTo>
                        <a:pt x="6523" y="9140"/>
                        <a:pt x="6530" y="9125"/>
                        <a:pt x="6538" y="9109"/>
                      </a:cubicBezTo>
                      <a:cubicBezTo>
                        <a:pt x="6542" y="9101"/>
                        <a:pt x="6546" y="9094"/>
                        <a:pt x="6550" y="9086"/>
                      </a:cubicBezTo>
                      <a:cubicBezTo>
                        <a:pt x="6573" y="9074"/>
                        <a:pt x="6597" y="9063"/>
                        <a:pt x="6620" y="9051"/>
                      </a:cubicBezTo>
                      <a:cubicBezTo>
                        <a:pt x="6624" y="9036"/>
                        <a:pt x="6628" y="9020"/>
                        <a:pt x="6632" y="9005"/>
                      </a:cubicBezTo>
                      <a:cubicBezTo>
                        <a:pt x="6640" y="9001"/>
                        <a:pt x="6647" y="8997"/>
                        <a:pt x="6655" y="8993"/>
                      </a:cubicBezTo>
                      <a:cubicBezTo>
                        <a:pt x="6663" y="8985"/>
                        <a:pt x="6670" y="8977"/>
                        <a:pt x="6678" y="8969"/>
                      </a:cubicBezTo>
                      <a:lnTo>
                        <a:pt x="6678" y="8933"/>
                      </a:lnTo>
                      <a:lnTo>
                        <a:pt x="6678" y="8885"/>
                      </a:lnTo>
                      <a:lnTo>
                        <a:pt x="6655" y="8862"/>
                      </a:lnTo>
                      <a:cubicBezTo>
                        <a:pt x="6647" y="8843"/>
                        <a:pt x="6640" y="8823"/>
                        <a:pt x="6632" y="8804"/>
                      </a:cubicBezTo>
                      <a:lnTo>
                        <a:pt x="6632" y="8723"/>
                      </a:lnTo>
                      <a:cubicBezTo>
                        <a:pt x="6628" y="8711"/>
                        <a:pt x="6624" y="8700"/>
                        <a:pt x="6620" y="8688"/>
                      </a:cubicBezTo>
                      <a:lnTo>
                        <a:pt x="6620" y="8629"/>
                      </a:lnTo>
                      <a:lnTo>
                        <a:pt x="6620" y="8570"/>
                      </a:lnTo>
                      <a:cubicBezTo>
                        <a:pt x="6612" y="8555"/>
                        <a:pt x="6605" y="8539"/>
                        <a:pt x="6597" y="8523"/>
                      </a:cubicBezTo>
                      <a:lnTo>
                        <a:pt x="6597" y="8464"/>
                      </a:lnTo>
                      <a:lnTo>
                        <a:pt x="6597" y="8406"/>
                      </a:lnTo>
                      <a:cubicBezTo>
                        <a:pt x="6605" y="8386"/>
                        <a:pt x="6612" y="8366"/>
                        <a:pt x="6620" y="8346"/>
                      </a:cubicBezTo>
                      <a:cubicBezTo>
                        <a:pt x="6624" y="8331"/>
                        <a:pt x="6628" y="8315"/>
                        <a:pt x="6632" y="8300"/>
                      </a:cubicBezTo>
                      <a:cubicBezTo>
                        <a:pt x="6640" y="8269"/>
                        <a:pt x="6647" y="8238"/>
                        <a:pt x="6655" y="8207"/>
                      </a:cubicBezTo>
                      <a:lnTo>
                        <a:pt x="6678" y="8184"/>
                      </a:lnTo>
                      <a:cubicBezTo>
                        <a:pt x="6686" y="8172"/>
                        <a:pt x="6694" y="8161"/>
                        <a:pt x="6702" y="8149"/>
                      </a:cubicBezTo>
                      <a:cubicBezTo>
                        <a:pt x="6706" y="8141"/>
                        <a:pt x="6709" y="8134"/>
                        <a:pt x="6713" y="8126"/>
                      </a:cubicBezTo>
                      <a:lnTo>
                        <a:pt x="6713" y="8077"/>
                      </a:lnTo>
                      <a:cubicBezTo>
                        <a:pt x="6721" y="8065"/>
                        <a:pt x="6729" y="8054"/>
                        <a:pt x="6737" y="8042"/>
                      </a:cubicBezTo>
                      <a:lnTo>
                        <a:pt x="6737" y="8006"/>
                      </a:lnTo>
                      <a:lnTo>
                        <a:pt x="6737" y="7936"/>
                      </a:lnTo>
                      <a:cubicBezTo>
                        <a:pt x="6729" y="7925"/>
                        <a:pt x="6721" y="7913"/>
                        <a:pt x="6713" y="7902"/>
                      </a:cubicBezTo>
                      <a:lnTo>
                        <a:pt x="6713" y="7855"/>
                      </a:lnTo>
                      <a:lnTo>
                        <a:pt x="6678" y="7843"/>
                      </a:lnTo>
                      <a:lnTo>
                        <a:pt x="6678" y="7797"/>
                      </a:lnTo>
                      <a:lnTo>
                        <a:pt x="6655" y="7797"/>
                      </a:lnTo>
                      <a:lnTo>
                        <a:pt x="6655" y="7784"/>
                      </a:lnTo>
                      <a:lnTo>
                        <a:pt x="6632" y="7784"/>
                      </a:lnTo>
                      <a:lnTo>
                        <a:pt x="6632" y="7738"/>
                      </a:lnTo>
                      <a:cubicBezTo>
                        <a:pt x="6628" y="7730"/>
                        <a:pt x="6624" y="7723"/>
                        <a:pt x="6620" y="7715"/>
                      </a:cubicBezTo>
                      <a:lnTo>
                        <a:pt x="6620" y="7703"/>
                      </a:lnTo>
                      <a:cubicBezTo>
                        <a:pt x="6612" y="7695"/>
                        <a:pt x="6605" y="7687"/>
                        <a:pt x="6597" y="7679"/>
                      </a:cubicBezTo>
                      <a:lnTo>
                        <a:pt x="6573" y="7655"/>
                      </a:lnTo>
                      <a:cubicBezTo>
                        <a:pt x="6565" y="7644"/>
                        <a:pt x="6558" y="7632"/>
                        <a:pt x="6550" y="7621"/>
                      </a:cubicBezTo>
                      <a:lnTo>
                        <a:pt x="6538" y="7621"/>
                      </a:lnTo>
                      <a:lnTo>
                        <a:pt x="6538" y="7597"/>
                      </a:lnTo>
                      <a:lnTo>
                        <a:pt x="6573" y="7597"/>
                      </a:lnTo>
                      <a:lnTo>
                        <a:pt x="6597" y="7597"/>
                      </a:lnTo>
                      <a:lnTo>
                        <a:pt x="6632" y="7597"/>
                      </a:lnTo>
                      <a:lnTo>
                        <a:pt x="6678" y="7597"/>
                      </a:lnTo>
                      <a:lnTo>
                        <a:pt x="6702" y="7621"/>
                      </a:lnTo>
                      <a:lnTo>
                        <a:pt x="6702" y="7655"/>
                      </a:lnTo>
                      <a:cubicBezTo>
                        <a:pt x="6706" y="7663"/>
                        <a:pt x="6709" y="7671"/>
                        <a:pt x="6713" y="7679"/>
                      </a:cubicBezTo>
                      <a:lnTo>
                        <a:pt x="6713" y="7715"/>
                      </a:lnTo>
                      <a:cubicBezTo>
                        <a:pt x="6721" y="7723"/>
                        <a:pt x="6729" y="7730"/>
                        <a:pt x="6737" y="7738"/>
                      </a:cubicBezTo>
                      <a:cubicBezTo>
                        <a:pt x="6745" y="7753"/>
                        <a:pt x="6752" y="7769"/>
                        <a:pt x="6760" y="7784"/>
                      </a:cubicBezTo>
                      <a:lnTo>
                        <a:pt x="6760" y="7784"/>
                      </a:lnTo>
                      <a:cubicBezTo>
                        <a:pt x="6764" y="7797"/>
                        <a:pt x="6768" y="7808"/>
                        <a:pt x="6772" y="7820"/>
                      </a:cubicBezTo>
                      <a:lnTo>
                        <a:pt x="6795" y="7843"/>
                      </a:lnTo>
                      <a:cubicBezTo>
                        <a:pt x="6803" y="7847"/>
                        <a:pt x="6810" y="7851"/>
                        <a:pt x="6818" y="7855"/>
                      </a:cubicBezTo>
                      <a:lnTo>
                        <a:pt x="6818" y="7843"/>
                      </a:lnTo>
                      <a:lnTo>
                        <a:pt x="6841" y="7843"/>
                      </a:lnTo>
                      <a:cubicBezTo>
                        <a:pt x="6845" y="7828"/>
                        <a:pt x="6849" y="7812"/>
                        <a:pt x="6853" y="7797"/>
                      </a:cubicBezTo>
                      <a:lnTo>
                        <a:pt x="6876" y="7797"/>
                      </a:lnTo>
                      <a:lnTo>
                        <a:pt x="6876" y="7820"/>
                      </a:lnTo>
                      <a:lnTo>
                        <a:pt x="6876" y="7855"/>
                      </a:lnTo>
                      <a:lnTo>
                        <a:pt x="6876" y="7878"/>
                      </a:lnTo>
                      <a:lnTo>
                        <a:pt x="6876" y="7902"/>
                      </a:lnTo>
                      <a:lnTo>
                        <a:pt x="6900" y="7902"/>
                      </a:lnTo>
                      <a:lnTo>
                        <a:pt x="6911" y="7902"/>
                      </a:lnTo>
                      <a:cubicBezTo>
                        <a:pt x="6919" y="7910"/>
                        <a:pt x="6927" y="7917"/>
                        <a:pt x="6935" y="7925"/>
                      </a:cubicBezTo>
                      <a:cubicBezTo>
                        <a:pt x="6927" y="7929"/>
                        <a:pt x="6919" y="7932"/>
                        <a:pt x="6911" y="7936"/>
                      </a:cubicBezTo>
                      <a:lnTo>
                        <a:pt x="6911" y="7960"/>
                      </a:lnTo>
                      <a:cubicBezTo>
                        <a:pt x="6919" y="7968"/>
                        <a:pt x="6927" y="7975"/>
                        <a:pt x="6935" y="7983"/>
                      </a:cubicBezTo>
                      <a:lnTo>
                        <a:pt x="6935" y="8006"/>
                      </a:lnTo>
                      <a:cubicBezTo>
                        <a:pt x="6943" y="8010"/>
                        <a:pt x="6950" y="8014"/>
                        <a:pt x="6958" y="8018"/>
                      </a:cubicBezTo>
                      <a:cubicBezTo>
                        <a:pt x="6966" y="8014"/>
                        <a:pt x="6973" y="8010"/>
                        <a:pt x="6981" y="8006"/>
                      </a:cubicBezTo>
                      <a:lnTo>
                        <a:pt x="6981" y="7983"/>
                      </a:lnTo>
                      <a:cubicBezTo>
                        <a:pt x="6985" y="7975"/>
                        <a:pt x="6989" y="7968"/>
                        <a:pt x="6993" y="7960"/>
                      </a:cubicBezTo>
                      <a:lnTo>
                        <a:pt x="6993" y="7936"/>
                      </a:lnTo>
                      <a:cubicBezTo>
                        <a:pt x="7001" y="7932"/>
                        <a:pt x="7008" y="7929"/>
                        <a:pt x="7016" y="7925"/>
                      </a:cubicBezTo>
                      <a:lnTo>
                        <a:pt x="7040" y="7925"/>
                      </a:lnTo>
                      <a:lnTo>
                        <a:pt x="7051" y="7936"/>
                      </a:lnTo>
                      <a:lnTo>
                        <a:pt x="7075" y="7960"/>
                      </a:lnTo>
                      <a:lnTo>
                        <a:pt x="7075" y="7983"/>
                      </a:lnTo>
                      <a:lnTo>
                        <a:pt x="7098" y="8006"/>
                      </a:lnTo>
                      <a:lnTo>
                        <a:pt x="7121" y="8006"/>
                      </a:lnTo>
                      <a:lnTo>
                        <a:pt x="7133" y="8006"/>
                      </a:lnTo>
                      <a:lnTo>
                        <a:pt x="7156" y="8006"/>
                      </a:lnTo>
                      <a:cubicBezTo>
                        <a:pt x="7164" y="8010"/>
                        <a:pt x="7171" y="8014"/>
                        <a:pt x="7179" y="8018"/>
                      </a:cubicBezTo>
                      <a:lnTo>
                        <a:pt x="7203" y="8018"/>
                      </a:lnTo>
                      <a:cubicBezTo>
                        <a:pt x="7215" y="8026"/>
                        <a:pt x="7226" y="8034"/>
                        <a:pt x="7238" y="8042"/>
                      </a:cubicBezTo>
                      <a:lnTo>
                        <a:pt x="7261" y="8042"/>
                      </a:lnTo>
                      <a:lnTo>
                        <a:pt x="7273" y="8018"/>
                      </a:lnTo>
                      <a:lnTo>
                        <a:pt x="7296" y="8018"/>
                      </a:lnTo>
                      <a:lnTo>
                        <a:pt x="7343" y="8018"/>
                      </a:lnTo>
                      <a:lnTo>
                        <a:pt x="7378" y="8006"/>
                      </a:lnTo>
                      <a:lnTo>
                        <a:pt x="7401" y="7983"/>
                      </a:lnTo>
                      <a:cubicBezTo>
                        <a:pt x="7405" y="7975"/>
                        <a:pt x="7409" y="7968"/>
                        <a:pt x="7413" y="7960"/>
                      </a:cubicBezTo>
                      <a:lnTo>
                        <a:pt x="7413" y="7902"/>
                      </a:lnTo>
                      <a:lnTo>
                        <a:pt x="7413" y="7878"/>
                      </a:lnTo>
                      <a:cubicBezTo>
                        <a:pt x="7409" y="7870"/>
                        <a:pt x="7405" y="7863"/>
                        <a:pt x="7401" y="7855"/>
                      </a:cubicBezTo>
                      <a:cubicBezTo>
                        <a:pt x="7393" y="7851"/>
                        <a:pt x="7386" y="7847"/>
                        <a:pt x="7378" y="7843"/>
                      </a:cubicBezTo>
                      <a:lnTo>
                        <a:pt x="7354" y="7843"/>
                      </a:lnTo>
                      <a:cubicBezTo>
                        <a:pt x="7350" y="7835"/>
                        <a:pt x="7347" y="7828"/>
                        <a:pt x="7343" y="7820"/>
                      </a:cubicBezTo>
                      <a:cubicBezTo>
                        <a:pt x="7335" y="7808"/>
                        <a:pt x="7327" y="7797"/>
                        <a:pt x="7319" y="7784"/>
                      </a:cubicBezTo>
                      <a:lnTo>
                        <a:pt x="7343" y="7784"/>
                      </a:lnTo>
                      <a:lnTo>
                        <a:pt x="7354" y="7784"/>
                      </a:lnTo>
                      <a:lnTo>
                        <a:pt x="7401" y="7784"/>
                      </a:lnTo>
                      <a:lnTo>
                        <a:pt x="7401" y="7797"/>
                      </a:lnTo>
                      <a:lnTo>
                        <a:pt x="7436" y="7797"/>
                      </a:lnTo>
                      <a:lnTo>
                        <a:pt x="7459" y="7797"/>
                      </a:lnTo>
                      <a:lnTo>
                        <a:pt x="7494" y="7797"/>
                      </a:lnTo>
                      <a:cubicBezTo>
                        <a:pt x="7502" y="7792"/>
                        <a:pt x="7509" y="7788"/>
                        <a:pt x="7517" y="7784"/>
                      </a:cubicBezTo>
                      <a:lnTo>
                        <a:pt x="7517" y="7761"/>
                      </a:lnTo>
                      <a:lnTo>
                        <a:pt x="7517" y="7715"/>
                      </a:lnTo>
                      <a:lnTo>
                        <a:pt x="7494" y="7715"/>
                      </a:lnTo>
                      <a:cubicBezTo>
                        <a:pt x="7490" y="7703"/>
                        <a:pt x="7487" y="7691"/>
                        <a:pt x="7483" y="7679"/>
                      </a:cubicBezTo>
                      <a:lnTo>
                        <a:pt x="7459" y="7679"/>
                      </a:lnTo>
                      <a:cubicBezTo>
                        <a:pt x="7444" y="7671"/>
                        <a:pt x="7428" y="7663"/>
                        <a:pt x="7413" y="7655"/>
                      </a:cubicBezTo>
                      <a:lnTo>
                        <a:pt x="7401" y="7655"/>
                      </a:lnTo>
                      <a:cubicBezTo>
                        <a:pt x="7393" y="7651"/>
                        <a:pt x="7386" y="7648"/>
                        <a:pt x="7378" y="7644"/>
                      </a:cubicBezTo>
                      <a:cubicBezTo>
                        <a:pt x="7370" y="7628"/>
                        <a:pt x="7362" y="7613"/>
                        <a:pt x="7354" y="7597"/>
                      </a:cubicBezTo>
                      <a:cubicBezTo>
                        <a:pt x="7350" y="7588"/>
                        <a:pt x="7347" y="7581"/>
                        <a:pt x="7343" y="7573"/>
                      </a:cubicBezTo>
                      <a:lnTo>
                        <a:pt x="7319" y="7561"/>
                      </a:lnTo>
                      <a:cubicBezTo>
                        <a:pt x="7327" y="7553"/>
                        <a:pt x="7335" y="7546"/>
                        <a:pt x="7343" y="7538"/>
                      </a:cubicBezTo>
                      <a:lnTo>
                        <a:pt x="7343" y="7515"/>
                      </a:lnTo>
                      <a:lnTo>
                        <a:pt x="7296" y="7503"/>
                      </a:lnTo>
                      <a:lnTo>
                        <a:pt x="7296" y="7479"/>
                      </a:lnTo>
                      <a:lnTo>
                        <a:pt x="7296" y="7432"/>
                      </a:lnTo>
                      <a:lnTo>
                        <a:pt x="7296" y="7421"/>
                      </a:lnTo>
                      <a:lnTo>
                        <a:pt x="7261" y="7398"/>
                      </a:lnTo>
                      <a:lnTo>
                        <a:pt x="7238" y="7398"/>
                      </a:lnTo>
                      <a:lnTo>
                        <a:pt x="7179" y="7398"/>
                      </a:lnTo>
                      <a:cubicBezTo>
                        <a:pt x="7171" y="7390"/>
                        <a:pt x="7164" y="7382"/>
                        <a:pt x="7156" y="7374"/>
                      </a:cubicBezTo>
                      <a:cubicBezTo>
                        <a:pt x="7148" y="7362"/>
                        <a:pt x="7141" y="7351"/>
                        <a:pt x="7133" y="7339"/>
                      </a:cubicBezTo>
                      <a:lnTo>
                        <a:pt x="7098" y="7339"/>
                      </a:lnTo>
                      <a:lnTo>
                        <a:pt x="7075" y="7316"/>
                      </a:lnTo>
                      <a:cubicBezTo>
                        <a:pt x="7067" y="7308"/>
                        <a:pt x="7059" y="7301"/>
                        <a:pt x="7051" y="7293"/>
                      </a:cubicBezTo>
                      <a:cubicBezTo>
                        <a:pt x="7047" y="7289"/>
                        <a:pt x="7044" y="7285"/>
                        <a:pt x="7040" y="7280"/>
                      </a:cubicBezTo>
                      <a:lnTo>
                        <a:pt x="7016" y="7280"/>
                      </a:lnTo>
                      <a:lnTo>
                        <a:pt x="7016" y="7257"/>
                      </a:lnTo>
                      <a:lnTo>
                        <a:pt x="6993" y="7257"/>
                      </a:lnTo>
                      <a:lnTo>
                        <a:pt x="6993" y="7211"/>
                      </a:lnTo>
                      <a:lnTo>
                        <a:pt x="6981" y="7211"/>
                      </a:lnTo>
                      <a:lnTo>
                        <a:pt x="6981" y="7198"/>
                      </a:lnTo>
                      <a:lnTo>
                        <a:pt x="6958" y="7175"/>
                      </a:lnTo>
                      <a:cubicBezTo>
                        <a:pt x="6950" y="7163"/>
                        <a:pt x="6943" y="7151"/>
                        <a:pt x="6935" y="7139"/>
                      </a:cubicBezTo>
                      <a:lnTo>
                        <a:pt x="6935" y="7116"/>
                      </a:lnTo>
                      <a:lnTo>
                        <a:pt x="6900" y="7116"/>
                      </a:lnTo>
                      <a:cubicBezTo>
                        <a:pt x="6892" y="7100"/>
                        <a:pt x="6884" y="7085"/>
                        <a:pt x="6876" y="7069"/>
                      </a:cubicBezTo>
                      <a:lnTo>
                        <a:pt x="6818" y="7069"/>
                      </a:lnTo>
                      <a:lnTo>
                        <a:pt x="6760" y="7069"/>
                      </a:lnTo>
                      <a:lnTo>
                        <a:pt x="6713" y="7069"/>
                      </a:lnTo>
                      <a:lnTo>
                        <a:pt x="6655" y="7069"/>
                      </a:lnTo>
                      <a:lnTo>
                        <a:pt x="6620" y="7057"/>
                      </a:lnTo>
                      <a:lnTo>
                        <a:pt x="6597" y="7057"/>
                      </a:lnTo>
                      <a:lnTo>
                        <a:pt x="6550" y="7069"/>
                      </a:lnTo>
                      <a:lnTo>
                        <a:pt x="6515" y="7092"/>
                      </a:lnTo>
                      <a:cubicBezTo>
                        <a:pt x="6507" y="7073"/>
                        <a:pt x="6500" y="7053"/>
                        <a:pt x="6492" y="7034"/>
                      </a:cubicBezTo>
                      <a:lnTo>
                        <a:pt x="6457" y="7011"/>
                      </a:lnTo>
                      <a:lnTo>
                        <a:pt x="6399" y="7057"/>
                      </a:lnTo>
                      <a:lnTo>
                        <a:pt x="6352" y="7057"/>
                      </a:lnTo>
                      <a:lnTo>
                        <a:pt x="6317" y="7057"/>
                      </a:lnTo>
                      <a:cubicBezTo>
                        <a:pt x="6298" y="7049"/>
                        <a:pt x="6278" y="7042"/>
                        <a:pt x="6259" y="7034"/>
                      </a:cubicBezTo>
                      <a:lnTo>
                        <a:pt x="6212" y="7034"/>
                      </a:lnTo>
                      <a:lnTo>
                        <a:pt x="6154" y="7034"/>
                      </a:lnTo>
                      <a:lnTo>
                        <a:pt x="6119" y="7034"/>
                      </a:lnTo>
                      <a:lnTo>
                        <a:pt x="6072" y="7034"/>
                      </a:lnTo>
                      <a:lnTo>
                        <a:pt x="6037" y="7034"/>
                      </a:lnTo>
                      <a:cubicBezTo>
                        <a:pt x="6022" y="7046"/>
                        <a:pt x="6006" y="7057"/>
                        <a:pt x="5991" y="7069"/>
                      </a:cubicBezTo>
                      <a:lnTo>
                        <a:pt x="5979" y="7057"/>
                      </a:lnTo>
                      <a:lnTo>
                        <a:pt x="5932" y="7057"/>
                      </a:lnTo>
                      <a:lnTo>
                        <a:pt x="5909" y="7034"/>
                      </a:lnTo>
                      <a:lnTo>
                        <a:pt x="5874" y="7011"/>
                      </a:lnTo>
                      <a:lnTo>
                        <a:pt x="5839" y="7034"/>
                      </a:lnTo>
                      <a:lnTo>
                        <a:pt x="5793" y="7034"/>
                      </a:lnTo>
                      <a:cubicBezTo>
                        <a:pt x="5785" y="7046"/>
                        <a:pt x="5777" y="7057"/>
                        <a:pt x="5769" y="7069"/>
                      </a:cubicBezTo>
                      <a:cubicBezTo>
                        <a:pt x="5765" y="7077"/>
                        <a:pt x="5762" y="7084"/>
                        <a:pt x="5758" y="7092"/>
                      </a:cubicBezTo>
                      <a:cubicBezTo>
                        <a:pt x="5742" y="7084"/>
                        <a:pt x="5727" y="7077"/>
                        <a:pt x="5711" y="7069"/>
                      </a:cubicBezTo>
                      <a:lnTo>
                        <a:pt x="5711" y="7057"/>
                      </a:lnTo>
                      <a:lnTo>
                        <a:pt x="5653" y="7069"/>
                      </a:lnTo>
                      <a:lnTo>
                        <a:pt x="5618" y="7057"/>
                      </a:lnTo>
                      <a:cubicBezTo>
                        <a:pt x="5602" y="7049"/>
                        <a:pt x="5587" y="7042"/>
                        <a:pt x="5571" y="7034"/>
                      </a:cubicBezTo>
                      <a:lnTo>
                        <a:pt x="5513" y="7034"/>
                      </a:lnTo>
                      <a:lnTo>
                        <a:pt x="5478" y="7011"/>
                      </a:lnTo>
                      <a:lnTo>
                        <a:pt x="5455" y="7011"/>
                      </a:lnTo>
                      <a:lnTo>
                        <a:pt x="5396" y="6999"/>
                      </a:lnTo>
                      <a:cubicBezTo>
                        <a:pt x="5388" y="7003"/>
                        <a:pt x="5381" y="7007"/>
                        <a:pt x="5373" y="7011"/>
                      </a:cubicBezTo>
                      <a:lnTo>
                        <a:pt x="5338" y="7011"/>
                      </a:lnTo>
                      <a:lnTo>
                        <a:pt x="5315" y="7011"/>
                      </a:lnTo>
                      <a:cubicBezTo>
                        <a:pt x="5307" y="7019"/>
                        <a:pt x="5299" y="7026"/>
                        <a:pt x="5291" y="7034"/>
                      </a:cubicBezTo>
                      <a:lnTo>
                        <a:pt x="5256" y="6999"/>
                      </a:lnTo>
                      <a:lnTo>
                        <a:pt x="5256" y="6976"/>
                      </a:lnTo>
                      <a:cubicBezTo>
                        <a:pt x="5241" y="6968"/>
                        <a:pt x="5225" y="6961"/>
                        <a:pt x="5210" y="6953"/>
                      </a:cubicBezTo>
                      <a:lnTo>
                        <a:pt x="5210" y="6918"/>
                      </a:lnTo>
                      <a:cubicBezTo>
                        <a:pt x="5198" y="6910"/>
                        <a:pt x="5187" y="6902"/>
                        <a:pt x="5175" y="6894"/>
                      </a:cubicBezTo>
                      <a:cubicBezTo>
                        <a:pt x="5167" y="6882"/>
                        <a:pt x="5160" y="6871"/>
                        <a:pt x="5152" y="6858"/>
                      </a:cubicBezTo>
                      <a:lnTo>
                        <a:pt x="5128" y="6858"/>
                      </a:lnTo>
                      <a:lnTo>
                        <a:pt x="5117" y="6858"/>
                      </a:lnTo>
                      <a:cubicBezTo>
                        <a:pt x="5109" y="6871"/>
                        <a:pt x="5101" y="6882"/>
                        <a:pt x="5093" y="6894"/>
                      </a:cubicBezTo>
                      <a:cubicBezTo>
                        <a:pt x="5085" y="6902"/>
                        <a:pt x="5078" y="6910"/>
                        <a:pt x="5070" y="6918"/>
                      </a:cubicBezTo>
                      <a:lnTo>
                        <a:pt x="5058" y="6918"/>
                      </a:lnTo>
                      <a:cubicBezTo>
                        <a:pt x="5050" y="6901"/>
                        <a:pt x="5043" y="6886"/>
                        <a:pt x="5035" y="6870"/>
                      </a:cubicBezTo>
                      <a:lnTo>
                        <a:pt x="5035" y="6834"/>
                      </a:lnTo>
                      <a:lnTo>
                        <a:pt x="5058" y="6811"/>
                      </a:lnTo>
                      <a:lnTo>
                        <a:pt x="5058" y="6811"/>
                      </a:lnTo>
                      <a:lnTo>
                        <a:pt x="5058" y="6776"/>
                      </a:lnTo>
                      <a:lnTo>
                        <a:pt x="5035" y="6753"/>
                      </a:lnTo>
                      <a:lnTo>
                        <a:pt x="5012" y="6753"/>
                      </a:lnTo>
                      <a:lnTo>
                        <a:pt x="5035" y="6730"/>
                      </a:lnTo>
                      <a:lnTo>
                        <a:pt x="5058" y="6730"/>
                      </a:lnTo>
                      <a:lnTo>
                        <a:pt x="5058" y="6694"/>
                      </a:lnTo>
                      <a:cubicBezTo>
                        <a:pt x="5062" y="6686"/>
                        <a:pt x="5066" y="6679"/>
                        <a:pt x="5070" y="6671"/>
                      </a:cubicBezTo>
                      <a:lnTo>
                        <a:pt x="5058" y="6647"/>
                      </a:lnTo>
                      <a:lnTo>
                        <a:pt x="5012" y="6647"/>
                      </a:lnTo>
                      <a:cubicBezTo>
                        <a:pt x="5000" y="6643"/>
                        <a:pt x="4989" y="6640"/>
                        <a:pt x="4977" y="6636"/>
                      </a:cubicBezTo>
                      <a:cubicBezTo>
                        <a:pt x="4969" y="6628"/>
                        <a:pt x="4961" y="6621"/>
                        <a:pt x="4953" y="6612"/>
                      </a:cubicBezTo>
                      <a:cubicBezTo>
                        <a:pt x="4945" y="6604"/>
                        <a:pt x="4938" y="6596"/>
                        <a:pt x="4930" y="6588"/>
                      </a:cubicBezTo>
                      <a:lnTo>
                        <a:pt x="4895" y="6553"/>
                      </a:lnTo>
                      <a:lnTo>
                        <a:pt x="4895" y="6507"/>
                      </a:lnTo>
                      <a:cubicBezTo>
                        <a:pt x="4887" y="6503"/>
                        <a:pt x="4880" y="6499"/>
                        <a:pt x="4872" y="6495"/>
                      </a:cubicBezTo>
                      <a:lnTo>
                        <a:pt x="4872" y="6495"/>
                      </a:lnTo>
                      <a:lnTo>
                        <a:pt x="4895" y="6472"/>
                      </a:lnTo>
                      <a:lnTo>
                        <a:pt x="4895" y="6424"/>
                      </a:lnTo>
                      <a:lnTo>
                        <a:pt x="4895" y="6390"/>
                      </a:lnTo>
                      <a:cubicBezTo>
                        <a:pt x="4887" y="6378"/>
                        <a:pt x="4880" y="6367"/>
                        <a:pt x="4872" y="6355"/>
                      </a:cubicBezTo>
                      <a:lnTo>
                        <a:pt x="4848" y="6307"/>
                      </a:lnTo>
                      <a:cubicBezTo>
                        <a:pt x="4837" y="6299"/>
                        <a:pt x="4825" y="6292"/>
                        <a:pt x="4814" y="6284"/>
                      </a:cubicBezTo>
                      <a:cubicBezTo>
                        <a:pt x="4802" y="6272"/>
                        <a:pt x="4791" y="6260"/>
                        <a:pt x="4779" y="6248"/>
                      </a:cubicBezTo>
                      <a:cubicBezTo>
                        <a:pt x="4771" y="6236"/>
                        <a:pt x="4763" y="6225"/>
                        <a:pt x="4755" y="6213"/>
                      </a:cubicBezTo>
                      <a:lnTo>
                        <a:pt x="4732" y="6190"/>
                      </a:lnTo>
                      <a:lnTo>
                        <a:pt x="4732" y="6143"/>
                      </a:lnTo>
                      <a:lnTo>
                        <a:pt x="4732" y="6085"/>
                      </a:lnTo>
                      <a:lnTo>
                        <a:pt x="4732" y="6002"/>
                      </a:lnTo>
                      <a:lnTo>
                        <a:pt x="4732" y="5944"/>
                      </a:lnTo>
                      <a:cubicBezTo>
                        <a:pt x="4724" y="5932"/>
                        <a:pt x="4717" y="5921"/>
                        <a:pt x="4709" y="5909"/>
                      </a:cubicBezTo>
                      <a:lnTo>
                        <a:pt x="4674" y="5909"/>
                      </a:lnTo>
                      <a:lnTo>
                        <a:pt x="4627" y="5909"/>
                      </a:lnTo>
                      <a:cubicBezTo>
                        <a:pt x="4623" y="5913"/>
                        <a:pt x="4619" y="5916"/>
                        <a:pt x="4615" y="5920"/>
                      </a:cubicBezTo>
                      <a:lnTo>
                        <a:pt x="4592" y="5920"/>
                      </a:lnTo>
                      <a:lnTo>
                        <a:pt x="4534" y="5920"/>
                      </a:lnTo>
                      <a:lnTo>
                        <a:pt x="4510" y="5944"/>
                      </a:lnTo>
                      <a:lnTo>
                        <a:pt x="4487" y="5967"/>
                      </a:lnTo>
                      <a:lnTo>
                        <a:pt x="4429" y="5967"/>
                      </a:lnTo>
                      <a:cubicBezTo>
                        <a:pt x="4425" y="5975"/>
                        <a:pt x="4421" y="5982"/>
                        <a:pt x="4417" y="5990"/>
                      </a:cubicBezTo>
                      <a:lnTo>
                        <a:pt x="4371" y="5990"/>
                      </a:lnTo>
                      <a:lnTo>
                        <a:pt x="4336" y="5990"/>
                      </a:lnTo>
                      <a:cubicBezTo>
                        <a:pt x="4328" y="5982"/>
                        <a:pt x="4320" y="5975"/>
                        <a:pt x="4312" y="5967"/>
                      </a:cubicBezTo>
                      <a:lnTo>
                        <a:pt x="4277" y="5944"/>
                      </a:lnTo>
                      <a:cubicBezTo>
                        <a:pt x="4269" y="5936"/>
                        <a:pt x="4262" y="5928"/>
                        <a:pt x="4254" y="5920"/>
                      </a:cubicBezTo>
                      <a:cubicBezTo>
                        <a:pt x="4238" y="5909"/>
                        <a:pt x="4223" y="5897"/>
                        <a:pt x="4207" y="5886"/>
                      </a:cubicBezTo>
                      <a:lnTo>
                        <a:pt x="4207" y="5851"/>
                      </a:lnTo>
                      <a:cubicBezTo>
                        <a:pt x="4195" y="5835"/>
                        <a:pt x="4184" y="5819"/>
                        <a:pt x="4172" y="5803"/>
                      </a:cubicBezTo>
                      <a:cubicBezTo>
                        <a:pt x="4164" y="5784"/>
                        <a:pt x="4157" y="5764"/>
                        <a:pt x="4149" y="5745"/>
                      </a:cubicBezTo>
                      <a:cubicBezTo>
                        <a:pt x="4145" y="5737"/>
                        <a:pt x="4142" y="5729"/>
                        <a:pt x="4138" y="5721"/>
                      </a:cubicBezTo>
                      <a:lnTo>
                        <a:pt x="4091" y="5686"/>
                      </a:lnTo>
                      <a:cubicBezTo>
                        <a:pt x="4083" y="5670"/>
                        <a:pt x="4076" y="5655"/>
                        <a:pt x="4068" y="5639"/>
                      </a:cubicBezTo>
                      <a:cubicBezTo>
                        <a:pt x="4064" y="5628"/>
                        <a:pt x="4060" y="5616"/>
                        <a:pt x="4056" y="5604"/>
                      </a:cubicBezTo>
                      <a:cubicBezTo>
                        <a:pt x="4048" y="5588"/>
                        <a:pt x="4041" y="5573"/>
                        <a:pt x="4033" y="5557"/>
                      </a:cubicBezTo>
                      <a:lnTo>
                        <a:pt x="4009" y="5545"/>
                      </a:lnTo>
                      <a:lnTo>
                        <a:pt x="4009" y="5499"/>
                      </a:lnTo>
                      <a:cubicBezTo>
                        <a:pt x="4001" y="5495"/>
                        <a:pt x="3994" y="5491"/>
                        <a:pt x="3986" y="5487"/>
                      </a:cubicBezTo>
                      <a:lnTo>
                        <a:pt x="3951" y="5464"/>
                      </a:lnTo>
                      <a:lnTo>
                        <a:pt x="3893" y="5464"/>
                      </a:lnTo>
                      <a:lnTo>
                        <a:pt x="3893" y="5464"/>
                      </a:lnTo>
                      <a:lnTo>
                        <a:pt x="3846" y="5464"/>
                      </a:lnTo>
                      <a:cubicBezTo>
                        <a:pt x="3842" y="5456"/>
                        <a:pt x="3838" y="5449"/>
                        <a:pt x="3834" y="5440"/>
                      </a:cubicBezTo>
                      <a:lnTo>
                        <a:pt x="3776" y="5440"/>
                      </a:lnTo>
                      <a:lnTo>
                        <a:pt x="3753" y="5440"/>
                      </a:lnTo>
                      <a:lnTo>
                        <a:pt x="3730" y="5440"/>
                      </a:lnTo>
                      <a:cubicBezTo>
                        <a:pt x="3718" y="5448"/>
                        <a:pt x="3707" y="5456"/>
                        <a:pt x="3695" y="5464"/>
                      </a:cubicBezTo>
                      <a:lnTo>
                        <a:pt x="3695" y="5487"/>
                      </a:lnTo>
                      <a:lnTo>
                        <a:pt x="3671" y="5499"/>
                      </a:lnTo>
                      <a:cubicBezTo>
                        <a:pt x="3679" y="5518"/>
                        <a:pt x="3687" y="5538"/>
                        <a:pt x="3695" y="5557"/>
                      </a:cubicBezTo>
                      <a:lnTo>
                        <a:pt x="3695" y="5604"/>
                      </a:lnTo>
                      <a:lnTo>
                        <a:pt x="3695" y="5709"/>
                      </a:lnTo>
                      <a:cubicBezTo>
                        <a:pt x="3699" y="5721"/>
                        <a:pt x="3702" y="5732"/>
                        <a:pt x="3706" y="5745"/>
                      </a:cubicBezTo>
                      <a:cubicBezTo>
                        <a:pt x="3694" y="5737"/>
                        <a:pt x="3683" y="5729"/>
                        <a:pt x="3671" y="5721"/>
                      </a:cubicBezTo>
                      <a:cubicBezTo>
                        <a:pt x="3663" y="5717"/>
                        <a:pt x="3656" y="5713"/>
                        <a:pt x="3648" y="5709"/>
                      </a:cubicBezTo>
                      <a:cubicBezTo>
                        <a:pt x="3644" y="5694"/>
                        <a:pt x="3640" y="5678"/>
                        <a:pt x="3636" y="5663"/>
                      </a:cubicBezTo>
                      <a:lnTo>
                        <a:pt x="3636" y="5639"/>
                      </a:lnTo>
                      <a:cubicBezTo>
                        <a:pt x="3628" y="5628"/>
                        <a:pt x="3621" y="5616"/>
                        <a:pt x="3613" y="5604"/>
                      </a:cubicBezTo>
                      <a:lnTo>
                        <a:pt x="3590" y="5604"/>
                      </a:lnTo>
                      <a:cubicBezTo>
                        <a:pt x="3582" y="5588"/>
                        <a:pt x="3574" y="5573"/>
                        <a:pt x="3566" y="5557"/>
                      </a:cubicBezTo>
                      <a:lnTo>
                        <a:pt x="3566" y="5557"/>
                      </a:lnTo>
                      <a:cubicBezTo>
                        <a:pt x="3562" y="5545"/>
                        <a:pt x="3559" y="5534"/>
                        <a:pt x="3555" y="5522"/>
                      </a:cubicBezTo>
                      <a:lnTo>
                        <a:pt x="3555" y="5499"/>
                      </a:lnTo>
                      <a:cubicBezTo>
                        <a:pt x="3547" y="5487"/>
                        <a:pt x="3539" y="5476"/>
                        <a:pt x="3531" y="5464"/>
                      </a:cubicBezTo>
                      <a:cubicBezTo>
                        <a:pt x="3523" y="5456"/>
                        <a:pt x="3516" y="5448"/>
                        <a:pt x="3508" y="5440"/>
                      </a:cubicBezTo>
                      <a:cubicBezTo>
                        <a:pt x="3500" y="5432"/>
                        <a:pt x="3493" y="5424"/>
                        <a:pt x="3485" y="5416"/>
                      </a:cubicBezTo>
                      <a:lnTo>
                        <a:pt x="3450" y="5416"/>
                      </a:lnTo>
                      <a:cubicBezTo>
                        <a:pt x="3438" y="5412"/>
                        <a:pt x="3427" y="5409"/>
                        <a:pt x="3415" y="5404"/>
                      </a:cubicBezTo>
                      <a:cubicBezTo>
                        <a:pt x="3399" y="5409"/>
                        <a:pt x="3384" y="5412"/>
                        <a:pt x="3368" y="5416"/>
                      </a:cubicBezTo>
                      <a:cubicBezTo>
                        <a:pt x="3360" y="5412"/>
                        <a:pt x="3353" y="5409"/>
                        <a:pt x="3345" y="5404"/>
                      </a:cubicBezTo>
                      <a:lnTo>
                        <a:pt x="3310" y="5381"/>
                      </a:lnTo>
                      <a:lnTo>
                        <a:pt x="3275" y="5381"/>
                      </a:lnTo>
                      <a:lnTo>
                        <a:pt x="3228" y="5381"/>
                      </a:lnTo>
                      <a:lnTo>
                        <a:pt x="3205" y="5381"/>
                      </a:lnTo>
                      <a:lnTo>
                        <a:pt x="3170" y="5381"/>
                      </a:lnTo>
                      <a:lnTo>
                        <a:pt x="3170" y="5404"/>
                      </a:lnTo>
                      <a:lnTo>
                        <a:pt x="3170" y="5416"/>
                      </a:lnTo>
                      <a:lnTo>
                        <a:pt x="3170" y="5464"/>
                      </a:lnTo>
                      <a:lnTo>
                        <a:pt x="3193" y="5487"/>
                      </a:lnTo>
                      <a:lnTo>
                        <a:pt x="3193" y="5522"/>
                      </a:lnTo>
                      <a:cubicBezTo>
                        <a:pt x="3197" y="5534"/>
                        <a:pt x="3201" y="5545"/>
                        <a:pt x="3205" y="5557"/>
                      </a:cubicBezTo>
                      <a:cubicBezTo>
                        <a:pt x="3201" y="5573"/>
                        <a:pt x="3197" y="5588"/>
                        <a:pt x="3193" y="5604"/>
                      </a:cubicBezTo>
                      <a:lnTo>
                        <a:pt x="3193" y="5628"/>
                      </a:lnTo>
                      <a:cubicBezTo>
                        <a:pt x="3185" y="5632"/>
                        <a:pt x="3178" y="5635"/>
                        <a:pt x="3170" y="5639"/>
                      </a:cubicBezTo>
                      <a:lnTo>
                        <a:pt x="3135" y="5639"/>
                      </a:lnTo>
                      <a:cubicBezTo>
                        <a:pt x="3127" y="5655"/>
                        <a:pt x="3120" y="5670"/>
                        <a:pt x="3112" y="5686"/>
                      </a:cubicBezTo>
                      <a:lnTo>
                        <a:pt x="3112" y="5709"/>
                      </a:lnTo>
                      <a:cubicBezTo>
                        <a:pt x="3104" y="5713"/>
                        <a:pt x="3097" y="5717"/>
                        <a:pt x="3089" y="5721"/>
                      </a:cubicBezTo>
                      <a:lnTo>
                        <a:pt x="3065" y="5721"/>
                      </a:lnTo>
                      <a:lnTo>
                        <a:pt x="3065" y="5686"/>
                      </a:lnTo>
                      <a:lnTo>
                        <a:pt x="3065" y="5639"/>
                      </a:lnTo>
                      <a:lnTo>
                        <a:pt x="3065" y="5628"/>
                      </a:lnTo>
                      <a:lnTo>
                        <a:pt x="3089" y="5580"/>
                      </a:lnTo>
                      <a:lnTo>
                        <a:pt x="3089" y="5545"/>
                      </a:lnTo>
                      <a:lnTo>
                        <a:pt x="3089" y="5499"/>
                      </a:lnTo>
                      <a:lnTo>
                        <a:pt x="3065" y="5499"/>
                      </a:lnTo>
                      <a:lnTo>
                        <a:pt x="3054" y="5499"/>
                      </a:lnTo>
                      <a:cubicBezTo>
                        <a:pt x="3046" y="5507"/>
                        <a:pt x="3038" y="5514"/>
                        <a:pt x="3030" y="5522"/>
                      </a:cubicBezTo>
                      <a:lnTo>
                        <a:pt x="3030" y="5557"/>
                      </a:lnTo>
                      <a:lnTo>
                        <a:pt x="3007" y="5580"/>
                      </a:lnTo>
                      <a:cubicBezTo>
                        <a:pt x="3003" y="5599"/>
                        <a:pt x="2999" y="5620"/>
                        <a:pt x="2995" y="5639"/>
                      </a:cubicBezTo>
                      <a:lnTo>
                        <a:pt x="2995" y="5663"/>
                      </a:lnTo>
                      <a:cubicBezTo>
                        <a:pt x="2987" y="5682"/>
                        <a:pt x="2980" y="5702"/>
                        <a:pt x="2972" y="5721"/>
                      </a:cubicBezTo>
                      <a:lnTo>
                        <a:pt x="2972" y="5768"/>
                      </a:lnTo>
                      <a:cubicBezTo>
                        <a:pt x="2964" y="5772"/>
                        <a:pt x="2957" y="5776"/>
                        <a:pt x="2949" y="5780"/>
                      </a:cubicBezTo>
                      <a:lnTo>
                        <a:pt x="2949" y="5826"/>
                      </a:lnTo>
                      <a:lnTo>
                        <a:pt x="2925" y="5826"/>
                      </a:lnTo>
                      <a:lnTo>
                        <a:pt x="2914" y="5826"/>
                      </a:lnTo>
                      <a:cubicBezTo>
                        <a:pt x="2906" y="5811"/>
                        <a:pt x="2898" y="5795"/>
                        <a:pt x="2890" y="5780"/>
                      </a:cubicBezTo>
                      <a:lnTo>
                        <a:pt x="2890" y="5768"/>
                      </a:lnTo>
                      <a:lnTo>
                        <a:pt x="2890" y="5721"/>
                      </a:lnTo>
                      <a:cubicBezTo>
                        <a:pt x="2882" y="5717"/>
                        <a:pt x="2875" y="5713"/>
                        <a:pt x="2867" y="5709"/>
                      </a:cubicBezTo>
                      <a:lnTo>
                        <a:pt x="2844" y="5709"/>
                      </a:lnTo>
                      <a:lnTo>
                        <a:pt x="2832" y="5721"/>
                      </a:lnTo>
                      <a:lnTo>
                        <a:pt x="2832" y="5745"/>
                      </a:lnTo>
                      <a:lnTo>
                        <a:pt x="2832" y="5768"/>
                      </a:lnTo>
                      <a:lnTo>
                        <a:pt x="2786" y="5780"/>
                      </a:lnTo>
                      <a:lnTo>
                        <a:pt x="2786" y="5803"/>
                      </a:lnTo>
                      <a:cubicBezTo>
                        <a:pt x="2782" y="5811"/>
                        <a:pt x="2778" y="5818"/>
                        <a:pt x="2774" y="5826"/>
                      </a:cubicBezTo>
                      <a:lnTo>
                        <a:pt x="2774" y="5862"/>
                      </a:lnTo>
                      <a:cubicBezTo>
                        <a:pt x="2766" y="5878"/>
                        <a:pt x="2759" y="5893"/>
                        <a:pt x="2751" y="5909"/>
                      </a:cubicBezTo>
                      <a:cubicBezTo>
                        <a:pt x="2743" y="5921"/>
                        <a:pt x="2735" y="5932"/>
                        <a:pt x="2727" y="5944"/>
                      </a:cubicBezTo>
                      <a:cubicBezTo>
                        <a:pt x="2719" y="5959"/>
                        <a:pt x="2712" y="5975"/>
                        <a:pt x="2704" y="5990"/>
                      </a:cubicBezTo>
                      <a:lnTo>
                        <a:pt x="2692" y="5990"/>
                      </a:lnTo>
                      <a:lnTo>
                        <a:pt x="2692" y="6002"/>
                      </a:lnTo>
                      <a:cubicBezTo>
                        <a:pt x="2677" y="6010"/>
                        <a:pt x="2661" y="6017"/>
                        <a:pt x="2646" y="6025"/>
                      </a:cubicBezTo>
                      <a:cubicBezTo>
                        <a:pt x="2642" y="6039"/>
                        <a:pt x="2638" y="6050"/>
                        <a:pt x="2634" y="6062"/>
                      </a:cubicBezTo>
                      <a:cubicBezTo>
                        <a:pt x="2618" y="6070"/>
                        <a:pt x="2603" y="6077"/>
                        <a:pt x="2587" y="6085"/>
                      </a:cubicBezTo>
                      <a:cubicBezTo>
                        <a:pt x="2579" y="6093"/>
                        <a:pt x="2572" y="6101"/>
                        <a:pt x="2564" y="6109"/>
                      </a:cubicBezTo>
                      <a:lnTo>
                        <a:pt x="2529" y="6132"/>
                      </a:lnTo>
                      <a:lnTo>
                        <a:pt x="2506" y="6132"/>
                      </a:lnTo>
                      <a:cubicBezTo>
                        <a:pt x="2502" y="6136"/>
                        <a:pt x="2498" y="6139"/>
                        <a:pt x="2494" y="6143"/>
                      </a:cubicBezTo>
                      <a:cubicBezTo>
                        <a:pt x="2471" y="6139"/>
                        <a:pt x="2447" y="6136"/>
                        <a:pt x="2424" y="6132"/>
                      </a:cubicBezTo>
                      <a:cubicBezTo>
                        <a:pt x="2420" y="6124"/>
                        <a:pt x="2417" y="6117"/>
                        <a:pt x="2413" y="6109"/>
                      </a:cubicBezTo>
                      <a:lnTo>
                        <a:pt x="2366" y="6109"/>
                      </a:lnTo>
                      <a:lnTo>
                        <a:pt x="2354" y="6085"/>
                      </a:lnTo>
                      <a:lnTo>
                        <a:pt x="2331" y="6062"/>
                      </a:lnTo>
                      <a:lnTo>
                        <a:pt x="2331" y="6062"/>
                      </a:lnTo>
                      <a:cubicBezTo>
                        <a:pt x="2315" y="6070"/>
                        <a:pt x="2300" y="6077"/>
                        <a:pt x="2284" y="6085"/>
                      </a:cubicBezTo>
                      <a:lnTo>
                        <a:pt x="2284" y="6085"/>
                      </a:lnTo>
                      <a:lnTo>
                        <a:pt x="2273" y="6085"/>
                      </a:lnTo>
                      <a:cubicBezTo>
                        <a:pt x="2257" y="6093"/>
                        <a:pt x="2242" y="6101"/>
                        <a:pt x="2226" y="6109"/>
                      </a:cubicBezTo>
                      <a:lnTo>
                        <a:pt x="2191" y="6109"/>
                      </a:lnTo>
                      <a:cubicBezTo>
                        <a:pt x="2176" y="6101"/>
                        <a:pt x="2160" y="6093"/>
                        <a:pt x="2145" y="6085"/>
                      </a:cubicBezTo>
                      <a:lnTo>
                        <a:pt x="2133" y="6085"/>
                      </a:lnTo>
                      <a:lnTo>
                        <a:pt x="2086" y="6085"/>
                      </a:lnTo>
                      <a:lnTo>
                        <a:pt x="2063" y="6062"/>
                      </a:lnTo>
                      <a:lnTo>
                        <a:pt x="2051" y="6050"/>
                      </a:lnTo>
                      <a:cubicBezTo>
                        <a:pt x="2036" y="6042"/>
                        <a:pt x="2020" y="6035"/>
                        <a:pt x="2005" y="6025"/>
                      </a:cubicBezTo>
                      <a:lnTo>
                        <a:pt x="1993" y="6025"/>
                      </a:lnTo>
                      <a:lnTo>
                        <a:pt x="1946" y="6025"/>
                      </a:lnTo>
                      <a:lnTo>
                        <a:pt x="1923" y="6025"/>
                      </a:lnTo>
                      <a:cubicBezTo>
                        <a:pt x="1911" y="6034"/>
                        <a:pt x="1900" y="6042"/>
                        <a:pt x="1888" y="6050"/>
                      </a:cubicBezTo>
                      <a:cubicBezTo>
                        <a:pt x="1880" y="6054"/>
                        <a:pt x="1873" y="6058"/>
                        <a:pt x="1865" y="6062"/>
                      </a:cubicBezTo>
                      <a:cubicBezTo>
                        <a:pt x="1861" y="6070"/>
                        <a:pt x="1857" y="6077"/>
                        <a:pt x="1853" y="6085"/>
                      </a:cubicBezTo>
                      <a:cubicBezTo>
                        <a:pt x="1838" y="6093"/>
                        <a:pt x="1822" y="6101"/>
                        <a:pt x="1807" y="6109"/>
                      </a:cubicBezTo>
                      <a:cubicBezTo>
                        <a:pt x="1799" y="6117"/>
                        <a:pt x="1791" y="6124"/>
                        <a:pt x="1783" y="6132"/>
                      </a:cubicBezTo>
                      <a:lnTo>
                        <a:pt x="1748" y="6109"/>
                      </a:lnTo>
                      <a:lnTo>
                        <a:pt x="1725" y="6109"/>
                      </a:lnTo>
                      <a:cubicBezTo>
                        <a:pt x="1713" y="6101"/>
                        <a:pt x="1702" y="6093"/>
                        <a:pt x="1690" y="6085"/>
                      </a:cubicBezTo>
                      <a:lnTo>
                        <a:pt x="1643" y="6085"/>
                      </a:lnTo>
                      <a:lnTo>
                        <a:pt x="1608" y="6062"/>
                      </a:lnTo>
                      <a:cubicBezTo>
                        <a:pt x="1600" y="6050"/>
                        <a:pt x="1593" y="6039"/>
                        <a:pt x="1585" y="6025"/>
                      </a:cubicBezTo>
                      <a:lnTo>
                        <a:pt x="1562" y="6002"/>
                      </a:lnTo>
                      <a:lnTo>
                        <a:pt x="1550" y="6002"/>
                      </a:lnTo>
                      <a:lnTo>
                        <a:pt x="1503" y="5990"/>
                      </a:lnTo>
                      <a:cubicBezTo>
                        <a:pt x="1492" y="5982"/>
                        <a:pt x="1480" y="5975"/>
                        <a:pt x="1469" y="5967"/>
                      </a:cubicBezTo>
                      <a:lnTo>
                        <a:pt x="1422" y="5920"/>
                      </a:lnTo>
                      <a:cubicBezTo>
                        <a:pt x="1410" y="5916"/>
                        <a:pt x="1399" y="5913"/>
                        <a:pt x="1387" y="5909"/>
                      </a:cubicBezTo>
                      <a:lnTo>
                        <a:pt x="1352" y="5909"/>
                      </a:lnTo>
                      <a:cubicBezTo>
                        <a:pt x="1344" y="5893"/>
                        <a:pt x="1337" y="5878"/>
                        <a:pt x="1329" y="5862"/>
                      </a:cubicBezTo>
                      <a:lnTo>
                        <a:pt x="1282" y="5862"/>
                      </a:lnTo>
                      <a:cubicBezTo>
                        <a:pt x="1278" y="5858"/>
                        <a:pt x="1274" y="5855"/>
                        <a:pt x="1270" y="5851"/>
                      </a:cubicBezTo>
                      <a:cubicBezTo>
                        <a:pt x="1262" y="5842"/>
                        <a:pt x="1255" y="5834"/>
                        <a:pt x="1247" y="5826"/>
                      </a:cubicBezTo>
                      <a:lnTo>
                        <a:pt x="1224" y="5803"/>
                      </a:lnTo>
                      <a:cubicBezTo>
                        <a:pt x="1220" y="5795"/>
                        <a:pt x="1216" y="5788"/>
                        <a:pt x="1212" y="5780"/>
                      </a:cubicBezTo>
                      <a:lnTo>
                        <a:pt x="1166" y="5768"/>
                      </a:lnTo>
                      <a:lnTo>
                        <a:pt x="1142" y="5768"/>
                      </a:lnTo>
                      <a:cubicBezTo>
                        <a:pt x="1138" y="5760"/>
                        <a:pt x="1135" y="5753"/>
                        <a:pt x="1131" y="5745"/>
                      </a:cubicBezTo>
                      <a:cubicBezTo>
                        <a:pt x="1115" y="5737"/>
                        <a:pt x="1100" y="5729"/>
                        <a:pt x="1084" y="5721"/>
                      </a:cubicBezTo>
                      <a:lnTo>
                        <a:pt x="1026" y="5721"/>
                      </a:lnTo>
                      <a:lnTo>
                        <a:pt x="991" y="5721"/>
                      </a:lnTo>
                      <a:lnTo>
                        <a:pt x="944" y="5721"/>
                      </a:lnTo>
                      <a:lnTo>
                        <a:pt x="909" y="5709"/>
                      </a:lnTo>
                      <a:lnTo>
                        <a:pt x="886" y="5709"/>
                      </a:lnTo>
                      <a:lnTo>
                        <a:pt x="862" y="5721"/>
                      </a:lnTo>
                      <a:cubicBezTo>
                        <a:pt x="851" y="5729"/>
                        <a:pt x="839" y="5737"/>
                        <a:pt x="828" y="5745"/>
                      </a:cubicBezTo>
                      <a:lnTo>
                        <a:pt x="828" y="5745"/>
                      </a:lnTo>
                      <a:cubicBezTo>
                        <a:pt x="812" y="5753"/>
                        <a:pt x="797" y="5760"/>
                        <a:pt x="781" y="5768"/>
                      </a:cubicBezTo>
                      <a:lnTo>
                        <a:pt x="769" y="5780"/>
                      </a:lnTo>
                      <a:lnTo>
                        <a:pt x="723" y="5768"/>
                      </a:lnTo>
                      <a:lnTo>
                        <a:pt x="711" y="5768"/>
                      </a:lnTo>
                      <a:cubicBezTo>
                        <a:pt x="688" y="5760"/>
                        <a:pt x="664" y="5753"/>
                        <a:pt x="641" y="5745"/>
                      </a:cubicBezTo>
                      <a:cubicBezTo>
                        <a:pt x="629" y="5733"/>
                        <a:pt x="618" y="5721"/>
                        <a:pt x="606" y="5709"/>
                      </a:cubicBezTo>
                      <a:lnTo>
                        <a:pt x="571" y="5709"/>
                      </a:lnTo>
                      <a:cubicBezTo>
                        <a:pt x="555" y="5701"/>
                        <a:pt x="540" y="5694"/>
                        <a:pt x="524" y="5686"/>
                      </a:cubicBezTo>
                      <a:lnTo>
                        <a:pt x="490" y="5686"/>
                      </a:lnTo>
                      <a:cubicBezTo>
                        <a:pt x="482" y="5678"/>
                        <a:pt x="474" y="5671"/>
                        <a:pt x="466" y="5663"/>
                      </a:cubicBezTo>
                      <a:cubicBezTo>
                        <a:pt x="451" y="5671"/>
                        <a:pt x="435" y="5678"/>
                        <a:pt x="420" y="5686"/>
                      </a:cubicBezTo>
                      <a:lnTo>
                        <a:pt x="408" y="5686"/>
                      </a:lnTo>
                      <a:lnTo>
                        <a:pt x="385" y="5709"/>
                      </a:lnTo>
                      <a:cubicBezTo>
                        <a:pt x="377" y="5701"/>
                        <a:pt x="369" y="5694"/>
                        <a:pt x="361" y="5686"/>
                      </a:cubicBezTo>
                      <a:lnTo>
                        <a:pt x="361" y="5686"/>
                      </a:lnTo>
                      <a:lnTo>
                        <a:pt x="350" y="5686"/>
                      </a:lnTo>
                      <a:cubicBezTo>
                        <a:pt x="334" y="5678"/>
                        <a:pt x="319" y="5671"/>
                        <a:pt x="303" y="5663"/>
                      </a:cubicBezTo>
                      <a:lnTo>
                        <a:pt x="280" y="5663"/>
                      </a:lnTo>
                      <a:lnTo>
                        <a:pt x="268" y="5639"/>
                      </a:lnTo>
                      <a:lnTo>
                        <a:pt x="268" y="5628"/>
                      </a:lnTo>
                      <a:cubicBezTo>
                        <a:pt x="260" y="5612"/>
                        <a:pt x="253" y="5596"/>
                        <a:pt x="245" y="5580"/>
                      </a:cubicBezTo>
                      <a:lnTo>
                        <a:pt x="245" y="5557"/>
                      </a:lnTo>
                      <a:lnTo>
                        <a:pt x="245" y="5545"/>
                      </a:lnTo>
                      <a:cubicBezTo>
                        <a:pt x="237" y="5537"/>
                        <a:pt x="229" y="5530"/>
                        <a:pt x="221" y="5522"/>
                      </a:cubicBezTo>
                      <a:cubicBezTo>
                        <a:pt x="217" y="5514"/>
                        <a:pt x="214" y="5507"/>
                        <a:pt x="210" y="5499"/>
                      </a:cubicBezTo>
                      <a:lnTo>
                        <a:pt x="163" y="5487"/>
                      </a:lnTo>
                      <a:lnTo>
                        <a:pt x="163" y="5464"/>
                      </a:lnTo>
                      <a:lnTo>
                        <a:pt x="163" y="5440"/>
                      </a:lnTo>
                      <a:lnTo>
                        <a:pt x="163" y="5416"/>
                      </a:lnTo>
                      <a:cubicBezTo>
                        <a:pt x="155" y="5412"/>
                        <a:pt x="148" y="5409"/>
                        <a:pt x="140" y="5404"/>
                      </a:cubicBezTo>
                      <a:lnTo>
                        <a:pt x="140" y="5357"/>
                      </a:lnTo>
                      <a:lnTo>
                        <a:pt x="140" y="5346"/>
                      </a:lnTo>
                      <a:lnTo>
                        <a:pt x="128" y="5322"/>
                      </a:lnTo>
                      <a:lnTo>
                        <a:pt x="128" y="5299"/>
                      </a:lnTo>
                      <a:lnTo>
                        <a:pt x="128" y="5264"/>
                      </a:lnTo>
                      <a:lnTo>
                        <a:pt x="105" y="5241"/>
                      </a:lnTo>
                      <a:lnTo>
                        <a:pt x="82" y="5218"/>
                      </a:lnTo>
                      <a:lnTo>
                        <a:pt x="47" y="5206"/>
                      </a:lnTo>
                      <a:lnTo>
                        <a:pt x="0" y="5206"/>
                      </a:lnTo>
                      <a:lnTo>
                        <a:pt x="0" y="2803"/>
                      </a:lnTo>
                      <a:close/>
                    </a:path>
                  </a:pathLst>
                </a:custGeom>
                <a:solidFill>
                  <a:srgbClr val="A30234"/>
                </a:solidFill>
                <a:ln w="7938">
                  <a:solidFill>
                    <a:schemeClr val="bg1"/>
                  </a:solidFill>
                  <a:prstDash val="solid"/>
                  <a:round/>
                  <a:headEnd/>
                  <a:tailEnd/>
                </a:ln>
              </p:spPr>
              <p:txBody>
                <a:bodyPr/>
                <a:lstStyle/>
                <a:p>
                  <a:endParaRPr lang="en-US" dirty="0">
                    <a:latin typeface="+mj-lt"/>
                  </a:endParaRPr>
                </a:p>
              </p:txBody>
            </p:sp>
            <p:sp>
              <p:nvSpPr>
                <p:cNvPr id="106" name="Freeform 167"/>
                <p:cNvSpPr>
                  <a:spLocks/>
                </p:cNvSpPr>
                <p:nvPr/>
              </p:nvSpPr>
              <p:spPr bwMode="auto">
                <a:xfrm>
                  <a:off x="5181143" y="1606377"/>
                  <a:ext cx="1883489" cy="1871794"/>
                </a:xfrm>
                <a:custGeom>
                  <a:avLst/>
                  <a:gdLst/>
                  <a:ahLst/>
                  <a:cxnLst>
                    <a:cxn ang="0">
                      <a:pos x="124" y="679"/>
                    </a:cxn>
                    <a:cxn ang="0">
                      <a:pos x="144" y="639"/>
                    </a:cxn>
                    <a:cxn ang="0">
                      <a:pos x="103" y="588"/>
                    </a:cxn>
                    <a:cxn ang="0">
                      <a:pos x="60" y="507"/>
                    </a:cxn>
                    <a:cxn ang="0">
                      <a:pos x="106" y="457"/>
                    </a:cxn>
                    <a:cxn ang="0">
                      <a:pos x="141" y="392"/>
                    </a:cxn>
                    <a:cxn ang="0">
                      <a:pos x="136" y="370"/>
                    </a:cxn>
                    <a:cxn ang="0">
                      <a:pos x="115" y="345"/>
                    </a:cxn>
                    <a:cxn ang="0">
                      <a:pos x="84" y="284"/>
                    </a:cxn>
                    <a:cxn ang="0">
                      <a:pos x="34" y="256"/>
                    </a:cxn>
                    <a:cxn ang="0">
                      <a:pos x="53" y="210"/>
                    </a:cxn>
                    <a:cxn ang="0">
                      <a:pos x="69" y="194"/>
                    </a:cxn>
                    <a:cxn ang="0">
                      <a:pos x="53" y="167"/>
                    </a:cxn>
                    <a:cxn ang="0">
                      <a:pos x="29" y="134"/>
                    </a:cxn>
                    <a:cxn ang="0">
                      <a:pos x="27" y="76"/>
                    </a:cxn>
                    <a:cxn ang="0">
                      <a:pos x="10" y="26"/>
                    </a:cxn>
                    <a:cxn ang="0">
                      <a:pos x="72" y="31"/>
                    </a:cxn>
                    <a:cxn ang="0">
                      <a:pos x="100" y="21"/>
                    </a:cxn>
                    <a:cxn ang="0">
                      <a:pos x="148" y="10"/>
                    </a:cxn>
                    <a:cxn ang="0">
                      <a:pos x="172" y="29"/>
                    </a:cxn>
                    <a:cxn ang="0">
                      <a:pos x="194" y="51"/>
                    </a:cxn>
                    <a:cxn ang="0">
                      <a:pos x="247" y="57"/>
                    </a:cxn>
                    <a:cxn ang="0">
                      <a:pos x="266" y="72"/>
                    </a:cxn>
                    <a:cxn ang="0">
                      <a:pos x="242" y="113"/>
                    </a:cxn>
                    <a:cxn ang="0">
                      <a:pos x="297" y="129"/>
                    </a:cxn>
                    <a:cxn ang="0">
                      <a:pos x="316" y="156"/>
                    </a:cxn>
                    <a:cxn ang="0">
                      <a:pos x="302" y="184"/>
                    </a:cxn>
                    <a:cxn ang="0">
                      <a:pos x="352" y="175"/>
                    </a:cxn>
                    <a:cxn ang="0">
                      <a:pos x="373" y="182"/>
                    </a:cxn>
                    <a:cxn ang="0">
                      <a:pos x="399" y="148"/>
                    </a:cxn>
                    <a:cxn ang="0">
                      <a:pos x="418" y="127"/>
                    </a:cxn>
                    <a:cxn ang="0">
                      <a:pos x="402" y="79"/>
                    </a:cxn>
                    <a:cxn ang="0">
                      <a:pos x="430" y="82"/>
                    </a:cxn>
                    <a:cxn ang="0">
                      <a:pos x="442" y="112"/>
                    </a:cxn>
                    <a:cxn ang="0">
                      <a:pos x="486" y="115"/>
                    </a:cxn>
                    <a:cxn ang="0">
                      <a:pos x="474" y="155"/>
                    </a:cxn>
                    <a:cxn ang="0">
                      <a:pos x="517" y="192"/>
                    </a:cxn>
                    <a:cxn ang="0">
                      <a:pos x="534" y="258"/>
                    </a:cxn>
                    <a:cxn ang="0">
                      <a:pos x="574" y="290"/>
                    </a:cxn>
                    <a:cxn ang="0">
                      <a:pos x="569" y="349"/>
                    </a:cxn>
                    <a:cxn ang="0">
                      <a:pos x="502" y="359"/>
                    </a:cxn>
                    <a:cxn ang="0">
                      <a:pos x="483" y="366"/>
                    </a:cxn>
                    <a:cxn ang="0">
                      <a:pos x="469" y="397"/>
                    </a:cxn>
                    <a:cxn ang="0">
                      <a:pos x="481" y="438"/>
                    </a:cxn>
                    <a:cxn ang="0">
                      <a:pos x="526" y="492"/>
                    </a:cxn>
                    <a:cxn ang="0">
                      <a:pos x="546" y="498"/>
                    </a:cxn>
                    <a:cxn ang="0">
                      <a:pos x="584" y="509"/>
                    </a:cxn>
                    <a:cxn ang="0">
                      <a:pos x="636" y="517"/>
                    </a:cxn>
                    <a:cxn ang="0">
                      <a:pos x="617" y="437"/>
                    </a:cxn>
                    <a:cxn ang="0">
                      <a:pos x="629" y="473"/>
                    </a:cxn>
                    <a:cxn ang="0">
                      <a:pos x="840" y="468"/>
                    </a:cxn>
                    <a:cxn ang="0">
                      <a:pos x="804" y="540"/>
                    </a:cxn>
                    <a:cxn ang="0">
                      <a:pos x="718" y="578"/>
                    </a:cxn>
                    <a:cxn ang="0">
                      <a:pos x="600" y="629"/>
                    </a:cxn>
                    <a:cxn ang="0">
                      <a:pos x="534" y="743"/>
                    </a:cxn>
                    <a:cxn ang="0">
                      <a:pos x="505" y="865"/>
                    </a:cxn>
                    <a:cxn ang="0">
                      <a:pos x="672" y="667"/>
                    </a:cxn>
                    <a:cxn ang="0">
                      <a:pos x="681" y="741"/>
                    </a:cxn>
                    <a:cxn ang="0">
                      <a:pos x="576" y="817"/>
                    </a:cxn>
                    <a:cxn ang="0">
                      <a:pos x="502" y="987"/>
                    </a:cxn>
                    <a:cxn ang="0">
                      <a:pos x="323" y="1019"/>
                    </a:cxn>
                    <a:cxn ang="0">
                      <a:pos x="204" y="992"/>
                    </a:cxn>
                  </a:cxnLst>
                  <a:rect l="0" t="0" r="r" b="b"/>
                  <a:pathLst>
                    <a:path w="882" h="1035">
                      <a:moveTo>
                        <a:pt x="101" y="691"/>
                      </a:moveTo>
                      <a:lnTo>
                        <a:pt x="101" y="691"/>
                      </a:lnTo>
                      <a:lnTo>
                        <a:pt x="101" y="684"/>
                      </a:lnTo>
                      <a:lnTo>
                        <a:pt x="101" y="682"/>
                      </a:lnTo>
                      <a:lnTo>
                        <a:pt x="105" y="681"/>
                      </a:lnTo>
                      <a:lnTo>
                        <a:pt x="105" y="681"/>
                      </a:lnTo>
                      <a:lnTo>
                        <a:pt x="108" y="681"/>
                      </a:lnTo>
                      <a:lnTo>
                        <a:pt x="110" y="684"/>
                      </a:lnTo>
                      <a:lnTo>
                        <a:pt x="110" y="684"/>
                      </a:lnTo>
                      <a:lnTo>
                        <a:pt x="113" y="686"/>
                      </a:lnTo>
                      <a:lnTo>
                        <a:pt x="117" y="688"/>
                      </a:lnTo>
                      <a:lnTo>
                        <a:pt x="117" y="688"/>
                      </a:lnTo>
                      <a:lnTo>
                        <a:pt x="120" y="693"/>
                      </a:lnTo>
                      <a:lnTo>
                        <a:pt x="122" y="698"/>
                      </a:lnTo>
                      <a:lnTo>
                        <a:pt x="122" y="698"/>
                      </a:lnTo>
                      <a:lnTo>
                        <a:pt x="124" y="701"/>
                      </a:lnTo>
                      <a:lnTo>
                        <a:pt x="125" y="701"/>
                      </a:lnTo>
                      <a:lnTo>
                        <a:pt x="125" y="701"/>
                      </a:lnTo>
                      <a:lnTo>
                        <a:pt x="129" y="701"/>
                      </a:lnTo>
                      <a:lnTo>
                        <a:pt x="130" y="700"/>
                      </a:lnTo>
                      <a:lnTo>
                        <a:pt x="130" y="700"/>
                      </a:lnTo>
                      <a:lnTo>
                        <a:pt x="132" y="696"/>
                      </a:lnTo>
                      <a:lnTo>
                        <a:pt x="132" y="693"/>
                      </a:lnTo>
                      <a:lnTo>
                        <a:pt x="132" y="693"/>
                      </a:lnTo>
                      <a:lnTo>
                        <a:pt x="134" y="689"/>
                      </a:lnTo>
                      <a:lnTo>
                        <a:pt x="134" y="686"/>
                      </a:lnTo>
                      <a:lnTo>
                        <a:pt x="134" y="686"/>
                      </a:lnTo>
                      <a:lnTo>
                        <a:pt x="132" y="684"/>
                      </a:lnTo>
                      <a:lnTo>
                        <a:pt x="132" y="684"/>
                      </a:lnTo>
                      <a:lnTo>
                        <a:pt x="129" y="684"/>
                      </a:lnTo>
                      <a:lnTo>
                        <a:pt x="129" y="684"/>
                      </a:lnTo>
                      <a:lnTo>
                        <a:pt x="127" y="682"/>
                      </a:lnTo>
                      <a:lnTo>
                        <a:pt x="124" y="681"/>
                      </a:lnTo>
                      <a:lnTo>
                        <a:pt x="124" y="681"/>
                      </a:lnTo>
                      <a:lnTo>
                        <a:pt x="124" y="679"/>
                      </a:lnTo>
                      <a:lnTo>
                        <a:pt x="124" y="679"/>
                      </a:lnTo>
                      <a:lnTo>
                        <a:pt x="122" y="679"/>
                      </a:lnTo>
                      <a:lnTo>
                        <a:pt x="122" y="679"/>
                      </a:lnTo>
                      <a:lnTo>
                        <a:pt x="122" y="676"/>
                      </a:lnTo>
                      <a:lnTo>
                        <a:pt x="122" y="676"/>
                      </a:lnTo>
                      <a:lnTo>
                        <a:pt x="118" y="676"/>
                      </a:lnTo>
                      <a:lnTo>
                        <a:pt x="118" y="676"/>
                      </a:lnTo>
                      <a:lnTo>
                        <a:pt x="117" y="670"/>
                      </a:lnTo>
                      <a:lnTo>
                        <a:pt x="117" y="670"/>
                      </a:lnTo>
                      <a:lnTo>
                        <a:pt x="117" y="667"/>
                      </a:lnTo>
                      <a:lnTo>
                        <a:pt x="117" y="667"/>
                      </a:lnTo>
                      <a:lnTo>
                        <a:pt x="118" y="667"/>
                      </a:lnTo>
                      <a:lnTo>
                        <a:pt x="118" y="667"/>
                      </a:lnTo>
                      <a:lnTo>
                        <a:pt x="124" y="664"/>
                      </a:lnTo>
                      <a:lnTo>
                        <a:pt x="124" y="662"/>
                      </a:lnTo>
                      <a:lnTo>
                        <a:pt x="125" y="658"/>
                      </a:lnTo>
                      <a:lnTo>
                        <a:pt x="125" y="658"/>
                      </a:lnTo>
                      <a:lnTo>
                        <a:pt x="125" y="658"/>
                      </a:lnTo>
                      <a:lnTo>
                        <a:pt x="125" y="658"/>
                      </a:lnTo>
                      <a:lnTo>
                        <a:pt x="127" y="657"/>
                      </a:lnTo>
                      <a:lnTo>
                        <a:pt x="127" y="655"/>
                      </a:lnTo>
                      <a:lnTo>
                        <a:pt x="127" y="655"/>
                      </a:lnTo>
                      <a:lnTo>
                        <a:pt x="129" y="655"/>
                      </a:lnTo>
                      <a:lnTo>
                        <a:pt x="129" y="653"/>
                      </a:lnTo>
                      <a:lnTo>
                        <a:pt x="129" y="651"/>
                      </a:lnTo>
                      <a:lnTo>
                        <a:pt x="130" y="651"/>
                      </a:lnTo>
                      <a:lnTo>
                        <a:pt x="130" y="651"/>
                      </a:lnTo>
                      <a:lnTo>
                        <a:pt x="130" y="648"/>
                      </a:lnTo>
                      <a:lnTo>
                        <a:pt x="130" y="645"/>
                      </a:lnTo>
                      <a:lnTo>
                        <a:pt x="130" y="645"/>
                      </a:lnTo>
                      <a:lnTo>
                        <a:pt x="132" y="641"/>
                      </a:lnTo>
                      <a:lnTo>
                        <a:pt x="136" y="639"/>
                      </a:lnTo>
                      <a:lnTo>
                        <a:pt x="136" y="639"/>
                      </a:lnTo>
                      <a:lnTo>
                        <a:pt x="141" y="639"/>
                      </a:lnTo>
                      <a:lnTo>
                        <a:pt x="144" y="639"/>
                      </a:lnTo>
                      <a:lnTo>
                        <a:pt x="146" y="638"/>
                      </a:lnTo>
                      <a:lnTo>
                        <a:pt x="146" y="638"/>
                      </a:lnTo>
                      <a:lnTo>
                        <a:pt x="148" y="636"/>
                      </a:lnTo>
                      <a:lnTo>
                        <a:pt x="148" y="633"/>
                      </a:lnTo>
                      <a:lnTo>
                        <a:pt x="148" y="633"/>
                      </a:lnTo>
                      <a:lnTo>
                        <a:pt x="146" y="634"/>
                      </a:lnTo>
                      <a:lnTo>
                        <a:pt x="146" y="634"/>
                      </a:lnTo>
                      <a:lnTo>
                        <a:pt x="146" y="636"/>
                      </a:lnTo>
                      <a:lnTo>
                        <a:pt x="144" y="638"/>
                      </a:lnTo>
                      <a:lnTo>
                        <a:pt x="141" y="638"/>
                      </a:lnTo>
                      <a:lnTo>
                        <a:pt x="132" y="638"/>
                      </a:lnTo>
                      <a:lnTo>
                        <a:pt x="132" y="638"/>
                      </a:lnTo>
                      <a:lnTo>
                        <a:pt x="130" y="636"/>
                      </a:lnTo>
                      <a:lnTo>
                        <a:pt x="129" y="636"/>
                      </a:lnTo>
                      <a:lnTo>
                        <a:pt x="129" y="636"/>
                      </a:lnTo>
                      <a:lnTo>
                        <a:pt x="127" y="633"/>
                      </a:lnTo>
                      <a:lnTo>
                        <a:pt x="127" y="633"/>
                      </a:lnTo>
                      <a:lnTo>
                        <a:pt x="125" y="631"/>
                      </a:lnTo>
                      <a:lnTo>
                        <a:pt x="125" y="627"/>
                      </a:lnTo>
                      <a:lnTo>
                        <a:pt x="125" y="627"/>
                      </a:lnTo>
                      <a:lnTo>
                        <a:pt x="120" y="627"/>
                      </a:lnTo>
                      <a:lnTo>
                        <a:pt x="117" y="626"/>
                      </a:lnTo>
                      <a:lnTo>
                        <a:pt x="117" y="626"/>
                      </a:lnTo>
                      <a:lnTo>
                        <a:pt x="115" y="622"/>
                      </a:lnTo>
                      <a:lnTo>
                        <a:pt x="113" y="619"/>
                      </a:lnTo>
                      <a:lnTo>
                        <a:pt x="113" y="619"/>
                      </a:lnTo>
                      <a:lnTo>
                        <a:pt x="112" y="614"/>
                      </a:lnTo>
                      <a:lnTo>
                        <a:pt x="113" y="609"/>
                      </a:lnTo>
                      <a:lnTo>
                        <a:pt x="113" y="609"/>
                      </a:lnTo>
                      <a:lnTo>
                        <a:pt x="110" y="607"/>
                      </a:lnTo>
                      <a:lnTo>
                        <a:pt x="108" y="602"/>
                      </a:lnTo>
                      <a:lnTo>
                        <a:pt x="105" y="591"/>
                      </a:lnTo>
                      <a:lnTo>
                        <a:pt x="105" y="591"/>
                      </a:lnTo>
                      <a:lnTo>
                        <a:pt x="103" y="588"/>
                      </a:lnTo>
                      <a:lnTo>
                        <a:pt x="103" y="588"/>
                      </a:lnTo>
                      <a:lnTo>
                        <a:pt x="103" y="583"/>
                      </a:lnTo>
                      <a:lnTo>
                        <a:pt x="103" y="583"/>
                      </a:lnTo>
                      <a:lnTo>
                        <a:pt x="101" y="578"/>
                      </a:lnTo>
                      <a:lnTo>
                        <a:pt x="101" y="578"/>
                      </a:lnTo>
                      <a:lnTo>
                        <a:pt x="101" y="572"/>
                      </a:lnTo>
                      <a:lnTo>
                        <a:pt x="101" y="572"/>
                      </a:lnTo>
                      <a:lnTo>
                        <a:pt x="100" y="571"/>
                      </a:lnTo>
                      <a:lnTo>
                        <a:pt x="98" y="569"/>
                      </a:lnTo>
                      <a:lnTo>
                        <a:pt x="98" y="566"/>
                      </a:lnTo>
                      <a:lnTo>
                        <a:pt x="98" y="566"/>
                      </a:lnTo>
                      <a:lnTo>
                        <a:pt x="96" y="560"/>
                      </a:lnTo>
                      <a:lnTo>
                        <a:pt x="94" y="555"/>
                      </a:lnTo>
                      <a:lnTo>
                        <a:pt x="94" y="555"/>
                      </a:lnTo>
                      <a:lnTo>
                        <a:pt x="93" y="548"/>
                      </a:lnTo>
                      <a:lnTo>
                        <a:pt x="93" y="548"/>
                      </a:lnTo>
                      <a:lnTo>
                        <a:pt x="91" y="547"/>
                      </a:lnTo>
                      <a:lnTo>
                        <a:pt x="91" y="543"/>
                      </a:lnTo>
                      <a:lnTo>
                        <a:pt x="91" y="543"/>
                      </a:lnTo>
                      <a:lnTo>
                        <a:pt x="87" y="540"/>
                      </a:lnTo>
                      <a:lnTo>
                        <a:pt x="84" y="536"/>
                      </a:lnTo>
                      <a:lnTo>
                        <a:pt x="84" y="536"/>
                      </a:lnTo>
                      <a:lnTo>
                        <a:pt x="79" y="529"/>
                      </a:lnTo>
                      <a:lnTo>
                        <a:pt x="79" y="529"/>
                      </a:lnTo>
                      <a:lnTo>
                        <a:pt x="72" y="521"/>
                      </a:lnTo>
                      <a:lnTo>
                        <a:pt x="72" y="521"/>
                      </a:lnTo>
                      <a:lnTo>
                        <a:pt x="70" y="516"/>
                      </a:lnTo>
                      <a:lnTo>
                        <a:pt x="69" y="514"/>
                      </a:lnTo>
                      <a:lnTo>
                        <a:pt x="67" y="512"/>
                      </a:lnTo>
                      <a:lnTo>
                        <a:pt x="67" y="512"/>
                      </a:lnTo>
                      <a:lnTo>
                        <a:pt x="65" y="512"/>
                      </a:lnTo>
                      <a:lnTo>
                        <a:pt x="62" y="511"/>
                      </a:lnTo>
                      <a:lnTo>
                        <a:pt x="57" y="511"/>
                      </a:lnTo>
                      <a:lnTo>
                        <a:pt x="57" y="511"/>
                      </a:lnTo>
                      <a:lnTo>
                        <a:pt x="58" y="509"/>
                      </a:lnTo>
                      <a:lnTo>
                        <a:pt x="60" y="507"/>
                      </a:lnTo>
                      <a:lnTo>
                        <a:pt x="63" y="505"/>
                      </a:lnTo>
                      <a:lnTo>
                        <a:pt x="63" y="504"/>
                      </a:lnTo>
                      <a:lnTo>
                        <a:pt x="63" y="504"/>
                      </a:lnTo>
                      <a:lnTo>
                        <a:pt x="67" y="500"/>
                      </a:lnTo>
                      <a:lnTo>
                        <a:pt x="70" y="497"/>
                      </a:lnTo>
                      <a:lnTo>
                        <a:pt x="70" y="497"/>
                      </a:lnTo>
                      <a:lnTo>
                        <a:pt x="72" y="495"/>
                      </a:lnTo>
                      <a:lnTo>
                        <a:pt x="72" y="495"/>
                      </a:lnTo>
                      <a:lnTo>
                        <a:pt x="74" y="493"/>
                      </a:lnTo>
                      <a:lnTo>
                        <a:pt x="74" y="493"/>
                      </a:lnTo>
                      <a:lnTo>
                        <a:pt x="75" y="492"/>
                      </a:lnTo>
                      <a:lnTo>
                        <a:pt x="75" y="490"/>
                      </a:lnTo>
                      <a:lnTo>
                        <a:pt x="75" y="490"/>
                      </a:lnTo>
                      <a:lnTo>
                        <a:pt x="81" y="486"/>
                      </a:lnTo>
                      <a:lnTo>
                        <a:pt x="82" y="483"/>
                      </a:lnTo>
                      <a:lnTo>
                        <a:pt x="82" y="483"/>
                      </a:lnTo>
                      <a:lnTo>
                        <a:pt x="84" y="481"/>
                      </a:lnTo>
                      <a:lnTo>
                        <a:pt x="86" y="478"/>
                      </a:lnTo>
                      <a:lnTo>
                        <a:pt x="86" y="478"/>
                      </a:lnTo>
                      <a:lnTo>
                        <a:pt x="86" y="478"/>
                      </a:lnTo>
                      <a:lnTo>
                        <a:pt x="86" y="478"/>
                      </a:lnTo>
                      <a:lnTo>
                        <a:pt x="87" y="478"/>
                      </a:lnTo>
                      <a:lnTo>
                        <a:pt x="89" y="474"/>
                      </a:lnTo>
                      <a:lnTo>
                        <a:pt x="89" y="474"/>
                      </a:lnTo>
                      <a:lnTo>
                        <a:pt x="91" y="474"/>
                      </a:lnTo>
                      <a:lnTo>
                        <a:pt x="91" y="473"/>
                      </a:lnTo>
                      <a:lnTo>
                        <a:pt x="91" y="473"/>
                      </a:lnTo>
                      <a:lnTo>
                        <a:pt x="93" y="471"/>
                      </a:lnTo>
                      <a:lnTo>
                        <a:pt x="93" y="471"/>
                      </a:lnTo>
                      <a:lnTo>
                        <a:pt x="96" y="469"/>
                      </a:lnTo>
                      <a:lnTo>
                        <a:pt x="96" y="469"/>
                      </a:lnTo>
                      <a:lnTo>
                        <a:pt x="100" y="462"/>
                      </a:lnTo>
                      <a:lnTo>
                        <a:pt x="103" y="459"/>
                      </a:lnTo>
                      <a:lnTo>
                        <a:pt x="106" y="457"/>
                      </a:lnTo>
                      <a:lnTo>
                        <a:pt x="106" y="457"/>
                      </a:lnTo>
                      <a:lnTo>
                        <a:pt x="108" y="454"/>
                      </a:lnTo>
                      <a:lnTo>
                        <a:pt x="112" y="450"/>
                      </a:lnTo>
                      <a:lnTo>
                        <a:pt x="112" y="450"/>
                      </a:lnTo>
                      <a:lnTo>
                        <a:pt x="112" y="452"/>
                      </a:lnTo>
                      <a:lnTo>
                        <a:pt x="112" y="452"/>
                      </a:lnTo>
                      <a:lnTo>
                        <a:pt x="115" y="447"/>
                      </a:lnTo>
                      <a:lnTo>
                        <a:pt x="115" y="447"/>
                      </a:lnTo>
                      <a:lnTo>
                        <a:pt x="118" y="443"/>
                      </a:lnTo>
                      <a:lnTo>
                        <a:pt x="118" y="443"/>
                      </a:lnTo>
                      <a:lnTo>
                        <a:pt x="117" y="443"/>
                      </a:lnTo>
                      <a:lnTo>
                        <a:pt x="117" y="443"/>
                      </a:lnTo>
                      <a:lnTo>
                        <a:pt x="120" y="440"/>
                      </a:lnTo>
                      <a:lnTo>
                        <a:pt x="122" y="437"/>
                      </a:lnTo>
                      <a:lnTo>
                        <a:pt x="122" y="437"/>
                      </a:lnTo>
                      <a:lnTo>
                        <a:pt x="120" y="437"/>
                      </a:lnTo>
                      <a:lnTo>
                        <a:pt x="120" y="437"/>
                      </a:lnTo>
                      <a:lnTo>
                        <a:pt x="120" y="430"/>
                      </a:lnTo>
                      <a:lnTo>
                        <a:pt x="124" y="423"/>
                      </a:lnTo>
                      <a:lnTo>
                        <a:pt x="124" y="423"/>
                      </a:lnTo>
                      <a:lnTo>
                        <a:pt x="129" y="413"/>
                      </a:lnTo>
                      <a:lnTo>
                        <a:pt x="129" y="413"/>
                      </a:lnTo>
                      <a:lnTo>
                        <a:pt x="130" y="402"/>
                      </a:lnTo>
                      <a:lnTo>
                        <a:pt x="130" y="402"/>
                      </a:lnTo>
                      <a:lnTo>
                        <a:pt x="132" y="399"/>
                      </a:lnTo>
                      <a:lnTo>
                        <a:pt x="132" y="399"/>
                      </a:lnTo>
                      <a:lnTo>
                        <a:pt x="132" y="395"/>
                      </a:lnTo>
                      <a:lnTo>
                        <a:pt x="132" y="395"/>
                      </a:lnTo>
                      <a:lnTo>
                        <a:pt x="134" y="394"/>
                      </a:lnTo>
                      <a:lnTo>
                        <a:pt x="136" y="392"/>
                      </a:lnTo>
                      <a:lnTo>
                        <a:pt x="136" y="392"/>
                      </a:lnTo>
                      <a:lnTo>
                        <a:pt x="137" y="392"/>
                      </a:lnTo>
                      <a:lnTo>
                        <a:pt x="137" y="392"/>
                      </a:lnTo>
                      <a:lnTo>
                        <a:pt x="139" y="392"/>
                      </a:lnTo>
                      <a:lnTo>
                        <a:pt x="139" y="392"/>
                      </a:lnTo>
                      <a:lnTo>
                        <a:pt x="141" y="392"/>
                      </a:lnTo>
                      <a:lnTo>
                        <a:pt x="141" y="394"/>
                      </a:lnTo>
                      <a:lnTo>
                        <a:pt x="141" y="394"/>
                      </a:lnTo>
                      <a:lnTo>
                        <a:pt x="143" y="394"/>
                      </a:lnTo>
                      <a:lnTo>
                        <a:pt x="143" y="394"/>
                      </a:lnTo>
                      <a:lnTo>
                        <a:pt x="144" y="397"/>
                      </a:lnTo>
                      <a:lnTo>
                        <a:pt x="144" y="397"/>
                      </a:lnTo>
                      <a:lnTo>
                        <a:pt x="148" y="395"/>
                      </a:lnTo>
                      <a:lnTo>
                        <a:pt x="148" y="395"/>
                      </a:lnTo>
                      <a:lnTo>
                        <a:pt x="148" y="394"/>
                      </a:lnTo>
                      <a:lnTo>
                        <a:pt x="148" y="394"/>
                      </a:lnTo>
                      <a:lnTo>
                        <a:pt x="151" y="394"/>
                      </a:lnTo>
                      <a:lnTo>
                        <a:pt x="151" y="394"/>
                      </a:lnTo>
                      <a:lnTo>
                        <a:pt x="151" y="392"/>
                      </a:lnTo>
                      <a:lnTo>
                        <a:pt x="151" y="392"/>
                      </a:lnTo>
                      <a:lnTo>
                        <a:pt x="153" y="390"/>
                      </a:lnTo>
                      <a:lnTo>
                        <a:pt x="153" y="388"/>
                      </a:lnTo>
                      <a:lnTo>
                        <a:pt x="151" y="385"/>
                      </a:lnTo>
                      <a:lnTo>
                        <a:pt x="151" y="385"/>
                      </a:lnTo>
                      <a:lnTo>
                        <a:pt x="149" y="385"/>
                      </a:lnTo>
                      <a:lnTo>
                        <a:pt x="148" y="383"/>
                      </a:lnTo>
                      <a:lnTo>
                        <a:pt x="148" y="383"/>
                      </a:lnTo>
                      <a:lnTo>
                        <a:pt x="146" y="382"/>
                      </a:lnTo>
                      <a:lnTo>
                        <a:pt x="146" y="380"/>
                      </a:lnTo>
                      <a:lnTo>
                        <a:pt x="146" y="380"/>
                      </a:lnTo>
                      <a:lnTo>
                        <a:pt x="144" y="380"/>
                      </a:lnTo>
                      <a:lnTo>
                        <a:pt x="144" y="378"/>
                      </a:lnTo>
                      <a:lnTo>
                        <a:pt x="144" y="375"/>
                      </a:lnTo>
                      <a:lnTo>
                        <a:pt x="144" y="375"/>
                      </a:lnTo>
                      <a:lnTo>
                        <a:pt x="143" y="375"/>
                      </a:lnTo>
                      <a:lnTo>
                        <a:pt x="143" y="373"/>
                      </a:lnTo>
                      <a:lnTo>
                        <a:pt x="143" y="373"/>
                      </a:lnTo>
                      <a:lnTo>
                        <a:pt x="139" y="373"/>
                      </a:lnTo>
                      <a:lnTo>
                        <a:pt x="139" y="373"/>
                      </a:lnTo>
                      <a:lnTo>
                        <a:pt x="139" y="370"/>
                      </a:lnTo>
                      <a:lnTo>
                        <a:pt x="136" y="370"/>
                      </a:lnTo>
                      <a:lnTo>
                        <a:pt x="136" y="370"/>
                      </a:lnTo>
                      <a:lnTo>
                        <a:pt x="137" y="375"/>
                      </a:lnTo>
                      <a:lnTo>
                        <a:pt x="136" y="378"/>
                      </a:lnTo>
                      <a:lnTo>
                        <a:pt x="136" y="378"/>
                      </a:lnTo>
                      <a:lnTo>
                        <a:pt x="136" y="383"/>
                      </a:lnTo>
                      <a:lnTo>
                        <a:pt x="134" y="387"/>
                      </a:lnTo>
                      <a:lnTo>
                        <a:pt x="134" y="387"/>
                      </a:lnTo>
                      <a:lnTo>
                        <a:pt x="132" y="387"/>
                      </a:lnTo>
                      <a:lnTo>
                        <a:pt x="132" y="387"/>
                      </a:lnTo>
                      <a:lnTo>
                        <a:pt x="130" y="382"/>
                      </a:lnTo>
                      <a:lnTo>
                        <a:pt x="130" y="382"/>
                      </a:lnTo>
                      <a:lnTo>
                        <a:pt x="129" y="375"/>
                      </a:lnTo>
                      <a:lnTo>
                        <a:pt x="129" y="375"/>
                      </a:lnTo>
                      <a:lnTo>
                        <a:pt x="127" y="373"/>
                      </a:lnTo>
                      <a:lnTo>
                        <a:pt x="127" y="373"/>
                      </a:lnTo>
                      <a:lnTo>
                        <a:pt x="127" y="370"/>
                      </a:lnTo>
                      <a:lnTo>
                        <a:pt x="127" y="370"/>
                      </a:lnTo>
                      <a:lnTo>
                        <a:pt x="125" y="368"/>
                      </a:lnTo>
                      <a:lnTo>
                        <a:pt x="125" y="368"/>
                      </a:lnTo>
                      <a:lnTo>
                        <a:pt x="125" y="364"/>
                      </a:lnTo>
                      <a:lnTo>
                        <a:pt x="125" y="364"/>
                      </a:lnTo>
                      <a:lnTo>
                        <a:pt x="122" y="359"/>
                      </a:lnTo>
                      <a:lnTo>
                        <a:pt x="122" y="359"/>
                      </a:lnTo>
                      <a:lnTo>
                        <a:pt x="122" y="352"/>
                      </a:lnTo>
                      <a:lnTo>
                        <a:pt x="122" y="352"/>
                      </a:lnTo>
                      <a:lnTo>
                        <a:pt x="120" y="352"/>
                      </a:lnTo>
                      <a:lnTo>
                        <a:pt x="120" y="352"/>
                      </a:lnTo>
                      <a:lnTo>
                        <a:pt x="118" y="349"/>
                      </a:lnTo>
                      <a:lnTo>
                        <a:pt x="118" y="349"/>
                      </a:lnTo>
                      <a:lnTo>
                        <a:pt x="117" y="349"/>
                      </a:lnTo>
                      <a:lnTo>
                        <a:pt x="117" y="349"/>
                      </a:lnTo>
                      <a:lnTo>
                        <a:pt x="115" y="345"/>
                      </a:lnTo>
                      <a:lnTo>
                        <a:pt x="115" y="345"/>
                      </a:lnTo>
                      <a:lnTo>
                        <a:pt x="115" y="345"/>
                      </a:lnTo>
                      <a:lnTo>
                        <a:pt x="115" y="345"/>
                      </a:lnTo>
                      <a:lnTo>
                        <a:pt x="113" y="344"/>
                      </a:lnTo>
                      <a:lnTo>
                        <a:pt x="112" y="340"/>
                      </a:lnTo>
                      <a:lnTo>
                        <a:pt x="112" y="337"/>
                      </a:lnTo>
                      <a:lnTo>
                        <a:pt x="110" y="335"/>
                      </a:lnTo>
                      <a:lnTo>
                        <a:pt x="110" y="335"/>
                      </a:lnTo>
                      <a:lnTo>
                        <a:pt x="110" y="332"/>
                      </a:lnTo>
                      <a:lnTo>
                        <a:pt x="110" y="332"/>
                      </a:lnTo>
                      <a:lnTo>
                        <a:pt x="108" y="330"/>
                      </a:lnTo>
                      <a:lnTo>
                        <a:pt x="106" y="328"/>
                      </a:lnTo>
                      <a:lnTo>
                        <a:pt x="106" y="328"/>
                      </a:lnTo>
                      <a:lnTo>
                        <a:pt x="105" y="327"/>
                      </a:lnTo>
                      <a:lnTo>
                        <a:pt x="105" y="327"/>
                      </a:lnTo>
                      <a:lnTo>
                        <a:pt x="103" y="325"/>
                      </a:lnTo>
                      <a:lnTo>
                        <a:pt x="101" y="321"/>
                      </a:lnTo>
                      <a:lnTo>
                        <a:pt x="101" y="321"/>
                      </a:lnTo>
                      <a:lnTo>
                        <a:pt x="103" y="321"/>
                      </a:lnTo>
                      <a:lnTo>
                        <a:pt x="103" y="321"/>
                      </a:lnTo>
                      <a:lnTo>
                        <a:pt x="100" y="316"/>
                      </a:lnTo>
                      <a:lnTo>
                        <a:pt x="98" y="311"/>
                      </a:lnTo>
                      <a:lnTo>
                        <a:pt x="98" y="311"/>
                      </a:lnTo>
                      <a:lnTo>
                        <a:pt x="96" y="311"/>
                      </a:lnTo>
                      <a:lnTo>
                        <a:pt x="96" y="311"/>
                      </a:lnTo>
                      <a:lnTo>
                        <a:pt x="96" y="308"/>
                      </a:lnTo>
                      <a:lnTo>
                        <a:pt x="96" y="306"/>
                      </a:lnTo>
                      <a:lnTo>
                        <a:pt x="94" y="304"/>
                      </a:lnTo>
                      <a:lnTo>
                        <a:pt x="94" y="304"/>
                      </a:lnTo>
                      <a:lnTo>
                        <a:pt x="93" y="301"/>
                      </a:lnTo>
                      <a:lnTo>
                        <a:pt x="91" y="299"/>
                      </a:lnTo>
                      <a:lnTo>
                        <a:pt x="91" y="297"/>
                      </a:lnTo>
                      <a:lnTo>
                        <a:pt x="91" y="297"/>
                      </a:lnTo>
                      <a:lnTo>
                        <a:pt x="91" y="297"/>
                      </a:lnTo>
                      <a:lnTo>
                        <a:pt x="89" y="296"/>
                      </a:lnTo>
                      <a:lnTo>
                        <a:pt x="87" y="292"/>
                      </a:lnTo>
                      <a:lnTo>
                        <a:pt x="87" y="292"/>
                      </a:lnTo>
                      <a:lnTo>
                        <a:pt x="84" y="284"/>
                      </a:lnTo>
                      <a:lnTo>
                        <a:pt x="84" y="284"/>
                      </a:lnTo>
                      <a:lnTo>
                        <a:pt x="81" y="280"/>
                      </a:lnTo>
                      <a:lnTo>
                        <a:pt x="77" y="277"/>
                      </a:lnTo>
                      <a:lnTo>
                        <a:pt x="77" y="277"/>
                      </a:lnTo>
                      <a:lnTo>
                        <a:pt x="77" y="275"/>
                      </a:lnTo>
                      <a:lnTo>
                        <a:pt x="77" y="275"/>
                      </a:lnTo>
                      <a:lnTo>
                        <a:pt x="74" y="277"/>
                      </a:lnTo>
                      <a:lnTo>
                        <a:pt x="74" y="277"/>
                      </a:lnTo>
                      <a:lnTo>
                        <a:pt x="72" y="277"/>
                      </a:lnTo>
                      <a:lnTo>
                        <a:pt x="72" y="275"/>
                      </a:lnTo>
                      <a:lnTo>
                        <a:pt x="70" y="277"/>
                      </a:lnTo>
                      <a:lnTo>
                        <a:pt x="70" y="277"/>
                      </a:lnTo>
                      <a:lnTo>
                        <a:pt x="69" y="273"/>
                      </a:lnTo>
                      <a:lnTo>
                        <a:pt x="65" y="273"/>
                      </a:lnTo>
                      <a:lnTo>
                        <a:pt x="63" y="272"/>
                      </a:lnTo>
                      <a:lnTo>
                        <a:pt x="62" y="270"/>
                      </a:lnTo>
                      <a:lnTo>
                        <a:pt x="62" y="270"/>
                      </a:lnTo>
                      <a:lnTo>
                        <a:pt x="58" y="270"/>
                      </a:lnTo>
                      <a:lnTo>
                        <a:pt x="58" y="270"/>
                      </a:lnTo>
                      <a:lnTo>
                        <a:pt x="57" y="268"/>
                      </a:lnTo>
                      <a:lnTo>
                        <a:pt x="57" y="266"/>
                      </a:lnTo>
                      <a:lnTo>
                        <a:pt x="51" y="266"/>
                      </a:lnTo>
                      <a:lnTo>
                        <a:pt x="51" y="266"/>
                      </a:lnTo>
                      <a:lnTo>
                        <a:pt x="46" y="263"/>
                      </a:lnTo>
                      <a:lnTo>
                        <a:pt x="46" y="263"/>
                      </a:lnTo>
                      <a:lnTo>
                        <a:pt x="46" y="263"/>
                      </a:lnTo>
                      <a:lnTo>
                        <a:pt x="46" y="263"/>
                      </a:lnTo>
                      <a:lnTo>
                        <a:pt x="46" y="261"/>
                      </a:lnTo>
                      <a:lnTo>
                        <a:pt x="46" y="261"/>
                      </a:lnTo>
                      <a:lnTo>
                        <a:pt x="43" y="263"/>
                      </a:lnTo>
                      <a:lnTo>
                        <a:pt x="43" y="263"/>
                      </a:lnTo>
                      <a:lnTo>
                        <a:pt x="41" y="259"/>
                      </a:lnTo>
                      <a:lnTo>
                        <a:pt x="38" y="258"/>
                      </a:lnTo>
                      <a:lnTo>
                        <a:pt x="38" y="258"/>
                      </a:lnTo>
                      <a:lnTo>
                        <a:pt x="34" y="256"/>
                      </a:lnTo>
                      <a:lnTo>
                        <a:pt x="31" y="253"/>
                      </a:lnTo>
                      <a:lnTo>
                        <a:pt x="31" y="253"/>
                      </a:lnTo>
                      <a:lnTo>
                        <a:pt x="31" y="251"/>
                      </a:lnTo>
                      <a:lnTo>
                        <a:pt x="32" y="251"/>
                      </a:lnTo>
                      <a:lnTo>
                        <a:pt x="34" y="249"/>
                      </a:lnTo>
                      <a:lnTo>
                        <a:pt x="32" y="247"/>
                      </a:lnTo>
                      <a:lnTo>
                        <a:pt x="32" y="247"/>
                      </a:lnTo>
                      <a:lnTo>
                        <a:pt x="31" y="247"/>
                      </a:lnTo>
                      <a:lnTo>
                        <a:pt x="31" y="246"/>
                      </a:lnTo>
                      <a:lnTo>
                        <a:pt x="31" y="244"/>
                      </a:lnTo>
                      <a:lnTo>
                        <a:pt x="31" y="244"/>
                      </a:lnTo>
                      <a:lnTo>
                        <a:pt x="29" y="242"/>
                      </a:lnTo>
                      <a:lnTo>
                        <a:pt x="29" y="241"/>
                      </a:lnTo>
                      <a:lnTo>
                        <a:pt x="29" y="235"/>
                      </a:lnTo>
                      <a:lnTo>
                        <a:pt x="29" y="235"/>
                      </a:lnTo>
                      <a:lnTo>
                        <a:pt x="32" y="234"/>
                      </a:lnTo>
                      <a:lnTo>
                        <a:pt x="34" y="232"/>
                      </a:lnTo>
                      <a:lnTo>
                        <a:pt x="38" y="227"/>
                      </a:lnTo>
                      <a:lnTo>
                        <a:pt x="38" y="227"/>
                      </a:lnTo>
                      <a:lnTo>
                        <a:pt x="45" y="225"/>
                      </a:lnTo>
                      <a:lnTo>
                        <a:pt x="48" y="223"/>
                      </a:lnTo>
                      <a:lnTo>
                        <a:pt x="48" y="222"/>
                      </a:lnTo>
                      <a:lnTo>
                        <a:pt x="48" y="222"/>
                      </a:lnTo>
                      <a:lnTo>
                        <a:pt x="50" y="222"/>
                      </a:lnTo>
                      <a:lnTo>
                        <a:pt x="50" y="220"/>
                      </a:lnTo>
                      <a:lnTo>
                        <a:pt x="50" y="220"/>
                      </a:lnTo>
                      <a:lnTo>
                        <a:pt x="53" y="220"/>
                      </a:lnTo>
                      <a:lnTo>
                        <a:pt x="55" y="218"/>
                      </a:lnTo>
                      <a:lnTo>
                        <a:pt x="55" y="218"/>
                      </a:lnTo>
                      <a:lnTo>
                        <a:pt x="58" y="218"/>
                      </a:lnTo>
                      <a:lnTo>
                        <a:pt x="58" y="215"/>
                      </a:lnTo>
                      <a:lnTo>
                        <a:pt x="57" y="213"/>
                      </a:lnTo>
                      <a:lnTo>
                        <a:pt x="55" y="211"/>
                      </a:lnTo>
                      <a:lnTo>
                        <a:pt x="55" y="211"/>
                      </a:lnTo>
                      <a:lnTo>
                        <a:pt x="53" y="210"/>
                      </a:lnTo>
                      <a:lnTo>
                        <a:pt x="51" y="210"/>
                      </a:lnTo>
                      <a:lnTo>
                        <a:pt x="51" y="210"/>
                      </a:lnTo>
                      <a:lnTo>
                        <a:pt x="51" y="208"/>
                      </a:lnTo>
                      <a:lnTo>
                        <a:pt x="51" y="208"/>
                      </a:lnTo>
                      <a:lnTo>
                        <a:pt x="50" y="206"/>
                      </a:lnTo>
                      <a:lnTo>
                        <a:pt x="50" y="204"/>
                      </a:lnTo>
                      <a:lnTo>
                        <a:pt x="51" y="201"/>
                      </a:lnTo>
                      <a:lnTo>
                        <a:pt x="53" y="199"/>
                      </a:lnTo>
                      <a:lnTo>
                        <a:pt x="53" y="199"/>
                      </a:lnTo>
                      <a:lnTo>
                        <a:pt x="53" y="198"/>
                      </a:lnTo>
                      <a:lnTo>
                        <a:pt x="55" y="198"/>
                      </a:lnTo>
                      <a:lnTo>
                        <a:pt x="60" y="196"/>
                      </a:lnTo>
                      <a:lnTo>
                        <a:pt x="60" y="196"/>
                      </a:lnTo>
                      <a:lnTo>
                        <a:pt x="60" y="199"/>
                      </a:lnTo>
                      <a:lnTo>
                        <a:pt x="60" y="199"/>
                      </a:lnTo>
                      <a:lnTo>
                        <a:pt x="62" y="199"/>
                      </a:lnTo>
                      <a:lnTo>
                        <a:pt x="62" y="199"/>
                      </a:lnTo>
                      <a:lnTo>
                        <a:pt x="63" y="201"/>
                      </a:lnTo>
                      <a:lnTo>
                        <a:pt x="63" y="201"/>
                      </a:lnTo>
                      <a:lnTo>
                        <a:pt x="65" y="199"/>
                      </a:lnTo>
                      <a:lnTo>
                        <a:pt x="67" y="199"/>
                      </a:lnTo>
                      <a:lnTo>
                        <a:pt x="67" y="199"/>
                      </a:lnTo>
                      <a:lnTo>
                        <a:pt x="69" y="198"/>
                      </a:lnTo>
                      <a:lnTo>
                        <a:pt x="69" y="198"/>
                      </a:lnTo>
                      <a:lnTo>
                        <a:pt x="70" y="196"/>
                      </a:lnTo>
                      <a:lnTo>
                        <a:pt x="72" y="194"/>
                      </a:lnTo>
                      <a:lnTo>
                        <a:pt x="72" y="194"/>
                      </a:lnTo>
                      <a:lnTo>
                        <a:pt x="74" y="194"/>
                      </a:lnTo>
                      <a:lnTo>
                        <a:pt x="75" y="192"/>
                      </a:lnTo>
                      <a:lnTo>
                        <a:pt x="75" y="192"/>
                      </a:lnTo>
                      <a:lnTo>
                        <a:pt x="72" y="192"/>
                      </a:lnTo>
                      <a:lnTo>
                        <a:pt x="70" y="194"/>
                      </a:lnTo>
                      <a:lnTo>
                        <a:pt x="70" y="194"/>
                      </a:lnTo>
                      <a:lnTo>
                        <a:pt x="69" y="194"/>
                      </a:lnTo>
                      <a:lnTo>
                        <a:pt x="69" y="194"/>
                      </a:lnTo>
                      <a:lnTo>
                        <a:pt x="67" y="194"/>
                      </a:lnTo>
                      <a:lnTo>
                        <a:pt x="65" y="194"/>
                      </a:lnTo>
                      <a:lnTo>
                        <a:pt x="65" y="194"/>
                      </a:lnTo>
                      <a:lnTo>
                        <a:pt x="62" y="192"/>
                      </a:lnTo>
                      <a:lnTo>
                        <a:pt x="62" y="192"/>
                      </a:lnTo>
                      <a:lnTo>
                        <a:pt x="60" y="191"/>
                      </a:lnTo>
                      <a:lnTo>
                        <a:pt x="60" y="189"/>
                      </a:lnTo>
                      <a:lnTo>
                        <a:pt x="60" y="189"/>
                      </a:lnTo>
                      <a:lnTo>
                        <a:pt x="60" y="182"/>
                      </a:lnTo>
                      <a:lnTo>
                        <a:pt x="60" y="182"/>
                      </a:lnTo>
                      <a:lnTo>
                        <a:pt x="62" y="180"/>
                      </a:lnTo>
                      <a:lnTo>
                        <a:pt x="63" y="179"/>
                      </a:lnTo>
                      <a:lnTo>
                        <a:pt x="63" y="179"/>
                      </a:lnTo>
                      <a:lnTo>
                        <a:pt x="63" y="177"/>
                      </a:lnTo>
                      <a:lnTo>
                        <a:pt x="63" y="177"/>
                      </a:lnTo>
                      <a:lnTo>
                        <a:pt x="63" y="175"/>
                      </a:lnTo>
                      <a:lnTo>
                        <a:pt x="63" y="175"/>
                      </a:lnTo>
                      <a:lnTo>
                        <a:pt x="63" y="172"/>
                      </a:lnTo>
                      <a:lnTo>
                        <a:pt x="63" y="172"/>
                      </a:lnTo>
                      <a:lnTo>
                        <a:pt x="62" y="174"/>
                      </a:lnTo>
                      <a:lnTo>
                        <a:pt x="62" y="174"/>
                      </a:lnTo>
                      <a:lnTo>
                        <a:pt x="60" y="175"/>
                      </a:lnTo>
                      <a:lnTo>
                        <a:pt x="60" y="175"/>
                      </a:lnTo>
                      <a:lnTo>
                        <a:pt x="60" y="175"/>
                      </a:lnTo>
                      <a:lnTo>
                        <a:pt x="57" y="175"/>
                      </a:lnTo>
                      <a:lnTo>
                        <a:pt x="55" y="175"/>
                      </a:lnTo>
                      <a:lnTo>
                        <a:pt x="55" y="175"/>
                      </a:lnTo>
                      <a:lnTo>
                        <a:pt x="50" y="175"/>
                      </a:lnTo>
                      <a:lnTo>
                        <a:pt x="48" y="174"/>
                      </a:lnTo>
                      <a:lnTo>
                        <a:pt x="48" y="170"/>
                      </a:lnTo>
                      <a:lnTo>
                        <a:pt x="48" y="170"/>
                      </a:lnTo>
                      <a:lnTo>
                        <a:pt x="51" y="170"/>
                      </a:lnTo>
                      <a:lnTo>
                        <a:pt x="53" y="168"/>
                      </a:lnTo>
                      <a:lnTo>
                        <a:pt x="53" y="168"/>
                      </a:lnTo>
                      <a:lnTo>
                        <a:pt x="53" y="167"/>
                      </a:lnTo>
                      <a:lnTo>
                        <a:pt x="51" y="165"/>
                      </a:lnTo>
                      <a:lnTo>
                        <a:pt x="51" y="165"/>
                      </a:lnTo>
                      <a:lnTo>
                        <a:pt x="48" y="162"/>
                      </a:lnTo>
                      <a:lnTo>
                        <a:pt x="48" y="162"/>
                      </a:lnTo>
                      <a:lnTo>
                        <a:pt x="46" y="158"/>
                      </a:lnTo>
                      <a:lnTo>
                        <a:pt x="43" y="155"/>
                      </a:lnTo>
                      <a:lnTo>
                        <a:pt x="43" y="155"/>
                      </a:lnTo>
                      <a:lnTo>
                        <a:pt x="41" y="153"/>
                      </a:lnTo>
                      <a:lnTo>
                        <a:pt x="39" y="153"/>
                      </a:lnTo>
                      <a:lnTo>
                        <a:pt x="39" y="153"/>
                      </a:lnTo>
                      <a:lnTo>
                        <a:pt x="39" y="148"/>
                      </a:lnTo>
                      <a:lnTo>
                        <a:pt x="39" y="141"/>
                      </a:lnTo>
                      <a:lnTo>
                        <a:pt x="39" y="141"/>
                      </a:lnTo>
                      <a:lnTo>
                        <a:pt x="36" y="139"/>
                      </a:lnTo>
                      <a:lnTo>
                        <a:pt x="36" y="137"/>
                      </a:lnTo>
                      <a:lnTo>
                        <a:pt x="36" y="137"/>
                      </a:lnTo>
                      <a:lnTo>
                        <a:pt x="38" y="136"/>
                      </a:lnTo>
                      <a:lnTo>
                        <a:pt x="39" y="134"/>
                      </a:lnTo>
                      <a:lnTo>
                        <a:pt x="39" y="132"/>
                      </a:lnTo>
                      <a:lnTo>
                        <a:pt x="39" y="132"/>
                      </a:lnTo>
                      <a:lnTo>
                        <a:pt x="43" y="132"/>
                      </a:lnTo>
                      <a:lnTo>
                        <a:pt x="45" y="131"/>
                      </a:lnTo>
                      <a:lnTo>
                        <a:pt x="45" y="131"/>
                      </a:lnTo>
                      <a:lnTo>
                        <a:pt x="43" y="129"/>
                      </a:lnTo>
                      <a:lnTo>
                        <a:pt x="43" y="129"/>
                      </a:lnTo>
                      <a:lnTo>
                        <a:pt x="41" y="131"/>
                      </a:lnTo>
                      <a:lnTo>
                        <a:pt x="41" y="131"/>
                      </a:lnTo>
                      <a:lnTo>
                        <a:pt x="39" y="131"/>
                      </a:lnTo>
                      <a:lnTo>
                        <a:pt x="36" y="131"/>
                      </a:lnTo>
                      <a:lnTo>
                        <a:pt x="36" y="131"/>
                      </a:lnTo>
                      <a:lnTo>
                        <a:pt x="36" y="129"/>
                      </a:lnTo>
                      <a:lnTo>
                        <a:pt x="34" y="129"/>
                      </a:lnTo>
                      <a:lnTo>
                        <a:pt x="34" y="129"/>
                      </a:lnTo>
                      <a:lnTo>
                        <a:pt x="32" y="132"/>
                      </a:lnTo>
                      <a:lnTo>
                        <a:pt x="29" y="134"/>
                      </a:lnTo>
                      <a:lnTo>
                        <a:pt x="27" y="132"/>
                      </a:lnTo>
                      <a:lnTo>
                        <a:pt x="26" y="131"/>
                      </a:lnTo>
                      <a:lnTo>
                        <a:pt x="26" y="131"/>
                      </a:lnTo>
                      <a:lnTo>
                        <a:pt x="22" y="131"/>
                      </a:lnTo>
                      <a:lnTo>
                        <a:pt x="22" y="131"/>
                      </a:lnTo>
                      <a:lnTo>
                        <a:pt x="22" y="131"/>
                      </a:lnTo>
                      <a:lnTo>
                        <a:pt x="22" y="131"/>
                      </a:lnTo>
                      <a:lnTo>
                        <a:pt x="20" y="122"/>
                      </a:lnTo>
                      <a:lnTo>
                        <a:pt x="22" y="119"/>
                      </a:lnTo>
                      <a:lnTo>
                        <a:pt x="22" y="119"/>
                      </a:lnTo>
                      <a:lnTo>
                        <a:pt x="24" y="117"/>
                      </a:lnTo>
                      <a:lnTo>
                        <a:pt x="24" y="117"/>
                      </a:lnTo>
                      <a:lnTo>
                        <a:pt x="24" y="112"/>
                      </a:lnTo>
                      <a:lnTo>
                        <a:pt x="24" y="105"/>
                      </a:lnTo>
                      <a:lnTo>
                        <a:pt x="24" y="105"/>
                      </a:lnTo>
                      <a:lnTo>
                        <a:pt x="27" y="101"/>
                      </a:lnTo>
                      <a:lnTo>
                        <a:pt x="29" y="100"/>
                      </a:lnTo>
                      <a:lnTo>
                        <a:pt x="29" y="98"/>
                      </a:lnTo>
                      <a:lnTo>
                        <a:pt x="29" y="98"/>
                      </a:lnTo>
                      <a:lnTo>
                        <a:pt x="26" y="96"/>
                      </a:lnTo>
                      <a:lnTo>
                        <a:pt x="26" y="94"/>
                      </a:lnTo>
                      <a:lnTo>
                        <a:pt x="26" y="93"/>
                      </a:lnTo>
                      <a:lnTo>
                        <a:pt x="27" y="91"/>
                      </a:lnTo>
                      <a:lnTo>
                        <a:pt x="27" y="91"/>
                      </a:lnTo>
                      <a:lnTo>
                        <a:pt x="29" y="84"/>
                      </a:lnTo>
                      <a:lnTo>
                        <a:pt x="29" y="82"/>
                      </a:lnTo>
                      <a:lnTo>
                        <a:pt x="31" y="81"/>
                      </a:lnTo>
                      <a:lnTo>
                        <a:pt x="31" y="81"/>
                      </a:lnTo>
                      <a:lnTo>
                        <a:pt x="32" y="76"/>
                      </a:lnTo>
                      <a:lnTo>
                        <a:pt x="31" y="72"/>
                      </a:lnTo>
                      <a:lnTo>
                        <a:pt x="31" y="72"/>
                      </a:lnTo>
                      <a:lnTo>
                        <a:pt x="29" y="72"/>
                      </a:lnTo>
                      <a:lnTo>
                        <a:pt x="29" y="72"/>
                      </a:lnTo>
                      <a:lnTo>
                        <a:pt x="27" y="76"/>
                      </a:lnTo>
                      <a:lnTo>
                        <a:pt x="27" y="76"/>
                      </a:lnTo>
                      <a:lnTo>
                        <a:pt x="26" y="76"/>
                      </a:lnTo>
                      <a:lnTo>
                        <a:pt x="26" y="76"/>
                      </a:lnTo>
                      <a:lnTo>
                        <a:pt x="27" y="77"/>
                      </a:lnTo>
                      <a:lnTo>
                        <a:pt x="27" y="77"/>
                      </a:lnTo>
                      <a:lnTo>
                        <a:pt x="26" y="79"/>
                      </a:lnTo>
                      <a:lnTo>
                        <a:pt x="24" y="79"/>
                      </a:lnTo>
                      <a:lnTo>
                        <a:pt x="24" y="79"/>
                      </a:lnTo>
                      <a:lnTo>
                        <a:pt x="20" y="76"/>
                      </a:lnTo>
                      <a:lnTo>
                        <a:pt x="20" y="76"/>
                      </a:lnTo>
                      <a:lnTo>
                        <a:pt x="17" y="76"/>
                      </a:lnTo>
                      <a:lnTo>
                        <a:pt x="14" y="74"/>
                      </a:lnTo>
                      <a:lnTo>
                        <a:pt x="14" y="72"/>
                      </a:lnTo>
                      <a:lnTo>
                        <a:pt x="14" y="72"/>
                      </a:lnTo>
                      <a:lnTo>
                        <a:pt x="12" y="72"/>
                      </a:lnTo>
                      <a:lnTo>
                        <a:pt x="12" y="72"/>
                      </a:lnTo>
                      <a:lnTo>
                        <a:pt x="8" y="65"/>
                      </a:lnTo>
                      <a:lnTo>
                        <a:pt x="8" y="65"/>
                      </a:lnTo>
                      <a:lnTo>
                        <a:pt x="5" y="62"/>
                      </a:lnTo>
                      <a:lnTo>
                        <a:pt x="5" y="62"/>
                      </a:lnTo>
                      <a:lnTo>
                        <a:pt x="3" y="60"/>
                      </a:lnTo>
                      <a:lnTo>
                        <a:pt x="3" y="60"/>
                      </a:lnTo>
                      <a:lnTo>
                        <a:pt x="0" y="50"/>
                      </a:lnTo>
                      <a:lnTo>
                        <a:pt x="0" y="50"/>
                      </a:lnTo>
                      <a:lnTo>
                        <a:pt x="0" y="46"/>
                      </a:lnTo>
                      <a:lnTo>
                        <a:pt x="2" y="45"/>
                      </a:lnTo>
                      <a:lnTo>
                        <a:pt x="5" y="41"/>
                      </a:lnTo>
                      <a:lnTo>
                        <a:pt x="5" y="41"/>
                      </a:lnTo>
                      <a:lnTo>
                        <a:pt x="7" y="38"/>
                      </a:lnTo>
                      <a:lnTo>
                        <a:pt x="7" y="38"/>
                      </a:lnTo>
                      <a:lnTo>
                        <a:pt x="7" y="33"/>
                      </a:lnTo>
                      <a:lnTo>
                        <a:pt x="7" y="33"/>
                      </a:lnTo>
                      <a:lnTo>
                        <a:pt x="8" y="31"/>
                      </a:lnTo>
                      <a:lnTo>
                        <a:pt x="10" y="29"/>
                      </a:lnTo>
                      <a:lnTo>
                        <a:pt x="10" y="26"/>
                      </a:lnTo>
                      <a:lnTo>
                        <a:pt x="10" y="26"/>
                      </a:lnTo>
                      <a:lnTo>
                        <a:pt x="12" y="24"/>
                      </a:lnTo>
                      <a:lnTo>
                        <a:pt x="12" y="22"/>
                      </a:lnTo>
                      <a:lnTo>
                        <a:pt x="12" y="22"/>
                      </a:lnTo>
                      <a:lnTo>
                        <a:pt x="14" y="22"/>
                      </a:lnTo>
                      <a:lnTo>
                        <a:pt x="14" y="22"/>
                      </a:lnTo>
                      <a:lnTo>
                        <a:pt x="15" y="21"/>
                      </a:lnTo>
                      <a:lnTo>
                        <a:pt x="15" y="21"/>
                      </a:lnTo>
                      <a:lnTo>
                        <a:pt x="15" y="24"/>
                      </a:lnTo>
                      <a:lnTo>
                        <a:pt x="17" y="26"/>
                      </a:lnTo>
                      <a:lnTo>
                        <a:pt x="17" y="26"/>
                      </a:lnTo>
                      <a:lnTo>
                        <a:pt x="19" y="24"/>
                      </a:lnTo>
                      <a:lnTo>
                        <a:pt x="19" y="24"/>
                      </a:lnTo>
                      <a:lnTo>
                        <a:pt x="24" y="22"/>
                      </a:lnTo>
                      <a:lnTo>
                        <a:pt x="29" y="22"/>
                      </a:lnTo>
                      <a:lnTo>
                        <a:pt x="29" y="22"/>
                      </a:lnTo>
                      <a:lnTo>
                        <a:pt x="34" y="22"/>
                      </a:lnTo>
                      <a:lnTo>
                        <a:pt x="38" y="22"/>
                      </a:lnTo>
                      <a:lnTo>
                        <a:pt x="39" y="21"/>
                      </a:lnTo>
                      <a:lnTo>
                        <a:pt x="39" y="21"/>
                      </a:lnTo>
                      <a:lnTo>
                        <a:pt x="46" y="21"/>
                      </a:lnTo>
                      <a:lnTo>
                        <a:pt x="48" y="21"/>
                      </a:lnTo>
                      <a:lnTo>
                        <a:pt x="50" y="24"/>
                      </a:lnTo>
                      <a:lnTo>
                        <a:pt x="50" y="24"/>
                      </a:lnTo>
                      <a:lnTo>
                        <a:pt x="53" y="24"/>
                      </a:lnTo>
                      <a:lnTo>
                        <a:pt x="53" y="24"/>
                      </a:lnTo>
                      <a:lnTo>
                        <a:pt x="55" y="26"/>
                      </a:lnTo>
                      <a:lnTo>
                        <a:pt x="57" y="26"/>
                      </a:lnTo>
                      <a:lnTo>
                        <a:pt x="62" y="24"/>
                      </a:lnTo>
                      <a:lnTo>
                        <a:pt x="62" y="24"/>
                      </a:lnTo>
                      <a:lnTo>
                        <a:pt x="63" y="22"/>
                      </a:lnTo>
                      <a:lnTo>
                        <a:pt x="65" y="22"/>
                      </a:lnTo>
                      <a:lnTo>
                        <a:pt x="69" y="24"/>
                      </a:lnTo>
                      <a:lnTo>
                        <a:pt x="69" y="24"/>
                      </a:lnTo>
                      <a:lnTo>
                        <a:pt x="72" y="31"/>
                      </a:lnTo>
                      <a:lnTo>
                        <a:pt x="72" y="31"/>
                      </a:lnTo>
                      <a:lnTo>
                        <a:pt x="74" y="31"/>
                      </a:lnTo>
                      <a:lnTo>
                        <a:pt x="74" y="31"/>
                      </a:lnTo>
                      <a:lnTo>
                        <a:pt x="72" y="29"/>
                      </a:lnTo>
                      <a:lnTo>
                        <a:pt x="72" y="29"/>
                      </a:lnTo>
                      <a:lnTo>
                        <a:pt x="74" y="29"/>
                      </a:lnTo>
                      <a:lnTo>
                        <a:pt x="74" y="29"/>
                      </a:lnTo>
                      <a:lnTo>
                        <a:pt x="74" y="29"/>
                      </a:lnTo>
                      <a:lnTo>
                        <a:pt x="74" y="29"/>
                      </a:lnTo>
                      <a:lnTo>
                        <a:pt x="74" y="29"/>
                      </a:lnTo>
                      <a:lnTo>
                        <a:pt x="74" y="29"/>
                      </a:lnTo>
                      <a:lnTo>
                        <a:pt x="75" y="27"/>
                      </a:lnTo>
                      <a:lnTo>
                        <a:pt x="77" y="27"/>
                      </a:lnTo>
                      <a:lnTo>
                        <a:pt x="77" y="27"/>
                      </a:lnTo>
                      <a:lnTo>
                        <a:pt x="77" y="24"/>
                      </a:lnTo>
                      <a:lnTo>
                        <a:pt x="77" y="24"/>
                      </a:lnTo>
                      <a:lnTo>
                        <a:pt x="79" y="24"/>
                      </a:lnTo>
                      <a:lnTo>
                        <a:pt x="79" y="24"/>
                      </a:lnTo>
                      <a:lnTo>
                        <a:pt x="79" y="22"/>
                      </a:lnTo>
                      <a:lnTo>
                        <a:pt x="79" y="22"/>
                      </a:lnTo>
                      <a:lnTo>
                        <a:pt x="82" y="22"/>
                      </a:lnTo>
                      <a:lnTo>
                        <a:pt x="86" y="22"/>
                      </a:lnTo>
                      <a:lnTo>
                        <a:pt x="86" y="22"/>
                      </a:lnTo>
                      <a:lnTo>
                        <a:pt x="86" y="27"/>
                      </a:lnTo>
                      <a:lnTo>
                        <a:pt x="87" y="29"/>
                      </a:lnTo>
                      <a:lnTo>
                        <a:pt x="89" y="29"/>
                      </a:lnTo>
                      <a:lnTo>
                        <a:pt x="89" y="29"/>
                      </a:lnTo>
                      <a:lnTo>
                        <a:pt x="89" y="27"/>
                      </a:lnTo>
                      <a:lnTo>
                        <a:pt x="89" y="27"/>
                      </a:lnTo>
                      <a:lnTo>
                        <a:pt x="94" y="27"/>
                      </a:lnTo>
                      <a:lnTo>
                        <a:pt x="94" y="27"/>
                      </a:lnTo>
                      <a:lnTo>
                        <a:pt x="94" y="22"/>
                      </a:lnTo>
                      <a:lnTo>
                        <a:pt x="94" y="22"/>
                      </a:lnTo>
                      <a:lnTo>
                        <a:pt x="96" y="21"/>
                      </a:lnTo>
                      <a:lnTo>
                        <a:pt x="98" y="19"/>
                      </a:lnTo>
                      <a:lnTo>
                        <a:pt x="100" y="21"/>
                      </a:lnTo>
                      <a:lnTo>
                        <a:pt x="100" y="21"/>
                      </a:lnTo>
                      <a:lnTo>
                        <a:pt x="98" y="19"/>
                      </a:lnTo>
                      <a:lnTo>
                        <a:pt x="100" y="17"/>
                      </a:lnTo>
                      <a:lnTo>
                        <a:pt x="100" y="17"/>
                      </a:lnTo>
                      <a:lnTo>
                        <a:pt x="98" y="19"/>
                      </a:lnTo>
                      <a:lnTo>
                        <a:pt x="98" y="19"/>
                      </a:lnTo>
                      <a:lnTo>
                        <a:pt x="100" y="19"/>
                      </a:lnTo>
                      <a:lnTo>
                        <a:pt x="101" y="17"/>
                      </a:lnTo>
                      <a:lnTo>
                        <a:pt x="103" y="15"/>
                      </a:lnTo>
                      <a:lnTo>
                        <a:pt x="105" y="15"/>
                      </a:lnTo>
                      <a:lnTo>
                        <a:pt x="105" y="15"/>
                      </a:lnTo>
                      <a:lnTo>
                        <a:pt x="106" y="14"/>
                      </a:lnTo>
                      <a:lnTo>
                        <a:pt x="106" y="14"/>
                      </a:lnTo>
                      <a:lnTo>
                        <a:pt x="106" y="14"/>
                      </a:lnTo>
                      <a:lnTo>
                        <a:pt x="106" y="14"/>
                      </a:lnTo>
                      <a:lnTo>
                        <a:pt x="112" y="8"/>
                      </a:lnTo>
                      <a:lnTo>
                        <a:pt x="115" y="3"/>
                      </a:lnTo>
                      <a:lnTo>
                        <a:pt x="115" y="3"/>
                      </a:lnTo>
                      <a:lnTo>
                        <a:pt x="115" y="2"/>
                      </a:lnTo>
                      <a:lnTo>
                        <a:pt x="115" y="2"/>
                      </a:lnTo>
                      <a:lnTo>
                        <a:pt x="118" y="0"/>
                      </a:lnTo>
                      <a:lnTo>
                        <a:pt x="118" y="0"/>
                      </a:lnTo>
                      <a:lnTo>
                        <a:pt x="118" y="2"/>
                      </a:lnTo>
                      <a:lnTo>
                        <a:pt x="120" y="3"/>
                      </a:lnTo>
                      <a:lnTo>
                        <a:pt x="124" y="3"/>
                      </a:lnTo>
                      <a:lnTo>
                        <a:pt x="130" y="3"/>
                      </a:lnTo>
                      <a:lnTo>
                        <a:pt x="130" y="3"/>
                      </a:lnTo>
                      <a:lnTo>
                        <a:pt x="132" y="5"/>
                      </a:lnTo>
                      <a:lnTo>
                        <a:pt x="134" y="5"/>
                      </a:lnTo>
                      <a:lnTo>
                        <a:pt x="134" y="5"/>
                      </a:lnTo>
                      <a:lnTo>
                        <a:pt x="137" y="8"/>
                      </a:lnTo>
                      <a:lnTo>
                        <a:pt x="137" y="8"/>
                      </a:lnTo>
                      <a:lnTo>
                        <a:pt x="139" y="10"/>
                      </a:lnTo>
                      <a:lnTo>
                        <a:pt x="141" y="10"/>
                      </a:lnTo>
                      <a:lnTo>
                        <a:pt x="148" y="10"/>
                      </a:lnTo>
                      <a:lnTo>
                        <a:pt x="155" y="10"/>
                      </a:lnTo>
                      <a:lnTo>
                        <a:pt x="156" y="12"/>
                      </a:lnTo>
                      <a:lnTo>
                        <a:pt x="156" y="14"/>
                      </a:lnTo>
                      <a:lnTo>
                        <a:pt x="156" y="14"/>
                      </a:lnTo>
                      <a:lnTo>
                        <a:pt x="158" y="15"/>
                      </a:lnTo>
                      <a:lnTo>
                        <a:pt x="158" y="17"/>
                      </a:lnTo>
                      <a:lnTo>
                        <a:pt x="158" y="19"/>
                      </a:lnTo>
                      <a:lnTo>
                        <a:pt x="160" y="21"/>
                      </a:lnTo>
                      <a:lnTo>
                        <a:pt x="160" y="21"/>
                      </a:lnTo>
                      <a:lnTo>
                        <a:pt x="160" y="22"/>
                      </a:lnTo>
                      <a:lnTo>
                        <a:pt x="160" y="22"/>
                      </a:lnTo>
                      <a:lnTo>
                        <a:pt x="160" y="22"/>
                      </a:lnTo>
                      <a:lnTo>
                        <a:pt x="160" y="22"/>
                      </a:lnTo>
                      <a:lnTo>
                        <a:pt x="160" y="26"/>
                      </a:lnTo>
                      <a:lnTo>
                        <a:pt x="160" y="26"/>
                      </a:lnTo>
                      <a:lnTo>
                        <a:pt x="158" y="27"/>
                      </a:lnTo>
                      <a:lnTo>
                        <a:pt x="158" y="27"/>
                      </a:lnTo>
                      <a:lnTo>
                        <a:pt x="156" y="33"/>
                      </a:lnTo>
                      <a:lnTo>
                        <a:pt x="156" y="33"/>
                      </a:lnTo>
                      <a:lnTo>
                        <a:pt x="158" y="31"/>
                      </a:lnTo>
                      <a:lnTo>
                        <a:pt x="160" y="31"/>
                      </a:lnTo>
                      <a:lnTo>
                        <a:pt x="161" y="29"/>
                      </a:lnTo>
                      <a:lnTo>
                        <a:pt x="161" y="29"/>
                      </a:lnTo>
                      <a:lnTo>
                        <a:pt x="161" y="26"/>
                      </a:lnTo>
                      <a:lnTo>
                        <a:pt x="161" y="21"/>
                      </a:lnTo>
                      <a:lnTo>
                        <a:pt x="161" y="21"/>
                      </a:lnTo>
                      <a:lnTo>
                        <a:pt x="165" y="21"/>
                      </a:lnTo>
                      <a:lnTo>
                        <a:pt x="167" y="21"/>
                      </a:lnTo>
                      <a:lnTo>
                        <a:pt x="167" y="22"/>
                      </a:lnTo>
                      <a:lnTo>
                        <a:pt x="167" y="22"/>
                      </a:lnTo>
                      <a:lnTo>
                        <a:pt x="170" y="24"/>
                      </a:lnTo>
                      <a:lnTo>
                        <a:pt x="170" y="24"/>
                      </a:lnTo>
                      <a:lnTo>
                        <a:pt x="170" y="26"/>
                      </a:lnTo>
                      <a:lnTo>
                        <a:pt x="172" y="29"/>
                      </a:lnTo>
                      <a:lnTo>
                        <a:pt x="172" y="29"/>
                      </a:lnTo>
                      <a:lnTo>
                        <a:pt x="172" y="27"/>
                      </a:lnTo>
                      <a:lnTo>
                        <a:pt x="172" y="27"/>
                      </a:lnTo>
                      <a:lnTo>
                        <a:pt x="175" y="31"/>
                      </a:lnTo>
                      <a:lnTo>
                        <a:pt x="175" y="31"/>
                      </a:lnTo>
                      <a:lnTo>
                        <a:pt x="177" y="33"/>
                      </a:lnTo>
                      <a:lnTo>
                        <a:pt x="177" y="36"/>
                      </a:lnTo>
                      <a:lnTo>
                        <a:pt x="175" y="38"/>
                      </a:lnTo>
                      <a:lnTo>
                        <a:pt x="175" y="39"/>
                      </a:lnTo>
                      <a:lnTo>
                        <a:pt x="175" y="41"/>
                      </a:lnTo>
                      <a:lnTo>
                        <a:pt x="177" y="43"/>
                      </a:lnTo>
                      <a:lnTo>
                        <a:pt x="180" y="43"/>
                      </a:lnTo>
                      <a:lnTo>
                        <a:pt x="180" y="41"/>
                      </a:lnTo>
                      <a:lnTo>
                        <a:pt x="182" y="38"/>
                      </a:lnTo>
                      <a:lnTo>
                        <a:pt x="182" y="36"/>
                      </a:lnTo>
                      <a:lnTo>
                        <a:pt x="184" y="33"/>
                      </a:lnTo>
                      <a:lnTo>
                        <a:pt x="185" y="31"/>
                      </a:lnTo>
                      <a:lnTo>
                        <a:pt x="187" y="31"/>
                      </a:lnTo>
                      <a:lnTo>
                        <a:pt x="189" y="31"/>
                      </a:lnTo>
                      <a:lnTo>
                        <a:pt x="192" y="33"/>
                      </a:lnTo>
                      <a:lnTo>
                        <a:pt x="192" y="33"/>
                      </a:lnTo>
                      <a:lnTo>
                        <a:pt x="194" y="34"/>
                      </a:lnTo>
                      <a:lnTo>
                        <a:pt x="196" y="34"/>
                      </a:lnTo>
                      <a:lnTo>
                        <a:pt x="196" y="36"/>
                      </a:lnTo>
                      <a:lnTo>
                        <a:pt x="194" y="36"/>
                      </a:lnTo>
                      <a:lnTo>
                        <a:pt x="194" y="39"/>
                      </a:lnTo>
                      <a:lnTo>
                        <a:pt x="192" y="39"/>
                      </a:lnTo>
                      <a:lnTo>
                        <a:pt x="192" y="41"/>
                      </a:lnTo>
                      <a:lnTo>
                        <a:pt x="191" y="43"/>
                      </a:lnTo>
                      <a:lnTo>
                        <a:pt x="187" y="45"/>
                      </a:lnTo>
                      <a:lnTo>
                        <a:pt x="189" y="45"/>
                      </a:lnTo>
                      <a:lnTo>
                        <a:pt x="191" y="46"/>
                      </a:lnTo>
                      <a:lnTo>
                        <a:pt x="191" y="48"/>
                      </a:lnTo>
                      <a:lnTo>
                        <a:pt x="192" y="50"/>
                      </a:lnTo>
                      <a:lnTo>
                        <a:pt x="192" y="51"/>
                      </a:lnTo>
                      <a:lnTo>
                        <a:pt x="194" y="51"/>
                      </a:lnTo>
                      <a:lnTo>
                        <a:pt x="196" y="53"/>
                      </a:lnTo>
                      <a:lnTo>
                        <a:pt x="199" y="53"/>
                      </a:lnTo>
                      <a:lnTo>
                        <a:pt x="201" y="55"/>
                      </a:lnTo>
                      <a:lnTo>
                        <a:pt x="201" y="57"/>
                      </a:lnTo>
                      <a:lnTo>
                        <a:pt x="201" y="58"/>
                      </a:lnTo>
                      <a:lnTo>
                        <a:pt x="204" y="60"/>
                      </a:lnTo>
                      <a:lnTo>
                        <a:pt x="204" y="60"/>
                      </a:lnTo>
                      <a:lnTo>
                        <a:pt x="208" y="57"/>
                      </a:lnTo>
                      <a:lnTo>
                        <a:pt x="210" y="57"/>
                      </a:lnTo>
                      <a:lnTo>
                        <a:pt x="211" y="55"/>
                      </a:lnTo>
                      <a:lnTo>
                        <a:pt x="213" y="53"/>
                      </a:lnTo>
                      <a:lnTo>
                        <a:pt x="215" y="53"/>
                      </a:lnTo>
                      <a:lnTo>
                        <a:pt x="216" y="55"/>
                      </a:lnTo>
                      <a:lnTo>
                        <a:pt x="218" y="55"/>
                      </a:lnTo>
                      <a:lnTo>
                        <a:pt x="220" y="57"/>
                      </a:lnTo>
                      <a:lnTo>
                        <a:pt x="220" y="58"/>
                      </a:lnTo>
                      <a:lnTo>
                        <a:pt x="222" y="58"/>
                      </a:lnTo>
                      <a:lnTo>
                        <a:pt x="222" y="60"/>
                      </a:lnTo>
                      <a:lnTo>
                        <a:pt x="222" y="62"/>
                      </a:lnTo>
                      <a:lnTo>
                        <a:pt x="225" y="64"/>
                      </a:lnTo>
                      <a:lnTo>
                        <a:pt x="227" y="60"/>
                      </a:lnTo>
                      <a:lnTo>
                        <a:pt x="227" y="58"/>
                      </a:lnTo>
                      <a:lnTo>
                        <a:pt x="228" y="58"/>
                      </a:lnTo>
                      <a:lnTo>
                        <a:pt x="232" y="57"/>
                      </a:lnTo>
                      <a:lnTo>
                        <a:pt x="235" y="57"/>
                      </a:lnTo>
                      <a:lnTo>
                        <a:pt x="235" y="55"/>
                      </a:lnTo>
                      <a:lnTo>
                        <a:pt x="237" y="55"/>
                      </a:lnTo>
                      <a:lnTo>
                        <a:pt x="239" y="53"/>
                      </a:lnTo>
                      <a:lnTo>
                        <a:pt x="239" y="53"/>
                      </a:lnTo>
                      <a:lnTo>
                        <a:pt x="240" y="51"/>
                      </a:lnTo>
                      <a:lnTo>
                        <a:pt x="242" y="51"/>
                      </a:lnTo>
                      <a:lnTo>
                        <a:pt x="244" y="53"/>
                      </a:lnTo>
                      <a:lnTo>
                        <a:pt x="244" y="55"/>
                      </a:lnTo>
                      <a:lnTo>
                        <a:pt x="246" y="55"/>
                      </a:lnTo>
                      <a:lnTo>
                        <a:pt x="247" y="57"/>
                      </a:lnTo>
                      <a:lnTo>
                        <a:pt x="246" y="58"/>
                      </a:lnTo>
                      <a:lnTo>
                        <a:pt x="247" y="58"/>
                      </a:lnTo>
                      <a:lnTo>
                        <a:pt x="249" y="62"/>
                      </a:lnTo>
                      <a:lnTo>
                        <a:pt x="249" y="64"/>
                      </a:lnTo>
                      <a:lnTo>
                        <a:pt x="251" y="64"/>
                      </a:lnTo>
                      <a:lnTo>
                        <a:pt x="251" y="62"/>
                      </a:lnTo>
                      <a:lnTo>
                        <a:pt x="253" y="60"/>
                      </a:lnTo>
                      <a:lnTo>
                        <a:pt x="254" y="58"/>
                      </a:lnTo>
                      <a:lnTo>
                        <a:pt x="256" y="57"/>
                      </a:lnTo>
                      <a:lnTo>
                        <a:pt x="258" y="55"/>
                      </a:lnTo>
                      <a:lnTo>
                        <a:pt x="259" y="55"/>
                      </a:lnTo>
                      <a:lnTo>
                        <a:pt x="258" y="53"/>
                      </a:lnTo>
                      <a:lnTo>
                        <a:pt x="256" y="51"/>
                      </a:lnTo>
                      <a:lnTo>
                        <a:pt x="256" y="50"/>
                      </a:lnTo>
                      <a:lnTo>
                        <a:pt x="256" y="48"/>
                      </a:lnTo>
                      <a:lnTo>
                        <a:pt x="258" y="46"/>
                      </a:lnTo>
                      <a:lnTo>
                        <a:pt x="259" y="46"/>
                      </a:lnTo>
                      <a:lnTo>
                        <a:pt x="261" y="46"/>
                      </a:lnTo>
                      <a:lnTo>
                        <a:pt x="263" y="48"/>
                      </a:lnTo>
                      <a:lnTo>
                        <a:pt x="265" y="48"/>
                      </a:lnTo>
                      <a:lnTo>
                        <a:pt x="266" y="51"/>
                      </a:lnTo>
                      <a:lnTo>
                        <a:pt x="268" y="51"/>
                      </a:lnTo>
                      <a:lnTo>
                        <a:pt x="270" y="53"/>
                      </a:lnTo>
                      <a:lnTo>
                        <a:pt x="270" y="55"/>
                      </a:lnTo>
                      <a:lnTo>
                        <a:pt x="270" y="55"/>
                      </a:lnTo>
                      <a:lnTo>
                        <a:pt x="271" y="57"/>
                      </a:lnTo>
                      <a:lnTo>
                        <a:pt x="271" y="58"/>
                      </a:lnTo>
                      <a:lnTo>
                        <a:pt x="271" y="62"/>
                      </a:lnTo>
                      <a:lnTo>
                        <a:pt x="270" y="62"/>
                      </a:lnTo>
                      <a:lnTo>
                        <a:pt x="270" y="65"/>
                      </a:lnTo>
                      <a:lnTo>
                        <a:pt x="268" y="65"/>
                      </a:lnTo>
                      <a:lnTo>
                        <a:pt x="266" y="67"/>
                      </a:lnTo>
                      <a:lnTo>
                        <a:pt x="266" y="67"/>
                      </a:lnTo>
                      <a:lnTo>
                        <a:pt x="265" y="70"/>
                      </a:lnTo>
                      <a:lnTo>
                        <a:pt x="266" y="72"/>
                      </a:lnTo>
                      <a:lnTo>
                        <a:pt x="266" y="76"/>
                      </a:lnTo>
                      <a:lnTo>
                        <a:pt x="268" y="76"/>
                      </a:lnTo>
                      <a:lnTo>
                        <a:pt x="268" y="77"/>
                      </a:lnTo>
                      <a:lnTo>
                        <a:pt x="270" y="81"/>
                      </a:lnTo>
                      <a:lnTo>
                        <a:pt x="271" y="81"/>
                      </a:lnTo>
                      <a:lnTo>
                        <a:pt x="271" y="82"/>
                      </a:lnTo>
                      <a:lnTo>
                        <a:pt x="273" y="86"/>
                      </a:lnTo>
                      <a:lnTo>
                        <a:pt x="275" y="88"/>
                      </a:lnTo>
                      <a:lnTo>
                        <a:pt x="277" y="88"/>
                      </a:lnTo>
                      <a:lnTo>
                        <a:pt x="278" y="89"/>
                      </a:lnTo>
                      <a:lnTo>
                        <a:pt x="278" y="93"/>
                      </a:lnTo>
                      <a:lnTo>
                        <a:pt x="280" y="94"/>
                      </a:lnTo>
                      <a:lnTo>
                        <a:pt x="282" y="96"/>
                      </a:lnTo>
                      <a:lnTo>
                        <a:pt x="283" y="98"/>
                      </a:lnTo>
                      <a:lnTo>
                        <a:pt x="285" y="98"/>
                      </a:lnTo>
                      <a:lnTo>
                        <a:pt x="285" y="100"/>
                      </a:lnTo>
                      <a:lnTo>
                        <a:pt x="283" y="101"/>
                      </a:lnTo>
                      <a:lnTo>
                        <a:pt x="282" y="103"/>
                      </a:lnTo>
                      <a:lnTo>
                        <a:pt x="280" y="105"/>
                      </a:lnTo>
                      <a:lnTo>
                        <a:pt x="278" y="106"/>
                      </a:lnTo>
                      <a:lnTo>
                        <a:pt x="278" y="108"/>
                      </a:lnTo>
                      <a:lnTo>
                        <a:pt x="277" y="110"/>
                      </a:lnTo>
                      <a:lnTo>
                        <a:pt x="273" y="110"/>
                      </a:lnTo>
                      <a:lnTo>
                        <a:pt x="273" y="110"/>
                      </a:lnTo>
                      <a:lnTo>
                        <a:pt x="270" y="110"/>
                      </a:lnTo>
                      <a:lnTo>
                        <a:pt x="265" y="110"/>
                      </a:lnTo>
                      <a:lnTo>
                        <a:pt x="261" y="112"/>
                      </a:lnTo>
                      <a:lnTo>
                        <a:pt x="261" y="113"/>
                      </a:lnTo>
                      <a:lnTo>
                        <a:pt x="258" y="113"/>
                      </a:lnTo>
                      <a:lnTo>
                        <a:pt x="253" y="113"/>
                      </a:lnTo>
                      <a:lnTo>
                        <a:pt x="251" y="115"/>
                      </a:lnTo>
                      <a:lnTo>
                        <a:pt x="249" y="117"/>
                      </a:lnTo>
                      <a:lnTo>
                        <a:pt x="246" y="115"/>
                      </a:lnTo>
                      <a:lnTo>
                        <a:pt x="244" y="115"/>
                      </a:lnTo>
                      <a:lnTo>
                        <a:pt x="242" y="113"/>
                      </a:lnTo>
                      <a:lnTo>
                        <a:pt x="240" y="115"/>
                      </a:lnTo>
                      <a:lnTo>
                        <a:pt x="239" y="117"/>
                      </a:lnTo>
                      <a:lnTo>
                        <a:pt x="237" y="119"/>
                      </a:lnTo>
                      <a:lnTo>
                        <a:pt x="237" y="119"/>
                      </a:lnTo>
                      <a:lnTo>
                        <a:pt x="237" y="120"/>
                      </a:lnTo>
                      <a:lnTo>
                        <a:pt x="240" y="119"/>
                      </a:lnTo>
                      <a:lnTo>
                        <a:pt x="242" y="117"/>
                      </a:lnTo>
                      <a:lnTo>
                        <a:pt x="244" y="117"/>
                      </a:lnTo>
                      <a:lnTo>
                        <a:pt x="244" y="117"/>
                      </a:lnTo>
                      <a:lnTo>
                        <a:pt x="246" y="119"/>
                      </a:lnTo>
                      <a:lnTo>
                        <a:pt x="247" y="119"/>
                      </a:lnTo>
                      <a:lnTo>
                        <a:pt x="249" y="120"/>
                      </a:lnTo>
                      <a:lnTo>
                        <a:pt x="253" y="120"/>
                      </a:lnTo>
                      <a:lnTo>
                        <a:pt x="254" y="120"/>
                      </a:lnTo>
                      <a:lnTo>
                        <a:pt x="258" y="120"/>
                      </a:lnTo>
                      <a:lnTo>
                        <a:pt x="259" y="119"/>
                      </a:lnTo>
                      <a:lnTo>
                        <a:pt x="263" y="117"/>
                      </a:lnTo>
                      <a:lnTo>
                        <a:pt x="266" y="115"/>
                      </a:lnTo>
                      <a:lnTo>
                        <a:pt x="270" y="115"/>
                      </a:lnTo>
                      <a:lnTo>
                        <a:pt x="271" y="117"/>
                      </a:lnTo>
                      <a:lnTo>
                        <a:pt x="273" y="115"/>
                      </a:lnTo>
                      <a:lnTo>
                        <a:pt x="277" y="113"/>
                      </a:lnTo>
                      <a:lnTo>
                        <a:pt x="280" y="113"/>
                      </a:lnTo>
                      <a:lnTo>
                        <a:pt x="283" y="115"/>
                      </a:lnTo>
                      <a:lnTo>
                        <a:pt x="285" y="115"/>
                      </a:lnTo>
                      <a:lnTo>
                        <a:pt x="287" y="115"/>
                      </a:lnTo>
                      <a:lnTo>
                        <a:pt x="289" y="117"/>
                      </a:lnTo>
                      <a:lnTo>
                        <a:pt x="290" y="119"/>
                      </a:lnTo>
                      <a:lnTo>
                        <a:pt x="292" y="119"/>
                      </a:lnTo>
                      <a:lnTo>
                        <a:pt x="294" y="120"/>
                      </a:lnTo>
                      <a:lnTo>
                        <a:pt x="294" y="122"/>
                      </a:lnTo>
                      <a:lnTo>
                        <a:pt x="295" y="124"/>
                      </a:lnTo>
                      <a:lnTo>
                        <a:pt x="295" y="127"/>
                      </a:lnTo>
                      <a:lnTo>
                        <a:pt x="299" y="127"/>
                      </a:lnTo>
                      <a:lnTo>
                        <a:pt x="297" y="129"/>
                      </a:lnTo>
                      <a:lnTo>
                        <a:pt x="295" y="132"/>
                      </a:lnTo>
                      <a:lnTo>
                        <a:pt x="295" y="134"/>
                      </a:lnTo>
                      <a:lnTo>
                        <a:pt x="295" y="137"/>
                      </a:lnTo>
                      <a:lnTo>
                        <a:pt x="295" y="139"/>
                      </a:lnTo>
                      <a:lnTo>
                        <a:pt x="294" y="143"/>
                      </a:lnTo>
                      <a:lnTo>
                        <a:pt x="294" y="144"/>
                      </a:lnTo>
                      <a:lnTo>
                        <a:pt x="295" y="146"/>
                      </a:lnTo>
                      <a:lnTo>
                        <a:pt x="297" y="146"/>
                      </a:lnTo>
                      <a:lnTo>
                        <a:pt x="299" y="146"/>
                      </a:lnTo>
                      <a:lnTo>
                        <a:pt x="301" y="144"/>
                      </a:lnTo>
                      <a:lnTo>
                        <a:pt x="302" y="144"/>
                      </a:lnTo>
                      <a:lnTo>
                        <a:pt x="302" y="141"/>
                      </a:lnTo>
                      <a:lnTo>
                        <a:pt x="304" y="141"/>
                      </a:lnTo>
                      <a:lnTo>
                        <a:pt x="304" y="139"/>
                      </a:lnTo>
                      <a:lnTo>
                        <a:pt x="306" y="139"/>
                      </a:lnTo>
                      <a:lnTo>
                        <a:pt x="308" y="141"/>
                      </a:lnTo>
                      <a:lnTo>
                        <a:pt x="308" y="143"/>
                      </a:lnTo>
                      <a:lnTo>
                        <a:pt x="309" y="143"/>
                      </a:lnTo>
                      <a:lnTo>
                        <a:pt x="311" y="144"/>
                      </a:lnTo>
                      <a:lnTo>
                        <a:pt x="309" y="146"/>
                      </a:lnTo>
                      <a:lnTo>
                        <a:pt x="308" y="146"/>
                      </a:lnTo>
                      <a:lnTo>
                        <a:pt x="308" y="148"/>
                      </a:lnTo>
                      <a:lnTo>
                        <a:pt x="306" y="149"/>
                      </a:lnTo>
                      <a:lnTo>
                        <a:pt x="306" y="151"/>
                      </a:lnTo>
                      <a:lnTo>
                        <a:pt x="304" y="153"/>
                      </a:lnTo>
                      <a:lnTo>
                        <a:pt x="302" y="155"/>
                      </a:lnTo>
                      <a:lnTo>
                        <a:pt x="304" y="155"/>
                      </a:lnTo>
                      <a:lnTo>
                        <a:pt x="306" y="155"/>
                      </a:lnTo>
                      <a:lnTo>
                        <a:pt x="308" y="155"/>
                      </a:lnTo>
                      <a:lnTo>
                        <a:pt x="309" y="155"/>
                      </a:lnTo>
                      <a:lnTo>
                        <a:pt x="311" y="153"/>
                      </a:lnTo>
                      <a:lnTo>
                        <a:pt x="313" y="153"/>
                      </a:lnTo>
                      <a:lnTo>
                        <a:pt x="313" y="153"/>
                      </a:lnTo>
                      <a:lnTo>
                        <a:pt x="314" y="155"/>
                      </a:lnTo>
                      <a:lnTo>
                        <a:pt x="316" y="156"/>
                      </a:lnTo>
                      <a:lnTo>
                        <a:pt x="316" y="158"/>
                      </a:lnTo>
                      <a:lnTo>
                        <a:pt x="314" y="162"/>
                      </a:lnTo>
                      <a:lnTo>
                        <a:pt x="313" y="162"/>
                      </a:lnTo>
                      <a:lnTo>
                        <a:pt x="311" y="162"/>
                      </a:lnTo>
                      <a:lnTo>
                        <a:pt x="311" y="163"/>
                      </a:lnTo>
                      <a:lnTo>
                        <a:pt x="309" y="165"/>
                      </a:lnTo>
                      <a:lnTo>
                        <a:pt x="309" y="167"/>
                      </a:lnTo>
                      <a:lnTo>
                        <a:pt x="308" y="168"/>
                      </a:lnTo>
                      <a:lnTo>
                        <a:pt x="308" y="170"/>
                      </a:lnTo>
                      <a:lnTo>
                        <a:pt x="306" y="170"/>
                      </a:lnTo>
                      <a:lnTo>
                        <a:pt x="306" y="172"/>
                      </a:lnTo>
                      <a:lnTo>
                        <a:pt x="304" y="172"/>
                      </a:lnTo>
                      <a:lnTo>
                        <a:pt x="304" y="170"/>
                      </a:lnTo>
                      <a:lnTo>
                        <a:pt x="302" y="170"/>
                      </a:lnTo>
                      <a:lnTo>
                        <a:pt x="301" y="168"/>
                      </a:lnTo>
                      <a:lnTo>
                        <a:pt x="299" y="167"/>
                      </a:lnTo>
                      <a:lnTo>
                        <a:pt x="297" y="167"/>
                      </a:lnTo>
                      <a:lnTo>
                        <a:pt x="295" y="167"/>
                      </a:lnTo>
                      <a:lnTo>
                        <a:pt x="294" y="167"/>
                      </a:lnTo>
                      <a:lnTo>
                        <a:pt x="292" y="170"/>
                      </a:lnTo>
                      <a:lnTo>
                        <a:pt x="292" y="170"/>
                      </a:lnTo>
                      <a:lnTo>
                        <a:pt x="294" y="172"/>
                      </a:lnTo>
                      <a:lnTo>
                        <a:pt x="295" y="174"/>
                      </a:lnTo>
                      <a:lnTo>
                        <a:pt x="297" y="175"/>
                      </a:lnTo>
                      <a:lnTo>
                        <a:pt x="299" y="177"/>
                      </a:lnTo>
                      <a:lnTo>
                        <a:pt x="299" y="179"/>
                      </a:lnTo>
                      <a:lnTo>
                        <a:pt x="295" y="180"/>
                      </a:lnTo>
                      <a:lnTo>
                        <a:pt x="294" y="182"/>
                      </a:lnTo>
                      <a:lnTo>
                        <a:pt x="292" y="182"/>
                      </a:lnTo>
                      <a:lnTo>
                        <a:pt x="292" y="184"/>
                      </a:lnTo>
                      <a:lnTo>
                        <a:pt x="292" y="184"/>
                      </a:lnTo>
                      <a:lnTo>
                        <a:pt x="294" y="186"/>
                      </a:lnTo>
                      <a:lnTo>
                        <a:pt x="297" y="186"/>
                      </a:lnTo>
                      <a:lnTo>
                        <a:pt x="301" y="184"/>
                      </a:lnTo>
                      <a:lnTo>
                        <a:pt x="302" y="184"/>
                      </a:lnTo>
                      <a:lnTo>
                        <a:pt x="304" y="186"/>
                      </a:lnTo>
                      <a:lnTo>
                        <a:pt x="306" y="187"/>
                      </a:lnTo>
                      <a:lnTo>
                        <a:pt x="306" y="187"/>
                      </a:lnTo>
                      <a:lnTo>
                        <a:pt x="308" y="186"/>
                      </a:lnTo>
                      <a:lnTo>
                        <a:pt x="308" y="184"/>
                      </a:lnTo>
                      <a:lnTo>
                        <a:pt x="309" y="182"/>
                      </a:lnTo>
                      <a:lnTo>
                        <a:pt x="309" y="180"/>
                      </a:lnTo>
                      <a:lnTo>
                        <a:pt x="311" y="179"/>
                      </a:lnTo>
                      <a:lnTo>
                        <a:pt x="311" y="175"/>
                      </a:lnTo>
                      <a:lnTo>
                        <a:pt x="314" y="174"/>
                      </a:lnTo>
                      <a:lnTo>
                        <a:pt x="314" y="172"/>
                      </a:lnTo>
                      <a:lnTo>
                        <a:pt x="316" y="170"/>
                      </a:lnTo>
                      <a:lnTo>
                        <a:pt x="318" y="168"/>
                      </a:lnTo>
                      <a:lnTo>
                        <a:pt x="320" y="168"/>
                      </a:lnTo>
                      <a:lnTo>
                        <a:pt x="321" y="167"/>
                      </a:lnTo>
                      <a:lnTo>
                        <a:pt x="325" y="167"/>
                      </a:lnTo>
                      <a:lnTo>
                        <a:pt x="325" y="165"/>
                      </a:lnTo>
                      <a:lnTo>
                        <a:pt x="328" y="163"/>
                      </a:lnTo>
                      <a:lnTo>
                        <a:pt x="330" y="162"/>
                      </a:lnTo>
                      <a:lnTo>
                        <a:pt x="333" y="160"/>
                      </a:lnTo>
                      <a:lnTo>
                        <a:pt x="333" y="160"/>
                      </a:lnTo>
                      <a:lnTo>
                        <a:pt x="337" y="158"/>
                      </a:lnTo>
                      <a:lnTo>
                        <a:pt x="340" y="158"/>
                      </a:lnTo>
                      <a:lnTo>
                        <a:pt x="342" y="160"/>
                      </a:lnTo>
                      <a:lnTo>
                        <a:pt x="342" y="162"/>
                      </a:lnTo>
                      <a:lnTo>
                        <a:pt x="344" y="162"/>
                      </a:lnTo>
                      <a:lnTo>
                        <a:pt x="344" y="163"/>
                      </a:lnTo>
                      <a:lnTo>
                        <a:pt x="345" y="165"/>
                      </a:lnTo>
                      <a:lnTo>
                        <a:pt x="345" y="165"/>
                      </a:lnTo>
                      <a:lnTo>
                        <a:pt x="345" y="167"/>
                      </a:lnTo>
                      <a:lnTo>
                        <a:pt x="347" y="168"/>
                      </a:lnTo>
                      <a:lnTo>
                        <a:pt x="349" y="170"/>
                      </a:lnTo>
                      <a:lnTo>
                        <a:pt x="350" y="172"/>
                      </a:lnTo>
                      <a:lnTo>
                        <a:pt x="350" y="174"/>
                      </a:lnTo>
                      <a:lnTo>
                        <a:pt x="352" y="175"/>
                      </a:lnTo>
                      <a:lnTo>
                        <a:pt x="352" y="175"/>
                      </a:lnTo>
                      <a:lnTo>
                        <a:pt x="356" y="179"/>
                      </a:lnTo>
                      <a:lnTo>
                        <a:pt x="356" y="180"/>
                      </a:lnTo>
                      <a:lnTo>
                        <a:pt x="357" y="182"/>
                      </a:lnTo>
                      <a:lnTo>
                        <a:pt x="357" y="186"/>
                      </a:lnTo>
                      <a:lnTo>
                        <a:pt x="357" y="187"/>
                      </a:lnTo>
                      <a:lnTo>
                        <a:pt x="359" y="189"/>
                      </a:lnTo>
                      <a:lnTo>
                        <a:pt x="359" y="192"/>
                      </a:lnTo>
                      <a:lnTo>
                        <a:pt x="361" y="194"/>
                      </a:lnTo>
                      <a:lnTo>
                        <a:pt x="361" y="198"/>
                      </a:lnTo>
                      <a:lnTo>
                        <a:pt x="361" y="201"/>
                      </a:lnTo>
                      <a:lnTo>
                        <a:pt x="359" y="203"/>
                      </a:lnTo>
                      <a:lnTo>
                        <a:pt x="338" y="227"/>
                      </a:lnTo>
                      <a:lnTo>
                        <a:pt x="361" y="204"/>
                      </a:lnTo>
                      <a:lnTo>
                        <a:pt x="363" y="199"/>
                      </a:lnTo>
                      <a:lnTo>
                        <a:pt x="363" y="194"/>
                      </a:lnTo>
                      <a:lnTo>
                        <a:pt x="361" y="189"/>
                      </a:lnTo>
                      <a:lnTo>
                        <a:pt x="361" y="186"/>
                      </a:lnTo>
                      <a:lnTo>
                        <a:pt x="359" y="180"/>
                      </a:lnTo>
                      <a:lnTo>
                        <a:pt x="359" y="177"/>
                      </a:lnTo>
                      <a:lnTo>
                        <a:pt x="361" y="175"/>
                      </a:lnTo>
                      <a:lnTo>
                        <a:pt x="361" y="174"/>
                      </a:lnTo>
                      <a:lnTo>
                        <a:pt x="361" y="170"/>
                      </a:lnTo>
                      <a:lnTo>
                        <a:pt x="363" y="170"/>
                      </a:lnTo>
                      <a:lnTo>
                        <a:pt x="363" y="172"/>
                      </a:lnTo>
                      <a:lnTo>
                        <a:pt x="363" y="174"/>
                      </a:lnTo>
                      <a:lnTo>
                        <a:pt x="364" y="177"/>
                      </a:lnTo>
                      <a:lnTo>
                        <a:pt x="364" y="180"/>
                      </a:lnTo>
                      <a:lnTo>
                        <a:pt x="366" y="182"/>
                      </a:lnTo>
                      <a:lnTo>
                        <a:pt x="368" y="184"/>
                      </a:lnTo>
                      <a:lnTo>
                        <a:pt x="368" y="180"/>
                      </a:lnTo>
                      <a:lnTo>
                        <a:pt x="369" y="177"/>
                      </a:lnTo>
                      <a:lnTo>
                        <a:pt x="371" y="179"/>
                      </a:lnTo>
                      <a:lnTo>
                        <a:pt x="371" y="180"/>
                      </a:lnTo>
                      <a:lnTo>
                        <a:pt x="373" y="182"/>
                      </a:lnTo>
                      <a:lnTo>
                        <a:pt x="373" y="184"/>
                      </a:lnTo>
                      <a:lnTo>
                        <a:pt x="373" y="187"/>
                      </a:lnTo>
                      <a:lnTo>
                        <a:pt x="373" y="189"/>
                      </a:lnTo>
                      <a:lnTo>
                        <a:pt x="375" y="191"/>
                      </a:lnTo>
                      <a:lnTo>
                        <a:pt x="375" y="192"/>
                      </a:lnTo>
                      <a:lnTo>
                        <a:pt x="376" y="192"/>
                      </a:lnTo>
                      <a:lnTo>
                        <a:pt x="378" y="196"/>
                      </a:lnTo>
                      <a:lnTo>
                        <a:pt x="378" y="198"/>
                      </a:lnTo>
                      <a:lnTo>
                        <a:pt x="380" y="196"/>
                      </a:lnTo>
                      <a:lnTo>
                        <a:pt x="380" y="192"/>
                      </a:lnTo>
                      <a:lnTo>
                        <a:pt x="380" y="189"/>
                      </a:lnTo>
                      <a:lnTo>
                        <a:pt x="380" y="186"/>
                      </a:lnTo>
                      <a:lnTo>
                        <a:pt x="378" y="184"/>
                      </a:lnTo>
                      <a:lnTo>
                        <a:pt x="381" y="184"/>
                      </a:lnTo>
                      <a:lnTo>
                        <a:pt x="381" y="182"/>
                      </a:lnTo>
                      <a:lnTo>
                        <a:pt x="383" y="180"/>
                      </a:lnTo>
                      <a:lnTo>
                        <a:pt x="383" y="177"/>
                      </a:lnTo>
                      <a:lnTo>
                        <a:pt x="385" y="177"/>
                      </a:lnTo>
                      <a:lnTo>
                        <a:pt x="387" y="174"/>
                      </a:lnTo>
                      <a:lnTo>
                        <a:pt x="388" y="174"/>
                      </a:lnTo>
                      <a:lnTo>
                        <a:pt x="388" y="170"/>
                      </a:lnTo>
                      <a:lnTo>
                        <a:pt x="390" y="170"/>
                      </a:lnTo>
                      <a:lnTo>
                        <a:pt x="390" y="168"/>
                      </a:lnTo>
                      <a:lnTo>
                        <a:pt x="393" y="168"/>
                      </a:lnTo>
                      <a:lnTo>
                        <a:pt x="393" y="167"/>
                      </a:lnTo>
                      <a:lnTo>
                        <a:pt x="397" y="167"/>
                      </a:lnTo>
                      <a:lnTo>
                        <a:pt x="397" y="165"/>
                      </a:lnTo>
                      <a:lnTo>
                        <a:pt x="399" y="163"/>
                      </a:lnTo>
                      <a:lnTo>
                        <a:pt x="400" y="160"/>
                      </a:lnTo>
                      <a:lnTo>
                        <a:pt x="402" y="158"/>
                      </a:lnTo>
                      <a:lnTo>
                        <a:pt x="400" y="156"/>
                      </a:lnTo>
                      <a:lnTo>
                        <a:pt x="399" y="155"/>
                      </a:lnTo>
                      <a:lnTo>
                        <a:pt x="399" y="153"/>
                      </a:lnTo>
                      <a:lnTo>
                        <a:pt x="399" y="151"/>
                      </a:lnTo>
                      <a:lnTo>
                        <a:pt x="399" y="148"/>
                      </a:lnTo>
                      <a:lnTo>
                        <a:pt x="400" y="146"/>
                      </a:lnTo>
                      <a:lnTo>
                        <a:pt x="400" y="143"/>
                      </a:lnTo>
                      <a:lnTo>
                        <a:pt x="400" y="139"/>
                      </a:lnTo>
                      <a:lnTo>
                        <a:pt x="400" y="137"/>
                      </a:lnTo>
                      <a:lnTo>
                        <a:pt x="402" y="137"/>
                      </a:lnTo>
                      <a:lnTo>
                        <a:pt x="404" y="139"/>
                      </a:lnTo>
                      <a:lnTo>
                        <a:pt x="406" y="141"/>
                      </a:lnTo>
                      <a:lnTo>
                        <a:pt x="406" y="143"/>
                      </a:lnTo>
                      <a:lnTo>
                        <a:pt x="409" y="143"/>
                      </a:lnTo>
                      <a:lnTo>
                        <a:pt x="412" y="141"/>
                      </a:lnTo>
                      <a:lnTo>
                        <a:pt x="414" y="143"/>
                      </a:lnTo>
                      <a:lnTo>
                        <a:pt x="416" y="144"/>
                      </a:lnTo>
                      <a:lnTo>
                        <a:pt x="416" y="144"/>
                      </a:lnTo>
                      <a:lnTo>
                        <a:pt x="418" y="146"/>
                      </a:lnTo>
                      <a:lnTo>
                        <a:pt x="419" y="148"/>
                      </a:lnTo>
                      <a:lnTo>
                        <a:pt x="419" y="149"/>
                      </a:lnTo>
                      <a:lnTo>
                        <a:pt x="421" y="153"/>
                      </a:lnTo>
                      <a:lnTo>
                        <a:pt x="421" y="155"/>
                      </a:lnTo>
                      <a:lnTo>
                        <a:pt x="421" y="144"/>
                      </a:lnTo>
                      <a:lnTo>
                        <a:pt x="421" y="143"/>
                      </a:lnTo>
                      <a:lnTo>
                        <a:pt x="419" y="139"/>
                      </a:lnTo>
                      <a:lnTo>
                        <a:pt x="418" y="137"/>
                      </a:lnTo>
                      <a:lnTo>
                        <a:pt x="414" y="136"/>
                      </a:lnTo>
                      <a:lnTo>
                        <a:pt x="414" y="134"/>
                      </a:lnTo>
                      <a:lnTo>
                        <a:pt x="412" y="134"/>
                      </a:lnTo>
                      <a:lnTo>
                        <a:pt x="409" y="132"/>
                      </a:lnTo>
                      <a:lnTo>
                        <a:pt x="406" y="131"/>
                      </a:lnTo>
                      <a:lnTo>
                        <a:pt x="406" y="129"/>
                      </a:lnTo>
                      <a:lnTo>
                        <a:pt x="407" y="129"/>
                      </a:lnTo>
                      <a:lnTo>
                        <a:pt x="411" y="132"/>
                      </a:lnTo>
                      <a:lnTo>
                        <a:pt x="412" y="132"/>
                      </a:lnTo>
                      <a:lnTo>
                        <a:pt x="414" y="132"/>
                      </a:lnTo>
                      <a:lnTo>
                        <a:pt x="416" y="131"/>
                      </a:lnTo>
                      <a:lnTo>
                        <a:pt x="418" y="129"/>
                      </a:lnTo>
                      <a:lnTo>
                        <a:pt x="418" y="127"/>
                      </a:lnTo>
                      <a:lnTo>
                        <a:pt x="418" y="125"/>
                      </a:lnTo>
                      <a:lnTo>
                        <a:pt x="416" y="125"/>
                      </a:lnTo>
                      <a:lnTo>
                        <a:pt x="412" y="122"/>
                      </a:lnTo>
                      <a:lnTo>
                        <a:pt x="412" y="120"/>
                      </a:lnTo>
                      <a:lnTo>
                        <a:pt x="416" y="120"/>
                      </a:lnTo>
                      <a:lnTo>
                        <a:pt x="418" y="119"/>
                      </a:lnTo>
                      <a:lnTo>
                        <a:pt x="419" y="117"/>
                      </a:lnTo>
                      <a:lnTo>
                        <a:pt x="418" y="115"/>
                      </a:lnTo>
                      <a:lnTo>
                        <a:pt x="418" y="112"/>
                      </a:lnTo>
                      <a:lnTo>
                        <a:pt x="416" y="112"/>
                      </a:lnTo>
                      <a:lnTo>
                        <a:pt x="414" y="110"/>
                      </a:lnTo>
                      <a:lnTo>
                        <a:pt x="412" y="106"/>
                      </a:lnTo>
                      <a:lnTo>
                        <a:pt x="411" y="105"/>
                      </a:lnTo>
                      <a:lnTo>
                        <a:pt x="411" y="103"/>
                      </a:lnTo>
                      <a:lnTo>
                        <a:pt x="412" y="103"/>
                      </a:lnTo>
                      <a:lnTo>
                        <a:pt x="416" y="103"/>
                      </a:lnTo>
                      <a:lnTo>
                        <a:pt x="418" y="100"/>
                      </a:lnTo>
                      <a:lnTo>
                        <a:pt x="419" y="98"/>
                      </a:lnTo>
                      <a:lnTo>
                        <a:pt x="419" y="96"/>
                      </a:lnTo>
                      <a:lnTo>
                        <a:pt x="418" y="94"/>
                      </a:lnTo>
                      <a:lnTo>
                        <a:pt x="418" y="94"/>
                      </a:lnTo>
                      <a:lnTo>
                        <a:pt x="416" y="93"/>
                      </a:lnTo>
                      <a:lnTo>
                        <a:pt x="418" y="93"/>
                      </a:lnTo>
                      <a:lnTo>
                        <a:pt x="418" y="89"/>
                      </a:lnTo>
                      <a:lnTo>
                        <a:pt x="421" y="89"/>
                      </a:lnTo>
                      <a:lnTo>
                        <a:pt x="419" y="88"/>
                      </a:lnTo>
                      <a:lnTo>
                        <a:pt x="418" y="86"/>
                      </a:lnTo>
                      <a:lnTo>
                        <a:pt x="416" y="86"/>
                      </a:lnTo>
                      <a:lnTo>
                        <a:pt x="414" y="84"/>
                      </a:lnTo>
                      <a:lnTo>
                        <a:pt x="412" y="82"/>
                      </a:lnTo>
                      <a:lnTo>
                        <a:pt x="411" y="81"/>
                      </a:lnTo>
                      <a:lnTo>
                        <a:pt x="409" y="81"/>
                      </a:lnTo>
                      <a:lnTo>
                        <a:pt x="407" y="81"/>
                      </a:lnTo>
                      <a:lnTo>
                        <a:pt x="406" y="79"/>
                      </a:lnTo>
                      <a:lnTo>
                        <a:pt x="402" y="79"/>
                      </a:lnTo>
                      <a:lnTo>
                        <a:pt x="402" y="76"/>
                      </a:lnTo>
                      <a:lnTo>
                        <a:pt x="404" y="72"/>
                      </a:lnTo>
                      <a:lnTo>
                        <a:pt x="402" y="69"/>
                      </a:lnTo>
                      <a:lnTo>
                        <a:pt x="404" y="67"/>
                      </a:lnTo>
                      <a:lnTo>
                        <a:pt x="404" y="65"/>
                      </a:lnTo>
                      <a:lnTo>
                        <a:pt x="406" y="62"/>
                      </a:lnTo>
                      <a:lnTo>
                        <a:pt x="404" y="60"/>
                      </a:lnTo>
                      <a:lnTo>
                        <a:pt x="406" y="57"/>
                      </a:lnTo>
                      <a:lnTo>
                        <a:pt x="406" y="53"/>
                      </a:lnTo>
                      <a:lnTo>
                        <a:pt x="407" y="53"/>
                      </a:lnTo>
                      <a:lnTo>
                        <a:pt x="409" y="51"/>
                      </a:lnTo>
                      <a:lnTo>
                        <a:pt x="409" y="46"/>
                      </a:lnTo>
                      <a:lnTo>
                        <a:pt x="412" y="46"/>
                      </a:lnTo>
                      <a:lnTo>
                        <a:pt x="418" y="46"/>
                      </a:lnTo>
                      <a:lnTo>
                        <a:pt x="419" y="46"/>
                      </a:lnTo>
                      <a:lnTo>
                        <a:pt x="421" y="48"/>
                      </a:lnTo>
                      <a:lnTo>
                        <a:pt x="421" y="50"/>
                      </a:lnTo>
                      <a:lnTo>
                        <a:pt x="419" y="51"/>
                      </a:lnTo>
                      <a:lnTo>
                        <a:pt x="418" y="53"/>
                      </a:lnTo>
                      <a:lnTo>
                        <a:pt x="418" y="55"/>
                      </a:lnTo>
                      <a:lnTo>
                        <a:pt x="414" y="55"/>
                      </a:lnTo>
                      <a:lnTo>
                        <a:pt x="416" y="58"/>
                      </a:lnTo>
                      <a:lnTo>
                        <a:pt x="416" y="60"/>
                      </a:lnTo>
                      <a:lnTo>
                        <a:pt x="419" y="62"/>
                      </a:lnTo>
                      <a:lnTo>
                        <a:pt x="423" y="60"/>
                      </a:lnTo>
                      <a:lnTo>
                        <a:pt x="426" y="62"/>
                      </a:lnTo>
                      <a:lnTo>
                        <a:pt x="426" y="64"/>
                      </a:lnTo>
                      <a:lnTo>
                        <a:pt x="424" y="65"/>
                      </a:lnTo>
                      <a:lnTo>
                        <a:pt x="423" y="69"/>
                      </a:lnTo>
                      <a:lnTo>
                        <a:pt x="424" y="72"/>
                      </a:lnTo>
                      <a:lnTo>
                        <a:pt x="426" y="72"/>
                      </a:lnTo>
                      <a:lnTo>
                        <a:pt x="428" y="74"/>
                      </a:lnTo>
                      <a:lnTo>
                        <a:pt x="428" y="76"/>
                      </a:lnTo>
                      <a:lnTo>
                        <a:pt x="428" y="81"/>
                      </a:lnTo>
                      <a:lnTo>
                        <a:pt x="430" y="82"/>
                      </a:lnTo>
                      <a:lnTo>
                        <a:pt x="430" y="86"/>
                      </a:lnTo>
                      <a:lnTo>
                        <a:pt x="431" y="86"/>
                      </a:lnTo>
                      <a:lnTo>
                        <a:pt x="433" y="88"/>
                      </a:lnTo>
                      <a:lnTo>
                        <a:pt x="436" y="88"/>
                      </a:lnTo>
                      <a:lnTo>
                        <a:pt x="436" y="86"/>
                      </a:lnTo>
                      <a:lnTo>
                        <a:pt x="438" y="84"/>
                      </a:lnTo>
                      <a:lnTo>
                        <a:pt x="440" y="81"/>
                      </a:lnTo>
                      <a:lnTo>
                        <a:pt x="440" y="81"/>
                      </a:lnTo>
                      <a:lnTo>
                        <a:pt x="442" y="79"/>
                      </a:lnTo>
                      <a:lnTo>
                        <a:pt x="443" y="79"/>
                      </a:lnTo>
                      <a:lnTo>
                        <a:pt x="443" y="81"/>
                      </a:lnTo>
                      <a:lnTo>
                        <a:pt x="442" y="81"/>
                      </a:lnTo>
                      <a:lnTo>
                        <a:pt x="442" y="84"/>
                      </a:lnTo>
                      <a:lnTo>
                        <a:pt x="442" y="86"/>
                      </a:lnTo>
                      <a:lnTo>
                        <a:pt x="442" y="89"/>
                      </a:lnTo>
                      <a:lnTo>
                        <a:pt x="445" y="93"/>
                      </a:lnTo>
                      <a:lnTo>
                        <a:pt x="445" y="94"/>
                      </a:lnTo>
                      <a:lnTo>
                        <a:pt x="445" y="98"/>
                      </a:lnTo>
                      <a:lnTo>
                        <a:pt x="447" y="100"/>
                      </a:lnTo>
                      <a:lnTo>
                        <a:pt x="447" y="101"/>
                      </a:lnTo>
                      <a:lnTo>
                        <a:pt x="448" y="101"/>
                      </a:lnTo>
                      <a:lnTo>
                        <a:pt x="448" y="103"/>
                      </a:lnTo>
                      <a:lnTo>
                        <a:pt x="452" y="103"/>
                      </a:lnTo>
                      <a:lnTo>
                        <a:pt x="454" y="103"/>
                      </a:lnTo>
                      <a:lnTo>
                        <a:pt x="455" y="103"/>
                      </a:lnTo>
                      <a:lnTo>
                        <a:pt x="457" y="105"/>
                      </a:lnTo>
                      <a:lnTo>
                        <a:pt x="459" y="108"/>
                      </a:lnTo>
                      <a:lnTo>
                        <a:pt x="457" y="108"/>
                      </a:lnTo>
                      <a:lnTo>
                        <a:pt x="454" y="110"/>
                      </a:lnTo>
                      <a:lnTo>
                        <a:pt x="450" y="110"/>
                      </a:lnTo>
                      <a:lnTo>
                        <a:pt x="450" y="110"/>
                      </a:lnTo>
                      <a:lnTo>
                        <a:pt x="447" y="108"/>
                      </a:lnTo>
                      <a:lnTo>
                        <a:pt x="445" y="110"/>
                      </a:lnTo>
                      <a:lnTo>
                        <a:pt x="443" y="112"/>
                      </a:lnTo>
                      <a:lnTo>
                        <a:pt x="442" y="112"/>
                      </a:lnTo>
                      <a:lnTo>
                        <a:pt x="442" y="113"/>
                      </a:lnTo>
                      <a:lnTo>
                        <a:pt x="442" y="115"/>
                      </a:lnTo>
                      <a:lnTo>
                        <a:pt x="442" y="117"/>
                      </a:lnTo>
                      <a:lnTo>
                        <a:pt x="443" y="119"/>
                      </a:lnTo>
                      <a:lnTo>
                        <a:pt x="445" y="117"/>
                      </a:lnTo>
                      <a:lnTo>
                        <a:pt x="447" y="117"/>
                      </a:lnTo>
                      <a:lnTo>
                        <a:pt x="448" y="117"/>
                      </a:lnTo>
                      <a:lnTo>
                        <a:pt x="450" y="117"/>
                      </a:lnTo>
                      <a:lnTo>
                        <a:pt x="452" y="117"/>
                      </a:lnTo>
                      <a:lnTo>
                        <a:pt x="454" y="119"/>
                      </a:lnTo>
                      <a:lnTo>
                        <a:pt x="455" y="117"/>
                      </a:lnTo>
                      <a:lnTo>
                        <a:pt x="457" y="115"/>
                      </a:lnTo>
                      <a:lnTo>
                        <a:pt x="459" y="113"/>
                      </a:lnTo>
                      <a:lnTo>
                        <a:pt x="462" y="113"/>
                      </a:lnTo>
                      <a:lnTo>
                        <a:pt x="462" y="115"/>
                      </a:lnTo>
                      <a:lnTo>
                        <a:pt x="464" y="115"/>
                      </a:lnTo>
                      <a:lnTo>
                        <a:pt x="464" y="119"/>
                      </a:lnTo>
                      <a:lnTo>
                        <a:pt x="464" y="120"/>
                      </a:lnTo>
                      <a:lnTo>
                        <a:pt x="467" y="120"/>
                      </a:lnTo>
                      <a:lnTo>
                        <a:pt x="469" y="119"/>
                      </a:lnTo>
                      <a:lnTo>
                        <a:pt x="471" y="117"/>
                      </a:lnTo>
                      <a:lnTo>
                        <a:pt x="471" y="115"/>
                      </a:lnTo>
                      <a:lnTo>
                        <a:pt x="473" y="113"/>
                      </a:lnTo>
                      <a:lnTo>
                        <a:pt x="473" y="110"/>
                      </a:lnTo>
                      <a:lnTo>
                        <a:pt x="476" y="110"/>
                      </a:lnTo>
                      <a:lnTo>
                        <a:pt x="476" y="108"/>
                      </a:lnTo>
                      <a:lnTo>
                        <a:pt x="478" y="106"/>
                      </a:lnTo>
                      <a:lnTo>
                        <a:pt x="479" y="106"/>
                      </a:lnTo>
                      <a:lnTo>
                        <a:pt x="481" y="106"/>
                      </a:lnTo>
                      <a:lnTo>
                        <a:pt x="483" y="108"/>
                      </a:lnTo>
                      <a:lnTo>
                        <a:pt x="485" y="108"/>
                      </a:lnTo>
                      <a:lnTo>
                        <a:pt x="486" y="110"/>
                      </a:lnTo>
                      <a:lnTo>
                        <a:pt x="488" y="112"/>
                      </a:lnTo>
                      <a:lnTo>
                        <a:pt x="488" y="113"/>
                      </a:lnTo>
                      <a:lnTo>
                        <a:pt x="486" y="115"/>
                      </a:lnTo>
                      <a:lnTo>
                        <a:pt x="483" y="115"/>
                      </a:lnTo>
                      <a:lnTo>
                        <a:pt x="481" y="115"/>
                      </a:lnTo>
                      <a:lnTo>
                        <a:pt x="479" y="119"/>
                      </a:lnTo>
                      <a:lnTo>
                        <a:pt x="478" y="119"/>
                      </a:lnTo>
                      <a:lnTo>
                        <a:pt x="478" y="120"/>
                      </a:lnTo>
                      <a:lnTo>
                        <a:pt x="476" y="120"/>
                      </a:lnTo>
                      <a:lnTo>
                        <a:pt x="474" y="120"/>
                      </a:lnTo>
                      <a:lnTo>
                        <a:pt x="473" y="122"/>
                      </a:lnTo>
                      <a:lnTo>
                        <a:pt x="473" y="124"/>
                      </a:lnTo>
                      <a:lnTo>
                        <a:pt x="473" y="127"/>
                      </a:lnTo>
                      <a:lnTo>
                        <a:pt x="474" y="129"/>
                      </a:lnTo>
                      <a:lnTo>
                        <a:pt x="474" y="131"/>
                      </a:lnTo>
                      <a:lnTo>
                        <a:pt x="476" y="131"/>
                      </a:lnTo>
                      <a:lnTo>
                        <a:pt x="478" y="131"/>
                      </a:lnTo>
                      <a:lnTo>
                        <a:pt x="479" y="129"/>
                      </a:lnTo>
                      <a:lnTo>
                        <a:pt x="479" y="125"/>
                      </a:lnTo>
                      <a:lnTo>
                        <a:pt x="481" y="125"/>
                      </a:lnTo>
                      <a:lnTo>
                        <a:pt x="485" y="129"/>
                      </a:lnTo>
                      <a:lnTo>
                        <a:pt x="485" y="131"/>
                      </a:lnTo>
                      <a:lnTo>
                        <a:pt x="485" y="132"/>
                      </a:lnTo>
                      <a:lnTo>
                        <a:pt x="485" y="134"/>
                      </a:lnTo>
                      <a:lnTo>
                        <a:pt x="483" y="134"/>
                      </a:lnTo>
                      <a:lnTo>
                        <a:pt x="483" y="137"/>
                      </a:lnTo>
                      <a:lnTo>
                        <a:pt x="481" y="137"/>
                      </a:lnTo>
                      <a:lnTo>
                        <a:pt x="479" y="137"/>
                      </a:lnTo>
                      <a:lnTo>
                        <a:pt x="479" y="139"/>
                      </a:lnTo>
                      <a:lnTo>
                        <a:pt x="479" y="143"/>
                      </a:lnTo>
                      <a:lnTo>
                        <a:pt x="478" y="143"/>
                      </a:lnTo>
                      <a:lnTo>
                        <a:pt x="479" y="144"/>
                      </a:lnTo>
                      <a:lnTo>
                        <a:pt x="479" y="148"/>
                      </a:lnTo>
                      <a:lnTo>
                        <a:pt x="479" y="149"/>
                      </a:lnTo>
                      <a:lnTo>
                        <a:pt x="478" y="151"/>
                      </a:lnTo>
                      <a:lnTo>
                        <a:pt x="478" y="153"/>
                      </a:lnTo>
                      <a:lnTo>
                        <a:pt x="476" y="153"/>
                      </a:lnTo>
                      <a:lnTo>
                        <a:pt x="474" y="155"/>
                      </a:lnTo>
                      <a:lnTo>
                        <a:pt x="474" y="156"/>
                      </a:lnTo>
                      <a:lnTo>
                        <a:pt x="474" y="158"/>
                      </a:lnTo>
                      <a:lnTo>
                        <a:pt x="476" y="160"/>
                      </a:lnTo>
                      <a:lnTo>
                        <a:pt x="478" y="160"/>
                      </a:lnTo>
                      <a:lnTo>
                        <a:pt x="481" y="160"/>
                      </a:lnTo>
                      <a:lnTo>
                        <a:pt x="483" y="162"/>
                      </a:lnTo>
                      <a:lnTo>
                        <a:pt x="485" y="163"/>
                      </a:lnTo>
                      <a:lnTo>
                        <a:pt x="486" y="163"/>
                      </a:lnTo>
                      <a:lnTo>
                        <a:pt x="486" y="165"/>
                      </a:lnTo>
                      <a:lnTo>
                        <a:pt x="490" y="165"/>
                      </a:lnTo>
                      <a:lnTo>
                        <a:pt x="490" y="168"/>
                      </a:lnTo>
                      <a:lnTo>
                        <a:pt x="491" y="168"/>
                      </a:lnTo>
                      <a:lnTo>
                        <a:pt x="491" y="170"/>
                      </a:lnTo>
                      <a:lnTo>
                        <a:pt x="495" y="172"/>
                      </a:lnTo>
                      <a:lnTo>
                        <a:pt x="495" y="172"/>
                      </a:lnTo>
                      <a:lnTo>
                        <a:pt x="497" y="174"/>
                      </a:lnTo>
                      <a:lnTo>
                        <a:pt x="497" y="170"/>
                      </a:lnTo>
                      <a:lnTo>
                        <a:pt x="498" y="170"/>
                      </a:lnTo>
                      <a:lnTo>
                        <a:pt x="502" y="170"/>
                      </a:lnTo>
                      <a:lnTo>
                        <a:pt x="502" y="172"/>
                      </a:lnTo>
                      <a:lnTo>
                        <a:pt x="505" y="172"/>
                      </a:lnTo>
                      <a:lnTo>
                        <a:pt x="507" y="172"/>
                      </a:lnTo>
                      <a:lnTo>
                        <a:pt x="509" y="170"/>
                      </a:lnTo>
                      <a:lnTo>
                        <a:pt x="510" y="168"/>
                      </a:lnTo>
                      <a:lnTo>
                        <a:pt x="512" y="170"/>
                      </a:lnTo>
                      <a:lnTo>
                        <a:pt x="510" y="172"/>
                      </a:lnTo>
                      <a:lnTo>
                        <a:pt x="509" y="175"/>
                      </a:lnTo>
                      <a:lnTo>
                        <a:pt x="509" y="177"/>
                      </a:lnTo>
                      <a:lnTo>
                        <a:pt x="510" y="180"/>
                      </a:lnTo>
                      <a:lnTo>
                        <a:pt x="510" y="184"/>
                      </a:lnTo>
                      <a:lnTo>
                        <a:pt x="512" y="186"/>
                      </a:lnTo>
                      <a:lnTo>
                        <a:pt x="512" y="187"/>
                      </a:lnTo>
                      <a:lnTo>
                        <a:pt x="516" y="189"/>
                      </a:lnTo>
                      <a:lnTo>
                        <a:pt x="517" y="191"/>
                      </a:lnTo>
                      <a:lnTo>
                        <a:pt x="517" y="192"/>
                      </a:lnTo>
                      <a:lnTo>
                        <a:pt x="516" y="194"/>
                      </a:lnTo>
                      <a:lnTo>
                        <a:pt x="514" y="196"/>
                      </a:lnTo>
                      <a:lnTo>
                        <a:pt x="514" y="198"/>
                      </a:lnTo>
                      <a:lnTo>
                        <a:pt x="514" y="199"/>
                      </a:lnTo>
                      <a:lnTo>
                        <a:pt x="516" y="201"/>
                      </a:lnTo>
                      <a:lnTo>
                        <a:pt x="519" y="203"/>
                      </a:lnTo>
                      <a:lnTo>
                        <a:pt x="519" y="204"/>
                      </a:lnTo>
                      <a:lnTo>
                        <a:pt x="521" y="208"/>
                      </a:lnTo>
                      <a:lnTo>
                        <a:pt x="521" y="210"/>
                      </a:lnTo>
                      <a:lnTo>
                        <a:pt x="521" y="213"/>
                      </a:lnTo>
                      <a:lnTo>
                        <a:pt x="522" y="215"/>
                      </a:lnTo>
                      <a:lnTo>
                        <a:pt x="522" y="220"/>
                      </a:lnTo>
                      <a:lnTo>
                        <a:pt x="522" y="222"/>
                      </a:lnTo>
                      <a:lnTo>
                        <a:pt x="521" y="223"/>
                      </a:lnTo>
                      <a:lnTo>
                        <a:pt x="519" y="227"/>
                      </a:lnTo>
                      <a:lnTo>
                        <a:pt x="521" y="229"/>
                      </a:lnTo>
                      <a:lnTo>
                        <a:pt x="521" y="232"/>
                      </a:lnTo>
                      <a:lnTo>
                        <a:pt x="522" y="235"/>
                      </a:lnTo>
                      <a:lnTo>
                        <a:pt x="526" y="237"/>
                      </a:lnTo>
                      <a:lnTo>
                        <a:pt x="528" y="239"/>
                      </a:lnTo>
                      <a:lnTo>
                        <a:pt x="529" y="241"/>
                      </a:lnTo>
                      <a:lnTo>
                        <a:pt x="531" y="242"/>
                      </a:lnTo>
                      <a:lnTo>
                        <a:pt x="534" y="244"/>
                      </a:lnTo>
                      <a:lnTo>
                        <a:pt x="534" y="246"/>
                      </a:lnTo>
                      <a:lnTo>
                        <a:pt x="533" y="247"/>
                      </a:lnTo>
                      <a:lnTo>
                        <a:pt x="531" y="247"/>
                      </a:lnTo>
                      <a:lnTo>
                        <a:pt x="529" y="247"/>
                      </a:lnTo>
                      <a:lnTo>
                        <a:pt x="528" y="249"/>
                      </a:lnTo>
                      <a:lnTo>
                        <a:pt x="528" y="249"/>
                      </a:lnTo>
                      <a:lnTo>
                        <a:pt x="526" y="251"/>
                      </a:lnTo>
                      <a:lnTo>
                        <a:pt x="528" y="254"/>
                      </a:lnTo>
                      <a:lnTo>
                        <a:pt x="529" y="254"/>
                      </a:lnTo>
                      <a:lnTo>
                        <a:pt x="529" y="256"/>
                      </a:lnTo>
                      <a:lnTo>
                        <a:pt x="533" y="258"/>
                      </a:lnTo>
                      <a:lnTo>
                        <a:pt x="534" y="258"/>
                      </a:lnTo>
                      <a:lnTo>
                        <a:pt x="538" y="258"/>
                      </a:lnTo>
                      <a:lnTo>
                        <a:pt x="540" y="258"/>
                      </a:lnTo>
                      <a:lnTo>
                        <a:pt x="540" y="259"/>
                      </a:lnTo>
                      <a:lnTo>
                        <a:pt x="541" y="259"/>
                      </a:lnTo>
                      <a:lnTo>
                        <a:pt x="541" y="263"/>
                      </a:lnTo>
                      <a:lnTo>
                        <a:pt x="541" y="265"/>
                      </a:lnTo>
                      <a:lnTo>
                        <a:pt x="543" y="268"/>
                      </a:lnTo>
                      <a:lnTo>
                        <a:pt x="546" y="266"/>
                      </a:lnTo>
                      <a:lnTo>
                        <a:pt x="548" y="266"/>
                      </a:lnTo>
                      <a:lnTo>
                        <a:pt x="550" y="266"/>
                      </a:lnTo>
                      <a:lnTo>
                        <a:pt x="552" y="265"/>
                      </a:lnTo>
                      <a:lnTo>
                        <a:pt x="553" y="265"/>
                      </a:lnTo>
                      <a:lnTo>
                        <a:pt x="557" y="261"/>
                      </a:lnTo>
                      <a:lnTo>
                        <a:pt x="558" y="261"/>
                      </a:lnTo>
                      <a:lnTo>
                        <a:pt x="558" y="265"/>
                      </a:lnTo>
                      <a:lnTo>
                        <a:pt x="555" y="266"/>
                      </a:lnTo>
                      <a:lnTo>
                        <a:pt x="553" y="268"/>
                      </a:lnTo>
                      <a:lnTo>
                        <a:pt x="553" y="270"/>
                      </a:lnTo>
                      <a:lnTo>
                        <a:pt x="552" y="273"/>
                      </a:lnTo>
                      <a:lnTo>
                        <a:pt x="552" y="275"/>
                      </a:lnTo>
                      <a:lnTo>
                        <a:pt x="553" y="275"/>
                      </a:lnTo>
                      <a:lnTo>
                        <a:pt x="555" y="277"/>
                      </a:lnTo>
                      <a:lnTo>
                        <a:pt x="557" y="277"/>
                      </a:lnTo>
                      <a:lnTo>
                        <a:pt x="558" y="278"/>
                      </a:lnTo>
                      <a:lnTo>
                        <a:pt x="560" y="280"/>
                      </a:lnTo>
                      <a:lnTo>
                        <a:pt x="562" y="280"/>
                      </a:lnTo>
                      <a:lnTo>
                        <a:pt x="564" y="282"/>
                      </a:lnTo>
                      <a:lnTo>
                        <a:pt x="565" y="282"/>
                      </a:lnTo>
                      <a:lnTo>
                        <a:pt x="565" y="284"/>
                      </a:lnTo>
                      <a:lnTo>
                        <a:pt x="567" y="285"/>
                      </a:lnTo>
                      <a:lnTo>
                        <a:pt x="567" y="287"/>
                      </a:lnTo>
                      <a:lnTo>
                        <a:pt x="569" y="287"/>
                      </a:lnTo>
                      <a:lnTo>
                        <a:pt x="571" y="289"/>
                      </a:lnTo>
                      <a:lnTo>
                        <a:pt x="572" y="289"/>
                      </a:lnTo>
                      <a:lnTo>
                        <a:pt x="574" y="290"/>
                      </a:lnTo>
                      <a:lnTo>
                        <a:pt x="576" y="290"/>
                      </a:lnTo>
                      <a:lnTo>
                        <a:pt x="577" y="289"/>
                      </a:lnTo>
                      <a:lnTo>
                        <a:pt x="579" y="287"/>
                      </a:lnTo>
                      <a:lnTo>
                        <a:pt x="581" y="287"/>
                      </a:lnTo>
                      <a:lnTo>
                        <a:pt x="581" y="289"/>
                      </a:lnTo>
                      <a:lnTo>
                        <a:pt x="581" y="290"/>
                      </a:lnTo>
                      <a:lnTo>
                        <a:pt x="581" y="292"/>
                      </a:lnTo>
                      <a:lnTo>
                        <a:pt x="584" y="294"/>
                      </a:lnTo>
                      <a:lnTo>
                        <a:pt x="584" y="296"/>
                      </a:lnTo>
                      <a:lnTo>
                        <a:pt x="586" y="297"/>
                      </a:lnTo>
                      <a:lnTo>
                        <a:pt x="586" y="299"/>
                      </a:lnTo>
                      <a:lnTo>
                        <a:pt x="584" y="299"/>
                      </a:lnTo>
                      <a:lnTo>
                        <a:pt x="583" y="301"/>
                      </a:lnTo>
                      <a:lnTo>
                        <a:pt x="583" y="302"/>
                      </a:lnTo>
                      <a:lnTo>
                        <a:pt x="583" y="304"/>
                      </a:lnTo>
                      <a:lnTo>
                        <a:pt x="581" y="306"/>
                      </a:lnTo>
                      <a:lnTo>
                        <a:pt x="579" y="306"/>
                      </a:lnTo>
                      <a:lnTo>
                        <a:pt x="577" y="308"/>
                      </a:lnTo>
                      <a:lnTo>
                        <a:pt x="577" y="309"/>
                      </a:lnTo>
                      <a:lnTo>
                        <a:pt x="576" y="311"/>
                      </a:lnTo>
                      <a:lnTo>
                        <a:pt x="576" y="313"/>
                      </a:lnTo>
                      <a:lnTo>
                        <a:pt x="577" y="316"/>
                      </a:lnTo>
                      <a:lnTo>
                        <a:pt x="577" y="318"/>
                      </a:lnTo>
                      <a:lnTo>
                        <a:pt x="579" y="318"/>
                      </a:lnTo>
                      <a:lnTo>
                        <a:pt x="579" y="320"/>
                      </a:lnTo>
                      <a:lnTo>
                        <a:pt x="583" y="321"/>
                      </a:lnTo>
                      <a:lnTo>
                        <a:pt x="584" y="321"/>
                      </a:lnTo>
                      <a:lnTo>
                        <a:pt x="586" y="323"/>
                      </a:lnTo>
                      <a:lnTo>
                        <a:pt x="584" y="345"/>
                      </a:lnTo>
                      <a:lnTo>
                        <a:pt x="583" y="347"/>
                      </a:lnTo>
                      <a:lnTo>
                        <a:pt x="581" y="345"/>
                      </a:lnTo>
                      <a:lnTo>
                        <a:pt x="579" y="349"/>
                      </a:lnTo>
                      <a:lnTo>
                        <a:pt x="574" y="349"/>
                      </a:lnTo>
                      <a:lnTo>
                        <a:pt x="572" y="349"/>
                      </a:lnTo>
                      <a:lnTo>
                        <a:pt x="569" y="349"/>
                      </a:lnTo>
                      <a:lnTo>
                        <a:pt x="567" y="347"/>
                      </a:lnTo>
                      <a:lnTo>
                        <a:pt x="565" y="347"/>
                      </a:lnTo>
                      <a:lnTo>
                        <a:pt x="562" y="347"/>
                      </a:lnTo>
                      <a:lnTo>
                        <a:pt x="560" y="347"/>
                      </a:lnTo>
                      <a:lnTo>
                        <a:pt x="558" y="349"/>
                      </a:lnTo>
                      <a:lnTo>
                        <a:pt x="557" y="351"/>
                      </a:lnTo>
                      <a:lnTo>
                        <a:pt x="555" y="351"/>
                      </a:lnTo>
                      <a:lnTo>
                        <a:pt x="552" y="352"/>
                      </a:lnTo>
                      <a:lnTo>
                        <a:pt x="548" y="354"/>
                      </a:lnTo>
                      <a:lnTo>
                        <a:pt x="545" y="354"/>
                      </a:lnTo>
                      <a:lnTo>
                        <a:pt x="543" y="356"/>
                      </a:lnTo>
                      <a:lnTo>
                        <a:pt x="541" y="356"/>
                      </a:lnTo>
                      <a:lnTo>
                        <a:pt x="540" y="359"/>
                      </a:lnTo>
                      <a:lnTo>
                        <a:pt x="538" y="361"/>
                      </a:lnTo>
                      <a:lnTo>
                        <a:pt x="536" y="361"/>
                      </a:lnTo>
                      <a:lnTo>
                        <a:pt x="531" y="361"/>
                      </a:lnTo>
                      <a:lnTo>
                        <a:pt x="529" y="361"/>
                      </a:lnTo>
                      <a:lnTo>
                        <a:pt x="528" y="361"/>
                      </a:lnTo>
                      <a:lnTo>
                        <a:pt x="526" y="363"/>
                      </a:lnTo>
                      <a:lnTo>
                        <a:pt x="524" y="363"/>
                      </a:lnTo>
                      <a:lnTo>
                        <a:pt x="524" y="363"/>
                      </a:lnTo>
                      <a:lnTo>
                        <a:pt x="522" y="364"/>
                      </a:lnTo>
                      <a:lnTo>
                        <a:pt x="521" y="364"/>
                      </a:lnTo>
                      <a:lnTo>
                        <a:pt x="519" y="366"/>
                      </a:lnTo>
                      <a:lnTo>
                        <a:pt x="517" y="366"/>
                      </a:lnTo>
                      <a:lnTo>
                        <a:pt x="516" y="364"/>
                      </a:lnTo>
                      <a:lnTo>
                        <a:pt x="514" y="363"/>
                      </a:lnTo>
                      <a:lnTo>
                        <a:pt x="510" y="363"/>
                      </a:lnTo>
                      <a:lnTo>
                        <a:pt x="510" y="361"/>
                      </a:lnTo>
                      <a:lnTo>
                        <a:pt x="509" y="357"/>
                      </a:lnTo>
                      <a:lnTo>
                        <a:pt x="507" y="357"/>
                      </a:lnTo>
                      <a:lnTo>
                        <a:pt x="507" y="357"/>
                      </a:lnTo>
                      <a:lnTo>
                        <a:pt x="505" y="359"/>
                      </a:lnTo>
                      <a:lnTo>
                        <a:pt x="503" y="359"/>
                      </a:lnTo>
                      <a:lnTo>
                        <a:pt x="502" y="359"/>
                      </a:lnTo>
                      <a:lnTo>
                        <a:pt x="500" y="359"/>
                      </a:lnTo>
                      <a:lnTo>
                        <a:pt x="497" y="357"/>
                      </a:lnTo>
                      <a:lnTo>
                        <a:pt x="495" y="357"/>
                      </a:lnTo>
                      <a:lnTo>
                        <a:pt x="493" y="356"/>
                      </a:lnTo>
                      <a:lnTo>
                        <a:pt x="491" y="356"/>
                      </a:lnTo>
                      <a:lnTo>
                        <a:pt x="490" y="354"/>
                      </a:lnTo>
                      <a:lnTo>
                        <a:pt x="488" y="352"/>
                      </a:lnTo>
                      <a:lnTo>
                        <a:pt x="486" y="351"/>
                      </a:lnTo>
                      <a:lnTo>
                        <a:pt x="485" y="352"/>
                      </a:lnTo>
                      <a:lnTo>
                        <a:pt x="483" y="351"/>
                      </a:lnTo>
                      <a:lnTo>
                        <a:pt x="481" y="349"/>
                      </a:lnTo>
                      <a:lnTo>
                        <a:pt x="481" y="347"/>
                      </a:lnTo>
                      <a:lnTo>
                        <a:pt x="479" y="345"/>
                      </a:lnTo>
                      <a:lnTo>
                        <a:pt x="478" y="349"/>
                      </a:lnTo>
                      <a:lnTo>
                        <a:pt x="476" y="347"/>
                      </a:lnTo>
                      <a:lnTo>
                        <a:pt x="474" y="345"/>
                      </a:lnTo>
                      <a:lnTo>
                        <a:pt x="473" y="344"/>
                      </a:lnTo>
                      <a:lnTo>
                        <a:pt x="471" y="342"/>
                      </a:lnTo>
                      <a:lnTo>
                        <a:pt x="469" y="344"/>
                      </a:lnTo>
                      <a:lnTo>
                        <a:pt x="467" y="345"/>
                      </a:lnTo>
                      <a:lnTo>
                        <a:pt x="469" y="347"/>
                      </a:lnTo>
                      <a:lnTo>
                        <a:pt x="471" y="347"/>
                      </a:lnTo>
                      <a:lnTo>
                        <a:pt x="473" y="349"/>
                      </a:lnTo>
                      <a:lnTo>
                        <a:pt x="474" y="351"/>
                      </a:lnTo>
                      <a:lnTo>
                        <a:pt x="476" y="352"/>
                      </a:lnTo>
                      <a:lnTo>
                        <a:pt x="476" y="354"/>
                      </a:lnTo>
                      <a:lnTo>
                        <a:pt x="476" y="354"/>
                      </a:lnTo>
                      <a:lnTo>
                        <a:pt x="476" y="356"/>
                      </a:lnTo>
                      <a:lnTo>
                        <a:pt x="476" y="357"/>
                      </a:lnTo>
                      <a:lnTo>
                        <a:pt x="478" y="359"/>
                      </a:lnTo>
                      <a:lnTo>
                        <a:pt x="479" y="361"/>
                      </a:lnTo>
                      <a:lnTo>
                        <a:pt x="481" y="361"/>
                      </a:lnTo>
                      <a:lnTo>
                        <a:pt x="483" y="363"/>
                      </a:lnTo>
                      <a:lnTo>
                        <a:pt x="483" y="364"/>
                      </a:lnTo>
                      <a:lnTo>
                        <a:pt x="483" y="366"/>
                      </a:lnTo>
                      <a:lnTo>
                        <a:pt x="485" y="370"/>
                      </a:lnTo>
                      <a:lnTo>
                        <a:pt x="486" y="371"/>
                      </a:lnTo>
                      <a:lnTo>
                        <a:pt x="488" y="373"/>
                      </a:lnTo>
                      <a:lnTo>
                        <a:pt x="486" y="376"/>
                      </a:lnTo>
                      <a:lnTo>
                        <a:pt x="485" y="376"/>
                      </a:lnTo>
                      <a:lnTo>
                        <a:pt x="483" y="376"/>
                      </a:lnTo>
                      <a:lnTo>
                        <a:pt x="479" y="378"/>
                      </a:lnTo>
                      <a:lnTo>
                        <a:pt x="476" y="378"/>
                      </a:lnTo>
                      <a:lnTo>
                        <a:pt x="474" y="376"/>
                      </a:lnTo>
                      <a:lnTo>
                        <a:pt x="473" y="375"/>
                      </a:lnTo>
                      <a:lnTo>
                        <a:pt x="471" y="373"/>
                      </a:lnTo>
                      <a:lnTo>
                        <a:pt x="467" y="373"/>
                      </a:lnTo>
                      <a:lnTo>
                        <a:pt x="464" y="371"/>
                      </a:lnTo>
                      <a:lnTo>
                        <a:pt x="462" y="370"/>
                      </a:lnTo>
                      <a:lnTo>
                        <a:pt x="461" y="370"/>
                      </a:lnTo>
                      <a:lnTo>
                        <a:pt x="459" y="366"/>
                      </a:lnTo>
                      <a:lnTo>
                        <a:pt x="459" y="364"/>
                      </a:lnTo>
                      <a:lnTo>
                        <a:pt x="457" y="366"/>
                      </a:lnTo>
                      <a:lnTo>
                        <a:pt x="455" y="368"/>
                      </a:lnTo>
                      <a:lnTo>
                        <a:pt x="455" y="371"/>
                      </a:lnTo>
                      <a:lnTo>
                        <a:pt x="457" y="373"/>
                      </a:lnTo>
                      <a:lnTo>
                        <a:pt x="461" y="376"/>
                      </a:lnTo>
                      <a:lnTo>
                        <a:pt x="462" y="378"/>
                      </a:lnTo>
                      <a:lnTo>
                        <a:pt x="466" y="380"/>
                      </a:lnTo>
                      <a:lnTo>
                        <a:pt x="467" y="382"/>
                      </a:lnTo>
                      <a:lnTo>
                        <a:pt x="469" y="383"/>
                      </a:lnTo>
                      <a:lnTo>
                        <a:pt x="473" y="385"/>
                      </a:lnTo>
                      <a:lnTo>
                        <a:pt x="473" y="387"/>
                      </a:lnTo>
                      <a:lnTo>
                        <a:pt x="476" y="388"/>
                      </a:lnTo>
                      <a:lnTo>
                        <a:pt x="476" y="390"/>
                      </a:lnTo>
                      <a:lnTo>
                        <a:pt x="473" y="390"/>
                      </a:lnTo>
                      <a:lnTo>
                        <a:pt x="473" y="394"/>
                      </a:lnTo>
                      <a:lnTo>
                        <a:pt x="473" y="397"/>
                      </a:lnTo>
                      <a:lnTo>
                        <a:pt x="473" y="397"/>
                      </a:lnTo>
                      <a:lnTo>
                        <a:pt x="469" y="397"/>
                      </a:lnTo>
                      <a:lnTo>
                        <a:pt x="466" y="397"/>
                      </a:lnTo>
                      <a:lnTo>
                        <a:pt x="462" y="395"/>
                      </a:lnTo>
                      <a:lnTo>
                        <a:pt x="462" y="395"/>
                      </a:lnTo>
                      <a:lnTo>
                        <a:pt x="461" y="397"/>
                      </a:lnTo>
                      <a:lnTo>
                        <a:pt x="461" y="400"/>
                      </a:lnTo>
                      <a:lnTo>
                        <a:pt x="461" y="402"/>
                      </a:lnTo>
                      <a:lnTo>
                        <a:pt x="462" y="406"/>
                      </a:lnTo>
                      <a:lnTo>
                        <a:pt x="464" y="406"/>
                      </a:lnTo>
                      <a:lnTo>
                        <a:pt x="466" y="406"/>
                      </a:lnTo>
                      <a:lnTo>
                        <a:pt x="466" y="409"/>
                      </a:lnTo>
                      <a:lnTo>
                        <a:pt x="466" y="409"/>
                      </a:lnTo>
                      <a:lnTo>
                        <a:pt x="467" y="411"/>
                      </a:lnTo>
                      <a:lnTo>
                        <a:pt x="469" y="411"/>
                      </a:lnTo>
                      <a:lnTo>
                        <a:pt x="471" y="413"/>
                      </a:lnTo>
                      <a:lnTo>
                        <a:pt x="471" y="414"/>
                      </a:lnTo>
                      <a:lnTo>
                        <a:pt x="473" y="416"/>
                      </a:lnTo>
                      <a:lnTo>
                        <a:pt x="473" y="418"/>
                      </a:lnTo>
                      <a:lnTo>
                        <a:pt x="471" y="418"/>
                      </a:lnTo>
                      <a:lnTo>
                        <a:pt x="469" y="419"/>
                      </a:lnTo>
                      <a:lnTo>
                        <a:pt x="467" y="421"/>
                      </a:lnTo>
                      <a:lnTo>
                        <a:pt x="467" y="423"/>
                      </a:lnTo>
                      <a:lnTo>
                        <a:pt x="467" y="425"/>
                      </a:lnTo>
                      <a:lnTo>
                        <a:pt x="466" y="426"/>
                      </a:lnTo>
                      <a:lnTo>
                        <a:pt x="466" y="428"/>
                      </a:lnTo>
                      <a:lnTo>
                        <a:pt x="466" y="430"/>
                      </a:lnTo>
                      <a:lnTo>
                        <a:pt x="467" y="431"/>
                      </a:lnTo>
                      <a:lnTo>
                        <a:pt x="471" y="431"/>
                      </a:lnTo>
                      <a:lnTo>
                        <a:pt x="473" y="431"/>
                      </a:lnTo>
                      <a:lnTo>
                        <a:pt x="473" y="433"/>
                      </a:lnTo>
                      <a:lnTo>
                        <a:pt x="474" y="435"/>
                      </a:lnTo>
                      <a:lnTo>
                        <a:pt x="474" y="437"/>
                      </a:lnTo>
                      <a:lnTo>
                        <a:pt x="478" y="437"/>
                      </a:lnTo>
                      <a:lnTo>
                        <a:pt x="478" y="438"/>
                      </a:lnTo>
                      <a:lnTo>
                        <a:pt x="479" y="438"/>
                      </a:lnTo>
                      <a:lnTo>
                        <a:pt x="481" y="438"/>
                      </a:lnTo>
                      <a:lnTo>
                        <a:pt x="483" y="442"/>
                      </a:lnTo>
                      <a:lnTo>
                        <a:pt x="485" y="442"/>
                      </a:lnTo>
                      <a:lnTo>
                        <a:pt x="485" y="445"/>
                      </a:lnTo>
                      <a:lnTo>
                        <a:pt x="485" y="449"/>
                      </a:lnTo>
                      <a:lnTo>
                        <a:pt x="485" y="450"/>
                      </a:lnTo>
                      <a:lnTo>
                        <a:pt x="488" y="450"/>
                      </a:lnTo>
                      <a:lnTo>
                        <a:pt x="490" y="450"/>
                      </a:lnTo>
                      <a:lnTo>
                        <a:pt x="491" y="452"/>
                      </a:lnTo>
                      <a:lnTo>
                        <a:pt x="495" y="450"/>
                      </a:lnTo>
                      <a:lnTo>
                        <a:pt x="497" y="450"/>
                      </a:lnTo>
                      <a:lnTo>
                        <a:pt x="498" y="450"/>
                      </a:lnTo>
                      <a:lnTo>
                        <a:pt x="500" y="452"/>
                      </a:lnTo>
                      <a:lnTo>
                        <a:pt x="502" y="455"/>
                      </a:lnTo>
                      <a:lnTo>
                        <a:pt x="502" y="455"/>
                      </a:lnTo>
                      <a:lnTo>
                        <a:pt x="502" y="457"/>
                      </a:lnTo>
                      <a:lnTo>
                        <a:pt x="505" y="457"/>
                      </a:lnTo>
                      <a:lnTo>
                        <a:pt x="507" y="457"/>
                      </a:lnTo>
                      <a:lnTo>
                        <a:pt x="510" y="461"/>
                      </a:lnTo>
                      <a:lnTo>
                        <a:pt x="512" y="464"/>
                      </a:lnTo>
                      <a:lnTo>
                        <a:pt x="512" y="468"/>
                      </a:lnTo>
                      <a:lnTo>
                        <a:pt x="512" y="471"/>
                      </a:lnTo>
                      <a:lnTo>
                        <a:pt x="512" y="474"/>
                      </a:lnTo>
                      <a:lnTo>
                        <a:pt x="514" y="478"/>
                      </a:lnTo>
                      <a:lnTo>
                        <a:pt x="514" y="483"/>
                      </a:lnTo>
                      <a:lnTo>
                        <a:pt x="514" y="488"/>
                      </a:lnTo>
                      <a:lnTo>
                        <a:pt x="516" y="490"/>
                      </a:lnTo>
                      <a:lnTo>
                        <a:pt x="517" y="495"/>
                      </a:lnTo>
                      <a:lnTo>
                        <a:pt x="519" y="497"/>
                      </a:lnTo>
                      <a:lnTo>
                        <a:pt x="521" y="498"/>
                      </a:lnTo>
                      <a:lnTo>
                        <a:pt x="524" y="498"/>
                      </a:lnTo>
                      <a:lnTo>
                        <a:pt x="524" y="497"/>
                      </a:lnTo>
                      <a:lnTo>
                        <a:pt x="524" y="495"/>
                      </a:lnTo>
                      <a:lnTo>
                        <a:pt x="524" y="493"/>
                      </a:lnTo>
                      <a:lnTo>
                        <a:pt x="524" y="492"/>
                      </a:lnTo>
                      <a:lnTo>
                        <a:pt x="526" y="492"/>
                      </a:lnTo>
                      <a:lnTo>
                        <a:pt x="528" y="495"/>
                      </a:lnTo>
                      <a:lnTo>
                        <a:pt x="529" y="495"/>
                      </a:lnTo>
                      <a:lnTo>
                        <a:pt x="531" y="493"/>
                      </a:lnTo>
                      <a:lnTo>
                        <a:pt x="531" y="490"/>
                      </a:lnTo>
                      <a:lnTo>
                        <a:pt x="529" y="486"/>
                      </a:lnTo>
                      <a:lnTo>
                        <a:pt x="528" y="485"/>
                      </a:lnTo>
                      <a:lnTo>
                        <a:pt x="528" y="483"/>
                      </a:lnTo>
                      <a:lnTo>
                        <a:pt x="526" y="480"/>
                      </a:lnTo>
                      <a:lnTo>
                        <a:pt x="529" y="478"/>
                      </a:lnTo>
                      <a:lnTo>
                        <a:pt x="531" y="478"/>
                      </a:lnTo>
                      <a:lnTo>
                        <a:pt x="531" y="474"/>
                      </a:lnTo>
                      <a:lnTo>
                        <a:pt x="531" y="473"/>
                      </a:lnTo>
                      <a:lnTo>
                        <a:pt x="531" y="469"/>
                      </a:lnTo>
                      <a:lnTo>
                        <a:pt x="533" y="469"/>
                      </a:lnTo>
                      <a:lnTo>
                        <a:pt x="534" y="471"/>
                      </a:lnTo>
                      <a:lnTo>
                        <a:pt x="536" y="473"/>
                      </a:lnTo>
                      <a:lnTo>
                        <a:pt x="540" y="473"/>
                      </a:lnTo>
                      <a:lnTo>
                        <a:pt x="538" y="474"/>
                      </a:lnTo>
                      <a:lnTo>
                        <a:pt x="540" y="474"/>
                      </a:lnTo>
                      <a:lnTo>
                        <a:pt x="541" y="478"/>
                      </a:lnTo>
                      <a:lnTo>
                        <a:pt x="543" y="478"/>
                      </a:lnTo>
                      <a:lnTo>
                        <a:pt x="541" y="480"/>
                      </a:lnTo>
                      <a:lnTo>
                        <a:pt x="540" y="481"/>
                      </a:lnTo>
                      <a:lnTo>
                        <a:pt x="540" y="483"/>
                      </a:lnTo>
                      <a:lnTo>
                        <a:pt x="541" y="485"/>
                      </a:lnTo>
                      <a:lnTo>
                        <a:pt x="543" y="485"/>
                      </a:lnTo>
                      <a:lnTo>
                        <a:pt x="545" y="486"/>
                      </a:lnTo>
                      <a:lnTo>
                        <a:pt x="543" y="488"/>
                      </a:lnTo>
                      <a:lnTo>
                        <a:pt x="541" y="490"/>
                      </a:lnTo>
                      <a:lnTo>
                        <a:pt x="540" y="490"/>
                      </a:lnTo>
                      <a:lnTo>
                        <a:pt x="540" y="492"/>
                      </a:lnTo>
                      <a:lnTo>
                        <a:pt x="541" y="493"/>
                      </a:lnTo>
                      <a:lnTo>
                        <a:pt x="543" y="495"/>
                      </a:lnTo>
                      <a:lnTo>
                        <a:pt x="545" y="497"/>
                      </a:lnTo>
                      <a:lnTo>
                        <a:pt x="546" y="498"/>
                      </a:lnTo>
                      <a:lnTo>
                        <a:pt x="546" y="500"/>
                      </a:lnTo>
                      <a:lnTo>
                        <a:pt x="546" y="502"/>
                      </a:lnTo>
                      <a:lnTo>
                        <a:pt x="548" y="502"/>
                      </a:lnTo>
                      <a:lnTo>
                        <a:pt x="550" y="504"/>
                      </a:lnTo>
                      <a:lnTo>
                        <a:pt x="550" y="507"/>
                      </a:lnTo>
                      <a:lnTo>
                        <a:pt x="548" y="509"/>
                      </a:lnTo>
                      <a:lnTo>
                        <a:pt x="546" y="511"/>
                      </a:lnTo>
                      <a:lnTo>
                        <a:pt x="548" y="512"/>
                      </a:lnTo>
                      <a:lnTo>
                        <a:pt x="548" y="514"/>
                      </a:lnTo>
                      <a:lnTo>
                        <a:pt x="550" y="517"/>
                      </a:lnTo>
                      <a:lnTo>
                        <a:pt x="550" y="517"/>
                      </a:lnTo>
                      <a:lnTo>
                        <a:pt x="552" y="519"/>
                      </a:lnTo>
                      <a:lnTo>
                        <a:pt x="553" y="519"/>
                      </a:lnTo>
                      <a:lnTo>
                        <a:pt x="555" y="516"/>
                      </a:lnTo>
                      <a:lnTo>
                        <a:pt x="555" y="514"/>
                      </a:lnTo>
                      <a:lnTo>
                        <a:pt x="555" y="511"/>
                      </a:lnTo>
                      <a:lnTo>
                        <a:pt x="557" y="512"/>
                      </a:lnTo>
                      <a:lnTo>
                        <a:pt x="557" y="514"/>
                      </a:lnTo>
                      <a:lnTo>
                        <a:pt x="558" y="512"/>
                      </a:lnTo>
                      <a:lnTo>
                        <a:pt x="562" y="512"/>
                      </a:lnTo>
                      <a:lnTo>
                        <a:pt x="564" y="512"/>
                      </a:lnTo>
                      <a:lnTo>
                        <a:pt x="564" y="514"/>
                      </a:lnTo>
                      <a:lnTo>
                        <a:pt x="565" y="516"/>
                      </a:lnTo>
                      <a:lnTo>
                        <a:pt x="567" y="517"/>
                      </a:lnTo>
                      <a:lnTo>
                        <a:pt x="567" y="519"/>
                      </a:lnTo>
                      <a:lnTo>
                        <a:pt x="569" y="521"/>
                      </a:lnTo>
                      <a:lnTo>
                        <a:pt x="574" y="521"/>
                      </a:lnTo>
                      <a:lnTo>
                        <a:pt x="576" y="519"/>
                      </a:lnTo>
                      <a:lnTo>
                        <a:pt x="576" y="516"/>
                      </a:lnTo>
                      <a:lnTo>
                        <a:pt x="577" y="516"/>
                      </a:lnTo>
                      <a:lnTo>
                        <a:pt x="579" y="514"/>
                      </a:lnTo>
                      <a:lnTo>
                        <a:pt x="583" y="514"/>
                      </a:lnTo>
                      <a:lnTo>
                        <a:pt x="584" y="516"/>
                      </a:lnTo>
                      <a:lnTo>
                        <a:pt x="584" y="514"/>
                      </a:lnTo>
                      <a:lnTo>
                        <a:pt x="584" y="509"/>
                      </a:lnTo>
                      <a:lnTo>
                        <a:pt x="584" y="505"/>
                      </a:lnTo>
                      <a:lnTo>
                        <a:pt x="588" y="504"/>
                      </a:lnTo>
                      <a:lnTo>
                        <a:pt x="588" y="502"/>
                      </a:lnTo>
                      <a:lnTo>
                        <a:pt x="591" y="504"/>
                      </a:lnTo>
                      <a:lnTo>
                        <a:pt x="593" y="504"/>
                      </a:lnTo>
                      <a:lnTo>
                        <a:pt x="595" y="502"/>
                      </a:lnTo>
                      <a:lnTo>
                        <a:pt x="596" y="500"/>
                      </a:lnTo>
                      <a:lnTo>
                        <a:pt x="598" y="502"/>
                      </a:lnTo>
                      <a:lnTo>
                        <a:pt x="600" y="504"/>
                      </a:lnTo>
                      <a:lnTo>
                        <a:pt x="603" y="505"/>
                      </a:lnTo>
                      <a:lnTo>
                        <a:pt x="603" y="505"/>
                      </a:lnTo>
                      <a:lnTo>
                        <a:pt x="605" y="505"/>
                      </a:lnTo>
                      <a:lnTo>
                        <a:pt x="608" y="507"/>
                      </a:lnTo>
                      <a:lnTo>
                        <a:pt x="610" y="509"/>
                      </a:lnTo>
                      <a:lnTo>
                        <a:pt x="610" y="511"/>
                      </a:lnTo>
                      <a:lnTo>
                        <a:pt x="612" y="511"/>
                      </a:lnTo>
                      <a:lnTo>
                        <a:pt x="612" y="512"/>
                      </a:lnTo>
                      <a:lnTo>
                        <a:pt x="617" y="512"/>
                      </a:lnTo>
                      <a:lnTo>
                        <a:pt x="619" y="516"/>
                      </a:lnTo>
                      <a:lnTo>
                        <a:pt x="622" y="516"/>
                      </a:lnTo>
                      <a:lnTo>
                        <a:pt x="624" y="517"/>
                      </a:lnTo>
                      <a:lnTo>
                        <a:pt x="624" y="517"/>
                      </a:lnTo>
                      <a:lnTo>
                        <a:pt x="622" y="519"/>
                      </a:lnTo>
                      <a:lnTo>
                        <a:pt x="620" y="521"/>
                      </a:lnTo>
                      <a:lnTo>
                        <a:pt x="620" y="523"/>
                      </a:lnTo>
                      <a:lnTo>
                        <a:pt x="622" y="524"/>
                      </a:lnTo>
                      <a:lnTo>
                        <a:pt x="624" y="524"/>
                      </a:lnTo>
                      <a:lnTo>
                        <a:pt x="627" y="526"/>
                      </a:lnTo>
                      <a:lnTo>
                        <a:pt x="627" y="528"/>
                      </a:lnTo>
                      <a:lnTo>
                        <a:pt x="629" y="528"/>
                      </a:lnTo>
                      <a:lnTo>
                        <a:pt x="631" y="526"/>
                      </a:lnTo>
                      <a:lnTo>
                        <a:pt x="631" y="524"/>
                      </a:lnTo>
                      <a:lnTo>
                        <a:pt x="632" y="523"/>
                      </a:lnTo>
                      <a:lnTo>
                        <a:pt x="634" y="519"/>
                      </a:lnTo>
                      <a:lnTo>
                        <a:pt x="636" y="517"/>
                      </a:lnTo>
                      <a:lnTo>
                        <a:pt x="636" y="516"/>
                      </a:lnTo>
                      <a:lnTo>
                        <a:pt x="636" y="514"/>
                      </a:lnTo>
                      <a:lnTo>
                        <a:pt x="634" y="512"/>
                      </a:lnTo>
                      <a:lnTo>
                        <a:pt x="631" y="512"/>
                      </a:lnTo>
                      <a:lnTo>
                        <a:pt x="629" y="511"/>
                      </a:lnTo>
                      <a:lnTo>
                        <a:pt x="629" y="507"/>
                      </a:lnTo>
                      <a:lnTo>
                        <a:pt x="627" y="505"/>
                      </a:lnTo>
                      <a:lnTo>
                        <a:pt x="627" y="502"/>
                      </a:lnTo>
                      <a:lnTo>
                        <a:pt x="627" y="498"/>
                      </a:lnTo>
                      <a:lnTo>
                        <a:pt x="626" y="495"/>
                      </a:lnTo>
                      <a:lnTo>
                        <a:pt x="627" y="495"/>
                      </a:lnTo>
                      <a:lnTo>
                        <a:pt x="627" y="493"/>
                      </a:lnTo>
                      <a:lnTo>
                        <a:pt x="631" y="492"/>
                      </a:lnTo>
                      <a:lnTo>
                        <a:pt x="631" y="490"/>
                      </a:lnTo>
                      <a:lnTo>
                        <a:pt x="629" y="488"/>
                      </a:lnTo>
                      <a:lnTo>
                        <a:pt x="629" y="485"/>
                      </a:lnTo>
                      <a:lnTo>
                        <a:pt x="627" y="483"/>
                      </a:lnTo>
                      <a:lnTo>
                        <a:pt x="626" y="480"/>
                      </a:lnTo>
                      <a:lnTo>
                        <a:pt x="626" y="476"/>
                      </a:lnTo>
                      <a:lnTo>
                        <a:pt x="624" y="473"/>
                      </a:lnTo>
                      <a:lnTo>
                        <a:pt x="622" y="473"/>
                      </a:lnTo>
                      <a:lnTo>
                        <a:pt x="620" y="469"/>
                      </a:lnTo>
                      <a:lnTo>
                        <a:pt x="619" y="469"/>
                      </a:lnTo>
                      <a:lnTo>
                        <a:pt x="617" y="464"/>
                      </a:lnTo>
                      <a:lnTo>
                        <a:pt x="615" y="462"/>
                      </a:lnTo>
                      <a:lnTo>
                        <a:pt x="615" y="457"/>
                      </a:lnTo>
                      <a:lnTo>
                        <a:pt x="613" y="455"/>
                      </a:lnTo>
                      <a:lnTo>
                        <a:pt x="612" y="452"/>
                      </a:lnTo>
                      <a:lnTo>
                        <a:pt x="613" y="450"/>
                      </a:lnTo>
                      <a:lnTo>
                        <a:pt x="613" y="449"/>
                      </a:lnTo>
                      <a:lnTo>
                        <a:pt x="617" y="447"/>
                      </a:lnTo>
                      <a:lnTo>
                        <a:pt x="619" y="447"/>
                      </a:lnTo>
                      <a:lnTo>
                        <a:pt x="619" y="443"/>
                      </a:lnTo>
                      <a:lnTo>
                        <a:pt x="617" y="440"/>
                      </a:lnTo>
                      <a:lnTo>
                        <a:pt x="617" y="437"/>
                      </a:lnTo>
                      <a:lnTo>
                        <a:pt x="615" y="435"/>
                      </a:lnTo>
                      <a:lnTo>
                        <a:pt x="615" y="433"/>
                      </a:lnTo>
                      <a:lnTo>
                        <a:pt x="617" y="431"/>
                      </a:lnTo>
                      <a:lnTo>
                        <a:pt x="619" y="430"/>
                      </a:lnTo>
                      <a:lnTo>
                        <a:pt x="622" y="430"/>
                      </a:lnTo>
                      <a:lnTo>
                        <a:pt x="624" y="430"/>
                      </a:lnTo>
                      <a:lnTo>
                        <a:pt x="626" y="431"/>
                      </a:lnTo>
                      <a:lnTo>
                        <a:pt x="626" y="433"/>
                      </a:lnTo>
                      <a:lnTo>
                        <a:pt x="627" y="433"/>
                      </a:lnTo>
                      <a:lnTo>
                        <a:pt x="629" y="435"/>
                      </a:lnTo>
                      <a:lnTo>
                        <a:pt x="631" y="437"/>
                      </a:lnTo>
                      <a:lnTo>
                        <a:pt x="631" y="438"/>
                      </a:lnTo>
                      <a:lnTo>
                        <a:pt x="631" y="442"/>
                      </a:lnTo>
                      <a:lnTo>
                        <a:pt x="632" y="443"/>
                      </a:lnTo>
                      <a:lnTo>
                        <a:pt x="632" y="447"/>
                      </a:lnTo>
                      <a:lnTo>
                        <a:pt x="634" y="449"/>
                      </a:lnTo>
                      <a:lnTo>
                        <a:pt x="636" y="449"/>
                      </a:lnTo>
                      <a:lnTo>
                        <a:pt x="639" y="449"/>
                      </a:lnTo>
                      <a:lnTo>
                        <a:pt x="641" y="449"/>
                      </a:lnTo>
                      <a:lnTo>
                        <a:pt x="643" y="450"/>
                      </a:lnTo>
                      <a:lnTo>
                        <a:pt x="644" y="452"/>
                      </a:lnTo>
                      <a:lnTo>
                        <a:pt x="643" y="452"/>
                      </a:lnTo>
                      <a:lnTo>
                        <a:pt x="639" y="454"/>
                      </a:lnTo>
                      <a:lnTo>
                        <a:pt x="636" y="455"/>
                      </a:lnTo>
                      <a:lnTo>
                        <a:pt x="634" y="457"/>
                      </a:lnTo>
                      <a:lnTo>
                        <a:pt x="632" y="457"/>
                      </a:lnTo>
                      <a:lnTo>
                        <a:pt x="631" y="459"/>
                      </a:lnTo>
                      <a:lnTo>
                        <a:pt x="629" y="461"/>
                      </a:lnTo>
                      <a:lnTo>
                        <a:pt x="629" y="461"/>
                      </a:lnTo>
                      <a:lnTo>
                        <a:pt x="627" y="462"/>
                      </a:lnTo>
                      <a:lnTo>
                        <a:pt x="626" y="464"/>
                      </a:lnTo>
                      <a:lnTo>
                        <a:pt x="626" y="468"/>
                      </a:lnTo>
                      <a:lnTo>
                        <a:pt x="626" y="471"/>
                      </a:lnTo>
                      <a:lnTo>
                        <a:pt x="627" y="473"/>
                      </a:lnTo>
                      <a:lnTo>
                        <a:pt x="629" y="473"/>
                      </a:lnTo>
                      <a:lnTo>
                        <a:pt x="631" y="473"/>
                      </a:lnTo>
                      <a:lnTo>
                        <a:pt x="631" y="474"/>
                      </a:lnTo>
                      <a:lnTo>
                        <a:pt x="632" y="474"/>
                      </a:lnTo>
                      <a:lnTo>
                        <a:pt x="636" y="474"/>
                      </a:lnTo>
                      <a:lnTo>
                        <a:pt x="638" y="474"/>
                      </a:lnTo>
                      <a:lnTo>
                        <a:pt x="639" y="476"/>
                      </a:lnTo>
                      <a:lnTo>
                        <a:pt x="641" y="478"/>
                      </a:lnTo>
                      <a:lnTo>
                        <a:pt x="643" y="481"/>
                      </a:lnTo>
                      <a:lnTo>
                        <a:pt x="644" y="483"/>
                      </a:lnTo>
                      <a:lnTo>
                        <a:pt x="648" y="486"/>
                      </a:lnTo>
                      <a:lnTo>
                        <a:pt x="648" y="488"/>
                      </a:lnTo>
                      <a:lnTo>
                        <a:pt x="646" y="490"/>
                      </a:lnTo>
                      <a:lnTo>
                        <a:pt x="646" y="492"/>
                      </a:lnTo>
                      <a:lnTo>
                        <a:pt x="646" y="493"/>
                      </a:lnTo>
                      <a:lnTo>
                        <a:pt x="650" y="493"/>
                      </a:lnTo>
                      <a:lnTo>
                        <a:pt x="653" y="492"/>
                      </a:lnTo>
                      <a:lnTo>
                        <a:pt x="656" y="490"/>
                      </a:lnTo>
                      <a:lnTo>
                        <a:pt x="866" y="390"/>
                      </a:lnTo>
                      <a:lnTo>
                        <a:pt x="882" y="418"/>
                      </a:lnTo>
                      <a:lnTo>
                        <a:pt x="876" y="423"/>
                      </a:lnTo>
                      <a:lnTo>
                        <a:pt x="873" y="423"/>
                      </a:lnTo>
                      <a:lnTo>
                        <a:pt x="870" y="425"/>
                      </a:lnTo>
                      <a:lnTo>
                        <a:pt x="866" y="428"/>
                      </a:lnTo>
                      <a:lnTo>
                        <a:pt x="863" y="431"/>
                      </a:lnTo>
                      <a:lnTo>
                        <a:pt x="859" y="437"/>
                      </a:lnTo>
                      <a:lnTo>
                        <a:pt x="856" y="438"/>
                      </a:lnTo>
                      <a:lnTo>
                        <a:pt x="854" y="440"/>
                      </a:lnTo>
                      <a:lnTo>
                        <a:pt x="851" y="443"/>
                      </a:lnTo>
                      <a:lnTo>
                        <a:pt x="847" y="445"/>
                      </a:lnTo>
                      <a:lnTo>
                        <a:pt x="846" y="449"/>
                      </a:lnTo>
                      <a:lnTo>
                        <a:pt x="844" y="450"/>
                      </a:lnTo>
                      <a:lnTo>
                        <a:pt x="842" y="455"/>
                      </a:lnTo>
                      <a:lnTo>
                        <a:pt x="842" y="459"/>
                      </a:lnTo>
                      <a:lnTo>
                        <a:pt x="842" y="462"/>
                      </a:lnTo>
                      <a:lnTo>
                        <a:pt x="840" y="468"/>
                      </a:lnTo>
                      <a:lnTo>
                        <a:pt x="840" y="469"/>
                      </a:lnTo>
                      <a:lnTo>
                        <a:pt x="837" y="471"/>
                      </a:lnTo>
                      <a:lnTo>
                        <a:pt x="837" y="476"/>
                      </a:lnTo>
                      <a:lnTo>
                        <a:pt x="835" y="480"/>
                      </a:lnTo>
                      <a:lnTo>
                        <a:pt x="835" y="480"/>
                      </a:lnTo>
                      <a:lnTo>
                        <a:pt x="835" y="485"/>
                      </a:lnTo>
                      <a:lnTo>
                        <a:pt x="835" y="485"/>
                      </a:lnTo>
                      <a:lnTo>
                        <a:pt x="834" y="492"/>
                      </a:lnTo>
                      <a:lnTo>
                        <a:pt x="834" y="495"/>
                      </a:lnTo>
                      <a:lnTo>
                        <a:pt x="835" y="500"/>
                      </a:lnTo>
                      <a:lnTo>
                        <a:pt x="834" y="505"/>
                      </a:lnTo>
                      <a:lnTo>
                        <a:pt x="832" y="509"/>
                      </a:lnTo>
                      <a:lnTo>
                        <a:pt x="832" y="509"/>
                      </a:lnTo>
                      <a:lnTo>
                        <a:pt x="832" y="511"/>
                      </a:lnTo>
                      <a:lnTo>
                        <a:pt x="830" y="512"/>
                      </a:lnTo>
                      <a:lnTo>
                        <a:pt x="830" y="512"/>
                      </a:lnTo>
                      <a:lnTo>
                        <a:pt x="827" y="516"/>
                      </a:lnTo>
                      <a:lnTo>
                        <a:pt x="825" y="521"/>
                      </a:lnTo>
                      <a:lnTo>
                        <a:pt x="825" y="524"/>
                      </a:lnTo>
                      <a:lnTo>
                        <a:pt x="823" y="531"/>
                      </a:lnTo>
                      <a:lnTo>
                        <a:pt x="821" y="535"/>
                      </a:lnTo>
                      <a:lnTo>
                        <a:pt x="818" y="536"/>
                      </a:lnTo>
                      <a:lnTo>
                        <a:pt x="815" y="536"/>
                      </a:lnTo>
                      <a:lnTo>
                        <a:pt x="811" y="535"/>
                      </a:lnTo>
                      <a:lnTo>
                        <a:pt x="811" y="531"/>
                      </a:lnTo>
                      <a:lnTo>
                        <a:pt x="811" y="528"/>
                      </a:lnTo>
                      <a:lnTo>
                        <a:pt x="811" y="526"/>
                      </a:lnTo>
                      <a:lnTo>
                        <a:pt x="809" y="524"/>
                      </a:lnTo>
                      <a:lnTo>
                        <a:pt x="808" y="528"/>
                      </a:lnTo>
                      <a:lnTo>
                        <a:pt x="808" y="529"/>
                      </a:lnTo>
                      <a:lnTo>
                        <a:pt x="808" y="533"/>
                      </a:lnTo>
                      <a:lnTo>
                        <a:pt x="808" y="535"/>
                      </a:lnTo>
                      <a:lnTo>
                        <a:pt x="808" y="538"/>
                      </a:lnTo>
                      <a:lnTo>
                        <a:pt x="806" y="540"/>
                      </a:lnTo>
                      <a:lnTo>
                        <a:pt x="804" y="540"/>
                      </a:lnTo>
                      <a:lnTo>
                        <a:pt x="803" y="541"/>
                      </a:lnTo>
                      <a:lnTo>
                        <a:pt x="801" y="543"/>
                      </a:lnTo>
                      <a:lnTo>
                        <a:pt x="799" y="545"/>
                      </a:lnTo>
                      <a:lnTo>
                        <a:pt x="796" y="547"/>
                      </a:lnTo>
                      <a:lnTo>
                        <a:pt x="794" y="548"/>
                      </a:lnTo>
                      <a:lnTo>
                        <a:pt x="791" y="550"/>
                      </a:lnTo>
                      <a:lnTo>
                        <a:pt x="787" y="552"/>
                      </a:lnTo>
                      <a:lnTo>
                        <a:pt x="785" y="553"/>
                      </a:lnTo>
                      <a:lnTo>
                        <a:pt x="784" y="557"/>
                      </a:lnTo>
                      <a:lnTo>
                        <a:pt x="782" y="559"/>
                      </a:lnTo>
                      <a:lnTo>
                        <a:pt x="779" y="560"/>
                      </a:lnTo>
                      <a:lnTo>
                        <a:pt x="775" y="562"/>
                      </a:lnTo>
                      <a:lnTo>
                        <a:pt x="773" y="566"/>
                      </a:lnTo>
                      <a:lnTo>
                        <a:pt x="770" y="567"/>
                      </a:lnTo>
                      <a:lnTo>
                        <a:pt x="768" y="569"/>
                      </a:lnTo>
                      <a:lnTo>
                        <a:pt x="765" y="569"/>
                      </a:lnTo>
                      <a:lnTo>
                        <a:pt x="763" y="566"/>
                      </a:lnTo>
                      <a:lnTo>
                        <a:pt x="761" y="564"/>
                      </a:lnTo>
                      <a:lnTo>
                        <a:pt x="758" y="562"/>
                      </a:lnTo>
                      <a:lnTo>
                        <a:pt x="756" y="562"/>
                      </a:lnTo>
                      <a:lnTo>
                        <a:pt x="754" y="562"/>
                      </a:lnTo>
                      <a:lnTo>
                        <a:pt x="753" y="564"/>
                      </a:lnTo>
                      <a:lnTo>
                        <a:pt x="751" y="566"/>
                      </a:lnTo>
                      <a:lnTo>
                        <a:pt x="748" y="566"/>
                      </a:lnTo>
                      <a:lnTo>
                        <a:pt x="746" y="567"/>
                      </a:lnTo>
                      <a:lnTo>
                        <a:pt x="742" y="567"/>
                      </a:lnTo>
                      <a:lnTo>
                        <a:pt x="741" y="569"/>
                      </a:lnTo>
                      <a:lnTo>
                        <a:pt x="739" y="571"/>
                      </a:lnTo>
                      <a:lnTo>
                        <a:pt x="736" y="571"/>
                      </a:lnTo>
                      <a:lnTo>
                        <a:pt x="734" y="572"/>
                      </a:lnTo>
                      <a:lnTo>
                        <a:pt x="730" y="572"/>
                      </a:lnTo>
                      <a:lnTo>
                        <a:pt x="727" y="574"/>
                      </a:lnTo>
                      <a:lnTo>
                        <a:pt x="725" y="576"/>
                      </a:lnTo>
                      <a:lnTo>
                        <a:pt x="722" y="576"/>
                      </a:lnTo>
                      <a:lnTo>
                        <a:pt x="718" y="578"/>
                      </a:lnTo>
                      <a:lnTo>
                        <a:pt x="715" y="579"/>
                      </a:lnTo>
                      <a:lnTo>
                        <a:pt x="711" y="581"/>
                      </a:lnTo>
                      <a:lnTo>
                        <a:pt x="710" y="583"/>
                      </a:lnTo>
                      <a:lnTo>
                        <a:pt x="706" y="584"/>
                      </a:lnTo>
                      <a:lnTo>
                        <a:pt x="703" y="588"/>
                      </a:lnTo>
                      <a:lnTo>
                        <a:pt x="701" y="586"/>
                      </a:lnTo>
                      <a:lnTo>
                        <a:pt x="696" y="588"/>
                      </a:lnTo>
                      <a:lnTo>
                        <a:pt x="694" y="590"/>
                      </a:lnTo>
                      <a:lnTo>
                        <a:pt x="693" y="591"/>
                      </a:lnTo>
                      <a:lnTo>
                        <a:pt x="689" y="590"/>
                      </a:lnTo>
                      <a:lnTo>
                        <a:pt x="686" y="591"/>
                      </a:lnTo>
                      <a:lnTo>
                        <a:pt x="682" y="593"/>
                      </a:lnTo>
                      <a:lnTo>
                        <a:pt x="679" y="595"/>
                      </a:lnTo>
                      <a:lnTo>
                        <a:pt x="674" y="596"/>
                      </a:lnTo>
                      <a:lnTo>
                        <a:pt x="670" y="595"/>
                      </a:lnTo>
                      <a:lnTo>
                        <a:pt x="667" y="596"/>
                      </a:lnTo>
                      <a:lnTo>
                        <a:pt x="663" y="598"/>
                      </a:lnTo>
                      <a:lnTo>
                        <a:pt x="660" y="602"/>
                      </a:lnTo>
                      <a:lnTo>
                        <a:pt x="656" y="603"/>
                      </a:lnTo>
                      <a:lnTo>
                        <a:pt x="653" y="605"/>
                      </a:lnTo>
                      <a:lnTo>
                        <a:pt x="651" y="607"/>
                      </a:lnTo>
                      <a:lnTo>
                        <a:pt x="648" y="609"/>
                      </a:lnTo>
                      <a:lnTo>
                        <a:pt x="644" y="610"/>
                      </a:lnTo>
                      <a:lnTo>
                        <a:pt x="639" y="612"/>
                      </a:lnTo>
                      <a:lnTo>
                        <a:pt x="636" y="614"/>
                      </a:lnTo>
                      <a:lnTo>
                        <a:pt x="632" y="614"/>
                      </a:lnTo>
                      <a:lnTo>
                        <a:pt x="629" y="615"/>
                      </a:lnTo>
                      <a:lnTo>
                        <a:pt x="626" y="617"/>
                      </a:lnTo>
                      <a:lnTo>
                        <a:pt x="622" y="617"/>
                      </a:lnTo>
                      <a:lnTo>
                        <a:pt x="617" y="621"/>
                      </a:lnTo>
                      <a:lnTo>
                        <a:pt x="613" y="622"/>
                      </a:lnTo>
                      <a:lnTo>
                        <a:pt x="608" y="624"/>
                      </a:lnTo>
                      <a:lnTo>
                        <a:pt x="607" y="626"/>
                      </a:lnTo>
                      <a:lnTo>
                        <a:pt x="601" y="629"/>
                      </a:lnTo>
                      <a:lnTo>
                        <a:pt x="600" y="629"/>
                      </a:lnTo>
                      <a:lnTo>
                        <a:pt x="600" y="634"/>
                      </a:lnTo>
                      <a:lnTo>
                        <a:pt x="600" y="636"/>
                      </a:lnTo>
                      <a:lnTo>
                        <a:pt x="596" y="638"/>
                      </a:lnTo>
                      <a:lnTo>
                        <a:pt x="593" y="638"/>
                      </a:lnTo>
                      <a:lnTo>
                        <a:pt x="591" y="638"/>
                      </a:lnTo>
                      <a:lnTo>
                        <a:pt x="591" y="641"/>
                      </a:lnTo>
                      <a:lnTo>
                        <a:pt x="589" y="645"/>
                      </a:lnTo>
                      <a:lnTo>
                        <a:pt x="588" y="646"/>
                      </a:lnTo>
                      <a:lnTo>
                        <a:pt x="588" y="651"/>
                      </a:lnTo>
                      <a:lnTo>
                        <a:pt x="584" y="653"/>
                      </a:lnTo>
                      <a:lnTo>
                        <a:pt x="584" y="657"/>
                      </a:lnTo>
                      <a:lnTo>
                        <a:pt x="584" y="660"/>
                      </a:lnTo>
                      <a:lnTo>
                        <a:pt x="583" y="662"/>
                      </a:lnTo>
                      <a:lnTo>
                        <a:pt x="583" y="664"/>
                      </a:lnTo>
                      <a:lnTo>
                        <a:pt x="583" y="669"/>
                      </a:lnTo>
                      <a:lnTo>
                        <a:pt x="583" y="674"/>
                      </a:lnTo>
                      <a:lnTo>
                        <a:pt x="584" y="679"/>
                      </a:lnTo>
                      <a:lnTo>
                        <a:pt x="584" y="679"/>
                      </a:lnTo>
                      <a:lnTo>
                        <a:pt x="584" y="684"/>
                      </a:lnTo>
                      <a:lnTo>
                        <a:pt x="584" y="688"/>
                      </a:lnTo>
                      <a:lnTo>
                        <a:pt x="584" y="693"/>
                      </a:lnTo>
                      <a:lnTo>
                        <a:pt x="581" y="694"/>
                      </a:lnTo>
                      <a:lnTo>
                        <a:pt x="576" y="696"/>
                      </a:lnTo>
                      <a:lnTo>
                        <a:pt x="571" y="700"/>
                      </a:lnTo>
                      <a:lnTo>
                        <a:pt x="565" y="701"/>
                      </a:lnTo>
                      <a:lnTo>
                        <a:pt x="560" y="703"/>
                      </a:lnTo>
                      <a:lnTo>
                        <a:pt x="557" y="706"/>
                      </a:lnTo>
                      <a:lnTo>
                        <a:pt x="555" y="712"/>
                      </a:lnTo>
                      <a:lnTo>
                        <a:pt x="552" y="717"/>
                      </a:lnTo>
                      <a:lnTo>
                        <a:pt x="548" y="720"/>
                      </a:lnTo>
                      <a:lnTo>
                        <a:pt x="546" y="725"/>
                      </a:lnTo>
                      <a:lnTo>
                        <a:pt x="545" y="731"/>
                      </a:lnTo>
                      <a:lnTo>
                        <a:pt x="543" y="734"/>
                      </a:lnTo>
                      <a:lnTo>
                        <a:pt x="540" y="739"/>
                      </a:lnTo>
                      <a:lnTo>
                        <a:pt x="534" y="743"/>
                      </a:lnTo>
                      <a:lnTo>
                        <a:pt x="534" y="744"/>
                      </a:lnTo>
                      <a:lnTo>
                        <a:pt x="534" y="748"/>
                      </a:lnTo>
                      <a:lnTo>
                        <a:pt x="534" y="751"/>
                      </a:lnTo>
                      <a:lnTo>
                        <a:pt x="533" y="756"/>
                      </a:lnTo>
                      <a:lnTo>
                        <a:pt x="533" y="760"/>
                      </a:lnTo>
                      <a:lnTo>
                        <a:pt x="531" y="763"/>
                      </a:lnTo>
                      <a:lnTo>
                        <a:pt x="531" y="768"/>
                      </a:lnTo>
                      <a:lnTo>
                        <a:pt x="529" y="774"/>
                      </a:lnTo>
                      <a:lnTo>
                        <a:pt x="526" y="780"/>
                      </a:lnTo>
                      <a:lnTo>
                        <a:pt x="524" y="784"/>
                      </a:lnTo>
                      <a:lnTo>
                        <a:pt x="522" y="789"/>
                      </a:lnTo>
                      <a:lnTo>
                        <a:pt x="517" y="791"/>
                      </a:lnTo>
                      <a:lnTo>
                        <a:pt x="514" y="792"/>
                      </a:lnTo>
                      <a:lnTo>
                        <a:pt x="514" y="796"/>
                      </a:lnTo>
                      <a:lnTo>
                        <a:pt x="516" y="798"/>
                      </a:lnTo>
                      <a:lnTo>
                        <a:pt x="519" y="801"/>
                      </a:lnTo>
                      <a:lnTo>
                        <a:pt x="519" y="808"/>
                      </a:lnTo>
                      <a:lnTo>
                        <a:pt x="516" y="817"/>
                      </a:lnTo>
                      <a:lnTo>
                        <a:pt x="516" y="827"/>
                      </a:lnTo>
                      <a:lnTo>
                        <a:pt x="512" y="835"/>
                      </a:lnTo>
                      <a:lnTo>
                        <a:pt x="509" y="842"/>
                      </a:lnTo>
                      <a:lnTo>
                        <a:pt x="505" y="849"/>
                      </a:lnTo>
                      <a:lnTo>
                        <a:pt x="502" y="854"/>
                      </a:lnTo>
                      <a:lnTo>
                        <a:pt x="498" y="861"/>
                      </a:lnTo>
                      <a:lnTo>
                        <a:pt x="493" y="870"/>
                      </a:lnTo>
                      <a:lnTo>
                        <a:pt x="490" y="877"/>
                      </a:lnTo>
                      <a:lnTo>
                        <a:pt x="490" y="882"/>
                      </a:lnTo>
                      <a:lnTo>
                        <a:pt x="490" y="885"/>
                      </a:lnTo>
                      <a:lnTo>
                        <a:pt x="491" y="885"/>
                      </a:lnTo>
                      <a:lnTo>
                        <a:pt x="493" y="884"/>
                      </a:lnTo>
                      <a:lnTo>
                        <a:pt x="495" y="880"/>
                      </a:lnTo>
                      <a:lnTo>
                        <a:pt x="498" y="878"/>
                      </a:lnTo>
                      <a:lnTo>
                        <a:pt x="502" y="873"/>
                      </a:lnTo>
                      <a:lnTo>
                        <a:pt x="503" y="868"/>
                      </a:lnTo>
                      <a:lnTo>
                        <a:pt x="505" y="865"/>
                      </a:lnTo>
                      <a:lnTo>
                        <a:pt x="509" y="861"/>
                      </a:lnTo>
                      <a:lnTo>
                        <a:pt x="509" y="856"/>
                      </a:lnTo>
                      <a:lnTo>
                        <a:pt x="512" y="853"/>
                      </a:lnTo>
                      <a:lnTo>
                        <a:pt x="512" y="847"/>
                      </a:lnTo>
                      <a:lnTo>
                        <a:pt x="514" y="844"/>
                      </a:lnTo>
                      <a:lnTo>
                        <a:pt x="516" y="837"/>
                      </a:lnTo>
                      <a:lnTo>
                        <a:pt x="519" y="832"/>
                      </a:lnTo>
                      <a:lnTo>
                        <a:pt x="521" y="825"/>
                      </a:lnTo>
                      <a:lnTo>
                        <a:pt x="524" y="820"/>
                      </a:lnTo>
                      <a:lnTo>
                        <a:pt x="526" y="813"/>
                      </a:lnTo>
                      <a:lnTo>
                        <a:pt x="529" y="808"/>
                      </a:lnTo>
                      <a:lnTo>
                        <a:pt x="533" y="796"/>
                      </a:lnTo>
                      <a:lnTo>
                        <a:pt x="536" y="789"/>
                      </a:lnTo>
                      <a:lnTo>
                        <a:pt x="538" y="784"/>
                      </a:lnTo>
                      <a:lnTo>
                        <a:pt x="540" y="779"/>
                      </a:lnTo>
                      <a:lnTo>
                        <a:pt x="543" y="774"/>
                      </a:lnTo>
                      <a:lnTo>
                        <a:pt x="545" y="768"/>
                      </a:lnTo>
                      <a:lnTo>
                        <a:pt x="546" y="767"/>
                      </a:lnTo>
                      <a:lnTo>
                        <a:pt x="550" y="765"/>
                      </a:lnTo>
                      <a:lnTo>
                        <a:pt x="553" y="760"/>
                      </a:lnTo>
                      <a:lnTo>
                        <a:pt x="557" y="755"/>
                      </a:lnTo>
                      <a:lnTo>
                        <a:pt x="564" y="746"/>
                      </a:lnTo>
                      <a:lnTo>
                        <a:pt x="579" y="731"/>
                      </a:lnTo>
                      <a:lnTo>
                        <a:pt x="600" y="712"/>
                      </a:lnTo>
                      <a:lnTo>
                        <a:pt x="612" y="700"/>
                      </a:lnTo>
                      <a:lnTo>
                        <a:pt x="624" y="688"/>
                      </a:lnTo>
                      <a:lnTo>
                        <a:pt x="631" y="681"/>
                      </a:lnTo>
                      <a:lnTo>
                        <a:pt x="639" y="679"/>
                      </a:lnTo>
                      <a:lnTo>
                        <a:pt x="644" y="676"/>
                      </a:lnTo>
                      <a:lnTo>
                        <a:pt x="651" y="674"/>
                      </a:lnTo>
                      <a:lnTo>
                        <a:pt x="658" y="670"/>
                      </a:lnTo>
                      <a:lnTo>
                        <a:pt x="663" y="669"/>
                      </a:lnTo>
                      <a:lnTo>
                        <a:pt x="667" y="669"/>
                      </a:lnTo>
                      <a:lnTo>
                        <a:pt x="670" y="667"/>
                      </a:lnTo>
                      <a:lnTo>
                        <a:pt x="672" y="667"/>
                      </a:lnTo>
                      <a:lnTo>
                        <a:pt x="675" y="669"/>
                      </a:lnTo>
                      <a:lnTo>
                        <a:pt x="681" y="669"/>
                      </a:lnTo>
                      <a:lnTo>
                        <a:pt x="686" y="669"/>
                      </a:lnTo>
                      <a:lnTo>
                        <a:pt x="687" y="670"/>
                      </a:lnTo>
                      <a:lnTo>
                        <a:pt x="694" y="672"/>
                      </a:lnTo>
                      <a:lnTo>
                        <a:pt x="698" y="672"/>
                      </a:lnTo>
                      <a:lnTo>
                        <a:pt x="701" y="674"/>
                      </a:lnTo>
                      <a:lnTo>
                        <a:pt x="703" y="677"/>
                      </a:lnTo>
                      <a:lnTo>
                        <a:pt x="706" y="679"/>
                      </a:lnTo>
                      <a:lnTo>
                        <a:pt x="708" y="679"/>
                      </a:lnTo>
                      <a:lnTo>
                        <a:pt x="708" y="682"/>
                      </a:lnTo>
                      <a:lnTo>
                        <a:pt x="706" y="682"/>
                      </a:lnTo>
                      <a:lnTo>
                        <a:pt x="703" y="682"/>
                      </a:lnTo>
                      <a:lnTo>
                        <a:pt x="703" y="682"/>
                      </a:lnTo>
                      <a:lnTo>
                        <a:pt x="701" y="682"/>
                      </a:lnTo>
                      <a:lnTo>
                        <a:pt x="699" y="681"/>
                      </a:lnTo>
                      <a:lnTo>
                        <a:pt x="699" y="682"/>
                      </a:lnTo>
                      <a:lnTo>
                        <a:pt x="703" y="684"/>
                      </a:lnTo>
                      <a:lnTo>
                        <a:pt x="706" y="684"/>
                      </a:lnTo>
                      <a:lnTo>
                        <a:pt x="708" y="688"/>
                      </a:lnTo>
                      <a:lnTo>
                        <a:pt x="710" y="689"/>
                      </a:lnTo>
                      <a:lnTo>
                        <a:pt x="711" y="691"/>
                      </a:lnTo>
                      <a:lnTo>
                        <a:pt x="713" y="694"/>
                      </a:lnTo>
                      <a:lnTo>
                        <a:pt x="711" y="698"/>
                      </a:lnTo>
                      <a:lnTo>
                        <a:pt x="710" y="701"/>
                      </a:lnTo>
                      <a:lnTo>
                        <a:pt x="708" y="705"/>
                      </a:lnTo>
                      <a:lnTo>
                        <a:pt x="705" y="712"/>
                      </a:lnTo>
                      <a:lnTo>
                        <a:pt x="699" y="717"/>
                      </a:lnTo>
                      <a:lnTo>
                        <a:pt x="696" y="722"/>
                      </a:lnTo>
                      <a:lnTo>
                        <a:pt x="694" y="725"/>
                      </a:lnTo>
                      <a:lnTo>
                        <a:pt x="693" y="731"/>
                      </a:lnTo>
                      <a:lnTo>
                        <a:pt x="689" y="736"/>
                      </a:lnTo>
                      <a:lnTo>
                        <a:pt x="687" y="737"/>
                      </a:lnTo>
                      <a:lnTo>
                        <a:pt x="684" y="739"/>
                      </a:lnTo>
                      <a:lnTo>
                        <a:pt x="681" y="741"/>
                      </a:lnTo>
                      <a:lnTo>
                        <a:pt x="677" y="741"/>
                      </a:lnTo>
                      <a:lnTo>
                        <a:pt x="675" y="741"/>
                      </a:lnTo>
                      <a:lnTo>
                        <a:pt x="667" y="743"/>
                      </a:lnTo>
                      <a:lnTo>
                        <a:pt x="665" y="741"/>
                      </a:lnTo>
                      <a:lnTo>
                        <a:pt x="663" y="741"/>
                      </a:lnTo>
                      <a:lnTo>
                        <a:pt x="660" y="741"/>
                      </a:lnTo>
                      <a:lnTo>
                        <a:pt x="655" y="744"/>
                      </a:lnTo>
                      <a:lnTo>
                        <a:pt x="651" y="749"/>
                      </a:lnTo>
                      <a:lnTo>
                        <a:pt x="646" y="751"/>
                      </a:lnTo>
                      <a:lnTo>
                        <a:pt x="638" y="758"/>
                      </a:lnTo>
                      <a:lnTo>
                        <a:pt x="632" y="762"/>
                      </a:lnTo>
                      <a:lnTo>
                        <a:pt x="624" y="768"/>
                      </a:lnTo>
                      <a:lnTo>
                        <a:pt x="619" y="774"/>
                      </a:lnTo>
                      <a:lnTo>
                        <a:pt x="613" y="779"/>
                      </a:lnTo>
                      <a:lnTo>
                        <a:pt x="608" y="782"/>
                      </a:lnTo>
                      <a:lnTo>
                        <a:pt x="603" y="780"/>
                      </a:lnTo>
                      <a:lnTo>
                        <a:pt x="600" y="780"/>
                      </a:lnTo>
                      <a:lnTo>
                        <a:pt x="598" y="777"/>
                      </a:lnTo>
                      <a:lnTo>
                        <a:pt x="596" y="777"/>
                      </a:lnTo>
                      <a:lnTo>
                        <a:pt x="591" y="777"/>
                      </a:lnTo>
                      <a:lnTo>
                        <a:pt x="586" y="780"/>
                      </a:lnTo>
                      <a:lnTo>
                        <a:pt x="583" y="780"/>
                      </a:lnTo>
                      <a:lnTo>
                        <a:pt x="579" y="782"/>
                      </a:lnTo>
                      <a:lnTo>
                        <a:pt x="579" y="784"/>
                      </a:lnTo>
                      <a:lnTo>
                        <a:pt x="577" y="787"/>
                      </a:lnTo>
                      <a:lnTo>
                        <a:pt x="576" y="789"/>
                      </a:lnTo>
                      <a:lnTo>
                        <a:pt x="572" y="789"/>
                      </a:lnTo>
                      <a:lnTo>
                        <a:pt x="571" y="791"/>
                      </a:lnTo>
                      <a:lnTo>
                        <a:pt x="572" y="794"/>
                      </a:lnTo>
                      <a:lnTo>
                        <a:pt x="574" y="798"/>
                      </a:lnTo>
                      <a:lnTo>
                        <a:pt x="576" y="801"/>
                      </a:lnTo>
                      <a:lnTo>
                        <a:pt x="577" y="804"/>
                      </a:lnTo>
                      <a:lnTo>
                        <a:pt x="577" y="808"/>
                      </a:lnTo>
                      <a:lnTo>
                        <a:pt x="577" y="813"/>
                      </a:lnTo>
                      <a:lnTo>
                        <a:pt x="576" y="817"/>
                      </a:lnTo>
                      <a:lnTo>
                        <a:pt x="572" y="820"/>
                      </a:lnTo>
                      <a:lnTo>
                        <a:pt x="569" y="825"/>
                      </a:lnTo>
                      <a:lnTo>
                        <a:pt x="565" y="830"/>
                      </a:lnTo>
                      <a:lnTo>
                        <a:pt x="560" y="834"/>
                      </a:lnTo>
                      <a:lnTo>
                        <a:pt x="558" y="835"/>
                      </a:lnTo>
                      <a:lnTo>
                        <a:pt x="557" y="835"/>
                      </a:lnTo>
                      <a:lnTo>
                        <a:pt x="555" y="835"/>
                      </a:lnTo>
                      <a:lnTo>
                        <a:pt x="552" y="832"/>
                      </a:lnTo>
                      <a:lnTo>
                        <a:pt x="546" y="829"/>
                      </a:lnTo>
                      <a:lnTo>
                        <a:pt x="543" y="830"/>
                      </a:lnTo>
                      <a:lnTo>
                        <a:pt x="540" y="834"/>
                      </a:lnTo>
                      <a:lnTo>
                        <a:pt x="538" y="839"/>
                      </a:lnTo>
                      <a:lnTo>
                        <a:pt x="534" y="846"/>
                      </a:lnTo>
                      <a:lnTo>
                        <a:pt x="534" y="851"/>
                      </a:lnTo>
                      <a:lnTo>
                        <a:pt x="533" y="858"/>
                      </a:lnTo>
                      <a:lnTo>
                        <a:pt x="531" y="865"/>
                      </a:lnTo>
                      <a:lnTo>
                        <a:pt x="529" y="873"/>
                      </a:lnTo>
                      <a:lnTo>
                        <a:pt x="529" y="880"/>
                      </a:lnTo>
                      <a:lnTo>
                        <a:pt x="529" y="889"/>
                      </a:lnTo>
                      <a:lnTo>
                        <a:pt x="531" y="897"/>
                      </a:lnTo>
                      <a:lnTo>
                        <a:pt x="533" y="904"/>
                      </a:lnTo>
                      <a:lnTo>
                        <a:pt x="533" y="916"/>
                      </a:lnTo>
                      <a:lnTo>
                        <a:pt x="533" y="925"/>
                      </a:lnTo>
                      <a:lnTo>
                        <a:pt x="534" y="930"/>
                      </a:lnTo>
                      <a:lnTo>
                        <a:pt x="534" y="937"/>
                      </a:lnTo>
                      <a:lnTo>
                        <a:pt x="534" y="944"/>
                      </a:lnTo>
                      <a:lnTo>
                        <a:pt x="536" y="951"/>
                      </a:lnTo>
                      <a:lnTo>
                        <a:pt x="534" y="961"/>
                      </a:lnTo>
                      <a:lnTo>
                        <a:pt x="531" y="966"/>
                      </a:lnTo>
                      <a:lnTo>
                        <a:pt x="526" y="971"/>
                      </a:lnTo>
                      <a:lnTo>
                        <a:pt x="521" y="976"/>
                      </a:lnTo>
                      <a:lnTo>
                        <a:pt x="516" y="980"/>
                      </a:lnTo>
                      <a:lnTo>
                        <a:pt x="509" y="982"/>
                      </a:lnTo>
                      <a:lnTo>
                        <a:pt x="505" y="985"/>
                      </a:lnTo>
                      <a:lnTo>
                        <a:pt x="502" y="987"/>
                      </a:lnTo>
                      <a:lnTo>
                        <a:pt x="502" y="990"/>
                      </a:lnTo>
                      <a:lnTo>
                        <a:pt x="500" y="995"/>
                      </a:lnTo>
                      <a:lnTo>
                        <a:pt x="502" y="999"/>
                      </a:lnTo>
                      <a:lnTo>
                        <a:pt x="428" y="1025"/>
                      </a:lnTo>
                      <a:lnTo>
                        <a:pt x="375" y="1035"/>
                      </a:lnTo>
                      <a:lnTo>
                        <a:pt x="375" y="1031"/>
                      </a:lnTo>
                      <a:lnTo>
                        <a:pt x="376" y="1028"/>
                      </a:lnTo>
                      <a:lnTo>
                        <a:pt x="380" y="1026"/>
                      </a:lnTo>
                      <a:lnTo>
                        <a:pt x="381" y="1023"/>
                      </a:lnTo>
                      <a:lnTo>
                        <a:pt x="383" y="1021"/>
                      </a:lnTo>
                      <a:lnTo>
                        <a:pt x="383" y="1019"/>
                      </a:lnTo>
                      <a:lnTo>
                        <a:pt x="383" y="1016"/>
                      </a:lnTo>
                      <a:lnTo>
                        <a:pt x="380" y="1016"/>
                      </a:lnTo>
                      <a:lnTo>
                        <a:pt x="378" y="1014"/>
                      </a:lnTo>
                      <a:lnTo>
                        <a:pt x="376" y="1013"/>
                      </a:lnTo>
                      <a:lnTo>
                        <a:pt x="376" y="1007"/>
                      </a:lnTo>
                      <a:lnTo>
                        <a:pt x="376" y="1004"/>
                      </a:lnTo>
                      <a:lnTo>
                        <a:pt x="376" y="1000"/>
                      </a:lnTo>
                      <a:lnTo>
                        <a:pt x="375" y="999"/>
                      </a:lnTo>
                      <a:lnTo>
                        <a:pt x="371" y="997"/>
                      </a:lnTo>
                      <a:lnTo>
                        <a:pt x="368" y="995"/>
                      </a:lnTo>
                      <a:lnTo>
                        <a:pt x="364" y="994"/>
                      </a:lnTo>
                      <a:lnTo>
                        <a:pt x="363" y="994"/>
                      </a:lnTo>
                      <a:lnTo>
                        <a:pt x="363" y="997"/>
                      </a:lnTo>
                      <a:lnTo>
                        <a:pt x="359" y="997"/>
                      </a:lnTo>
                      <a:lnTo>
                        <a:pt x="354" y="997"/>
                      </a:lnTo>
                      <a:lnTo>
                        <a:pt x="352" y="999"/>
                      </a:lnTo>
                      <a:lnTo>
                        <a:pt x="350" y="1000"/>
                      </a:lnTo>
                      <a:lnTo>
                        <a:pt x="345" y="1002"/>
                      </a:lnTo>
                      <a:lnTo>
                        <a:pt x="342" y="1006"/>
                      </a:lnTo>
                      <a:lnTo>
                        <a:pt x="337" y="1007"/>
                      </a:lnTo>
                      <a:lnTo>
                        <a:pt x="333" y="1011"/>
                      </a:lnTo>
                      <a:lnTo>
                        <a:pt x="330" y="1014"/>
                      </a:lnTo>
                      <a:lnTo>
                        <a:pt x="326" y="1018"/>
                      </a:lnTo>
                      <a:lnTo>
                        <a:pt x="323" y="1019"/>
                      </a:lnTo>
                      <a:lnTo>
                        <a:pt x="321" y="1019"/>
                      </a:lnTo>
                      <a:lnTo>
                        <a:pt x="316" y="1019"/>
                      </a:lnTo>
                      <a:lnTo>
                        <a:pt x="313" y="1018"/>
                      </a:lnTo>
                      <a:lnTo>
                        <a:pt x="309" y="1018"/>
                      </a:lnTo>
                      <a:lnTo>
                        <a:pt x="306" y="1018"/>
                      </a:lnTo>
                      <a:lnTo>
                        <a:pt x="306" y="1019"/>
                      </a:lnTo>
                      <a:lnTo>
                        <a:pt x="302" y="1021"/>
                      </a:lnTo>
                      <a:lnTo>
                        <a:pt x="301" y="1021"/>
                      </a:lnTo>
                      <a:lnTo>
                        <a:pt x="301" y="1023"/>
                      </a:lnTo>
                      <a:lnTo>
                        <a:pt x="297" y="1023"/>
                      </a:lnTo>
                      <a:lnTo>
                        <a:pt x="295" y="1023"/>
                      </a:lnTo>
                      <a:lnTo>
                        <a:pt x="294" y="1021"/>
                      </a:lnTo>
                      <a:lnTo>
                        <a:pt x="292" y="1019"/>
                      </a:lnTo>
                      <a:lnTo>
                        <a:pt x="289" y="1019"/>
                      </a:lnTo>
                      <a:lnTo>
                        <a:pt x="287" y="1021"/>
                      </a:lnTo>
                      <a:lnTo>
                        <a:pt x="287" y="1018"/>
                      </a:lnTo>
                      <a:lnTo>
                        <a:pt x="283" y="1014"/>
                      </a:lnTo>
                      <a:lnTo>
                        <a:pt x="282" y="1011"/>
                      </a:lnTo>
                      <a:lnTo>
                        <a:pt x="280" y="1009"/>
                      </a:lnTo>
                      <a:lnTo>
                        <a:pt x="277" y="1006"/>
                      </a:lnTo>
                      <a:lnTo>
                        <a:pt x="273" y="1004"/>
                      </a:lnTo>
                      <a:lnTo>
                        <a:pt x="270" y="1002"/>
                      </a:lnTo>
                      <a:lnTo>
                        <a:pt x="266" y="1002"/>
                      </a:lnTo>
                      <a:lnTo>
                        <a:pt x="263" y="1004"/>
                      </a:lnTo>
                      <a:lnTo>
                        <a:pt x="259" y="1002"/>
                      </a:lnTo>
                      <a:lnTo>
                        <a:pt x="256" y="1000"/>
                      </a:lnTo>
                      <a:lnTo>
                        <a:pt x="251" y="997"/>
                      </a:lnTo>
                      <a:lnTo>
                        <a:pt x="249" y="995"/>
                      </a:lnTo>
                      <a:lnTo>
                        <a:pt x="246" y="994"/>
                      </a:lnTo>
                      <a:lnTo>
                        <a:pt x="240" y="992"/>
                      </a:lnTo>
                      <a:lnTo>
                        <a:pt x="232" y="992"/>
                      </a:lnTo>
                      <a:lnTo>
                        <a:pt x="225" y="992"/>
                      </a:lnTo>
                      <a:lnTo>
                        <a:pt x="218" y="992"/>
                      </a:lnTo>
                      <a:lnTo>
                        <a:pt x="210" y="992"/>
                      </a:lnTo>
                      <a:lnTo>
                        <a:pt x="204" y="992"/>
                      </a:lnTo>
                      <a:lnTo>
                        <a:pt x="199" y="992"/>
                      </a:lnTo>
                      <a:lnTo>
                        <a:pt x="196" y="992"/>
                      </a:lnTo>
                      <a:lnTo>
                        <a:pt x="192" y="992"/>
                      </a:lnTo>
                      <a:lnTo>
                        <a:pt x="189" y="990"/>
                      </a:lnTo>
                      <a:lnTo>
                        <a:pt x="184" y="985"/>
                      </a:lnTo>
                      <a:lnTo>
                        <a:pt x="177" y="980"/>
                      </a:lnTo>
                      <a:lnTo>
                        <a:pt x="175" y="976"/>
                      </a:lnTo>
                      <a:lnTo>
                        <a:pt x="172" y="971"/>
                      </a:lnTo>
                      <a:lnTo>
                        <a:pt x="165" y="963"/>
                      </a:lnTo>
                      <a:lnTo>
                        <a:pt x="160" y="958"/>
                      </a:lnTo>
                      <a:lnTo>
                        <a:pt x="156" y="952"/>
                      </a:lnTo>
                      <a:lnTo>
                        <a:pt x="155" y="949"/>
                      </a:lnTo>
                      <a:lnTo>
                        <a:pt x="155" y="945"/>
                      </a:lnTo>
                      <a:lnTo>
                        <a:pt x="155" y="942"/>
                      </a:lnTo>
                      <a:lnTo>
                        <a:pt x="151" y="939"/>
                      </a:lnTo>
                      <a:lnTo>
                        <a:pt x="149" y="937"/>
                      </a:lnTo>
                      <a:lnTo>
                        <a:pt x="146" y="933"/>
                      </a:lnTo>
                      <a:lnTo>
                        <a:pt x="144" y="932"/>
                      </a:lnTo>
                      <a:lnTo>
                        <a:pt x="101" y="691"/>
                      </a:lnTo>
                      <a:close/>
                    </a:path>
                  </a:pathLst>
                </a:custGeom>
                <a:solidFill>
                  <a:srgbClr val="A30234"/>
                </a:solidFill>
                <a:ln w="7938">
                  <a:solidFill>
                    <a:schemeClr val="bg1"/>
                  </a:solidFill>
                  <a:prstDash val="solid"/>
                  <a:round/>
                  <a:headEnd/>
                  <a:tailEnd/>
                </a:ln>
              </p:spPr>
              <p:txBody>
                <a:bodyPr/>
                <a:lstStyle/>
                <a:p>
                  <a:endParaRPr lang="en-US" dirty="0">
                    <a:latin typeface="+mj-lt"/>
                  </a:endParaRPr>
                </a:p>
              </p:txBody>
            </p:sp>
            <p:sp>
              <p:nvSpPr>
                <p:cNvPr id="107" name="Freeform 168"/>
                <p:cNvSpPr>
                  <a:spLocks/>
                </p:cNvSpPr>
                <p:nvPr/>
              </p:nvSpPr>
              <p:spPr bwMode="auto">
                <a:xfrm>
                  <a:off x="6370513" y="2952309"/>
                  <a:ext cx="486888" cy="313310"/>
                </a:xfrm>
                <a:custGeom>
                  <a:avLst/>
                  <a:gdLst/>
                  <a:ahLst/>
                  <a:cxnLst>
                    <a:cxn ang="0">
                      <a:pos x="19" y="71"/>
                    </a:cxn>
                    <a:cxn ang="0">
                      <a:pos x="19" y="55"/>
                    </a:cxn>
                    <a:cxn ang="0">
                      <a:pos x="15" y="43"/>
                    </a:cxn>
                    <a:cxn ang="0">
                      <a:pos x="22" y="36"/>
                    </a:cxn>
                    <a:cxn ang="0">
                      <a:pos x="39" y="29"/>
                    </a:cxn>
                    <a:cxn ang="0">
                      <a:pos x="50" y="34"/>
                    </a:cxn>
                    <a:cxn ang="0">
                      <a:pos x="65" y="28"/>
                    </a:cxn>
                    <a:cxn ang="0">
                      <a:pos x="82" y="12"/>
                    </a:cxn>
                    <a:cxn ang="0">
                      <a:pos x="103" y="9"/>
                    </a:cxn>
                    <a:cxn ang="0">
                      <a:pos x="117" y="14"/>
                    </a:cxn>
                    <a:cxn ang="0">
                      <a:pos x="125" y="17"/>
                    </a:cxn>
                    <a:cxn ang="0">
                      <a:pos x="134" y="7"/>
                    </a:cxn>
                    <a:cxn ang="0">
                      <a:pos x="142" y="0"/>
                    </a:cxn>
                    <a:cxn ang="0">
                      <a:pos x="148" y="2"/>
                    </a:cxn>
                    <a:cxn ang="0">
                      <a:pos x="154" y="5"/>
                    </a:cxn>
                    <a:cxn ang="0">
                      <a:pos x="156" y="17"/>
                    </a:cxn>
                    <a:cxn ang="0">
                      <a:pos x="156" y="31"/>
                    </a:cxn>
                    <a:cxn ang="0">
                      <a:pos x="151" y="43"/>
                    </a:cxn>
                    <a:cxn ang="0">
                      <a:pos x="151" y="50"/>
                    </a:cxn>
                    <a:cxn ang="0">
                      <a:pos x="161" y="45"/>
                    </a:cxn>
                    <a:cxn ang="0">
                      <a:pos x="167" y="46"/>
                    </a:cxn>
                    <a:cxn ang="0">
                      <a:pos x="170" y="57"/>
                    </a:cxn>
                    <a:cxn ang="0">
                      <a:pos x="175" y="64"/>
                    </a:cxn>
                    <a:cxn ang="0">
                      <a:pos x="182" y="69"/>
                    </a:cxn>
                    <a:cxn ang="0">
                      <a:pos x="189" y="79"/>
                    </a:cxn>
                    <a:cxn ang="0">
                      <a:pos x="197" y="84"/>
                    </a:cxn>
                    <a:cxn ang="0">
                      <a:pos x="208" y="81"/>
                    </a:cxn>
                    <a:cxn ang="0">
                      <a:pos x="225" y="81"/>
                    </a:cxn>
                    <a:cxn ang="0">
                      <a:pos x="227" y="88"/>
                    </a:cxn>
                    <a:cxn ang="0">
                      <a:pos x="215" y="98"/>
                    </a:cxn>
                    <a:cxn ang="0">
                      <a:pos x="211" y="112"/>
                    </a:cxn>
                    <a:cxn ang="0">
                      <a:pos x="203" y="112"/>
                    </a:cxn>
                    <a:cxn ang="0">
                      <a:pos x="201" y="122"/>
                    </a:cxn>
                    <a:cxn ang="0">
                      <a:pos x="194" y="129"/>
                    </a:cxn>
                    <a:cxn ang="0">
                      <a:pos x="191" y="136"/>
                    </a:cxn>
                    <a:cxn ang="0">
                      <a:pos x="184" y="144"/>
                    </a:cxn>
                    <a:cxn ang="0">
                      <a:pos x="179" y="153"/>
                    </a:cxn>
                    <a:cxn ang="0">
                      <a:pos x="172" y="160"/>
                    </a:cxn>
                    <a:cxn ang="0">
                      <a:pos x="167" y="163"/>
                    </a:cxn>
                    <a:cxn ang="0">
                      <a:pos x="161" y="163"/>
                    </a:cxn>
                    <a:cxn ang="0">
                      <a:pos x="154" y="174"/>
                    </a:cxn>
                    <a:cxn ang="0">
                      <a:pos x="144" y="181"/>
                    </a:cxn>
                    <a:cxn ang="0">
                      <a:pos x="134" y="187"/>
                    </a:cxn>
                    <a:cxn ang="0">
                      <a:pos x="125" y="184"/>
                    </a:cxn>
                    <a:cxn ang="0">
                      <a:pos x="105" y="187"/>
                    </a:cxn>
                    <a:cxn ang="0">
                      <a:pos x="94" y="174"/>
                    </a:cxn>
                    <a:cxn ang="0">
                      <a:pos x="84" y="167"/>
                    </a:cxn>
                    <a:cxn ang="0">
                      <a:pos x="75" y="153"/>
                    </a:cxn>
                    <a:cxn ang="0">
                      <a:pos x="70" y="134"/>
                    </a:cxn>
                    <a:cxn ang="0">
                      <a:pos x="65" y="119"/>
                    </a:cxn>
                    <a:cxn ang="0">
                      <a:pos x="58" y="100"/>
                    </a:cxn>
                    <a:cxn ang="0">
                      <a:pos x="48" y="84"/>
                    </a:cxn>
                    <a:cxn ang="0">
                      <a:pos x="29" y="76"/>
                    </a:cxn>
                    <a:cxn ang="0">
                      <a:pos x="20" y="89"/>
                    </a:cxn>
                    <a:cxn ang="0">
                      <a:pos x="3" y="95"/>
                    </a:cxn>
                  </a:cxnLst>
                  <a:rect l="0" t="0" r="r" b="b"/>
                  <a:pathLst>
                    <a:path w="228" h="189">
                      <a:moveTo>
                        <a:pt x="0" y="89"/>
                      </a:moveTo>
                      <a:lnTo>
                        <a:pt x="5" y="86"/>
                      </a:lnTo>
                      <a:lnTo>
                        <a:pt x="10" y="79"/>
                      </a:lnTo>
                      <a:lnTo>
                        <a:pt x="15" y="76"/>
                      </a:lnTo>
                      <a:lnTo>
                        <a:pt x="19" y="71"/>
                      </a:lnTo>
                      <a:lnTo>
                        <a:pt x="20" y="67"/>
                      </a:lnTo>
                      <a:lnTo>
                        <a:pt x="20" y="65"/>
                      </a:lnTo>
                      <a:lnTo>
                        <a:pt x="20" y="62"/>
                      </a:lnTo>
                      <a:lnTo>
                        <a:pt x="19" y="58"/>
                      </a:lnTo>
                      <a:lnTo>
                        <a:pt x="19" y="55"/>
                      </a:lnTo>
                      <a:lnTo>
                        <a:pt x="15" y="52"/>
                      </a:lnTo>
                      <a:lnTo>
                        <a:pt x="15" y="48"/>
                      </a:lnTo>
                      <a:lnTo>
                        <a:pt x="14" y="46"/>
                      </a:lnTo>
                      <a:lnTo>
                        <a:pt x="14" y="45"/>
                      </a:lnTo>
                      <a:lnTo>
                        <a:pt x="15" y="43"/>
                      </a:lnTo>
                      <a:lnTo>
                        <a:pt x="19" y="43"/>
                      </a:lnTo>
                      <a:lnTo>
                        <a:pt x="20" y="41"/>
                      </a:lnTo>
                      <a:lnTo>
                        <a:pt x="22" y="40"/>
                      </a:lnTo>
                      <a:lnTo>
                        <a:pt x="22" y="38"/>
                      </a:lnTo>
                      <a:lnTo>
                        <a:pt x="22" y="36"/>
                      </a:lnTo>
                      <a:lnTo>
                        <a:pt x="26" y="34"/>
                      </a:lnTo>
                      <a:lnTo>
                        <a:pt x="27" y="34"/>
                      </a:lnTo>
                      <a:lnTo>
                        <a:pt x="31" y="33"/>
                      </a:lnTo>
                      <a:lnTo>
                        <a:pt x="34" y="31"/>
                      </a:lnTo>
                      <a:lnTo>
                        <a:pt x="39" y="29"/>
                      </a:lnTo>
                      <a:lnTo>
                        <a:pt x="39" y="31"/>
                      </a:lnTo>
                      <a:lnTo>
                        <a:pt x="43" y="33"/>
                      </a:lnTo>
                      <a:lnTo>
                        <a:pt x="44" y="34"/>
                      </a:lnTo>
                      <a:lnTo>
                        <a:pt x="46" y="34"/>
                      </a:lnTo>
                      <a:lnTo>
                        <a:pt x="50" y="34"/>
                      </a:lnTo>
                      <a:lnTo>
                        <a:pt x="53" y="34"/>
                      </a:lnTo>
                      <a:lnTo>
                        <a:pt x="56" y="33"/>
                      </a:lnTo>
                      <a:lnTo>
                        <a:pt x="60" y="29"/>
                      </a:lnTo>
                      <a:lnTo>
                        <a:pt x="63" y="28"/>
                      </a:lnTo>
                      <a:lnTo>
                        <a:pt x="65" y="28"/>
                      </a:lnTo>
                      <a:lnTo>
                        <a:pt x="67" y="22"/>
                      </a:lnTo>
                      <a:lnTo>
                        <a:pt x="70" y="21"/>
                      </a:lnTo>
                      <a:lnTo>
                        <a:pt x="75" y="16"/>
                      </a:lnTo>
                      <a:lnTo>
                        <a:pt x="79" y="14"/>
                      </a:lnTo>
                      <a:lnTo>
                        <a:pt x="82" y="12"/>
                      </a:lnTo>
                      <a:lnTo>
                        <a:pt x="86" y="10"/>
                      </a:lnTo>
                      <a:lnTo>
                        <a:pt x="91" y="9"/>
                      </a:lnTo>
                      <a:lnTo>
                        <a:pt x="96" y="9"/>
                      </a:lnTo>
                      <a:lnTo>
                        <a:pt x="101" y="7"/>
                      </a:lnTo>
                      <a:lnTo>
                        <a:pt x="103" y="9"/>
                      </a:lnTo>
                      <a:lnTo>
                        <a:pt x="108" y="7"/>
                      </a:lnTo>
                      <a:lnTo>
                        <a:pt x="112" y="7"/>
                      </a:lnTo>
                      <a:lnTo>
                        <a:pt x="112" y="10"/>
                      </a:lnTo>
                      <a:lnTo>
                        <a:pt x="115" y="12"/>
                      </a:lnTo>
                      <a:lnTo>
                        <a:pt x="117" y="14"/>
                      </a:lnTo>
                      <a:lnTo>
                        <a:pt x="117" y="16"/>
                      </a:lnTo>
                      <a:lnTo>
                        <a:pt x="120" y="17"/>
                      </a:lnTo>
                      <a:lnTo>
                        <a:pt x="120" y="19"/>
                      </a:lnTo>
                      <a:lnTo>
                        <a:pt x="124" y="19"/>
                      </a:lnTo>
                      <a:lnTo>
                        <a:pt x="125" y="17"/>
                      </a:lnTo>
                      <a:lnTo>
                        <a:pt x="127" y="14"/>
                      </a:lnTo>
                      <a:lnTo>
                        <a:pt x="129" y="14"/>
                      </a:lnTo>
                      <a:lnTo>
                        <a:pt x="130" y="12"/>
                      </a:lnTo>
                      <a:lnTo>
                        <a:pt x="132" y="9"/>
                      </a:lnTo>
                      <a:lnTo>
                        <a:pt x="134" y="7"/>
                      </a:lnTo>
                      <a:lnTo>
                        <a:pt x="134" y="5"/>
                      </a:lnTo>
                      <a:lnTo>
                        <a:pt x="137" y="3"/>
                      </a:lnTo>
                      <a:lnTo>
                        <a:pt x="139" y="0"/>
                      </a:lnTo>
                      <a:lnTo>
                        <a:pt x="141" y="0"/>
                      </a:lnTo>
                      <a:lnTo>
                        <a:pt x="142" y="0"/>
                      </a:lnTo>
                      <a:lnTo>
                        <a:pt x="142" y="2"/>
                      </a:lnTo>
                      <a:lnTo>
                        <a:pt x="144" y="3"/>
                      </a:lnTo>
                      <a:lnTo>
                        <a:pt x="144" y="3"/>
                      </a:lnTo>
                      <a:lnTo>
                        <a:pt x="146" y="2"/>
                      </a:lnTo>
                      <a:lnTo>
                        <a:pt x="148" y="2"/>
                      </a:lnTo>
                      <a:lnTo>
                        <a:pt x="149" y="0"/>
                      </a:lnTo>
                      <a:lnTo>
                        <a:pt x="151" y="2"/>
                      </a:lnTo>
                      <a:lnTo>
                        <a:pt x="153" y="3"/>
                      </a:lnTo>
                      <a:lnTo>
                        <a:pt x="154" y="3"/>
                      </a:lnTo>
                      <a:lnTo>
                        <a:pt x="154" y="5"/>
                      </a:lnTo>
                      <a:lnTo>
                        <a:pt x="154" y="9"/>
                      </a:lnTo>
                      <a:lnTo>
                        <a:pt x="156" y="10"/>
                      </a:lnTo>
                      <a:lnTo>
                        <a:pt x="156" y="12"/>
                      </a:lnTo>
                      <a:lnTo>
                        <a:pt x="154" y="16"/>
                      </a:lnTo>
                      <a:lnTo>
                        <a:pt x="156" y="17"/>
                      </a:lnTo>
                      <a:lnTo>
                        <a:pt x="156" y="21"/>
                      </a:lnTo>
                      <a:lnTo>
                        <a:pt x="156" y="22"/>
                      </a:lnTo>
                      <a:lnTo>
                        <a:pt x="156" y="26"/>
                      </a:lnTo>
                      <a:lnTo>
                        <a:pt x="156" y="28"/>
                      </a:lnTo>
                      <a:lnTo>
                        <a:pt x="156" y="31"/>
                      </a:lnTo>
                      <a:lnTo>
                        <a:pt x="154" y="33"/>
                      </a:lnTo>
                      <a:lnTo>
                        <a:pt x="154" y="34"/>
                      </a:lnTo>
                      <a:lnTo>
                        <a:pt x="153" y="38"/>
                      </a:lnTo>
                      <a:lnTo>
                        <a:pt x="151" y="41"/>
                      </a:lnTo>
                      <a:lnTo>
                        <a:pt x="151" y="43"/>
                      </a:lnTo>
                      <a:lnTo>
                        <a:pt x="151" y="45"/>
                      </a:lnTo>
                      <a:lnTo>
                        <a:pt x="149" y="45"/>
                      </a:lnTo>
                      <a:lnTo>
                        <a:pt x="149" y="46"/>
                      </a:lnTo>
                      <a:lnTo>
                        <a:pt x="149" y="50"/>
                      </a:lnTo>
                      <a:lnTo>
                        <a:pt x="151" y="50"/>
                      </a:lnTo>
                      <a:lnTo>
                        <a:pt x="151" y="48"/>
                      </a:lnTo>
                      <a:lnTo>
                        <a:pt x="154" y="46"/>
                      </a:lnTo>
                      <a:lnTo>
                        <a:pt x="156" y="45"/>
                      </a:lnTo>
                      <a:lnTo>
                        <a:pt x="160" y="45"/>
                      </a:lnTo>
                      <a:lnTo>
                        <a:pt x="161" y="45"/>
                      </a:lnTo>
                      <a:lnTo>
                        <a:pt x="163" y="45"/>
                      </a:lnTo>
                      <a:lnTo>
                        <a:pt x="165" y="43"/>
                      </a:lnTo>
                      <a:lnTo>
                        <a:pt x="167" y="43"/>
                      </a:lnTo>
                      <a:lnTo>
                        <a:pt x="167" y="45"/>
                      </a:lnTo>
                      <a:lnTo>
                        <a:pt x="167" y="46"/>
                      </a:lnTo>
                      <a:lnTo>
                        <a:pt x="168" y="48"/>
                      </a:lnTo>
                      <a:lnTo>
                        <a:pt x="168" y="50"/>
                      </a:lnTo>
                      <a:lnTo>
                        <a:pt x="168" y="53"/>
                      </a:lnTo>
                      <a:lnTo>
                        <a:pt x="170" y="55"/>
                      </a:lnTo>
                      <a:lnTo>
                        <a:pt x="170" y="57"/>
                      </a:lnTo>
                      <a:lnTo>
                        <a:pt x="172" y="57"/>
                      </a:lnTo>
                      <a:lnTo>
                        <a:pt x="172" y="60"/>
                      </a:lnTo>
                      <a:lnTo>
                        <a:pt x="173" y="60"/>
                      </a:lnTo>
                      <a:lnTo>
                        <a:pt x="175" y="62"/>
                      </a:lnTo>
                      <a:lnTo>
                        <a:pt x="175" y="64"/>
                      </a:lnTo>
                      <a:lnTo>
                        <a:pt x="177" y="65"/>
                      </a:lnTo>
                      <a:lnTo>
                        <a:pt x="179" y="67"/>
                      </a:lnTo>
                      <a:lnTo>
                        <a:pt x="180" y="67"/>
                      </a:lnTo>
                      <a:lnTo>
                        <a:pt x="180" y="71"/>
                      </a:lnTo>
                      <a:lnTo>
                        <a:pt x="182" y="69"/>
                      </a:lnTo>
                      <a:lnTo>
                        <a:pt x="184" y="71"/>
                      </a:lnTo>
                      <a:lnTo>
                        <a:pt x="184" y="74"/>
                      </a:lnTo>
                      <a:lnTo>
                        <a:pt x="185" y="76"/>
                      </a:lnTo>
                      <a:lnTo>
                        <a:pt x="187" y="76"/>
                      </a:lnTo>
                      <a:lnTo>
                        <a:pt x="189" y="79"/>
                      </a:lnTo>
                      <a:lnTo>
                        <a:pt x="191" y="79"/>
                      </a:lnTo>
                      <a:lnTo>
                        <a:pt x="192" y="81"/>
                      </a:lnTo>
                      <a:lnTo>
                        <a:pt x="196" y="83"/>
                      </a:lnTo>
                      <a:lnTo>
                        <a:pt x="196" y="84"/>
                      </a:lnTo>
                      <a:lnTo>
                        <a:pt x="197" y="84"/>
                      </a:lnTo>
                      <a:lnTo>
                        <a:pt x="201" y="84"/>
                      </a:lnTo>
                      <a:lnTo>
                        <a:pt x="201" y="84"/>
                      </a:lnTo>
                      <a:lnTo>
                        <a:pt x="203" y="84"/>
                      </a:lnTo>
                      <a:lnTo>
                        <a:pt x="206" y="83"/>
                      </a:lnTo>
                      <a:lnTo>
                        <a:pt x="208" y="81"/>
                      </a:lnTo>
                      <a:lnTo>
                        <a:pt x="211" y="81"/>
                      </a:lnTo>
                      <a:lnTo>
                        <a:pt x="215" y="81"/>
                      </a:lnTo>
                      <a:lnTo>
                        <a:pt x="218" y="81"/>
                      </a:lnTo>
                      <a:lnTo>
                        <a:pt x="222" y="83"/>
                      </a:lnTo>
                      <a:lnTo>
                        <a:pt x="225" y="81"/>
                      </a:lnTo>
                      <a:lnTo>
                        <a:pt x="227" y="81"/>
                      </a:lnTo>
                      <a:lnTo>
                        <a:pt x="228" y="83"/>
                      </a:lnTo>
                      <a:lnTo>
                        <a:pt x="228" y="84"/>
                      </a:lnTo>
                      <a:lnTo>
                        <a:pt x="228" y="86"/>
                      </a:lnTo>
                      <a:lnTo>
                        <a:pt x="227" y="88"/>
                      </a:lnTo>
                      <a:lnTo>
                        <a:pt x="225" y="91"/>
                      </a:lnTo>
                      <a:lnTo>
                        <a:pt x="223" y="93"/>
                      </a:lnTo>
                      <a:lnTo>
                        <a:pt x="220" y="95"/>
                      </a:lnTo>
                      <a:lnTo>
                        <a:pt x="218" y="96"/>
                      </a:lnTo>
                      <a:lnTo>
                        <a:pt x="215" y="98"/>
                      </a:lnTo>
                      <a:lnTo>
                        <a:pt x="213" y="101"/>
                      </a:lnTo>
                      <a:lnTo>
                        <a:pt x="213" y="103"/>
                      </a:lnTo>
                      <a:lnTo>
                        <a:pt x="213" y="107"/>
                      </a:lnTo>
                      <a:lnTo>
                        <a:pt x="213" y="110"/>
                      </a:lnTo>
                      <a:lnTo>
                        <a:pt x="211" y="112"/>
                      </a:lnTo>
                      <a:lnTo>
                        <a:pt x="208" y="112"/>
                      </a:lnTo>
                      <a:lnTo>
                        <a:pt x="206" y="110"/>
                      </a:lnTo>
                      <a:lnTo>
                        <a:pt x="206" y="108"/>
                      </a:lnTo>
                      <a:lnTo>
                        <a:pt x="203" y="108"/>
                      </a:lnTo>
                      <a:lnTo>
                        <a:pt x="203" y="112"/>
                      </a:lnTo>
                      <a:lnTo>
                        <a:pt x="201" y="114"/>
                      </a:lnTo>
                      <a:lnTo>
                        <a:pt x="203" y="117"/>
                      </a:lnTo>
                      <a:lnTo>
                        <a:pt x="203" y="119"/>
                      </a:lnTo>
                      <a:lnTo>
                        <a:pt x="203" y="120"/>
                      </a:lnTo>
                      <a:lnTo>
                        <a:pt x="201" y="122"/>
                      </a:lnTo>
                      <a:lnTo>
                        <a:pt x="199" y="124"/>
                      </a:lnTo>
                      <a:lnTo>
                        <a:pt x="197" y="124"/>
                      </a:lnTo>
                      <a:lnTo>
                        <a:pt x="197" y="126"/>
                      </a:lnTo>
                      <a:lnTo>
                        <a:pt x="196" y="126"/>
                      </a:lnTo>
                      <a:lnTo>
                        <a:pt x="194" y="129"/>
                      </a:lnTo>
                      <a:lnTo>
                        <a:pt x="194" y="129"/>
                      </a:lnTo>
                      <a:lnTo>
                        <a:pt x="192" y="131"/>
                      </a:lnTo>
                      <a:lnTo>
                        <a:pt x="191" y="132"/>
                      </a:lnTo>
                      <a:lnTo>
                        <a:pt x="191" y="134"/>
                      </a:lnTo>
                      <a:lnTo>
                        <a:pt x="191" y="136"/>
                      </a:lnTo>
                      <a:lnTo>
                        <a:pt x="189" y="138"/>
                      </a:lnTo>
                      <a:lnTo>
                        <a:pt x="187" y="139"/>
                      </a:lnTo>
                      <a:lnTo>
                        <a:pt x="185" y="141"/>
                      </a:lnTo>
                      <a:lnTo>
                        <a:pt x="185" y="143"/>
                      </a:lnTo>
                      <a:lnTo>
                        <a:pt x="184" y="144"/>
                      </a:lnTo>
                      <a:lnTo>
                        <a:pt x="184" y="146"/>
                      </a:lnTo>
                      <a:lnTo>
                        <a:pt x="182" y="146"/>
                      </a:lnTo>
                      <a:lnTo>
                        <a:pt x="182" y="148"/>
                      </a:lnTo>
                      <a:lnTo>
                        <a:pt x="179" y="150"/>
                      </a:lnTo>
                      <a:lnTo>
                        <a:pt x="179" y="153"/>
                      </a:lnTo>
                      <a:lnTo>
                        <a:pt x="177" y="155"/>
                      </a:lnTo>
                      <a:lnTo>
                        <a:pt x="177" y="156"/>
                      </a:lnTo>
                      <a:lnTo>
                        <a:pt x="175" y="158"/>
                      </a:lnTo>
                      <a:lnTo>
                        <a:pt x="173" y="160"/>
                      </a:lnTo>
                      <a:lnTo>
                        <a:pt x="172" y="160"/>
                      </a:lnTo>
                      <a:lnTo>
                        <a:pt x="172" y="162"/>
                      </a:lnTo>
                      <a:lnTo>
                        <a:pt x="170" y="162"/>
                      </a:lnTo>
                      <a:lnTo>
                        <a:pt x="167" y="163"/>
                      </a:lnTo>
                      <a:lnTo>
                        <a:pt x="167" y="163"/>
                      </a:lnTo>
                      <a:lnTo>
                        <a:pt x="167" y="163"/>
                      </a:lnTo>
                      <a:lnTo>
                        <a:pt x="167" y="163"/>
                      </a:lnTo>
                      <a:lnTo>
                        <a:pt x="165" y="165"/>
                      </a:lnTo>
                      <a:lnTo>
                        <a:pt x="165" y="163"/>
                      </a:lnTo>
                      <a:lnTo>
                        <a:pt x="163" y="163"/>
                      </a:lnTo>
                      <a:lnTo>
                        <a:pt x="161" y="163"/>
                      </a:lnTo>
                      <a:lnTo>
                        <a:pt x="160" y="163"/>
                      </a:lnTo>
                      <a:lnTo>
                        <a:pt x="158" y="165"/>
                      </a:lnTo>
                      <a:lnTo>
                        <a:pt x="158" y="169"/>
                      </a:lnTo>
                      <a:lnTo>
                        <a:pt x="156" y="172"/>
                      </a:lnTo>
                      <a:lnTo>
                        <a:pt x="154" y="174"/>
                      </a:lnTo>
                      <a:lnTo>
                        <a:pt x="153" y="175"/>
                      </a:lnTo>
                      <a:lnTo>
                        <a:pt x="151" y="177"/>
                      </a:lnTo>
                      <a:lnTo>
                        <a:pt x="149" y="179"/>
                      </a:lnTo>
                      <a:lnTo>
                        <a:pt x="146" y="179"/>
                      </a:lnTo>
                      <a:lnTo>
                        <a:pt x="144" y="181"/>
                      </a:lnTo>
                      <a:lnTo>
                        <a:pt x="142" y="182"/>
                      </a:lnTo>
                      <a:lnTo>
                        <a:pt x="139" y="184"/>
                      </a:lnTo>
                      <a:lnTo>
                        <a:pt x="136" y="184"/>
                      </a:lnTo>
                      <a:lnTo>
                        <a:pt x="136" y="186"/>
                      </a:lnTo>
                      <a:lnTo>
                        <a:pt x="134" y="187"/>
                      </a:lnTo>
                      <a:lnTo>
                        <a:pt x="130" y="187"/>
                      </a:lnTo>
                      <a:lnTo>
                        <a:pt x="130" y="186"/>
                      </a:lnTo>
                      <a:lnTo>
                        <a:pt x="129" y="184"/>
                      </a:lnTo>
                      <a:lnTo>
                        <a:pt x="127" y="184"/>
                      </a:lnTo>
                      <a:lnTo>
                        <a:pt x="125" y="184"/>
                      </a:lnTo>
                      <a:lnTo>
                        <a:pt x="122" y="186"/>
                      </a:lnTo>
                      <a:lnTo>
                        <a:pt x="122" y="186"/>
                      </a:lnTo>
                      <a:lnTo>
                        <a:pt x="117" y="189"/>
                      </a:lnTo>
                      <a:lnTo>
                        <a:pt x="110" y="189"/>
                      </a:lnTo>
                      <a:lnTo>
                        <a:pt x="105" y="187"/>
                      </a:lnTo>
                      <a:lnTo>
                        <a:pt x="101" y="186"/>
                      </a:lnTo>
                      <a:lnTo>
                        <a:pt x="99" y="181"/>
                      </a:lnTo>
                      <a:lnTo>
                        <a:pt x="98" y="179"/>
                      </a:lnTo>
                      <a:lnTo>
                        <a:pt x="96" y="177"/>
                      </a:lnTo>
                      <a:lnTo>
                        <a:pt x="94" y="174"/>
                      </a:lnTo>
                      <a:lnTo>
                        <a:pt x="94" y="170"/>
                      </a:lnTo>
                      <a:lnTo>
                        <a:pt x="93" y="170"/>
                      </a:lnTo>
                      <a:lnTo>
                        <a:pt x="89" y="169"/>
                      </a:lnTo>
                      <a:lnTo>
                        <a:pt x="86" y="169"/>
                      </a:lnTo>
                      <a:lnTo>
                        <a:pt x="84" y="167"/>
                      </a:lnTo>
                      <a:lnTo>
                        <a:pt x="81" y="169"/>
                      </a:lnTo>
                      <a:lnTo>
                        <a:pt x="79" y="165"/>
                      </a:lnTo>
                      <a:lnTo>
                        <a:pt x="79" y="162"/>
                      </a:lnTo>
                      <a:lnTo>
                        <a:pt x="77" y="155"/>
                      </a:lnTo>
                      <a:lnTo>
                        <a:pt x="75" y="153"/>
                      </a:lnTo>
                      <a:lnTo>
                        <a:pt x="74" y="150"/>
                      </a:lnTo>
                      <a:lnTo>
                        <a:pt x="74" y="146"/>
                      </a:lnTo>
                      <a:lnTo>
                        <a:pt x="72" y="141"/>
                      </a:lnTo>
                      <a:lnTo>
                        <a:pt x="70" y="136"/>
                      </a:lnTo>
                      <a:lnTo>
                        <a:pt x="70" y="134"/>
                      </a:lnTo>
                      <a:lnTo>
                        <a:pt x="69" y="131"/>
                      </a:lnTo>
                      <a:lnTo>
                        <a:pt x="67" y="129"/>
                      </a:lnTo>
                      <a:lnTo>
                        <a:pt x="67" y="126"/>
                      </a:lnTo>
                      <a:lnTo>
                        <a:pt x="67" y="122"/>
                      </a:lnTo>
                      <a:lnTo>
                        <a:pt x="65" y="119"/>
                      </a:lnTo>
                      <a:lnTo>
                        <a:pt x="63" y="115"/>
                      </a:lnTo>
                      <a:lnTo>
                        <a:pt x="62" y="110"/>
                      </a:lnTo>
                      <a:lnTo>
                        <a:pt x="62" y="107"/>
                      </a:lnTo>
                      <a:lnTo>
                        <a:pt x="60" y="103"/>
                      </a:lnTo>
                      <a:lnTo>
                        <a:pt x="58" y="100"/>
                      </a:lnTo>
                      <a:lnTo>
                        <a:pt x="56" y="96"/>
                      </a:lnTo>
                      <a:lnTo>
                        <a:pt x="56" y="91"/>
                      </a:lnTo>
                      <a:lnTo>
                        <a:pt x="55" y="89"/>
                      </a:lnTo>
                      <a:lnTo>
                        <a:pt x="50" y="88"/>
                      </a:lnTo>
                      <a:lnTo>
                        <a:pt x="48" y="84"/>
                      </a:lnTo>
                      <a:lnTo>
                        <a:pt x="44" y="83"/>
                      </a:lnTo>
                      <a:lnTo>
                        <a:pt x="39" y="81"/>
                      </a:lnTo>
                      <a:lnTo>
                        <a:pt x="34" y="79"/>
                      </a:lnTo>
                      <a:lnTo>
                        <a:pt x="32" y="77"/>
                      </a:lnTo>
                      <a:lnTo>
                        <a:pt x="29" y="76"/>
                      </a:lnTo>
                      <a:lnTo>
                        <a:pt x="26" y="77"/>
                      </a:lnTo>
                      <a:lnTo>
                        <a:pt x="24" y="81"/>
                      </a:lnTo>
                      <a:lnTo>
                        <a:pt x="24" y="83"/>
                      </a:lnTo>
                      <a:lnTo>
                        <a:pt x="22" y="86"/>
                      </a:lnTo>
                      <a:lnTo>
                        <a:pt x="20" y="89"/>
                      </a:lnTo>
                      <a:lnTo>
                        <a:pt x="17" y="91"/>
                      </a:lnTo>
                      <a:lnTo>
                        <a:pt x="14" y="95"/>
                      </a:lnTo>
                      <a:lnTo>
                        <a:pt x="12" y="95"/>
                      </a:lnTo>
                      <a:lnTo>
                        <a:pt x="7" y="95"/>
                      </a:lnTo>
                      <a:lnTo>
                        <a:pt x="3" y="95"/>
                      </a:lnTo>
                      <a:lnTo>
                        <a:pt x="0" y="93"/>
                      </a:lnTo>
                      <a:lnTo>
                        <a:pt x="0" y="89"/>
                      </a:lnTo>
                      <a:close/>
                    </a:path>
                  </a:pathLst>
                </a:custGeom>
                <a:solidFill>
                  <a:srgbClr val="A30234"/>
                </a:solidFill>
                <a:ln w="9525">
                  <a:solidFill>
                    <a:schemeClr val="bg1"/>
                  </a:solidFill>
                  <a:round/>
                  <a:headEnd/>
                  <a:tailEnd/>
                </a:ln>
              </p:spPr>
              <p:txBody>
                <a:bodyPr/>
                <a:lstStyle/>
                <a:p>
                  <a:endParaRPr lang="en-US" dirty="0">
                    <a:latin typeface="+mj-lt"/>
                  </a:endParaRPr>
                </a:p>
              </p:txBody>
            </p:sp>
            <p:sp>
              <p:nvSpPr>
                <p:cNvPr id="108" name="Freeform 170"/>
                <p:cNvSpPr>
                  <a:spLocks/>
                </p:cNvSpPr>
                <p:nvPr/>
              </p:nvSpPr>
              <p:spPr bwMode="auto">
                <a:xfrm>
                  <a:off x="6742404" y="2924529"/>
                  <a:ext cx="435637" cy="469138"/>
                </a:xfrm>
                <a:custGeom>
                  <a:avLst/>
                  <a:gdLst/>
                  <a:ahLst/>
                  <a:cxnLst>
                    <a:cxn ang="0">
                      <a:pos x="36" y="132"/>
                    </a:cxn>
                    <a:cxn ang="0">
                      <a:pos x="29" y="144"/>
                    </a:cxn>
                    <a:cxn ang="0">
                      <a:pos x="26" y="160"/>
                    </a:cxn>
                    <a:cxn ang="0">
                      <a:pos x="38" y="160"/>
                    </a:cxn>
                    <a:cxn ang="0">
                      <a:pos x="55" y="151"/>
                    </a:cxn>
                    <a:cxn ang="0">
                      <a:pos x="70" y="146"/>
                    </a:cxn>
                    <a:cxn ang="0">
                      <a:pos x="84" y="141"/>
                    </a:cxn>
                    <a:cxn ang="0">
                      <a:pos x="75" y="148"/>
                    </a:cxn>
                    <a:cxn ang="0">
                      <a:pos x="63" y="158"/>
                    </a:cxn>
                    <a:cxn ang="0">
                      <a:pos x="57" y="170"/>
                    </a:cxn>
                    <a:cxn ang="0">
                      <a:pos x="45" y="161"/>
                    </a:cxn>
                    <a:cxn ang="0">
                      <a:pos x="36" y="173"/>
                    </a:cxn>
                    <a:cxn ang="0">
                      <a:pos x="26" y="189"/>
                    </a:cxn>
                    <a:cxn ang="0">
                      <a:pos x="19" y="199"/>
                    </a:cxn>
                    <a:cxn ang="0">
                      <a:pos x="12" y="209"/>
                    </a:cxn>
                    <a:cxn ang="0">
                      <a:pos x="8" y="216"/>
                    </a:cxn>
                    <a:cxn ang="0">
                      <a:pos x="3" y="227"/>
                    </a:cxn>
                    <a:cxn ang="0">
                      <a:pos x="0" y="242"/>
                    </a:cxn>
                    <a:cxn ang="0">
                      <a:pos x="8" y="261"/>
                    </a:cxn>
                    <a:cxn ang="0">
                      <a:pos x="15" y="271"/>
                    </a:cxn>
                    <a:cxn ang="0">
                      <a:pos x="29" y="278"/>
                    </a:cxn>
                    <a:cxn ang="0">
                      <a:pos x="43" y="282"/>
                    </a:cxn>
                    <a:cxn ang="0">
                      <a:pos x="45" y="270"/>
                    </a:cxn>
                    <a:cxn ang="0">
                      <a:pos x="57" y="258"/>
                    </a:cxn>
                    <a:cxn ang="0">
                      <a:pos x="65" y="239"/>
                    </a:cxn>
                    <a:cxn ang="0">
                      <a:pos x="72" y="211"/>
                    </a:cxn>
                    <a:cxn ang="0">
                      <a:pos x="77" y="203"/>
                    </a:cxn>
                    <a:cxn ang="0">
                      <a:pos x="89" y="197"/>
                    </a:cxn>
                    <a:cxn ang="0">
                      <a:pos x="91" y="184"/>
                    </a:cxn>
                    <a:cxn ang="0">
                      <a:pos x="108" y="173"/>
                    </a:cxn>
                    <a:cxn ang="0">
                      <a:pos x="122" y="161"/>
                    </a:cxn>
                    <a:cxn ang="0">
                      <a:pos x="139" y="142"/>
                    </a:cxn>
                    <a:cxn ang="0">
                      <a:pos x="158" y="120"/>
                    </a:cxn>
                    <a:cxn ang="0">
                      <a:pos x="175" y="108"/>
                    </a:cxn>
                    <a:cxn ang="0">
                      <a:pos x="161" y="106"/>
                    </a:cxn>
                    <a:cxn ang="0">
                      <a:pos x="156" y="94"/>
                    </a:cxn>
                    <a:cxn ang="0">
                      <a:pos x="173" y="86"/>
                    </a:cxn>
                    <a:cxn ang="0">
                      <a:pos x="187" y="77"/>
                    </a:cxn>
                    <a:cxn ang="0">
                      <a:pos x="199" y="53"/>
                    </a:cxn>
                    <a:cxn ang="0">
                      <a:pos x="196" y="38"/>
                    </a:cxn>
                    <a:cxn ang="0">
                      <a:pos x="182" y="43"/>
                    </a:cxn>
                    <a:cxn ang="0">
                      <a:pos x="170" y="46"/>
                    </a:cxn>
                    <a:cxn ang="0">
                      <a:pos x="167" y="32"/>
                    </a:cxn>
                    <a:cxn ang="0">
                      <a:pos x="163" y="20"/>
                    </a:cxn>
                    <a:cxn ang="0">
                      <a:pos x="158" y="3"/>
                    </a:cxn>
                    <a:cxn ang="0">
                      <a:pos x="148" y="3"/>
                    </a:cxn>
                    <a:cxn ang="0">
                      <a:pos x="146" y="34"/>
                    </a:cxn>
                    <a:cxn ang="0">
                      <a:pos x="142" y="56"/>
                    </a:cxn>
                    <a:cxn ang="0">
                      <a:pos x="146" y="86"/>
                    </a:cxn>
                    <a:cxn ang="0">
                      <a:pos x="142" y="98"/>
                    </a:cxn>
                    <a:cxn ang="0">
                      <a:pos x="130" y="93"/>
                    </a:cxn>
                    <a:cxn ang="0">
                      <a:pos x="120" y="99"/>
                    </a:cxn>
                    <a:cxn ang="0">
                      <a:pos x="106" y="110"/>
                    </a:cxn>
                    <a:cxn ang="0">
                      <a:pos x="96" y="110"/>
                    </a:cxn>
                    <a:cxn ang="0">
                      <a:pos x="77" y="113"/>
                    </a:cxn>
                    <a:cxn ang="0">
                      <a:pos x="53" y="115"/>
                    </a:cxn>
                  </a:cxnLst>
                  <a:rect l="0" t="0" r="r" b="b"/>
                  <a:pathLst>
                    <a:path w="204" h="283">
                      <a:moveTo>
                        <a:pt x="51" y="115"/>
                      </a:moveTo>
                      <a:lnTo>
                        <a:pt x="48" y="117"/>
                      </a:lnTo>
                      <a:lnTo>
                        <a:pt x="45" y="115"/>
                      </a:lnTo>
                      <a:lnTo>
                        <a:pt x="41" y="118"/>
                      </a:lnTo>
                      <a:lnTo>
                        <a:pt x="36" y="123"/>
                      </a:lnTo>
                      <a:lnTo>
                        <a:pt x="36" y="127"/>
                      </a:lnTo>
                      <a:lnTo>
                        <a:pt x="36" y="132"/>
                      </a:lnTo>
                      <a:lnTo>
                        <a:pt x="36" y="134"/>
                      </a:lnTo>
                      <a:lnTo>
                        <a:pt x="34" y="137"/>
                      </a:lnTo>
                      <a:lnTo>
                        <a:pt x="34" y="139"/>
                      </a:lnTo>
                      <a:lnTo>
                        <a:pt x="32" y="139"/>
                      </a:lnTo>
                      <a:lnTo>
                        <a:pt x="31" y="141"/>
                      </a:lnTo>
                      <a:lnTo>
                        <a:pt x="29" y="142"/>
                      </a:lnTo>
                      <a:lnTo>
                        <a:pt x="29" y="144"/>
                      </a:lnTo>
                      <a:lnTo>
                        <a:pt x="29" y="146"/>
                      </a:lnTo>
                      <a:lnTo>
                        <a:pt x="27" y="149"/>
                      </a:lnTo>
                      <a:lnTo>
                        <a:pt x="27" y="153"/>
                      </a:lnTo>
                      <a:lnTo>
                        <a:pt x="26" y="154"/>
                      </a:lnTo>
                      <a:lnTo>
                        <a:pt x="24" y="156"/>
                      </a:lnTo>
                      <a:lnTo>
                        <a:pt x="24" y="158"/>
                      </a:lnTo>
                      <a:lnTo>
                        <a:pt x="26" y="160"/>
                      </a:lnTo>
                      <a:lnTo>
                        <a:pt x="27" y="161"/>
                      </a:lnTo>
                      <a:lnTo>
                        <a:pt x="29" y="163"/>
                      </a:lnTo>
                      <a:lnTo>
                        <a:pt x="29" y="165"/>
                      </a:lnTo>
                      <a:lnTo>
                        <a:pt x="31" y="165"/>
                      </a:lnTo>
                      <a:lnTo>
                        <a:pt x="34" y="163"/>
                      </a:lnTo>
                      <a:lnTo>
                        <a:pt x="36" y="161"/>
                      </a:lnTo>
                      <a:lnTo>
                        <a:pt x="38" y="160"/>
                      </a:lnTo>
                      <a:lnTo>
                        <a:pt x="41" y="158"/>
                      </a:lnTo>
                      <a:lnTo>
                        <a:pt x="41" y="154"/>
                      </a:lnTo>
                      <a:lnTo>
                        <a:pt x="45" y="154"/>
                      </a:lnTo>
                      <a:lnTo>
                        <a:pt x="46" y="153"/>
                      </a:lnTo>
                      <a:lnTo>
                        <a:pt x="50" y="151"/>
                      </a:lnTo>
                      <a:lnTo>
                        <a:pt x="53" y="151"/>
                      </a:lnTo>
                      <a:lnTo>
                        <a:pt x="55" y="151"/>
                      </a:lnTo>
                      <a:lnTo>
                        <a:pt x="57" y="149"/>
                      </a:lnTo>
                      <a:lnTo>
                        <a:pt x="58" y="151"/>
                      </a:lnTo>
                      <a:lnTo>
                        <a:pt x="62" y="149"/>
                      </a:lnTo>
                      <a:lnTo>
                        <a:pt x="63" y="149"/>
                      </a:lnTo>
                      <a:lnTo>
                        <a:pt x="65" y="148"/>
                      </a:lnTo>
                      <a:lnTo>
                        <a:pt x="67" y="146"/>
                      </a:lnTo>
                      <a:lnTo>
                        <a:pt x="70" y="146"/>
                      </a:lnTo>
                      <a:lnTo>
                        <a:pt x="72" y="142"/>
                      </a:lnTo>
                      <a:lnTo>
                        <a:pt x="74" y="142"/>
                      </a:lnTo>
                      <a:lnTo>
                        <a:pt x="75" y="141"/>
                      </a:lnTo>
                      <a:lnTo>
                        <a:pt x="77" y="141"/>
                      </a:lnTo>
                      <a:lnTo>
                        <a:pt x="79" y="139"/>
                      </a:lnTo>
                      <a:lnTo>
                        <a:pt x="82" y="139"/>
                      </a:lnTo>
                      <a:lnTo>
                        <a:pt x="84" y="141"/>
                      </a:lnTo>
                      <a:lnTo>
                        <a:pt x="84" y="141"/>
                      </a:lnTo>
                      <a:lnTo>
                        <a:pt x="84" y="144"/>
                      </a:lnTo>
                      <a:lnTo>
                        <a:pt x="84" y="144"/>
                      </a:lnTo>
                      <a:lnTo>
                        <a:pt x="81" y="146"/>
                      </a:lnTo>
                      <a:lnTo>
                        <a:pt x="79" y="146"/>
                      </a:lnTo>
                      <a:lnTo>
                        <a:pt x="79" y="148"/>
                      </a:lnTo>
                      <a:lnTo>
                        <a:pt x="75" y="148"/>
                      </a:lnTo>
                      <a:lnTo>
                        <a:pt x="74" y="148"/>
                      </a:lnTo>
                      <a:lnTo>
                        <a:pt x="74" y="151"/>
                      </a:lnTo>
                      <a:lnTo>
                        <a:pt x="70" y="151"/>
                      </a:lnTo>
                      <a:lnTo>
                        <a:pt x="69" y="153"/>
                      </a:lnTo>
                      <a:lnTo>
                        <a:pt x="67" y="156"/>
                      </a:lnTo>
                      <a:lnTo>
                        <a:pt x="65" y="158"/>
                      </a:lnTo>
                      <a:lnTo>
                        <a:pt x="63" y="158"/>
                      </a:lnTo>
                      <a:lnTo>
                        <a:pt x="63" y="161"/>
                      </a:lnTo>
                      <a:lnTo>
                        <a:pt x="62" y="163"/>
                      </a:lnTo>
                      <a:lnTo>
                        <a:pt x="62" y="165"/>
                      </a:lnTo>
                      <a:lnTo>
                        <a:pt x="60" y="166"/>
                      </a:lnTo>
                      <a:lnTo>
                        <a:pt x="62" y="168"/>
                      </a:lnTo>
                      <a:lnTo>
                        <a:pt x="58" y="170"/>
                      </a:lnTo>
                      <a:lnTo>
                        <a:pt x="57" y="170"/>
                      </a:lnTo>
                      <a:lnTo>
                        <a:pt x="55" y="170"/>
                      </a:lnTo>
                      <a:lnTo>
                        <a:pt x="51" y="168"/>
                      </a:lnTo>
                      <a:lnTo>
                        <a:pt x="50" y="166"/>
                      </a:lnTo>
                      <a:lnTo>
                        <a:pt x="50" y="166"/>
                      </a:lnTo>
                      <a:lnTo>
                        <a:pt x="48" y="163"/>
                      </a:lnTo>
                      <a:lnTo>
                        <a:pt x="46" y="163"/>
                      </a:lnTo>
                      <a:lnTo>
                        <a:pt x="45" y="161"/>
                      </a:lnTo>
                      <a:lnTo>
                        <a:pt x="43" y="161"/>
                      </a:lnTo>
                      <a:lnTo>
                        <a:pt x="43" y="163"/>
                      </a:lnTo>
                      <a:lnTo>
                        <a:pt x="41" y="166"/>
                      </a:lnTo>
                      <a:lnTo>
                        <a:pt x="41" y="168"/>
                      </a:lnTo>
                      <a:lnTo>
                        <a:pt x="38" y="170"/>
                      </a:lnTo>
                      <a:lnTo>
                        <a:pt x="38" y="172"/>
                      </a:lnTo>
                      <a:lnTo>
                        <a:pt x="36" y="173"/>
                      </a:lnTo>
                      <a:lnTo>
                        <a:pt x="36" y="175"/>
                      </a:lnTo>
                      <a:lnTo>
                        <a:pt x="32" y="178"/>
                      </a:lnTo>
                      <a:lnTo>
                        <a:pt x="31" y="180"/>
                      </a:lnTo>
                      <a:lnTo>
                        <a:pt x="29" y="184"/>
                      </a:lnTo>
                      <a:lnTo>
                        <a:pt x="27" y="185"/>
                      </a:lnTo>
                      <a:lnTo>
                        <a:pt x="26" y="187"/>
                      </a:lnTo>
                      <a:lnTo>
                        <a:pt x="26" y="189"/>
                      </a:lnTo>
                      <a:lnTo>
                        <a:pt x="24" y="191"/>
                      </a:lnTo>
                      <a:lnTo>
                        <a:pt x="22" y="192"/>
                      </a:lnTo>
                      <a:lnTo>
                        <a:pt x="20" y="192"/>
                      </a:lnTo>
                      <a:lnTo>
                        <a:pt x="22" y="194"/>
                      </a:lnTo>
                      <a:lnTo>
                        <a:pt x="20" y="196"/>
                      </a:lnTo>
                      <a:lnTo>
                        <a:pt x="19" y="197"/>
                      </a:lnTo>
                      <a:lnTo>
                        <a:pt x="19" y="199"/>
                      </a:lnTo>
                      <a:lnTo>
                        <a:pt x="17" y="199"/>
                      </a:lnTo>
                      <a:lnTo>
                        <a:pt x="15" y="201"/>
                      </a:lnTo>
                      <a:lnTo>
                        <a:pt x="15" y="204"/>
                      </a:lnTo>
                      <a:lnTo>
                        <a:pt x="14" y="204"/>
                      </a:lnTo>
                      <a:lnTo>
                        <a:pt x="12" y="206"/>
                      </a:lnTo>
                      <a:lnTo>
                        <a:pt x="12" y="208"/>
                      </a:lnTo>
                      <a:lnTo>
                        <a:pt x="12" y="209"/>
                      </a:lnTo>
                      <a:lnTo>
                        <a:pt x="14" y="209"/>
                      </a:lnTo>
                      <a:lnTo>
                        <a:pt x="15" y="211"/>
                      </a:lnTo>
                      <a:lnTo>
                        <a:pt x="14" y="213"/>
                      </a:lnTo>
                      <a:lnTo>
                        <a:pt x="12" y="213"/>
                      </a:lnTo>
                      <a:lnTo>
                        <a:pt x="10" y="215"/>
                      </a:lnTo>
                      <a:lnTo>
                        <a:pt x="8" y="215"/>
                      </a:lnTo>
                      <a:lnTo>
                        <a:pt x="8" y="216"/>
                      </a:lnTo>
                      <a:lnTo>
                        <a:pt x="7" y="218"/>
                      </a:lnTo>
                      <a:lnTo>
                        <a:pt x="3" y="218"/>
                      </a:lnTo>
                      <a:lnTo>
                        <a:pt x="2" y="220"/>
                      </a:lnTo>
                      <a:lnTo>
                        <a:pt x="2" y="223"/>
                      </a:lnTo>
                      <a:lnTo>
                        <a:pt x="2" y="225"/>
                      </a:lnTo>
                      <a:lnTo>
                        <a:pt x="3" y="225"/>
                      </a:lnTo>
                      <a:lnTo>
                        <a:pt x="3" y="227"/>
                      </a:lnTo>
                      <a:lnTo>
                        <a:pt x="3" y="228"/>
                      </a:lnTo>
                      <a:lnTo>
                        <a:pt x="2" y="230"/>
                      </a:lnTo>
                      <a:lnTo>
                        <a:pt x="2" y="234"/>
                      </a:lnTo>
                      <a:lnTo>
                        <a:pt x="0" y="235"/>
                      </a:lnTo>
                      <a:lnTo>
                        <a:pt x="0" y="237"/>
                      </a:lnTo>
                      <a:lnTo>
                        <a:pt x="0" y="240"/>
                      </a:lnTo>
                      <a:lnTo>
                        <a:pt x="0" y="242"/>
                      </a:lnTo>
                      <a:lnTo>
                        <a:pt x="0" y="246"/>
                      </a:lnTo>
                      <a:lnTo>
                        <a:pt x="0" y="251"/>
                      </a:lnTo>
                      <a:lnTo>
                        <a:pt x="2" y="252"/>
                      </a:lnTo>
                      <a:lnTo>
                        <a:pt x="3" y="254"/>
                      </a:lnTo>
                      <a:lnTo>
                        <a:pt x="3" y="256"/>
                      </a:lnTo>
                      <a:lnTo>
                        <a:pt x="5" y="258"/>
                      </a:lnTo>
                      <a:lnTo>
                        <a:pt x="8" y="261"/>
                      </a:lnTo>
                      <a:lnTo>
                        <a:pt x="8" y="263"/>
                      </a:lnTo>
                      <a:lnTo>
                        <a:pt x="10" y="264"/>
                      </a:lnTo>
                      <a:lnTo>
                        <a:pt x="10" y="266"/>
                      </a:lnTo>
                      <a:lnTo>
                        <a:pt x="12" y="268"/>
                      </a:lnTo>
                      <a:lnTo>
                        <a:pt x="12" y="270"/>
                      </a:lnTo>
                      <a:lnTo>
                        <a:pt x="14" y="271"/>
                      </a:lnTo>
                      <a:lnTo>
                        <a:pt x="15" y="271"/>
                      </a:lnTo>
                      <a:lnTo>
                        <a:pt x="19" y="271"/>
                      </a:lnTo>
                      <a:lnTo>
                        <a:pt x="20" y="270"/>
                      </a:lnTo>
                      <a:lnTo>
                        <a:pt x="22" y="270"/>
                      </a:lnTo>
                      <a:lnTo>
                        <a:pt x="24" y="271"/>
                      </a:lnTo>
                      <a:lnTo>
                        <a:pt x="26" y="273"/>
                      </a:lnTo>
                      <a:lnTo>
                        <a:pt x="26" y="275"/>
                      </a:lnTo>
                      <a:lnTo>
                        <a:pt x="29" y="278"/>
                      </a:lnTo>
                      <a:lnTo>
                        <a:pt x="29" y="280"/>
                      </a:lnTo>
                      <a:lnTo>
                        <a:pt x="31" y="282"/>
                      </a:lnTo>
                      <a:lnTo>
                        <a:pt x="32" y="282"/>
                      </a:lnTo>
                      <a:lnTo>
                        <a:pt x="36" y="283"/>
                      </a:lnTo>
                      <a:lnTo>
                        <a:pt x="38" y="283"/>
                      </a:lnTo>
                      <a:lnTo>
                        <a:pt x="41" y="283"/>
                      </a:lnTo>
                      <a:lnTo>
                        <a:pt x="43" y="282"/>
                      </a:lnTo>
                      <a:lnTo>
                        <a:pt x="45" y="280"/>
                      </a:lnTo>
                      <a:lnTo>
                        <a:pt x="46" y="278"/>
                      </a:lnTo>
                      <a:lnTo>
                        <a:pt x="48" y="276"/>
                      </a:lnTo>
                      <a:lnTo>
                        <a:pt x="46" y="275"/>
                      </a:lnTo>
                      <a:lnTo>
                        <a:pt x="45" y="273"/>
                      </a:lnTo>
                      <a:lnTo>
                        <a:pt x="45" y="271"/>
                      </a:lnTo>
                      <a:lnTo>
                        <a:pt x="45" y="270"/>
                      </a:lnTo>
                      <a:lnTo>
                        <a:pt x="45" y="268"/>
                      </a:lnTo>
                      <a:lnTo>
                        <a:pt x="46" y="264"/>
                      </a:lnTo>
                      <a:lnTo>
                        <a:pt x="50" y="264"/>
                      </a:lnTo>
                      <a:lnTo>
                        <a:pt x="51" y="264"/>
                      </a:lnTo>
                      <a:lnTo>
                        <a:pt x="55" y="263"/>
                      </a:lnTo>
                      <a:lnTo>
                        <a:pt x="55" y="261"/>
                      </a:lnTo>
                      <a:lnTo>
                        <a:pt x="57" y="258"/>
                      </a:lnTo>
                      <a:lnTo>
                        <a:pt x="57" y="256"/>
                      </a:lnTo>
                      <a:lnTo>
                        <a:pt x="58" y="252"/>
                      </a:lnTo>
                      <a:lnTo>
                        <a:pt x="62" y="251"/>
                      </a:lnTo>
                      <a:lnTo>
                        <a:pt x="63" y="249"/>
                      </a:lnTo>
                      <a:lnTo>
                        <a:pt x="65" y="246"/>
                      </a:lnTo>
                      <a:lnTo>
                        <a:pt x="65" y="240"/>
                      </a:lnTo>
                      <a:lnTo>
                        <a:pt x="65" y="239"/>
                      </a:lnTo>
                      <a:lnTo>
                        <a:pt x="67" y="234"/>
                      </a:lnTo>
                      <a:lnTo>
                        <a:pt x="67" y="230"/>
                      </a:lnTo>
                      <a:lnTo>
                        <a:pt x="69" y="227"/>
                      </a:lnTo>
                      <a:lnTo>
                        <a:pt x="70" y="223"/>
                      </a:lnTo>
                      <a:lnTo>
                        <a:pt x="74" y="220"/>
                      </a:lnTo>
                      <a:lnTo>
                        <a:pt x="74" y="215"/>
                      </a:lnTo>
                      <a:lnTo>
                        <a:pt x="72" y="211"/>
                      </a:lnTo>
                      <a:lnTo>
                        <a:pt x="69" y="208"/>
                      </a:lnTo>
                      <a:lnTo>
                        <a:pt x="70" y="203"/>
                      </a:lnTo>
                      <a:lnTo>
                        <a:pt x="72" y="199"/>
                      </a:lnTo>
                      <a:lnTo>
                        <a:pt x="74" y="199"/>
                      </a:lnTo>
                      <a:lnTo>
                        <a:pt x="75" y="201"/>
                      </a:lnTo>
                      <a:lnTo>
                        <a:pt x="75" y="204"/>
                      </a:lnTo>
                      <a:lnTo>
                        <a:pt x="77" y="203"/>
                      </a:lnTo>
                      <a:lnTo>
                        <a:pt x="79" y="201"/>
                      </a:lnTo>
                      <a:lnTo>
                        <a:pt x="79" y="196"/>
                      </a:lnTo>
                      <a:lnTo>
                        <a:pt x="81" y="194"/>
                      </a:lnTo>
                      <a:lnTo>
                        <a:pt x="82" y="194"/>
                      </a:lnTo>
                      <a:lnTo>
                        <a:pt x="84" y="196"/>
                      </a:lnTo>
                      <a:lnTo>
                        <a:pt x="87" y="199"/>
                      </a:lnTo>
                      <a:lnTo>
                        <a:pt x="89" y="197"/>
                      </a:lnTo>
                      <a:lnTo>
                        <a:pt x="93" y="196"/>
                      </a:lnTo>
                      <a:lnTo>
                        <a:pt x="96" y="196"/>
                      </a:lnTo>
                      <a:lnTo>
                        <a:pt x="96" y="192"/>
                      </a:lnTo>
                      <a:lnTo>
                        <a:pt x="94" y="189"/>
                      </a:lnTo>
                      <a:lnTo>
                        <a:pt x="91" y="187"/>
                      </a:lnTo>
                      <a:lnTo>
                        <a:pt x="91" y="185"/>
                      </a:lnTo>
                      <a:lnTo>
                        <a:pt x="91" y="184"/>
                      </a:lnTo>
                      <a:lnTo>
                        <a:pt x="94" y="182"/>
                      </a:lnTo>
                      <a:lnTo>
                        <a:pt x="96" y="182"/>
                      </a:lnTo>
                      <a:lnTo>
                        <a:pt x="101" y="182"/>
                      </a:lnTo>
                      <a:lnTo>
                        <a:pt x="103" y="180"/>
                      </a:lnTo>
                      <a:lnTo>
                        <a:pt x="105" y="178"/>
                      </a:lnTo>
                      <a:lnTo>
                        <a:pt x="105" y="175"/>
                      </a:lnTo>
                      <a:lnTo>
                        <a:pt x="108" y="173"/>
                      </a:lnTo>
                      <a:lnTo>
                        <a:pt x="110" y="172"/>
                      </a:lnTo>
                      <a:lnTo>
                        <a:pt x="112" y="172"/>
                      </a:lnTo>
                      <a:lnTo>
                        <a:pt x="113" y="170"/>
                      </a:lnTo>
                      <a:lnTo>
                        <a:pt x="117" y="168"/>
                      </a:lnTo>
                      <a:lnTo>
                        <a:pt x="118" y="166"/>
                      </a:lnTo>
                      <a:lnTo>
                        <a:pt x="120" y="163"/>
                      </a:lnTo>
                      <a:lnTo>
                        <a:pt x="122" y="161"/>
                      </a:lnTo>
                      <a:lnTo>
                        <a:pt x="125" y="160"/>
                      </a:lnTo>
                      <a:lnTo>
                        <a:pt x="129" y="158"/>
                      </a:lnTo>
                      <a:lnTo>
                        <a:pt x="129" y="154"/>
                      </a:lnTo>
                      <a:lnTo>
                        <a:pt x="132" y="153"/>
                      </a:lnTo>
                      <a:lnTo>
                        <a:pt x="134" y="149"/>
                      </a:lnTo>
                      <a:lnTo>
                        <a:pt x="136" y="146"/>
                      </a:lnTo>
                      <a:lnTo>
                        <a:pt x="139" y="142"/>
                      </a:lnTo>
                      <a:lnTo>
                        <a:pt x="141" y="139"/>
                      </a:lnTo>
                      <a:lnTo>
                        <a:pt x="144" y="136"/>
                      </a:lnTo>
                      <a:lnTo>
                        <a:pt x="146" y="134"/>
                      </a:lnTo>
                      <a:lnTo>
                        <a:pt x="149" y="129"/>
                      </a:lnTo>
                      <a:lnTo>
                        <a:pt x="151" y="125"/>
                      </a:lnTo>
                      <a:lnTo>
                        <a:pt x="155" y="122"/>
                      </a:lnTo>
                      <a:lnTo>
                        <a:pt x="158" y="120"/>
                      </a:lnTo>
                      <a:lnTo>
                        <a:pt x="161" y="118"/>
                      </a:lnTo>
                      <a:lnTo>
                        <a:pt x="165" y="117"/>
                      </a:lnTo>
                      <a:lnTo>
                        <a:pt x="165" y="115"/>
                      </a:lnTo>
                      <a:lnTo>
                        <a:pt x="168" y="111"/>
                      </a:lnTo>
                      <a:lnTo>
                        <a:pt x="170" y="111"/>
                      </a:lnTo>
                      <a:lnTo>
                        <a:pt x="173" y="110"/>
                      </a:lnTo>
                      <a:lnTo>
                        <a:pt x="175" y="108"/>
                      </a:lnTo>
                      <a:lnTo>
                        <a:pt x="175" y="106"/>
                      </a:lnTo>
                      <a:lnTo>
                        <a:pt x="173" y="105"/>
                      </a:lnTo>
                      <a:lnTo>
                        <a:pt x="170" y="105"/>
                      </a:lnTo>
                      <a:lnTo>
                        <a:pt x="168" y="105"/>
                      </a:lnTo>
                      <a:lnTo>
                        <a:pt x="167" y="106"/>
                      </a:lnTo>
                      <a:lnTo>
                        <a:pt x="165" y="106"/>
                      </a:lnTo>
                      <a:lnTo>
                        <a:pt x="161" y="106"/>
                      </a:lnTo>
                      <a:lnTo>
                        <a:pt x="160" y="106"/>
                      </a:lnTo>
                      <a:lnTo>
                        <a:pt x="160" y="103"/>
                      </a:lnTo>
                      <a:lnTo>
                        <a:pt x="161" y="101"/>
                      </a:lnTo>
                      <a:lnTo>
                        <a:pt x="163" y="99"/>
                      </a:lnTo>
                      <a:lnTo>
                        <a:pt x="160" y="98"/>
                      </a:lnTo>
                      <a:lnTo>
                        <a:pt x="158" y="96"/>
                      </a:lnTo>
                      <a:lnTo>
                        <a:pt x="156" y="94"/>
                      </a:lnTo>
                      <a:lnTo>
                        <a:pt x="158" y="93"/>
                      </a:lnTo>
                      <a:lnTo>
                        <a:pt x="161" y="94"/>
                      </a:lnTo>
                      <a:lnTo>
                        <a:pt x="165" y="94"/>
                      </a:lnTo>
                      <a:lnTo>
                        <a:pt x="167" y="91"/>
                      </a:lnTo>
                      <a:lnTo>
                        <a:pt x="168" y="89"/>
                      </a:lnTo>
                      <a:lnTo>
                        <a:pt x="170" y="86"/>
                      </a:lnTo>
                      <a:lnTo>
                        <a:pt x="173" y="86"/>
                      </a:lnTo>
                      <a:lnTo>
                        <a:pt x="175" y="84"/>
                      </a:lnTo>
                      <a:lnTo>
                        <a:pt x="177" y="84"/>
                      </a:lnTo>
                      <a:lnTo>
                        <a:pt x="177" y="82"/>
                      </a:lnTo>
                      <a:lnTo>
                        <a:pt x="180" y="82"/>
                      </a:lnTo>
                      <a:lnTo>
                        <a:pt x="184" y="80"/>
                      </a:lnTo>
                      <a:lnTo>
                        <a:pt x="185" y="79"/>
                      </a:lnTo>
                      <a:lnTo>
                        <a:pt x="187" y="77"/>
                      </a:lnTo>
                      <a:lnTo>
                        <a:pt x="191" y="74"/>
                      </a:lnTo>
                      <a:lnTo>
                        <a:pt x="192" y="70"/>
                      </a:lnTo>
                      <a:lnTo>
                        <a:pt x="194" y="65"/>
                      </a:lnTo>
                      <a:lnTo>
                        <a:pt x="196" y="63"/>
                      </a:lnTo>
                      <a:lnTo>
                        <a:pt x="196" y="62"/>
                      </a:lnTo>
                      <a:lnTo>
                        <a:pt x="198" y="58"/>
                      </a:lnTo>
                      <a:lnTo>
                        <a:pt x="199" y="53"/>
                      </a:lnTo>
                      <a:lnTo>
                        <a:pt x="203" y="51"/>
                      </a:lnTo>
                      <a:lnTo>
                        <a:pt x="204" y="50"/>
                      </a:lnTo>
                      <a:lnTo>
                        <a:pt x="203" y="46"/>
                      </a:lnTo>
                      <a:lnTo>
                        <a:pt x="203" y="44"/>
                      </a:lnTo>
                      <a:lnTo>
                        <a:pt x="198" y="44"/>
                      </a:lnTo>
                      <a:lnTo>
                        <a:pt x="199" y="43"/>
                      </a:lnTo>
                      <a:lnTo>
                        <a:pt x="196" y="38"/>
                      </a:lnTo>
                      <a:lnTo>
                        <a:pt x="192" y="34"/>
                      </a:lnTo>
                      <a:lnTo>
                        <a:pt x="189" y="34"/>
                      </a:lnTo>
                      <a:lnTo>
                        <a:pt x="187" y="36"/>
                      </a:lnTo>
                      <a:lnTo>
                        <a:pt x="185" y="38"/>
                      </a:lnTo>
                      <a:lnTo>
                        <a:pt x="185" y="41"/>
                      </a:lnTo>
                      <a:lnTo>
                        <a:pt x="184" y="41"/>
                      </a:lnTo>
                      <a:lnTo>
                        <a:pt x="182" y="43"/>
                      </a:lnTo>
                      <a:lnTo>
                        <a:pt x="180" y="44"/>
                      </a:lnTo>
                      <a:lnTo>
                        <a:pt x="179" y="46"/>
                      </a:lnTo>
                      <a:lnTo>
                        <a:pt x="177" y="50"/>
                      </a:lnTo>
                      <a:lnTo>
                        <a:pt x="175" y="51"/>
                      </a:lnTo>
                      <a:lnTo>
                        <a:pt x="172" y="51"/>
                      </a:lnTo>
                      <a:lnTo>
                        <a:pt x="170" y="50"/>
                      </a:lnTo>
                      <a:lnTo>
                        <a:pt x="170" y="46"/>
                      </a:lnTo>
                      <a:lnTo>
                        <a:pt x="172" y="43"/>
                      </a:lnTo>
                      <a:lnTo>
                        <a:pt x="172" y="41"/>
                      </a:lnTo>
                      <a:lnTo>
                        <a:pt x="170" y="39"/>
                      </a:lnTo>
                      <a:lnTo>
                        <a:pt x="168" y="39"/>
                      </a:lnTo>
                      <a:lnTo>
                        <a:pt x="165" y="36"/>
                      </a:lnTo>
                      <a:lnTo>
                        <a:pt x="167" y="32"/>
                      </a:lnTo>
                      <a:lnTo>
                        <a:pt x="167" y="32"/>
                      </a:lnTo>
                      <a:lnTo>
                        <a:pt x="167" y="31"/>
                      </a:lnTo>
                      <a:lnTo>
                        <a:pt x="167" y="31"/>
                      </a:lnTo>
                      <a:lnTo>
                        <a:pt x="165" y="29"/>
                      </a:lnTo>
                      <a:lnTo>
                        <a:pt x="165" y="29"/>
                      </a:lnTo>
                      <a:lnTo>
                        <a:pt x="165" y="25"/>
                      </a:lnTo>
                      <a:lnTo>
                        <a:pt x="165" y="22"/>
                      </a:lnTo>
                      <a:lnTo>
                        <a:pt x="163" y="20"/>
                      </a:lnTo>
                      <a:lnTo>
                        <a:pt x="165" y="17"/>
                      </a:lnTo>
                      <a:lnTo>
                        <a:pt x="163" y="13"/>
                      </a:lnTo>
                      <a:lnTo>
                        <a:pt x="163" y="12"/>
                      </a:lnTo>
                      <a:lnTo>
                        <a:pt x="161" y="8"/>
                      </a:lnTo>
                      <a:lnTo>
                        <a:pt x="161" y="7"/>
                      </a:lnTo>
                      <a:lnTo>
                        <a:pt x="160" y="5"/>
                      </a:lnTo>
                      <a:lnTo>
                        <a:pt x="158" y="3"/>
                      </a:lnTo>
                      <a:lnTo>
                        <a:pt x="156" y="1"/>
                      </a:lnTo>
                      <a:lnTo>
                        <a:pt x="153" y="0"/>
                      </a:lnTo>
                      <a:lnTo>
                        <a:pt x="153" y="0"/>
                      </a:lnTo>
                      <a:lnTo>
                        <a:pt x="151" y="1"/>
                      </a:lnTo>
                      <a:lnTo>
                        <a:pt x="149" y="3"/>
                      </a:lnTo>
                      <a:lnTo>
                        <a:pt x="148" y="3"/>
                      </a:lnTo>
                      <a:lnTo>
                        <a:pt x="148" y="3"/>
                      </a:lnTo>
                      <a:lnTo>
                        <a:pt x="148" y="7"/>
                      </a:lnTo>
                      <a:lnTo>
                        <a:pt x="148" y="10"/>
                      </a:lnTo>
                      <a:lnTo>
                        <a:pt x="148" y="13"/>
                      </a:lnTo>
                      <a:lnTo>
                        <a:pt x="148" y="17"/>
                      </a:lnTo>
                      <a:lnTo>
                        <a:pt x="148" y="22"/>
                      </a:lnTo>
                      <a:lnTo>
                        <a:pt x="146" y="27"/>
                      </a:lnTo>
                      <a:lnTo>
                        <a:pt x="146" y="34"/>
                      </a:lnTo>
                      <a:lnTo>
                        <a:pt x="146" y="36"/>
                      </a:lnTo>
                      <a:lnTo>
                        <a:pt x="144" y="39"/>
                      </a:lnTo>
                      <a:lnTo>
                        <a:pt x="142" y="44"/>
                      </a:lnTo>
                      <a:lnTo>
                        <a:pt x="142" y="50"/>
                      </a:lnTo>
                      <a:lnTo>
                        <a:pt x="142" y="51"/>
                      </a:lnTo>
                      <a:lnTo>
                        <a:pt x="142" y="55"/>
                      </a:lnTo>
                      <a:lnTo>
                        <a:pt x="142" y="56"/>
                      </a:lnTo>
                      <a:lnTo>
                        <a:pt x="142" y="63"/>
                      </a:lnTo>
                      <a:lnTo>
                        <a:pt x="144" y="67"/>
                      </a:lnTo>
                      <a:lnTo>
                        <a:pt x="142" y="72"/>
                      </a:lnTo>
                      <a:lnTo>
                        <a:pt x="144" y="77"/>
                      </a:lnTo>
                      <a:lnTo>
                        <a:pt x="146" y="79"/>
                      </a:lnTo>
                      <a:lnTo>
                        <a:pt x="146" y="84"/>
                      </a:lnTo>
                      <a:lnTo>
                        <a:pt x="146" y="86"/>
                      </a:lnTo>
                      <a:lnTo>
                        <a:pt x="148" y="87"/>
                      </a:lnTo>
                      <a:lnTo>
                        <a:pt x="151" y="89"/>
                      </a:lnTo>
                      <a:lnTo>
                        <a:pt x="153" y="91"/>
                      </a:lnTo>
                      <a:lnTo>
                        <a:pt x="151" y="93"/>
                      </a:lnTo>
                      <a:lnTo>
                        <a:pt x="149" y="94"/>
                      </a:lnTo>
                      <a:lnTo>
                        <a:pt x="148" y="98"/>
                      </a:lnTo>
                      <a:lnTo>
                        <a:pt x="142" y="98"/>
                      </a:lnTo>
                      <a:lnTo>
                        <a:pt x="141" y="98"/>
                      </a:lnTo>
                      <a:lnTo>
                        <a:pt x="137" y="99"/>
                      </a:lnTo>
                      <a:lnTo>
                        <a:pt x="134" y="101"/>
                      </a:lnTo>
                      <a:lnTo>
                        <a:pt x="132" y="101"/>
                      </a:lnTo>
                      <a:lnTo>
                        <a:pt x="132" y="98"/>
                      </a:lnTo>
                      <a:lnTo>
                        <a:pt x="132" y="94"/>
                      </a:lnTo>
                      <a:lnTo>
                        <a:pt x="130" y="93"/>
                      </a:lnTo>
                      <a:lnTo>
                        <a:pt x="129" y="91"/>
                      </a:lnTo>
                      <a:lnTo>
                        <a:pt x="127" y="89"/>
                      </a:lnTo>
                      <a:lnTo>
                        <a:pt x="125" y="89"/>
                      </a:lnTo>
                      <a:lnTo>
                        <a:pt x="125" y="89"/>
                      </a:lnTo>
                      <a:lnTo>
                        <a:pt x="122" y="93"/>
                      </a:lnTo>
                      <a:lnTo>
                        <a:pt x="122" y="98"/>
                      </a:lnTo>
                      <a:lnTo>
                        <a:pt x="120" y="99"/>
                      </a:lnTo>
                      <a:lnTo>
                        <a:pt x="118" y="103"/>
                      </a:lnTo>
                      <a:lnTo>
                        <a:pt x="117" y="105"/>
                      </a:lnTo>
                      <a:lnTo>
                        <a:pt x="115" y="106"/>
                      </a:lnTo>
                      <a:lnTo>
                        <a:pt x="113" y="106"/>
                      </a:lnTo>
                      <a:lnTo>
                        <a:pt x="112" y="108"/>
                      </a:lnTo>
                      <a:lnTo>
                        <a:pt x="108" y="110"/>
                      </a:lnTo>
                      <a:lnTo>
                        <a:pt x="106" y="110"/>
                      </a:lnTo>
                      <a:lnTo>
                        <a:pt x="105" y="113"/>
                      </a:lnTo>
                      <a:lnTo>
                        <a:pt x="103" y="113"/>
                      </a:lnTo>
                      <a:lnTo>
                        <a:pt x="101" y="113"/>
                      </a:lnTo>
                      <a:lnTo>
                        <a:pt x="100" y="111"/>
                      </a:lnTo>
                      <a:lnTo>
                        <a:pt x="100" y="111"/>
                      </a:lnTo>
                      <a:lnTo>
                        <a:pt x="98" y="110"/>
                      </a:lnTo>
                      <a:lnTo>
                        <a:pt x="96" y="110"/>
                      </a:lnTo>
                      <a:lnTo>
                        <a:pt x="94" y="108"/>
                      </a:lnTo>
                      <a:lnTo>
                        <a:pt x="91" y="110"/>
                      </a:lnTo>
                      <a:lnTo>
                        <a:pt x="87" y="111"/>
                      </a:lnTo>
                      <a:lnTo>
                        <a:pt x="84" y="111"/>
                      </a:lnTo>
                      <a:lnTo>
                        <a:pt x="82" y="111"/>
                      </a:lnTo>
                      <a:lnTo>
                        <a:pt x="81" y="113"/>
                      </a:lnTo>
                      <a:lnTo>
                        <a:pt x="77" y="113"/>
                      </a:lnTo>
                      <a:lnTo>
                        <a:pt x="74" y="113"/>
                      </a:lnTo>
                      <a:lnTo>
                        <a:pt x="69" y="113"/>
                      </a:lnTo>
                      <a:lnTo>
                        <a:pt x="67" y="113"/>
                      </a:lnTo>
                      <a:lnTo>
                        <a:pt x="65" y="113"/>
                      </a:lnTo>
                      <a:lnTo>
                        <a:pt x="63" y="115"/>
                      </a:lnTo>
                      <a:lnTo>
                        <a:pt x="58" y="117"/>
                      </a:lnTo>
                      <a:lnTo>
                        <a:pt x="53" y="115"/>
                      </a:lnTo>
                      <a:lnTo>
                        <a:pt x="51" y="115"/>
                      </a:lnTo>
                      <a:close/>
                    </a:path>
                  </a:pathLst>
                </a:custGeom>
                <a:solidFill>
                  <a:srgbClr val="A30234"/>
                </a:solidFill>
                <a:ln w="7938">
                  <a:solidFill>
                    <a:schemeClr val="bg1"/>
                  </a:solidFill>
                  <a:prstDash val="solid"/>
                  <a:round/>
                  <a:headEnd/>
                  <a:tailEnd/>
                </a:ln>
              </p:spPr>
              <p:txBody>
                <a:bodyPr/>
                <a:lstStyle/>
                <a:p>
                  <a:endParaRPr lang="en-US" dirty="0">
                    <a:latin typeface="+mj-lt"/>
                  </a:endParaRPr>
                </a:p>
              </p:txBody>
            </p:sp>
            <p:sp>
              <p:nvSpPr>
                <p:cNvPr id="109" name="Freeform 171"/>
                <p:cNvSpPr>
                  <a:spLocks/>
                </p:cNvSpPr>
                <p:nvPr/>
              </p:nvSpPr>
              <p:spPr bwMode="auto">
                <a:xfrm>
                  <a:off x="6731726" y="3269133"/>
                  <a:ext cx="14949" cy="25626"/>
                </a:xfrm>
                <a:custGeom>
                  <a:avLst/>
                  <a:gdLst/>
                  <a:ahLst/>
                  <a:cxnLst>
                    <a:cxn ang="0">
                      <a:pos x="5" y="0"/>
                    </a:cxn>
                    <a:cxn ang="0">
                      <a:pos x="1" y="2"/>
                    </a:cxn>
                    <a:cxn ang="0">
                      <a:pos x="0" y="3"/>
                    </a:cxn>
                    <a:cxn ang="0">
                      <a:pos x="0" y="7"/>
                    </a:cxn>
                    <a:cxn ang="0">
                      <a:pos x="0" y="10"/>
                    </a:cxn>
                    <a:cxn ang="0">
                      <a:pos x="1" y="12"/>
                    </a:cxn>
                    <a:cxn ang="0">
                      <a:pos x="3" y="10"/>
                    </a:cxn>
                    <a:cxn ang="0">
                      <a:pos x="5" y="9"/>
                    </a:cxn>
                    <a:cxn ang="0">
                      <a:pos x="7" y="5"/>
                    </a:cxn>
                    <a:cxn ang="0">
                      <a:pos x="7" y="3"/>
                    </a:cxn>
                    <a:cxn ang="0">
                      <a:pos x="5" y="2"/>
                    </a:cxn>
                    <a:cxn ang="0">
                      <a:pos x="5" y="0"/>
                    </a:cxn>
                  </a:cxnLst>
                  <a:rect l="0" t="0" r="r" b="b"/>
                  <a:pathLst>
                    <a:path w="7" h="12">
                      <a:moveTo>
                        <a:pt x="5" y="0"/>
                      </a:moveTo>
                      <a:lnTo>
                        <a:pt x="1" y="2"/>
                      </a:lnTo>
                      <a:lnTo>
                        <a:pt x="0" y="3"/>
                      </a:lnTo>
                      <a:lnTo>
                        <a:pt x="0" y="7"/>
                      </a:lnTo>
                      <a:lnTo>
                        <a:pt x="0" y="10"/>
                      </a:lnTo>
                      <a:lnTo>
                        <a:pt x="1" y="12"/>
                      </a:lnTo>
                      <a:lnTo>
                        <a:pt x="3" y="10"/>
                      </a:lnTo>
                      <a:lnTo>
                        <a:pt x="5" y="9"/>
                      </a:lnTo>
                      <a:lnTo>
                        <a:pt x="7" y="5"/>
                      </a:lnTo>
                      <a:lnTo>
                        <a:pt x="7" y="3"/>
                      </a:lnTo>
                      <a:lnTo>
                        <a:pt x="5" y="2"/>
                      </a:lnTo>
                      <a:lnTo>
                        <a:pt x="5" y="0"/>
                      </a:lnTo>
                      <a:close/>
                    </a:path>
                  </a:pathLst>
                </a:custGeom>
                <a:solidFill>
                  <a:srgbClr val="A30234"/>
                </a:solidFill>
                <a:ln w="7938">
                  <a:solidFill>
                    <a:schemeClr val="bg1"/>
                  </a:solidFill>
                  <a:prstDash val="solid"/>
                  <a:round/>
                  <a:headEnd/>
                  <a:tailEnd/>
                </a:ln>
              </p:spPr>
              <p:txBody>
                <a:bodyPr/>
                <a:lstStyle/>
                <a:p>
                  <a:endParaRPr lang="en-US" dirty="0">
                    <a:latin typeface="+mj-lt"/>
                  </a:endParaRPr>
                </a:p>
              </p:txBody>
            </p:sp>
            <p:sp>
              <p:nvSpPr>
                <p:cNvPr id="110" name="Freeform 172"/>
                <p:cNvSpPr>
                  <a:spLocks/>
                </p:cNvSpPr>
                <p:nvPr/>
              </p:nvSpPr>
              <p:spPr bwMode="auto">
                <a:xfrm>
                  <a:off x="6731726" y="3269133"/>
                  <a:ext cx="14949" cy="25626"/>
                </a:xfrm>
                <a:custGeom>
                  <a:avLst/>
                  <a:gdLst/>
                  <a:ahLst/>
                  <a:cxnLst>
                    <a:cxn ang="0">
                      <a:pos x="5" y="0"/>
                    </a:cxn>
                    <a:cxn ang="0">
                      <a:pos x="1" y="2"/>
                    </a:cxn>
                    <a:cxn ang="0">
                      <a:pos x="0" y="3"/>
                    </a:cxn>
                    <a:cxn ang="0">
                      <a:pos x="0" y="7"/>
                    </a:cxn>
                    <a:cxn ang="0">
                      <a:pos x="0" y="10"/>
                    </a:cxn>
                    <a:cxn ang="0">
                      <a:pos x="1" y="12"/>
                    </a:cxn>
                    <a:cxn ang="0">
                      <a:pos x="3" y="10"/>
                    </a:cxn>
                    <a:cxn ang="0">
                      <a:pos x="5" y="9"/>
                    </a:cxn>
                    <a:cxn ang="0">
                      <a:pos x="7" y="5"/>
                    </a:cxn>
                    <a:cxn ang="0">
                      <a:pos x="7" y="3"/>
                    </a:cxn>
                    <a:cxn ang="0">
                      <a:pos x="5" y="2"/>
                    </a:cxn>
                  </a:cxnLst>
                  <a:rect l="0" t="0" r="r" b="b"/>
                  <a:pathLst>
                    <a:path w="7" h="12">
                      <a:moveTo>
                        <a:pt x="5" y="0"/>
                      </a:moveTo>
                      <a:lnTo>
                        <a:pt x="1" y="2"/>
                      </a:lnTo>
                      <a:lnTo>
                        <a:pt x="0" y="3"/>
                      </a:lnTo>
                      <a:lnTo>
                        <a:pt x="0" y="7"/>
                      </a:lnTo>
                      <a:lnTo>
                        <a:pt x="0" y="10"/>
                      </a:lnTo>
                      <a:lnTo>
                        <a:pt x="1" y="12"/>
                      </a:lnTo>
                      <a:lnTo>
                        <a:pt x="3" y="10"/>
                      </a:lnTo>
                      <a:lnTo>
                        <a:pt x="5" y="9"/>
                      </a:lnTo>
                      <a:lnTo>
                        <a:pt x="7" y="5"/>
                      </a:lnTo>
                      <a:lnTo>
                        <a:pt x="7" y="3"/>
                      </a:lnTo>
                      <a:lnTo>
                        <a:pt x="5" y="2"/>
                      </a:lnTo>
                    </a:path>
                  </a:pathLst>
                </a:custGeom>
                <a:noFill/>
                <a:ln w="7938">
                  <a:solidFill>
                    <a:schemeClr val="bg1"/>
                  </a:solidFill>
                  <a:prstDash val="solid"/>
                  <a:round/>
                  <a:headEnd/>
                  <a:tailEnd/>
                </a:ln>
              </p:spPr>
              <p:txBody>
                <a:bodyPr/>
                <a:lstStyle/>
                <a:p>
                  <a:endParaRPr lang="en-US" dirty="0">
                    <a:latin typeface="+mj-lt"/>
                  </a:endParaRPr>
                </a:p>
              </p:txBody>
            </p:sp>
            <p:sp>
              <p:nvSpPr>
                <p:cNvPr id="111" name="Freeform 40"/>
                <p:cNvSpPr>
                  <a:spLocks/>
                </p:cNvSpPr>
                <p:nvPr/>
              </p:nvSpPr>
              <p:spPr bwMode="auto">
                <a:xfrm>
                  <a:off x="4348890" y="3409380"/>
                  <a:ext cx="533400" cy="609600"/>
                </a:xfrm>
                <a:custGeom>
                  <a:avLst/>
                  <a:gdLst/>
                  <a:ahLst/>
                  <a:cxnLst>
                    <a:cxn ang="0">
                      <a:pos x="40" y="21"/>
                    </a:cxn>
                    <a:cxn ang="0">
                      <a:pos x="52" y="18"/>
                    </a:cxn>
                    <a:cxn ang="0">
                      <a:pos x="64" y="9"/>
                    </a:cxn>
                    <a:cxn ang="0">
                      <a:pos x="76" y="0"/>
                    </a:cxn>
                    <a:cxn ang="0">
                      <a:pos x="83" y="7"/>
                    </a:cxn>
                    <a:cxn ang="0">
                      <a:pos x="84" y="19"/>
                    </a:cxn>
                    <a:cxn ang="0">
                      <a:pos x="112" y="30"/>
                    </a:cxn>
                    <a:cxn ang="0">
                      <a:pos x="129" y="38"/>
                    </a:cxn>
                    <a:cxn ang="0">
                      <a:pos x="162" y="45"/>
                    </a:cxn>
                    <a:cxn ang="0">
                      <a:pos x="188" y="47"/>
                    </a:cxn>
                    <a:cxn ang="0">
                      <a:pos x="201" y="61"/>
                    </a:cxn>
                    <a:cxn ang="0">
                      <a:pos x="212" y="74"/>
                    </a:cxn>
                    <a:cxn ang="0">
                      <a:pos x="212" y="83"/>
                    </a:cxn>
                    <a:cxn ang="0">
                      <a:pos x="215" y="90"/>
                    </a:cxn>
                    <a:cxn ang="0">
                      <a:pos x="222" y="98"/>
                    </a:cxn>
                    <a:cxn ang="0">
                      <a:pos x="217" y="112"/>
                    </a:cxn>
                    <a:cxn ang="0">
                      <a:pos x="212" y="122"/>
                    </a:cxn>
                    <a:cxn ang="0">
                      <a:pos x="210" y="134"/>
                    </a:cxn>
                    <a:cxn ang="0">
                      <a:pos x="220" y="124"/>
                    </a:cxn>
                    <a:cxn ang="0">
                      <a:pos x="229" y="116"/>
                    </a:cxn>
                    <a:cxn ang="0">
                      <a:pos x="232" y="104"/>
                    </a:cxn>
                    <a:cxn ang="0">
                      <a:pos x="237" y="93"/>
                    </a:cxn>
                    <a:cxn ang="0">
                      <a:pos x="243" y="93"/>
                    </a:cxn>
                    <a:cxn ang="0">
                      <a:pos x="239" y="105"/>
                    </a:cxn>
                    <a:cxn ang="0">
                      <a:pos x="234" y="119"/>
                    </a:cxn>
                    <a:cxn ang="0">
                      <a:pos x="227" y="143"/>
                    </a:cxn>
                    <a:cxn ang="0">
                      <a:pos x="224" y="174"/>
                    </a:cxn>
                    <a:cxn ang="0">
                      <a:pos x="220" y="207"/>
                    </a:cxn>
                    <a:cxn ang="0">
                      <a:pos x="222" y="231"/>
                    </a:cxn>
                    <a:cxn ang="0">
                      <a:pos x="224" y="257"/>
                    </a:cxn>
                    <a:cxn ang="0">
                      <a:pos x="102" y="257"/>
                    </a:cxn>
                    <a:cxn ang="0">
                      <a:pos x="90" y="250"/>
                    </a:cxn>
                    <a:cxn ang="0">
                      <a:pos x="84" y="246"/>
                    </a:cxn>
                    <a:cxn ang="0">
                      <a:pos x="81" y="238"/>
                    </a:cxn>
                    <a:cxn ang="0">
                      <a:pos x="79" y="227"/>
                    </a:cxn>
                    <a:cxn ang="0">
                      <a:pos x="79" y="219"/>
                    </a:cxn>
                    <a:cxn ang="0">
                      <a:pos x="76" y="207"/>
                    </a:cxn>
                    <a:cxn ang="0">
                      <a:pos x="74" y="190"/>
                    </a:cxn>
                    <a:cxn ang="0">
                      <a:pos x="62" y="174"/>
                    </a:cxn>
                    <a:cxn ang="0">
                      <a:pos x="50" y="167"/>
                    </a:cxn>
                    <a:cxn ang="0">
                      <a:pos x="38" y="150"/>
                    </a:cxn>
                    <a:cxn ang="0">
                      <a:pos x="23" y="145"/>
                    </a:cxn>
                    <a:cxn ang="0">
                      <a:pos x="16" y="141"/>
                    </a:cxn>
                    <a:cxn ang="0">
                      <a:pos x="5" y="133"/>
                    </a:cxn>
                    <a:cxn ang="0">
                      <a:pos x="7" y="122"/>
                    </a:cxn>
                    <a:cxn ang="0">
                      <a:pos x="4" y="116"/>
                    </a:cxn>
                    <a:cxn ang="0">
                      <a:pos x="7" y="107"/>
                    </a:cxn>
                    <a:cxn ang="0">
                      <a:pos x="9" y="93"/>
                    </a:cxn>
                    <a:cxn ang="0">
                      <a:pos x="0" y="81"/>
                    </a:cxn>
                    <a:cxn ang="0">
                      <a:pos x="4" y="67"/>
                    </a:cxn>
                    <a:cxn ang="0">
                      <a:pos x="24" y="50"/>
                    </a:cxn>
                  </a:cxnLst>
                  <a:rect l="0" t="0" r="r" b="b"/>
                  <a:pathLst>
                    <a:path w="243" h="263">
                      <a:moveTo>
                        <a:pt x="28" y="14"/>
                      </a:moveTo>
                      <a:lnTo>
                        <a:pt x="31" y="18"/>
                      </a:lnTo>
                      <a:lnTo>
                        <a:pt x="35" y="21"/>
                      </a:lnTo>
                      <a:lnTo>
                        <a:pt x="40" y="21"/>
                      </a:lnTo>
                      <a:lnTo>
                        <a:pt x="43" y="23"/>
                      </a:lnTo>
                      <a:lnTo>
                        <a:pt x="47" y="21"/>
                      </a:lnTo>
                      <a:lnTo>
                        <a:pt x="48" y="19"/>
                      </a:lnTo>
                      <a:lnTo>
                        <a:pt x="52" y="18"/>
                      </a:lnTo>
                      <a:lnTo>
                        <a:pt x="54" y="16"/>
                      </a:lnTo>
                      <a:lnTo>
                        <a:pt x="57" y="14"/>
                      </a:lnTo>
                      <a:lnTo>
                        <a:pt x="60" y="12"/>
                      </a:lnTo>
                      <a:lnTo>
                        <a:pt x="64" y="9"/>
                      </a:lnTo>
                      <a:lnTo>
                        <a:pt x="67" y="7"/>
                      </a:lnTo>
                      <a:lnTo>
                        <a:pt x="71" y="4"/>
                      </a:lnTo>
                      <a:lnTo>
                        <a:pt x="76" y="0"/>
                      </a:lnTo>
                      <a:lnTo>
                        <a:pt x="76" y="0"/>
                      </a:lnTo>
                      <a:lnTo>
                        <a:pt x="78" y="0"/>
                      </a:lnTo>
                      <a:lnTo>
                        <a:pt x="81" y="2"/>
                      </a:lnTo>
                      <a:lnTo>
                        <a:pt x="81" y="6"/>
                      </a:lnTo>
                      <a:lnTo>
                        <a:pt x="83" y="7"/>
                      </a:lnTo>
                      <a:lnTo>
                        <a:pt x="81" y="11"/>
                      </a:lnTo>
                      <a:lnTo>
                        <a:pt x="81" y="16"/>
                      </a:lnTo>
                      <a:lnTo>
                        <a:pt x="81" y="18"/>
                      </a:lnTo>
                      <a:lnTo>
                        <a:pt x="84" y="19"/>
                      </a:lnTo>
                      <a:lnTo>
                        <a:pt x="103" y="19"/>
                      </a:lnTo>
                      <a:lnTo>
                        <a:pt x="107" y="23"/>
                      </a:lnTo>
                      <a:lnTo>
                        <a:pt x="109" y="26"/>
                      </a:lnTo>
                      <a:lnTo>
                        <a:pt x="112" y="30"/>
                      </a:lnTo>
                      <a:lnTo>
                        <a:pt x="114" y="33"/>
                      </a:lnTo>
                      <a:lnTo>
                        <a:pt x="117" y="33"/>
                      </a:lnTo>
                      <a:lnTo>
                        <a:pt x="126" y="37"/>
                      </a:lnTo>
                      <a:lnTo>
                        <a:pt x="129" y="38"/>
                      </a:lnTo>
                      <a:lnTo>
                        <a:pt x="136" y="38"/>
                      </a:lnTo>
                      <a:lnTo>
                        <a:pt x="146" y="42"/>
                      </a:lnTo>
                      <a:lnTo>
                        <a:pt x="155" y="43"/>
                      </a:lnTo>
                      <a:lnTo>
                        <a:pt x="162" y="45"/>
                      </a:lnTo>
                      <a:lnTo>
                        <a:pt x="169" y="45"/>
                      </a:lnTo>
                      <a:lnTo>
                        <a:pt x="174" y="47"/>
                      </a:lnTo>
                      <a:lnTo>
                        <a:pt x="182" y="47"/>
                      </a:lnTo>
                      <a:lnTo>
                        <a:pt x="188" y="47"/>
                      </a:lnTo>
                      <a:lnTo>
                        <a:pt x="194" y="50"/>
                      </a:lnTo>
                      <a:lnTo>
                        <a:pt x="196" y="54"/>
                      </a:lnTo>
                      <a:lnTo>
                        <a:pt x="200" y="57"/>
                      </a:lnTo>
                      <a:lnTo>
                        <a:pt x="201" y="61"/>
                      </a:lnTo>
                      <a:lnTo>
                        <a:pt x="206" y="62"/>
                      </a:lnTo>
                      <a:lnTo>
                        <a:pt x="210" y="66"/>
                      </a:lnTo>
                      <a:lnTo>
                        <a:pt x="212" y="71"/>
                      </a:lnTo>
                      <a:lnTo>
                        <a:pt x="212" y="74"/>
                      </a:lnTo>
                      <a:lnTo>
                        <a:pt x="212" y="76"/>
                      </a:lnTo>
                      <a:lnTo>
                        <a:pt x="210" y="78"/>
                      </a:lnTo>
                      <a:lnTo>
                        <a:pt x="210" y="81"/>
                      </a:lnTo>
                      <a:lnTo>
                        <a:pt x="212" y="83"/>
                      </a:lnTo>
                      <a:lnTo>
                        <a:pt x="215" y="83"/>
                      </a:lnTo>
                      <a:lnTo>
                        <a:pt x="217" y="85"/>
                      </a:lnTo>
                      <a:lnTo>
                        <a:pt x="215" y="86"/>
                      </a:lnTo>
                      <a:lnTo>
                        <a:pt x="215" y="90"/>
                      </a:lnTo>
                      <a:lnTo>
                        <a:pt x="215" y="93"/>
                      </a:lnTo>
                      <a:lnTo>
                        <a:pt x="217" y="95"/>
                      </a:lnTo>
                      <a:lnTo>
                        <a:pt x="220" y="97"/>
                      </a:lnTo>
                      <a:lnTo>
                        <a:pt x="222" y="98"/>
                      </a:lnTo>
                      <a:lnTo>
                        <a:pt x="222" y="100"/>
                      </a:lnTo>
                      <a:lnTo>
                        <a:pt x="220" y="105"/>
                      </a:lnTo>
                      <a:lnTo>
                        <a:pt x="219" y="107"/>
                      </a:lnTo>
                      <a:lnTo>
                        <a:pt x="217" y="112"/>
                      </a:lnTo>
                      <a:lnTo>
                        <a:pt x="213" y="114"/>
                      </a:lnTo>
                      <a:lnTo>
                        <a:pt x="212" y="116"/>
                      </a:lnTo>
                      <a:lnTo>
                        <a:pt x="212" y="119"/>
                      </a:lnTo>
                      <a:lnTo>
                        <a:pt x="212" y="122"/>
                      </a:lnTo>
                      <a:lnTo>
                        <a:pt x="210" y="124"/>
                      </a:lnTo>
                      <a:lnTo>
                        <a:pt x="208" y="129"/>
                      </a:lnTo>
                      <a:lnTo>
                        <a:pt x="208" y="131"/>
                      </a:lnTo>
                      <a:lnTo>
                        <a:pt x="210" y="134"/>
                      </a:lnTo>
                      <a:lnTo>
                        <a:pt x="212" y="131"/>
                      </a:lnTo>
                      <a:lnTo>
                        <a:pt x="215" y="128"/>
                      </a:lnTo>
                      <a:lnTo>
                        <a:pt x="217" y="126"/>
                      </a:lnTo>
                      <a:lnTo>
                        <a:pt x="220" y="124"/>
                      </a:lnTo>
                      <a:lnTo>
                        <a:pt x="222" y="121"/>
                      </a:lnTo>
                      <a:lnTo>
                        <a:pt x="225" y="119"/>
                      </a:lnTo>
                      <a:lnTo>
                        <a:pt x="227" y="117"/>
                      </a:lnTo>
                      <a:lnTo>
                        <a:pt x="229" y="116"/>
                      </a:lnTo>
                      <a:lnTo>
                        <a:pt x="231" y="114"/>
                      </a:lnTo>
                      <a:lnTo>
                        <a:pt x="232" y="110"/>
                      </a:lnTo>
                      <a:lnTo>
                        <a:pt x="232" y="107"/>
                      </a:lnTo>
                      <a:lnTo>
                        <a:pt x="232" y="104"/>
                      </a:lnTo>
                      <a:lnTo>
                        <a:pt x="232" y="102"/>
                      </a:lnTo>
                      <a:lnTo>
                        <a:pt x="234" y="98"/>
                      </a:lnTo>
                      <a:lnTo>
                        <a:pt x="237" y="97"/>
                      </a:lnTo>
                      <a:lnTo>
                        <a:pt x="237" y="93"/>
                      </a:lnTo>
                      <a:lnTo>
                        <a:pt x="241" y="92"/>
                      </a:lnTo>
                      <a:lnTo>
                        <a:pt x="241" y="90"/>
                      </a:lnTo>
                      <a:lnTo>
                        <a:pt x="243" y="92"/>
                      </a:lnTo>
                      <a:lnTo>
                        <a:pt x="243" y="93"/>
                      </a:lnTo>
                      <a:lnTo>
                        <a:pt x="243" y="97"/>
                      </a:lnTo>
                      <a:lnTo>
                        <a:pt x="243" y="98"/>
                      </a:lnTo>
                      <a:lnTo>
                        <a:pt x="241" y="102"/>
                      </a:lnTo>
                      <a:lnTo>
                        <a:pt x="239" y="105"/>
                      </a:lnTo>
                      <a:lnTo>
                        <a:pt x="239" y="109"/>
                      </a:lnTo>
                      <a:lnTo>
                        <a:pt x="237" y="112"/>
                      </a:lnTo>
                      <a:lnTo>
                        <a:pt x="236" y="116"/>
                      </a:lnTo>
                      <a:lnTo>
                        <a:pt x="234" y="119"/>
                      </a:lnTo>
                      <a:lnTo>
                        <a:pt x="232" y="124"/>
                      </a:lnTo>
                      <a:lnTo>
                        <a:pt x="231" y="129"/>
                      </a:lnTo>
                      <a:lnTo>
                        <a:pt x="229" y="138"/>
                      </a:lnTo>
                      <a:lnTo>
                        <a:pt x="227" y="143"/>
                      </a:lnTo>
                      <a:lnTo>
                        <a:pt x="227" y="150"/>
                      </a:lnTo>
                      <a:lnTo>
                        <a:pt x="227" y="157"/>
                      </a:lnTo>
                      <a:lnTo>
                        <a:pt x="224" y="165"/>
                      </a:lnTo>
                      <a:lnTo>
                        <a:pt x="224" y="174"/>
                      </a:lnTo>
                      <a:lnTo>
                        <a:pt x="224" y="181"/>
                      </a:lnTo>
                      <a:lnTo>
                        <a:pt x="222" y="188"/>
                      </a:lnTo>
                      <a:lnTo>
                        <a:pt x="220" y="198"/>
                      </a:lnTo>
                      <a:lnTo>
                        <a:pt x="220" y="207"/>
                      </a:lnTo>
                      <a:lnTo>
                        <a:pt x="220" y="214"/>
                      </a:lnTo>
                      <a:lnTo>
                        <a:pt x="220" y="220"/>
                      </a:lnTo>
                      <a:lnTo>
                        <a:pt x="220" y="227"/>
                      </a:lnTo>
                      <a:lnTo>
                        <a:pt x="222" y="231"/>
                      </a:lnTo>
                      <a:lnTo>
                        <a:pt x="222" y="239"/>
                      </a:lnTo>
                      <a:lnTo>
                        <a:pt x="224" y="245"/>
                      </a:lnTo>
                      <a:lnTo>
                        <a:pt x="224" y="251"/>
                      </a:lnTo>
                      <a:lnTo>
                        <a:pt x="224" y="257"/>
                      </a:lnTo>
                      <a:lnTo>
                        <a:pt x="224" y="258"/>
                      </a:lnTo>
                      <a:lnTo>
                        <a:pt x="103" y="263"/>
                      </a:lnTo>
                      <a:lnTo>
                        <a:pt x="102" y="258"/>
                      </a:lnTo>
                      <a:lnTo>
                        <a:pt x="102" y="257"/>
                      </a:lnTo>
                      <a:lnTo>
                        <a:pt x="98" y="253"/>
                      </a:lnTo>
                      <a:lnTo>
                        <a:pt x="96" y="253"/>
                      </a:lnTo>
                      <a:lnTo>
                        <a:pt x="93" y="251"/>
                      </a:lnTo>
                      <a:lnTo>
                        <a:pt x="90" y="250"/>
                      </a:lnTo>
                      <a:lnTo>
                        <a:pt x="86" y="250"/>
                      </a:lnTo>
                      <a:lnTo>
                        <a:pt x="84" y="250"/>
                      </a:lnTo>
                      <a:lnTo>
                        <a:pt x="84" y="248"/>
                      </a:lnTo>
                      <a:lnTo>
                        <a:pt x="84" y="246"/>
                      </a:lnTo>
                      <a:lnTo>
                        <a:pt x="83" y="245"/>
                      </a:lnTo>
                      <a:lnTo>
                        <a:pt x="81" y="241"/>
                      </a:lnTo>
                      <a:lnTo>
                        <a:pt x="81" y="239"/>
                      </a:lnTo>
                      <a:lnTo>
                        <a:pt x="81" y="238"/>
                      </a:lnTo>
                      <a:lnTo>
                        <a:pt x="83" y="236"/>
                      </a:lnTo>
                      <a:lnTo>
                        <a:pt x="83" y="232"/>
                      </a:lnTo>
                      <a:lnTo>
                        <a:pt x="81" y="231"/>
                      </a:lnTo>
                      <a:lnTo>
                        <a:pt x="79" y="227"/>
                      </a:lnTo>
                      <a:lnTo>
                        <a:pt x="79" y="226"/>
                      </a:lnTo>
                      <a:lnTo>
                        <a:pt x="79" y="224"/>
                      </a:lnTo>
                      <a:lnTo>
                        <a:pt x="81" y="222"/>
                      </a:lnTo>
                      <a:lnTo>
                        <a:pt x="79" y="219"/>
                      </a:lnTo>
                      <a:lnTo>
                        <a:pt x="78" y="215"/>
                      </a:lnTo>
                      <a:lnTo>
                        <a:pt x="78" y="214"/>
                      </a:lnTo>
                      <a:lnTo>
                        <a:pt x="78" y="210"/>
                      </a:lnTo>
                      <a:lnTo>
                        <a:pt x="76" y="207"/>
                      </a:lnTo>
                      <a:lnTo>
                        <a:pt x="76" y="203"/>
                      </a:lnTo>
                      <a:lnTo>
                        <a:pt x="76" y="200"/>
                      </a:lnTo>
                      <a:lnTo>
                        <a:pt x="76" y="196"/>
                      </a:lnTo>
                      <a:lnTo>
                        <a:pt x="74" y="190"/>
                      </a:lnTo>
                      <a:lnTo>
                        <a:pt x="72" y="186"/>
                      </a:lnTo>
                      <a:lnTo>
                        <a:pt x="69" y="181"/>
                      </a:lnTo>
                      <a:lnTo>
                        <a:pt x="66" y="177"/>
                      </a:lnTo>
                      <a:lnTo>
                        <a:pt x="62" y="174"/>
                      </a:lnTo>
                      <a:lnTo>
                        <a:pt x="57" y="171"/>
                      </a:lnTo>
                      <a:lnTo>
                        <a:pt x="55" y="169"/>
                      </a:lnTo>
                      <a:lnTo>
                        <a:pt x="52" y="169"/>
                      </a:lnTo>
                      <a:lnTo>
                        <a:pt x="50" y="167"/>
                      </a:lnTo>
                      <a:lnTo>
                        <a:pt x="47" y="164"/>
                      </a:lnTo>
                      <a:lnTo>
                        <a:pt x="45" y="159"/>
                      </a:lnTo>
                      <a:lnTo>
                        <a:pt x="41" y="155"/>
                      </a:lnTo>
                      <a:lnTo>
                        <a:pt x="38" y="150"/>
                      </a:lnTo>
                      <a:lnTo>
                        <a:pt x="33" y="148"/>
                      </a:lnTo>
                      <a:lnTo>
                        <a:pt x="29" y="145"/>
                      </a:lnTo>
                      <a:lnTo>
                        <a:pt x="26" y="145"/>
                      </a:lnTo>
                      <a:lnTo>
                        <a:pt x="23" y="145"/>
                      </a:lnTo>
                      <a:lnTo>
                        <a:pt x="21" y="147"/>
                      </a:lnTo>
                      <a:lnTo>
                        <a:pt x="19" y="143"/>
                      </a:lnTo>
                      <a:lnTo>
                        <a:pt x="19" y="141"/>
                      </a:lnTo>
                      <a:lnTo>
                        <a:pt x="16" y="141"/>
                      </a:lnTo>
                      <a:lnTo>
                        <a:pt x="14" y="138"/>
                      </a:lnTo>
                      <a:lnTo>
                        <a:pt x="11" y="138"/>
                      </a:lnTo>
                      <a:lnTo>
                        <a:pt x="9" y="136"/>
                      </a:lnTo>
                      <a:lnTo>
                        <a:pt x="5" y="133"/>
                      </a:lnTo>
                      <a:lnTo>
                        <a:pt x="4" y="131"/>
                      </a:lnTo>
                      <a:lnTo>
                        <a:pt x="5" y="128"/>
                      </a:lnTo>
                      <a:lnTo>
                        <a:pt x="5" y="126"/>
                      </a:lnTo>
                      <a:lnTo>
                        <a:pt x="7" y="122"/>
                      </a:lnTo>
                      <a:lnTo>
                        <a:pt x="7" y="121"/>
                      </a:lnTo>
                      <a:lnTo>
                        <a:pt x="7" y="119"/>
                      </a:lnTo>
                      <a:lnTo>
                        <a:pt x="5" y="117"/>
                      </a:lnTo>
                      <a:lnTo>
                        <a:pt x="4" y="116"/>
                      </a:lnTo>
                      <a:lnTo>
                        <a:pt x="5" y="112"/>
                      </a:lnTo>
                      <a:lnTo>
                        <a:pt x="7" y="112"/>
                      </a:lnTo>
                      <a:lnTo>
                        <a:pt x="7" y="110"/>
                      </a:lnTo>
                      <a:lnTo>
                        <a:pt x="7" y="107"/>
                      </a:lnTo>
                      <a:lnTo>
                        <a:pt x="5" y="105"/>
                      </a:lnTo>
                      <a:lnTo>
                        <a:pt x="5" y="100"/>
                      </a:lnTo>
                      <a:lnTo>
                        <a:pt x="7" y="97"/>
                      </a:lnTo>
                      <a:lnTo>
                        <a:pt x="9" y="93"/>
                      </a:lnTo>
                      <a:lnTo>
                        <a:pt x="9" y="90"/>
                      </a:lnTo>
                      <a:lnTo>
                        <a:pt x="7" y="88"/>
                      </a:lnTo>
                      <a:lnTo>
                        <a:pt x="4" y="85"/>
                      </a:lnTo>
                      <a:lnTo>
                        <a:pt x="0" y="81"/>
                      </a:lnTo>
                      <a:lnTo>
                        <a:pt x="0" y="78"/>
                      </a:lnTo>
                      <a:lnTo>
                        <a:pt x="0" y="74"/>
                      </a:lnTo>
                      <a:lnTo>
                        <a:pt x="2" y="71"/>
                      </a:lnTo>
                      <a:lnTo>
                        <a:pt x="4" y="67"/>
                      </a:lnTo>
                      <a:lnTo>
                        <a:pt x="5" y="66"/>
                      </a:lnTo>
                      <a:lnTo>
                        <a:pt x="9" y="61"/>
                      </a:lnTo>
                      <a:lnTo>
                        <a:pt x="11" y="59"/>
                      </a:lnTo>
                      <a:lnTo>
                        <a:pt x="24" y="50"/>
                      </a:lnTo>
                      <a:lnTo>
                        <a:pt x="24" y="16"/>
                      </a:lnTo>
                      <a:lnTo>
                        <a:pt x="28" y="14"/>
                      </a:lnTo>
                      <a:close/>
                    </a:path>
                  </a:pathLst>
                </a:custGeom>
                <a:solidFill>
                  <a:srgbClr val="729BC8"/>
                </a:solidFill>
                <a:ln w="7938">
                  <a:solidFill>
                    <a:schemeClr val="bg1"/>
                  </a:solidFill>
                  <a:prstDash val="solid"/>
                  <a:round/>
                  <a:headEnd/>
                  <a:tailEnd/>
                </a:ln>
              </p:spPr>
              <p:txBody>
                <a:bodyPr/>
                <a:lstStyle/>
                <a:p>
                  <a:endParaRPr lang="en-US" dirty="0">
                    <a:latin typeface="+mj-lt"/>
                  </a:endParaRPr>
                </a:p>
              </p:txBody>
            </p:sp>
            <p:sp>
              <p:nvSpPr>
                <p:cNvPr id="112" name="Freeform 111"/>
                <p:cNvSpPr>
                  <a:spLocks/>
                </p:cNvSpPr>
                <p:nvPr/>
              </p:nvSpPr>
              <p:spPr bwMode="auto">
                <a:xfrm>
                  <a:off x="1749663" y="3717582"/>
                  <a:ext cx="653455" cy="1016486"/>
                </a:xfrm>
                <a:custGeom>
                  <a:avLst/>
                  <a:gdLst/>
                  <a:ahLst/>
                  <a:cxnLst>
                    <a:cxn ang="0">
                      <a:pos x="0" y="173"/>
                    </a:cxn>
                    <a:cxn ang="0">
                      <a:pos x="83" y="304"/>
                    </a:cxn>
                    <a:cxn ang="0">
                      <a:pos x="187" y="474"/>
                    </a:cxn>
                    <a:cxn ang="0">
                      <a:pos x="191" y="474"/>
                    </a:cxn>
                    <a:cxn ang="0">
                      <a:pos x="193" y="467"/>
                    </a:cxn>
                    <a:cxn ang="0">
                      <a:pos x="196" y="459"/>
                    </a:cxn>
                    <a:cxn ang="0">
                      <a:pos x="196" y="441"/>
                    </a:cxn>
                    <a:cxn ang="0">
                      <a:pos x="198" y="428"/>
                    </a:cxn>
                    <a:cxn ang="0">
                      <a:pos x="199" y="421"/>
                    </a:cxn>
                    <a:cxn ang="0">
                      <a:pos x="199" y="414"/>
                    </a:cxn>
                    <a:cxn ang="0">
                      <a:pos x="206" y="411"/>
                    </a:cxn>
                    <a:cxn ang="0">
                      <a:pos x="210" y="414"/>
                    </a:cxn>
                    <a:cxn ang="0">
                      <a:pos x="218" y="416"/>
                    </a:cxn>
                    <a:cxn ang="0">
                      <a:pos x="222" y="421"/>
                    </a:cxn>
                    <a:cxn ang="0">
                      <a:pos x="230" y="419"/>
                    </a:cxn>
                    <a:cxn ang="0">
                      <a:pos x="236" y="411"/>
                    </a:cxn>
                    <a:cxn ang="0">
                      <a:pos x="234" y="400"/>
                    </a:cxn>
                    <a:cxn ang="0">
                      <a:pos x="237" y="392"/>
                    </a:cxn>
                    <a:cxn ang="0">
                      <a:pos x="239" y="381"/>
                    </a:cxn>
                    <a:cxn ang="0">
                      <a:pos x="241" y="373"/>
                    </a:cxn>
                    <a:cxn ang="0">
                      <a:pos x="246" y="347"/>
                    </a:cxn>
                    <a:cxn ang="0">
                      <a:pos x="251" y="323"/>
                    </a:cxn>
                    <a:cxn ang="0">
                      <a:pos x="258" y="290"/>
                    </a:cxn>
                    <a:cxn ang="0">
                      <a:pos x="261" y="270"/>
                    </a:cxn>
                    <a:cxn ang="0">
                      <a:pos x="265" y="246"/>
                    </a:cxn>
                    <a:cxn ang="0">
                      <a:pos x="270" y="223"/>
                    </a:cxn>
                    <a:cxn ang="0">
                      <a:pos x="275" y="201"/>
                    </a:cxn>
                    <a:cxn ang="0">
                      <a:pos x="280" y="178"/>
                    </a:cxn>
                    <a:cxn ang="0">
                      <a:pos x="285" y="153"/>
                    </a:cxn>
                    <a:cxn ang="0">
                      <a:pos x="291" y="129"/>
                    </a:cxn>
                    <a:cxn ang="0">
                      <a:pos x="296" y="108"/>
                    </a:cxn>
                    <a:cxn ang="0">
                      <a:pos x="301" y="86"/>
                    </a:cxn>
                    <a:cxn ang="0">
                      <a:pos x="306" y="65"/>
                    </a:cxn>
                  </a:cxnLst>
                  <a:rect l="0" t="0" r="r" b="b"/>
                  <a:pathLst>
                    <a:path w="306" h="476">
                      <a:moveTo>
                        <a:pt x="52" y="0"/>
                      </a:moveTo>
                      <a:lnTo>
                        <a:pt x="0" y="173"/>
                      </a:lnTo>
                      <a:lnTo>
                        <a:pt x="14" y="194"/>
                      </a:lnTo>
                      <a:lnTo>
                        <a:pt x="83" y="304"/>
                      </a:lnTo>
                      <a:lnTo>
                        <a:pt x="105" y="342"/>
                      </a:lnTo>
                      <a:lnTo>
                        <a:pt x="187" y="474"/>
                      </a:lnTo>
                      <a:lnTo>
                        <a:pt x="189" y="476"/>
                      </a:lnTo>
                      <a:lnTo>
                        <a:pt x="191" y="474"/>
                      </a:lnTo>
                      <a:lnTo>
                        <a:pt x="191" y="469"/>
                      </a:lnTo>
                      <a:lnTo>
                        <a:pt x="193" y="467"/>
                      </a:lnTo>
                      <a:lnTo>
                        <a:pt x="194" y="466"/>
                      </a:lnTo>
                      <a:lnTo>
                        <a:pt x="196" y="459"/>
                      </a:lnTo>
                      <a:lnTo>
                        <a:pt x="196" y="450"/>
                      </a:lnTo>
                      <a:lnTo>
                        <a:pt x="196" y="441"/>
                      </a:lnTo>
                      <a:lnTo>
                        <a:pt x="196" y="431"/>
                      </a:lnTo>
                      <a:lnTo>
                        <a:pt x="198" y="428"/>
                      </a:lnTo>
                      <a:lnTo>
                        <a:pt x="199" y="426"/>
                      </a:lnTo>
                      <a:lnTo>
                        <a:pt x="199" y="421"/>
                      </a:lnTo>
                      <a:lnTo>
                        <a:pt x="198" y="417"/>
                      </a:lnTo>
                      <a:lnTo>
                        <a:pt x="199" y="414"/>
                      </a:lnTo>
                      <a:lnTo>
                        <a:pt x="203" y="411"/>
                      </a:lnTo>
                      <a:lnTo>
                        <a:pt x="206" y="411"/>
                      </a:lnTo>
                      <a:lnTo>
                        <a:pt x="208" y="412"/>
                      </a:lnTo>
                      <a:lnTo>
                        <a:pt x="210" y="414"/>
                      </a:lnTo>
                      <a:lnTo>
                        <a:pt x="215" y="414"/>
                      </a:lnTo>
                      <a:lnTo>
                        <a:pt x="218" y="416"/>
                      </a:lnTo>
                      <a:lnTo>
                        <a:pt x="220" y="419"/>
                      </a:lnTo>
                      <a:lnTo>
                        <a:pt x="222" y="421"/>
                      </a:lnTo>
                      <a:lnTo>
                        <a:pt x="227" y="421"/>
                      </a:lnTo>
                      <a:lnTo>
                        <a:pt x="230" y="419"/>
                      </a:lnTo>
                      <a:lnTo>
                        <a:pt x="234" y="414"/>
                      </a:lnTo>
                      <a:lnTo>
                        <a:pt x="236" y="411"/>
                      </a:lnTo>
                      <a:lnTo>
                        <a:pt x="234" y="405"/>
                      </a:lnTo>
                      <a:lnTo>
                        <a:pt x="234" y="400"/>
                      </a:lnTo>
                      <a:lnTo>
                        <a:pt x="234" y="395"/>
                      </a:lnTo>
                      <a:lnTo>
                        <a:pt x="237" y="392"/>
                      </a:lnTo>
                      <a:lnTo>
                        <a:pt x="239" y="385"/>
                      </a:lnTo>
                      <a:lnTo>
                        <a:pt x="239" y="381"/>
                      </a:lnTo>
                      <a:lnTo>
                        <a:pt x="241" y="378"/>
                      </a:lnTo>
                      <a:lnTo>
                        <a:pt x="241" y="373"/>
                      </a:lnTo>
                      <a:lnTo>
                        <a:pt x="244" y="359"/>
                      </a:lnTo>
                      <a:lnTo>
                        <a:pt x="246" y="347"/>
                      </a:lnTo>
                      <a:lnTo>
                        <a:pt x="248" y="335"/>
                      </a:lnTo>
                      <a:lnTo>
                        <a:pt x="251" y="323"/>
                      </a:lnTo>
                      <a:lnTo>
                        <a:pt x="254" y="306"/>
                      </a:lnTo>
                      <a:lnTo>
                        <a:pt x="258" y="290"/>
                      </a:lnTo>
                      <a:lnTo>
                        <a:pt x="260" y="280"/>
                      </a:lnTo>
                      <a:lnTo>
                        <a:pt x="261" y="270"/>
                      </a:lnTo>
                      <a:lnTo>
                        <a:pt x="263" y="256"/>
                      </a:lnTo>
                      <a:lnTo>
                        <a:pt x="265" y="246"/>
                      </a:lnTo>
                      <a:lnTo>
                        <a:pt x="268" y="235"/>
                      </a:lnTo>
                      <a:lnTo>
                        <a:pt x="270" y="223"/>
                      </a:lnTo>
                      <a:lnTo>
                        <a:pt x="273" y="211"/>
                      </a:lnTo>
                      <a:lnTo>
                        <a:pt x="275" y="201"/>
                      </a:lnTo>
                      <a:lnTo>
                        <a:pt x="277" y="190"/>
                      </a:lnTo>
                      <a:lnTo>
                        <a:pt x="280" y="178"/>
                      </a:lnTo>
                      <a:lnTo>
                        <a:pt x="282" y="166"/>
                      </a:lnTo>
                      <a:lnTo>
                        <a:pt x="285" y="153"/>
                      </a:lnTo>
                      <a:lnTo>
                        <a:pt x="287" y="142"/>
                      </a:lnTo>
                      <a:lnTo>
                        <a:pt x="291" y="129"/>
                      </a:lnTo>
                      <a:lnTo>
                        <a:pt x="292" y="117"/>
                      </a:lnTo>
                      <a:lnTo>
                        <a:pt x="296" y="108"/>
                      </a:lnTo>
                      <a:lnTo>
                        <a:pt x="297" y="96"/>
                      </a:lnTo>
                      <a:lnTo>
                        <a:pt x="301" y="86"/>
                      </a:lnTo>
                      <a:lnTo>
                        <a:pt x="301" y="75"/>
                      </a:lnTo>
                      <a:lnTo>
                        <a:pt x="306" y="65"/>
                      </a:lnTo>
                      <a:lnTo>
                        <a:pt x="52" y="0"/>
                      </a:lnTo>
                      <a:close/>
                    </a:path>
                  </a:pathLst>
                </a:custGeom>
                <a:solidFill>
                  <a:srgbClr val="8C979F"/>
                </a:solidFill>
                <a:ln w="7938">
                  <a:solidFill>
                    <a:schemeClr val="bg1"/>
                  </a:solidFill>
                  <a:prstDash val="solid"/>
                  <a:round/>
                  <a:headEnd/>
                  <a:tailEnd/>
                </a:ln>
              </p:spPr>
              <p:txBody>
                <a:bodyPr/>
                <a:lstStyle/>
                <a:p>
                  <a:endParaRPr lang="en-US" dirty="0">
                    <a:latin typeface="+mj-lt"/>
                  </a:endParaRPr>
                </a:p>
              </p:txBody>
            </p:sp>
            <p:sp>
              <p:nvSpPr>
                <p:cNvPr id="113" name="Freeform 112"/>
                <p:cNvSpPr>
                  <a:spLocks/>
                </p:cNvSpPr>
                <p:nvPr/>
              </p:nvSpPr>
              <p:spPr bwMode="auto">
                <a:xfrm>
                  <a:off x="1499100" y="4377918"/>
                  <a:ext cx="687625" cy="646329"/>
                </a:xfrm>
                <a:custGeom>
                  <a:avLst/>
                  <a:gdLst>
                    <a:gd name="connsiteX0" fmla="*/ 8567 w 10000"/>
                    <a:gd name="connsiteY0" fmla="*/ 10000 h 10000"/>
                    <a:gd name="connsiteX1" fmla="*/ 8320 w 10000"/>
                    <a:gd name="connsiteY1" fmla="*/ 10000 h 10000"/>
                    <a:gd name="connsiteX2" fmla="*/ 8182 w 10000"/>
                    <a:gd name="connsiteY2" fmla="*/ 10000 h 10000"/>
                    <a:gd name="connsiteX3" fmla="*/ 8044 w 10000"/>
                    <a:gd name="connsiteY3" fmla="*/ 9955 h 10000"/>
                    <a:gd name="connsiteX4" fmla="*/ 7851 w 10000"/>
                    <a:gd name="connsiteY4" fmla="*/ 9955 h 10000"/>
                    <a:gd name="connsiteX5" fmla="*/ 7631 w 10000"/>
                    <a:gd name="connsiteY5" fmla="*/ 9955 h 10000"/>
                    <a:gd name="connsiteX6" fmla="*/ 7383 w 10000"/>
                    <a:gd name="connsiteY6" fmla="*/ 9910 h 10000"/>
                    <a:gd name="connsiteX7" fmla="*/ 7190 w 10000"/>
                    <a:gd name="connsiteY7" fmla="*/ 9881 h 10000"/>
                    <a:gd name="connsiteX8" fmla="*/ 6970 w 10000"/>
                    <a:gd name="connsiteY8" fmla="*/ 9881 h 10000"/>
                    <a:gd name="connsiteX9" fmla="*/ 6722 w 10000"/>
                    <a:gd name="connsiteY9" fmla="*/ 9881 h 10000"/>
                    <a:gd name="connsiteX10" fmla="*/ 6529 w 10000"/>
                    <a:gd name="connsiteY10" fmla="*/ 9851 h 10000"/>
                    <a:gd name="connsiteX11" fmla="*/ 6391 w 10000"/>
                    <a:gd name="connsiteY11" fmla="*/ 9821 h 10000"/>
                    <a:gd name="connsiteX12" fmla="*/ 6198 w 10000"/>
                    <a:gd name="connsiteY12" fmla="*/ 9821 h 10000"/>
                    <a:gd name="connsiteX13" fmla="*/ 6061 w 10000"/>
                    <a:gd name="connsiteY13" fmla="*/ 9806 h 10000"/>
                    <a:gd name="connsiteX14" fmla="*/ 5950 w 10000"/>
                    <a:gd name="connsiteY14" fmla="*/ 9776 h 10000"/>
                    <a:gd name="connsiteX15" fmla="*/ 5730 w 10000"/>
                    <a:gd name="connsiteY15" fmla="*/ 9776 h 10000"/>
                    <a:gd name="connsiteX16" fmla="*/ 5620 w 10000"/>
                    <a:gd name="connsiteY16" fmla="*/ 9806 h 10000"/>
                    <a:gd name="connsiteX17" fmla="*/ 5537 w 10000"/>
                    <a:gd name="connsiteY17" fmla="*/ 9746 h 10000"/>
                    <a:gd name="connsiteX18" fmla="*/ 5537 w 10000"/>
                    <a:gd name="connsiteY18" fmla="*/ 9701 h 10000"/>
                    <a:gd name="connsiteX19" fmla="*/ 5537 w 10000"/>
                    <a:gd name="connsiteY19" fmla="*/ 9597 h 10000"/>
                    <a:gd name="connsiteX20" fmla="*/ 5537 w 10000"/>
                    <a:gd name="connsiteY20" fmla="*/ 9597 h 10000"/>
                    <a:gd name="connsiteX21" fmla="*/ 5592 w 10000"/>
                    <a:gd name="connsiteY21" fmla="*/ 9537 h 10000"/>
                    <a:gd name="connsiteX22" fmla="*/ 5592 w 10000"/>
                    <a:gd name="connsiteY22" fmla="*/ 9537 h 10000"/>
                    <a:gd name="connsiteX23" fmla="*/ 5592 w 10000"/>
                    <a:gd name="connsiteY23" fmla="*/ 9448 h 10000"/>
                    <a:gd name="connsiteX24" fmla="*/ 5592 w 10000"/>
                    <a:gd name="connsiteY24" fmla="*/ 9343 h 10000"/>
                    <a:gd name="connsiteX25" fmla="*/ 5537 w 10000"/>
                    <a:gd name="connsiteY25" fmla="*/ 9239 h 10000"/>
                    <a:gd name="connsiteX26" fmla="*/ 5537 w 10000"/>
                    <a:gd name="connsiteY26" fmla="*/ 9179 h 10000"/>
                    <a:gd name="connsiteX27" fmla="*/ 5455 w 10000"/>
                    <a:gd name="connsiteY27" fmla="*/ 9104 h 10000"/>
                    <a:gd name="connsiteX28" fmla="*/ 5399 w 10000"/>
                    <a:gd name="connsiteY28" fmla="*/ 9030 h 10000"/>
                    <a:gd name="connsiteX29" fmla="*/ 5262 w 10000"/>
                    <a:gd name="connsiteY29" fmla="*/ 8955 h 10000"/>
                    <a:gd name="connsiteX30" fmla="*/ 5124 w 10000"/>
                    <a:gd name="connsiteY30" fmla="*/ 8851 h 10000"/>
                    <a:gd name="connsiteX31" fmla="*/ 4959 w 10000"/>
                    <a:gd name="connsiteY31" fmla="*/ 8776 h 10000"/>
                    <a:gd name="connsiteX32" fmla="*/ 4876 w 10000"/>
                    <a:gd name="connsiteY32" fmla="*/ 8642 h 10000"/>
                    <a:gd name="connsiteX33" fmla="*/ 4738 w 10000"/>
                    <a:gd name="connsiteY33" fmla="*/ 8537 h 10000"/>
                    <a:gd name="connsiteX34" fmla="*/ 4628 w 10000"/>
                    <a:gd name="connsiteY34" fmla="*/ 8493 h 10000"/>
                    <a:gd name="connsiteX35" fmla="*/ 4408 w 10000"/>
                    <a:gd name="connsiteY35" fmla="*/ 8463 h 10000"/>
                    <a:gd name="connsiteX36" fmla="*/ 4353 w 10000"/>
                    <a:gd name="connsiteY36" fmla="*/ 8418 h 10000"/>
                    <a:gd name="connsiteX37" fmla="*/ 4353 w 10000"/>
                    <a:gd name="connsiteY37" fmla="*/ 8343 h 10000"/>
                    <a:gd name="connsiteX38" fmla="*/ 4353 w 10000"/>
                    <a:gd name="connsiteY38" fmla="*/ 8284 h 10000"/>
                    <a:gd name="connsiteX39" fmla="*/ 4353 w 10000"/>
                    <a:gd name="connsiteY39" fmla="*/ 8239 h 10000"/>
                    <a:gd name="connsiteX40" fmla="*/ 4353 w 10000"/>
                    <a:gd name="connsiteY40" fmla="*/ 8239 h 10000"/>
                    <a:gd name="connsiteX41" fmla="*/ 4298 w 10000"/>
                    <a:gd name="connsiteY41" fmla="*/ 8179 h 10000"/>
                    <a:gd name="connsiteX42" fmla="*/ 4298 w 10000"/>
                    <a:gd name="connsiteY42" fmla="*/ 8164 h 10000"/>
                    <a:gd name="connsiteX43" fmla="*/ 4298 w 10000"/>
                    <a:gd name="connsiteY43" fmla="*/ 8164 h 10000"/>
                    <a:gd name="connsiteX44" fmla="*/ 4215 w 10000"/>
                    <a:gd name="connsiteY44" fmla="*/ 8134 h 10000"/>
                    <a:gd name="connsiteX45" fmla="*/ 4105 w 10000"/>
                    <a:gd name="connsiteY45" fmla="*/ 8104 h 10000"/>
                    <a:gd name="connsiteX46" fmla="*/ 4022 w 10000"/>
                    <a:gd name="connsiteY46" fmla="*/ 8134 h 10000"/>
                    <a:gd name="connsiteX47" fmla="*/ 3939 w 10000"/>
                    <a:gd name="connsiteY47" fmla="*/ 8164 h 10000"/>
                    <a:gd name="connsiteX48" fmla="*/ 3884 w 10000"/>
                    <a:gd name="connsiteY48" fmla="*/ 8104 h 10000"/>
                    <a:gd name="connsiteX49" fmla="*/ 3609 w 10000"/>
                    <a:gd name="connsiteY49" fmla="*/ 7985 h 10000"/>
                    <a:gd name="connsiteX50" fmla="*/ 3416 w 10000"/>
                    <a:gd name="connsiteY50" fmla="*/ 7896 h 10000"/>
                    <a:gd name="connsiteX51" fmla="*/ 3416 w 10000"/>
                    <a:gd name="connsiteY51" fmla="*/ 7851 h 10000"/>
                    <a:gd name="connsiteX52" fmla="*/ 3306 w 10000"/>
                    <a:gd name="connsiteY52" fmla="*/ 7806 h 10000"/>
                    <a:gd name="connsiteX53" fmla="*/ 3168 w 10000"/>
                    <a:gd name="connsiteY53" fmla="*/ 7716 h 10000"/>
                    <a:gd name="connsiteX54" fmla="*/ 3030 w 10000"/>
                    <a:gd name="connsiteY54" fmla="*/ 7627 h 10000"/>
                    <a:gd name="connsiteX55" fmla="*/ 2893 w 10000"/>
                    <a:gd name="connsiteY55" fmla="*/ 7597 h 10000"/>
                    <a:gd name="connsiteX56" fmla="*/ 2782 w 10000"/>
                    <a:gd name="connsiteY56" fmla="*/ 7597 h 10000"/>
                    <a:gd name="connsiteX57" fmla="*/ 2700 w 10000"/>
                    <a:gd name="connsiteY57" fmla="*/ 7597 h 10000"/>
                    <a:gd name="connsiteX58" fmla="*/ 2562 w 10000"/>
                    <a:gd name="connsiteY58" fmla="*/ 7537 h 10000"/>
                    <a:gd name="connsiteX59" fmla="*/ 2369 w 10000"/>
                    <a:gd name="connsiteY59" fmla="*/ 7433 h 10000"/>
                    <a:gd name="connsiteX60" fmla="*/ 2231 w 10000"/>
                    <a:gd name="connsiteY60" fmla="*/ 7388 h 10000"/>
                    <a:gd name="connsiteX61" fmla="*/ 2039 w 10000"/>
                    <a:gd name="connsiteY61" fmla="*/ 7358 h 10000"/>
                    <a:gd name="connsiteX62" fmla="*/ 1901 w 10000"/>
                    <a:gd name="connsiteY62" fmla="*/ 7313 h 10000"/>
                    <a:gd name="connsiteX63" fmla="*/ 1846 w 10000"/>
                    <a:gd name="connsiteY63" fmla="*/ 7254 h 10000"/>
                    <a:gd name="connsiteX64" fmla="*/ 1846 w 10000"/>
                    <a:gd name="connsiteY64" fmla="*/ 7179 h 10000"/>
                    <a:gd name="connsiteX65" fmla="*/ 1901 w 10000"/>
                    <a:gd name="connsiteY65" fmla="*/ 7164 h 10000"/>
                    <a:gd name="connsiteX66" fmla="*/ 1901 w 10000"/>
                    <a:gd name="connsiteY66" fmla="*/ 7075 h 10000"/>
                    <a:gd name="connsiteX67" fmla="*/ 1901 w 10000"/>
                    <a:gd name="connsiteY67" fmla="*/ 7000 h 10000"/>
                    <a:gd name="connsiteX68" fmla="*/ 1901 w 10000"/>
                    <a:gd name="connsiteY68" fmla="*/ 6955 h 10000"/>
                    <a:gd name="connsiteX69" fmla="*/ 1983 w 10000"/>
                    <a:gd name="connsiteY69" fmla="*/ 6881 h 10000"/>
                    <a:gd name="connsiteX70" fmla="*/ 2039 w 10000"/>
                    <a:gd name="connsiteY70" fmla="*/ 6821 h 10000"/>
                    <a:gd name="connsiteX71" fmla="*/ 2039 w 10000"/>
                    <a:gd name="connsiteY71" fmla="*/ 6776 h 10000"/>
                    <a:gd name="connsiteX72" fmla="*/ 1983 w 10000"/>
                    <a:gd name="connsiteY72" fmla="*/ 6716 h 10000"/>
                    <a:gd name="connsiteX73" fmla="*/ 1901 w 10000"/>
                    <a:gd name="connsiteY73" fmla="*/ 6642 h 10000"/>
                    <a:gd name="connsiteX74" fmla="*/ 1791 w 10000"/>
                    <a:gd name="connsiteY74" fmla="*/ 6612 h 10000"/>
                    <a:gd name="connsiteX75" fmla="*/ 1791 w 10000"/>
                    <a:gd name="connsiteY75" fmla="*/ 6567 h 10000"/>
                    <a:gd name="connsiteX76" fmla="*/ 1846 w 10000"/>
                    <a:gd name="connsiteY76" fmla="*/ 6493 h 10000"/>
                    <a:gd name="connsiteX77" fmla="*/ 1736 w 10000"/>
                    <a:gd name="connsiteY77" fmla="*/ 6388 h 10000"/>
                    <a:gd name="connsiteX78" fmla="*/ 1653 w 10000"/>
                    <a:gd name="connsiteY78" fmla="*/ 6313 h 10000"/>
                    <a:gd name="connsiteX79" fmla="*/ 1653 w 10000"/>
                    <a:gd name="connsiteY79" fmla="*/ 6239 h 10000"/>
                    <a:gd name="connsiteX80" fmla="*/ 1598 w 10000"/>
                    <a:gd name="connsiteY80" fmla="*/ 6164 h 10000"/>
                    <a:gd name="connsiteX81" fmla="*/ 1515 w 10000"/>
                    <a:gd name="connsiteY81" fmla="*/ 6104 h 10000"/>
                    <a:gd name="connsiteX82" fmla="*/ 1460 w 10000"/>
                    <a:gd name="connsiteY82" fmla="*/ 6000 h 10000"/>
                    <a:gd name="connsiteX83" fmla="*/ 1322 w 10000"/>
                    <a:gd name="connsiteY83" fmla="*/ 5881 h 10000"/>
                    <a:gd name="connsiteX84" fmla="*/ 1267 w 10000"/>
                    <a:gd name="connsiteY84" fmla="*/ 5821 h 10000"/>
                    <a:gd name="connsiteX85" fmla="*/ 1185 w 10000"/>
                    <a:gd name="connsiteY85" fmla="*/ 5716 h 10000"/>
                    <a:gd name="connsiteX86" fmla="*/ 1185 w 10000"/>
                    <a:gd name="connsiteY86" fmla="*/ 5672 h 10000"/>
                    <a:gd name="connsiteX87" fmla="*/ 1129 w 10000"/>
                    <a:gd name="connsiteY87" fmla="*/ 5612 h 10000"/>
                    <a:gd name="connsiteX88" fmla="*/ 1074 w 10000"/>
                    <a:gd name="connsiteY88" fmla="*/ 5537 h 10000"/>
                    <a:gd name="connsiteX89" fmla="*/ 1047 w 10000"/>
                    <a:gd name="connsiteY89" fmla="*/ 5493 h 10000"/>
                    <a:gd name="connsiteX90" fmla="*/ 937 w 10000"/>
                    <a:gd name="connsiteY90" fmla="*/ 5418 h 10000"/>
                    <a:gd name="connsiteX91" fmla="*/ 937 w 10000"/>
                    <a:gd name="connsiteY91" fmla="*/ 5358 h 10000"/>
                    <a:gd name="connsiteX92" fmla="*/ 992 w 10000"/>
                    <a:gd name="connsiteY92" fmla="*/ 5284 h 10000"/>
                    <a:gd name="connsiteX93" fmla="*/ 1047 w 10000"/>
                    <a:gd name="connsiteY93" fmla="*/ 5239 h 10000"/>
                    <a:gd name="connsiteX94" fmla="*/ 1074 w 10000"/>
                    <a:gd name="connsiteY94" fmla="*/ 5239 h 10000"/>
                    <a:gd name="connsiteX95" fmla="*/ 1129 w 10000"/>
                    <a:gd name="connsiteY95" fmla="*/ 5179 h 10000"/>
                    <a:gd name="connsiteX96" fmla="*/ 1240 w 10000"/>
                    <a:gd name="connsiteY96" fmla="*/ 5179 h 10000"/>
                    <a:gd name="connsiteX97" fmla="*/ 1240 w 10000"/>
                    <a:gd name="connsiteY97" fmla="*/ 5179 h 10000"/>
                    <a:gd name="connsiteX98" fmla="*/ 1267 w 10000"/>
                    <a:gd name="connsiteY98" fmla="*/ 5104 h 10000"/>
                    <a:gd name="connsiteX99" fmla="*/ 1267 w 10000"/>
                    <a:gd name="connsiteY99" fmla="*/ 5060 h 10000"/>
                    <a:gd name="connsiteX100" fmla="*/ 1322 w 10000"/>
                    <a:gd name="connsiteY100" fmla="*/ 5030 h 10000"/>
                    <a:gd name="connsiteX101" fmla="*/ 1267 w 10000"/>
                    <a:gd name="connsiteY101" fmla="*/ 4970 h 10000"/>
                    <a:gd name="connsiteX102" fmla="*/ 1267 w 10000"/>
                    <a:gd name="connsiteY102" fmla="*/ 4955 h 10000"/>
                    <a:gd name="connsiteX103" fmla="*/ 1240 w 10000"/>
                    <a:gd name="connsiteY103" fmla="*/ 4925 h 10000"/>
                    <a:gd name="connsiteX104" fmla="*/ 1240 w 10000"/>
                    <a:gd name="connsiteY104" fmla="*/ 4881 h 10000"/>
                    <a:gd name="connsiteX105" fmla="*/ 1074 w 10000"/>
                    <a:gd name="connsiteY105" fmla="*/ 4821 h 10000"/>
                    <a:gd name="connsiteX106" fmla="*/ 937 w 10000"/>
                    <a:gd name="connsiteY106" fmla="*/ 4791 h 10000"/>
                    <a:gd name="connsiteX107" fmla="*/ 909 w 10000"/>
                    <a:gd name="connsiteY107" fmla="*/ 4746 h 10000"/>
                    <a:gd name="connsiteX108" fmla="*/ 854 w 10000"/>
                    <a:gd name="connsiteY108" fmla="*/ 4701 h 10000"/>
                    <a:gd name="connsiteX109" fmla="*/ 799 w 10000"/>
                    <a:gd name="connsiteY109" fmla="*/ 4642 h 10000"/>
                    <a:gd name="connsiteX110" fmla="*/ 799 w 10000"/>
                    <a:gd name="connsiteY110" fmla="*/ 4463 h 10000"/>
                    <a:gd name="connsiteX111" fmla="*/ 799 w 10000"/>
                    <a:gd name="connsiteY111" fmla="*/ 4388 h 10000"/>
                    <a:gd name="connsiteX112" fmla="*/ 854 w 10000"/>
                    <a:gd name="connsiteY112" fmla="*/ 4313 h 10000"/>
                    <a:gd name="connsiteX113" fmla="*/ 854 w 10000"/>
                    <a:gd name="connsiteY113" fmla="*/ 4239 h 10000"/>
                    <a:gd name="connsiteX114" fmla="*/ 854 w 10000"/>
                    <a:gd name="connsiteY114" fmla="*/ 4149 h 10000"/>
                    <a:gd name="connsiteX115" fmla="*/ 854 w 10000"/>
                    <a:gd name="connsiteY115" fmla="*/ 4104 h 10000"/>
                    <a:gd name="connsiteX116" fmla="*/ 909 w 10000"/>
                    <a:gd name="connsiteY116" fmla="*/ 4060 h 10000"/>
                    <a:gd name="connsiteX117" fmla="*/ 992 w 10000"/>
                    <a:gd name="connsiteY117" fmla="*/ 4104 h 10000"/>
                    <a:gd name="connsiteX118" fmla="*/ 1047 w 10000"/>
                    <a:gd name="connsiteY118" fmla="*/ 4149 h 10000"/>
                    <a:gd name="connsiteX119" fmla="*/ 1047 w 10000"/>
                    <a:gd name="connsiteY119" fmla="*/ 4209 h 10000"/>
                    <a:gd name="connsiteX120" fmla="*/ 1074 w 10000"/>
                    <a:gd name="connsiteY120" fmla="*/ 4239 h 10000"/>
                    <a:gd name="connsiteX121" fmla="*/ 1185 w 10000"/>
                    <a:gd name="connsiteY121" fmla="*/ 4284 h 10000"/>
                    <a:gd name="connsiteX122" fmla="*/ 1185 w 10000"/>
                    <a:gd name="connsiteY122" fmla="*/ 4328 h 10000"/>
                    <a:gd name="connsiteX123" fmla="*/ 1240 w 10000"/>
                    <a:gd name="connsiteY123" fmla="*/ 4358 h 10000"/>
                    <a:gd name="connsiteX124" fmla="*/ 1267 w 10000"/>
                    <a:gd name="connsiteY124" fmla="*/ 4313 h 10000"/>
                    <a:gd name="connsiteX125" fmla="*/ 1240 w 10000"/>
                    <a:gd name="connsiteY125" fmla="*/ 4254 h 10000"/>
                    <a:gd name="connsiteX126" fmla="*/ 1240 w 10000"/>
                    <a:gd name="connsiteY126" fmla="*/ 4179 h 10000"/>
                    <a:gd name="connsiteX127" fmla="*/ 1240 w 10000"/>
                    <a:gd name="connsiteY127" fmla="*/ 4134 h 10000"/>
                    <a:gd name="connsiteX128" fmla="*/ 1240 w 10000"/>
                    <a:gd name="connsiteY128" fmla="*/ 4075 h 10000"/>
                    <a:gd name="connsiteX129" fmla="*/ 1267 w 10000"/>
                    <a:gd name="connsiteY129" fmla="*/ 4030 h 10000"/>
                    <a:gd name="connsiteX130" fmla="*/ 1377 w 10000"/>
                    <a:gd name="connsiteY130" fmla="*/ 3970 h 10000"/>
                    <a:gd name="connsiteX131" fmla="*/ 1515 w 10000"/>
                    <a:gd name="connsiteY131" fmla="*/ 3925 h 10000"/>
                    <a:gd name="connsiteX132" fmla="*/ 1570 w 10000"/>
                    <a:gd name="connsiteY132" fmla="*/ 3881 h 10000"/>
                    <a:gd name="connsiteX133" fmla="*/ 1515 w 10000"/>
                    <a:gd name="connsiteY133" fmla="*/ 3791 h 10000"/>
                    <a:gd name="connsiteX134" fmla="*/ 1377 w 10000"/>
                    <a:gd name="connsiteY134" fmla="*/ 3746 h 10000"/>
                    <a:gd name="connsiteX135" fmla="*/ 1240 w 10000"/>
                    <a:gd name="connsiteY135" fmla="*/ 3746 h 10000"/>
                    <a:gd name="connsiteX136" fmla="*/ 1185 w 10000"/>
                    <a:gd name="connsiteY136" fmla="*/ 3716 h 10000"/>
                    <a:gd name="connsiteX137" fmla="*/ 1129 w 10000"/>
                    <a:gd name="connsiteY137" fmla="*/ 3716 h 10000"/>
                    <a:gd name="connsiteX138" fmla="*/ 1047 w 10000"/>
                    <a:gd name="connsiteY138" fmla="*/ 3776 h 10000"/>
                    <a:gd name="connsiteX139" fmla="*/ 1047 w 10000"/>
                    <a:gd name="connsiteY139" fmla="*/ 3821 h 10000"/>
                    <a:gd name="connsiteX140" fmla="*/ 992 w 10000"/>
                    <a:gd name="connsiteY140" fmla="*/ 3851 h 10000"/>
                    <a:gd name="connsiteX141" fmla="*/ 992 w 10000"/>
                    <a:gd name="connsiteY141" fmla="*/ 3896 h 10000"/>
                    <a:gd name="connsiteX142" fmla="*/ 992 w 10000"/>
                    <a:gd name="connsiteY142" fmla="*/ 3896 h 10000"/>
                    <a:gd name="connsiteX143" fmla="*/ 992 w 10000"/>
                    <a:gd name="connsiteY143" fmla="*/ 3925 h 10000"/>
                    <a:gd name="connsiteX144" fmla="*/ 937 w 10000"/>
                    <a:gd name="connsiteY144" fmla="*/ 3955 h 10000"/>
                    <a:gd name="connsiteX145" fmla="*/ 937 w 10000"/>
                    <a:gd name="connsiteY145" fmla="*/ 3955 h 10000"/>
                    <a:gd name="connsiteX146" fmla="*/ 909 w 10000"/>
                    <a:gd name="connsiteY146" fmla="*/ 3925 h 10000"/>
                    <a:gd name="connsiteX147" fmla="*/ 854 w 10000"/>
                    <a:gd name="connsiteY147" fmla="*/ 3925 h 10000"/>
                    <a:gd name="connsiteX148" fmla="*/ 744 w 10000"/>
                    <a:gd name="connsiteY148" fmla="*/ 3851 h 10000"/>
                    <a:gd name="connsiteX149" fmla="*/ 606 w 10000"/>
                    <a:gd name="connsiteY149" fmla="*/ 3821 h 10000"/>
                    <a:gd name="connsiteX150" fmla="*/ 579 w 10000"/>
                    <a:gd name="connsiteY150" fmla="*/ 3776 h 10000"/>
                    <a:gd name="connsiteX151" fmla="*/ 523 w 10000"/>
                    <a:gd name="connsiteY151" fmla="*/ 3716 h 10000"/>
                    <a:gd name="connsiteX152" fmla="*/ 468 w 10000"/>
                    <a:gd name="connsiteY152" fmla="*/ 3672 h 10000"/>
                    <a:gd name="connsiteX153" fmla="*/ 468 w 10000"/>
                    <a:gd name="connsiteY153" fmla="*/ 3597 h 10000"/>
                    <a:gd name="connsiteX154" fmla="*/ 579 w 10000"/>
                    <a:gd name="connsiteY154" fmla="*/ 3537 h 10000"/>
                    <a:gd name="connsiteX155" fmla="*/ 579 w 10000"/>
                    <a:gd name="connsiteY155" fmla="*/ 3463 h 10000"/>
                    <a:gd name="connsiteX156" fmla="*/ 523 w 10000"/>
                    <a:gd name="connsiteY156" fmla="*/ 3388 h 10000"/>
                    <a:gd name="connsiteX157" fmla="*/ 468 w 10000"/>
                    <a:gd name="connsiteY157" fmla="*/ 3358 h 10000"/>
                    <a:gd name="connsiteX158" fmla="*/ 413 w 10000"/>
                    <a:gd name="connsiteY158" fmla="*/ 3284 h 10000"/>
                    <a:gd name="connsiteX159" fmla="*/ 386 w 10000"/>
                    <a:gd name="connsiteY159" fmla="*/ 3239 h 10000"/>
                    <a:gd name="connsiteX160" fmla="*/ 331 w 10000"/>
                    <a:gd name="connsiteY160" fmla="*/ 3209 h 10000"/>
                    <a:gd name="connsiteX161" fmla="*/ 331 w 10000"/>
                    <a:gd name="connsiteY161" fmla="*/ 3134 h 10000"/>
                    <a:gd name="connsiteX162" fmla="*/ 275 w 10000"/>
                    <a:gd name="connsiteY162" fmla="*/ 3104 h 10000"/>
                    <a:gd name="connsiteX163" fmla="*/ 220 w 10000"/>
                    <a:gd name="connsiteY163" fmla="*/ 3060 h 10000"/>
                    <a:gd name="connsiteX164" fmla="*/ 193 w 10000"/>
                    <a:gd name="connsiteY164" fmla="*/ 3000 h 10000"/>
                    <a:gd name="connsiteX165" fmla="*/ 193 w 10000"/>
                    <a:gd name="connsiteY165" fmla="*/ 2970 h 10000"/>
                    <a:gd name="connsiteX166" fmla="*/ 138 w 10000"/>
                    <a:gd name="connsiteY166" fmla="*/ 2925 h 10000"/>
                    <a:gd name="connsiteX167" fmla="*/ 83 w 10000"/>
                    <a:gd name="connsiteY167" fmla="*/ 2866 h 10000"/>
                    <a:gd name="connsiteX168" fmla="*/ 83 w 10000"/>
                    <a:gd name="connsiteY168" fmla="*/ 2821 h 10000"/>
                    <a:gd name="connsiteX169" fmla="*/ 83 w 10000"/>
                    <a:gd name="connsiteY169" fmla="*/ 2776 h 10000"/>
                    <a:gd name="connsiteX170" fmla="*/ 138 w 10000"/>
                    <a:gd name="connsiteY170" fmla="*/ 2716 h 10000"/>
                    <a:gd name="connsiteX171" fmla="*/ 138 w 10000"/>
                    <a:gd name="connsiteY171" fmla="*/ 2642 h 10000"/>
                    <a:gd name="connsiteX172" fmla="*/ 193 w 10000"/>
                    <a:gd name="connsiteY172" fmla="*/ 2597 h 10000"/>
                    <a:gd name="connsiteX173" fmla="*/ 220 w 10000"/>
                    <a:gd name="connsiteY173" fmla="*/ 2507 h 10000"/>
                    <a:gd name="connsiteX174" fmla="*/ 220 w 10000"/>
                    <a:gd name="connsiteY174" fmla="*/ 2418 h 10000"/>
                    <a:gd name="connsiteX175" fmla="*/ 220 w 10000"/>
                    <a:gd name="connsiteY175" fmla="*/ 2358 h 10000"/>
                    <a:gd name="connsiteX176" fmla="*/ 220 w 10000"/>
                    <a:gd name="connsiteY176" fmla="*/ 2313 h 10000"/>
                    <a:gd name="connsiteX177" fmla="*/ 220 w 10000"/>
                    <a:gd name="connsiteY177" fmla="*/ 2224 h 10000"/>
                    <a:gd name="connsiteX178" fmla="*/ 275 w 10000"/>
                    <a:gd name="connsiteY178" fmla="*/ 2179 h 10000"/>
                    <a:gd name="connsiteX179" fmla="*/ 331 w 10000"/>
                    <a:gd name="connsiteY179" fmla="*/ 2149 h 10000"/>
                    <a:gd name="connsiteX180" fmla="*/ 386 w 10000"/>
                    <a:gd name="connsiteY180" fmla="*/ 2134 h 10000"/>
                    <a:gd name="connsiteX181" fmla="*/ 386 w 10000"/>
                    <a:gd name="connsiteY181" fmla="*/ 2075 h 10000"/>
                    <a:gd name="connsiteX182" fmla="*/ 331 w 10000"/>
                    <a:gd name="connsiteY182" fmla="*/ 2030 h 10000"/>
                    <a:gd name="connsiteX183" fmla="*/ 275 w 10000"/>
                    <a:gd name="connsiteY183" fmla="*/ 1970 h 10000"/>
                    <a:gd name="connsiteX184" fmla="*/ 275 w 10000"/>
                    <a:gd name="connsiteY184" fmla="*/ 1925 h 10000"/>
                    <a:gd name="connsiteX185" fmla="*/ 275 w 10000"/>
                    <a:gd name="connsiteY185" fmla="*/ 1821 h 10000"/>
                    <a:gd name="connsiteX186" fmla="*/ 193 w 10000"/>
                    <a:gd name="connsiteY186" fmla="*/ 1776 h 10000"/>
                    <a:gd name="connsiteX187" fmla="*/ 138 w 10000"/>
                    <a:gd name="connsiteY187" fmla="*/ 1687 h 10000"/>
                    <a:gd name="connsiteX188" fmla="*/ 193 w 10000"/>
                    <a:gd name="connsiteY188" fmla="*/ 1672 h 10000"/>
                    <a:gd name="connsiteX189" fmla="*/ 138 w 10000"/>
                    <a:gd name="connsiteY189" fmla="*/ 1642 h 10000"/>
                    <a:gd name="connsiteX190" fmla="*/ 138 w 10000"/>
                    <a:gd name="connsiteY190" fmla="*/ 1507 h 10000"/>
                    <a:gd name="connsiteX191" fmla="*/ 83 w 10000"/>
                    <a:gd name="connsiteY191" fmla="*/ 1493 h 10000"/>
                    <a:gd name="connsiteX192" fmla="*/ 55 w 10000"/>
                    <a:gd name="connsiteY192" fmla="*/ 1433 h 10000"/>
                    <a:gd name="connsiteX193" fmla="*/ 0 w 10000"/>
                    <a:gd name="connsiteY193" fmla="*/ 1388 h 10000"/>
                    <a:gd name="connsiteX194" fmla="*/ 55 w 10000"/>
                    <a:gd name="connsiteY194" fmla="*/ 1358 h 10000"/>
                    <a:gd name="connsiteX195" fmla="*/ 55 w 10000"/>
                    <a:gd name="connsiteY195" fmla="*/ 1284 h 10000"/>
                    <a:gd name="connsiteX196" fmla="*/ 83 w 10000"/>
                    <a:gd name="connsiteY196" fmla="*/ 1209 h 10000"/>
                    <a:gd name="connsiteX197" fmla="*/ 220 w 10000"/>
                    <a:gd name="connsiteY197" fmla="*/ 1179 h 10000"/>
                    <a:gd name="connsiteX198" fmla="*/ 331 w 10000"/>
                    <a:gd name="connsiteY198" fmla="*/ 1134 h 10000"/>
                    <a:gd name="connsiteX199" fmla="*/ 413 w 10000"/>
                    <a:gd name="connsiteY199" fmla="*/ 1045 h 10000"/>
                    <a:gd name="connsiteX200" fmla="*/ 606 w 10000"/>
                    <a:gd name="connsiteY200" fmla="*/ 970 h 10000"/>
                    <a:gd name="connsiteX201" fmla="*/ 661 w 10000"/>
                    <a:gd name="connsiteY201" fmla="*/ 866 h 10000"/>
                    <a:gd name="connsiteX202" fmla="*/ 744 w 10000"/>
                    <a:gd name="connsiteY202" fmla="*/ 746 h 10000"/>
                    <a:gd name="connsiteX203" fmla="*/ 854 w 10000"/>
                    <a:gd name="connsiteY203" fmla="*/ 642 h 10000"/>
                    <a:gd name="connsiteX204" fmla="*/ 992 w 10000"/>
                    <a:gd name="connsiteY204" fmla="*/ 463 h 10000"/>
                    <a:gd name="connsiteX205" fmla="*/ 992 w 10000"/>
                    <a:gd name="connsiteY205" fmla="*/ 313 h 10000"/>
                    <a:gd name="connsiteX206" fmla="*/ 992 w 10000"/>
                    <a:gd name="connsiteY206" fmla="*/ 149 h 10000"/>
                    <a:gd name="connsiteX207" fmla="*/ 1047 w 10000"/>
                    <a:gd name="connsiteY207" fmla="*/ 30 h 10000"/>
                    <a:gd name="connsiteX208" fmla="*/ 1074 w 10000"/>
                    <a:gd name="connsiteY208" fmla="*/ 0 h 10000"/>
                    <a:gd name="connsiteX209" fmla="*/ 4408 w 10000"/>
                    <a:gd name="connsiteY209" fmla="*/ 3433 h 10000"/>
                    <a:gd name="connsiteX210" fmla="*/ 4545 w 10000"/>
                    <a:gd name="connsiteY210" fmla="*/ 3597 h 10000"/>
                    <a:gd name="connsiteX211" fmla="*/ 4628 w 10000"/>
                    <a:gd name="connsiteY211" fmla="*/ 3672 h 10000"/>
                    <a:gd name="connsiteX212" fmla="*/ 4738 w 10000"/>
                    <a:gd name="connsiteY212" fmla="*/ 3746 h 10000"/>
                    <a:gd name="connsiteX213" fmla="*/ 4821 w 10000"/>
                    <a:gd name="connsiteY213" fmla="*/ 3851 h 10000"/>
                    <a:gd name="connsiteX214" fmla="*/ 5014 w 10000"/>
                    <a:gd name="connsiteY214" fmla="*/ 4030 h 10000"/>
                    <a:gd name="connsiteX215" fmla="*/ 5152 w 10000"/>
                    <a:gd name="connsiteY215" fmla="*/ 4134 h 10000"/>
                    <a:gd name="connsiteX216" fmla="*/ 5455 w 10000"/>
                    <a:gd name="connsiteY216" fmla="*/ 4388 h 10000"/>
                    <a:gd name="connsiteX217" fmla="*/ 5675 w 10000"/>
                    <a:gd name="connsiteY217" fmla="*/ 4612 h 10000"/>
                    <a:gd name="connsiteX218" fmla="*/ 6061 w 10000"/>
                    <a:gd name="connsiteY218" fmla="*/ 4925 h 10000"/>
                    <a:gd name="connsiteX219" fmla="*/ 6446 w 10000"/>
                    <a:gd name="connsiteY219" fmla="*/ 5284 h 10000"/>
                    <a:gd name="connsiteX220" fmla="*/ 6804 w 10000"/>
                    <a:gd name="connsiteY220" fmla="*/ 5537 h 10000"/>
                    <a:gd name="connsiteX221" fmla="*/ 7190 w 10000"/>
                    <a:gd name="connsiteY221" fmla="*/ 5925 h 10000"/>
                    <a:gd name="connsiteX222" fmla="*/ 7521 w 10000"/>
                    <a:gd name="connsiteY222" fmla="*/ 6209 h 10000"/>
                    <a:gd name="connsiteX223" fmla="*/ 7851 w 10000"/>
                    <a:gd name="connsiteY223" fmla="*/ 6493 h 10000"/>
                    <a:gd name="connsiteX224" fmla="*/ 8705 w 10000"/>
                    <a:gd name="connsiteY224" fmla="*/ 7209 h 10000"/>
                    <a:gd name="connsiteX225" fmla="*/ 8953 w 10000"/>
                    <a:gd name="connsiteY225" fmla="*/ 7433 h 10000"/>
                    <a:gd name="connsiteX226" fmla="*/ 9174 w 10000"/>
                    <a:gd name="connsiteY226" fmla="*/ 7627 h 10000"/>
                    <a:gd name="connsiteX227" fmla="*/ 9339 w 10000"/>
                    <a:gd name="connsiteY227" fmla="*/ 7746 h 10000"/>
                    <a:gd name="connsiteX228" fmla="*/ 9477 w 10000"/>
                    <a:gd name="connsiteY228" fmla="*/ 7851 h 10000"/>
                    <a:gd name="connsiteX229" fmla="*/ 9504 w 10000"/>
                    <a:gd name="connsiteY229" fmla="*/ 7925 h 10000"/>
                    <a:gd name="connsiteX230" fmla="*/ 9559 w 10000"/>
                    <a:gd name="connsiteY230" fmla="*/ 7985 h 10000"/>
                    <a:gd name="connsiteX231" fmla="*/ 9559 w 10000"/>
                    <a:gd name="connsiteY231" fmla="*/ 8075 h 10000"/>
                    <a:gd name="connsiteX232" fmla="*/ 9669 w 10000"/>
                    <a:gd name="connsiteY232" fmla="*/ 8239 h 10000"/>
                    <a:gd name="connsiteX233" fmla="*/ 9697 w 10000"/>
                    <a:gd name="connsiteY233" fmla="*/ 8313 h 10000"/>
                    <a:gd name="connsiteX234" fmla="*/ 9752 w 10000"/>
                    <a:gd name="connsiteY234" fmla="*/ 8358 h 10000"/>
                    <a:gd name="connsiteX235" fmla="*/ 9835 w 10000"/>
                    <a:gd name="connsiteY235" fmla="*/ 8448 h 10000"/>
                    <a:gd name="connsiteX236" fmla="*/ 9945 w 10000"/>
                    <a:gd name="connsiteY236" fmla="*/ 8493 h 10000"/>
                    <a:gd name="connsiteX237" fmla="*/ 10000 w 10000"/>
                    <a:gd name="connsiteY237" fmla="*/ 8567 h 10000"/>
                    <a:gd name="connsiteX238" fmla="*/ 10000 w 10000"/>
                    <a:gd name="connsiteY238" fmla="*/ 8627 h 10000"/>
                    <a:gd name="connsiteX239" fmla="*/ 10000 w 10000"/>
                    <a:gd name="connsiteY239" fmla="*/ 8672 h 10000"/>
                    <a:gd name="connsiteX240" fmla="*/ 9945 w 10000"/>
                    <a:gd name="connsiteY240" fmla="*/ 8701 h 10000"/>
                    <a:gd name="connsiteX241" fmla="*/ 9835 w 10000"/>
                    <a:gd name="connsiteY241" fmla="*/ 8716 h 10000"/>
                    <a:gd name="connsiteX242" fmla="*/ 9752 w 10000"/>
                    <a:gd name="connsiteY242" fmla="*/ 8746 h 10000"/>
                    <a:gd name="connsiteX243" fmla="*/ 9669 w 10000"/>
                    <a:gd name="connsiteY243" fmla="*/ 8776 h 10000"/>
                    <a:gd name="connsiteX244" fmla="*/ 9559 w 10000"/>
                    <a:gd name="connsiteY244" fmla="*/ 8821 h 10000"/>
                    <a:gd name="connsiteX245" fmla="*/ 9504 w 10000"/>
                    <a:gd name="connsiteY245" fmla="*/ 8881 h 10000"/>
                    <a:gd name="connsiteX246" fmla="*/ 9421 w 10000"/>
                    <a:gd name="connsiteY246" fmla="*/ 8881 h 10000"/>
                    <a:gd name="connsiteX247" fmla="*/ 9366 w 10000"/>
                    <a:gd name="connsiteY247" fmla="*/ 8925 h 10000"/>
                    <a:gd name="connsiteX248" fmla="*/ 9366 w 10000"/>
                    <a:gd name="connsiteY248" fmla="*/ 8985 h 10000"/>
                    <a:gd name="connsiteX249" fmla="*/ 9366 w 10000"/>
                    <a:gd name="connsiteY249" fmla="*/ 9060 h 10000"/>
                    <a:gd name="connsiteX250" fmla="*/ 9366 w 10000"/>
                    <a:gd name="connsiteY250" fmla="*/ 9104 h 10000"/>
                    <a:gd name="connsiteX251" fmla="*/ 9284 w 10000"/>
                    <a:gd name="connsiteY251" fmla="*/ 9164 h 10000"/>
                    <a:gd name="connsiteX252" fmla="*/ 9284 w 10000"/>
                    <a:gd name="connsiteY252" fmla="*/ 9209 h 10000"/>
                    <a:gd name="connsiteX253" fmla="*/ 9284 w 10000"/>
                    <a:gd name="connsiteY253" fmla="*/ 9239 h 10000"/>
                    <a:gd name="connsiteX254" fmla="*/ 9229 w 10000"/>
                    <a:gd name="connsiteY254" fmla="*/ 9269 h 10000"/>
                    <a:gd name="connsiteX255" fmla="*/ 9174 w 10000"/>
                    <a:gd name="connsiteY255" fmla="*/ 9284 h 10000"/>
                    <a:gd name="connsiteX256" fmla="*/ 9146 w 10000"/>
                    <a:gd name="connsiteY256" fmla="*/ 9313 h 10000"/>
                    <a:gd name="connsiteX257" fmla="*/ 9091 w 10000"/>
                    <a:gd name="connsiteY257" fmla="*/ 9343 h 10000"/>
                    <a:gd name="connsiteX258" fmla="*/ 9036 w 10000"/>
                    <a:gd name="connsiteY258" fmla="*/ 9358 h 10000"/>
                    <a:gd name="connsiteX259" fmla="*/ 8953 w 10000"/>
                    <a:gd name="connsiteY259" fmla="*/ 9388 h 10000"/>
                    <a:gd name="connsiteX260" fmla="*/ 8898 w 10000"/>
                    <a:gd name="connsiteY260" fmla="*/ 9418 h 10000"/>
                    <a:gd name="connsiteX261" fmla="*/ 8898 w 10000"/>
                    <a:gd name="connsiteY261" fmla="*/ 9448 h 10000"/>
                    <a:gd name="connsiteX262" fmla="*/ 8898 w 10000"/>
                    <a:gd name="connsiteY262" fmla="*/ 9463 h 10000"/>
                    <a:gd name="connsiteX263" fmla="*/ 8898 w 10000"/>
                    <a:gd name="connsiteY263" fmla="*/ 9493 h 10000"/>
                    <a:gd name="connsiteX264" fmla="*/ 8953 w 10000"/>
                    <a:gd name="connsiteY264" fmla="*/ 9522 h 10000"/>
                    <a:gd name="connsiteX265" fmla="*/ 8898 w 10000"/>
                    <a:gd name="connsiteY265" fmla="*/ 9567 h 10000"/>
                    <a:gd name="connsiteX266" fmla="*/ 8843 w 10000"/>
                    <a:gd name="connsiteY266" fmla="*/ 9627 h 10000"/>
                    <a:gd name="connsiteX267" fmla="*/ 8843 w 10000"/>
                    <a:gd name="connsiteY267" fmla="*/ 9642 h 10000"/>
                    <a:gd name="connsiteX268" fmla="*/ 8953 w 10000"/>
                    <a:gd name="connsiteY268" fmla="*/ 9672 h 10000"/>
                    <a:gd name="connsiteX269" fmla="*/ 8981 w 10000"/>
                    <a:gd name="connsiteY269" fmla="*/ 9731 h 10000"/>
                    <a:gd name="connsiteX270" fmla="*/ 9036 w 10000"/>
                    <a:gd name="connsiteY270" fmla="*/ 9746 h 10000"/>
                    <a:gd name="connsiteX271" fmla="*/ 9146 w 10000"/>
                    <a:gd name="connsiteY271" fmla="*/ 9776 h 10000"/>
                    <a:gd name="connsiteX272" fmla="*/ 9146 w 10000"/>
                    <a:gd name="connsiteY272" fmla="*/ 9806 h 10000"/>
                    <a:gd name="connsiteX273" fmla="*/ 9146 w 10000"/>
                    <a:gd name="connsiteY273" fmla="*/ 9821 h 10000"/>
                    <a:gd name="connsiteX274" fmla="*/ 9146 w 10000"/>
                    <a:gd name="connsiteY274" fmla="*/ 9851 h 10000"/>
                    <a:gd name="connsiteX275" fmla="*/ 9091 w 10000"/>
                    <a:gd name="connsiteY275" fmla="*/ 9910 h 10000"/>
                    <a:gd name="connsiteX276" fmla="*/ 9036 w 10000"/>
                    <a:gd name="connsiteY276" fmla="*/ 9925 h 10000"/>
                    <a:gd name="connsiteX277" fmla="*/ 8981 w 10000"/>
                    <a:gd name="connsiteY277" fmla="*/ 9955 h 10000"/>
                    <a:gd name="connsiteX278" fmla="*/ 8953 w 10000"/>
                    <a:gd name="connsiteY278" fmla="*/ 9985 h 10000"/>
                    <a:gd name="connsiteX279" fmla="*/ 8898 w 10000"/>
                    <a:gd name="connsiteY279" fmla="*/ 9985 h 10000"/>
                    <a:gd name="connsiteX280" fmla="*/ 8843 w 10000"/>
                    <a:gd name="connsiteY280" fmla="*/ 9955 h 10000"/>
                    <a:gd name="connsiteX281" fmla="*/ 8815 w 10000"/>
                    <a:gd name="connsiteY281" fmla="*/ 9955 h 10000"/>
                    <a:gd name="connsiteX282" fmla="*/ 8705 w 10000"/>
                    <a:gd name="connsiteY282" fmla="*/ 9955 h 10000"/>
                    <a:gd name="connsiteX283" fmla="*/ 8705 w 10000"/>
                    <a:gd name="connsiteY283" fmla="*/ 9985 h 10000"/>
                    <a:gd name="connsiteX284" fmla="*/ 8650 w 10000"/>
                    <a:gd name="connsiteY284" fmla="*/ 9985 h 10000"/>
                    <a:gd name="connsiteX285" fmla="*/ 8623 w 10000"/>
                    <a:gd name="connsiteY285" fmla="*/ 10000 h 10000"/>
                    <a:gd name="connsiteX286" fmla="*/ 8567 w 10000"/>
                    <a:gd name="connsiteY286" fmla="*/ 10000 h 10000"/>
                    <a:gd name="connsiteX0" fmla="*/ 8567 w 10000"/>
                    <a:gd name="connsiteY0" fmla="*/ 9970 h 9970"/>
                    <a:gd name="connsiteX1" fmla="*/ 8320 w 10000"/>
                    <a:gd name="connsiteY1" fmla="*/ 9970 h 9970"/>
                    <a:gd name="connsiteX2" fmla="*/ 8182 w 10000"/>
                    <a:gd name="connsiteY2" fmla="*/ 9970 h 9970"/>
                    <a:gd name="connsiteX3" fmla="*/ 8044 w 10000"/>
                    <a:gd name="connsiteY3" fmla="*/ 9925 h 9970"/>
                    <a:gd name="connsiteX4" fmla="*/ 7851 w 10000"/>
                    <a:gd name="connsiteY4" fmla="*/ 9925 h 9970"/>
                    <a:gd name="connsiteX5" fmla="*/ 7631 w 10000"/>
                    <a:gd name="connsiteY5" fmla="*/ 9925 h 9970"/>
                    <a:gd name="connsiteX6" fmla="*/ 7383 w 10000"/>
                    <a:gd name="connsiteY6" fmla="*/ 9880 h 9970"/>
                    <a:gd name="connsiteX7" fmla="*/ 7190 w 10000"/>
                    <a:gd name="connsiteY7" fmla="*/ 9851 h 9970"/>
                    <a:gd name="connsiteX8" fmla="*/ 6970 w 10000"/>
                    <a:gd name="connsiteY8" fmla="*/ 9851 h 9970"/>
                    <a:gd name="connsiteX9" fmla="*/ 6722 w 10000"/>
                    <a:gd name="connsiteY9" fmla="*/ 9851 h 9970"/>
                    <a:gd name="connsiteX10" fmla="*/ 6529 w 10000"/>
                    <a:gd name="connsiteY10" fmla="*/ 9821 h 9970"/>
                    <a:gd name="connsiteX11" fmla="*/ 6391 w 10000"/>
                    <a:gd name="connsiteY11" fmla="*/ 9791 h 9970"/>
                    <a:gd name="connsiteX12" fmla="*/ 6198 w 10000"/>
                    <a:gd name="connsiteY12" fmla="*/ 9791 h 9970"/>
                    <a:gd name="connsiteX13" fmla="*/ 6061 w 10000"/>
                    <a:gd name="connsiteY13" fmla="*/ 9776 h 9970"/>
                    <a:gd name="connsiteX14" fmla="*/ 5950 w 10000"/>
                    <a:gd name="connsiteY14" fmla="*/ 9746 h 9970"/>
                    <a:gd name="connsiteX15" fmla="*/ 5730 w 10000"/>
                    <a:gd name="connsiteY15" fmla="*/ 9746 h 9970"/>
                    <a:gd name="connsiteX16" fmla="*/ 5620 w 10000"/>
                    <a:gd name="connsiteY16" fmla="*/ 9776 h 9970"/>
                    <a:gd name="connsiteX17" fmla="*/ 5537 w 10000"/>
                    <a:gd name="connsiteY17" fmla="*/ 9716 h 9970"/>
                    <a:gd name="connsiteX18" fmla="*/ 5537 w 10000"/>
                    <a:gd name="connsiteY18" fmla="*/ 9671 h 9970"/>
                    <a:gd name="connsiteX19" fmla="*/ 5537 w 10000"/>
                    <a:gd name="connsiteY19" fmla="*/ 9567 h 9970"/>
                    <a:gd name="connsiteX20" fmla="*/ 5537 w 10000"/>
                    <a:gd name="connsiteY20" fmla="*/ 9567 h 9970"/>
                    <a:gd name="connsiteX21" fmla="*/ 5592 w 10000"/>
                    <a:gd name="connsiteY21" fmla="*/ 9507 h 9970"/>
                    <a:gd name="connsiteX22" fmla="*/ 5592 w 10000"/>
                    <a:gd name="connsiteY22" fmla="*/ 9507 h 9970"/>
                    <a:gd name="connsiteX23" fmla="*/ 5592 w 10000"/>
                    <a:gd name="connsiteY23" fmla="*/ 9418 h 9970"/>
                    <a:gd name="connsiteX24" fmla="*/ 5592 w 10000"/>
                    <a:gd name="connsiteY24" fmla="*/ 9313 h 9970"/>
                    <a:gd name="connsiteX25" fmla="*/ 5537 w 10000"/>
                    <a:gd name="connsiteY25" fmla="*/ 9209 h 9970"/>
                    <a:gd name="connsiteX26" fmla="*/ 5537 w 10000"/>
                    <a:gd name="connsiteY26" fmla="*/ 9149 h 9970"/>
                    <a:gd name="connsiteX27" fmla="*/ 5455 w 10000"/>
                    <a:gd name="connsiteY27" fmla="*/ 9074 h 9970"/>
                    <a:gd name="connsiteX28" fmla="*/ 5399 w 10000"/>
                    <a:gd name="connsiteY28" fmla="*/ 9000 h 9970"/>
                    <a:gd name="connsiteX29" fmla="*/ 5262 w 10000"/>
                    <a:gd name="connsiteY29" fmla="*/ 8925 h 9970"/>
                    <a:gd name="connsiteX30" fmla="*/ 5124 w 10000"/>
                    <a:gd name="connsiteY30" fmla="*/ 8821 h 9970"/>
                    <a:gd name="connsiteX31" fmla="*/ 4959 w 10000"/>
                    <a:gd name="connsiteY31" fmla="*/ 8746 h 9970"/>
                    <a:gd name="connsiteX32" fmla="*/ 4876 w 10000"/>
                    <a:gd name="connsiteY32" fmla="*/ 8612 h 9970"/>
                    <a:gd name="connsiteX33" fmla="*/ 4738 w 10000"/>
                    <a:gd name="connsiteY33" fmla="*/ 8507 h 9970"/>
                    <a:gd name="connsiteX34" fmla="*/ 4628 w 10000"/>
                    <a:gd name="connsiteY34" fmla="*/ 8463 h 9970"/>
                    <a:gd name="connsiteX35" fmla="*/ 4408 w 10000"/>
                    <a:gd name="connsiteY35" fmla="*/ 8433 h 9970"/>
                    <a:gd name="connsiteX36" fmla="*/ 4353 w 10000"/>
                    <a:gd name="connsiteY36" fmla="*/ 8388 h 9970"/>
                    <a:gd name="connsiteX37" fmla="*/ 4353 w 10000"/>
                    <a:gd name="connsiteY37" fmla="*/ 8313 h 9970"/>
                    <a:gd name="connsiteX38" fmla="*/ 4353 w 10000"/>
                    <a:gd name="connsiteY38" fmla="*/ 8254 h 9970"/>
                    <a:gd name="connsiteX39" fmla="*/ 4353 w 10000"/>
                    <a:gd name="connsiteY39" fmla="*/ 8209 h 9970"/>
                    <a:gd name="connsiteX40" fmla="*/ 4353 w 10000"/>
                    <a:gd name="connsiteY40" fmla="*/ 8209 h 9970"/>
                    <a:gd name="connsiteX41" fmla="*/ 4298 w 10000"/>
                    <a:gd name="connsiteY41" fmla="*/ 8149 h 9970"/>
                    <a:gd name="connsiteX42" fmla="*/ 4298 w 10000"/>
                    <a:gd name="connsiteY42" fmla="*/ 8134 h 9970"/>
                    <a:gd name="connsiteX43" fmla="*/ 4298 w 10000"/>
                    <a:gd name="connsiteY43" fmla="*/ 8134 h 9970"/>
                    <a:gd name="connsiteX44" fmla="*/ 4215 w 10000"/>
                    <a:gd name="connsiteY44" fmla="*/ 8104 h 9970"/>
                    <a:gd name="connsiteX45" fmla="*/ 4105 w 10000"/>
                    <a:gd name="connsiteY45" fmla="*/ 8074 h 9970"/>
                    <a:gd name="connsiteX46" fmla="*/ 4022 w 10000"/>
                    <a:gd name="connsiteY46" fmla="*/ 8104 h 9970"/>
                    <a:gd name="connsiteX47" fmla="*/ 3939 w 10000"/>
                    <a:gd name="connsiteY47" fmla="*/ 8134 h 9970"/>
                    <a:gd name="connsiteX48" fmla="*/ 3884 w 10000"/>
                    <a:gd name="connsiteY48" fmla="*/ 8074 h 9970"/>
                    <a:gd name="connsiteX49" fmla="*/ 3609 w 10000"/>
                    <a:gd name="connsiteY49" fmla="*/ 7955 h 9970"/>
                    <a:gd name="connsiteX50" fmla="*/ 3416 w 10000"/>
                    <a:gd name="connsiteY50" fmla="*/ 7866 h 9970"/>
                    <a:gd name="connsiteX51" fmla="*/ 3416 w 10000"/>
                    <a:gd name="connsiteY51" fmla="*/ 7821 h 9970"/>
                    <a:gd name="connsiteX52" fmla="*/ 3306 w 10000"/>
                    <a:gd name="connsiteY52" fmla="*/ 7776 h 9970"/>
                    <a:gd name="connsiteX53" fmla="*/ 3168 w 10000"/>
                    <a:gd name="connsiteY53" fmla="*/ 7686 h 9970"/>
                    <a:gd name="connsiteX54" fmla="*/ 3030 w 10000"/>
                    <a:gd name="connsiteY54" fmla="*/ 7597 h 9970"/>
                    <a:gd name="connsiteX55" fmla="*/ 2893 w 10000"/>
                    <a:gd name="connsiteY55" fmla="*/ 7567 h 9970"/>
                    <a:gd name="connsiteX56" fmla="*/ 2782 w 10000"/>
                    <a:gd name="connsiteY56" fmla="*/ 7567 h 9970"/>
                    <a:gd name="connsiteX57" fmla="*/ 2700 w 10000"/>
                    <a:gd name="connsiteY57" fmla="*/ 7567 h 9970"/>
                    <a:gd name="connsiteX58" fmla="*/ 2562 w 10000"/>
                    <a:gd name="connsiteY58" fmla="*/ 7507 h 9970"/>
                    <a:gd name="connsiteX59" fmla="*/ 2369 w 10000"/>
                    <a:gd name="connsiteY59" fmla="*/ 7403 h 9970"/>
                    <a:gd name="connsiteX60" fmla="*/ 2231 w 10000"/>
                    <a:gd name="connsiteY60" fmla="*/ 7358 h 9970"/>
                    <a:gd name="connsiteX61" fmla="*/ 2039 w 10000"/>
                    <a:gd name="connsiteY61" fmla="*/ 7328 h 9970"/>
                    <a:gd name="connsiteX62" fmla="*/ 1901 w 10000"/>
                    <a:gd name="connsiteY62" fmla="*/ 7283 h 9970"/>
                    <a:gd name="connsiteX63" fmla="*/ 1846 w 10000"/>
                    <a:gd name="connsiteY63" fmla="*/ 7224 h 9970"/>
                    <a:gd name="connsiteX64" fmla="*/ 1846 w 10000"/>
                    <a:gd name="connsiteY64" fmla="*/ 7149 h 9970"/>
                    <a:gd name="connsiteX65" fmla="*/ 1901 w 10000"/>
                    <a:gd name="connsiteY65" fmla="*/ 7134 h 9970"/>
                    <a:gd name="connsiteX66" fmla="*/ 1901 w 10000"/>
                    <a:gd name="connsiteY66" fmla="*/ 7045 h 9970"/>
                    <a:gd name="connsiteX67" fmla="*/ 1901 w 10000"/>
                    <a:gd name="connsiteY67" fmla="*/ 6970 h 9970"/>
                    <a:gd name="connsiteX68" fmla="*/ 1901 w 10000"/>
                    <a:gd name="connsiteY68" fmla="*/ 6925 h 9970"/>
                    <a:gd name="connsiteX69" fmla="*/ 1983 w 10000"/>
                    <a:gd name="connsiteY69" fmla="*/ 6851 h 9970"/>
                    <a:gd name="connsiteX70" fmla="*/ 2039 w 10000"/>
                    <a:gd name="connsiteY70" fmla="*/ 6791 h 9970"/>
                    <a:gd name="connsiteX71" fmla="*/ 2039 w 10000"/>
                    <a:gd name="connsiteY71" fmla="*/ 6746 h 9970"/>
                    <a:gd name="connsiteX72" fmla="*/ 1983 w 10000"/>
                    <a:gd name="connsiteY72" fmla="*/ 6686 h 9970"/>
                    <a:gd name="connsiteX73" fmla="*/ 1901 w 10000"/>
                    <a:gd name="connsiteY73" fmla="*/ 6612 h 9970"/>
                    <a:gd name="connsiteX74" fmla="*/ 1791 w 10000"/>
                    <a:gd name="connsiteY74" fmla="*/ 6582 h 9970"/>
                    <a:gd name="connsiteX75" fmla="*/ 1791 w 10000"/>
                    <a:gd name="connsiteY75" fmla="*/ 6537 h 9970"/>
                    <a:gd name="connsiteX76" fmla="*/ 1846 w 10000"/>
                    <a:gd name="connsiteY76" fmla="*/ 6463 h 9970"/>
                    <a:gd name="connsiteX77" fmla="*/ 1736 w 10000"/>
                    <a:gd name="connsiteY77" fmla="*/ 6358 h 9970"/>
                    <a:gd name="connsiteX78" fmla="*/ 1653 w 10000"/>
                    <a:gd name="connsiteY78" fmla="*/ 6283 h 9970"/>
                    <a:gd name="connsiteX79" fmla="*/ 1653 w 10000"/>
                    <a:gd name="connsiteY79" fmla="*/ 6209 h 9970"/>
                    <a:gd name="connsiteX80" fmla="*/ 1598 w 10000"/>
                    <a:gd name="connsiteY80" fmla="*/ 6134 h 9970"/>
                    <a:gd name="connsiteX81" fmla="*/ 1515 w 10000"/>
                    <a:gd name="connsiteY81" fmla="*/ 6074 h 9970"/>
                    <a:gd name="connsiteX82" fmla="*/ 1460 w 10000"/>
                    <a:gd name="connsiteY82" fmla="*/ 5970 h 9970"/>
                    <a:gd name="connsiteX83" fmla="*/ 1322 w 10000"/>
                    <a:gd name="connsiteY83" fmla="*/ 5851 h 9970"/>
                    <a:gd name="connsiteX84" fmla="*/ 1267 w 10000"/>
                    <a:gd name="connsiteY84" fmla="*/ 5791 h 9970"/>
                    <a:gd name="connsiteX85" fmla="*/ 1185 w 10000"/>
                    <a:gd name="connsiteY85" fmla="*/ 5686 h 9970"/>
                    <a:gd name="connsiteX86" fmla="*/ 1185 w 10000"/>
                    <a:gd name="connsiteY86" fmla="*/ 5642 h 9970"/>
                    <a:gd name="connsiteX87" fmla="*/ 1129 w 10000"/>
                    <a:gd name="connsiteY87" fmla="*/ 5582 h 9970"/>
                    <a:gd name="connsiteX88" fmla="*/ 1074 w 10000"/>
                    <a:gd name="connsiteY88" fmla="*/ 5507 h 9970"/>
                    <a:gd name="connsiteX89" fmla="*/ 1047 w 10000"/>
                    <a:gd name="connsiteY89" fmla="*/ 5463 h 9970"/>
                    <a:gd name="connsiteX90" fmla="*/ 937 w 10000"/>
                    <a:gd name="connsiteY90" fmla="*/ 5388 h 9970"/>
                    <a:gd name="connsiteX91" fmla="*/ 937 w 10000"/>
                    <a:gd name="connsiteY91" fmla="*/ 5328 h 9970"/>
                    <a:gd name="connsiteX92" fmla="*/ 992 w 10000"/>
                    <a:gd name="connsiteY92" fmla="*/ 5254 h 9970"/>
                    <a:gd name="connsiteX93" fmla="*/ 1047 w 10000"/>
                    <a:gd name="connsiteY93" fmla="*/ 5209 h 9970"/>
                    <a:gd name="connsiteX94" fmla="*/ 1074 w 10000"/>
                    <a:gd name="connsiteY94" fmla="*/ 5209 h 9970"/>
                    <a:gd name="connsiteX95" fmla="*/ 1129 w 10000"/>
                    <a:gd name="connsiteY95" fmla="*/ 5149 h 9970"/>
                    <a:gd name="connsiteX96" fmla="*/ 1240 w 10000"/>
                    <a:gd name="connsiteY96" fmla="*/ 5149 h 9970"/>
                    <a:gd name="connsiteX97" fmla="*/ 1240 w 10000"/>
                    <a:gd name="connsiteY97" fmla="*/ 5149 h 9970"/>
                    <a:gd name="connsiteX98" fmla="*/ 1267 w 10000"/>
                    <a:gd name="connsiteY98" fmla="*/ 5074 h 9970"/>
                    <a:gd name="connsiteX99" fmla="*/ 1267 w 10000"/>
                    <a:gd name="connsiteY99" fmla="*/ 5030 h 9970"/>
                    <a:gd name="connsiteX100" fmla="*/ 1322 w 10000"/>
                    <a:gd name="connsiteY100" fmla="*/ 5000 h 9970"/>
                    <a:gd name="connsiteX101" fmla="*/ 1267 w 10000"/>
                    <a:gd name="connsiteY101" fmla="*/ 4940 h 9970"/>
                    <a:gd name="connsiteX102" fmla="*/ 1267 w 10000"/>
                    <a:gd name="connsiteY102" fmla="*/ 4925 h 9970"/>
                    <a:gd name="connsiteX103" fmla="*/ 1240 w 10000"/>
                    <a:gd name="connsiteY103" fmla="*/ 4895 h 9970"/>
                    <a:gd name="connsiteX104" fmla="*/ 1240 w 10000"/>
                    <a:gd name="connsiteY104" fmla="*/ 4851 h 9970"/>
                    <a:gd name="connsiteX105" fmla="*/ 1074 w 10000"/>
                    <a:gd name="connsiteY105" fmla="*/ 4791 h 9970"/>
                    <a:gd name="connsiteX106" fmla="*/ 937 w 10000"/>
                    <a:gd name="connsiteY106" fmla="*/ 4761 h 9970"/>
                    <a:gd name="connsiteX107" fmla="*/ 909 w 10000"/>
                    <a:gd name="connsiteY107" fmla="*/ 4716 h 9970"/>
                    <a:gd name="connsiteX108" fmla="*/ 854 w 10000"/>
                    <a:gd name="connsiteY108" fmla="*/ 4671 h 9970"/>
                    <a:gd name="connsiteX109" fmla="*/ 799 w 10000"/>
                    <a:gd name="connsiteY109" fmla="*/ 4612 h 9970"/>
                    <a:gd name="connsiteX110" fmla="*/ 799 w 10000"/>
                    <a:gd name="connsiteY110" fmla="*/ 4433 h 9970"/>
                    <a:gd name="connsiteX111" fmla="*/ 799 w 10000"/>
                    <a:gd name="connsiteY111" fmla="*/ 4358 h 9970"/>
                    <a:gd name="connsiteX112" fmla="*/ 854 w 10000"/>
                    <a:gd name="connsiteY112" fmla="*/ 4283 h 9970"/>
                    <a:gd name="connsiteX113" fmla="*/ 854 w 10000"/>
                    <a:gd name="connsiteY113" fmla="*/ 4209 h 9970"/>
                    <a:gd name="connsiteX114" fmla="*/ 854 w 10000"/>
                    <a:gd name="connsiteY114" fmla="*/ 4119 h 9970"/>
                    <a:gd name="connsiteX115" fmla="*/ 854 w 10000"/>
                    <a:gd name="connsiteY115" fmla="*/ 4074 h 9970"/>
                    <a:gd name="connsiteX116" fmla="*/ 909 w 10000"/>
                    <a:gd name="connsiteY116" fmla="*/ 4030 h 9970"/>
                    <a:gd name="connsiteX117" fmla="*/ 992 w 10000"/>
                    <a:gd name="connsiteY117" fmla="*/ 4074 h 9970"/>
                    <a:gd name="connsiteX118" fmla="*/ 1047 w 10000"/>
                    <a:gd name="connsiteY118" fmla="*/ 4119 h 9970"/>
                    <a:gd name="connsiteX119" fmla="*/ 1047 w 10000"/>
                    <a:gd name="connsiteY119" fmla="*/ 4179 h 9970"/>
                    <a:gd name="connsiteX120" fmla="*/ 1074 w 10000"/>
                    <a:gd name="connsiteY120" fmla="*/ 4209 h 9970"/>
                    <a:gd name="connsiteX121" fmla="*/ 1185 w 10000"/>
                    <a:gd name="connsiteY121" fmla="*/ 4254 h 9970"/>
                    <a:gd name="connsiteX122" fmla="*/ 1185 w 10000"/>
                    <a:gd name="connsiteY122" fmla="*/ 4298 h 9970"/>
                    <a:gd name="connsiteX123" fmla="*/ 1240 w 10000"/>
                    <a:gd name="connsiteY123" fmla="*/ 4328 h 9970"/>
                    <a:gd name="connsiteX124" fmla="*/ 1267 w 10000"/>
                    <a:gd name="connsiteY124" fmla="*/ 4283 h 9970"/>
                    <a:gd name="connsiteX125" fmla="*/ 1240 w 10000"/>
                    <a:gd name="connsiteY125" fmla="*/ 4224 h 9970"/>
                    <a:gd name="connsiteX126" fmla="*/ 1240 w 10000"/>
                    <a:gd name="connsiteY126" fmla="*/ 4149 h 9970"/>
                    <a:gd name="connsiteX127" fmla="*/ 1240 w 10000"/>
                    <a:gd name="connsiteY127" fmla="*/ 4104 h 9970"/>
                    <a:gd name="connsiteX128" fmla="*/ 1240 w 10000"/>
                    <a:gd name="connsiteY128" fmla="*/ 4045 h 9970"/>
                    <a:gd name="connsiteX129" fmla="*/ 1267 w 10000"/>
                    <a:gd name="connsiteY129" fmla="*/ 4000 h 9970"/>
                    <a:gd name="connsiteX130" fmla="*/ 1377 w 10000"/>
                    <a:gd name="connsiteY130" fmla="*/ 3940 h 9970"/>
                    <a:gd name="connsiteX131" fmla="*/ 1515 w 10000"/>
                    <a:gd name="connsiteY131" fmla="*/ 3895 h 9970"/>
                    <a:gd name="connsiteX132" fmla="*/ 1570 w 10000"/>
                    <a:gd name="connsiteY132" fmla="*/ 3851 h 9970"/>
                    <a:gd name="connsiteX133" fmla="*/ 1515 w 10000"/>
                    <a:gd name="connsiteY133" fmla="*/ 3761 h 9970"/>
                    <a:gd name="connsiteX134" fmla="*/ 1377 w 10000"/>
                    <a:gd name="connsiteY134" fmla="*/ 3716 h 9970"/>
                    <a:gd name="connsiteX135" fmla="*/ 1240 w 10000"/>
                    <a:gd name="connsiteY135" fmla="*/ 3716 h 9970"/>
                    <a:gd name="connsiteX136" fmla="*/ 1185 w 10000"/>
                    <a:gd name="connsiteY136" fmla="*/ 3686 h 9970"/>
                    <a:gd name="connsiteX137" fmla="*/ 1129 w 10000"/>
                    <a:gd name="connsiteY137" fmla="*/ 3686 h 9970"/>
                    <a:gd name="connsiteX138" fmla="*/ 1047 w 10000"/>
                    <a:gd name="connsiteY138" fmla="*/ 3746 h 9970"/>
                    <a:gd name="connsiteX139" fmla="*/ 1047 w 10000"/>
                    <a:gd name="connsiteY139" fmla="*/ 3791 h 9970"/>
                    <a:gd name="connsiteX140" fmla="*/ 992 w 10000"/>
                    <a:gd name="connsiteY140" fmla="*/ 3821 h 9970"/>
                    <a:gd name="connsiteX141" fmla="*/ 992 w 10000"/>
                    <a:gd name="connsiteY141" fmla="*/ 3866 h 9970"/>
                    <a:gd name="connsiteX142" fmla="*/ 992 w 10000"/>
                    <a:gd name="connsiteY142" fmla="*/ 3866 h 9970"/>
                    <a:gd name="connsiteX143" fmla="*/ 992 w 10000"/>
                    <a:gd name="connsiteY143" fmla="*/ 3895 h 9970"/>
                    <a:gd name="connsiteX144" fmla="*/ 937 w 10000"/>
                    <a:gd name="connsiteY144" fmla="*/ 3925 h 9970"/>
                    <a:gd name="connsiteX145" fmla="*/ 937 w 10000"/>
                    <a:gd name="connsiteY145" fmla="*/ 3925 h 9970"/>
                    <a:gd name="connsiteX146" fmla="*/ 909 w 10000"/>
                    <a:gd name="connsiteY146" fmla="*/ 3895 h 9970"/>
                    <a:gd name="connsiteX147" fmla="*/ 854 w 10000"/>
                    <a:gd name="connsiteY147" fmla="*/ 3895 h 9970"/>
                    <a:gd name="connsiteX148" fmla="*/ 744 w 10000"/>
                    <a:gd name="connsiteY148" fmla="*/ 3821 h 9970"/>
                    <a:gd name="connsiteX149" fmla="*/ 606 w 10000"/>
                    <a:gd name="connsiteY149" fmla="*/ 3791 h 9970"/>
                    <a:gd name="connsiteX150" fmla="*/ 579 w 10000"/>
                    <a:gd name="connsiteY150" fmla="*/ 3746 h 9970"/>
                    <a:gd name="connsiteX151" fmla="*/ 523 w 10000"/>
                    <a:gd name="connsiteY151" fmla="*/ 3686 h 9970"/>
                    <a:gd name="connsiteX152" fmla="*/ 468 w 10000"/>
                    <a:gd name="connsiteY152" fmla="*/ 3642 h 9970"/>
                    <a:gd name="connsiteX153" fmla="*/ 468 w 10000"/>
                    <a:gd name="connsiteY153" fmla="*/ 3567 h 9970"/>
                    <a:gd name="connsiteX154" fmla="*/ 579 w 10000"/>
                    <a:gd name="connsiteY154" fmla="*/ 3507 h 9970"/>
                    <a:gd name="connsiteX155" fmla="*/ 579 w 10000"/>
                    <a:gd name="connsiteY155" fmla="*/ 3433 h 9970"/>
                    <a:gd name="connsiteX156" fmla="*/ 523 w 10000"/>
                    <a:gd name="connsiteY156" fmla="*/ 3358 h 9970"/>
                    <a:gd name="connsiteX157" fmla="*/ 468 w 10000"/>
                    <a:gd name="connsiteY157" fmla="*/ 3328 h 9970"/>
                    <a:gd name="connsiteX158" fmla="*/ 413 w 10000"/>
                    <a:gd name="connsiteY158" fmla="*/ 3254 h 9970"/>
                    <a:gd name="connsiteX159" fmla="*/ 386 w 10000"/>
                    <a:gd name="connsiteY159" fmla="*/ 3209 h 9970"/>
                    <a:gd name="connsiteX160" fmla="*/ 331 w 10000"/>
                    <a:gd name="connsiteY160" fmla="*/ 3179 h 9970"/>
                    <a:gd name="connsiteX161" fmla="*/ 331 w 10000"/>
                    <a:gd name="connsiteY161" fmla="*/ 3104 h 9970"/>
                    <a:gd name="connsiteX162" fmla="*/ 275 w 10000"/>
                    <a:gd name="connsiteY162" fmla="*/ 3074 h 9970"/>
                    <a:gd name="connsiteX163" fmla="*/ 220 w 10000"/>
                    <a:gd name="connsiteY163" fmla="*/ 3030 h 9970"/>
                    <a:gd name="connsiteX164" fmla="*/ 193 w 10000"/>
                    <a:gd name="connsiteY164" fmla="*/ 2970 h 9970"/>
                    <a:gd name="connsiteX165" fmla="*/ 193 w 10000"/>
                    <a:gd name="connsiteY165" fmla="*/ 2940 h 9970"/>
                    <a:gd name="connsiteX166" fmla="*/ 138 w 10000"/>
                    <a:gd name="connsiteY166" fmla="*/ 2895 h 9970"/>
                    <a:gd name="connsiteX167" fmla="*/ 83 w 10000"/>
                    <a:gd name="connsiteY167" fmla="*/ 2836 h 9970"/>
                    <a:gd name="connsiteX168" fmla="*/ 83 w 10000"/>
                    <a:gd name="connsiteY168" fmla="*/ 2791 h 9970"/>
                    <a:gd name="connsiteX169" fmla="*/ 83 w 10000"/>
                    <a:gd name="connsiteY169" fmla="*/ 2746 h 9970"/>
                    <a:gd name="connsiteX170" fmla="*/ 138 w 10000"/>
                    <a:gd name="connsiteY170" fmla="*/ 2686 h 9970"/>
                    <a:gd name="connsiteX171" fmla="*/ 138 w 10000"/>
                    <a:gd name="connsiteY171" fmla="*/ 2612 h 9970"/>
                    <a:gd name="connsiteX172" fmla="*/ 193 w 10000"/>
                    <a:gd name="connsiteY172" fmla="*/ 2567 h 9970"/>
                    <a:gd name="connsiteX173" fmla="*/ 220 w 10000"/>
                    <a:gd name="connsiteY173" fmla="*/ 2477 h 9970"/>
                    <a:gd name="connsiteX174" fmla="*/ 220 w 10000"/>
                    <a:gd name="connsiteY174" fmla="*/ 2388 h 9970"/>
                    <a:gd name="connsiteX175" fmla="*/ 220 w 10000"/>
                    <a:gd name="connsiteY175" fmla="*/ 2328 h 9970"/>
                    <a:gd name="connsiteX176" fmla="*/ 220 w 10000"/>
                    <a:gd name="connsiteY176" fmla="*/ 2283 h 9970"/>
                    <a:gd name="connsiteX177" fmla="*/ 220 w 10000"/>
                    <a:gd name="connsiteY177" fmla="*/ 2194 h 9970"/>
                    <a:gd name="connsiteX178" fmla="*/ 275 w 10000"/>
                    <a:gd name="connsiteY178" fmla="*/ 2149 h 9970"/>
                    <a:gd name="connsiteX179" fmla="*/ 331 w 10000"/>
                    <a:gd name="connsiteY179" fmla="*/ 2119 h 9970"/>
                    <a:gd name="connsiteX180" fmla="*/ 386 w 10000"/>
                    <a:gd name="connsiteY180" fmla="*/ 2104 h 9970"/>
                    <a:gd name="connsiteX181" fmla="*/ 386 w 10000"/>
                    <a:gd name="connsiteY181" fmla="*/ 2045 h 9970"/>
                    <a:gd name="connsiteX182" fmla="*/ 331 w 10000"/>
                    <a:gd name="connsiteY182" fmla="*/ 2000 h 9970"/>
                    <a:gd name="connsiteX183" fmla="*/ 275 w 10000"/>
                    <a:gd name="connsiteY183" fmla="*/ 1940 h 9970"/>
                    <a:gd name="connsiteX184" fmla="*/ 275 w 10000"/>
                    <a:gd name="connsiteY184" fmla="*/ 1895 h 9970"/>
                    <a:gd name="connsiteX185" fmla="*/ 275 w 10000"/>
                    <a:gd name="connsiteY185" fmla="*/ 1791 h 9970"/>
                    <a:gd name="connsiteX186" fmla="*/ 193 w 10000"/>
                    <a:gd name="connsiteY186" fmla="*/ 1746 h 9970"/>
                    <a:gd name="connsiteX187" fmla="*/ 138 w 10000"/>
                    <a:gd name="connsiteY187" fmla="*/ 1657 h 9970"/>
                    <a:gd name="connsiteX188" fmla="*/ 193 w 10000"/>
                    <a:gd name="connsiteY188" fmla="*/ 1642 h 9970"/>
                    <a:gd name="connsiteX189" fmla="*/ 138 w 10000"/>
                    <a:gd name="connsiteY189" fmla="*/ 1612 h 9970"/>
                    <a:gd name="connsiteX190" fmla="*/ 138 w 10000"/>
                    <a:gd name="connsiteY190" fmla="*/ 1477 h 9970"/>
                    <a:gd name="connsiteX191" fmla="*/ 83 w 10000"/>
                    <a:gd name="connsiteY191" fmla="*/ 1463 h 9970"/>
                    <a:gd name="connsiteX192" fmla="*/ 55 w 10000"/>
                    <a:gd name="connsiteY192" fmla="*/ 1403 h 9970"/>
                    <a:gd name="connsiteX193" fmla="*/ 0 w 10000"/>
                    <a:gd name="connsiteY193" fmla="*/ 1358 h 9970"/>
                    <a:gd name="connsiteX194" fmla="*/ 55 w 10000"/>
                    <a:gd name="connsiteY194" fmla="*/ 1328 h 9970"/>
                    <a:gd name="connsiteX195" fmla="*/ 55 w 10000"/>
                    <a:gd name="connsiteY195" fmla="*/ 1254 h 9970"/>
                    <a:gd name="connsiteX196" fmla="*/ 83 w 10000"/>
                    <a:gd name="connsiteY196" fmla="*/ 1179 h 9970"/>
                    <a:gd name="connsiteX197" fmla="*/ 220 w 10000"/>
                    <a:gd name="connsiteY197" fmla="*/ 1149 h 9970"/>
                    <a:gd name="connsiteX198" fmla="*/ 331 w 10000"/>
                    <a:gd name="connsiteY198" fmla="*/ 1104 h 9970"/>
                    <a:gd name="connsiteX199" fmla="*/ 413 w 10000"/>
                    <a:gd name="connsiteY199" fmla="*/ 1015 h 9970"/>
                    <a:gd name="connsiteX200" fmla="*/ 606 w 10000"/>
                    <a:gd name="connsiteY200" fmla="*/ 940 h 9970"/>
                    <a:gd name="connsiteX201" fmla="*/ 661 w 10000"/>
                    <a:gd name="connsiteY201" fmla="*/ 836 h 9970"/>
                    <a:gd name="connsiteX202" fmla="*/ 744 w 10000"/>
                    <a:gd name="connsiteY202" fmla="*/ 716 h 9970"/>
                    <a:gd name="connsiteX203" fmla="*/ 854 w 10000"/>
                    <a:gd name="connsiteY203" fmla="*/ 612 h 9970"/>
                    <a:gd name="connsiteX204" fmla="*/ 992 w 10000"/>
                    <a:gd name="connsiteY204" fmla="*/ 433 h 9970"/>
                    <a:gd name="connsiteX205" fmla="*/ 992 w 10000"/>
                    <a:gd name="connsiteY205" fmla="*/ 283 h 9970"/>
                    <a:gd name="connsiteX206" fmla="*/ 992 w 10000"/>
                    <a:gd name="connsiteY206" fmla="*/ 119 h 9970"/>
                    <a:gd name="connsiteX207" fmla="*/ 1047 w 10000"/>
                    <a:gd name="connsiteY207" fmla="*/ 0 h 9970"/>
                    <a:gd name="connsiteX208" fmla="*/ 4408 w 10000"/>
                    <a:gd name="connsiteY208" fmla="*/ 3403 h 9970"/>
                    <a:gd name="connsiteX209" fmla="*/ 4545 w 10000"/>
                    <a:gd name="connsiteY209" fmla="*/ 3567 h 9970"/>
                    <a:gd name="connsiteX210" fmla="*/ 4628 w 10000"/>
                    <a:gd name="connsiteY210" fmla="*/ 3642 h 9970"/>
                    <a:gd name="connsiteX211" fmla="*/ 4738 w 10000"/>
                    <a:gd name="connsiteY211" fmla="*/ 3716 h 9970"/>
                    <a:gd name="connsiteX212" fmla="*/ 4821 w 10000"/>
                    <a:gd name="connsiteY212" fmla="*/ 3821 h 9970"/>
                    <a:gd name="connsiteX213" fmla="*/ 5014 w 10000"/>
                    <a:gd name="connsiteY213" fmla="*/ 4000 h 9970"/>
                    <a:gd name="connsiteX214" fmla="*/ 5152 w 10000"/>
                    <a:gd name="connsiteY214" fmla="*/ 4104 h 9970"/>
                    <a:gd name="connsiteX215" fmla="*/ 5455 w 10000"/>
                    <a:gd name="connsiteY215" fmla="*/ 4358 h 9970"/>
                    <a:gd name="connsiteX216" fmla="*/ 5675 w 10000"/>
                    <a:gd name="connsiteY216" fmla="*/ 4582 h 9970"/>
                    <a:gd name="connsiteX217" fmla="*/ 6061 w 10000"/>
                    <a:gd name="connsiteY217" fmla="*/ 4895 h 9970"/>
                    <a:gd name="connsiteX218" fmla="*/ 6446 w 10000"/>
                    <a:gd name="connsiteY218" fmla="*/ 5254 h 9970"/>
                    <a:gd name="connsiteX219" fmla="*/ 6804 w 10000"/>
                    <a:gd name="connsiteY219" fmla="*/ 5507 h 9970"/>
                    <a:gd name="connsiteX220" fmla="*/ 7190 w 10000"/>
                    <a:gd name="connsiteY220" fmla="*/ 5895 h 9970"/>
                    <a:gd name="connsiteX221" fmla="*/ 7521 w 10000"/>
                    <a:gd name="connsiteY221" fmla="*/ 6179 h 9970"/>
                    <a:gd name="connsiteX222" fmla="*/ 7851 w 10000"/>
                    <a:gd name="connsiteY222" fmla="*/ 6463 h 9970"/>
                    <a:gd name="connsiteX223" fmla="*/ 8705 w 10000"/>
                    <a:gd name="connsiteY223" fmla="*/ 7179 h 9970"/>
                    <a:gd name="connsiteX224" fmla="*/ 8953 w 10000"/>
                    <a:gd name="connsiteY224" fmla="*/ 7403 h 9970"/>
                    <a:gd name="connsiteX225" fmla="*/ 9174 w 10000"/>
                    <a:gd name="connsiteY225" fmla="*/ 7597 h 9970"/>
                    <a:gd name="connsiteX226" fmla="*/ 9339 w 10000"/>
                    <a:gd name="connsiteY226" fmla="*/ 7716 h 9970"/>
                    <a:gd name="connsiteX227" fmla="*/ 9477 w 10000"/>
                    <a:gd name="connsiteY227" fmla="*/ 7821 h 9970"/>
                    <a:gd name="connsiteX228" fmla="*/ 9504 w 10000"/>
                    <a:gd name="connsiteY228" fmla="*/ 7895 h 9970"/>
                    <a:gd name="connsiteX229" fmla="*/ 9559 w 10000"/>
                    <a:gd name="connsiteY229" fmla="*/ 7955 h 9970"/>
                    <a:gd name="connsiteX230" fmla="*/ 9559 w 10000"/>
                    <a:gd name="connsiteY230" fmla="*/ 8045 h 9970"/>
                    <a:gd name="connsiteX231" fmla="*/ 9669 w 10000"/>
                    <a:gd name="connsiteY231" fmla="*/ 8209 h 9970"/>
                    <a:gd name="connsiteX232" fmla="*/ 9697 w 10000"/>
                    <a:gd name="connsiteY232" fmla="*/ 8283 h 9970"/>
                    <a:gd name="connsiteX233" fmla="*/ 9752 w 10000"/>
                    <a:gd name="connsiteY233" fmla="*/ 8328 h 9970"/>
                    <a:gd name="connsiteX234" fmla="*/ 9835 w 10000"/>
                    <a:gd name="connsiteY234" fmla="*/ 8418 h 9970"/>
                    <a:gd name="connsiteX235" fmla="*/ 9945 w 10000"/>
                    <a:gd name="connsiteY235" fmla="*/ 8463 h 9970"/>
                    <a:gd name="connsiteX236" fmla="*/ 10000 w 10000"/>
                    <a:gd name="connsiteY236" fmla="*/ 8537 h 9970"/>
                    <a:gd name="connsiteX237" fmla="*/ 10000 w 10000"/>
                    <a:gd name="connsiteY237" fmla="*/ 8597 h 9970"/>
                    <a:gd name="connsiteX238" fmla="*/ 10000 w 10000"/>
                    <a:gd name="connsiteY238" fmla="*/ 8642 h 9970"/>
                    <a:gd name="connsiteX239" fmla="*/ 9945 w 10000"/>
                    <a:gd name="connsiteY239" fmla="*/ 8671 h 9970"/>
                    <a:gd name="connsiteX240" fmla="*/ 9835 w 10000"/>
                    <a:gd name="connsiteY240" fmla="*/ 8686 h 9970"/>
                    <a:gd name="connsiteX241" fmla="*/ 9752 w 10000"/>
                    <a:gd name="connsiteY241" fmla="*/ 8716 h 9970"/>
                    <a:gd name="connsiteX242" fmla="*/ 9669 w 10000"/>
                    <a:gd name="connsiteY242" fmla="*/ 8746 h 9970"/>
                    <a:gd name="connsiteX243" fmla="*/ 9559 w 10000"/>
                    <a:gd name="connsiteY243" fmla="*/ 8791 h 9970"/>
                    <a:gd name="connsiteX244" fmla="*/ 9504 w 10000"/>
                    <a:gd name="connsiteY244" fmla="*/ 8851 h 9970"/>
                    <a:gd name="connsiteX245" fmla="*/ 9421 w 10000"/>
                    <a:gd name="connsiteY245" fmla="*/ 8851 h 9970"/>
                    <a:gd name="connsiteX246" fmla="*/ 9366 w 10000"/>
                    <a:gd name="connsiteY246" fmla="*/ 8895 h 9970"/>
                    <a:gd name="connsiteX247" fmla="*/ 9366 w 10000"/>
                    <a:gd name="connsiteY247" fmla="*/ 8955 h 9970"/>
                    <a:gd name="connsiteX248" fmla="*/ 9366 w 10000"/>
                    <a:gd name="connsiteY248" fmla="*/ 9030 h 9970"/>
                    <a:gd name="connsiteX249" fmla="*/ 9366 w 10000"/>
                    <a:gd name="connsiteY249" fmla="*/ 9074 h 9970"/>
                    <a:gd name="connsiteX250" fmla="*/ 9284 w 10000"/>
                    <a:gd name="connsiteY250" fmla="*/ 9134 h 9970"/>
                    <a:gd name="connsiteX251" fmla="*/ 9284 w 10000"/>
                    <a:gd name="connsiteY251" fmla="*/ 9179 h 9970"/>
                    <a:gd name="connsiteX252" fmla="*/ 9284 w 10000"/>
                    <a:gd name="connsiteY252" fmla="*/ 9209 h 9970"/>
                    <a:gd name="connsiteX253" fmla="*/ 9229 w 10000"/>
                    <a:gd name="connsiteY253" fmla="*/ 9239 h 9970"/>
                    <a:gd name="connsiteX254" fmla="*/ 9174 w 10000"/>
                    <a:gd name="connsiteY254" fmla="*/ 9254 h 9970"/>
                    <a:gd name="connsiteX255" fmla="*/ 9146 w 10000"/>
                    <a:gd name="connsiteY255" fmla="*/ 9283 h 9970"/>
                    <a:gd name="connsiteX256" fmla="*/ 9091 w 10000"/>
                    <a:gd name="connsiteY256" fmla="*/ 9313 h 9970"/>
                    <a:gd name="connsiteX257" fmla="*/ 9036 w 10000"/>
                    <a:gd name="connsiteY257" fmla="*/ 9328 h 9970"/>
                    <a:gd name="connsiteX258" fmla="*/ 8953 w 10000"/>
                    <a:gd name="connsiteY258" fmla="*/ 9358 h 9970"/>
                    <a:gd name="connsiteX259" fmla="*/ 8898 w 10000"/>
                    <a:gd name="connsiteY259" fmla="*/ 9388 h 9970"/>
                    <a:gd name="connsiteX260" fmla="*/ 8898 w 10000"/>
                    <a:gd name="connsiteY260" fmla="*/ 9418 h 9970"/>
                    <a:gd name="connsiteX261" fmla="*/ 8898 w 10000"/>
                    <a:gd name="connsiteY261" fmla="*/ 9433 h 9970"/>
                    <a:gd name="connsiteX262" fmla="*/ 8898 w 10000"/>
                    <a:gd name="connsiteY262" fmla="*/ 9463 h 9970"/>
                    <a:gd name="connsiteX263" fmla="*/ 8953 w 10000"/>
                    <a:gd name="connsiteY263" fmla="*/ 9492 h 9970"/>
                    <a:gd name="connsiteX264" fmla="*/ 8898 w 10000"/>
                    <a:gd name="connsiteY264" fmla="*/ 9537 h 9970"/>
                    <a:gd name="connsiteX265" fmla="*/ 8843 w 10000"/>
                    <a:gd name="connsiteY265" fmla="*/ 9597 h 9970"/>
                    <a:gd name="connsiteX266" fmla="*/ 8843 w 10000"/>
                    <a:gd name="connsiteY266" fmla="*/ 9612 h 9970"/>
                    <a:gd name="connsiteX267" fmla="*/ 8953 w 10000"/>
                    <a:gd name="connsiteY267" fmla="*/ 9642 h 9970"/>
                    <a:gd name="connsiteX268" fmla="*/ 8981 w 10000"/>
                    <a:gd name="connsiteY268" fmla="*/ 9701 h 9970"/>
                    <a:gd name="connsiteX269" fmla="*/ 9036 w 10000"/>
                    <a:gd name="connsiteY269" fmla="*/ 9716 h 9970"/>
                    <a:gd name="connsiteX270" fmla="*/ 9146 w 10000"/>
                    <a:gd name="connsiteY270" fmla="*/ 9746 h 9970"/>
                    <a:gd name="connsiteX271" fmla="*/ 9146 w 10000"/>
                    <a:gd name="connsiteY271" fmla="*/ 9776 h 9970"/>
                    <a:gd name="connsiteX272" fmla="*/ 9146 w 10000"/>
                    <a:gd name="connsiteY272" fmla="*/ 9791 h 9970"/>
                    <a:gd name="connsiteX273" fmla="*/ 9146 w 10000"/>
                    <a:gd name="connsiteY273" fmla="*/ 9821 h 9970"/>
                    <a:gd name="connsiteX274" fmla="*/ 9091 w 10000"/>
                    <a:gd name="connsiteY274" fmla="*/ 9880 h 9970"/>
                    <a:gd name="connsiteX275" fmla="*/ 9036 w 10000"/>
                    <a:gd name="connsiteY275" fmla="*/ 9895 h 9970"/>
                    <a:gd name="connsiteX276" fmla="*/ 8981 w 10000"/>
                    <a:gd name="connsiteY276" fmla="*/ 9925 h 9970"/>
                    <a:gd name="connsiteX277" fmla="*/ 8953 w 10000"/>
                    <a:gd name="connsiteY277" fmla="*/ 9955 h 9970"/>
                    <a:gd name="connsiteX278" fmla="*/ 8898 w 10000"/>
                    <a:gd name="connsiteY278" fmla="*/ 9955 h 9970"/>
                    <a:gd name="connsiteX279" fmla="*/ 8843 w 10000"/>
                    <a:gd name="connsiteY279" fmla="*/ 9925 h 9970"/>
                    <a:gd name="connsiteX280" fmla="*/ 8815 w 10000"/>
                    <a:gd name="connsiteY280" fmla="*/ 9925 h 9970"/>
                    <a:gd name="connsiteX281" fmla="*/ 8705 w 10000"/>
                    <a:gd name="connsiteY281" fmla="*/ 9925 h 9970"/>
                    <a:gd name="connsiteX282" fmla="*/ 8705 w 10000"/>
                    <a:gd name="connsiteY282" fmla="*/ 9955 h 9970"/>
                    <a:gd name="connsiteX283" fmla="*/ 8650 w 10000"/>
                    <a:gd name="connsiteY283" fmla="*/ 9955 h 9970"/>
                    <a:gd name="connsiteX284" fmla="*/ 8623 w 10000"/>
                    <a:gd name="connsiteY284" fmla="*/ 9970 h 9970"/>
                    <a:gd name="connsiteX285" fmla="*/ 8567 w 10000"/>
                    <a:gd name="connsiteY285" fmla="*/ 9970 h 9970"/>
                    <a:gd name="connsiteX0" fmla="*/ 8567 w 10000"/>
                    <a:gd name="connsiteY0" fmla="*/ 9881 h 9881"/>
                    <a:gd name="connsiteX1" fmla="*/ 8320 w 10000"/>
                    <a:gd name="connsiteY1" fmla="*/ 9881 h 9881"/>
                    <a:gd name="connsiteX2" fmla="*/ 8182 w 10000"/>
                    <a:gd name="connsiteY2" fmla="*/ 9881 h 9881"/>
                    <a:gd name="connsiteX3" fmla="*/ 8044 w 10000"/>
                    <a:gd name="connsiteY3" fmla="*/ 9836 h 9881"/>
                    <a:gd name="connsiteX4" fmla="*/ 7851 w 10000"/>
                    <a:gd name="connsiteY4" fmla="*/ 9836 h 9881"/>
                    <a:gd name="connsiteX5" fmla="*/ 7631 w 10000"/>
                    <a:gd name="connsiteY5" fmla="*/ 9836 h 9881"/>
                    <a:gd name="connsiteX6" fmla="*/ 7383 w 10000"/>
                    <a:gd name="connsiteY6" fmla="*/ 9791 h 9881"/>
                    <a:gd name="connsiteX7" fmla="*/ 7190 w 10000"/>
                    <a:gd name="connsiteY7" fmla="*/ 9762 h 9881"/>
                    <a:gd name="connsiteX8" fmla="*/ 6970 w 10000"/>
                    <a:gd name="connsiteY8" fmla="*/ 9762 h 9881"/>
                    <a:gd name="connsiteX9" fmla="*/ 6722 w 10000"/>
                    <a:gd name="connsiteY9" fmla="*/ 9762 h 9881"/>
                    <a:gd name="connsiteX10" fmla="*/ 6529 w 10000"/>
                    <a:gd name="connsiteY10" fmla="*/ 9732 h 9881"/>
                    <a:gd name="connsiteX11" fmla="*/ 6391 w 10000"/>
                    <a:gd name="connsiteY11" fmla="*/ 9701 h 9881"/>
                    <a:gd name="connsiteX12" fmla="*/ 6198 w 10000"/>
                    <a:gd name="connsiteY12" fmla="*/ 9701 h 9881"/>
                    <a:gd name="connsiteX13" fmla="*/ 6061 w 10000"/>
                    <a:gd name="connsiteY13" fmla="*/ 9686 h 9881"/>
                    <a:gd name="connsiteX14" fmla="*/ 5950 w 10000"/>
                    <a:gd name="connsiteY14" fmla="*/ 9656 h 9881"/>
                    <a:gd name="connsiteX15" fmla="*/ 5730 w 10000"/>
                    <a:gd name="connsiteY15" fmla="*/ 9656 h 9881"/>
                    <a:gd name="connsiteX16" fmla="*/ 5620 w 10000"/>
                    <a:gd name="connsiteY16" fmla="*/ 9686 h 9881"/>
                    <a:gd name="connsiteX17" fmla="*/ 5537 w 10000"/>
                    <a:gd name="connsiteY17" fmla="*/ 9626 h 9881"/>
                    <a:gd name="connsiteX18" fmla="*/ 5537 w 10000"/>
                    <a:gd name="connsiteY18" fmla="*/ 9581 h 9881"/>
                    <a:gd name="connsiteX19" fmla="*/ 5537 w 10000"/>
                    <a:gd name="connsiteY19" fmla="*/ 9477 h 9881"/>
                    <a:gd name="connsiteX20" fmla="*/ 5537 w 10000"/>
                    <a:gd name="connsiteY20" fmla="*/ 9477 h 9881"/>
                    <a:gd name="connsiteX21" fmla="*/ 5592 w 10000"/>
                    <a:gd name="connsiteY21" fmla="*/ 9417 h 9881"/>
                    <a:gd name="connsiteX22" fmla="*/ 5592 w 10000"/>
                    <a:gd name="connsiteY22" fmla="*/ 9417 h 9881"/>
                    <a:gd name="connsiteX23" fmla="*/ 5592 w 10000"/>
                    <a:gd name="connsiteY23" fmla="*/ 9327 h 9881"/>
                    <a:gd name="connsiteX24" fmla="*/ 5592 w 10000"/>
                    <a:gd name="connsiteY24" fmla="*/ 9222 h 9881"/>
                    <a:gd name="connsiteX25" fmla="*/ 5537 w 10000"/>
                    <a:gd name="connsiteY25" fmla="*/ 9118 h 9881"/>
                    <a:gd name="connsiteX26" fmla="*/ 5537 w 10000"/>
                    <a:gd name="connsiteY26" fmla="*/ 9058 h 9881"/>
                    <a:gd name="connsiteX27" fmla="*/ 5455 w 10000"/>
                    <a:gd name="connsiteY27" fmla="*/ 8982 h 9881"/>
                    <a:gd name="connsiteX28" fmla="*/ 5399 w 10000"/>
                    <a:gd name="connsiteY28" fmla="*/ 8908 h 9881"/>
                    <a:gd name="connsiteX29" fmla="*/ 5262 w 10000"/>
                    <a:gd name="connsiteY29" fmla="*/ 8833 h 9881"/>
                    <a:gd name="connsiteX30" fmla="*/ 5124 w 10000"/>
                    <a:gd name="connsiteY30" fmla="*/ 8729 h 9881"/>
                    <a:gd name="connsiteX31" fmla="*/ 4959 w 10000"/>
                    <a:gd name="connsiteY31" fmla="*/ 8653 h 9881"/>
                    <a:gd name="connsiteX32" fmla="*/ 4876 w 10000"/>
                    <a:gd name="connsiteY32" fmla="*/ 8519 h 9881"/>
                    <a:gd name="connsiteX33" fmla="*/ 4738 w 10000"/>
                    <a:gd name="connsiteY33" fmla="*/ 8414 h 9881"/>
                    <a:gd name="connsiteX34" fmla="*/ 4628 w 10000"/>
                    <a:gd name="connsiteY34" fmla="*/ 8369 h 9881"/>
                    <a:gd name="connsiteX35" fmla="*/ 4408 w 10000"/>
                    <a:gd name="connsiteY35" fmla="*/ 8339 h 9881"/>
                    <a:gd name="connsiteX36" fmla="*/ 4353 w 10000"/>
                    <a:gd name="connsiteY36" fmla="*/ 8294 h 9881"/>
                    <a:gd name="connsiteX37" fmla="*/ 4353 w 10000"/>
                    <a:gd name="connsiteY37" fmla="*/ 8219 h 9881"/>
                    <a:gd name="connsiteX38" fmla="*/ 4353 w 10000"/>
                    <a:gd name="connsiteY38" fmla="*/ 8160 h 9881"/>
                    <a:gd name="connsiteX39" fmla="*/ 4353 w 10000"/>
                    <a:gd name="connsiteY39" fmla="*/ 8115 h 9881"/>
                    <a:gd name="connsiteX40" fmla="*/ 4353 w 10000"/>
                    <a:gd name="connsiteY40" fmla="*/ 8115 h 9881"/>
                    <a:gd name="connsiteX41" fmla="*/ 4298 w 10000"/>
                    <a:gd name="connsiteY41" fmla="*/ 8055 h 9881"/>
                    <a:gd name="connsiteX42" fmla="*/ 4298 w 10000"/>
                    <a:gd name="connsiteY42" fmla="*/ 8039 h 9881"/>
                    <a:gd name="connsiteX43" fmla="*/ 4298 w 10000"/>
                    <a:gd name="connsiteY43" fmla="*/ 8039 h 9881"/>
                    <a:gd name="connsiteX44" fmla="*/ 4215 w 10000"/>
                    <a:gd name="connsiteY44" fmla="*/ 8009 h 9881"/>
                    <a:gd name="connsiteX45" fmla="*/ 4105 w 10000"/>
                    <a:gd name="connsiteY45" fmla="*/ 7979 h 9881"/>
                    <a:gd name="connsiteX46" fmla="*/ 4022 w 10000"/>
                    <a:gd name="connsiteY46" fmla="*/ 8009 h 9881"/>
                    <a:gd name="connsiteX47" fmla="*/ 3939 w 10000"/>
                    <a:gd name="connsiteY47" fmla="*/ 8039 h 9881"/>
                    <a:gd name="connsiteX48" fmla="*/ 3884 w 10000"/>
                    <a:gd name="connsiteY48" fmla="*/ 7979 h 9881"/>
                    <a:gd name="connsiteX49" fmla="*/ 3609 w 10000"/>
                    <a:gd name="connsiteY49" fmla="*/ 7860 h 9881"/>
                    <a:gd name="connsiteX50" fmla="*/ 3416 w 10000"/>
                    <a:gd name="connsiteY50" fmla="*/ 7771 h 9881"/>
                    <a:gd name="connsiteX51" fmla="*/ 3416 w 10000"/>
                    <a:gd name="connsiteY51" fmla="*/ 7726 h 9881"/>
                    <a:gd name="connsiteX52" fmla="*/ 3306 w 10000"/>
                    <a:gd name="connsiteY52" fmla="*/ 7680 h 9881"/>
                    <a:gd name="connsiteX53" fmla="*/ 3168 w 10000"/>
                    <a:gd name="connsiteY53" fmla="*/ 7590 h 9881"/>
                    <a:gd name="connsiteX54" fmla="*/ 3030 w 10000"/>
                    <a:gd name="connsiteY54" fmla="*/ 7501 h 9881"/>
                    <a:gd name="connsiteX55" fmla="*/ 2893 w 10000"/>
                    <a:gd name="connsiteY55" fmla="*/ 7471 h 9881"/>
                    <a:gd name="connsiteX56" fmla="*/ 2782 w 10000"/>
                    <a:gd name="connsiteY56" fmla="*/ 7471 h 9881"/>
                    <a:gd name="connsiteX57" fmla="*/ 2700 w 10000"/>
                    <a:gd name="connsiteY57" fmla="*/ 7471 h 9881"/>
                    <a:gd name="connsiteX58" fmla="*/ 2562 w 10000"/>
                    <a:gd name="connsiteY58" fmla="*/ 7411 h 9881"/>
                    <a:gd name="connsiteX59" fmla="*/ 2369 w 10000"/>
                    <a:gd name="connsiteY59" fmla="*/ 7306 h 9881"/>
                    <a:gd name="connsiteX60" fmla="*/ 2231 w 10000"/>
                    <a:gd name="connsiteY60" fmla="*/ 7261 h 9881"/>
                    <a:gd name="connsiteX61" fmla="*/ 2039 w 10000"/>
                    <a:gd name="connsiteY61" fmla="*/ 7231 h 9881"/>
                    <a:gd name="connsiteX62" fmla="*/ 1901 w 10000"/>
                    <a:gd name="connsiteY62" fmla="*/ 7186 h 9881"/>
                    <a:gd name="connsiteX63" fmla="*/ 1846 w 10000"/>
                    <a:gd name="connsiteY63" fmla="*/ 7127 h 9881"/>
                    <a:gd name="connsiteX64" fmla="*/ 1846 w 10000"/>
                    <a:gd name="connsiteY64" fmla="*/ 7052 h 9881"/>
                    <a:gd name="connsiteX65" fmla="*/ 1901 w 10000"/>
                    <a:gd name="connsiteY65" fmla="*/ 7036 h 9881"/>
                    <a:gd name="connsiteX66" fmla="*/ 1901 w 10000"/>
                    <a:gd name="connsiteY66" fmla="*/ 6947 h 9881"/>
                    <a:gd name="connsiteX67" fmla="*/ 1901 w 10000"/>
                    <a:gd name="connsiteY67" fmla="*/ 6872 h 9881"/>
                    <a:gd name="connsiteX68" fmla="*/ 1901 w 10000"/>
                    <a:gd name="connsiteY68" fmla="*/ 6827 h 9881"/>
                    <a:gd name="connsiteX69" fmla="*/ 1983 w 10000"/>
                    <a:gd name="connsiteY69" fmla="*/ 6753 h 9881"/>
                    <a:gd name="connsiteX70" fmla="*/ 2039 w 10000"/>
                    <a:gd name="connsiteY70" fmla="*/ 6692 h 9881"/>
                    <a:gd name="connsiteX71" fmla="*/ 2039 w 10000"/>
                    <a:gd name="connsiteY71" fmla="*/ 6647 h 9881"/>
                    <a:gd name="connsiteX72" fmla="*/ 1983 w 10000"/>
                    <a:gd name="connsiteY72" fmla="*/ 6587 h 9881"/>
                    <a:gd name="connsiteX73" fmla="*/ 1901 w 10000"/>
                    <a:gd name="connsiteY73" fmla="*/ 6513 h 9881"/>
                    <a:gd name="connsiteX74" fmla="*/ 1791 w 10000"/>
                    <a:gd name="connsiteY74" fmla="*/ 6483 h 9881"/>
                    <a:gd name="connsiteX75" fmla="*/ 1791 w 10000"/>
                    <a:gd name="connsiteY75" fmla="*/ 6438 h 9881"/>
                    <a:gd name="connsiteX76" fmla="*/ 1846 w 10000"/>
                    <a:gd name="connsiteY76" fmla="*/ 6363 h 9881"/>
                    <a:gd name="connsiteX77" fmla="*/ 1736 w 10000"/>
                    <a:gd name="connsiteY77" fmla="*/ 6258 h 9881"/>
                    <a:gd name="connsiteX78" fmla="*/ 1653 w 10000"/>
                    <a:gd name="connsiteY78" fmla="*/ 6183 h 9881"/>
                    <a:gd name="connsiteX79" fmla="*/ 1653 w 10000"/>
                    <a:gd name="connsiteY79" fmla="*/ 6109 h 9881"/>
                    <a:gd name="connsiteX80" fmla="*/ 1598 w 10000"/>
                    <a:gd name="connsiteY80" fmla="*/ 6033 h 9881"/>
                    <a:gd name="connsiteX81" fmla="*/ 1515 w 10000"/>
                    <a:gd name="connsiteY81" fmla="*/ 5973 h 9881"/>
                    <a:gd name="connsiteX82" fmla="*/ 1460 w 10000"/>
                    <a:gd name="connsiteY82" fmla="*/ 5869 h 9881"/>
                    <a:gd name="connsiteX83" fmla="*/ 1322 w 10000"/>
                    <a:gd name="connsiteY83" fmla="*/ 5750 h 9881"/>
                    <a:gd name="connsiteX84" fmla="*/ 1267 w 10000"/>
                    <a:gd name="connsiteY84" fmla="*/ 5689 h 9881"/>
                    <a:gd name="connsiteX85" fmla="*/ 1185 w 10000"/>
                    <a:gd name="connsiteY85" fmla="*/ 5584 h 9881"/>
                    <a:gd name="connsiteX86" fmla="*/ 1185 w 10000"/>
                    <a:gd name="connsiteY86" fmla="*/ 5540 h 9881"/>
                    <a:gd name="connsiteX87" fmla="*/ 1129 w 10000"/>
                    <a:gd name="connsiteY87" fmla="*/ 5480 h 9881"/>
                    <a:gd name="connsiteX88" fmla="*/ 1074 w 10000"/>
                    <a:gd name="connsiteY88" fmla="*/ 5405 h 9881"/>
                    <a:gd name="connsiteX89" fmla="*/ 1047 w 10000"/>
                    <a:gd name="connsiteY89" fmla="*/ 5360 h 9881"/>
                    <a:gd name="connsiteX90" fmla="*/ 937 w 10000"/>
                    <a:gd name="connsiteY90" fmla="*/ 5285 h 9881"/>
                    <a:gd name="connsiteX91" fmla="*/ 937 w 10000"/>
                    <a:gd name="connsiteY91" fmla="*/ 5225 h 9881"/>
                    <a:gd name="connsiteX92" fmla="*/ 992 w 10000"/>
                    <a:gd name="connsiteY92" fmla="*/ 5151 h 9881"/>
                    <a:gd name="connsiteX93" fmla="*/ 1047 w 10000"/>
                    <a:gd name="connsiteY93" fmla="*/ 5106 h 9881"/>
                    <a:gd name="connsiteX94" fmla="*/ 1074 w 10000"/>
                    <a:gd name="connsiteY94" fmla="*/ 5106 h 9881"/>
                    <a:gd name="connsiteX95" fmla="*/ 1129 w 10000"/>
                    <a:gd name="connsiteY95" fmla="*/ 5045 h 9881"/>
                    <a:gd name="connsiteX96" fmla="*/ 1240 w 10000"/>
                    <a:gd name="connsiteY96" fmla="*/ 5045 h 9881"/>
                    <a:gd name="connsiteX97" fmla="*/ 1240 w 10000"/>
                    <a:gd name="connsiteY97" fmla="*/ 5045 h 9881"/>
                    <a:gd name="connsiteX98" fmla="*/ 1267 w 10000"/>
                    <a:gd name="connsiteY98" fmla="*/ 4970 h 9881"/>
                    <a:gd name="connsiteX99" fmla="*/ 1267 w 10000"/>
                    <a:gd name="connsiteY99" fmla="*/ 4926 h 9881"/>
                    <a:gd name="connsiteX100" fmla="*/ 1322 w 10000"/>
                    <a:gd name="connsiteY100" fmla="*/ 4896 h 9881"/>
                    <a:gd name="connsiteX101" fmla="*/ 1267 w 10000"/>
                    <a:gd name="connsiteY101" fmla="*/ 4836 h 9881"/>
                    <a:gd name="connsiteX102" fmla="*/ 1267 w 10000"/>
                    <a:gd name="connsiteY102" fmla="*/ 4821 h 9881"/>
                    <a:gd name="connsiteX103" fmla="*/ 1240 w 10000"/>
                    <a:gd name="connsiteY103" fmla="*/ 4791 h 9881"/>
                    <a:gd name="connsiteX104" fmla="*/ 1240 w 10000"/>
                    <a:gd name="connsiteY104" fmla="*/ 4747 h 9881"/>
                    <a:gd name="connsiteX105" fmla="*/ 1074 w 10000"/>
                    <a:gd name="connsiteY105" fmla="*/ 4686 h 9881"/>
                    <a:gd name="connsiteX106" fmla="*/ 937 w 10000"/>
                    <a:gd name="connsiteY106" fmla="*/ 4656 h 9881"/>
                    <a:gd name="connsiteX107" fmla="*/ 909 w 10000"/>
                    <a:gd name="connsiteY107" fmla="*/ 4611 h 9881"/>
                    <a:gd name="connsiteX108" fmla="*/ 854 w 10000"/>
                    <a:gd name="connsiteY108" fmla="*/ 4566 h 9881"/>
                    <a:gd name="connsiteX109" fmla="*/ 799 w 10000"/>
                    <a:gd name="connsiteY109" fmla="*/ 4507 h 9881"/>
                    <a:gd name="connsiteX110" fmla="*/ 799 w 10000"/>
                    <a:gd name="connsiteY110" fmla="*/ 4327 h 9881"/>
                    <a:gd name="connsiteX111" fmla="*/ 799 w 10000"/>
                    <a:gd name="connsiteY111" fmla="*/ 4252 h 9881"/>
                    <a:gd name="connsiteX112" fmla="*/ 854 w 10000"/>
                    <a:gd name="connsiteY112" fmla="*/ 4177 h 9881"/>
                    <a:gd name="connsiteX113" fmla="*/ 854 w 10000"/>
                    <a:gd name="connsiteY113" fmla="*/ 4103 h 9881"/>
                    <a:gd name="connsiteX114" fmla="*/ 854 w 10000"/>
                    <a:gd name="connsiteY114" fmla="*/ 4012 h 9881"/>
                    <a:gd name="connsiteX115" fmla="*/ 854 w 10000"/>
                    <a:gd name="connsiteY115" fmla="*/ 3967 h 9881"/>
                    <a:gd name="connsiteX116" fmla="*/ 909 w 10000"/>
                    <a:gd name="connsiteY116" fmla="*/ 3923 h 9881"/>
                    <a:gd name="connsiteX117" fmla="*/ 992 w 10000"/>
                    <a:gd name="connsiteY117" fmla="*/ 3967 h 9881"/>
                    <a:gd name="connsiteX118" fmla="*/ 1047 w 10000"/>
                    <a:gd name="connsiteY118" fmla="*/ 4012 h 9881"/>
                    <a:gd name="connsiteX119" fmla="*/ 1047 w 10000"/>
                    <a:gd name="connsiteY119" fmla="*/ 4073 h 9881"/>
                    <a:gd name="connsiteX120" fmla="*/ 1074 w 10000"/>
                    <a:gd name="connsiteY120" fmla="*/ 4103 h 9881"/>
                    <a:gd name="connsiteX121" fmla="*/ 1185 w 10000"/>
                    <a:gd name="connsiteY121" fmla="*/ 4148 h 9881"/>
                    <a:gd name="connsiteX122" fmla="*/ 1185 w 10000"/>
                    <a:gd name="connsiteY122" fmla="*/ 4192 h 9881"/>
                    <a:gd name="connsiteX123" fmla="*/ 1240 w 10000"/>
                    <a:gd name="connsiteY123" fmla="*/ 4222 h 9881"/>
                    <a:gd name="connsiteX124" fmla="*/ 1267 w 10000"/>
                    <a:gd name="connsiteY124" fmla="*/ 4177 h 9881"/>
                    <a:gd name="connsiteX125" fmla="*/ 1240 w 10000"/>
                    <a:gd name="connsiteY125" fmla="*/ 4118 h 9881"/>
                    <a:gd name="connsiteX126" fmla="*/ 1240 w 10000"/>
                    <a:gd name="connsiteY126" fmla="*/ 4042 h 9881"/>
                    <a:gd name="connsiteX127" fmla="*/ 1240 w 10000"/>
                    <a:gd name="connsiteY127" fmla="*/ 3997 h 9881"/>
                    <a:gd name="connsiteX128" fmla="*/ 1240 w 10000"/>
                    <a:gd name="connsiteY128" fmla="*/ 3938 h 9881"/>
                    <a:gd name="connsiteX129" fmla="*/ 1267 w 10000"/>
                    <a:gd name="connsiteY129" fmla="*/ 3893 h 9881"/>
                    <a:gd name="connsiteX130" fmla="*/ 1377 w 10000"/>
                    <a:gd name="connsiteY130" fmla="*/ 3833 h 9881"/>
                    <a:gd name="connsiteX131" fmla="*/ 1515 w 10000"/>
                    <a:gd name="connsiteY131" fmla="*/ 3788 h 9881"/>
                    <a:gd name="connsiteX132" fmla="*/ 1570 w 10000"/>
                    <a:gd name="connsiteY132" fmla="*/ 3744 h 9881"/>
                    <a:gd name="connsiteX133" fmla="*/ 1515 w 10000"/>
                    <a:gd name="connsiteY133" fmla="*/ 3653 h 9881"/>
                    <a:gd name="connsiteX134" fmla="*/ 1377 w 10000"/>
                    <a:gd name="connsiteY134" fmla="*/ 3608 h 9881"/>
                    <a:gd name="connsiteX135" fmla="*/ 1240 w 10000"/>
                    <a:gd name="connsiteY135" fmla="*/ 3608 h 9881"/>
                    <a:gd name="connsiteX136" fmla="*/ 1185 w 10000"/>
                    <a:gd name="connsiteY136" fmla="*/ 3578 h 9881"/>
                    <a:gd name="connsiteX137" fmla="*/ 1129 w 10000"/>
                    <a:gd name="connsiteY137" fmla="*/ 3578 h 9881"/>
                    <a:gd name="connsiteX138" fmla="*/ 1047 w 10000"/>
                    <a:gd name="connsiteY138" fmla="*/ 3638 h 9881"/>
                    <a:gd name="connsiteX139" fmla="*/ 1047 w 10000"/>
                    <a:gd name="connsiteY139" fmla="*/ 3683 h 9881"/>
                    <a:gd name="connsiteX140" fmla="*/ 992 w 10000"/>
                    <a:gd name="connsiteY140" fmla="*/ 3713 h 9881"/>
                    <a:gd name="connsiteX141" fmla="*/ 992 w 10000"/>
                    <a:gd name="connsiteY141" fmla="*/ 3759 h 9881"/>
                    <a:gd name="connsiteX142" fmla="*/ 992 w 10000"/>
                    <a:gd name="connsiteY142" fmla="*/ 3759 h 9881"/>
                    <a:gd name="connsiteX143" fmla="*/ 992 w 10000"/>
                    <a:gd name="connsiteY143" fmla="*/ 3788 h 9881"/>
                    <a:gd name="connsiteX144" fmla="*/ 937 w 10000"/>
                    <a:gd name="connsiteY144" fmla="*/ 3818 h 9881"/>
                    <a:gd name="connsiteX145" fmla="*/ 937 w 10000"/>
                    <a:gd name="connsiteY145" fmla="*/ 3818 h 9881"/>
                    <a:gd name="connsiteX146" fmla="*/ 909 w 10000"/>
                    <a:gd name="connsiteY146" fmla="*/ 3788 h 9881"/>
                    <a:gd name="connsiteX147" fmla="*/ 854 w 10000"/>
                    <a:gd name="connsiteY147" fmla="*/ 3788 h 9881"/>
                    <a:gd name="connsiteX148" fmla="*/ 744 w 10000"/>
                    <a:gd name="connsiteY148" fmla="*/ 3713 h 9881"/>
                    <a:gd name="connsiteX149" fmla="*/ 606 w 10000"/>
                    <a:gd name="connsiteY149" fmla="*/ 3683 h 9881"/>
                    <a:gd name="connsiteX150" fmla="*/ 579 w 10000"/>
                    <a:gd name="connsiteY150" fmla="*/ 3638 h 9881"/>
                    <a:gd name="connsiteX151" fmla="*/ 523 w 10000"/>
                    <a:gd name="connsiteY151" fmla="*/ 3578 h 9881"/>
                    <a:gd name="connsiteX152" fmla="*/ 468 w 10000"/>
                    <a:gd name="connsiteY152" fmla="*/ 3534 h 9881"/>
                    <a:gd name="connsiteX153" fmla="*/ 468 w 10000"/>
                    <a:gd name="connsiteY153" fmla="*/ 3459 h 9881"/>
                    <a:gd name="connsiteX154" fmla="*/ 579 w 10000"/>
                    <a:gd name="connsiteY154" fmla="*/ 3399 h 9881"/>
                    <a:gd name="connsiteX155" fmla="*/ 579 w 10000"/>
                    <a:gd name="connsiteY155" fmla="*/ 3324 h 9881"/>
                    <a:gd name="connsiteX156" fmla="*/ 523 w 10000"/>
                    <a:gd name="connsiteY156" fmla="*/ 3249 h 9881"/>
                    <a:gd name="connsiteX157" fmla="*/ 468 w 10000"/>
                    <a:gd name="connsiteY157" fmla="*/ 3219 h 9881"/>
                    <a:gd name="connsiteX158" fmla="*/ 413 w 10000"/>
                    <a:gd name="connsiteY158" fmla="*/ 3145 h 9881"/>
                    <a:gd name="connsiteX159" fmla="*/ 386 w 10000"/>
                    <a:gd name="connsiteY159" fmla="*/ 3100 h 9881"/>
                    <a:gd name="connsiteX160" fmla="*/ 331 w 10000"/>
                    <a:gd name="connsiteY160" fmla="*/ 3070 h 9881"/>
                    <a:gd name="connsiteX161" fmla="*/ 331 w 10000"/>
                    <a:gd name="connsiteY161" fmla="*/ 2994 h 9881"/>
                    <a:gd name="connsiteX162" fmla="*/ 275 w 10000"/>
                    <a:gd name="connsiteY162" fmla="*/ 2964 h 9881"/>
                    <a:gd name="connsiteX163" fmla="*/ 220 w 10000"/>
                    <a:gd name="connsiteY163" fmla="*/ 2920 h 9881"/>
                    <a:gd name="connsiteX164" fmla="*/ 193 w 10000"/>
                    <a:gd name="connsiteY164" fmla="*/ 2860 h 9881"/>
                    <a:gd name="connsiteX165" fmla="*/ 193 w 10000"/>
                    <a:gd name="connsiteY165" fmla="*/ 2830 h 9881"/>
                    <a:gd name="connsiteX166" fmla="*/ 138 w 10000"/>
                    <a:gd name="connsiteY166" fmla="*/ 2785 h 9881"/>
                    <a:gd name="connsiteX167" fmla="*/ 83 w 10000"/>
                    <a:gd name="connsiteY167" fmla="*/ 2726 h 9881"/>
                    <a:gd name="connsiteX168" fmla="*/ 83 w 10000"/>
                    <a:gd name="connsiteY168" fmla="*/ 2680 h 9881"/>
                    <a:gd name="connsiteX169" fmla="*/ 83 w 10000"/>
                    <a:gd name="connsiteY169" fmla="*/ 2635 h 9881"/>
                    <a:gd name="connsiteX170" fmla="*/ 138 w 10000"/>
                    <a:gd name="connsiteY170" fmla="*/ 2575 h 9881"/>
                    <a:gd name="connsiteX171" fmla="*/ 138 w 10000"/>
                    <a:gd name="connsiteY171" fmla="*/ 2501 h 9881"/>
                    <a:gd name="connsiteX172" fmla="*/ 193 w 10000"/>
                    <a:gd name="connsiteY172" fmla="*/ 2456 h 9881"/>
                    <a:gd name="connsiteX173" fmla="*/ 220 w 10000"/>
                    <a:gd name="connsiteY173" fmla="*/ 2365 h 9881"/>
                    <a:gd name="connsiteX174" fmla="*/ 220 w 10000"/>
                    <a:gd name="connsiteY174" fmla="*/ 2276 h 9881"/>
                    <a:gd name="connsiteX175" fmla="*/ 220 w 10000"/>
                    <a:gd name="connsiteY175" fmla="*/ 2216 h 9881"/>
                    <a:gd name="connsiteX176" fmla="*/ 220 w 10000"/>
                    <a:gd name="connsiteY176" fmla="*/ 2171 h 9881"/>
                    <a:gd name="connsiteX177" fmla="*/ 220 w 10000"/>
                    <a:gd name="connsiteY177" fmla="*/ 2082 h 9881"/>
                    <a:gd name="connsiteX178" fmla="*/ 275 w 10000"/>
                    <a:gd name="connsiteY178" fmla="*/ 2036 h 9881"/>
                    <a:gd name="connsiteX179" fmla="*/ 331 w 10000"/>
                    <a:gd name="connsiteY179" fmla="*/ 2006 h 9881"/>
                    <a:gd name="connsiteX180" fmla="*/ 386 w 10000"/>
                    <a:gd name="connsiteY180" fmla="*/ 1991 h 9881"/>
                    <a:gd name="connsiteX181" fmla="*/ 386 w 10000"/>
                    <a:gd name="connsiteY181" fmla="*/ 1932 h 9881"/>
                    <a:gd name="connsiteX182" fmla="*/ 331 w 10000"/>
                    <a:gd name="connsiteY182" fmla="*/ 1887 h 9881"/>
                    <a:gd name="connsiteX183" fmla="*/ 275 w 10000"/>
                    <a:gd name="connsiteY183" fmla="*/ 1827 h 9881"/>
                    <a:gd name="connsiteX184" fmla="*/ 275 w 10000"/>
                    <a:gd name="connsiteY184" fmla="*/ 1782 h 9881"/>
                    <a:gd name="connsiteX185" fmla="*/ 275 w 10000"/>
                    <a:gd name="connsiteY185" fmla="*/ 1677 h 9881"/>
                    <a:gd name="connsiteX186" fmla="*/ 193 w 10000"/>
                    <a:gd name="connsiteY186" fmla="*/ 1632 h 9881"/>
                    <a:gd name="connsiteX187" fmla="*/ 138 w 10000"/>
                    <a:gd name="connsiteY187" fmla="*/ 1543 h 9881"/>
                    <a:gd name="connsiteX188" fmla="*/ 193 w 10000"/>
                    <a:gd name="connsiteY188" fmla="*/ 1528 h 9881"/>
                    <a:gd name="connsiteX189" fmla="*/ 138 w 10000"/>
                    <a:gd name="connsiteY189" fmla="*/ 1498 h 9881"/>
                    <a:gd name="connsiteX190" fmla="*/ 138 w 10000"/>
                    <a:gd name="connsiteY190" fmla="*/ 1362 h 9881"/>
                    <a:gd name="connsiteX191" fmla="*/ 83 w 10000"/>
                    <a:gd name="connsiteY191" fmla="*/ 1348 h 9881"/>
                    <a:gd name="connsiteX192" fmla="*/ 55 w 10000"/>
                    <a:gd name="connsiteY192" fmla="*/ 1288 h 9881"/>
                    <a:gd name="connsiteX193" fmla="*/ 0 w 10000"/>
                    <a:gd name="connsiteY193" fmla="*/ 1243 h 9881"/>
                    <a:gd name="connsiteX194" fmla="*/ 55 w 10000"/>
                    <a:gd name="connsiteY194" fmla="*/ 1213 h 9881"/>
                    <a:gd name="connsiteX195" fmla="*/ 55 w 10000"/>
                    <a:gd name="connsiteY195" fmla="*/ 1139 h 9881"/>
                    <a:gd name="connsiteX196" fmla="*/ 83 w 10000"/>
                    <a:gd name="connsiteY196" fmla="*/ 1064 h 9881"/>
                    <a:gd name="connsiteX197" fmla="*/ 220 w 10000"/>
                    <a:gd name="connsiteY197" fmla="*/ 1033 h 9881"/>
                    <a:gd name="connsiteX198" fmla="*/ 331 w 10000"/>
                    <a:gd name="connsiteY198" fmla="*/ 988 h 9881"/>
                    <a:gd name="connsiteX199" fmla="*/ 413 w 10000"/>
                    <a:gd name="connsiteY199" fmla="*/ 899 h 9881"/>
                    <a:gd name="connsiteX200" fmla="*/ 606 w 10000"/>
                    <a:gd name="connsiteY200" fmla="*/ 824 h 9881"/>
                    <a:gd name="connsiteX201" fmla="*/ 661 w 10000"/>
                    <a:gd name="connsiteY201" fmla="*/ 720 h 9881"/>
                    <a:gd name="connsiteX202" fmla="*/ 744 w 10000"/>
                    <a:gd name="connsiteY202" fmla="*/ 599 h 9881"/>
                    <a:gd name="connsiteX203" fmla="*/ 854 w 10000"/>
                    <a:gd name="connsiteY203" fmla="*/ 495 h 9881"/>
                    <a:gd name="connsiteX204" fmla="*/ 992 w 10000"/>
                    <a:gd name="connsiteY204" fmla="*/ 315 h 9881"/>
                    <a:gd name="connsiteX205" fmla="*/ 992 w 10000"/>
                    <a:gd name="connsiteY205" fmla="*/ 165 h 9881"/>
                    <a:gd name="connsiteX206" fmla="*/ 992 w 10000"/>
                    <a:gd name="connsiteY206" fmla="*/ 0 h 9881"/>
                    <a:gd name="connsiteX207" fmla="*/ 4408 w 10000"/>
                    <a:gd name="connsiteY207" fmla="*/ 3294 h 9881"/>
                    <a:gd name="connsiteX208" fmla="*/ 4545 w 10000"/>
                    <a:gd name="connsiteY208" fmla="*/ 3459 h 9881"/>
                    <a:gd name="connsiteX209" fmla="*/ 4628 w 10000"/>
                    <a:gd name="connsiteY209" fmla="*/ 3534 h 9881"/>
                    <a:gd name="connsiteX210" fmla="*/ 4738 w 10000"/>
                    <a:gd name="connsiteY210" fmla="*/ 3608 h 9881"/>
                    <a:gd name="connsiteX211" fmla="*/ 4821 w 10000"/>
                    <a:gd name="connsiteY211" fmla="*/ 3713 h 9881"/>
                    <a:gd name="connsiteX212" fmla="*/ 5014 w 10000"/>
                    <a:gd name="connsiteY212" fmla="*/ 3893 h 9881"/>
                    <a:gd name="connsiteX213" fmla="*/ 5152 w 10000"/>
                    <a:gd name="connsiteY213" fmla="*/ 3997 h 9881"/>
                    <a:gd name="connsiteX214" fmla="*/ 5455 w 10000"/>
                    <a:gd name="connsiteY214" fmla="*/ 4252 h 9881"/>
                    <a:gd name="connsiteX215" fmla="*/ 5675 w 10000"/>
                    <a:gd name="connsiteY215" fmla="*/ 4477 h 9881"/>
                    <a:gd name="connsiteX216" fmla="*/ 6061 w 10000"/>
                    <a:gd name="connsiteY216" fmla="*/ 4791 h 9881"/>
                    <a:gd name="connsiteX217" fmla="*/ 6446 w 10000"/>
                    <a:gd name="connsiteY217" fmla="*/ 5151 h 9881"/>
                    <a:gd name="connsiteX218" fmla="*/ 6804 w 10000"/>
                    <a:gd name="connsiteY218" fmla="*/ 5405 h 9881"/>
                    <a:gd name="connsiteX219" fmla="*/ 7190 w 10000"/>
                    <a:gd name="connsiteY219" fmla="*/ 5794 h 9881"/>
                    <a:gd name="connsiteX220" fmla="*/ 7521 w 10000"/>
                    <a:gd name="connsiteY220" fmla="*/ 6079 h 9881"/>
                    <a:gd name="connsiteX221" fmla="*/ 7851 w 10000"/>
                    <a:gd name="connsiteY221" fmla="*/ 6363 h 9881"/>
                    <a:gd name="connsiteX222" fmla="*/ 8705 w 10000"/>
                    <a:gd name="connsiteY222" fmla="*/ 7082 h 9881"/>
                    <a:gd name="connsiteX223" fmla="*/ 8953 w 10000"/>
                    <a:gd name="connsiteY223" fmla="*/ 7306 h 9881"/>
                    <a:gd name="connsiteX224" fmla="*/ 9174 w 10000"/>
                    <a:gd name="connsiteY224" fmla="*/ 7501 h 9881"/>
                    <a:gd name="connsiteX225" fmla="*/ 9339 w 10000"/>
                    <a:gd name="connsiteY225" fmla="*/ 7620 h 9881"/>
                    <a:gd name="connsiteX226" fmla="*/ 9477 w 10000"/>
                    <a:gd name="connsiteY226" fmla="*/ 7726 h 9881"/>
                    <a:gd name="connsiteX227" fmla="*/ 9504 w 10000"/>
                    <a:gd name="connsiteY227" fmla="*/ 7800 h 9881"/>
                    <a:gd name="connsiteX228" fmla="*/ 9559 w 10000"/>
                    <a:gd name="connsiteY228" fmla="*/ 7860 h 9881"/>
                    <a:gd name="connsiteX229" fmla="*/ 9559 w 10000"/>
                    <a:gd name="connsiteY229" fmla="*/ 7950 h 9881"/>
                    <a:gd name="connsiteX230" fmla="*/ 9669 w 10000"/>
                    <a:gd name="connsiteY230" fmla="*/ 8115 h 9881"/>
                    <a:gd name="connsiteX231" fmla="*/ 9697 w 10000"/>
                    <a:gd name="connsiteY231" fmla="*/ 8189 h 9881"/>
                    <a:gd name="connsiteX232" fmla="*/ 9752 w 10000"/>
                    <a:gd name="connsiteY232" fmla="*/ 8234 h 9881"/>
                    <a:gd name="connsiteX233" fmla="*/ 9835 w 10000"/>
                    <a:gd name="connsiteY233" fmla="*/ 8324 h 9881"/>
                    <a:gd name="connsiteX234" fmla="*/ 9945 w 10000"/>
                    <a:gd name="connsiteY234" fmla="*/ 8369 h 9881"/>
                    <a:gd name="connsiteX235" fmla="*/ 10000 w 10000"/>
                    <a:gd name="connsiteY235" fmla="*/ 8444 h 9881"/>
                    <a:gd name="connsiteX236" fmla="*/ 10000 w 10000"/>
                    <a:gd name="connsiteY236" fmla="*/ 8504 h 9881"/>
                    <a:gd name="connsiteX237" fmla="*/ 10000 w 10000"/>
                    <a:gd name="connsiteY237" fmla="*/ 8549 h 9881"/>
                    <a:gd name="connsiteX238" fmla="*/ 9945 w 10000"/>
                    <a:gd name="connsiteY238" fmla="*/ 8578 h 9881"/>
                    <a:gd name="connsiteX239" fmla="*/ 9835 w 10000"/>
                    <a:gd name="connsiteY239" fmla="*/ 8593 h 9881"/>
                    <a:gd name="connsiteX240" fmla="*/ 9752 w 10000"/>
                    <a:gd name="connsiteY240" fmla="*/ 8623 h 9881"/>
                    <a:gd name="connsiteX241" fmla="*/ 9669 w 10000"/>
                    <a:gd name="connsiteY241" fmla="*/ 8653 h 9881"/>
                    <a:gd name="connsiteX242" fmla="*/ 9559 w 10000"/>
                    <a:gd name="connsiteY242" fmla="*/ 8698 h 9881"/>
                    <a:gd name="connsiteX243" fmla="*/ 9504 w 10000"/>
                    <a:gd name="connsiteY243" fmla="*/ 8759 h 9881"/>
                    <a:gd name="connsiteX244" fmla="*/ 9421 w 10000"/>
                    <a:gd name="connsiteY244" fmla="*/ 8759 h 9881"/>
                    <a:gd name="connsiteX245" fmla="*/ 9366 w 10000"/>
                    <a:gd name="connsiteY245" fmla="*/ 8803 h 9881"/>
                    <a:gd name="connsiteX246" fmla="*/ 9366 w 10000"/>
                    <a:gd name="connsiteY246" fmla="*/ 8863 h 9881"/>
                    <a:gd name="connsiteX247" fmla="*/ 9366 w 10000"/>
                    <a:gd name="connsiteY247" fmla="*/ 8938 h 9881"/>
                    <a:gd name="connsiteX248" fmla="*/ 9366 w 10000"/>
                    <a:gd name="connsiteY248" fmla="*/ 8982 h 9881"/>
                    <a:gd name="connsiteX249" fmla="*/ 9284 w 10000"/>
                    <a:gd name="connsiteY249" fmla="*/ 9042 h 9881"/>
                    <a:gd name="connsiteX250" fmla="*/ 9284 w 10000"/>
                    <a:gd name="connsiteY250" fmla="*/ 9088 h 9881"/>
                    <a:gd name="connsiteX251" fmla="*/ 9284 w 10000"/>
                    <a:gd name="connsiteY251" fmla="*/ 9118 h 9881"/>
                    <a:gd name="connsiteX252" fmla="*/ 9229 w 10000"/>
                    <a:gd name="connsiteY252" fmla="*/ 9148 h 9881"/>
                    <a:gd name="connsiteX253" fmla="*/ 9174 w 10000"/>
                    <a:gd name="connsiteY253" fmla="*/ 9163 h 9881"/>
                    <a:gd name="connsiteX254" fmla="*/ 9146 w 10000"/>
                    <a:gd name="connsiteY254" fmla="*/ 9192 h 9881"/>
                    <a:gd name="connsiteX255" fmla="*/ 9091 w 10000"/>
                    <a:gd name="connsiteY255" fmla="*/ 9222 h 9881"/>
                    <a:gd name="connsiteX256" fmla="*/ 9036 w 10000"/>
                    <a:gd name="connsiteY256" fmla="*/ 9237 h 9881"/>
                    <a:gd name="connsiteX257" fmla="*/ 8953 w 10000"/>
                    <a:gd name="connsiteY257" fmla="*/ 9267 h 9881"/>
                    <a:gd name="connsiteX258" fmla="*/ 8898 w 10000"/>
                    <a:gd name="connsiteY258" fmla="*/ 9297 h 9881"/>
                    <a:gd name="connsiteX259" fmla="*/ 8898 w 10000"/>
                    <a:gd name="connsiteY259" fmla="*/ 9327 h 9881"/>
                    <a:gd name="connsiteX260" fmla="*/ 8898 w 10000"/>
                    <a:gd name="connsiteY260" fmla="*/ 9342 h 9881"/>
                    <a:gd name="connsiteX261" fmla="*/ 8898 w 10000"/>
                    <a:gd name="connsiteY261" fmla="*/ 9372 h 9881"/>
                    <a:gd name="connsiteX262" fmla="*/ 8953 w 10000"/>
                    <a:gd name="connsiteY262" fmla="*/ 9402 h 9881"/>
                    <a:gd name="connsiteX263" fmla="*/ 8898 w 10000"/>
                    <a:gd name="connsiteY263" fmla="*/ 9447 h 9881"/>
                    <a:gd name="connsiteX264" fmla="*/ 8843 w 10000"/>
                    <a:gd name="connsiteY264" fmla="*/ 9507 h 9881"/>
                    <a:gd name="connsiteX265" fmla="*/ 8843 w 10000"/>
                    <a:gd name="connsiteY265" fmla="*/ 9522 h 9881"/>
                    <a:gd name="connsiteX266" fmla="*/ 8953 w 10000"/>
                    <a:gd name="connsiteY266" fmla="*/ 9552 h 9881"/>
                    <a:gd name="connsiteX267" fmla="*/ 8981 w 10000"/>
                    <a:gd name="connsiteY267" fmla="*/ 9611 h 9881"/>
                    <a:gd name="connsiteX268" fmla="*/ 9036 w 10000"/>
                    <a:gd name="connsiteY268" fmla="*/ 9626 h 9881"/>
                    <a:gd name="connsiteX269" fmla="*/ 9146 w 10000"/>
                    <a:gd name="connsiteY269" fmla="*/ 9656 h 9881"/>
                    <a:gd name="connsiteX270" fmla="*/ 9146 w 10000"/>
                    <a:gd name="connsiteY270" fmla="*/ 9686 h 9881"/>
                    <a:gd name="connsiteX271" fmla="*/ 9146 w 10000"/>
                    <a:gd name="connsiteY271" fmla="*/ 9701 h 9881"/>
                    <a:gd name="connsiteX272" fmla="*/ 9146 w 10000"/>
                    <a:gd name="connsiteY272" fmla="*/ 9732 h 9881"/>
                    <a:gd name="connsiteX273" fmla="*/ 9091 w 10000"/>
                    <a:gd name="connsiteY273" fmla="*/ 9791 h 9881"/>
                    <a:gd name="connsiteX274" fmla="*/ 9036 w 10000"/>
                    <a:gd name="connsiteY274" fmla="*/ 9806 h 9881"/>
                    <a:gd name="connsiteX275" fmla="*/ 8981 w 10000"/>
                    <a:gd name="connsiteY275" fmla="*/ 9836 h 9881"/>
                    <a:gd name="connsiteX276" fmla="*/ 8953 w 10000"/>
                    <a:gd name="connsiteY276" fmla="*/ 9866 h 9881"/>
                    <a:gd name="connsiteX277" fmla="*/ 8898 w 10000"/>
                    <a:gd name="connsiteY277" fmla="*/ 9866 h 9881"/>
                    <a:gd name="connsiteX278" fmla="*/ 8843 w 10000"/>
                    <a:gd name="connsiteY278" fmla="*/ 9836 h 9881"/>
                    <a:gd name="connsiteX279" fmla="*/ 8815 w 10000"/>
                    <a:gd name="connsiteY279" fmla="*/ 9836 h 9881"/>
                    <a:gd name="connsiteX280" fmla="*/ 8705 w 10000"/>
                    <a:gd name="connsiteY280" fmla="*/ 9836 h 9881"/>
                    <a:gd name="connsiteX281" fmla="*/ 8705 w 10000"/>
                    <a:gd name="connsiteY281" fmla="*/ 9866 h 9881"/>
                    <a:gd name="connsiteX282" fmla="*/ 8650 w 10000"/>
                    <a:gd name="connsiteY282" fmla="*/ 9866 h 9881"/>
                    <a:gd name="connsiteX283" fmla="*/ 8623 w 10000"/>
                    <a:gd name="connsiteY283" fmla="*/ 9881 h 9881"/>
                    <a:gd name="connsiteX284" fmla="*/ 8567 w 10000"/>
                    <a:gd name="connsiteY284" fmla="*/ 9881 h 9881"/>
                    <a:gd name="connsiteX0" fmla="*/ 8567 w 10000"/>
                    <a:gd name="connsiteY0" fmla="*/ 9833 h 9833"/>
                    <a:gd name="connsiteX1" fmla="*/ 8320 w 10000"/>
                    <a:gd name="connsiteY1" fmla="*/ 9833 h 9833"/>
                    <a:gd name="connsiteX2" fmla="*/ 8182 w 10000"/>
                    <a:gd name="connsiteY2" fmla="*/ 9833 h 9833"/>
                    <a:gd name="connsiteX3" fmla="*/ 8044 w 10000"/>
                    <a:gd name="connsiteY3" fmla="*/ 9787 h 9833"/>
                    <a:gd name="connsiteX4" fmla="*/ 7851 w 10000"/>
                    <a:gd name="connsiteY4" fmla="*/ 9787 h 9833"/>
                    <a:gd name="connsiteX5" fmla="*/ 7631 w 10000"/>
                    <a:gd name="connsiteY5" fmla="*/ 9787 h 9833"/>
                    <a:gd name="connsiteX6" fmla="*/ 7383 w 10000"/>
                    <a:gd name="connsiteY6" fmla="*/ 9742 h 9833"/>
                    <a:gd name="connsiteX7" fmla="*/ 7190 w 10000"/>
                    <a:gd name="connsiteY7" fmla="*/ 9713 h 9833"/>
                    <a:gd name="connsiteX8" fmla="*/ 6970 w 10000"/>
                    <a:gd name="connsiteY8" fmla="*/ 9713 h 9833"/>
                    <a:gd name="connsiteX9" fmla="*/ 6722 w 10000"/>
                    <a:gd name="connsiteY9" fmla="*/ 9713 h 9833"/>
                    <a:gd name="connsiteX10" fmla="*/ 6529 w 10000"/>
                    <a:gd name="connsiteY10" fmla="*/ 9682 h 9833"/>
                    <a:gd name="connsiteX11" fmla="*/ 6391 w 10000"/>
                    <a:gd name="connsiteY11" fmla="*/ 9651 h 9833"/>
                    <a:gd name="connsiteX12" fmla="*/ 6198 w 10000"/>
                    <a:gd name="connsiteY12" fmla="*/ 9651 h 9833"/>
                    <a:gd name="connsiteX13" fmla="*/ 6061 w 10000"/>
                    <a:gd name="connsiteY13" fmla="*/ 9636 h 9833"/>
                    <a:gd name="connsiteX14" fmla="*/ 5950 w 10000"/>
                    <a:gd name="connsiteY14" fmla="*/ 9605 h 9833"/>
                    <a:gd name="connsiteX15" fmla="*/ 5730 w 10000"/>
                    <a:gd name="connsiteY15" fmla="*/ 9605 h 9833"/>
                    <a:gd name="connsiteX16" fmla="*/ 5620 w 10000"/>
                    <a:gd name="connsiteY16" fmla="*/ 9636 h 9833"/>
                    <a:gd name="connsiteX17" fmla="*/ 5537 w 10000"/>
                    <a:gd name="connsiteY17" fmla="*/ 9575 h 9833"/>
                    <a:gd name="connsiteX18" fmla="*/ 5537 w 10000"/>
                    <a:gd name="connsiteY18" fmla="*/ 9529 h 9833"/>
                    <a:gd name="connsiteX19" fmla="*/ 5537 w 10000"/>
                    <a:gd name="connsiteY19" fmla="*/ 9424 h 9833"/>
                    <a:gd name="connsiteX20" fmla="*/ 5537 w 10000"/>
                    <a:gd name="connsiteY20" fmla="*/ 9424 h 9833"/>
                    <a:gd name="connsiteX21" fmla="*/ 5592 w 10000"/>
                    <a:gd name="connsiteY21" fmla="*/ 9363 h 9833"/>
                    <a:gd name="connsiteX22" fmla="*/ 5592 w 10000"/>
                    <a:gd name="connsiteY22" fmla="*/ 9363 h 9833"/>
                    <a:gd name="connsiteX23" fmla="*/ 5592 w 10000"/>
                    <a:gd name="connsiteY23" fmla="*/ 9272 h 9833"/>
                    <a:gd name="connsiteX24" fmla="*/ 5592 w 10000"/>
                    <a:gd name="connsiteY24" fmla="*/ 9166 h 9833"/>
                    <a:gd name="connsiteX25" fmla="*/ 5537 w 10000"/>
                    <a:gd name="connsiteY25" fmla="*/ 9061 h 9833"/>
                    <a:gd name="connsiteX26" fmla="*/ 5537 w 10000"/>
                    <a:gd name="connsiteY26" fmla="*/ 9000 h 9833"/>
                    <a:gd name="connsiteX27" fmla="*/ 5455 w 10000"/>
                    <a:gd name="connsiteY27" fmla="*/ 8923 h 9833"/>
                    <a:gd name="connsiteX28" fmla="*/ 5399 w 10000"/>
                    <a:gd name="connsiteY28" fmla="*/ 8848 h 9833"/>
                    <a:gd name="connsiteX29" fmla="*/ 5262 w 10000"/>
                    <a:gd name="connsiteY29" fmla="*/ 8772 h 9833"/>
                    <a:gd name="connsiteX30" fmla="*/ 5124 w 10000"/>
                    <a:gd name="connsiteY30" fmla="*/ 8667 h 9833"/>
                    <a:gd name="connsiteX31" fmla="*/ 4959 w 10000"/>
                    <a:gd name="connsiteY31" fmla="*/ 8590 h 9833"/>
                    <a:gd name="connsiteX32" fmla="*/ 4876 w 10000"/>
                    <a:gd name="connsiteY32" fmla="*/ 8455 h 9833"/>
                    <a:gd name="connsiteX33" fmla="*/ 4738 w 10000"/>
                    <a:gd name="connsiteY33" fmla="*/ 8348 h 9833"/>
                    <a:gd name="connsiteX34" fmla="*/ 4628 w 10000"/>
                    <a:gd name="connsiteY34" fmla="*/ 8303 h 9833"/>
                    <a:gd name="connsiteX35" fmla="*/ 4408 w 10000"/>
                    <a:gd name="connsiteY35" fmla="*/ 8272 h 9833"/>
                    <a:gd name="connsiteX36" fmla="*/ 4353 w 10000"/>
                    <a:gd name="connsiteY36" fmla="*/ 8227 h 9833"/>
                    <a:gd name="connsiteX37" fmla="*/ 4353 w 10000"/>
                    <a:gd name="connsiteY37" fmla="*/ 8151 h 9833"/>
                    <a:gd name="connsiteX38" fmla="*/ 4353 w 10000"/>
                    <a:gd name="connsiteY38" fmla="*/ 8091 h 9833"/>
                    <a:gd name="connsiteX39" fmla="*/ 4353 w 10000"/>
                    <a:gd name="connsiteY39" fmla="*/ 8046 h 9833"/>
                    <a:gd name="connsiteX40" fmla="*/ 4353 w 10000"/>
                    <a:gd name="connsiteY40" fmla="*/ 8046 h 9833"/>
                    <a:gd name="connsiteX41" fmla="*/ 4298 w 10000"/>
                    <a:gd name="connsiteY41" fmla="*/ 7985 h 9833"/>
                    <a:gd name="connsiteX42" fmla="*/ 4298 w 10000"/>
                    <a:gd name="connsiteY42" fmla="*/ 7969 h 9833"/>
                    <a:gd name="connsiteX43" fmla="*/ 4298 w 10000"/>
                    <a:gd name="connsiteY43" fmla="*/ 7969 h 9833"/>
                    <a:gd name="connsiteX44" fmla="*/ 4215 w 10000"/>
                    <a:gd name="connsiteY44" fmla="*/ 7938 h 9833"/>
                    <a:gd name="connsiteX45" fmla="*/ 4105 w 10000"/>
                    <a:gd name="connsiteY45" fmla="*/ 7908 h 9833"/>
                    <a:gd name="connsiteX46" fmla="*/ 4022 w 10000"/>
                    <a:gd name="connsiteY46" fmla="*/ 7938 h 9833"/>
                    <a:gd name="connsiteX47" fmla="*/ 3939 w 10000"/>
                    <a:gd name="connsiteY47" fmla="*/ 7969 h 9833"/>
                    <a:gd name="connsiteX48" fmla="*/ 3884 w 10000"/>
                    <a:gd name="connsiteY48" fmla="*/ 7908 h 9833"/>
                    <a:gd name="connsiteX49" fmla="*/ 3609 w 10000"/>
                    <a:gd name="connsiteY49" fmla="*/ 7788 h 9833"/>
                    <a:gd name="connsiteX50" fmla="*/ 3416 w 10000"/>
                    <a:gd name="connsiteY50" fmla="*/ 7698 h 9833"/>
                    <a:gd name="connsiteX51" fmla="*/ 3416 w 10000"/>
                    <a:gd name="connsiteY51" fmla="*/ 7652 h 9833"/>
                    <a:gd name="connsiteX52" fmla="*/ 3306 w 10000"/>
                    <a:gd name="connsiteY52" fmla="*/ 7605 h 9833"/>
                    <a:gd name="connsiteX53" fmla="*/ 3168 w 10000"/>
                    <a:gd name="connsiteY53" fmla="*/ 7514 h 9833"/>
                    <a:gd name="connsiteX54" fmla="*/ 3030 w 10000"/>
                    <a:gd name="connsiteY54" fmla="*/ 7424 h 9833"/>
                    <a:gd name="connsiteX55" fmla="*/ 2893 w 10000"/>
                    <a:gd name="connsiteY55" fmla="*/ 7394 h 9833"/>
                    <a:gd name="connsiteX56" fmla="*/ 2782 w 10000"/>
                    <a:gd name="connsiteY56" fmla="*/ 7394 h 9833"/>
                    <a:gd name="connsiteX57" fmla="*/ 2700 w 10000"/>
                    <a:gd name="connsiteY57" fmla="*/ 7394 h 9833"/>
                    <a:gd name="connsiteX58" fmla="*/ 2562 w 10000"/>
                    <a:gd name="connsiteY58" fmla="*/ 7333 h 9833"/>
                    <a:gd name="connsiteX59" fmla="*/ 2369 w 10000"/>
                    <a:gd name="connsiteY59" fmla="*/ 7227 h 9833"/>
                    <a:gd name="connsiteX60" fmla="*/ 2231 w 10000"/>
                    <a:gd name="connsiteY60" fmla="*/ 7181 h 9833"/>
                    <a:gd name="connsiteX61" fmla="*/ 2039 w 10000"/>
                    <a:gd name="connsiteY61" fmla="*/ 7151 h 9833"/>
                    <a:gd name="connsiteX62" fmla="*/ 1901 w 10000"/>
                    <a:gd name="connsiteY62" fmla="*/ 7106 h 9833"/>
                    <a:gd name="connsiteX63" fmla="*/ 1846 w 10000"/>
                    <a:gd name="connsiteY63" fmla="*/ 7046 h 9833"/>
                    <a:gd name="connsiteX64" fmla="*/ 1846 w 10000"/>
                    <a:gd name="connsiteY64" fmla="*/ 6970 h 9833"/>
                    <a:gd name="connsiteX65" fmla="*/ 1901 w 10000"/>
                    <a:gd name="connsiteY65" fmla="*/ 6954 h 9833"/>
                    <a:gd name="connsiteX66" fmla="*/ 1901 w 10000"/>
                    <a:gd name="connsiteY66" fmla="*/ 6864 h 9833"/>
                    <a:gd name="connsiteX67" fmla="*/ 1901 w 10000"/>
                    <a:gd name="connsiteY67" fmla="*/ 6788 h 9833"/>
                    <a:gd name="connsiteX68" fmla="*/ 1901 w 10000"/>
                    <a:gd name="connsiteY68" fmla="*/ 6742 h 9833"/>
                    <a:gd name="connsiteX69" fmla="*/ 1983 w 10000"/>
                    <a:gd name="connsiteY69" fmla="*/ 6667 h 9833"/>
                    <a:gd name="connsiteX70" fmla="*/ 2039 w 10000"/>
                    <a:gd name="connsiteY70" fmla="*/ 6606 h 9833"/>
                    <a:gd name="connsiteX71" fmla="*/ 2039 w 10000"/>
                    <a:gd name="connsiteY71" fmla="*/ 6560 h 9833"/>
                    <a:gd name="connsiteX72" fmla="*/ 1983 w 10000"/>
                    <a:gd name="connsiteY72" fmla="*/ 6499 h 9833"/>
                    <a:gd name="connsiteX73" fmla="*/ 1901 w 10000"/>
                    <a:gd name="connsiteY73" fmla="*/ 6424 h 9833"/>
                    <a:gd name="connsiteX74" fmla="*/ 1791 w 10000"/>
                    <a:gd name="connsiteY74" fmla="*/ 6394 h 9833"/>
                    <a:gd name="connsiteX75" fmla="*/ 1791 w 10000"/>
                    <a:gd name="connsiteY75" fmla="*/ 6349 h 9833"/>
                    <a:gd name="connsiteX76" fmla="*/ 1846 w 10000"/>
                    <a:gd name="connsiteY76" fmla="*/ 6273 h 9833"/>
                    <a:gd name="connsiteX77" fmla="*/ 1736 w 10000"/>
                    <a:gd name="connsiteY77" fmla="*/ 6166 h 9833"/>
                    <a:gd name="connsiteX78" fmla="*/ 1653 w 10000"/>
                    <a:gd name="connsiteY78" fmla="*/ 6090 h 9833"/>
                    <a:gd name="connsiteX79" fmla="*/ 1653 w 10000"/>
                    <a:gd name="connsiteY79" fmla="*/ 6016 h 9833"/>
                    <a:gd name="connsiteX80" fmla="*/ 1598 w 10000"/>
                    <a:gd name="connsiteY80" fmla="*/ 5939 h 9833"/>
                    <a:gd name="connsiteX81" fmla="*/ 1515 w 10000"/>
                    <a:gd name="connsiteY81" fmla="*/ 5878 h 9833"/>
                    <a:gd name="connsiteX82" fmla="*/ 1460 w 10000"/>
                    <a:gd name="connsiteY82" fmla="*/ 5773 h 9833"/>
                    <a:gd name="connsiteX83" fmla="*/ 1322 w 10000"/>
                    <a:gd name="connsiteY83" fmla="*/ 5652 h 9833"/>
                    <a:gd name="connsiteX84" fmla="*/ 1267 w 10000"/>
                    <a:gd name="connsiteY84" fmla="*/ 5591 h 9833"/>
                    <a:gd name="connsiteX85" fmla="*/ 1185 w 10000"/>
                    <a:gd name="connsiteY85" fmla="*/ 5484 h 9833"/>
                    <a:gd name="connsiteX86" fmla="*/ 1185 w 10000"/>
                    <a:gd name="connsiteY86" fmla="*/ 5440 h 9833"/>
                    <a:gd name="connsiteX87" fmla="*/ 1129 w 10000"/>
                    <a:gd name="connsiteY87" fmla="*/ 5379 h 9833"/>
                    <a:gd name="connsiteX88" fmla="*/ 1074 w 10000"/>
                    <a:gd name="connsiteY88" fmla="*/ 5303 h 9833"/>
                    <a:gd name="connsiteX89" fmla="*/ 1047 w 10000"/>
                    <a:gd name="connsiteY89" fmla="*/ 5258 h 9833"/>
                    <a:gd name="connsiteX90" fmla="*/ 937 w 10000"/>
                    <a:gd name="connsiteY90" fmla="*/ 5182 h 9833"/>
                    <a:gd name="connsiteX91" fmla="*/ 937 w 10000"/>
                    <a:gd name="connsiteY91" fmla="*/ 5121 h 9833"/>
                    <a:gd name="connsiteX92" fmla="*/ 992 w 10000"/>
                    <a:gd name="connsiteY92" fmla="*/ 5046 h 9833"/>
                    <a:gd name="connsiteX93" fmla="*/ 1047 w 10000"/>
                    <a:gd name="connsiteY93" fmla="*/ 5000 h 9833"/>
                    <a:gd name="connsiteX94" fmla="*/ 1074 w 10000"/>
                    <a:gd name="connsiteY94" fmla="*/ 5000 h 9833"/>
                    <a:gd name="connsiteX95" fmla="*/ 1129 w 10000"/>
                    <a:gd name="connsiteY95" fmla="*/ 4939 h 9833"/>
                    <a:gd name="connsiteX96" fmla="*/ 1240 w 10000"/>
                    <a:gd name="connsiteY96" fmla="*/ 4939 h 9833"/>
                    <a:gd name="connsiteX97" fmla="*/ 1240 w 10000"/>
                    <a:gd name="connsiteY97" fmla="*/ 4939 h 9833"/>
                    <a:gd name="connsiteX98" fmla="*/ 1267 w 10000"/>
                    <a:gd name="connsiteY98" fmla="*/ 4863 h 9833"/>
                    <a:gd name="connsiteX99" fmla="*/ 1267 w 10000"/>
                    <a:gd name="connsiteY99" fmla="*/ 4818 h 9833"/>
                    <a:gd name="connsiteX100" fmla="*/ 1322 w 10000"/>
                    <a:gd name="connsiteY100" fmla="*/ 4788 h 9833"/>
                    <a:gd name="connsiteX101" fmla="*/ 1267 w 10000"/>
                    <a:gd name="connsiteY101" fmla="*/ 4727 h 9833"/>
                    <a:gd name="connsiteX102" fmla="*/ 1267 w 10000"/>
                    <a:gd name="connsiteY102" fmla="*/ 4712 h 9833"/>
                    <a:gd name="connsiteX103" fmla="*/ 1240 w 10000"/>
                    <a:gd name="connsiteY103" fmla="*/ 4682 h 9833"/>
                    <a:gd name="connsiteX104" fmla="*/ 1240 w 10000"/>
                    <a:gd name="connsiteY104" fmla="*/ 4637 h 9833"/>
                    <a:gd name="connsiteX105" fmla="*/ 1074 w 10000"/>
                    <a:gd name="connsiteY105" fmla="*/ 4575 h 9833"/>
                    <a:gd name="connsiteX106" fmla="*/ 937 w 10000"/>
                    <a:gd name="connsiteY106" fmla="*/ 4545 h 9833"/>
                    <a:gd name="connsiteX107" fmla="*/ 909 w 10000"/>
                    <a:gd name="connsiteY107" fmla="*/ 4500 h 9833"/>
                    <a:gd name="connsiteX108" fmla="*/ 854 w 10000"/>
                    <a:gd name="connsiteY108" fmla="*/ 4454 h 9833"/>
                    <a:gd name="connsiteX109" fmla="*/ 799 w 10000"/>
                    <a:gd name="connsiteY109" fmla="*/ 4394 h 9833"/>
                    <a:gd name="connsiteX110" fmla="*/ 799 w 10000"/>
                    <a:gd name="connsiteY110" fmla="*/ 4212 h 9833"/>
                    <a:gd name="connsiteX111" fmla="*/ 799 w 10000"/>
                    <a:gd name="connsiteY111" fmla="*/ 4136 h 9833"/>
                    <a:gd name="connsiteX112" fmla="*/ 854 w 10000"/>
                    <a:gd name="connsiteY112" fmla="*/ 4060 h 9833"/>
                    <a:gd name="connsiteX113" fmla="*/ 854 w 10000"/>
                    <a:gd name="connsiteY113" fmla="*/ 3985 h 9833"/>
                    <a:gd name="connsiteX114" fmla="*/ 854 w 10000"/>
                    <a:gd name="connsiteY114" fmla="*/ 3893 h 9833"/>
                    <a:gd name="connsiteX115" fmla="*/ 854 w 10000"/>
                    <a:gd name="connsiteY115" fmla="*/ 3848 h 9833"/>
                    <a:gd name="connsiteX116" fmla="*/ 909 w 10000"/>
                    <a:gd name="connsiteY116" fmla="*/ 3803 h 9833"/>
                    <a:gd name="connsiteX117" fmla="*/ 992 w 10000"/>
                    <a:gd name="connsiteY117" fmla="*/ 3848 h 9833"/>
                    <a:gd name="connsiteX118" fmla="*/ 1047 w 10000"/>
                    <a:gd name="connsiteY118" fmla="*/ 3893 h 9833"/>
                    <a:gd name="connsiteX119" fmla="*/ 1047 w 10000"/>
                    <a:gd name="connsiteY119" fmla="*/ 3955 h 9833"/>
                    <a:gd name="connsiteX120" fmla="*/ 1074 w 10000"/>
                    <a:gd name="connsiteY120" fmla="*/ 3985 h 9833"/>
                    <a:gd name="connsiteX121" fmla="*/ 1185 w 10000"/>
                    <a:gd name="connsiteY121" fmla="*/ 4031 h 9833"/>
                    <a:gd name="connsiteX122" fmla="*/ 1185 w 10000"/>
                    <a:gd name="connsiteY122" fmla="*/ 4075 h 9833"/>
                    <a:gd name="connsiteX123" fmla="*/ 1240 w 10000"/>
                    <a:gd name="connsiteY123" fmla="*/ 4106 h 9833"/>
                    <a:gd name="connsiteX124" fmla="*/ 1267 w 10000"/>
                    <a:gd name="connsiteY124" fmla="*/ 4060 h 9833"/>
                    <a:gd name="connsiteX125" fmla="*/ 1240 w 10000"/>
                    <a:gd name="connsiteY125" fmla="*/ 4001 h 9833"/>
                    <a:gd name="connsiteX126" fmla="*/ 1240 w 10000"/>
                    <a:gd name="connsiteY126" fmla="*/ 3924 h 9833"/>
                    <a:gd name="connsiteX127" fmla="*/ 1240 w 10000"/>
                    <a:gd name="connsiteY127" fmla="*/ 3878 h 9833"/>
                    <a:gd name="connsiteX128" fmla="*/ 1240 w 10000"/>
                    <a:gd name="connsiteY128" fmla="*/ 3818 h 9833"/>
                    <a:gd name="connsiteX129" fmla="*/ 1267 w 10000"/>
                    <a:gd name="connsiteY129" fmla="*/ 3773 h 9833"/>
                    <a:gd name="connsiteX130" fmla="*/ 1377 w 10000"/>
                    <a:gd name="connsiteY130" fmla="*/ 3712 h 9833"/>
                    <a:gd name="connsiteX131" fmla="*/ 1515 w 10000"/>
                    <a:gd name="connsiteY131" fmla="*/ 3667 h 9833"/>
                    <a:gd name="connsiteX132" fmla="*/ 1570 w 10000"/>
                    <a:gd name="connsiteY132" fmla="*/ 3622 h 9833"/>
                    <a:gd name="connsiteX133" fmla="*/ 1515 w 10000"/>
                    <a:gd name="connsiteY133" fmla="*/ 3530 h 9833"/>
                    <a:gd name="connsiteX134" fmla="*/ 1377 w 10000"/>
                    <a:gd name="connsiteY134" fmla="*/ 3484 h 9833"/>
                    <a:gd name="connsiteX135" fmla="*/ 1240 w 10000"/>
                    <a:gd name="connsiteY135" fmla="*/ 3484 h 9833"/>
                    <a:gd name="connsiteX136" fmla="*/ 1185 w 10000"/>
                    <a:gd name="connsiteY136" fmla="*/ 3454 h 9833"/>
                    <a:gd name="connsiteX137" fmla="*/ 1129 w 10000"/>
                    <a:gd name="connsiteY137" fmla="*/ 3454 h 9833"/>
                    <a:gd name="connsiteX138" fmla="*/ 1047 w 10000"/>
                    <a:gd name="connsiteY138" fmla="*/ 3515 h 9833"/>
                    <a:gd name="connsiteX139" fmla="*/ 1047 w 10000"/>
                    <a:gd name="connsiteY139" fmla="*/ 3560 h 9833"/>
                    <a:gd name="connsiteX140" fmla="*/ 992 w 10000"/>
                    <a:gd name="connsiteY140" fmla="*/ 3591 h 9833"/>
                    <a:gd name="connsiteX141" fmla="*/ 992 w 10000"/>
                    <a:gd name="connsiteY141" fmla="*/ 3637 h 9833"/>
                    <a:gd name="connsiteX142" fmla="*/ 992 w 10000"/>
                    <a:gd name="connsiteY142" fmla="*/ 3637 h 9833"/>
                    <a:gd name="connsiteX143" fmla="*/ 992 w 10000"/>
                    <a:gd name="connsiteY143" fmla="*/ 3667 h 9833"/>
                    <a:gd name="connsiteX144" fmla="*/ 937 w 10000"/>
                    <a:gd name="connsiteY144" fmla="*/ 3697 h 9833"/>
                    <a:gd name="connsiteX145" fmla="*/ 937 w 10000"/>
                    <a:gd name="connsiteY145" fmla="*/ 3697 h 9833"/>
                    <a:gd name="connsiteX146" fmla="*/ 909 w 10000"/>
                    <a:gd name="connsiteY146" fmla="*/ 3667 h 9833"/>
                    <a:gd name="connsiteX147" fmla="*/ 854 w 10000"/>
                    <a:gd name="connsiteY147" fmla="*/ 3667 h 9833"/>
                    <a:gd name="connsiteX148" fmla="*/ 744 w 10000"/>
                    <a:gd name="connsiteY148" fmla="*/ 3591 h 9833"/>
                    <a:gd name="connsiteX149" fmla="*/ 606 w 10000"/>
                    <a:gd name="connsiteY149" fmla="*/ 3560 h 9833"/>
                    <a:gd name="connsiteX150" fmla="*/ 579 w 10000"/>
                    <a:gd name="connsiteY150" fmla="*/ 3515 h 9833"/>
                    <a:gd name="connsiteX151" fmla="*/ 523 w 10000"/>
                    <a:gd name="connsiteY151" fmla="*/ 3454 h 9833"/>
                    <a:gd name="connsiteX152" fmla="*/ 468 w 10000"/>
                    <a:gd name="connsiteY152" fmla="*/ 3410 h 9833"/>
                    <a:gd name="connsiteX153" fmla="*/ 468 w 10000"/>
                    <a:gd name="connsiteY153" fmla="*/ 3334 h 9833"/>
                    <a:gd name="connsiteX154" fmla="*/ 579 w 10000"/>
                    <a:gd name="connsiteY154" fmla="*/ 3273 h 9833"/>
                    <a:gd name="connsiteX155" fmla="*/ 579 w 10000"/>
                    <a:gd name="connsiteY155" fmla="*/ 3197 h 9833"/>
                    <a:gd name="connsiteX156" fmla="*/ 523 w 10000"/>
                    <a:gd name="connsiteY156" fmla="*/ 3121 h 9833"/>
                    <a:gd name="connsiteX157" fmla="*/ 468 w 10000"/>
                    <a:gd name="connsiteY157" fmla="*/ 3091 h 9833"/>
                    <a:gd name="connsiteX158" fmla="*/ 413 w 10000"/>
                    <a:gd name="connsiteY158" fmla="*/ 3016 h 9833"/>
                    <a:gd name="connsiteX159" fmla="*/ 386 w 10000"/>
                    <a:gd name="connsiteY159" fmla="*/ 2970 h 9833"/>
                    <a:gd name="connsiteX160" fmla="*/ 331 w 10000"/>
                    <a:gd name="connsiteY160" fmla="*/ 2940 h 9833"/>
                    <a:gd name="connsiteX161" fmla="*/ 331 w 10000"/>
                    <a:gd name="connsiteY161" fmla="*/ 2863 h 9833"/>
                    <a:gd name="connsiteX162" fmla="*/ 275 w 10000"/>
                    <a:gd name="connsiteY162" fmla="*/ 2833 h 9833"/>
                    <a:gd name="connsiteX163" fmla="*/ 220 w 10000"/>
                    <a:gd name="connsiteY163" fmla="*/ 2788 h 9833"/>
                    <a:gd name="connsiteX164" fmla="*/ 193 w 10000"/>
                    <a:gd name="connsiteY164" fmla="*/ 2727 h 9833"/>
                    <a:gd name="connsiteX165" fmla="*/ 193 w 10000"/>
                    <a:gd name="connsiteY165" fmla="*/ 2697 h 9833"/>
                    <a:gd name="connsiteX166" fmla="*/ 138 w 10000"/>
                    <a:gd name="connsiteY166" fmla="*/ 2652 h 9833"/>
                    <a:gd name="connsiteX167" fmla="*/ 83 w 10000"/>
                    <a:gd name="connsiteY167" fmla="*/ 2592 h 9833"/>
                    <a:gd name="connsiteX168" fmla="*/ 83 w 10000"/>
                    <a:gd name="connsiteY168" fmla="*/ 2545 h 9833"/>
                    <a:gd name="connsiteX169" fmla="*/ 83 w 10000"/>
                    <a:gd name="connsiteY169" fmla="*/ 2500 h 9833"/>
                    <a:gd name="connsiteX170" fmla="*/ 138 w 10000"/>
                    <a:gd name="connsiteY170" fmla="*/ 2439 h 9833"/>
                    <a:gd name="connsiteX171" fmla="*/ 138 w 10000"/>
                    <a:gd name="connsiteY171" fmla="*/ 2364 h 9833"/>
                    <a:gd name="connsiteX172" fmla="*/ 193 w 10000"/>
                    <a:gd name="connsiteY172" fmla="*/ 2319 h 9833"/>
                    <a:gd name="connsiteX173" fmla="*/ 220 w 10000"/>
                    <a:gd name="connsiteY173" fmla="*/ 2226 h 9833"/>
                    <a:gd name="connsiteX174" fmla="*/ 220 w 10000"/>
                    <a:gd name="connsiteY174" fmla="*/ 2136 h 9833"/>
                    <a:gd name="connsiteX175" fmla="*/ 220 w 10000"/>
                    <a:gd name="connsiteY175" fmla="*/ 2076 h 9833"/>
                    <a:gd name="connsiteX176" fmla="*/ 220 w 10000"/>
                    <a:gd name="connsiteY176" fmla="*/ 2030 h 9833"/>
                    <a:gd name="connsiteX177" fmla="*/ 220 w 10000"/>
                    <a:gd name="connsiteY177" fmla="*/ 1940 h 9833"/>
                    <a:gd name="connsiteX178" fmla="*/ 275 w 10000"/>
                    <a:gd name="connsiteY178" fmla="*/ 1894 h 9833"/>
                    <a:gd name="connsiteX179" fmla="*/ 331 w 10000"/>
                    <a:gd name="connsiteY179" fmla="*/ 1863 h 9833"/>
                    <a:gd name="connsiteX180" fmla="*/ 386 w 10000"/>
                    <a:gd name="connsiteY180" fmla="*/ 1848 h 9833"/>
                    <a:gd name="connsiteX181" fmla="*/ 386 w 10000"/>
                    <a:gd name="connsiteY181" fmla="*/ 1788 h 9833"/>
                    <a:gd name="connsiteX182" fmla="*/ 331 w 10000"/>
                    <a:gd name="connsiteY182" fmla="*/ 1743 h 9833"/>
                    <a:gd name="connsiteX183" fmla="*/ 275 w 10000"/>
                    <a:gd name="connsiteY183" fmla="*/ 1682 h 9833"/>
                    <a:gd name="connsiteX184" fmla="*/ 275 w 10000"/>
                    <a:gd name="connsiteY184" fmla="*/ 1636 h 9833"/>
                    <a:gd name="connsiteX185" fmla="*/ 275 w 10000"/>
                    <a:gd name="connsiteY185" fmla="*/ 1530 h 9833"/>
                    <a:gd name="connsiteX186" fmla="*/ 193 w 10000"/>
                    <a:gd name="connsiteY186" fmla="*/ 1485 h 9833"/>
                    <a:gd name="connsiteX187" fmla="*/ 138 w 10000"/>
                    <a:gd name="connsiteY187" fmla="*/ 1395 h 9833"/>
                    <a:gd name="connsiteX188" fmla="*/ 193 w 10000"/>
                    <a:gd name="connsiteY188" fmla="*/ 1379 h 9833"/>
                    <a:gd name="connsiteX189" fmla="*/ 138 w 10000"/>
                    <a:gd name="connsiteY189" fmla="*/ 1349 h 9833"/>
                    <a:gd name="connsiteX190" fmla="*/ 138 w 10000"/>
                    <a:gd name="connsiteY190" fmla="*/ 1211 h 9833"/>
                    <a:gd name="connsiteX191" fmla="*/ 83 w 10000"/>
                    <a:gd name="connsiteY191" fmla="*/ 1197 h 9833"/>
                    <a:gd name="connsiteX192" fmla="*/ 55 w 10000"/>
                    <a:gd name="connsiteY192" fmla="*/ 1137 h 9833"/>
                    <a:gd name="connsiteX193" fmla="*/ 0 w 10000"/>
                    <a:gd name="connsiteY193" fmla="*/ 1091 h 9833"/>
                    <a:gd name="connsiteX194" fmla="*/ 55 w 10000"/>
                    <a:gd name="connsiteY194" fmla="*/ 1061 h 9833"/>
                    <a:gd name="connsiteX195" fmla="*/ 55 w 10000"/>
                    <a:gd name="connsiteY195" fmla="*/ 986 h 9833"/>
                    <a:gd name="connsiteX196" fmla="*/ 83 w 10000"/>
                    <a:gd name="connsiteY196" fmla="*/ 910 h 9833"/>
                    <a:gd name="connsiteX197" fmla="*/ 220 w 10000"/>
                    <a:gd name="connsiteY197" fmla="*/ 878 h 9833"/>
                    <a:gd name="connsiteX198" fmla="*/ 331 w 10000"/>
                    <a:gd name="connsiteY198" fmla="*/ 833 h 9833"/>
                    <a:gd name="connsiteX199" fmla="*/ 413 w 10000"/>
                    <a:gd name="connsiteY199" fmla="*/ 743 h 9833"/>
                    <a:gd name="connsiteX200" fmla="*/ 606 w 10000"/>
                    <a:gd name="connsiteY200" fmla="*/ 667 h 9833"/>
                    <a:gd name="connsiteX201" fmla="*/ 661 w 10000"/>
                    <a:gd name="connsiteY201" fmla="*/ 562 h 9833"/>
                    <a:gd name="connsiteX202" fmla="*/ 744 w 10000"/>
                    <a:gd name="connsiteY202" fmla="*/ 439 h 9833"/>
                    <a:gd name="connsiteX203" fmla="*/ 854 w 10000"/>
                    <a:gd name="connsiteY203" fmla="*/ 334 h 9833"/>
                    <a:gd name="connsiteX204" fmla="*/ 992 w 10000"/>
                    <a:gd name="connsiteY204" fmla="*/ 152 h 9833"/>
                    <a:gd name="connsiteX205" fmla="*/ 992 w 10000"/>
                    <a:gd name="connsiteY205" fmla="*/ 0 h 9833"/>
                    <a:gd name="connsiteX206" fmla="*/ 4408 w 10000"/>
                    <a:gd name="connsiteY206" fmla="*/ 3167 h 9833"/>
                    <a:gd name="connsiteX207" fmla="*/ 4545 w 10000"/>
                    <a:gd name="connsiteY207" fmla="*/ 3334 h 9833"/>
                    <a:gd name="connsiteX208" fmla="*/ 4628 w 10000"/>
                    <a:gd name="connsiteY208" fmla="*/ 3410 h 9833"/>
                    <a:gd name="connsiteX209" fmla="*/ 4738 w 10000"/>
                    <a:gd name="connsiteY209" fmla="*/ 3484 h 9833"/>
                    <a:gd name="connsiteX210" fmla="*/ 4821 w 10000"/>
                    <a:gd name="connsiteY210" fmla="*/ 3591 h 9833"/>
                    <a:gd name="connsiteX211" fmla="*/ 5014 w 10000"/>
                    <a:gd name="connsiteY211" fmla="*/ 3773 h 9833"/>
                    <a:gd name="connsiteX212" fmla="*/ 5152 w 10000"/>
                    <a:gd name="connsiteY212" fmla="*/ 3878 h 9833"/>
                    <a:gd name="connsiteX213" fmla="*/ 5455 w 10000"/>
                    <a:gd name="connsiteY213" fmla="*/ 4136 h 9833"/>
                    <a:gd name="connsiteX214" fmla="*/ 5675 w 10000"/>
                    <a:gd name="connsiteY214" fmla="*/ 4364 h 9833"/>
                    <a:gd name="connsiteX215" fmla="*/ 6061 w 10000"/>
                    <a:gd name="connsiteY215" fmla="*/ 4682 h 9833"/>
                    <a:gd name="connsiteX216" fmla="*/ 6446 w 10000"/>
                    <a:gd name="connsiteY216" fmla="*/ 5046 h 9833"/>
                    <a:gd name="connsiteX217" fmla="*/ 6804 w 10000"/>
                    <a:gd name="connsiteY217" fmla="*/ 5303 h 9833"/>
                    <a:gd name="connsiteX218" fmla="*/ 7190 w 10000"/>
                    <a:gd name="connsiteY218" fmla="*/ 5697 h 9833"/>
                    <a:gd name="connsiteX219" fmla="*/ 7521 w 10000"/>
                    <a:gd name="connsiteY219" fmla="*/ 5985 h 9833"/>
                    <a:gd name="connsiteX220" fmla="*/ 7851 w 10000"/>
                    <a:gd name="connsiteY220" fmla="*/ 6273 h 9833"/>
                    <a:gd name="connsiteX221" fmla="*/ 8705 w 10000"/>
                    <a:gd name="connsiteY221" fmla="*/ 7000 h 9833"/>
                    <a:gd name="connsiteX222" fmla="*/ 8953 w 10000"/>
                    <a:gd name="connsiteY222" fmla="*/ 7227 h 9833"/>
                    <a:gd name="connsiteX223" fmla="*/ 9174 w 10000"/>
                    <a:gd name="connsiteY223" fmla="*/ 7424 h 9833"/>
                    <a:gd name="connsiteX224" fmla="*/ 9339 w 10000"/>
                    <a:gd name="connsiteY224" fmla="*/ 7545 h 9833"/>
                    <a:gd name="connsiteX225" fmla="*/ 9477 w 10000"/>
                    <a:gd name="connsiteY225" fmla="*/ 7652 h 9833"/>
                    <a:gd name="connsiteX226" fmla="*/ 9504 w 10000"/>
                    <a:gd name="connsiteY226" fmla="*/ 7727 h 9833"/>
                    <a:gd name="connsiteX227" fmla="*/ 9559 w 10000"/>
                    <a:gd name="connsiteY227" fmla="*/ 7788 h 9833"/>
                    <a:gd name="connsiteX228" fmla="*/ 9559 w 10000"/>
                    <a:gd name="connsiteY228" fmla="*/ 7879 h 9833"/>
                    <a:gd name="connsiteX229" fmla="*/ 9669 w 10000"/>
                    <a:gd name="connsiteY229" fmla="*/ 8046 h 9833"/>
                    <a:gd name="connsiteX230" fmla="*/ 9697 w 10000"/>
                    <a:gd name="connsiteY230" fmla="*/ 8121 h 9833"/>
                    <a:gd name="connsiteX231" fmla="*/ 9752 w 10000"/>
                    <a:gd name="connsiteY231" fmla="*/ 8166 h 9833"/>
                    <a:gd name="connsiteX232" fmla="*/ 9835 w 10000"/>
                    <a:gd name="connsiteY232" fmla="*/ 8257 h 9833"/>
                    <a:gd name="connsiteX233" fmla="*/ 9945 w 10000"/>
                    <a:gd name="connsiteY233" fmla="*/ 8303 h 9833"/>
                    <a:gd name="connsiteX234" fmla="*/ 10000 w 10000"/>
                    <a:gd name="connsiteY234" fmla="*/ 8379 h 9833"/>
                    <a:gd name="connsiteX235" fmla="*/ 10000 w 10000"/>
                    <a:gd name="connsiteY235" fmla="*/ 8439 h 9833"/>
                    <a:gd name="connsiteX236" fmla="*/ 10000 w 10000"/>
                    <a:gd name="connsiteY236" fmla="*/ 8485 h 9833"/>
                    <a:gd name="connsiteX237" fmla="*/ 9945 w 10000"/>
                    <a:gd name="connsiteY237" fmla="*/ 8514 h 9833"/>
                    <a:gd name="connsiteX238" fmla="*/ 9835 w 10000"/>
                    <a:gd name="connsiteY238" fmla="*/ 8529 h 9833"/>
                    <a:gd name="connsiteX239" fmla="*/ 9752 w 10000"/>
                    <a:gd name="connsiteY239" fmla="*/ 8560 h 9833"/>
                    <a:gd name="connsiteX240" fmla="*/ 9669 w 10000"/>
                    <a:gd name="connsiteY240" fmla="*/ 8590 h 9833"/>
                    <a:gd name="connsiteX241" fmla="*/ 9559 w 10000"/>
                    <a:gd name="connsiteY241" fmla="*/ 8636 h 9833"/>
                    <a:gd name="connsiteX242" fmla="*/ 9504 w 10000"/>
                    <a:gd name="connsiteY242" fmla="*/ 8697 h 9833"/>
                    <a:gd name="connsiteX243" fmla="*/ 9421 w 10000"/>
                    <a:gd name="connsiteY243" fmla="*/ 8697 h 9833"/>
                    <a:gd name="connsiteX244" fmla="*/ 9366 w 10000"/>
                    <a:gd name="connsiteY244" fmla="*/ 8742 h 9833"/>
                    <a:gd name="connsiteX245" fmla="*/ 9366 w 10000"/>
                    <a:gd name="connsiteY245" fmla="*/ 8803 h 9833"/>
                    <a:gd name="connsiteX246" fmla="*/ 9366 w 10000"/>
                    <a:gd name="connsiteY246" fmla="*/ 8879 h 9833"/>
                    <a:gd name="connsiteX247" fmla="*/ 9366 w 10000"/>
                    <a:gd name="connsiteY247" fmla="*/ 8923 h 9833"/>
                    <a:gd name="connsiteX248" fmla="*/ 9284 w 10000"/>
                    <a:gd name="connsiteY248" fmla="*/ 8984 h 9833"/>
                    <a:gd name="connsiteX249" fmla="*/ 9284 w 10000"/>
                    <a:gd name="connsiteY249" fmla="*/ 9030 h 9833"/>
                    <a:gd name="connsiteX250" fmla="*/ 9284 w 10000"/>
                    <a:gd name="connsiteY250" fmla="*/ 9061 h 9833"/>
                    <a:gd name="connsiteX251" fmla="*/ 9229 w 10000"/>
                    <a:gd name="connsiteY251" fmla="*/ 9091 h 9833"/>
                    <a:gd name="connsiteX252" fmla="*/ 9174 w 10000"/>
                    <a:gd name="connsiteY252" fmla="*/ 9106 h 9833"/>
                    <a:gd name="connsiteX253" fmla="*/ 9146 w 10000"/>
                    <a:gd name="connsiteY253" fmla="*/ 9136 h 9833"/>
                    <a:gd name="connsiteX254" fmla="*/ 9091 w 10000"/>
                    <a:gd name="connsiteY254" fmla="*/ 9166 h 9833"/>
                    <a:gd name="connsiteX255" fmla="*/ 9036 w 10000"/>
                    <a:gd name="connsiteY255" fmla="*/ 9181 h 9833"/>
                    <a:gd name="connsiteX256" fmla="*/ 8953 w 10000"/>
                    <a:gd name="connsiteY256" fmla="*/ 9212 h 9833"/>
                    <a:gd name="connsiteX257" fmla="*/ 8898 w 10000"/>
                    <a:gd name="connsiteY257" fmla="*/ 9242 h 9833"/>
                    <a:gd name="connsiteX258" fmla="*/ 8898 w 10000"/>
                    <a:gd name="connsiteY258" fmla="*/ 9272 h 9833"/>
                    <a:gd name="connsiteX259" fmla="*/ 8898 w 10000"/>
                    <a:gd name="connsiteY259" fmla="*/ 9288 h 9833"/>
                    <a:gd name="connsiteX260" fmla="*/ 8898 w 10000"/>
                    <a:gd name="connsiteY260" fmla="*/ 9318 h 9833"/>
                    <a:gd name="connsiteX261" fmla="*/ 8953 w 10000"/>
                    <a:gd name="connsiteY261" fmla="*/ 9348 h 9833"/>
                    <a:gd name="connsiteX262" fmla="*/ 8898 w 10000"/>
                    <a:gd name="connsiteY262" fmla="*/ 9394 h 9833"/>
                    <a:gd name="connsiteX263" fmla="*/ 8843 w 10000"/>
                    <a:gd name="connsiteY263" fmla="*/ 9454 h 9833"/>
                    <a:gd name="connsiteX264" fmla="*/ 8843 w 10000"/>
                    <a:gd name="connsiteY264" fmla="*/ 9470 h 9833"/>
                    <a:gd name="connsiteX265" fmla="*/ 8953 w 10000"/>
                    <a:gd name="connsiteY265" fmla="*/ 9500 h 9833"/>
                    <a:gd name="connsiteX266" fmla="*/ 8981 w 10000"/>
                    <a:gd name="connsiteY266" fmla="*/ 9560 h 9833"/>
                    <a:gd name="connsiteX267" fmla="*/ 9036 w 10000"/>
                    <a:gd name="connsiteY267" fmla="*/ 9575 h 9833"/>
                    <a:gd name="connsiteX268" fmla="*/ 9146 w 10000"/>
                    <a:gd name="connsiteY268" fmla="*/ 9605 h 9833"/>
                    <a:gd name="connsiteX269" fmla="*/ 9146 w 10000"/>
                    <a:gd name="connsiteY269" fmla="*/ 9636 h 9833"/>
                    <a:gd name="connsiteX270" fmla="*/ 9146 w 10000"/>
                    <a:gd name="connsiteY270" fmla="*/ 9651 h 9833"/>
                    <a:gd name="connsiteX271" fmla="*/ 9146 w 10000"/>
                    <a:gd name="connsiteY271" fmla="*/ 9682 h 9833"/>
                    <a:gd name="connsiteX272" fmla="*/ 9091 w 10000"/>
                    <a:gd name="connsiteY272" fmla="*/ 9742 h 9833"/>
                    <a:gd name="connsiteX273" fmla="*/ 9036 w 10000"/>
                    <a:gd name="connsiteY273" fmla="*/ 9757 h 9833"/>
                    <a:gd name="connsiteX274" fmla="*/ 8981 w 10000"/>
                    <a:gd name="connsiteY274" fmla="*/ 9787 h 9833"/>
                    <a:gd name="connsiteX275" fmla="*/ 8953 w 10000"/>
                    <a:gd name="connsiteY275" fmla="*/ 9818 h 9833"/>
                    <a:gd name="connsiteX276" fmla="*/ 8898 w 10000"/>
                    <a:gd name="connsiteY276" fmla="*/ 9818 h 9833"/>
                    <a:gd name="connsiteX277" fmla="*/ 8843 w 10000"/>
                    <a:gd name="connsiteY277" fmla="*/ 9787 h 9833"/>
                    <a:gd name="connsiteX278" fmla="*/ 8815 w 10000"/>
                    <a:gd name="connsiteY278" fmla="*/ 9787 h 9833"/>
                    <a:gd name="connsiteX279" fmla="*/ 8705 w 10000"/>
                    <a:gd name="connsiteY279" fmla="*/ 9787 h 9833"/>
                    <a:gd name="connsiteX280" fmla="*/ 8705 w 10000"/>
                    <a:gd name="connsiteY280" fmla="*/ 9818 h 9833"/>
                    <a:gd name="connsiteX281" fmla="*/ 8650 w 10000"/>
                    <a:gd name="connsiteY281" fmla="*/ 9818 h 9833"/>
                    <a:gd name="connsiteX282" fmla="*/ 8623 w 10000"/>
                    <a:gd name="connsiteY282" fmla="*/ 9833 h 9833"/>
                    <a:gd name="connsiteX283" fmla="*/ 8567 w 10000"/>
                    <a:gd name="connsiteY283" fmla="*/ 9833 h 9833"/>
                    <a:gd name="connsiteX0" fmla="*/ 8567 w 10000"/>
                    <a:gd name="connsiteY0" fmla="*/ 9845 h 9845"/>
                    <a:gd name="connsiteX1" fmla="*/ 8320 w 10000"/>
                    <a:gd name="connsiteY1" fmla="*/ 9845 h 9845"/>
                    <a:gd name="connsiteX2" fmla="*/ 8182 w 10000"/>
                    <a:gd name="connsiteY2" fmla="*/ 9845 h 9845"/>
                    <a:gd name="connsiteX3" fmla="*/ 8044 w 10000"/>
                    <a:gd name="connsiteY3" fmla="*/ 9798 h 9845"/>
                    <a:gd name="connsiteX4" fmla="*/ 7851 w 10000"/>
                    <a:gd name="connsiteY4" fmla="*/ 9798 h 9845"/>
                    <a:gd name="connsiteX5" fmla="*/ 7631 w 10000"/>
                    <a:gd name="connsiteY5" fmla="*/ 9798 h 9845"/>
                    <a:gd name="connsiteX6" fmla="*/ 7383 w 10000"/>
                    <a:gd name="connsiteY6" fmla="*/ 9752 h 9845"/>
                    <a:gd name="connsiteX7" fmla="*/ 7190 w 10000"/>
                    <a:gd name="connsiteY7" fmla="*/ 9723 h 9845"/>
                    <a:gd name="connsiteX8" fmla="*/ 6970 w 10000"/>
                    <a:gd name="connsiteY8" fmla="*/ 9723 h 9845"/>
                    <a:gd name="connsiteX9" fmla="*/ 6722 w 10000"/>
                    <a:gd name="connsiteY9" fmla="*/ 9723 h 9845"/>
                    <a:gd name="connsiteX10" fmla="*/ 6529 w 10000"/>
                    <a:gd name="connsiteY10" fmla="*/ 9691 h 9845"/>
                    <a:gd name="connsiteX11" fmla="*/ 6391 w 10000"/>
                    <a:gd name="connsiteY11" fmla="*/ 9660 h 9845"/>
                    <a:gd name="connsiteX12" fmla="*/ 6198 w 10000"/>
                    <a:gd name="connsiteY12" fmla="*/ 9660 h 9845"/>
                    <a:gd name="connsiteX13" fmla="*/ 6061 w 10000"/>
                    <a:gd name="connsiteY13" fmla="*/ 9645 h 9845"/>
                    <a:gd name="connsiteX14" fmla="*/ 5950 w 10000"/>
                    <a:gd name="connsiteY14" fmla="*/ 9613 h 9845"/>
                    <a:gd name="connsiteX15" fmla="*/ 5730 w 10000"/>
                    <a:gd name="connsiteY15" fmla="*/ 9613 h 9845"/>
                    <a:gd name="connsiteX16" fmla="*/ 5620 w 10000"/>
                    <a:gd name="connsiteY16" fmla="*/ 9645 h 9845"/>
                    <a:gd name="connsiteX17" fmla="*/ 5537 w 10000"/>
                    <a:gd name="connsiteY17" fmla="*/ 9583 h 9845"/>
                    <a:gd name="connsiteX18" fmla="*/ 5537 w 10000"/>
                    <a:gd name="connsiteY18" fmla="*/ 9536 h 9845"/>
                    <a:gd name="connsiteX19" fmla="*/ 5537 w 10000"/>
                    <a:gd name="connsiteY19" fmla="*/ 9429 h 9845"/>
                    <a:gd name="connsiteX20" fmla="*/ 5537 w 10000"/>
                    <a:gd name="connsiteY20" fmla="*/ 9429 h 9845"/>
                    <a:gd name="connsiteX21" fmla="*/ 5592 w 10000"/>
                    <a:gd name="connsiteY21" fmla="*/ 9367 h 9845"/>
                    <a:gd name="connsiteX22" fmla="*/ 5592 w 10000"/>
                    <a:gd name="connsiteY22" fmla="*/ 9367 h 9845"/>
                    <a:gd name="connsiteX23" fmla="*/ 5592 w 10000"/>
                    <a:gd name="connsiteY23" fmla="*/ 9274 h 9845"/>
                    <a:gd name="connsiteX24" fmla="*/ 5592 w 10000"/>
                    <a:gd name="connsiteY24" fmla="*/ 9167 h 9845"/>
                    <a:gd name="connsiteX25" fmla="*/ 5537 w 10000"/>
                    <a:gd name="connsiteY25" fmla="*/ 9060 h 9845"/>
                    <a:gd name="connsiteX26" fmla="*/ 5537 w 10000"/>
                    <a:gd name="connsiteY26" fmla="*/ 8998 h 9845"/>
                    <a:gd name="connsiteX27" fmla="*/ 5455 w 10000"/>
                    <a:gd name="connsiteY27" fmla="*/ 8920 h 9845"/>
                    <a:gd name="connsiteX28" fmla="*/ 5399 w 10000"/>
                    <a:gd name="connsiteY28" fmla="*/ 8843 h 9845"/>
                    <a:gd name="connsiteX29" fmla="*/ 5262 w 10000"/>
                    <a:gd name="connsiteY29" fmla="*/ 8766 h 9845"/>
                    <a:gd name="connsiteX30" fmla="*/ 5124 w 10000"/>
                    <a:gd name="connsiteY30" fmla="*/ 8659 h 9845"/>
                    <a:gd name="connsiteX31" fmla="*/ 4959 w 10000"/>
                    <a:gd name="connsiteY31" fmla="*/ 8581 h 9845"/>
                    <a:gd name="connsiteX32" fmla="*/ 4876 w 10000"/>
                    <a:gd name="connsiteY32" fmla="*/ 8444 h 9845"/>
                    <a:gd name="connsiteX33" fmla="*/ 4738 w 10000"/>
                    <a:gd name="connsiteY33" fmla="*/ 8335 h 9845"/>
                    <a:gd name="connsiteX34" fmla="*/ 4628 w 10000"/>
                    <a:gd name="connsiteY34" fmla="*/ 8289 h 9845"/>
                    <a:gd name="connsiteX35" fmla="*/ 4408 w 10000"/>
                    <a:gd name="connsiteY35" fmla="*/ 8257 h 9845"/>
                    <a:gd name="connsiteX36" fmla="*/ 4353 w 10000"/>
                    <a:gd name="connsiteY36" fmla="*/ 8212 h 9845"/>
                    <a:gd name="connsiteX37" fmla="*/ 4353 w 10000"/>
                    <a:gd name="connsiteY37" fmla="*/ 8134 h 9845"/>
                    <a:gd name="connsiteX38" fmla="*/ 4353 w 10000"/>
                    <a:gd name="connsiteY38" fmla="*/ 8073 h 9845"/>
                    <a:gd name="connsiteX39" fmla="*/ 4353 w 10000"/>
                    <a:gd name="connsiteY39" fmla="*/ 8028 h 9845"/>
                    <a:gd name="connsiteX40" fmla="*/ 4353 w 10000"/>
                    <a:gd name="connsiteY40" fmla="*/ 8028 h 9845"/>
                    <a:gd name="connsiteX41" fmla="*/ 4298 w 10000"/>
                    <a:gd name="connsiteY41" fmla="*/ 7966 h 9845"/>
                    <a:gd name="connsiteX42" fmla="*/ 4298 w 10000"/>
                    <a:gd name="connsiteY42" fmla="*/ 7949 h 9845"/>
                    <a:gd name="connsiteX43" fmla="*/ 4298 w 10000"/>
                    <a:gd name="connsiteY43" fmla="*/ 7949 h 9845"/>
                    <a:gd name="connsiteX44" fmla="*/ 4215 w 10000"/>
                    <a:gd name="connsiteY44" fmla="*/ 7918 h 9845"/>
                    <a:gd name="connsiteX45" fmla="*/ 4105 w 10000"/>
                    <a:gd name="connsiteY45" fmla="*/ 7887 h 9845"/>
                    <a:gd name="connsiteX46" fmla="*/ 4022 w 10000"/>
                    <a:gd name="connsiteY46" fmla="*/ 7918 h 9845"/>
                    <a:gd name="connsiteX47" fmla="*/ 3939 w 10000"/>
                    <a:gd name="connsiteY47" fmla="*/ 7949 h 9845"/>
                    <a:gd name="connsiteX48" fmla="*/ 3884 w 10000"/>
                    <a:gd name="connsiteY48" fmla="*/ 7887 h 9845"/>
                    <a:gd name="connsiteX49" fmla="*/ 3609 w 10000"/>
                    <a:gd name="connsiteY49" fmla="*/ 7765 h 9845"/>
                    <a:gd name="connsiteX50" fmla="*/ 3416 w 10000"/>
                    <a:gd name="connsiteY50" fmla="*/ 7674 h 9845"/>
                    <a:gd name="connsiteX51" fmla="*/ 3416 w 10000"/>
                    <a:gd name="connsiteY51" fmla="*/ 7627 h 9845"/>
                    <a:gd name="connsiteX52" fmla="*/ 3306 w 10000"/>
                    <a:gd name="connsiteY52" fmla="*/ 7579 h 9845"/>
                    <a:gd name="connsiteX53" fmla="*/ 3168 w 10000"/>
                    <a:gd name="connsiteY53" fmla="*/ 7487 h 9845"/>
                    <a:gd name="connsiteX54" fmla="*/ 3030 w 10000"/>
                    <a:gd name="connsiteY54" fmla="*/ 7395 h 9845"/>
                    <a:gd name="connsiteX55" fmla="*/ 2893 w 10000"/>
                    <a:gd name="connsiteY55" fmla="*/ 7365 h 9845"/>
                    <a:gd name="connsiteX56" fmla="*/ 2782 w 10000"/>
                    <a:gd name="connsiteY56" fmla="*/ 7365 h 9845"/>
                    <a:gd name="connsiteX57" fmla="*/ 2700 w 10000"/>
                    <a:gd name="connsiteY57" fmla="*/ 7365 h 9845"/>
                    <a:gd name="connsiteX58" fmla="*/ 2562 w 10000"/>
                    <a:gd name="connsiteY58" fmla="*/ 7303 h 9845"/>
                    <a:gd name="connsiteX59" fmla="*/ 2369 w 10000"/>
                    <a:gd name="connsiteY59" fmla="*/ 7195 h 9845"/>
                    <a:gd name="connsiteX60" fmla="*/ 2231 w 10000"/>
                    <a:gd name="connsiteY60" fmla="*/ 7148 h 9845"/>
                    <a:gd name="connsiteX61" fmla="*/ 2039 w 10000"/>
                    <a:gd name="connsiteY61" fmla="*/ 7117 h 9845"/>
                    <a:gd name="connsiteX62" fmla="*/ 1901 w 10000"/>
                    <a:gd name="connsiteY62" fmla="*/ 7072 h 9845"/>
                    <a:gd name="connsiteX63" fmla="*/ 1846 w 10000"/>
                    <a:gd name="connsiteY63" fmla="*/ 7011 h 9845"/>
                    <a:gd name="connsiteX64" fmla="*/ 1846 w 10000"/>
                    <a:gd name="connsiteY64" fmla="*/ 6933 h 9845"/>
                    <a:gd name="connsiteX65" fmla="*/ 1901 w 10000"/>
                    <a:gd name="connsiteY65" fmla="*/ 6917 h 9845"/>
                    <a:gd name="connsiteX66" fmla="*/ 1901 w 10000"/>
                    <a:gd name="connsiteY66" fmla="*/ 6826 h 9845"/>
                    <a:gd name="connsiteX67" fmla="*/ 1901 w 10000"/>
                    <a:gd name="connsiteY67" fmla="*/ 6748 h 9845"/>
                    <a:gd name="connsiteX68" fmla="*/ 1901 w 10000"/>
                    <a:gd name="connsiteY68" fmla="*/ 6702 h 9845"/>
                    <a:gd name="connsiteX69" fmla="*/ 1983 w 10000"/>
                    <a:gd name="connsiteY69" fmla="*/ 6625 h 9845"/>
                    <a:gd name="connsiteX70" fmla="*/ 2039 w 10000"/>
                    <a:gd name="connsiteY70" fmla="*/ 6563 h 9845"/>
                    <a:gd name="connsiteX71" fmla="*/ 2039 w 10000"/>
                    <a:gd name="connsiteY71" fmla="*/ 6516 h 9845"/>
                    <a:gd name="connsiteX72" fmla="*/ 1983 w 10000"/>
                    <a:gd name="connsiteY72" fmla="*/ 6454 h 9845"/>
                    <a:gd name="connsiteX73" fmla="*/ 1901 w 10000"/>
                    <a:gd name="connsiteY73" fmla="*/ 6378 h 9845"/>
                    <a:gd name="connsiteX74" fmla="*/ 1791 w 10000"/>
                    <a:gd name="connsiteY74" fmla="*/ 6348 h 9845"/>
                    <a:gd name="connsiteX75" fmla="*/ 1791 w 10000"/>
                    <a:gd name="connsiteY75" fmla="*/ 6302 h 9845"/>
                    <a:gd name="connsiteX76" fmla="*/ 1846 w 10000"/>
                    <a:gd name="connsiteY76" fmla="*/ 6225 h 9845"/>
                    <a:gd name="connsiteX77" fmla="*/ 1736 w 10000"/>
                    <a:gd name="connsiteY77" fmla="*/ 6116 h 9845"/>
                    <a:gd name="connsiteX78" fmla="*/ 1653 w 10000"/>
                    <a:gd name="connsiteY78" fmla="*/ 6038 h 9845"/>
                    <a:gd name="connsiteX79" fmla="*/ 1653 w 10000"/>
                    <a:gd name="connsiteY79" fmla="*/ 5963 h 9845"/>
                    <a:gd name="connsiteX80" fmla="*/ 1598 w 10000"/>
                    <a:gd name="connsiteY80" fmla="*/ 5885 h 9845"/>
                    <a:gd name="connsiteX81" fmla="*/ 1515 w 10000"/>
                    <a:gd name="connsiteY81" fmla="*/ 5823 h 9845"/>
                    <a:gd name="connsiteX82" fmla="*/ 1460 w 10000"/>
                    <a:gd name="connsiteY82" fmla="*/ 5716 h 9845"/>
                    <a:gd name="connsiteX83" fmla="*/ 1322 w 10000"/>
                    <a:gd name="connsiteY83" fmla="*/ 5593 h 9845"/>
                    <a:gd name="connsiteX84" fmla="*/ 1267 w 10000"/>
                    <a:gd name="connsiteY84" fmla="*/ 5531 h 9845"/>
                    <a:gd name="connsiteX85" fmla="*/ 1185 w 10000"/>
                    <a:gd name="connsiteY85" fmla="*/ 5422 h 9845"/>
                    <a:gd name="connsiteX86" fmla="*/ 1185 w 10000"/>
                    <a:gd name="connsiteY86" fmla="*/ 5377 h 9845"/>
                    <a:gd name="connsiteX87" fmla="*/ 1129 w 10000"/>
                    <a:gd name="connsiteY87" fmla="*/ 5315 h 9845"/>
                    <a:gd name="connsiteX88" fmla="*/ 1074 w 10000"/>
                    <a:gd name="connsiteY88" fmla="*/ 5238 h 9845"/>
                    <a:gd name="connsiteX89" fmla="*/ 1047 w 10000"/>
                    <a:gd name="connsiteY89" fmla="*/ 5192 h 9845"/>
                    <a:gd name="connsiteX90" fmla="*/ 937 w 10000"/>
                    <a:gd name="connsiteY90" fmla="*/ 5115 h 9845"/>
                    <a:gd name="connsiteX91" fmla="*/ 937 w 10000"/>
                    <a:gd name="connsiteY91" fmla="*/ 5053 h 9845"/>
                    <a:gd name="connsiteX92" fmla="*/ 992 w 10000"/>
                    <a:gd name="connsiteY92" fmla="*/ 4977 h 9845"/>
                    <a:gd name="connsiteX93" fmla="*/ 1047 w 10000"/>
                    <a:gd name="connsiteY93" fmla="*/ 4930 h 9845"/>
                    <a:gd name="connsiteX94" fmla="*/ 1074 w 10000"/>
                    <a:gd name="connsiteY94" fmla="*/ 4930 h 9845"/>
                    <a:gd name="connsiteX95" fmla="*/ 1129 w 10000"/>
                    <a:gd name="connsiteY95" fmla="*/ 4868 h 9845"/>
                    <a:gd name="connsiteX96" fmla="*/ 1240 w 10000"/>
                    <a:gd name="connsiteY96" fmla="*/ 4868 h 9845"/>
                    <a:gd name="connsiteX97" fmla="*/ 1240 w 10000"/>
                    <a:gd name="connsiteY97" fmla="*/ 4868 h 9845"/>
                    <a:gd name="connsiteX98" fmla="*/ 1267 w 10000"/>
                    <a:gd name="connsiteY98" fmla="*/ 4791 h 9845"/>
                    <a:gd name="connsiteX99" fmla="*/ 1267 w 10000"/>
                    <a:gd name="connsiteY99" fmla="*/ 4745 h 9845"/>
                    <a:gd name="connsiteX100" fmla="*/ 1322 w 10000"/>
                    <a:gd name="connsiteY100" fmla="*/ 4714 h 9845"/>
                    <a:gd name="connsiteX101" fmla="*/ 1267 w 10000"/>
                    <a:gd name="connsiteY101" fmla="*/ 4652 h 9845"/>
                    <a:gd name="connsiteX102" fmla="*/ 1267 w 10000"/>
                    <a:gd name="connsiteY102" fmla="*/ 4637 h 9845"/>
                    <a:gd name="connsiteX103" fmla="*/ 1240 w 10000"/>
                    <a:gd name="connsiteY103" fmla="*/ 4607 h 9845"/>
                    <a:gd name="connsiteX104" fmla="*/ 1240 w 10000"/>
                    <a:gd name="connsiteY104" fmla="*/ 4561 h 9845"/>
                    <a:gd name="connsiteX105" fmla="*/ 1074 w 10000"/>
                    <a:gd name="connsiteY105" fmla="*/ 4498 h 9845"/>
                    <a:gd name="connsiteX106" fmla="*/ 937 w 10000"/>
                    <a:gd name="connsiteY106" fmla="*/ 4467 h 9845"/>
                    <a:gd name="connsiteX107" fmla="*/ 909 w 10000"/>
                    <a:gd name="connsiteY107" fmla="*/ 4421 h 9845"/>
                    <a:gd name="connsiteX108" fmla="*/ 854 w 10000"/>
                    <a:gd name="connsiteY108" fmla="*/ 4375 h 9845"/>
                    <a:gd name="connsiteX109" fmla="*/ 799 w 10000"/>
                    <a:gd name="connsiteY109" fmla="*/ 4314 h 9845"/>
                    <a:gd name="connsiteX110" fmla="*/ 799 w 10000"/>
                    <a:gd name="connsiteY110" fmla="*/ 4129 h 9845"/>
                    <a:gd name="connsiteX111" fmla="*/ 799 w 10000"/>
                    <a:gd name="connsiteY111" fmla="*/ 4051 h 9845"/>
                    <a:gd name="connsiteX112" fmla="*/ 854 w 10000"/>
                    <a:gd name="connsiteY112" fmla="*/ 3974 h 9845"/>
                    <a:gd name="connsiteX113" fmla="*/ 854 w 10000"/>
                    <a:gd name="connsiteY113" fmla="*/ 3898 h 9845"/>
                    <a:gd name="connsiteX114" fmla="*/ 854 w 10000"/>
                    <a:gd name="connsiteY114" fmla="*/ 3804 h 9845"/>
                    <a:gd name="connsiteX115" fmla="*/ 854 w 10000"/>
                    <a:gd name="connsiteY115" fmla="*/ 3758 h 9845"/>
                    <a:gd name="connsiteX116" fmla="*/ 909 w 10000"/>
                    <a:gd name="connsiteY116" fmla="*/ 3713 h 9845"/>
                    <a:gd name="connsiteX117" fmla="*/ 992 w 10000"/>
                    <a:gd name="connsiteY117" fmla="*/ 3758 h 9845"/>
                    <a:gd name="connsiteX118" fmla="*/ 1047 w 10000"/>
                    <a:gd name="connsiteY118" fmla="*/ 3804 h 9845"/>
                    <a:gd name="connsiteX119" fmla="*/ 1047 w 10000"/>
                    <a:gd name="connsiteY119" fmla="*/ 3867 h 9845"/>
                    <a:gd name="connsiteX120" fmla="*/ 1074 w 10000"/>
                    <a:gd name="connsiteY120" fmla="*/ 3898 h 9845"/>
                    <a:gd name="connsiteX121" fmla="*/ 1185 w 10000"/>
                    <a:gd name="connsiteY121" fmla="*/ 3944 h 9845"/>
                    <a:gd name="connsiteX122" fmla="*/ 1185 w 10000"/>
                    <a:gd name="connsiteY122" fmla="*/ 3989 h 9845"/>
                    <a:gd name="connsiteX123" fmla="*/ 1240 w 10000"/>
                    <a:gd name="connsiteY123" fmla="*/ 4021 h 9845"/>
                    <a:gd name="connsiteX124" fmla="*/ 1267 w 10000"/>
                    <a:gd name="connsiteY124" fmla="*/ 3974 h 9845"/>
                    <a:gd name="connsiteX125" fmla="*/ 1240 w 10000"/>
                    <a:gd name="connsiteY125" fmla="*/ 3914 h 9845"/>
                    <a:gd name="connsiteX126" fmla="*/ 1240 w 10000"/>
                    <a:gd name="connsiteY126" fmla="*/ 3836 h 9845"/>
                    <a:gd name="connsiteX127" fmla="*/ 1240 w 10000"/>
                    <a:gd name="connsiteY127" fmla="*/ 3789 h 9845"/>
                    <a:gd name="connsiteX128" fmla="*/ 1240 w 10000"/>
                    <a:gd name="connsiteY128" fmla="*/ 3728 h 9845"/>
                    <a:gd name="connsiteX129" fmla="*/ 1267 w 10000"/>
                    <a:gd name="connsiteY129" fmla="*/ 3682 h 9845"/>
                    <a:gd name="connsiteX130" fmla="*/ 1377 w 10000"/>
                    <a:gd name="connsiteY130" fmla="*/ 3620 h 9845"/>
                    <a:gd name="connsiteX131" fmla="*/ 1515 w 10000"/>
                    <a:gd name="connsiteY131" fmla="*/ 3574 h 9845"/>
                    <a:gd name="connsiteX132" fmla="*/ 1570 w 10000"/>
                    <a:gd name="connsiteY132" fmla="*/ 3529 h 9845"/>
                    <a:gd name="connsiteX133" fmla="*/ 1515 w 10000"/>
                    <a:gd name="connsiteY133" fmla="*/ 3435 h 9845"/>
                    <a:gd name="connsiteX134" fmla="*/ 1377 w 10000"/>
                    <a:gd name="connsiteY134" fmla="*/ 3388 h 9845"/>
                    <a:gd name="connsiteX135" fmla="*/ 1240 w 10000"/>
                    <a:gd name="connsiteY135" fmla="*/ 3388 h 9845"/>
                    <a:gd name="connsiteX136" fmla="*/ 1185 w 10000"/>
                    <a:gd name="connsiteY136" fmla="*/ 3358 h 9845"/>
                    <a:gd name="connsiteX137" fmla="*/ 1129 w 10000"/>
                    <a:gd name="connsiteY137" fmla="*/ 3358 h 9845"/>
                    <a:gd name="connsiteX138" fmla="*/ 1047 w 10000"/>
                    <a:gd name="connsiteY138" fmla="*/ 3420 h 9845"/>
                    <a:gd name="connsiteX139" fmla="*/ 1047 w 10000"/>
                    <a:gd name="connsiteY139" fmla="*/ 3465 h 9845"/>
                    <a:gd name="connsiteX140" fmla="*/ 992 w 10000"/>
                    <a:gd name="connsiteY140" fmla="*/ 3497 h 9845"/>
                    <a:gd name="connsiteX141" fmla="*/ 992 w 10000"/>
                    <a:gd name="connsiteY141" fmla="*/ 3544 h 9845"/>
                    <a:gd name="connsiteX142" fmla="*/ 992 w 10000"/>
                    <a:gd name="connsiteY142" fmla="*/ 3544 h 9845"/>
                    <a:gd name="connsiteX143" fmla="*/ 992 w 10000"/>
                    <a:gd name="connsiteY143" fmla="*/ 3574 h 9845"/>
                    <a:gd name="connsiteX144" fmla="*/ 937 w 10000"/>
                    <a:gd name="connsiteY144" fmla="*/ 3605 h 9845"/>
                    <a:gd name="connsiteX145" fmla="*/ 937 w 10000"/>
                    <a:gd name="connsiteY145" fmla="*/ 3605 h 9845"/>
                    <a:gd name="connsiteX146" fmla="*/ 909 w 10000"/>
                    <a:gd name="connsiteY146" fmla="*/ 3574 h 9845"/>
                    <a:gd name="connsiteX147" fmla="*/ 854 w 10000"/>
                    <a:gd name="connsiteY147" fmla="*/ 3574 h 9845"/>
                    <a:gd name="connsiteX148" fmla="*/ 744 w 10000"/>
                    <a:gd name="connsiteY148" fmla="*/ 3497 h 9845"/>
                    <a:gd name="connsiteX149" fmla="*/ 606 w 10000"/>
                    <a:gd name="connsiteY149" fmla="*/ 3465 h 9845"/>
                    <a:gd name="connsiteX150" fmla="*/ 579 w 10000"/>
                    <a:gd name="connsiteY150" fmla="*/ 3420 h 9845"/>
                    <a:gd name="connsiteX151" fmla="*/ 523 w 10000"/>
                    <a:gd name="connsiteY151" fmla="*/ 3358 h 9845"/>
                    <a:gd name="connsiteX152" fmla="*/ 468 w 10000"/>
                    <a:gd name="connsiteY152" fmla="*/ 3313 h 9845"/>
                    <a:gd name="connsiteX153" fmla="*/ 468 w 10000"/>
                    <a:gd name="connsiteY153" fmla="*/ 3236 h 9845"/>
                    <a:gd name="connsiteX154" fmla="*/ 579 w 10000"/>
                    <a:gd name="connsiteY154" fmla="*/ 3174 h 9845"/>
                    <a:gd name="connsiteX155" fmla="*/ 579 w 10000"/>
                    <a:gd name="connsiteY155" fmla="*/ 3096 h 9845"/>
                    <a:gd name="connsiteX156" fmla="*/ 523 w 10000"/>
                    <a:gd name="connsiteY156" fmla="*/ 3019 h 9845"/>
                    <a:gd name="connsiteX157" fmla="*/ 468 w 10000"/>
                    <a:gd name="connsiteY157" fmla="*/ 2988 h 9845"/>
                    <a:gd name="connsiteX158" fmla="*/ 413 w 10000"/>
                    <a:gd name="connsiteY158" fmla="*/ 2912 h 9845"/>
                    <a:gd name="connsiteX159" fmla="*/ 386 w 10000"/>
                    <a:gd name="connsiteY159" fmla="*/ 2865 h 9845"/>
                    <a:gd name="connsiteX160" fmla="*/ 331 w 10000"/>
                    <a:gd name="connsiteY160" fmla="*/ 2835 h 9845"/>
                    <a:gd name="connsiteX161" fmla="*/ 331 w 10000"/>
                    <a:gd name="connsiteY161" fmla="*/ 2757 h 9845"/>
                    <a:gd name="connsiteX162" fmla="*/ 275 w 10000"/>
                    <a:gd name="connsiteY162" fmla="*/ 2726 h 9845"/>
                    <a:gd name="connsiteX163" fmla="*/ 220 w 10000"/>
                    <a:gd name="connsiteY163" fmla="*/ 2680 h 9845"/>
                    <a:gd name="connsiteX164" fmla="*/ 193 w 10000"/>
                    <a:gd name="connsiteY164" fmla="*/ 2618 h 9845"/>
                    <a:gd name="connsiteX165" fmla="*/ 193 w 10000"/>
                    <a:gd name="connsiteY165" fmla="*/ 2588 h 9845"/>
                    <a:gd name="connsiteX166" fmla="*/ 138 w 10000"/>
                    <a:gd name="connsiteY166" fmla="*/ 2542 h 9845"/>
                    <a:gd name="connsiteX167" fmla="*/ 83 w 10000"/>
                    <a:gd name="connsiteY167" fmla="*/ 2481 h 9845"/>
                    <a:gd name="connsiteX168" fmla="*/ 83 w 10000"/>
                    <a:gd name="connsiteY168" fmla="*/ 2433 h 9845"/>
                    <a:gd name="connsiteX169" fmla="*/ 83 w 10000"/>
                    <a:gd name="connsiteY169" fmla="*/ 2387 h 9845"/>
                    <a:gd name="connsiteX170" fmla="*/ 138 w 10000"/>
                    <a:gd name="connsiteY170" fmla="*/ 2325 h 9845"/>
                    <a:gd name="connsiteX171" fmla="*/ 138 w 10000"/>
                    <a:gd name="connsiteY171" fmla="*/ 2249 h 9845"/>
                    <a:gd name="connsiteX172" fmla="*/ 193 w 10000"/>
                    <a:gd name="connsiteY172" fmla="*/ 2203 h 9845"/>
                    <a:gd name="connsiteX173" fmla="*/ 220 w 10000"/>
                    <a:gd name="connsiteY173" fmla="*/ 2109 h 9845"/>
                    <a:gd name="connsiteX174" fmla="*/ 220 w 10000"/>
                    <a:gd name="connsiteY174" fmla="*/ 2017 h 9845"/>
                    <a:gd name="connsiteX175" fmla="*/ 220 w 10000"/>
                    <a:gd name="connsiteY175" fmla="*/ 1956 h 9845"/>
                    <a:gd name="connsiteX176" fmla="*/ 220 w 10000"/>
                    <a:gd name="connsiteY176" fmla="*/ 1909 h 9845"/>
                    <a:gd name="connsiteX177" fmla="*/ 220 w 10000"/>
                    <a:gd name="connsiteY177" fmla="*/ 1818 h 9845"/>
                    <a:gd name="connsiteX178" fmla="*/ 275 w 10000"/>
                    <a:gd name="connsiteY178" fmla="*/ 1771 h 9845"/>
                    <a:gd name="connsiteX179" fmla="*/ 331 w 10000"/>
                    <a:gd name="connsiteY179" fmla="*/ 1740 h 9845"/>
                    <a:gd name="connsiteX180" fmla="*/ 386 w 10000"/>
                    <a:gd name="connsiteY180" fmla="*/ 1724 h 9845"/>
                    <a:gd name="connsiteX181" fmla="*/ 386 w 10000"/>
                    <a:gd name="connsiteY181" fmla="*/ 1663 h 9845"/>
                    <a:gd name="connsiteX182" fmla="*/ 331 w 10000"/>
                    <a:gd name="connsiteY182" fmla="*/ 1618 h 9845"/>
                    <a:gd name="connsiteX183" fmla="*/ 275 w 10000"/>
                    <a:gd name="connsiteY183" fmla="*/ 1556 h 9845"/>
                    <a:gd name="connsiteX184" fmla="*/ 275 w 10000"/>
                    <a:gd name="connsiteY184" fmla="*/ 1509 h 9845"/>
                    <a:gd name="connsiteX185" fmla="*/ 275 w 10000"/>
                    <a:gd name="connsiteY185" fmla="*/ 1401 h 9845"/>
                    <a:gd name="connsiteX186" fmla="*/ 193 w 10000"/>
                    <a:gd name="connsiteY186" fmla="*/ 1355 h 9845"/>
                    <a:gd name="connsiteX187" fmla="*/ 138 w 10000"/>
                    <a:gd name="connsiteY187" fmla="*/ 1264 h 9845"/>
                    <a:gd name="connsiteX188" fmla="*/ 193 w 10000"/>
                    <a:gd name="connsiteY188" fmla="*/ 1247 h 9845"/>
                    <a:gd name="connsiteX189" fmla="*/ 138 w 10000"/>
                    <a:gd name="connsiteY189" fmla="*/ 1217 h 9845"/>
                    <a:gd name="connsiteX190" fmla="*/ 138 w 10000"/>
                    <a:gd name="connsiteY190" fmla="*/ 1077 h 9845"/>
                    <a:gd name="connsiteX191" fmla="*/ 83 w 10000"/>
                    <a:gd name="connsiteY191" fmla="*/ 1062 h 9845"/>
                    <a:gd name="connsiteX192" fmla="*/ 55 w 10000"/>
                    <a:gd name="connsiteY192" fmla="*/ 1001 h 9845"/>
                    <a:gd name="connsiteX193" fmla="*/ 0 w 10000"/>
                    <a:gd name="connsiteY193" fmla="*/ 955 h 9845"/>
                    <a:gd name="connsiteX194" fmla="*/ 55 w 10000"/>
                    <a:gd name="connsiteY194" fmla="*/ 924 h 9845"/>
                    <a:gd name="connsiteX195" fmla="*/ 55 w 10000"/>
                    <a:gd name="connsiteY195" fmla="*/ 848 h 9845"/>
                    <a:gd name="connsiteX196" fmla="*/ 83 w 10000"/>
                    <a:gd name="connsiteY196" fmla="*/ 770 h 9845"/>
                    <a:gd name="connsiteX197" fmla="*/ 220 w 10000"/>
                    <a:gd name="connsiteY197" fmla="*/ 738 h 9845"/>
                    <a:gd name="connsiteX198" fmla="*/ 331 w 10000"/>
                    <a:gd name="connsiteY198" fmla="*/ 692 h 9845"/>
                    <a:gd name="connsiteX199" fmla="*/ 413 w 10000"/>
                    <a:gd name="connsiteY199" fmla="*/ 601 h 9845"/>
                    <a:gd name="connsiteX200" fmla="*/ 606 w 10000"/>
                    <a:gd name="connsiteY200" fmla="*/ 523 h 9845"/>
                    <a:gd name="connsiteX201" fmla="*/ 661 w 10000"/>
                    <a:gd name="connsiteY201" fmla="*/ 417 h 9845"/>
                    <a:gd name="connsiteX202" fmla="*/ 744 w 10000"/>
                    <a:gd name="connsiteY202" fmla="*/ 291 h 9845"/>
                    <a:gd name="connsiteX203" fmla="*/ 854 w 10000"/>
                    <a:gd name="connsiteY203" fmla="*/ 185 h 9845"/>
                    <a:gd name="connsiteX204" fmla="*/ 992 w 10000"/>
                    <a:gd name="connsiteY204" fmla="*/ 0 h 9845"/>
                    <a:gd name="connsiteX205" fmla="*/ 4408 w 10000"/>
                    <a:gd name="connsiteY205" fmla="*/ 3066 h 9845"/>
                    <a:gd name="connsiteX206" fmla="*/ 4545 w 10000"/>
                    <a:gd name="connsiteY206" fmla="*/ 3236 h 9845"/>
                    <a:gd name="connsiteX207" fmla="*/ 4628 w 10000"/>
                    <a:gd name="connsiteY207" fmla="*/ 3313 h 9845"/>
                    <a:gd name="connsiteX208" fmla="*/ 4738 w 10000"/>
                    <a:gd name="connsiteY208" fmla="*/ 3388 h 9845"/>
                    <a:gd name="connsiteX209" fmla="*/ 4821 w 10000"/>
                    <a:gd name="connsiteY209" fmla="*/ 3497 h 9845"/>
                    <a:gd name="connsiteX210" fmla="*/ 5014 w 10000"/>
                    <a:gd name="connsiteY210" fmla="*/ 3682 h 9845"/>
                    <a:gd name="connsiteX211" fmla="*/ 5152 w 10000"/>
                    <a:gd name="connsiteY211" fmla="*/ 3789 h 9845"/>
                    <a:gd name="connsiteX212" fmla="*/ 5455 w 10000"/>
                    <a:gd name="connsiteY212" fmla="*/ 4051 h 9845"/>
                    <a:gd name="connsiteX213" fmla="*/ 5675 w 10000"/>
                    <a:gd name="connsiteY213" fmla="*/ 4283 h 9845"/>
                    <a:gd name="connsiteX214" fmla="*/ 6061 w 10000"/>
                    <a:gd name="connsiteY214" fmla="*/ 4607 h 9845"/>
                    <a:gd name="connsiteX215" fmla="*/ 6446 w 10000"/>
                    <a:gd name="connsiteY215" fmla="*/ 4977 h 9845"/>
                    <a:gd name="connsiteX216" fmla="*/ 6804 w 10000"/>
                    <a:gd name="connsiteY216" fmla="*/ 5238 h 9845"/>
                    <a:gd name="connsiteX217" fmla="*/ 7190 w 10000"/>
                    <a:gd name="connsiteY217" fmla="*/ 5639 h 9845"/>
                    <a:gd name="connsiteX218" fmla="*/ 7521 w 10000"/>
                    <a:gd name="connsiteY218" fmla="*/ 5932 h 9845"/>
                    <a:gd name="connsiteX219" fmla="*/ 7851 w 10000"/>
                    <a:gd name="connsiteY219" fmla="*/ 6225 h 9845"/>
                    <a:gd name="connsiteX220" fmla="*/ 8705 w 10000"/>
                    <a:gd name="connsiteY220" fmla="*/ 6964 h 9845"/>
                    <a:gd name="connsiteX221" fmla="*/ 8953 w 10000"/>
                    <a:gd name="connsiteY221" fmla="*/ 7195 h 9845"/>
                    <a:gd name="connsiteX222" fmla="*/ 9174 w 10000"/>
                    <a:gd name="connsiteY222" fmla="*/ 7395 h 9845"/>
                    <a:gd name="connsiteX223" fmla="*/ 9339 w 10000"/>
                    <a:gd name="connsiteY223" fmla="*/ 7518 h 9845"/>
                    <a:gd name="connsiteX224" fmla="*/ 9477 w 10000"/>
                    <a:gd name="connsiteY224" fmla="*/ 7627 h 9845"/>
                    <a:gd name="connsiteX225" fmla="*/ 9504 w 10000"/>
                    <a:gd name="connsiteY225" fmla="*/ 7703 h 9845"/>
                    <a:gd name="connsiteX226" fmla="*/ 9559 w 10000"/>
                    <a:gd name="connsiteY226" fmla="*/ 7765 h 9845"/>
                    <a:gd name="connsiteX227" fmla="*/ 9559 w 10000"/>
                    <a:gd name="connsiteY227" fmla="*/ 7858 h 9845"/>
                    <a:gd name="connsiteX228" fmla="*/ 9669 w 10000"/>
                    <a:gd name="connsiteY228" fmla="*/ 8028 h 9845"/>
                    <a:gd name="connsiteX229" fmla="*/ 9697 w 10000"/>
                    <a:gd name="connsiteY229" fmla="*/ 8104 h 9845"/>
                    <a:gd name="connsiteX230" fmla="*/ 9752 w 10000"/>
                    <a:gd name="connsiteY230" fmla="*/ 8150 h 9845"/>
                    <a:gd name="connsiteX231" fmla="*/ 9835 w 10000"/>
                    <a:gd name="connsiteY231" fmla="*/ 8242 h 9845"/>
                    <a:gd name="connsiteX232" fmla="*/ 9945 w 10000"/>
                    <a:gd name="connsiteY232" fmla="*/ 8289 h 9845"/>
                    <a:gd name="connsiteX233" fmla="*/ 10000 w 10000"/>
                    <a:gd name="connsiteY233" fmla="*/ 8366 h 9845"/>
                    <a:gd name="connsiteX234" fmla="*/ 10000 w 10000"/>
                    <a:gd name="connsiteY234" fmla="*/ 8427 h 9845"/>
                    <a:gd name="connsiteX235" fmla="*/ 10000 w 10000"/>
                    <a:gd name="connsiteY235" fmla="*/ 8474 h 9845"/>
                    <a:gd name="connsiteX236" fmla="*/ 9945 w 10000"/>
                    <a:gd name="connsiteY236" fmla="*/ 8504 h 9845"/>
                    <a:gd name="connsiteX237" fmla="*/ 9835 w 10000"/>
                    <a:gd name="connsiteY237" fmla="*/ 8519 h 9845"/>
                    <a:gd name="connsiteX238" fmla="*/ 9752 w 10000"/>
                    <a:gd name="connsiteY238" fmla="*/ 8550 h 9845"/>
                    <a:gd name="connsiteX239" fmla="*/ 9669 w 10000"/>
                    <a:gd name="connsiteY239" fmla="*/ 8581 h 9845"/>
                    <a:gd name="connsiteX240" fmla="*/ 9559 w 10000"/>
                    <a:gd name="connsiteY240" fmla="*/ 8628 h 9845"/>
                    <a:gd name="connsiteX241" fmla="*/ 9504 w 10000"/>
                    <a:gd name="connsiteY241" fmla="*/ 8690 h 9845"/>
                    <a:gd name="connsiteX242" fmla="*/ 9421 w 10000"/>
                    <a:gd name="connsiteY242" fmla="*/ 8690 h 9845"/>
                    <a:gd name="connsiteX243" fmla="*/ 9366 w 10000"/>
                    <a:gd name="connsiteY243" fmla="*/ 8735 h 9845"/>
                    <a:gd name="connsiteX244" fmla="*/ 9366 w 10000"/>
                    <a:gd name="connsiteY244" fmla="*/ 8798 h 9845"/>
                    <a:gd name="connsiteX245" fmla="*/ 9366 w 10000"/>
                    <a:gd name="connsiteY245" fmla="*/ 8875 h 9845"/>
                    <a:gd name="connsiteX246" fmla="*/ 9366 w 10000"/>
                    <a:gd name="connsiteY246" fmla="*/ 8920 h 9845"/>
                    <a:gd name="connsiteX247" fmla="*/ 9284 w 10000"/>
                    <a:gd name="connsiteY247" fmla="*/ 8982 h 9845"/>
                    <a:gd name="connsiteX248" fmla="*/ 9284 w 10000"/>
                    <a:gd name="connsiteY248" fmla="*/ 9028 h 9845"/>
                    <a:gd name="connsiteX249" fmla="*/ 9284 w 10000"/>
                    <a:gd name="connsiteY249" fmla="*/ 9060 h 9845"/>
                    <a:gd name="connsiteX250" fmla="*/ 9229 w 10000"/>
                    <a:gd name="connsiteY250" fmla="*/ 9090 h 9845"/>
                    <a:gd name="connsiteX251" fmla="*/ 9174 w 10000"/>
                    <a:gd name="connsiteY251" fmla="*/ 9106 h 9845"/>
                    <a:gd name="connsiteX252" fmla="*/ 9146 w 10000"/>
                    <a:gd name="connsiteY252" fmla="*/ 9136 h 9845"/>
                    <a:gd name="connsiteX253" fmla="*/ 9091 w 10000"/>
                    <a:gd name="connsiteY253" fmla="*/ 9167 h 9845"/>
                    <a:gd name="connsiteX254" fmla="*/ 9036 w 10000"/>
                    <a:gd name="connsiteY254" fmla="*/ 9182 h 9845"/>
                    <a:gd name="connsiteX255" fmla="*/ 8953 w 10000"/>
                    <a:gd name="connsiteY255" fmla="*/ 9213 h 9845"/>
                    <a:gd name="connsiteX256" fmla="*/ 8898 w 10000"/>
                    <a:gd name="connsiteY256" fmla="*/ 9244 h 9845"/>
                    <a:gd name="connsiteX257" fmla="*/ 8898 w 10000"/>
                    <a:gd name="connsiteY257" fmla="*/ 9274 h 9845"/>
                    <a:gd name="connsiteX258" fmla="*/ 8898 w 10000"/>
                    <a:gd name="connsiteY258" fmla="*/ 9291 h 9845"/>
                    <a:gd name="connsiteX259" fmla="*/ 8898 w 10000"/>
                    <a:gd name="connsiteY259" fmla="*/ 9321 h 9845"/>
                    <a:gd name="connsiteX260" fmla="*/ 8953 w 10000"/>
                    <a:gd name="connsiteY260" fmla="*/ 9352 h 9845"/>
                    <a:gd name="connsiteX261" fmla="*/ 8898 w 10000"/>
                    <a:gd name="connsiteY261" fmla="*/ 9399 h 9845"/>
                    <a:gd name="connsiteX262" fmla="*/ 8843 w 10000"/>
                    <a:gd name="connsiteY262" fmla="*/ 9460 h 9845"/>
                    <a:gd name="connsiteX263" fmla="*/ 8843 w 10000"/>
                    <a:gd name="connsiteY263" fmla="*/ 9476 h 9845"/>
                    <a:gd name="connsiteX264" fmla="*/ 8953 w 10000"/>
                    <a:gd name="connsiteY264" fmla="*/ 9506 h 9845"/>
                    <a:gd name="connsiteX265" fmla="*/ 8981 w 10000"/>
                    <a:gd name="connsiteY265" fmla="*/ 9567 h 9845"/>
                    <a:gd name="connsiteX266" fmla="*/ 9036 w 10000"/>
                    <a:gd name="connsiteY266" fmla="*/ 9583 h 9845"/>
                    <a:gd name="connsiteX267" fmla="*/ 9146 w 10000"/>
                    <a:gd name="connsiteY267" fmla="*/ 9613 h 9845"/>
                    <a:gd name="connsiteX268" fmla="*/ 9146 w 10000"/>
                    <a:gd name="connsiteY268" fmla="*/ 9645 h 9845"/>
                    <a:gd name="connsiteX269" fmla="*/ 9146 w 10000"/>
                    <a:gd name="connsiteY269" fmla="*/ 9660 h 9845"/>
                    <a:gd name="connsiteX270" fmla="*/ 9146 w 10000"/>
                    <a:gd name="connsiteY270" fmla="*/ 9691 h 9845"/>
                    <a:gd name="connsiteX271" fmla="*/ 9091 w 10000"/>
                    <a:gd name="connsiteY271" fmla="*/ 9752 h 9845"/>
                    <a:gd name="connsiteX272" fmla="*/ 9036 w 10000"/>
                    <a:gd name="connsiteY272" fmla="*/ 9768 h 9845"/>
                    <a:gd name="connsiteX273" fmla="*/ 8981 w 10000"/>
                    <a:gd name="connsiteY273" fmla="*/ 9798 h 9845"/>
                    <a:gd name="connsiteX274" fmla="*/ 8953 w 10000"/>
                    <a:gd name="connsiteY274" fmla="*/ 9830 h 9845"/>
                    <a:gd name="connsiteX275" fmla="*/ 8898 w 10000"/>
                    <a:gd name="connsiteY275" fmla="*/ 9830 h 9845"/>
                    <a:gd name="connsiteX276" fmla="*/ 8843 w 10000"/>
                    <a:gd name="connsiteY276" fmla="*/ 9798 h 9845"/>
                    <a:gd name="connsiteX277" fmla="*/ 8815 w 10000"/>
                    <a:gd name="connsiteY277" fmla="*/ 9798 h 9845"/>
                    <a:gd name="connsiteX278" fmla="*/ 8705 w 10000"/>
                    <a:gd name="connsiteY278" fmla="*/ 9798 h 9845"/>
                    <a:gd name="connsiteX279" fmla="*/ 8705 w 10000"/>
                    <a:gd name="connsiteY279" fmla="*/ 9830 h 9845"/>
                    <a:gd name="connsiteX280" fmla="*/ 8650 w 10000"/>
                    <a:gd name="connsiteY280" fmla="*/ 9830 h 9845"/>
                    <a:gd name="connsiteX281" fmla="*/ 8623 w 10000"/>
                    <a:gd name="connsiteY281" fmla="*/ 9845 h 9845"/>
                    <a:gd name="connsiteX282" fmla="*/ 8567 w 10000"/>
                    <a:gd name="connsiteY282" fmla="*/ 9845 h 9845"/>
                    <a:gd name="connsiteX0" fmla="*/ 8567 w 10000"/>
                    <a:gd name="connsiteY0" fmla="*/ 9812 h 9812"/>
                    <a:gd name="connsiteX1" fmla="*/ 8320 w 10000"/>
                    <a:gd name="connsiteY1" fmla="*/ 9812 h 9812"/>
                    <a:gd name="connsiteX2" fmla="*/ 8182 w 10000"/>
                    <a:gd name="connsiteY2" fmla="*/ 9812 h 9812"/>
                    <a:gd name="connsiteX3" fmla="*/ 8044 w 10000"/>
                    <a:gd name="connsiteY3" fmla="*/ 9764 h 9812"/>
                    <a:gd name="connsiteX4" fmla="*/ 7851 w 10000"/>
                    <a:gd name="connsiteY4" fmla="*/ 9764 h 9812"/>
                    <a:gd name="connsiteX5" fmla="*/ 7631 w 10000"/>
                    <a:gd name="connsiteY5" fmla="*/ 9764 h 9812"/>
                    <a:gd name="connsiteX6" fmla="*/ 7383 w 10000"/>
                    <a:gd name="connsiteY6" fmla="*/ 9718 h 9812"/>
                    <a:gd name="connsiteX7" fmla="*/ 7190 w 10000"/>
                    <a:gd name="connsiteY7" fmla="*/ 9688 h 9812"/>
                    <a:gd name="connsiteX8" fmla="*/ 6970 w 10000"/>
                    <a:gd name="connsiteY8" fmla="*/ 9688 h 9812"/>
                    <a:gd name="connsiteX9" fmla="*/ 6722 w 10000"/>
                    <a:gd name="connsiteY9" fmla="*/ 9688 h 9812"/>
                    <a:gd name="connsiteX10" fmla="*/ 6529 w 10000"/>
                    <a:gd name="connsiteY10" fmla="*/ 9656 h 9812"/>
                    <a:gd name="connsiteX11" fmla="*/ 6391 w 10000"/>
                    <a:gd name="connsiteY11" fmla="*/ 9624 h 9812"/>
                    <a:gd name="connsiteX12" fmla="*/ 6198 w 10000"/>
                    <a:gd name="connsiteY12" fmla="*/ 9624 h 9812"/>
                    <a:gd name="connsiteX13" fmla="*/ 6061 w 10000"/>
                    <a:gd name="connsiteY13" fmla="*/ 9609 h 9812"/>
                    <a:gd name="connsiteX14" fmla="*/ 5950 w 10000"/>
                    <a:gd name="connsiteY14" fmla="*/ 9576 h 9812"/>
                    <a:gd name="connsiteX15" fmla="*/ 5730 w 10000"/>
                    <a:gd name="connsiteY15" fmla="*/ 9576 h 9812"/>
                    <a:gd name="connsiteX16" fmla="*/ 5620 w 10000"/>
                    <a:gd name="connsiteY16" fmla="*/ 9609 h 9812"/>
                    <a:gd name="connsiteX17" fmla="*/ 5537 w 10000"/>
                    <a:gd name="connsiteY17" fmla="*/ 9546 h 9812"/>
                    <a:gd name="connsiteX18" fmla="*/ 5537 w 10000"/>
                    <a:gd name="connsiteY18" fmla="*/ 9498 h 9812"/>
                    <a:gd name="connsiteX19" fmla="*/ 5537 w 10000"/>
                    <a:gd name="connsiteY19" fmla="*/ 9389 h 9812"/>
                    <a:gd name="connsiteX20" fmla="*/ 5537 w 10000"/>
                    <a:gd name="connsiteY20" fmla="*/ 9389 h 9812"/>
                    <a:gd name="connsiteX21" fmla="*/ 5592 w 10000"/>
                    <a:gd name="connsiteY21" fmla="*/ 9326 h 9812"/>
                    <a:gd name="connsiteX22" fmla="*/ 5592 w 10000"/>
                    <a:gd name="connsiteY22" fmla="*/ 9326 h 9812"/>
                    <a:gd name="connsiteX23" fmla="*/ 5592 w 10000"/>
                    <a:gd name="connsiteY23" fmla="*/ 9232 h 9812"/>
                    <a:gd name="connsiteX24" fmla="*/ 5592 w 10000"/>
                    <a:gd name="connsiteY24" fmla="*/ 9123 h 9812"/>
                    <a:gd name="connsiteX25" fmla="*/ 5537 w 10000"/>
                    <a:gd name="connsiteY25" fmla="*/ 9015 h 9812"/>
                    <a:gd name="connsiteX26" fmla="*/ 5537 w 10000"/>
                    <a:gd name="connsiteY26" fmla="*/ 8952 h 9812"/>
                    <a:gd name="connsiteX27" fmla="*/ 5455 w 10000"/>
                    <a:gd name="connsiteY27" fmla="*/ 8872 h 9812"/>
                    <a:gd name="connsiteX28" fmla="*/ 5399 w 10000"/>
                    <a:gd name="connsiteY28" fmla="*/ 8794 h 9812"/>
                    <a:gd name="connsiteX29" fmla="*/ 5262 w 10000"/>
                    <a:gd name="connsiteY29" fmla="*/ 8716 h 9812"/>
                    <a:gd name="connsiteX30" fmla="*/ 5124 w 10000"/>
                    <a:gd name="connsiteY30" fmla="*/ 8607 h 9812"/>
                    <a:gd name="connsiteX31" fmla="*/ 4959 w 10000"/>
                    <a:gd name="connsiteY31" fmla="*/ 8528 h 9812"/>
                    <a:gd name="connsiteX32" fmla="*/ 4876 w 10000"/>
                    <a:gd name="connsiteY32" fmla="*/ 8389 h 9812"/>
                    <a:gd name="connsiteX33" fmla="*/ 4738 w 10000"/>
                    <a:gd name="connsiteY33" fmla="*/ 8278 h 9812"/>
                    <a:gd name="connsiteX34" fmla="*/ 4628 w 10000"/>
                    <a:gd name="connsiteY34" fmla="*/ 8232 h 9812"/>
                    <a:gd name="connsiteX35" fmla="*/ 4408 w 10000"/>
                    <a:gd name="connsiteY35" fmla="*/ 8199 h 9812"/>
                    <a:gd name="connsiteX36" fmla="*/ 4353 w 10000"/>
                    <a:gd name="connsiteY36" fmla="*/ 8153 h 9812"/>
                    <a:gd name="connsiteX37" fmla="*/ 4353 w 10000"/>
                    <a:gd name="connsiteY37" fmla="*/ 8074 h 9812"/>
                    <a:gd name="connsiteX38" fmla="*/ 4353 w 10000"/>
                    <a:gd name="connsiteY38" fmla="*/ 8012 h 9812"/>
                    <a:gd name="connsiteX39" fmla="*/ 4353 w 10000"/>
                    <a:gd name="connsiteY39" fmla="*/ 7966 h 9812"/>
                    <a:gd name="connsiteX40" fmla="*/ 4353 w 10000"/>
                    <a:gd name="connsiteY40" fmla="*/ 7966 h 9812"/>
                    <a:gd name="connsiteX41" fmla="*/ 4298 w 10000"/>
                    <a:gd name="connsiteY41" fmla="*/ 7903 h 9812"/>
                    <a:gd name="connsiteX42" fmla="*/ 4298 w 10000"/>
                    <a:gd name="connsiteY42" fmla="*/ 7886 h 9812"/>
                    <a:gd name="connsiteX43" fmla="*/ 4298 w 10000"/>
                    <a:gd name="connsiteY43" fmla="*/ 7886 h 9812"/>
                    <a:gd name="connsiteX44" fmla="*/ 4215 w 10000"/>
                    <a:gd name="connsiteY44" fmla="*/ 7855 h 9812"/>
                    <a:gd name="connsiteX45" fmla="*/ 4105 w 10000"/>
                    <a:gd name="connsiteY45" fmla="*/ 7823 h 9812"/>
                    <a:gd name="connsiteX46" fmla="*/ 4022 w 10000"/>
                    <a:gd name="connsiteY46" fmla="*/ 7855 h 9812"/>
                    <a:gd name="connsiteX47" fmla="*/ 3939 w 10000"/>
                    <a:gd name="connsiteY47" fmla="*/ 7886 h 9812"/>
                    <a:gd name="connsiteX48" fmla="*/ 3884 w 10000"/>
                    <a:gd name="connsiteY48" fmla="*/ 7823 h 9812"/>
                    <a:gd name="connsiteX49" fmla="*/ 3609 w 10000"/>
                    <a:gd name="connsiteY49" fmla="*/ 7699 h 9812"/>
                    <a:gd name="connsiteX50" fmla="*/ 3416 w 10000"/>
                    <a:gd name="connsiteY50" fmla="*/ 7607 h 9812"/>
                    <a:gd name="connsiteX51" fmla="*/ 3416 w 10000"/>
                    <a:gd name="connsiteY51" fmla="*/ 7559 h 9812"/>
                    <a:gd name="connsiteX52" fmla="*/ 3306 w 10000"/>
                    <a:gd name="connsiteY52" fmla="*/ 7510 h 9812"/>
                    <a:gd name="connsiteX53" fmla="*/ 3168 w 10000"/>
                    <a:gd name="connsiteY53" fmla="*/ 7417 h 9812"/>
                    <a:gd name="connsiteX54" fmla="*/ 3030 w 10000"/>
                    <a:gd name="connsiteY54" fmla="*/ 7323 h 9812"/>
                    <a:gd name="connsiteX55" fmla="*/ 2893 w 10000"/>
                    <a:gd name="connsiteY55" fmla="*/ 7293 h 9812"/>
                    <a:gd name="connsiteX56" fmla="*/ 2782 w 10000"/>
                    <a:gd name="connsiteY56" fmla="*/ 7293 h 9812"/>
                    <a:gd name="connsiteX57" fmla="*/ 2700 w 10000"/>
                    <a:gd name="connsiteY57" fmla="*/ 7293 h 9812"/>
                    <a:gd name="connsiteX58" fmla="*/ 2562 w 10000"/>
                    <a:gd name="connsiteY58" fmla="*/ 7230 h 9812"/>
                    <a:gd name="connsiteX59" fmla="*/ 2369 w 10000"/>
                    <a:gd name="connsiteY59" fmla="*/ 7120 h 9812"/>
                    <a:gd name="connsiteX60" fmla="*/ 2231 w 10000"/>
                    <a:gd name="connsiteY60" fmla="*/ 7073 h 9812"/>
                    <a:gd name="connsiteX61" fmla="*/ 2039 w 10000"/>
                    <a:gd name="connsiteY61" fmla="*/ 7041 h 9812"/>
                    <a:gd name="connsiteX62" fmla="*/ 1901 w 10000"/>
                    <a:gd name="connsiteY62" fmla="*/ 6995 h 9812"/>
                    <a:gd name="connsiteX63" fmla="*/ 1846 w 10000"/>
                    <a:gd name="connsiteY63" fmla="*/ 6933 h 9812"/>
                    <a:gd name="connsiteX64" fmla="*/ 1846 w 10000"/>
                    <a:gd name="connsiteY64" fmla="*/ 6854 h 9812"/>
                    <a:gd name="connsiteX65" fmla="*/ 1901 w 10000"/>
                    <a:gd name="connsiteY65" fmla="*/ 6838 h 9812"/>
                    <a:gd name="connsiteX66" fmla="*/ 1901 w 10000"/>
                    <a:gd name="connsiteY66" fmla="*/ 6745 h 9812"/>
                    <a:gd name="connsiteX67" fmla="*/ 1901 w 10000"/>
                    <a:gd name="connsiteY67" fmla="*/ 6666 h 9812"/>
                    <a:gd name="connsiteX68" fmla="*/ 1901 w 10000"/>
                    <a:gd name="connsiteY68" fmla="*/ 6620 h 9812"/>
                    <a:gd name="connsiteX69" fmla="*/ 1983 w 10000"/>
                    <a:gd name="connsiteY69" fmla="*/ 6541 h 9812"/>
                    <a:gd name="connsiteX70" fmla="*/ 2039 w 10000"/>
                    <a:gd name="connsiteY70" fmla="*/ 6478 h 9812"/>
                    <a:gd name="connsiteX71" fmla="*/ 2039 w 10000"/>
                    <a:gd name="connsiteY71" fmla="*/ 6431 h 9812"/>
                    <a:gd name="connsiteX72" fmla="*/ 1983 w 10000"/>
                    <a:gd name="connsiteY72" fmla="*/ 6368 h 9812"/>
                    <a:gd name="connsiteX73" fmla="*/ 1901 w 10000"/>
                    <a:gd name="connsiteY73" fmla="*/ 6290 h 9812"/>
                    <a:gd name="connsiteX74" fmla="*/ 1791 w 10000"/>
                    <a:gd name="connsiteY74" fmla="*/ 6260 h 9812"/>
                    <a:gd name="connsiteX75" fmla="*/ 1791 w 10000"/>
                    <a:gd name="connsiteY75" fmla="*/ 6213 h 9812"/>
                    <a:gd name="connsiteX76" fmla="*/ 1846 w 10000"/>
                    <a:gd name="connsiteY76" fmla="*/ 6135 h 9812"/>
                    <a:gd name="connsiteX77" fmla="*/ 1736 w 10000"/>
                    <a:gd name="connsiteY77" fmla="*/ 6024 h 9812"/>
                    <a:gd name="connsiteX78" fmla="*/ 1653 w 10000"/>
                    <a:gd name="connsiteY78" fmla="*/ 5945 h 9812"/>
                    <a:gd name="connsiteX79" fmla="*/ 1653 w 10000"/>
                    <a:gd name="connsiteY79" fmla="*/ 5869 h 9812"/>
                    <a:gd name="connsiteX80" fmla="*/ 1598 w 10000"/>
                    <a:gd name="connsiteY80" fmla="*/ 5790 h 9812"/>
                    <a:gd name="connsiteX81" fmla="*/ 1515 w 10000"/>
                    <a:gd name="connsiteY81" fmla="*/ 5727 h 9812"/>
                    <a:gd name="connsiteX82" fmla="*/ 1460 w 10000"/>
                    <a:gd name="connsiteY82" fmla="*/ 5618 h 9812"/>
                    <a:gd name="connsiteX83" fmla="*/ 1322 w 10000"/>
                    <a:gd name="connsiteY83" fmla="*/ 5493 h 9812"/>
                    <a:gd name="connsiteX84" fmla="*/ 1267 w 10000"/>
                    <a:gd name="connsiteY84" fmla="*/ 5430 h 9812"/>
                    <a:gd name="connsiteX85" fmla="*/ 1185 w 10000"/>
                    <a:gd name="connsiteY85" fmla="*/ 5319 h 9812"/>
                    <a:gd name="connsiteX86" fmla="*/ 1185 w 10000"/>
                    <a:gd name="connsiteY86" fmla="*/ 5274 h 9812"/>
                    <a:gd name="connsiteX87" fmla="*/ 1129 w 10000"/>
                    <a:gd name="connsiteY87" fmla="*/ 5211 h 9812"/>
                    <a:gd name="connsiteX88" fmla="*/ 1074 w 10000"/>
                    <a:gd name="connsiteY88" fmla="*/ 5132 h 9812"/>
                    <a:gd name="connsiteX89" fmla="*/ 1047 w 10000"/>
                    <a:gd name="connsiteY89" fmla="*/ 5086 h 9812"/>
                    <a:gd name="connsiteX90" fmla="*/ 937 w 10000"/>
                    <a:gd name="connsiteY90" fmla="*/ 5008 h 9812"/>
                    <a:gd name="connsiteX91" fmla="*/ 937 w 10000"/>
                    <a:gd name="connsiteY91" fmla="*/ 4945 h 9812"/>
                    <a:gd name="connsiteX92" fmla="*/ 992 w 10000"/>
                    <a:gd name="connsiteY92" fmla="*/ 4867 h 9812"/>
                    <a:gd name="connsiteX93" fmla="*/ 1047 w 10000"/>
                    <a:gd name="connsiteY93" fmla="*/ 4820 h 9812"/>
                    <a:gd name="connsiteX94" fmla="*/ 1074 w 10000"/>
                    <a:gd name="connsiteY94" fmla="*/ 4820 h 9812"/>
                    <a:gd name="connsiteX95" fmla="*/ 1129 w 10000"/>
                    <a:gd name="connsiteY95" fmla="*/ 4757 h 9812"/>
                    <a:gd name="connsiteX96" fmla="*/ 1240 w 10000"/>
                    <a:gd name="connsiteY96" fmla="*/ 4757 h 9812"/>
                    <a:gd name="connsiteX97" fmla="*/ 1240 w 10000"/>
                    <a:gd name="connsiteY97" fmla="*/ 4757 h 9812"/>
                    <a:gd name="connsiteX98" fmla="*/ 1267 w 10000"/>
                    <a:gd name="connsiteY98" fmla="*/ 4678 h 9812"/>
                    <a:gd name="connsiteX99" fmla="*/ 1267 w 10000"/>
                    <a:gd name="connsiteY99" fmla="*/ 4632 h 9812"/>
                    <a:gd name="connsiteX100" fmla="*/ 1322 w 10000"/>
                    <a:gd name="connsiteY100" fmla="*/ 4600 h 9812"/>
                    <a:gd name="connsiteX101" fmla="*/ 1267 w 10000"/>
                    <a:gd name="connsiteY101" fmla="*/ 4537 h 9812"/>
                    <a:gd name="connsiteX102" fmla="*/ 1267 w 10000"/>
                    <a:gd name="connsiteY102" fmla="*/ 4522 h 9812"/>
                    <a:gd name="connsiteX103" fmla="*/ 1240 w 10000"/>
                    <a:gd name="connsiteY103" fmla="*/ 4492 h 9812"/>
                    <a:gd name="connsiteX104" fmla="*/ 1240 w 10000"/>
                    <a:gd name="connsiteY104" fmla="*/ 4445 h 9812"/>
                    <a:gd name="connsiteX105" fmla="*/ 1074 w 10000"/>
                    <a:gd name="connsiteY105" fmla="*/ 4381 h 9812"/>
                    <a:gd name="connsiteX106" fmla="*/ 937 w 10000"/>
                    <a:gd name="connsiteY106" fmla="*/ 4349 h 9812"/>
                    <a:gd name="connsiteX107" fmla="*/ 909 w 10000"/>
                    <a:gd name="connsiteY107" fmla="*/ 4303 h 9812"/>
                    <a:gd name="connsiteX108" fmla="*/ 854 w 10000"/>
                    <a:gd name="connsiteY108" fmla="*/ 4256 h 9812"/>
                    <a:gd name="connsiteX109" fmla="*/ 799 w 10000"/>
                    <a:gd name="connsiteY109" fmla="*/ 4194 h 9812"/>
                    <a:gd name="connsiteX110" fmla="*/ 799 w 10000"/>
                    <a:gd name="connsiteY110" fmla="*/ 4006 h 9812"/>
                    <a:gd name="connsiteX111" fmla="*/ 799 w 10000"/>
                    <a:gd name="connsiteY111" fmla="*/ 3927 h 9812"/>
                    <a:gd name="connsiteX112" fmla="*/ 854 w 10000"/>
                    <a:gd name="connsiteY112" fmla="*/ 3849 h 9812"/>
                    <a:gd name="connsiteX113" fmla="*/ 854 w 10000"/>
                    <a:gd name="connsiteY113" fmla="*/ 3771 h 9812"/>
                    <a:gd name="connsiteX114" fmla="*/ 854 w 10000"/>
                    <a:gd name="connsiteY114" fmla="*/ 3676 h 9812"/>
                    <a:gd name="connsiteX115" fmla="*/ 854 w 10000"/>
                    <a:gd name="connsiteY115" fmla="*/ 3629 h 9812"/>
                    <a:gd name="connsiteX116" fmla="*/ 909 w 10000"/>
                    <a:gd name="connsiteY116" fmla="*/ 3583 h 9812"/>
                    <a:gd name="connsiteX117" fmla="*/ 992 w 10000"/>
                    <a:gd name="connsiteY117" fmla="*/ 3629 h 9812"/>
                    <a:gd name="connsiteX118" fmla="*/ 1047 w 10000"/>
                    <a:gd name="connsiteY118" fmla="*/ 3676 h 9812"/>
                    <a:gd name="connsiteX119" fmla="*/ 1047 w 10000"/>
                    <a:gd name="connsiteY119" fmla="*/ 3740 h 9812"/>
                    <a:gd name="connsiteX120" fmla="*/ 1074 w 10000"/>
                    <a:gd name="connsiteY120" fmla="*/ 3771 h 9812"/>
                    <a:gd name="connsiteX121" fmla="*/ 1185 w 10000"/>
                    <a:gd name="connsiteY121" fmla="*/ 3818 h 9812"/>
                    <a:gd name="connsiteX122" fmla="*/ 1185 w 10000"/>
                    <a:gd name="connsiteY122" fmla="*/ 3864 h 9812"/>
                    <a:gd name="connsiteX123" fmla="*/ 1240 w 10000"/>
                    <a:gd name="connsiteY123" fmla="*/ 3896 h 9812"/>
                    <a:gd name="connsiteX124" fmla="*/ 1267 w 10000"/>
                    <a:gd name="connsiteY124" fmla="*/ 3849 h 9812"/>
                    <a:gd name="connsiteX125" fmla="*/ 1240 w 10000"/>
                    <a:gd name="connsiteY125" fmla="*/ 3788 h 9812"/>
                    <a:gd name="connsiteX126" fmla="*/ 1240 w 10000"/>
                    <a:gd name="connsiteY126" fmla="*/ 3708 h 9812"/>
                    <a:gd name="connsiteX127" fmla="*/ 1240 w 10000"/>
                    <a:gd name="connsiteY127" fmla="*/ 3661 h 9812"/>
                    <a:gd name="connsiteX128" fmla="*/ 1240 w 10000"/>
                    <a:gd name="connsiteY128" fmla="*/ 3599 h 9812"/>
                    <a:gd name="connsiteX129" fmla="*/ 1267 w 10000"/>
                    <a:gd name="connsiteY129" fmla="*/ 3552 h 9812"/>
                    <a:gd name="connsiteX130" fmla="*/ 1377 w 10000"/>
                    <a:gd name="connsiteY130" fmla="*/ 3489 h 9812"/>
                    <a:gd name="connsiteX131" fmla="*/ 1515 w 10000"/>
                    <a:gd name="connsiteY131" fmla="*/ 3442 h 9812"/>
                    <a:gd name="connsiteX132" fmla="*/ 1570 w 10000"/>
                    <a:gd name="connsiteY132" fmla="*/ 3397 h 9812"/>
                    <a:gd name="connsiteX133" fmla="*/ 1515 w 10000"/>
                    <a:gd name="connsiteY133" fmla="*/ 3301 h 9812"/>
                    <a:gd name="connsiteX134" fmla="*/ 1377 w 10000"/>
                    <a:gd name="connsiteY134" fmla="*/ 3253 h 9812"/>
                    <a:gd name="connsiteX135" fmla="*/ 1240 w 10000"/>
                    <a:gd name="connsiteY135" fmla="*/ 3253 h 9812"/>
                    <a:gd name="connsiteX136" fmla="*/ 1185 w 10000"/>
                    <a:gd name="connsiteY136" fmla="*/ 3223 h 9812"/>
                    <a:gd name="connsiteX137" fmla="*/ 1129 w 10000"/>
                    <a:gd name="connsiteY137" fmla="*/ 3223 h 9812"/>
                    <a:gd name="connsiteX138" fmla="*/ 1047 w 10000"/>
                    <a:gd name="connsiteY138" fmla="*/ 3286 h 9812"/>
                    <a:gd name="connsiteX139" fmla="*/ 1047 w 10000"/>
                    <a:gd name="connsiteY139" fmla="*/ 3332 h 9812"/>
                    <a:gd name="connsiteX140" fmla="*/ 992 w 10000"/>
                    <a:gd name="connsiteY140" fmla="*/ 3364 h 9812"/>
                    <a:gd name="connsiteX141" fmla="*/ 992 w 10000"/>
                    <a:gd name="connsiteY141" fmla="*/ 3412 h 9812"/>
                    <a:gd name="connsiteX142" fmla="*/ 992 w 10000"/>
                    <a:gd name="connsiteY142" fmla="*/ 3412 h 9812"/>
                    <a:gd name="connsiteX143" fmla="*/ 992 w 10000"/>
                    <a:gd name="connsiteY143" fmla="*/ 3442 h 9812"/>
                    <a:gd name="connsiteX144" fmla="*/ 937 w 10000"/>
                    <a:gd name="connsiteY144" fmla="*/ 3474 h 9812"/>
                    <a:gd name="connsiteX145" fmla="*/ 937 w 10000"/>
                    <a:gd name="connsiteY145" fmla="*/ 3474 h 9812"/>
                    <a:gd name="connsiteX146" fmla="*/ 909 w 10000"/>
                    <a:gd name="connsiteY146" fmla="*/ 3442 h 9812"/>
                    <a:gd name="connsiteX147" fmla="*/ 854 w 10000"/>
                    <a:gd name="connsiteY147" fmla="*/ 3442 h 9812"/>
                    <a:gd name="connsiteX148" fmla="*/ 744 w 10000"/>
                    <a:gd name="connsiteY148" fmla="*/ 3364 h 9812"/>
                    <a:gd name="connsiteX149" fmla="*/ 606 w 10000"/>
                    <a:gd name="connsiteY149" fmla="*/ 3332 h 9812"/>
                    <a:gd name="connsiteX150" fmla="*/ 579 w 10000"/>
                    <a:gd name="connsiteY150" fmla="*/ 3286 h 9812"/>
                    <a:gd name="connsiteX151" fmla="*/ 523 w 10000"/>
                    <a:gd name="connsiteY151" fmla="*/ 3223 h 9812"/>
                    <a:gd name="connsiteX152" fmla="*/ 468 w 10000"/>
                    <a:gd name="connsiteY152" fmla="*/ 3177 h 9812"/>
                    <a:gd name="connsiteX153" fmla="*/ 468 w 10000"/>
                    <a:gd name="connsiteY153" fmla="*/ 3099 h 9812"/>
                    <a:gd name="connsiteX154" fmla="*/ 579 w 10000"/>
                    <a:gd name="connsiteY154" fmla="*/ 3036 h 9812"/>
                    <a:gd name="connsiteX155" fmla="*/ 579 w 10000"/>
                    <a:gd name="connsiteY155" fmla="*/ 2957 h 9812"/>
                    <a:gd name="connsiteX156" fmla="*/ 523 w 10000"/>
                    <a:gd name="connsiteY156" fmla="*/ 2879 h 9812"/>
                    <a:gd name="connsiteX157" fmla="*/ 468 w 10000"/>
                    <a:gd name="connsiteY157" fmla="*/ 2847 h 9812"/>
                    <a:gd name="connsiteX158" fmla="*/ 413 w 10000"/>
                    <a:gd name="connsiteY158" fmla="*/ 2770 h 9812"/>
                    <a:gd name="connsiteX159" fmla="*/ 386 w 10000"/>
                    <a:gd name="connsiteY159" fmla="*/ 2722 h 9812"/>
                    <a:gd name="connsiteX160" fmla="*/ 331 w 10000"/>
                    <a:gd name="connsiteY160" fmla="*/ 2692 h 9812"/>
                    <a:gd name="connsiteX161" fmla="*/ 331 w 10000"/>
                    <a:gd name="connsiteY161" fmla="*/ 2612 h 9812"/>
                    <a:gd name="connsiteX162" fmla="*/ 275 w 10000"/>
                    <a:gd name="connsiteY162" fmla="*/ 2581 h 9812"/>
                    <a:gd name="connsiteX163" fmla="*/ 220 w 10000"/>
                    <a:gd name="connsiteY163" fmla="*/ 2534 h 9812"/>
                    <a:gd name="connsiteX164" fmla="*/ 193 w 10000"/>
                    <a:gd name="connsiteY164" fmla="*/ 2471 h 9812"/>
                    <a:gd name="connsiteX165" fmla="*/ 193 w 10000"/>
                    <a:gd name="connsiteY165" fmla="*/ 2441 h 9812"/>
                    <a:gd name="connsiteX166" fmla="*/ 138 w 10000"/>
                    <a:gd name="connsiteY166" fmla="*/ 2394 h 9812"/>
                    <a:gd name="connsiteX167" fmla="*/ 83 w 10000"/>
                    <a:gd name="connsiteY167" fmla="*/ 2332 h 9812"/>
                    <a:gd name="connsiteX168" fmla="*/ 83 w 10000"/>
                    <a:gd name="connsiteY168" fmla="*/ 2283 h 9812"/>
                    <a:gd name="connsiteX169" fmla="*/ 83 w 10000"/>
                    <a:gd name="connsiteY169" fmla="*/ 2237 h 9812"/>
                    <a:gd name="connsiteX170" fmla="*/ 138 w 10000"/>
                    <a:gd name="connsiteY170" fmla="*/ 2174 h 9812"/>
                    <a:gd name="connsiteX171" fmla="*/ 138 w 10000"/>
                    <a:gd name="connsiteY171" fmla="*/ 2096 h 9812"/>
                    <a:gd name="connsiteX172" fmla="*/ 193 w 10000"/>
                    <a:gd name="connsiteY172" fmla="*/ 2050 h 9812"/>
                    <a:gd name="connsiteX173" fmla="*/ 220 w 10000"/>
                    <a:gd name="connsiteY173" fmla="*/ 1954 h 9812"/>
                    <a:gd name="connsiteX174" fmla="*/ 220 w 10000"/>
                    <a:gd name="connsiteY174" fmla="*/ 1861 h 9812"/>
                    <a:gd name="connsiteX175" fmla="*/ 220 w 10000"/>
                    <a:gd name="connsiteY175" fmla="*/ 1799 h 9812"/>
                    <a:gd name="connsiteX176" fmla="*/ 220 w 10000"/>
                    <a:gd name="connsiteY176" fmla="*/ 1751 h 9812"/>
                    <a:gd name="connsiteX177" fmla="*/ 220 w 10000"/>
                    <a:gd name="connsiteY177" fmla="*/ 1659 h 9812"/>
                    <a:gd name="connsiteX178" fmla="*/ 275 w 10000"/>
                    <a:gd name="connsiteY178" fmla="*/ 1611 h 9812"/>
                    <a:gd name="connsiteX179" fmla="*/ 331 w 10000"/>
                    <a:gd name="connsiteY179" fmla="*/ 1579 h 9812"/>
                    <a:gd name="connsiteX180" fmla="*/ 386 w 10000"/>
                    <a:gd name="connsiteY180" fmla="*/ 1563 h 9812"/>
                    <a:gd name="connsiteX181" fmla="*/ 386 w 10000"/>
                    <a:gd name="connsiteY181" fmla="*/ 1501 h 9812"/>
                    <a:gd name="connsiteX182" fmla="*/ 331 w 10000"/>
                    <a:gd name="connsiteY182" fmla="*/ 1455 h 9812"/>
                    <a:gd name="connsiteX183" fmla="*/ 275 w 10000"/>
                    <a:gd name="connsiteY183" fmla="*/ 1392 h 9812"/>
                    <a:gd name="connsiteX184" fmla="*/ 275 w 10000"/>
                    <a:gd name="connsiteY184" fmla="*/ 1345 h 9812"/>
                    <a:gd name="connsiteX185" fmla="*/ 275 w 10000"/>
                    <a:gd name="connsiteY185" fmla="*/ 1235 h 9812"/>
                    <a:gd name="connsiteX186" fmla="*/ 193 w 10000"/>
                    <a:gd name="connsiteY186" fmla="*/ 1188 h 9812"/>
                    <a:gd name="connsiteX187" fmla="*/ 138 w 10000"/>
                    <a:gd name="connsiteY187" fmla="*/ 1096 h 9812"/>
                    <a:gd name="connsiteX188" fmla="*/ 193 w 10000"/>
                    <a:gd name="connsiteY188" fmla="*/ 1079 h 9812"/>
                    <a:gd name="connsiteX189" fmla="*/ 138 w 10000"/>
                    <a:gd name="connsiteY189" fmla="*/ 1048 h 9812"/>
                    <a:gd name="connsiteX190" fmla="*/ 138 w 10000"/>
                    <a:gd name="connsiteY190" fmla="*/ 906 h 9812"/>
                    <a:gd name="connsiteX191" fmla="*/ 83 w 10000"/>
                    <a:gd name="connsiteY191" fmla="*/ 891 h 9812"/>
                    <a:gd name="connsiteX192" fmla="*/ 55 w 10000"/>
                    <a:gd name="connsiteY192" fmla="*/ 829 h 9812"/>
                    <a:gd name="connsiteX193" fmla="*/ 0 w 10000"/>
                    <a:gd name="connsiteY193" fmla="*/ 782 h 9812"/>
                    <a:gd name="connsiteX194" fmla="*/ 55 w 10000"/>
                    <a:gd name="connsiteY194" fmla="*/ 751 h 9812"/>
                    <a:gd name="connsiteX195" fmla="*/ 55 w 10000"/>
                    <a:gd name="connsiteY195" fmla="*/ 673 h 9812"/>
                    <a:gd name="connsiteX196" fmla="*/ 83 w 10000"/>
                    <a:gd name="connsiteY196" fmla="*/ 594 h 9812"/>
                    <a:gd name="connsiteX197" fmla="*/ 220 w 10000"/>
                    <a:gd name="connsiteY197" fmla="*/ 562 h 9812"/>
                    <a:gd name="connsiteX198" fmla="*/ 331 w 10000"/>
                    <a:gd name="connsiteY198" fmla="*/ 515 h 9812"/>
                    <a:gd name="connsiteX199" fmla="*/ 413 w 10000"/>
                    <a:gd name="connsiteY199" fmla="*/ 422 h 9812"/>
                    <a:gd name="connsiteX200" fmla="*/ 606 w 10000"/>
                    <a:gd name="connsiteY200" fmla="*/ 343 h 9812"/>
                    <a:gd name="connsiteX201" fmla="*/ 661 w 10000"/>
                    <a:gd name="connsiteY201" fmla="*/ 236 h 9812"/>
                    <a:gd name="connsiteX202" fmla="*/ 744 w 10000"/>
                    <a:gd name="connsiteY202" fmla="*/ 108 h 9812"/>
                    <a:gd name="connsiteX203" fmla="*/ 854 w 10000"/>
                    <a:gd name="connsiteY203" fmla="*/ 0 h 9812"/>
                    <a:gd name="connsiteX204" fmla="*/ 4408 w 10000"/>
                    <a:gd name="connsiteY204" fmla="*/ 2926 h 9812"/>
                    <a:gd name="connsiteX205" fmla="*/ 4545 w 10000"/>
                    <a:gd name="connsiteY205" fmla="*/ 3099 h 9812"/>
                    <a:gd name="connsiteX206" fmla="*/ 4628 w 10000"/>
                    <a:gd name="connsiteY206" fmla="*/ 3177 h 9812"/>
                    <a:gd name="connsiteX207" fmla="*/ 4738 w 10000"/>
                    <a:gd name="connsiteY207" fmla="*/ 3253 h 9812"/>
                    <a:gd name="connsiteX208" fmla="*/ 4821 w 10000"/>
                    <a:gd name="connsiteY208" fmla="*/ 3364 h 9812"/>
                    <a:gd name="connsiteX209" fmla="*/ 5014 w 10000"/>
                    <a:gd name="connsiteY209" fmla="*/ 3552 h 9812"/>
                    <a:gd name="connsiteX210" fmla="*/ 5152 w 10000"/>
                    <a:gd name="connsiteY210" fmla="*/ 3661 h 9812"/>
                    <a:gd name="connsiteX211" fmla="*/ 5455 w 10000"/>
                    <a:gd name="connsiteY211" fmla="*/ 3927 h 9812"/>
                    <a:gd name="connsiteX212" fmla="*/ 5675 w 10000"/>
                    <a:gd name="connsiteY212" fmla="*/ 4162 h 9812"/>
                    <a:gd name="connsiteX213" fmla="*/ 6061 w 10000"/>
                    <a:gd name="connsiteY213" fmla="*/ 4492 h 9812"/>
                    <a:gd name="connsiteX214" fmla="*/ 6446 w 10000"/>
                    <a:gd name="connsiteY214" fmla="*/ 4867 h 9812"/>
                    <a:gd name="connsiteX215" fmla="*/ 6804 w 10000"/>
                    <a:gd name="connsiteY215" fmla="*/ 5132 h 9812"/>
                    <a:gd name="connsiteX216" fmla="*/ 7190 w 10000"/>
                    <a:gd name="connsiteY216" fmla="*/ 5540 h 9812"/>
                    <a:gd name="connsiteX217" fmla="*/ 7521 w 10000"/>
                    <a:gd name="connsiteY217" fmla="*/ 5837 h 9812"/>
                    <a:gd name="connsiteX218" fmla="*/ 7851 w 10000"/>
                    <a:gd name="connsiteY218" fmla="*/ 6135 h 9812"/>
                    <a:gd name="connsiteX219" fmla="*/ 8705 w 10000"/>
                    <a:gd name="connsiteY219" fmla="*/ 6886 h 9812"/>
                    <a:gd name="connsiteX220" fmla="*/ 8953 w 10000"/>
                    <a:gd name="connsiteY220" fmla="*/ 7120 h 9812"/>
                    <a:gd name="connsiteX221" fmla="*/ 9174 w 10000"/>
                    <a:gd name="connsiteY221" fmla="*/ 7323 h 9812"/>
                    <a:gd name="connsiteX222" fmla="*/ 9339 w 10000"/>
                    <a:gd name="connsiteY222" fmla="*/ 7448 h 9812"/>
                    <a:gd name="connsiteX223" fmla="*/ 9477 w 10000"/>
                    <a:gd name="connsiteY223" fmla="*/ 7559 h 9812"/>
                    <a:gd name="connsiteX224" fmla="*/ 9504 w 10000"/>
                    <a:gd name="connsiteY224" fmla="*/ 7636 h 9812"/>
                    <a:gd name="connsiteX225" fmla="*/ 9559 w 10000"/>
                    <a:gd name="connsiteY225" fmla="*/ 7699 h 9812"/>
                    <a:gd name="connsiteX226" fmla="*/ 9559 w 10000"/>
                    <a:gd name="connsiteY226" fmla="*/ 7794 h 9812"/>
                    <a:gd name="connsiteX227" fmla="*/ 9669 w 10000"/>
                    <a:gd name="connsiteY227" fmla="*/ 7966 h 9812"/>
                    <a:gd name="connsiteX228" fmla="*/ 9697 w 10000"/>
                    <a:gd name="connsiteY228" fmla="*/ 8044 h 9812"/>
                    <a:gd name="connsiteX229" fmla="*/ 9752 w 10000"/>
                    <a:gd name="connsiteY229" fmla="*/ 8090 h 9812"/>
                    <a:gd name="connsiteX230" fmla="*/ 9835 w 10000"/>
                    <a:gd name="connsiteY230" fmla="*/ 8184 h 9812"/>
                    <a:gd name="connsiteX231" fmla="*/ 9945 w 10000"/>
                    <a:gd name="connsiteY231" fmla="*/ 8232 h 9812"/>
                    <a:gd name="connsiteX232" fmla="*/ 10000 w 10000"/>
                    <a:gd name="connsiteY232" fmla="*/ 8310 h 9812"/>
                    <a:gd name="connsiteX233" fmla="*/ 10000 w 10000"/>
                    <a:gd name="connsiteY233" fmla="*/ 8372 h 9812"/>
                    <a:gd name="connsiteX234" fmla="*/ 10000 w 10000"/>
                    <a:gd name="connsiteY234" fmla="*/ 8419 h 9812"/>
                    <a:gd name="connsiteX235" fmla="*/ 9945 w 10000"/>
                    <a:gd name="connsiteY235" fmla="*/ 8450 h 9812"/>
                    <a:gd name="connsiteX236" fmla="*/ 9835 w 10000"/>
                    <a:gd name="connsiteY236" fmla="*/ 8465 h 9812"/>
                    <a:gd name="connsiteX237" fmla="*/ 9752 w 10000"/>
                    <a:gd name="connsiteY237" fmla="*/ 8497 h 9812"/>
                    <a:gd name="connsiteX238" fmla="*/ 9669 w 10000"/>
                    <a:gd name="connsiteY238" fmla="*/ 8528 h 9812"/>
                    <a:gd name="connsiteX239" fmla="*/ 9559 w 10000"/>
                    <a:gd name="connsiteY239" fmla="*/ 8576 h 9812"/>
                    <a:gd name="connsiteX240" fmla="*/ 9504 w 10000"/>
                    <a:gd name="connsiteY240" fmla="*/ 8639 h 9812"/>
                    <a:gd name="connsiteX241" fmla="*/ 9421 w 10000"/>
                    <a:gd name="connsiteY241" fmla="*/ 8639 h 9812"/>
                    <a:gd name="connsiteX242" fmla="*/ 9366 w 10000"/>
                    <a:gd name="connsiteY242" fmla="*/ 8685 h 9812"/>
                    <a:gd name="connsiteX243" fmla="*/ 9366 w 10000"/>
                    <a:gd name="connsiteY243" fmla="*/ 8749 h 9812"/>
                    <a:gd name="connsiteX244" fmla="*/ 9366 w 10000"/>
                    <a:gd name="connsiteY244" fmla="*/ 8827 h 9812"/>
                    <a:gd name="connsiteX245" fmla="*/ 9366 w 10000"/>
                    <a:gd name="connsiteY245" fmla="*/ 8872 h 9812"/>
                    <a:gd name="connsiteX246" fmla="*/ 9284 w 10000"/>
                    <a:gd name="connsiteY246" fmla="*/ 8935 h 9812"/>
                    <a:gd name="connsiteX247" fmla="*/ 9284 w 10000"/>
                    <a:gd name="connsiteY247" fmla="*/ 8982 h 9812"/>
                    <a:gd name="connsiteX248" fmla="*/ 9284 w 10000"/>
                    <a:gd name="connsiteY248" fmla="*/ 9015 h 9812"/>
                    <a:gd name="connsiteX249" fmla="*/ 9229 w 10000"/>
                    <a:gd name="connsiteY249" fmla="*/ 9045 h 9812"/>
                    <a:gd name="connsiteX250" fmla="*/ 9174 w 10000"/>
                    <a:gd name="connsiteY250" fmla="*/ 9061 h 9812"/>
                    <a:gd name="connsiteX251" fmla="*/ 9146 w 10000"/>
                    <a:gd name="connsiteY251" fmla="*/ 9092 h 9812"/>
                    <a:gd name="connsiteX252" fmla="*/ 9091 w 10000"/>
                    <a:gd name="connsiteY252" fmla="*/ 9123 h 9812"/>
                    <a:gd name="connsiteX253" fmla="*/ 9036 w 10000"/>
                    <a:gd name="connsiteY253" fmla="*/ 9139 h 9812"/>
                    <a:gd name="connsiteX254" fmla="*/ 8953 w 10000"/>
                    <a:gd name="connsiteY254" fmla="*/ 9170 h 9812"/>
                    <a:gd name="connsiteX255" fmla="*/ 8898 w 10000"/>
                    <a:gd name="connsiteY255" fmla="*/ 9202 h 9812"/>
                    <a:gd name="connsiteX256" fmla="*/ 8898 w 10000"/>
                    <a:gd name="connsiteY256" fmla="*/ 9232 h 9812"/>
                    <a:gd name="connsiteX257" fmla="*/ 8898 w 10000"/>
                    <a:gd name="connsiteY257" fmla="*/ 9249 h 9812"/>
                    <a:gd name="connsiteX258" fmla="*/ 8898 w 10000"/>
                    <a:gd name="connsiteY258" fmla="*/ 9280 h 9812"/>
                    <a:gd name="connsiteX259" fmla="*/ 8953 w 10000"/>
                    <a:gd name="connsiteY259" fmla="*/ 9311 h 9812"/>
                    <a:gd name="connsiteX260" fmla="*/ 8898 w 10000"/>
                    <a:gd name="connsiteY260" fmla="*/ 9359 h 9812"/>
                    <a:gd name="connsiteX261" fmla="*/ 8843 w 10000"/>
                    <a:gd name="connsiteY261" fmla="*/ 9421 h 9812"/>
                    <a:gd name="connsiteX262" fmla="*/ 8843 w 10000"/>
                    <a:gd name="connsiteY262" fmla="*/ 9437 h 9812"/>
                    <a:gd name="connsiteX263" fmla="*/ 8953 w 10000"/>
                    <a:gd name="connsiteY263" fmla="*/ 9468 h 9812"/>
                    <a:gd name="connsiteX264" fmla="*/ 8981 w 10000"/>
                    <a:gd name="connsiteY264" fmla="*/ 9530 h 9812"/>
                    <a:gd name="connsiteX265" fmla="*/ 9036 w 10000"/>
                    <a:gd name="connsiteY265" fmla="*/ 9546 h 9812"/>
                    <a:gd name="connsiteX266" fmla="*/ 9146 w 10000"/>
                    <a:gd name="connsiteY266" fmla="*/ 9576 h 9812"/>
                    <a:gd name="connsiteX267" fmla="*/ 9146 w 10000"/>
                    <a:gd name="connsiteY267" fmla="*/ 9609 h 9812"/>
                    <a:gd name="connsiteX268" fmla="*/ 9146 w 10000"/>
                    <a:gd name="connsiteY268" fmla="*/ 9624 h 9812"/>
                    <a:gd name="connsiteX269" fmla="*/ 9146 w 10000"/>
                    <a:gd name="connsiteY269" fmla="*/ 9656 h 9812"/>
                    <a:gd name="connsiteX270" fmla="*/ 9091 w 10000"/>
                    <a:gd name="connsiteY270" fmla="*/ 9718 h 9812"/>
                    <a:gd name="connsiteX271" fmla="*/ 9036 w 10000"/>
                    <a:gd name="connsiteY271" fmla="*/ 9734 h 9812"/>
                    <a:gd name="connsiteX272" fmla="*/ 8981 w 10000"/>
                    <a:gd name="connsiteY272" fmla="*/ 9764 h 9812"/>
                    <a:gd name="connsiteX273" fmla="*/ 8953 w 10000"/>
                    <a:gd name="connsiteY273" fmla="*/ 9797 h 9812"/>
                    <a:gd name="connsiteX274" fmla="*/ 8898 w 10000"/>
                    <a:gd name="connsiteY274" fmla="*/ 9797 h 9812"/>
                    <a:gd name="connsiteX275" fmla="*/ 8843 w 10000"/>
                    <a:gd name="connsiteY275" fmla="*/ 9764 h 9812"/>
                    <a:gd name="connsiteX276" fmla="*/ 8815 w 10000"/>
                    <a:gd name="connsiteY276" fmla="*/ 9764 h 9812"/>
                    <a:gd name="connsiteX277" fmla="*/ 8705 w 10000"/>
                    <a:gd name="connsiteY277" fmla="*/ 9764 h 9812"/>
                    <a:gd name="connsiteX278" fmla="*/ 8705 w 10000"/>
                    <a:gd name="connsiteY278" fmla="*/ 9797 h 9812"/>
                    <a:gd name="connsiteX279" fmla="*/ 8650 w 10000"/>
                    <a:gd name="connsiteY279" fmla="*/ 9797 h 9812"/>
                    <a:gd name="connsiteX280" fmla="*/ 8623 w 10000"/>
                    <a:gd name="connsiteY280" fmla="*/ 9812 h 9812"/>
                    <a:gd name="connsiteX281" fmla="*/ 8567 w 10000"/>
                    <a:gd name="connsiteY281" fmla="*/ 9812 h 9812"/>
                    <a:gd name="connsiteX0" fmla="*/ 8567 w 10000"/>
                    <a:gd name="connsiteY0" fmla="*/ 9890 h 9890"/>
                    <a:gd name="connsiteX1" fmla="*/ 8320 w 10000"/>
                    <a:gd name="connsiteY1" fmla="*/ 9890 h 9890"/>
                    <a:gd name="connsiteX2" fmla="*/ 8182 w 10000"/>
                    <a:gd name="connsiteY2" fmla="*/ 9890 h 9890"/>
                    <a:gd name="connsiteX3" fmla="*/ 8044 w 10000"/>
                    <a:gd name="connsiteY3" fmla="*/ 9841 h 9890"/>
                    <a:gd name="connsiteX4" fmla="*/ 7851 w 10000"/>
                    <a:gd name="connsiteY4" fmla="*/ 9841 h 9890"/>
                    <a:gd name="connsiteX5" fmla="*/ 7631 w 10000"/>
                    <a:gd name="connsiteY5" fmla="*/ 9841 h 9890"/>
                    <a:gd name="connsiteX6" fmla="*/ 7383 w 10000"/>
                    <a:gd name="connsiteY6" fmla="*/ 9794 h 9890"/>
                    <a:gd name="connsiteX7" fmla="*/ 7190 w 10000"/>
                    <a:gd name="connsiteY7" fmla="*/ 9764 h 9890"/>
                    <a:gd name="connsiteX8" fmla="*/ 6970 w 10000"/>
                    <a:gd name="connsiteY8" fmla="*/ 9764 h 9890"/>
                    <a:gd name="connsiteX9" fmla="*/ 6722 w 10000"/>
                    <a:gd name="connsiteY9" fmla="*/ 9764 h 9890"/>
                    <a:gd name="connsiteX10" fmla="*/ 6529 w 10000"/>
                    <a:gd name="connsiteY10" fmla="*/ 9731 h 9890"/>
                    <a:gd name="connsiteX11" fmla="*/ 6391 w 10000"/>
                    <a:gd name="connsiteY11" fmla="*/ 9698 h 9890"/>
                    <a:gd name="connsiteX12" fmla="*/ 6198 w 10000"/>
                    <a:gd name="connsiteY12" fmla="*/ 9698 h 9890"/>
                    <a:gd name="connsiteX13" fmla="*/ 6061 w 10000"/>
                    <a:gd name="connsiteY13" fmla="*/ 9683 h 9890"/>
                    <a:gd name="connsiteX14" fmla="*/ 5950 w 10000"/>
                    <a:gd name="connsiteY14" fmla="*/ 9649 h 9890"/>
                    <a:gd name="connsiteX15" fmla="*/ 5730 w 10000"/>
                    <a:gd name="connsiteY15" fmla="*/ 9649 h 9890"/>
                    <a:gd name="connsiteX16" fmla="*/ 5620 w 10000"/>
                    <a:gd name="connsiteY16" fmla="*/ 9683 h 9890"/>
                    <a:gd name="connsiteX17" fmla="*/ 5537 w 10000"/>
                    <a:gd name="connsiteY17" fmla="*/ 9619 h 9890"/>
                    <a:gd name="connsiteX18" fmla="*/ 5537 w 10000"/>
                    <a:gd name="connsiteY18" fmla="*/ 9570 h 9890"/>
                    <a:gd name="connsiteX19" fmla="*/ 5537 w 10000"/>
                    <a:gd name="connsiteY19" fmla="*/ 9459 h 9890"/>
                    <a:gd name="connsiteX20" fmla="*/ 5537 w 10000"/>
                    <a:gd name="connsiteY20" fmla="*/ 9459 h 9890"/>
                    <a:gd name="connsiteX21" fmla="*/ 5592 w 10000"/>
                    <a:gd name="connsiteY21" fmla="*/ 9395 h 9890"/>
                    <a:gd name="connsiteX22" fmla="*/ 5592 w 10000"/>
                    <a:gd name="connsiteY22" fmla="*/ 9395 h 9890"/>
                    <a:gd name="connsiteX23" fmla="*/ 5592 w 10000"/>
                    <a:gd name="connsiteY23" fmla="*/ 9299 h 9890"/>
                    <a:gd name="connsiteX24" fmla="*/ 5592 w 10000"/>
                    <a:gd name="connsiteY24" fmla="*/ 9188 h 9890"/>
                    <a:gd name="connsiteX25" fmla="*/ 5537 w 10000"/>
                    <a:gd name="connsiteY25" fmla="*/ 9078 h 9890"/>
                    <a:gd name="connsiteX26" fmla="*/ 5537 w 10000"/>
                    <a:gd name="connsiteY26" fmla="*/ 9014 h 9890"/>
                    <a:gd name="connsiteX27" fmla="*/ 5455 w 10000"/>
                    <a:gd name="connsiteY27" fmla="*/ 8932 h 9890"/>
                    <a:gd name="connsiteX28" fmla="*/ 5399 w 10000"/>
                    <a:gd name="connsiteY28" fmla="*/ 8852 h 9890"/>
                    <a:gd name="connsiteX29" fmla="*/ 5262 w 10000"/>
                    <a:gd name="connsiteY29" fmla="*/ 8773 h 9890"/>
                    <a:gd name="connsiteX30" fmla="*/ 5124 w 10000"/>
                    <a:gd name="connsiteY30" fmla="*/ 8662 h 9890"/>
                    <a:gd name="connsiteX31" fmla="*/ 4959 w 10000"/>
                    <a:gd name="connsiteY31" fmla="*/ 8581 h 9890"/>
                    <a:gd name="connsiteX32" fmla="*/ 4876 w 10000"/>
                    <a:gd name="connsiteY32" fmla="*/ 8440 h 9890"/>
                    <a:gd name="connsiteX33" fmla="*/ 4738 w 10000"/>
                    <a:gd name="connsiteY33" fmla="*/ 8327 h 9890"/>
                    <a:gd name="connsiteX34" fmla="*/ 4628 w 10000"/>
                    <a:gd name="connsiteY34" fmla="*/ 8280 h 9890"/>
                    <a:gd name="connsiteX35" fmla="*/ 4408 w 10000"/>
                    <a:gd name="connsiteY35" fmla="*/ 8246 h 9890"/>
                    <a:gd name="connsiteX36" fmla="*/ 4353 w 10000"/>
                    <a:gd name="connsiteY36" fmla="*/ 8199 h 9890"/>
                    <a:gd name="connsiteX37" fmla="*/ 4353 w 10000"/>
                    <a:gd name="connsiteY37" fmla="*/ 8119 h 9890"/>
                    <a:gd name="connsiteX38" fmla="*/ 4353 w 10000"/>
                    <a:gd name="connsiteY38" fmla="*/ 8056 h 9890"/>
                    <a:gd name="connsiteX39" fmla="*/ 4353 w 10000"/>
                    <a:gd name="connsiteY39" fmla="*/ 8009 h 9890"/>
                    <a:gd name="connsiteX40" fmla="*/ 4353 w 10000"/>
                    <a:gd name="connsiteY40" fmla="*/ 8009 h 9890"/>
                    <a:gd name="connsiteX41" fmla="*/ 4298 w 10000"/>
                    <a:gd name="connsiteY41" fmla="*/ 7944 h 9890"/>
                    <a:gd name="connsiteX42" fmla="*/ 4298 w 10000"/>
                    <a:gd name="connsiteY42" fmla="*/ 7927 h 9890"/>
                    <a:gd name="connsiteX43" fmla="*/ 4298 w 10000"/>
                    <a:gd name="connsiteY43" fmla="*/ 7927 h 9890"/>
                    <a:gd name="connsiteX44" fmla="*/ 4215 w 10000"/>
                    <a:gd name="connsiteY44" fmla="*/ 7896 h 9890"/>
                    <a:gd name="connsiteX45" fmla="*/ 4105 w 10000"/>
                    <a:gd name="connsiteY45" fmla="*/ 7863 h 9890"/>
                    <a:gd name="connsiteX46" fmla="*/ 4022 w 10000"/>
                    <a:gd name="connsiteY46" fmla="*/ 7896 h 9890"/>
                    <a:gd name="connsiteX47" fmla="*/ 3939 w 10000"/>
                    <a:gd name="connsiteY47" fmla="*/ 7927 h 9890"/>
                    <a:gd name="connsiteX48" fmla="*/ 3884 w 10000"/>
                    <a:gd name="connsiteY48" fmla="*/ 7863 h 9890"/>
                    <a:gd name="connsiteX49" fmla="*/ 3609 w 10000"/>
                    <a:gd name="connsiteY49" fmla="*/ 7737 h 9890"/>
                    <a:gd name="connsiteX50" fmla="*/ 3416 w 10000"/>
                    <a:gd name="connsiteY50" fmla="*/ 7643 h 9890"/>
                    <a:gd name="connsiteX51" fmla="*/ 3416 w 10000"/>
                    <a:gd name="connsiteY51" fmla="*/ 7594 h 9890"/>
                    <a:gd name="connsiteX52" fmla="*/ 3306 w 10000"/>
                    <a:gd name="connsiteY52" fmla="*/ 7544 h 9890"/>
                    <a:gd name="connsiteX53" fmla="*/ 3168 w 10000"/>
                    <a:gd name="connsiteY53" fmla="*/ 7449 h 9890"/>
                    <a:gd name="connsiteX54" fmla="*/ 3030 w 10000"/>
                    <a:gd name="connsiteY54" fmla="*/ 7353 h 9890"/>
                    <a:gd name="connsiteX55" fmla="*/ 2893 w 10000"/>
                    <a:gd name="connsiteY55" fmla="*/ 7323 h 9890"/>
                    <a:gd name="connsiteX56" fmla="*/ 2782 w 10000"/>
                    <a:gd name="connsiteY56" fmla="*/ 7323 h 9890"/>
                    <a:gd name="connsiteX57" fmla="*/ 2700 w 10000"/>
                    <a:gd name="connsiteY57" fmla="*/ 7323 h 9890"/>
                    <a:gd name="connsiteX58" fmla="*/ 2562 w 10000"/>
                    <a:gd name="connsiteY58" fmla="*/ 7259 h 9890"/>
                    <a:gd name="connsiteX59" fmla="*/ 2369 w 10000"/>
                    <a:gd name="connsiteY59" fmla="*/ 7146 h 9890"/>
                    <a:gd name="connsiteX60" fmla="*/ 2231 w 10000"/>
                    <a:gd name="connsiteY60" fmla="*/ 7099 h 9890"/>
                    <a:gd name="connsiteX61" fmla="*/ 2039 w 10000"/>
                    <a:gd name="connsiteY61" fmla="*/ 7066 h 9890"/>
                    <a:gd name="connsiteX62" fmla="*/ 1901 w 10000"/>
                    <a:gd name="connsiteY62" fmla="*/ 7019 h 9890"/>
                    <a:gd name="connsiteX63" fmla="*/ 1846 w 10000"/>
                    <a:gd name="connsiteY63" fmla="*/ 6956 h 9890"/>
                    <a:gd name="connsiteX64" fmla="*/ 1846 w 10000"/>
                    <a:gd name="connsiteY64" fmla="*/ 6875 h 9890"/>
                    <a:gd name="connsiteX65" fmla="*/ 1901 w 10000"/>
                    <a:gd name="connsiteY65" fmla="*/ 6859 h 9890"/>
                    <a:gd name="connsiteX66" fmla="*/ 1901 w 10000"/>
                    <a:gd name="connsiteY66" fmla="*/ 6764 h 9890"/>
                    <a:gd name="connsiteX67" fmla="*/ 1901 w 10000"/>
                    <a:gd name="connsiteY67" fmla="*/ 6684 h 9890"/>
                    <a:gd name="connsiteX68" fmla="*/ 1901 w 10000"/>
                    <a:gd name="connsiteY68" fmla="*/ 6637 h 9890"/>
                    <a:gd name="connsiteX69" fmla="*/ 1983 w 10000"/>
                    <a:gd name="connsiteY69" fmla="*/ 6556 h 9890"/>
                    <a:gd name="connsiteX70" fmla="*/ 2039 w 10000"/>
                    <a:gd name="connsiteY70" fmla="*/ 6492 h 9890"/>
                    <a:gd name="connsiteX71" fmla="*/ 2039 w 10000"/>
                    <a:gd name="connsiteY71" fmla="*/ 6444 h 9890"/>
                    <a:gd name="connsiteX72" fmla="*/ 1983 w 10000"/>
                    <a:gd name="connsiteY72" fmla="*/ 6380 h 9890"/>
                    <a:gd name="connsiteX73" fmla="*/ 1901 w 10000"/>
                    <a:gd name="connsiteY73" fmla="*/ 6301 h 9890"/>
                    <a:gd name="connsiteX74" fmla="*/ 1791 w 10000"/>
                    <a:gd name="connsiteY74" fmla="*/ 6270 h 9890"/>
                    <a:gd name="connsiteX75" fmla="*/ 1791 w 10000"/>
                    <a:gd name="connsiteY75" fmla="*/ 6222 h 9890"/>
                    <a:gd name="connsiteX76" fmla="*/ 1846 w 10000"/>
                    <a:gd name="connsiteY76" fmla="*/ 6143 h 9890"/>
                    <a:gd name="connsiteX77" fmla="*/ 1736 w 10000"/>
                    <a:gd name="connsiteY77" fmla="*/ 6029 h 9890"/>
                    <a:gd name="connsiteX78" fmla="*/ 1653 w 10000"/>
                    <a:gd name="connsiteY78" fmla="*/ 5949 h 9890"/>
                    <a:gd name="connsiteX79" fmla="*/ 1653 w 10000"/>
                    <a:gd name="connsiteY79" fmla="*/ 5871 h 9890"/>
                    <a:gd name="connsiteX80" fmla="*/ 1598 w 10000"/>
                    <a:gd name="connsiteY80" fmla="*/ 5791 h 9890"/>
                    <a:gd name="connsiteX81" fmla="*/ 1515 w 10000"/>
                    <a:gd name="connsiteY81" fmla="*/ 5727 h 9890"/>
                    <a:gd name="connsiteX82" fmla="*/ 1460 w 10000"/>
                    <a:gd name="connsiteY82" fmla="*/ 5616 h 9890"/>
                    <a:gd name="connsiteX83" fmla="*/ 1322 w 10000"/>
                    <a:gd name="connsiteY83" fmla="*/ 5488 h 9890"/>
                    <a:gd name="connsiteX84" fmla="*/ 1267 w 10000"/>
                    <a:gd name="connsiteY84" fmla="*/ 5424 h 9890"/>
                    <a:gd name="connsiteX85" fmla="*/ 1185 w 10000"/>
                    <a:gd name="connsiteY85" fmla="*/ 5311 h 9890"/>
                    <a:gd name="connsiteX86" fmla="*/ 1185 w 10000"/>
                    <a:gd name="connsiteY86" fmla="*/ 5265 h 9890"/>
                    <a:gd name="connsiteX87" fmla="*/ 1129 w 10000"/>
                    <a:gd name="connsiteY87" fmla="*/ 5201 h 9890"/>
                    <a:gd name="connsiteX88" fmla="*/ 1074 w 10000"/>
                    <a:gd name="connsiteY88" fmla="*/ 5120 h 9890"/>
                    <a:gd name="connsiteX89" fmla="*/ 1047 w 10000"/>
                    <a:gd name="connsiteY89" fmla="*/ 5073 h 9890"/>
                    <a:gd name="connsiteX90" fmla="*/ 937 w 10000"/>
                    <a:gd name="connsiteY90" fmla="*/ 4994 h 9890"/>
                    <a:gd name="connsiteX91" fmla="*/ 937 w 10000"/>
                    <a:gd name="connsiteY91" fmla="*/ 4930 h 9890"/>
                    <a:gd name="connsiteX92" fmla="*/ 992 w 10000"/>
                    <a:gd name="connsiteY92" fmla="*/ 4850 h 9890"/>
                    <a:gd name="connsiteX93" fmla="*/ 1047 w 10000"/>
                    <a:gd name="connsiteY93" fmla="*/ 4802 h 9890"/>
                    <a:gd name="connsiteX94" fmla="*/ 1074 w 10000"/>
                    <a:gd name="connsiteY94" fmla="*/ 4802 h 9890"/>
                    <a:gd name="connsiteX95" fmla="*/ 1129 w 10000"/>
                    <a:gd name="connsiteY95" fmla="*/ 4738 h 9890"/>
                    <a:gd name="connsiteX96" fmla="*/ 1240 w 10000"/>
                    <a:gd name="connsiteY96" fmla="*/ 4738 h 9890"/>
                    <a:gd name="connsiteX97" fmla="*/ 1240 w 10000"/>
                    <a:gd name="connsiteY97" fmla="*/ 4738 h 9890"/>
                    <a:gd name="connsiteX98" fmla="*/ 1267 w 10000"/>
                    <a:gd name="connsiteY98" fmla="*/ 4658 h 9890"/>
                    <a:gd name="connsiteX99" fmla="*/ 1267 w 10000"/>
                    <a:gd name="connsiteY99" fmla="*/ 4611 h 9890"/>
                    <a:gd name="connsiteX100" fmla="*/ 1322 w 10000"/>
                    <a:gd name="connsiteY100" fmla="*/ 4578 h 9890"/>
                    <a:gd name="connsiteX101" fmla="*/ 1267 w 10000"/>
                    <a:gd name="connsiteY101" fmla="*/ 4514 h 9890"/>
                    <a:gd name="connsiteX102" fmla="*/ 1267 w 10000"/>
                    <a:gd name="connsiteY102" fmla="*/ 4499 h 9890"/>
                    <a:gd name="connsiteX103" fmla="*/ 1240 w 10000"/>
                    <a:gd name="connsiteY103" fmla="*/ 4468 h 9890"/>
                    <a:gd name="connsiteX104" fmla="*/ 1240 w 10000"/>
                    <a:gd name="connsiteY104" fmla="*/ 4420 h 9890"/>
                    <a:gd name="connsiteX105" fmla="*/ 1074 w 10000"/>
                    <a:gd name="connsiteY105" fmla="*/ 4355 h 9890"/>
                    <a:gd name="connsiteX106" fmla="*/ 937 w 10000"/>
                    <a:gd name="connsiteY106" fmla="*/ 4322 h 9890"/>
                    <a:gd name="connsiteX107" fmla="*/ 909 w 10000"/>
                    <a:gd name="connsiteY107" fmla="*/ 4275 h 9890"/>
                    <a:gd name="connsiteX108" fmla="*/ 854 w 10000"/>
                    <a:gd name="connsiteY108" fmla="*/ 4228 h 9890"/>
                    <a:gd name="connsiteX109" fmla="*/ 799 w 10000"/>
                    <a:gd name="connsiteY109" fmla="*/ 4164 h 9890"/>
                    <a:gd name="connsiteX110" fmla="*/ 799 w 10000"/>
                    <a:gd name="connsiteY110" fmla="*/ 3973 h 9890"/>
                    <a:gd name="connsiteX111" fmla="*/ 799 w 10000"/>
                    <a:gd name="connsiteY111" fmla="*/ 3892 h 9890"/>
                    <a:gd name="connsiteX112" fmla="*/ 854 w 10000"/>
                    <a:gd name="connsiteY112" fmla="*/ 3813 h 9890"/>
                    <a:gd name="connsiteX113" fmla="*/ 854 w 10000"/>
                    <a:gd name="connsiteY113" fmla="*/ 3733 h 9890"/>
                    <a:gd name="connsiteX114" fmla="*/ 854 w 10000"/>
                    <a:gd name="connsiteY114" fmla="*/ 3636 h 9890"/>
                    <a:gd name="connsiteX115" fmla="*/ 854 w 10000"/>
                    <a:gd name="connsiteY115" fmla="*/ 3589 h 9890"/>
                    <a:gd name="connsiteX116" fmla="*/ 909 w 10000"/>
                    <a:gd name="connsiteY116" fmla="*/ 3542 h 9890"/>
                    <a:gd name="connsiteX117" fmla="*/ 992 w 10000"/>
                    <a:gd name="connsiteY117" fmla="*/ 3589 h 9890"/>
                    <a:gd name="connsiteX118" fmla="*/ 1047 w 10000"/>
                    <a:gd name="connsiteY118" fmla="*/ 3636 h 9890"/>
                    <a:gd name="connsiteX119" fmla="*/ 1047 w 10000"/>
                    <a:gd name="connsiteY119" fmla="*/ 3702 h 9890"/>
                    <a:gd name="connsiteX120" fmla="*/ 1074 w 10000"/>
                    <a:gd name="connsiteY120" fmla="*/ 3733 h 9890"/>
                    <a:gd name="connsiteX121" fmla="*/ 1185 w 10000"/>
                    <a:gd name="connsiteY121" fmla="*/ 3781 h 9890"/>
                    <a:gd name="connsiteX122" fmla="*/ 1185 w 10000"/>
                    <a:gd name="connsiteY122" fmla="*/ 3828 h 9890"/>
                    <a:gd name="connsiteX123" fmla="*/ 1240 w 10000"/>
                    <a:gd name="connsiteY123" fmla="*/ 3861 h 9890"/>
                    <a:gd name="connsiteX124" fmla="*/ 1267 w 10000"/>
                    <a:gd name="connsiteY124" fmla="*/ 3813 h 9890"/>
                    <a:gd name="connsiteX125" fmla="*/ 1240 w 10000"/>
                    <a:gd name="connsiteY125" fmla="*/ 3751 h 9890"/>
                    <a:gd name="connsiteX126" fmla="*/ 1240 w 10000"/>
                    <a:gd name="connsiteY126" fmla="*/ 3669 h 9890"/>
                    <a:gd name="connsiteX127" fmla="*/ 1240 w 10000"/>
                    <a:gd name="connsiteY127" fmla="*/ 3621 h 9890"/>
                    <a:gd name="connsiteX128" fmla="*/ 1240 w 10000"/>
                    <a:gd name="connsiteY128" fmla="*/ 3558 h 9890"/>
                    <a:gd name="connsiteX129" fmla="*/ 1267 w 10000"/>
                    <a:gd name="connsiteY129" fmla="*/ 3510 h 9890"/>
                    <a:gd name="connsiteX130" fmla="*/ 1377 w 10000"/>
                    <a:gd name="connsiteY130" fmla="*/ 3446 h 9890"/>
                    <a:gd name="connsiteX131" fmla="*/ 1515 w 10000"/>
                    <a:gd name="connsiteY131" fmla="*/ 3398 h 9890"/>
                    <a:gd name="connsiteX132" fmla="*/ 1570 w 10000"/>
                    <a:gd name="connsiteY132" fmla="*/ 3352 h 9890"/>
                    <a:gd name="connsiteX133" fmla="*/ 1515 w 10000"/>
                    <a:gd name="connsiteY133" fmla="*/ 3254 h 9890"/>
                    <a:gd name="connsiteX134" fmla="*/ 1377 w 10000"/>
                    <a:gd name="connsiteY134" fmla="*/ 3205 h 9890"/>
                    <a:gd name="connsiteX135" fmla="*/ 1240 w 10000"/>
                    <a:gd name="connsiteY135" fmla="*/ 3205 h 9890"/>
                    <a:gd name="connsiteX136" fmla="*/ 1185 w 10000"/>
                    <a:gd name="connsiteY136" fmla="*/ 3175 h 9890"/>
                    <a:gd name="connsiteX137" fmla="*/ 1129 w 10000"/>
                    <a:gd name="connsiteY137" fmla="*/ 3175 h 9890"/>
                    <a:gd name="connsiteX138" fmla="*/ 1047 w 10000"/>
                    <a:gd name="connsiteY138" fmla="*/ 3239 h 9890"/>
                    <a:gd name="connsiteX139" fmla="*/ 1047 w 10000"/>
                    <a:gd name="connsiteY139" fmla="*/ 3286 h 9890"/>
                    <a:gd name="connsiteX140" fmla="*/ 992 w 10000"/>
                    <a:gd name="connsiteY140" fmla="*/ 3318 h 9890"/>
                    <a:gd name="connsiteX141" fmla="*/ 992 w 10000"/>
                    <a:gd name="connsiteY141" fmla="*/ 3367 h 9890"/>
                    <a:gd name="connsiteX142" fmla="*/ 992 w 10000"/>
                    <a:gd name="connsiteY142" fmla="*/ 3367 h 9890"/>
                    <a:gd name="connsiteX143" fmla="*/ 992 w 10000"/>
                    <a:gd name="connsiteY143" fmla="*/ 3398 h 9890"/>
                    <a:gd name="connsiteX144" fmla="*/ 937 w 10000"/>
                    <a:gd name="connsiteY144" fmla="*/ 3431 h 9890"/>
                    <a:gd name="connsiteX145" fmla="*/ 937 w 10000"/>
                    <a:gd name="connsiteY145" fmla="*/ 3431 h 9890"/>
                    <a:gd name="connsiteX146" fmla="*/ 909 w 10000"/>
                    <a:gd name="connsiteY146" fmla="*/ 3398 h 9890"/>
                    <a:gd name="connsiteX147" fmla="*/ 854 w 10000"/>
                    <a:gd name="connsiteY147" fmla="*/ 3398 h 9890"/>
                    <a:gd name="connsiteX148" fmla="*/ 744 w 10000"/>
                    <a:gd name="connsiteY148" fmla="*/ 3318 h 9890"/>
                    <a:gd name="connsiteX149" fmla="*/ 606 w 10000"/>
                    <a:gd name="connsiteY149" fmla="*/ 3286 h 9890"/>
                    <a:gd name="connsiteX150" fmla="*/ 579 w 10000"/>
                    <a:gd name="connsiteY150" fmla="*/ 3239 h 9890"/>
                    <a:gd name="connsiteX151" fmla="*/ 523 w 10000"/>
                    <a:gd name="connsiteY151" fmla="*/ 3175 h 9890"/>
                    <a:gd name="connsiteX152" fmla="*/ 468 w 10000"/>
                    <a:gd name="connsiteY152" fmla="*/ 3128 h 9890"/>
                    <a:gd name="connsiteX153" fmla="*/ 468 w 10000"/>
                    <a:gd name="connsiteY153" fmla="*/ 3048 h 9890"/>
                    <a:gd name="connsiteX154" fmla="*/ 579 w 10000"/>
                    <a:gd name="connsiteY154" fmla="*/ 2984 h 9890"/>
                    <a:gd name="connsiteX155" fmla="*/ 579 w 10000"/>
                    <a:gd name="connsiteY155" fmla="*/ 2904 h 9890"/>
                    <a:gd name="connsiteX156" fmla="*/ 523 w 10000"/>
                    <a:gd name="connsiteY156" fmla="*/ 2824 h 9890"/>
                    <a:gd name="connsiteX157" fmla="*/ 468 w 10000"/>
                    <a:gd name="connsiteY157" fmla="*/ 2792 h 9890"/>
                    <a:gd name="connsiteX158" fmla="*/ 413 w 10000"/>
                    <a:gd name="connsiteY158" fmla="*/ 2713 h 9890"/>
                    <a:gd name="connsiteX159" fmla="*/ 386 w 10000"/>
                    <a:gd name="connsiteY159" fmla="*/ 2664 h 9890"/>
                    <a:gd name="connsiteX160" fmla="*/ 331 w 10000"/>
                    <a:gd name="connsiteY160" fmla="*/ 2634 h 9890"/>
                    <a:gd name="connsiteX161" fmla="*/ 331 w 10000"/>
                    <a:gd name="connsiteY161" fmla="*/ 2552 h 9890"/>
                    <a:gd name="connsiteX162" fmla="*/ 275 w 10000"/>
                    <a:gd name="connsiteY162" fmla="*/ 2520 h 9890"/>
                    <a:gd name="connsiteX163" fmla="*/ 220 w 10000"/>
                    <a:gd name="connsiteY163" fmla="*/ 2473 h 9890"/>
                    <a:gd name="connsiteX164" fmla="*/ 193 w 10000"/>
                    <a:gd name="connsiteY164" fmla="*/ 2408 h 9890"/>
                    <a:gd name="connsiteX165" fmla="*/ 193 w 10000"/>
                    <a:gd name="connsiteY165" fmla="*/ 2378 h 9890"/>
                    <a:gd name="connsiteX166" fmla="*/ 138 w 10000"/>
                    <a:gd name="connsiteY166" fmla="*/ 2330 h 9890"/>
                    <a:gd name="connsiteX167" fmla="*/ 83 w 10000"/>
                    <a:gd name="connsiteY167" fmla="*/ 2267 h 9890"/>
                    <a:gd name="connsiteX168" fmla="*/ 83 w 10000"/>
                    <a:gd name="connsiteY168" fmla="*/ 2217 h 9890"/>
                    <a:gd name="connsiteX169" fmla="*/ 83 w 10000"/>
                    <a:gd name="connsiteY169" fmla="*/ 2170 h 9890"/>
                    <a:gd name="connsiteX170" fmla="*/ 138 w 10000"/>
                    <a:gd name="connsiteY170" fmla="*/ 2106 h 9890"/>
                    <a:gd name="connsiteX171" fmla="*/ 138 w 10000"/>
                    <a:gd name="connsiteY171" fmla="*/ 2026 h 9890"/>
                    <a:gd name="connsiteX172" fmla="*/ 193 w 10000"/>
                    <a:gd name="connsiteY172" fmla="*/ 1979 h 9890"/>
                    <a:gd name="connsiteX173" fmla="*/ 220 w 10000"/>
                    <a:gd name="connsiteY173" fmla="*/ 1881 h 9890"/>
                    <a:gd name="connsiteX174" fmla="*/ 220 w 10000"/>
                    <a:gd name="connsiteY174" fmla="*/ 1787 h 9890"/>
                    <a:gd name="connsiteX175" fmla="*/ 220 w 10000"/>
                    <a:gd name="connsiteY175" fmla="*/ 1723 h 9890"/>
                    <a:gd name="connsiteX176" fmla="*/ 220 w 10000"/>
                    <a:gd name="connsiteY176" fmla="*/ 1675 h 9890"/>
                    <a:gd name="connsiteX177" fmla="*/ 220 w 10000"/>
                    <a:gd name="connsiteY177" fmla="*/ 1581 h 9890"/>
                    <a:gd name="connsiteX178" fmla="*/ 275 w 10000"/>
                    <a:gd name="connsiteY178" fmla="*/ 1532 h 9890"/>
                    <a:gd name="connsiteX179" fmla="*/ 331 w 10000"/>
                    <a:gd name="connsiteY179" fmla="*/ 1499 h 9890"/>
                    <a:gd name="connsiteX180" fmla="*/ 386 w 10000"/>
                    <a:gd name="connsiteY180" fmla="*/ 1483 h 9890"/>
                    <a:gd name="connsiteX181" fmla="*/ 386 w 10000"/>
                    <a:gd name="connsiteY181" fmla="*/ 1420 h 9890"/>
                    <a:gd name="connsiteX182" fmla="*/ 331 w 10000"/>
                    <a:gd name="connsiteY182" fmla="*/ 1373 h 9890"/>
                    <a:gd name="connsiteX183" fmla="*/ 275 w 10000"/>
                    <a:gd name="connsiteY183" fmla="*/ 1309 h 9890"/>
                    <a:gd name="connsiteX184" fmla="*/ 275 w 10000"/>
                    <a:gd name="connsiteY184" fmla="*/ 1261 h 9890"/>
                    <a:gd name="connsiteX185" fmla="*/ 275 w 10000"/>
                    <a:gd name="connsiteY185" fmla="*/ 1149 h 9890"/>
                    <a:gd name="connsiteX186" fmla="*/ 193 w 10000"/>
                    <a:gd name="connsiteY186" fmla="*/ 1101 h 9890"/>
                    <a:gd name="connsiteX187" fmla="*/ 138 w 10000"/>
                    <a:gd name="connsiteY187" fmla="*/ 1007 h 9890"/>
                    <a:gd name="connsiteX188" fmla="*/ 193 w 10000"/>
                    <a:gd name="connsiteY188" fmla="*/ 990 h 9890"/>
                    <a:gd name="connsiteX189" fmla="*/ 138 w 10000"/>
                    <a:gd name="connsiteY189" fmla="*/ 958 h 9890"/>
                    <a:gd name="connsiteX190" fmla="*/ 138 w 10000"/>
                    <a:gd name="connsiteY190" fmla="*/ 813 h 9890"/>
                    <a:gd name="connsiteX191" fmla="*/ 83 w 10000"/>
                    <a:gd name="connsiteY191" fmla="*/ 798 h 9890"/>
                    <a:gd name="connsiteX192" fmla="*/ 55 w 10000"/>
                    <a:gd name="connsiteY192" fmla="*/ 735 h 9890"/>
                    <a:gd name="connsiteX193" fmla="*/ 0 w 10000"/>
                    <a:gd name="connsiteY193" fmla="*/ 687 h 9890"/>
                    <a:gd name="connsiteX194" fmla="*/ 55 w 10000"/>
                    <a:gd name="connsiteY194" fmla="*/ 655 h 9890"/>
                    <a:gd name="connsiteX195" fmla="*/ 55 w 10000"/>
                    <a:gd name="connsiteY195" fmla="*/ 576 h 9890"/>
                    <a:gd name="connsiteX196" fmla="*/ 83 w 10000"/>
                    <a:gd name="connsiteY196" fmla="*/ 495 h 9890"/>
                    <a:gd name="connsiteX197" fmla="*/ 220 w 10000"/>
                    <a:gd name="connsiteY197" fmla="*/ 463 h 9890"/>
                    <a:gd name="connsiteX198" fmla="*/ 331 w 10000"/>
                    <a:gd name="connsiteY198" fmla="*/ 415 h 9890"/>
                    <a:gd name="connsiteX199" fmla="*/ 413 w 10000"/>
                    <a:gd name="connsiteY199" fmla="*/ 320 h 9890"/>
                    <a:gd name="connsiteX200" fmla="*/ 606 w 10000"/>
                    <a:gd name="connsiteY200" fmla="*/ 240 h 9890"/>
                    <a:gd name="connsiteX201" fmla="*/ 661 w 10000"/>
                    <a:gd name="connsiteY201" fmla="*/ 131 h 9890"/>
                    <a:gd name="connsiteX202" fmla="*/ 744 w 10000"/>
                    <a:gd name="connsiteY202" fmla="*/ 0 h 9890"/>
                    <a:gd name="connsiteX203" fmla="*/ 4408 w 10000"/>
                    <a:gd name="connsiteY203" fmla="*/ 2872 h 9890"/>
                    <a:gd name="connsiteX204" fmla="*/ 4545 w 10000"/>
                    <a:gd name="connsiteY204" fmla="*/ 3048 h 9890"/>
                    <a:gd name="connsiteX205" fmla="*/ 4628 w 10000"/>
                    <a:gd name="connsiteY205" fmla="*/ 3128 h 9890"/>
                    <a:gd name="connsiteX206" fmla="*/ 4738 w 10000"/>
                    <a:gd name="connsiteY206" fmla="*/ 3205 h 9890"/>
                    <a:gd name="connsiteX207" fmla="*/ 4821 w 10000"/>
                    <a:gd name="connsiteY207" fmla="*/ 3318 h 9890"/>
                    <a:gd name="connsiteX208" fmla="*/ 5014 w 10000"/>
                    <a:gd name="connsiteY208" fmla="*/ 3510 h 9890"/>
                    <a:gd name="connsiteX209" fmla="*/ 5152 w 10000"/>
                    <a:gd name="connsiteY209" fmla="*/ 3621 h 9890"/>
                    <a:gd name="connsiteX210" fmla="*/ 5455 w 10000"/>
                    <a:gd name="connsiteY210" fmla="*/ 3892 h 9890"/>
                    <a:gd name="connsiteX211" fmla="*/ 5675 w 10000"/>
                    <a:gd name="connsiteY211" fmla="*/ 4132 h 9890"/>
                    <a:gd name="connsiteX212" fmla="*/ 6061 w 10000"/>
                    <a:gd name="connsiteY212" fmla="*/ 4468 h 9890"/>
                    <a:gd name="connsiteX213" fmla="*/ 6446 w 10000"/>
                    <a:gd name="connsiteY213" fmla="*/ 4850 h 9890"/>
                    <a:gd name="connsiteX214" fmla="*/ 6804 w 10000"/>
                    <a:gd name="connsiteY214" fmla="*/ 5120 h 9890"/>
                    <a:gd name="connsiteX215" fmla="*/ 7190 w 10000"/>
                    <a:gd name="connsiteY215" fmla="*/ 5536 h 9890"/>
                    <a:gd name="connsiteX216" fmla="*/ 7521 w 10000"/>
                    <a:gd name="connsiteY216" fmla="*/ 5839 h 9890"/>
                    <a:gd name="connsiteX217" fmla="*/ 7851 w 10000"/>
                    <a:gd name="connsiteY217" fmla="*/ 6143 h 9890"/>
                    <a:gd name="connsiteX218" fmla="*/ 8705 w 10000"/>
                    <a:gd name="connsiteY218" fmla="*/ 6908 h 9890"/>
                    <a:gd name="connsiteX219" fmla="*/ 8953 w 10000"/>
                    <a:gd name="connsiteY219" fmla="*/ 7146 h 9890"/>
                    <a:gd name="connsiteX220" fmla="*/ 9174 w 10000"/>
                    <a:gd name="connsiteY220" fmla="*/ 7353 h 9890"/>
                    <a:gd name="connsiteX221" fmla="*/ 9339 w 10000"/>
                    <a:gd name="connsiteY221" fmla="*/ 7481 h 9890"/>
                    <a:gd name="connsiteX222" fmla="*/ 9477 w 10000"/>
                    <a:gd name="connsiteY222" fmla="*/ 7594 h 9890"/>
                    <a:gd name="connsiteX223" fmla="*/ 9504 w 10000"/>
                    <a:gd name="connsiteY223" fmla="*/ 7672 h 9890"/>
                    <a:gd name="connsiteX224" fmla="*/ 9559 w 10000"/>
                    <a:gd name="connsiteY224" fmla="*/ 7737 h 9890"/>
                    <a:gd name="connsiteX225" fmla="*/ 9559 w 10000"/>
                    <a:gd name="connsiteY225" fmla="*/ 7833 h 9890"/>
                    <a:gd name="connsiteX226" fmla="*/ 9669 w 10000"/>
                    <a:gd name="connsiteY226" fmla="*/ 8009 h 9890"/>
                    <a:gd name="connsiteX227" fmla="*/ 9697 w 10000"/>
                    <a:gd name="connsiteY227" fmla="*/ 8088 h 9890"/>
                    <a:gd name="connsiteX228" fmla="*/ 9752 w 10000"/>
                    <a:gd name="connsiteY228" fmla="*/ 8135 h 9890"/>
                    <a:gd name="connsiteX229" fmla="*/ 9835 w 10000"/>
                    <a:gd name="connsiteY229" fmla="*/ 8231 h 9890"/>
                    <a:gd name="connsiteX230" fmla="*/ 9945 w 10000"/>
                    <a:gd name="connsiteY230" fmla="*/ 8280 h 9890"/>
                    <a:gd name="connsiteX231" fmla="*/ 10000 w 10000"/>
                    <a:gd name="connsiteY231" fmla="*/ 8359 h 9890"/>
                    <a:gd name="connsiteX232" fmla="*/ 10000 w 10000"/>
                    <a:gd name="connsiteY232" fmla="*/ 8422 h 9890"/>
                    <a:gd name="connsiteX233" fmla="*/ 10000 w 10000"/>
                    <a:gd name="connsiteY233" fmla="*/ 8470 h 9890"/>
                    <a:gd name="connsiteX234" fmla="*/ 9945 w 10000"/>
                    <a:gd name="connsiteY234" fmla="*/ 8502 h 9890"/>
                    <a:gd name="connsiteX235" fmla="*/ 9835 w 10000"/>
                    <a:gd name="connsiteY235" fmla="*/ 8517 h 9890"/>
                    <a:gd name="connsiteX236" fmla="*/ 9752 w 10000"/>
                    <a:gd name="connsiteY236" fmla="*/ 8550 h 9890"/>
                    <a:gd name="connsiteX237" fmla="*/ 9669 w 10000"/>
                    <a:gd name="connsiteY237" fmla="*/ 8581 h 9890"/>
                    <a:gd name="connsiteX238" fmla="*/ 9559 w 10000"/>
                    <a:gd name="connsiteY238" fmla="*/ 8630 h 9890"/>
                    <a:gd name="connsiteX239" fmla="*/ 9504 w 10000"/>
                    <a:gd name="connsiteY239" fmla="*/ 8695 h 9890"/>
                    <a:gd name="connsiteX240" fmla="*/ 9421 w 10000"/>
                    <a:gd name="connsiteY240" fmla="*/ 8695 h 9890"/>
                    <a:gd name="connsiteX241" fmla="*/ 9366 w 10000"/>
                    <a:gd name="connsiteY241" fmla="*/ 8741 h 9890"/>
                    <a:gd name="connsiteX242" fmla="*/ 9366 w 10000"/>
                    <a:gd name="connsiteY242" fmla="*/ 8807 h 9890"/>
                    <a:gd name="connsiteX243" fmla="*/ 9366 w 10000"/>
                    <a:gd name="connsiteY243" fmla="*/ 8886 h 9890"/>
                    <a:gd name="connsiteX244" fmla="*/ 9366 w 10000"/>
                    <a:gd name="connsiteY244" fmla="*/ 8932 h 9890"/>
                    <a:gd name="connsiteX245" fmla="*/ 9284 w 10000"/>
                    <a:gd name="connsiteY245" fmla="*/ 8996 h 9890"/>
                    <a:gd name="connsiteX246" fmla="*/ 9284 w 10000"/>
                    <a:gd name="connsiteY246" fmla="*/ 9044 h 9890"/>
                    <a:gd name="connsiteX247" fmla="*/ 9284 w 10000"/>
                    <a:gd name="connsiteY247" fmla="*/ 9078 h 9890"/>
                    <a:gd name="connsiteX248" fmla="*/ 9229 w 10000"/>
                    <a:gd name="connsiteY248" fmla="*/ 9108 h 9890"/>
                    <a:gd name="connsiteX249" fmla="*/ 9174 w 10000"/>
                    <a:gd name="connsiteY249" fmla="*/ 9125 h 9890"/>
                    <a:gd name="connsiteX250" fmla="*/ 9146 w 10000"/>
                    <a:gd name="connsiteY250" fmla="*/ 9156 h 9890"/>
                    <a:gd name="connsiteX251" fmla="*/ 9091 w 10000"/>
                    <a:gd name="connsiteY251" fmla="*/ 9188 h 9890"/>
                    <a:gd name="connsiteX252" fmla="*/ 9036 w 10000"/>
                    <a:gd name="connsiteY252" fmla="*/ 9204 h 9890"/>
                    <a:gd name="connsiteX253" fmla="*/ 8953 w 10000"/>
                    <a:gd name="connsiteY253" fmla="*/ 9236 h 9890"/>
                    <a:gd name="connsiteX254" fmla="*/ 8898 w 10000"/>
                    <a:gd name="connsiteY254" fmla="*/ 9268 h 9890"/>
                    <a:gd name="connsiteX255" fmla="*/ 8898 w 10000"/>
                    <a:gd name="connsiteY255" fmla="*/ 9299 h 9890"/>
                    <a:gd name="connsiteX256" fmla="*/ 8898 w 10000"/>
                    <a:gd name="connsiteY256" fmla="*/ 9316 h 9890"/>
                    <a:gd name="connsiteX257" fmla="*/ 8898 w 10000"/>
                    <a:gd name="connsiteY257" fmla="*/ 9348 h 9890"/>
                    <a:gd name="connsiteX258" fmla="*/ 8953 w 10000"/>
                    <a:gd name="connsiteY258" fmla="*/ 9379 h 9890"/>
                    <a:gd name="connsiteX259" fmla="*/ 8898 w 10000"/>
                    <a:gd name="connsiteY259" fmla="*/ 9428 h 9890"/>
                    <a:gd name="connsiteX260" fmla="*/ 8843 w 10000"/>
                    <a:gd name="connsiteY260" fmla="*/ 9492 h 9890"/>
                    <a:gd name="connsiteX261" fmla="*/ 8843 w 10000"/>
                    <a:gd name="connsiteY261" fmla="*/ 9508 h 9890"/>
                    <a:gd name="connsiteX262" fmla="*/ 8953 w 10000"/>
                    <a:gd name="connsiteY262" fmla="*/ 9539 h 9890"/>
                    <a:gd name="connsiteX263" fmla="*/ 8981 w 10000"/>
                    <a:gd name="connsiteY263" fmla="*/ 9603 h 9890"/>
                    <a:gd name="connsiteX264" fmla="*/ 9036 w 10000"/>
                    <a:gd name="connsiteY264" fmla="*/ 9619 h 9890"/>
                    <a:gd name="connsiteX265" fmla="*/ 9146 w 10000"/>
                    <a:gd name="connsiteY265" fmla="*/ 9649 h 9890"/>
                    <a:gd name="connsiteX266" fmla="*/ 9146 w 10000"/>
                    <a:gd name="connsiteY266" fmla="*/ 9683 h 9890"/>
                    <a:gd name="connsiteX267" fmla="*/ 9146 w 10000"/>
                    <a:gd name="connsiteY267" fmla="*/ 9698 h 9890"/>
                    <a:gd name="connsiteX268" fmla="*/ 9146 w 10000"/>
                    <a:gd name="connsiteY268" fmla="*/ 9731 h 9890"/>
                    <a:gd name="connsiteX269" fmla="*/ 9091 w 10000"/>
                    <a:gd name="connsiteY269" fmla="*/ 9794 h 9890"/>
                    <a:gd name="connsiteX270" fmla="*/ 9036 w 10000"/>
                    <a:gd name="connsiteY270" fmla="*/ 9811 h 9890"/>
                    <a:gd name="connsiteX271" fmla="*/ 8981 w 10000"/>
                    <a:gd name="connsiteY271" fmla="*/ 9841 h 9890"/>
                    <a:gd name="connsiteX272" fmla="*/ 8953 w 10000"/>
                    <a:gd name="connsiteY272" fmla="*/ 9875 h 9890"/>
                    <a:gd name="connsiteX273" fmla="*/ 8898 w 10000"/>
                    <a:gd name="connsiteY273" fmla="*/ 9875 h 9890"/>
                    <a:gd name="connsiteX274" fmla="*/ 8843 w 10000"/>
                    <a:gd name="connsiteY274" fmla="*/ 9841 h 9890"/>
                    <a:gd name="connsiteX275" fmla="*/ 8815 w 10000"/>
                    <a:gd name="connsiteY275" fmla="*/ 9841 h 9890"/>
                    <a:gd name="connsiteX276" fmla="*/ 8705 w 10000"/>
                    <a:gd name="connsiteY276" fmla="*/ 9841 h 9890"/>
                    <a:gd name="connsiteX277" fmla="*/ 8705 w 10000"/>
                    <a:gd name="connsiteY277" fmla="*/ 9875 h 9890"/>
                    <a:gd name="connsiteX278" fmla="*/ 8650 w 10000"/>
                    <a:gd name="connsiteY278" fmla="*/ 9875 h 9890"/>
                    <a:gd name="connsiteX279" fmla="*/ 8623 w 10000"/>
                    <a:gd name="connsiteY279" fmla="*/ 9890 h 9890"/>
                    <a:gd name="connsiteX280" fmla="*/ 8567 w 10000"/>
                    <a:gd name="connsiteY280" fmla="*/ 9890 h 9890"/>
                    <a:gd name="connsiteX0" fmla="*/ 8567 w 10000"/>
                    <a:gd name="connsiteY0" fmla="*/ 9868 h 9868"/>
                    <a:gd name="connsiteX1" fmla="*/ 8320 w 10000"/>
                    <a:gd name="connsiteY1" fmla="*/ 9868 h 9868"/>
                    <a:gd name="connsiteX2" fmla="*/ 8182 w 10000"/>
                    <a:gd name="connsiteY2" fmla="*/ 9868 h 9868"/>
                    <a:gd name="connsiteX3" fmla="*/ 8044 w 10000"/>
                    <a:gd name="connsiteY3" fmla="*/ 9818 h 9868"/>
                    <a:gd name="connsiteX4" fmla="*/ 7851 w 10000"/>
                    <a:gd name="connsiteY4" fmla="*/ 9818 h 9868"/>
                    <a:gd name="connsiteX5" fmla="*/ 7631 w 10000"/>
                    <a:gd name="connsiteY5" fmla="*/ 9818 h 9868"/>
                    <a:gd name="connsiteX6" fmla="*/ 7383 w 10000"/>
                    <a:gd name="connsiteY6" fmla="*/ 9771 h 9868"/>
                    <a:gd name="connsiteX7" fmla="*/ 7190 w 10000"/>
                    <a:gd name="connsiteY7" fmla="*/ 9741 h 9868"/>
                    <a:gd name="connsiteX8" fmla="*/ 6970 w 10000"/>
                    <a:gd name="connsiteY8" fmla="*/ 9741 h 9868"/>
                    <a:gd name="connsiteX9" fmla="*/ 6722 w 10000"/>
                    <a:gd name="connsiteY9" fmla="*/ 9741 h 9868"/>
                    <a:gd name="connsiteX10" fmla="*/ 6529 w 10000"/>
                    <a:gd name="connsiteY10" fmla="*/ 9707 h 9868"/>
                    <a:gd name="connsiteX11" fmla="*/ 6391 w 10000"/>
                    <a:gd name="connsiteY11" fmla="*/ 9674 h 9868"/>
                    <a:gd name="connsiteX12" fmla="*/ 6198 w 10000"/>
                    <a:gd name="connsiteY12" fmla="*/ 9674 h 9868"/>
                    <a:gd name="connsiteX13" fmla="*/ 6061 w 10000"/>
                    <a:gd name="connsiteY13" fmla="*/ 9659 h 9868"/>
                    <a:gd name="connsiteX14" fmla="*/ 5950 w 10000"/>
                    <a:gd name="connsiteY14" fmla="*/ 9624 h 9868"/>
                    <a:gd name="connsiteX15" fmla="*/ 5730 w 10000"/>
                    <a:gd name="connsiteY15" fmla="*/ 9624 h 9868"/>
                    <a:gd name="connsiteX16" fmla="*/ 5620 w 10000"/>
                    <a:gd name="connsiteY16" fmla="*/ 9659 h 9868"/>
                    <a:gd name="connsiteX17" fmla="*/ 5537 w 10000"/>
                    <a:gd name="connsiteY17" fmla="*/ 9594 h 9868"/>
                    <a:gd name="connsiteX18" fmla="*/ 5537 w 10000"/>
                    <a:gd name="connsiteY18" fmla="*/ 9544 h 9868"/>
                    <a:gd name="connsiteX19" fmla="*/ 5537 w 10000"/>
                    <a:gd name="connsiteY19" fmla="*/ 9432 h 9868"/>
                    <a:gd name="connsiteX20" fmla="*/ 5537 w 10000"/>
                    <a:gd name="connsiteY20" fmla="*/ 9432 h 9868"/>
                    <a:gd name="connsiteX21" fmla="*/ 5592 w 10000"/>
                    <a:gd name="connsiteY21" fmla="*/ 9367 h 9868"/>
                    <a:gd name="connsiteX22" fmla="*/ 5592 w 10000"/>
                    <a:gd name="connsiteY22" fmla="*/ 9367 h 9868"/>
                    <a:gd name="connsiteX23" fmla="*/ 5592 w 10000"/>
                    <a:gd name="connsiteY23" fmla="*/ 9270 h 9868"/>
                    <a:gd name="connsiteX24" fmla="*/ 5592 w 10000"/>
                    <a:gd name="connsiteY24" fmla="*/ 9158 h 9868"/>
                    <a:gd name="connsiteX25" fmla="*/ 5537 w 10000"/>
                    <a:gd name="connsiteY25" fmla="*/ 9047 h 9868"/>
                    <a:gd name="connsiteX26" fmla="*/ 5537 w 10000"/>
                    <a:gd name="connsiteY26" fmla="*/ 8982 h 9868"/>
                    <a:gd name="connsiteX27" fmla="*/ 5455 w 10000"/>
                    <a:gd name="connsiteY27" fmla="*/ 8899 h 9868"/>
                    <a:gd name="connsiteX28" fmla="*/ 5399 w 10000"/>
                    <a:gd name="connsiteY28" fmla="*/ 8818 h 9868"/>
                    <a:gd name="connsiteX29" fmla="*/ 5262 w 10000"/>
                    <a:gd name="connsiteY29" fmla="*/ 8739 h 9868"/>
                    <a:gd name="connsiteX30" fmla="*/ 5124 w 10000"/>
                    <a:gd name="connsiteY30" fmla="*/ 8626 h 9868"/>
                    <a:gd name="connsiteX31" fmla="*/ 4959 w 10000"/>
                    <a:gd name="connsiteY31" fmla="*/ 8544 h 9868"/>
                    <a:gd name="connsiteX32" fmla="*/ 4876 w 10000"/>
                    <a:gd name="connsiteY32" fmla="*/ 8402 h 9868"/>
                    <a:gd name="connsiteX33" fmla="*/ 4738 w 10000"/>
                    <a:gd name="connsiteY33" fmla="*/ 8288 h 9868"/>
                    <a:gd name="connsiteX34" fmla="*/ 4628 w 10000"/>
                    <a:gd name="connsiteY34" fmla="*/ 8240 h 9868"/>
                    <a:gd name="connsiteX35" fmla="*/ 4408 w 10000"/>
                    <a:gd name="connsiteY35" fmla="*/ 8206 h 9868"/>
                    <a:gd name="connsiteX36" fmla="*/ 4353 w 10000"/>
                    <a:gd name="connsiteY36" fmla="*/ 8158 h 9868"/>
                    <a:gd name="connsiteX37" fmla="*/ 4353 w 10000"/>
                    <a:gd name="connsiteY37" fmla="*/ 8077 h 9868"/>
                    <a:gd name="connsiteX38" fmla="*/ 4353 w 10000"/>
                    <a:gd name="connsiteY38" fmla="*/ 8014 h 9868"/>
                    <a:gd name="connsiteX39" fmla="*/ 4353 w 10000"/>
                    <a:gd name="connsiteY39" fmla="*/ 7966 h 9868"/>
                    <a:gd name="connsiteX40" fmla="*/ 4353 w 10000"/>
                    <a:gd name="connsiteY40" fmla="*/ 7966 h 9868"/>
                    <a:gd name="connsiteX41" fmla="*/ 4298 w 10000"/>
                    <a:gd name="connsiteY41" fmla="*/ 7900 h 9868"/>
                    <a:gd name="connsiteX42" fmla="*/ 4298 w 10000"/>
                    <a:gd name="connsiteY42" fmla="*/ 7883 h 9868"/>
                    <a:gd name="connsiteX43" fmla="*/ 4298 w 10000"/>
                    <a:gd name="connsiteY43" fmla="*/ 7883 h 9868"/>
                    <a:gd name="connsiteX44" fmla="*/ 4215 w 10000"/>
                    <a:gd name="connsiteY44" fmla="*/ 7852 h 9868"/>
                    <a:gd name="connsiteX45" fmla="*/ 4105 w 10000"/>
                    <a:gd name="connsiteY45" fmla="*/ 7818 h 9868"/>
                    <a:gd name="connsiteX46" fmla="*/ 4022 w 10000"/>
                    <a:gd name="connsiteY46" fmla="*/ 7852 h 9868"/>
                    <a:gd name="connsiteX47" fmla="*/ 3939 w 10000"/>
                    <a:gd name="connsiteY47" fmla="*/ 7883 h 9868"/>
                    <a:gd name="connsiteX48" fmla="*/ 3884 w 10000"/>
                    <a:gd name="connsiteY48" fmla="*/ 7818 h 9868"/>
                    <a:gd name="connsiteX49" fmla="*/ 3609 w 10000"/>
                    <a:gd name="connsiteY49" fmla="*/ 7691 h 9868"/>
                    <a:gd name="connsiteX50" fmla="*/ 3416 w 10000"/>
                    <a:gd name="connsiteY50" fmla="*/ 7596 h 9868"/>
                    <a:gd name="connsiteX51" fmla="*/ 3416 w 10000"/>
                    <a:gd name="connsiteY51" fmla="*/ 7546 h 9868"/>
                    <a:gd name="connsiteX52" fmla="*/ 3306 w 10000"/>
                    <a:gd name="connsiteY52" fmla="*/ 7496 h 9868"/>
                    <a:gd name="connsiteX53" fmla="*/ 3168 w 10000"/>
                    <a:gd name="connsiteY53" fmla="*/ 7400 h 9868"/>
                    <a:gd name="connsiteX54" fmla="*/ 3030 w 10000"/>
                    <a:gd name="connsiteY54" fmla="*/ 7303 h 9868"/>
                    <a:gd name="connsiteX55" fmla="*/ 2893 w 10000"/>
                    <a:gd name="connsiteY55" fmla="*/ 7272 h 9868"/>
                    <a:gd name="connsiteX56" fmla="*/ 2782 w 10000"/>
                    <a:gd name="connsiteY56" fmla="*/ 7272 h 9868"/>
                    <a:gd name="connsiteX57" fmla="*/ 2700 w 10000"/>
                    <a:gd name="connsiteY57" fmla="*/ 7272 h 9868"/>
                    <a:gd name="connsiteX58" fmla="*/ 2562 w 10000"/>
                    <a:gd name="connsiteY58" fmla="*/ 7208 h 9868"/>
                    <a:gd name="connsiteX59" fmla="*/ 2369 w 10000"/>
                    <a:gd name="connsiteY59" fmla="*/ 7093 h 9868"/>
                    <a:gd name="connsiteX60" fmla="*/ 2231 w 10000"/>
                    <a:gd name="connsiteY60" fmla="*/ 7046 h 9868"/>
                    <a:gd name="connsiteX61" fmla="*/ 2039 w 10000"/>
                    <a:gd name="connsiteY61" fmla="*/ 7013 h 9868"/>
                    <a:gd name="connsiteX62" fmla="*/ 1901 w 10000"/>
                    <a:gd name="connsiteY62" fmla="*/ 6965 h 9868"/>
                    <a:gd name="connsiteX63" fmla="*/ 1846 w 10000"/>
                    <a:gd name="connsiteY63" fmla="*/ 6901 h 9868"/>
                    <a:gd name="connsiteX64" fmla="*/ 1846 w 10000"/>
                    <a:gd name="connsiteY64" fmla="*/ 6819 h 9868"/>
                    <a:gd name="connsiteX65" fmla="*/ 1901 w 10000"/>
                    <a:gd name="connsiteY65" fmla="*/ 6803 h 9868"/>
                    <a:gd name="connsiteX66" fmla="*/ 1901 w 10000"/>
                    <a:gd name="connsiteY66" fmla="*/ 6707 h 9868"/>
                    <a:gd name="connsiteX67" fmla="*/ 1901 w 10000"/>
                    <a:gd name="connsiteY67" fmla="*/ 6626 h 9868"/>
                    <a:gd name="connsiteX68" fmla="*/ 1901 w 10000"/>
                    <a:gd name="connsiteY68" fmla="*/ 6579 h 9868"/>
                    <a:gd name="connsiteX69" fmla="*/ 1983 w 10000"/>
                    <a:gd name="connsiteY69" fmla="*/ 6497 h 9868"/>
                    <a:gd name="connsiteX70" fmla="*/ 2039 w 10000"/>
                    <a:gd name="connsiteY70" fmla="*/ 6432 h 9868"/>
                    <a:gd name="connsiteX71" fmla="*/ 2039 w 10000"/>
                    <a:gd name="connsiteY71" fmla="*/ 6384 h 9868"/>
                    <a:gd name="connsiteX72" fmla="*/ 1983 w 10000"/>
                    <a:gd name="connsiteY72" fmla="*/ 6319 h 9868"/>
                    <a:gd name="connsiteX73" fmla="*/ 1901 w 10000"/>
                    <a:gd name="connsiteY73" fmla="*/ 6239 h 9868"/>
                    <a:gd name="connsiteX74" fmla="*/ 1791 w 10000"/>
                    <a:gd name="connsiteY74" fmla="*/ 6208 h 9868"/>
                    <a:gd name="connsiteX75" fmla="*/ 1791 w 10000"/>
                    <a:gd name="connsiteY75" fmla="*/ 6159 h 9868"/>
                    <a:gd name="connsiteX76" fmla="*/ 1846 w 10000"/>
                    <a:gd name="connsiteY76" fmla="*/ 6079 h 9868"/>
                    <a:gd name="connsiteX77" fmla="*/ 1736 w 10000"/>
                    <a:gd name="connsiteY77" fmla="*/ 5964 h 9868"/>
                    <a:gd name="connsiteX78" fmla="*/ 1653 w 10000"/>
                    <a:gd name="connsiteY78" fmla="*/ 5883 h 9868"/>
                    <a:gd name="connsiteX79" fmla="*/ 1653 w 10000"/>
                    <a:gd name="connsiteY79" fmla="*/ 5804 h 9868"/>
                    <a:gd name="connsiteX80" fmla="*/ 1598 w 10000"/>
                    <a:gd name="connsiteY80" fmla="*/ 5723 h 9868"/>
                    <a:gd name="connsiteX81" fmla="*/ 1515 w 10000"/>
                    <a:gd name="connsiteY81" fmla="*/ 5659 h 9868"/>
                    <a:gd name="connsiteX82" fmla="*/ 1460 w 10000"/>
                    <a:gd name="connsiteY82" fmla="*/ 5546 h 9868"/>
                    <a:gd name="connsiteX83" fmla="*/ 1322 w 10000"/>
                    <a:gd name="connsiteY83" fmla="*/ 5417 h 9868"/>
                    <a:gd name="connsiteX84" fmla="*/ 1267 w 10000"/>
                    <a:gd name="connsiteY84" fmla="*/ 5352 h 9868"/>
                    <a:gd name="connsiteX85" fmla="*/ 1185 w 10000"/>
                    <a:gd name="connsiteY85" fmla="*/ 5238 h 9868"/>
                    <a:gd name="connsiteX86" fmla="*/ 1185 w 10000"/>
                    <a:gd name="connsiteY86" fmla="*/ 5192 h 9868"/>
                    <a:gd name="connsiteX87" fmla="*/ 1129 w 10000"/>
                    <a:gd name="connsiteY87" fmla="*/ 5127 h 9868"/>
                    <a:gd name="connsiteX88" fmla="*/ 1074 w 10000"/>
                    <a:gd name="connsiteY88" fmla="*/ 5045 h 9868"/>
                    <a:gd name="connsiteX89" fmla="*/ 1047 w 10000"/>
                    <a:gd name="connsiteY89" fmla="*/ 4997 h 9868"/>
                    <a:gd name="connsiteX90" fmla="*/ 937 w 10000"/>
                    <a:gd name="connsiteY90" fmla="*/ 4918 h 9868"/>
                    <a:gd name="connsiteX91" fmla="*/ 937 w 10000"/>
                    <a:gd name="connsiteY91" fmla="*/ 4853 h 9868"/>
                    <a:gd name="connsiteX92" fmla="*/ 992 w 10000"/>
                    <a:gd name="connsiteY92" fmla="*/ 4772 h 9868"/>
                    <a:gd name="connsiteX93" fmla="*/ 1047 w 10000"/>
                    <a:gd name="connsiteY93" fmla="*/ 4723 h 9868"/>
                    <a:gd name="connsiteX94" fmla="*/ 1074 w 10000"/>
                    <a:gd name="connsiteY94" fmla="*/ 4723 h 9868"/>
                    <a:gd name="connsiteX95" fmla="*/ 1129 w 10000"/>
                    <a:gd name="connsiteY95" fmla="*/ 4659 h 9868"/>
                    <a:gd name="connsiteX96" fmla="*/ 1240 w 10000"/>
                    <a:gd name="connsiteY96" fmla="*/ 4659 h 9868"/>
                    <a:gd name="connsiteX97" fmla="*/ 1240 w 10000"/>
                    <a:gd name="connsiteY97" fmla="*/ 4659 h 9868"/>
                    <a:gd name="connsiteX98" fmla="*/ 1267 w 10000"/>
                    <a:gd name="connsiteY98" fmla="*/ 4578 h 9868"/>
                    <a:gd name="connsiteX99" fmla="*/ 1267 w 10000"/>
                    <a:gd name="connsiteY99" fmla="*/ 4530 h 9868"/>
                    <a:gd name="connsiteX100" fmla="*/ 1322 w 10000"/>
                    <a:gd name="connsiteY100" fmla="*/ 4497 h 9868"/>
                    <a:gd name="connsiteX101" fmla="*/ 1267 w 10000"/>
                    <a:gd name="connsiteY101" fmla="*/ 4432 h 9868"/>
                    <a:gd name="connsiteX102" fmla="*/ 1267 w 10000"/>
                    <a:gd name="connsiteY102" fmla="*/ 4417 h 9868"/>
                    <a:gd name="connsiteX103" fmla="*/ 1240 w 10000"/>
                    <a:gd name="connsiteY103" fmla="*/ 4386 h 9868"/>
                    <a:gd name="connsiteX104" fmla="*/ 1240 w 10000"/>
                    <a:gd name="connsiteY104" fmla="*/ 4337 h 9868"/>
                    <a:gd name="connsiteX105" fmla="*/ 1074 w 10000"/>
                    <a:gd name="connsiteY105" fmla="*/ 4271 h 9868"/>
                    <a:gd name="connsiteX106" fmla="*/ 937 w 10000"/>
                    <a:gd name="connsiteY106" fmla="*/ 4238 h 9868"/>
                    <a:gd name="connsiteX107" fmla="*/ 909 w 10000"/>
                    <a:gd name="connsiteY107" fmla="*/ 4191 h 9868"/>
                    <a:gd name="connsiteX108" fmla="*/ 854 w 10000"/>
                    <a:gd name="connsiteY108" fmla="*/ 4143 h 9868"/>
                    <a:gd name="connsiteX109" fmla="*/ 799 w 10000"/>
                    <a:gd name="connsiteY109" fmla="*/ 4078 h 9868"/>
                    <a:gd name="connsiteX110" fmla="*/ 799 w 10000"/>
                    <a:gd name="connsiteY110" fmla="*/ 3885 h 9868"/>
                    <a:gd name="connsiteX111" fmla="*/ 799 w 10000"/>
                    <a:gd name="connsiteY111" fmla="*/ 3803 h 9868"/>
                    <a:gd name="connsiteX112" fmla="*/ 854 w 10000"/>
                    <a:gd name="connsiteY112" fmla="*/ 3723 h 9868"/>
                    <a:gd name="connsiteX113" fmla="*/ 854 w 10000"/>
                    <a:gd name="connsiteY113" fmla="*/ 3643 h 9868"/>
                    <a:gd name="connsiteX114" fmla="*/ 854 w 10000"/>
                    <a:gd name="connsiteY114" fmla="*/ 3544 h 9868"/>
                    <a:gd name="connsiteX115" fmla="*/ 854 w 10000"/>
                    <a:gd name="connsiteY115" fmla="*/ 3497 h 9868"/>
                    <a:gd name="connsiteX116" fmla="*/ 909 w 10000"/>
                    <a:gd name="connsiteY116" fmla="*/ 3449 h 9868"/>
                    <a:gd name="connsiteX117" fmla="*/ 992 w 10000"/>
                    <a:gd name="connsiteY117" fmla="*/ 3497 h 9868"/>
                    <a:gd name="connsiteX118" fmla="*/ 1047 w 10000"/>
                    <a:gd name="connsiteY118" fmla="*/ 3544 h 9868"/>
                    <a:gd name="connsiteX119" fmla="*/ 1047 w 10000"/>
                    <a:gd name="connsiteY119" fmla="*/ 3611 h 9868"/>
                    <a:gd name="connsiteX120" fmla="*/ 1074 w 10000"/>
                    <a:gd name="connsiteY120" fmla="*/ 3643 h 9868"/>
                    <a:gd name="connsiteX121" fmla="*/ 1185 w 10000"/>
                    <a:gd name="connsiteY121" fmla="*/ 3691 h 9868"/>
                    <a:gd name="connsiteX122" fmla="*/ 1185 w 10000"/>
                    <a:gd name="connsiteY122" fmla="*/ 3739 h 9868"/>
                    <a:gd name="connsiteX123" fmla="*/ 1240 w 10000"/>
                    <a:gd name="connsiteY123" fmla="*/ 3772 h 9868"/>
                    <a:gd name="connsiteX124" fmla="*/ 1267 w 10000"/>
                    <a:gd name="connsiteY124" fmla="*/ 3723 h 9868"/>
                    <a:gd name="connsiteX125" fmla="*/ 1240 w 10000"/>
                    <a:gd name="connsiteY125" fmla="*/ 3661 h 9868"/>
                    <a:gd name="connsiteX126" fmla="*/ 1240 w 10000"/>
                    <a:gd name="connsiteY126" fmla="*/ 3578 h 9868"/>
                    <a:gd name="connsiteX127" fmla="*/ 1240 w 10000"/>
                    <a:gd name="connsiteY127" fmla="*/ 3529 h 9868"/>
                    <a:gd name="connsiteX128" fmla="*/ 1240 w 10000"/>
                    <a:gd name="connsiteY128" fmla="*/ 3466 h 9868"/>
                    <a:gd name="connsiteX129" fmla="*/ 1267 w 10000"/>
                    <a:gd name="connsiteY129" fmla="*/ 3417 h 9868"/>
                    <a:gd name="connsiteX130" fmla="*/ 1377 w 10000"/>
                    <a:gd name="connsiteY130" fmla="*/ 3352 h 9868"/>
                    <a:gd name="connsiteX131" fmla="*/ 1515 w 10000"/>
                    <a:gd name="connsiteY131" fmla="*/ 3304 h 9868"/>
                    <a:gd name="connsiteX132" fmla="*/ 1570 w 10000"/>
                    <a:gd name="connsiteY132" fmla="*/ 3257 h 9868"/>
                    <a:gd name="connsiteX133" fmla="*/ 1515 w 10000"/>
                    <a:gd name="connsiteY133" fmla="*/ 3158 h 9868"/>
                    <a:gd name="connsiteX134" fmla="*/ 1377 w 10000"/>
                    <a:gd name="connsiteY134" fmla="*/ 3109 h 9868"/>
                    <a:gd name="connsiteX135" fmla="*/ 1240 w 10000"/>
                    <a:gd name="connsiteY135" fmla="*/ 3109 h 9868"/>
                    <a:gd name="connsiteX136" fmla="*/ 1185 w 10000"/>
                    <a:gd name="connsiteY136" fmla="*/ 3078 h 9868"/>
                    <a:gd name="connsiteX137" fmla="*/ 1129 w 10000"/>
                    <a:gd name="connsiteY137" fmla="*/ 3078 h 9868"/>
                    <a:gd name="connsiteX138" fmla="*/ 1047 w 10000"/>
                    <a:gd name="connsiteY138" fmla="*/ 3143 h 9868"/>
                    <a:gd name="connsiteX139" fmla="*/ 1047 w 10000"/>
                    <a:gd name="connsiteY139" fmla="*/ 3191 h 9868"/>
                    <a:gd name="connsiteX140" fmla="*/ 992 w 10000"/>
                    <a:gd name="connsiteY140" fmla="*/ 3223 h 9868"/>
                    <a:gd name="connsiteX141" fmla="*/ 992 w 10000"/>
                    <a:gd name="connsiteY141" fmla="*/ 3272 h 9868"/>
                    <a:gd name="connsiteX142" fmla="*/ 992 w 10000"/>
                    <a:gd name="connsiteY142" fmla="*/ 3272 h 9868"/>
                    <a:gd name="connsiteX143" fmla="*/ 992 w 10000"/>
                    <a:gd name="connsiteY143" fmla="*/ 3304 h 9868"/>
                    <a:gd name="connsiteX144" fmla="*/ 937 w 10000"/>
                    <a:gd name="connsiteY144" fmla="*/ 3337 h 9868"/>
                    <a:gd name="connsiteX145" fmla="*/ 937 w 10000"/>
                    <a:gd name="connsiteY145" fmla="*/ 3337 h 9868"/>
                    <a:gd name="connsiteX146" fmla="*/ 909 w 10000"/>
                    <a:gd name="connsiteY146" fmla="*/ 3304 h 9868"/>
                    <a:gd name="connsiteX147" fmla="*/ 854 w 10000"/>
                    <a:gd name="connsiteY147" fmla="*/ 3304 h 9868"/>
                    <a:gd name="connsiteX148" fmla="*/ 744 w 10000"/>
                    <a:gd name="connsiteY148" fmla="*/ 3223 h 9868"/>
                    <a:gd name="connsiteX149" fmla="*/ 606 w 10000"/>
                    <a:gd name="connsiteY149" fmla="*/ 3191 h 9868"/>
                    <a:gd name="connsiteX150" fmla="*/ 579 w 10000"/>
                    <a:gd name="connsiteY150" fmla="*/ 3143 h 9868"/>
                    <a:gd name="connsiteX151" fmla="*/ 523 w 10000"/>
                    <a:gd name="connsiteY151" fmla="*/ 3078 h 9868"/>
                    <a:gd name="connsiteX152" fmla="*/ 468 w 10000"/>
                    <a:gd name="connsiteY152" fmla="*/ 3031 h 9868"/>
                    <a:gd name="connsiteX153" fmla="*/ 468 w 10000"/>
                    <a:gd name="connsiteY153" fmla="*/ 2950 h 9868"/>
                    <a:gd name="connsiteX154" fmla="*/ 579 w 10000"/>
                    <a:gd name="connsiteY154" fmla="*/ 2885 h 9868"/>
                    <a:gd name="connsiteX155" fmla="*/ 579 w 10000"/>
                    <a:gd name="connsiteY155" fmla="*/ 2804 h 9868"/>
                    <a:gd name="connsiteX156" fmla="*/ 523 w 10000"/>
                    <a:gd name="connsiteY156" fmla="*/ 2723 h 9868"/>
                    <a:gd name="connsiteX157" fmla="*/ 468 w 10000"/>
                    <a:gd name="connsiteY157" fmla="*/ 2691 h 9868"/>
                    <a:gd name="connsiteX158" fmla="*/ 413 w 10000"/>
                    <a:gd name="connsiteY158" fmla="*/ 2611 h 9868"/>
                    <a:gd name="connsiteX159" fmla="*/ 386 w 10000"/>
                    <a:gd name="connsiteY159" fmla="*/ 2562 h 9868"/>
                    <a:gd name="connsiteX160" fmla="*/ 331 w 10000"/>
                    <a:gd name="connsiteY160" fmla="*/ 2531 h 9868"/>
                    <a:gd name="connsiteX161" fmla="*/ 331 w 10000"/>
                    <a:gd name="connsiteY161" fmla="*/ 2448 h 9868"/>
                    <a:gd name="connsiteX162" fmla="*/ 275 w 10000"/>
                    <a:gd name="connsiteY162" fmla="*/ 2416 h 9868"/>
                    <a:gd name="connsiteX163" fmla="*/ 220 w 10000"/>
                    <a:gd name="connsiteY163" fmla="*/ 2369 h 9868"/>
                    <a:gd name="connsiteX164" fmla="*/ 193 w 10000"/>
                    <a:gd name="connsiteY164" fmla="*/ 2303 h 9868"/>
                    <a:gd name="connsiteX165" fmla="*/ 193 w 10000"/>
                    <a:gd name="connsiteY165" fmla="*/ 2272 h 9868"/>
                    <a:gd name="connsiteX166" fmla="*/ 138 w 10000"/>
                    <a:gd name="connsiteY166" fmla="*/ 2224 h 9868"/>
                    <a:gd name="connsiteX167" fmla="*/ 83 w 10000"/>
                    <a:gd name="connsiteY167" fmla="*/ 2160 h 9868"/>
                    <a:gd name="connsiteX168" fmla="*/ 83 w 10000"/>
                    <a:gd name="connsiteY168" fmla="*/ 2110 h 9868"/>
                    <a:gd name="connsiteX169" fmla="*/ 83 w 10000"/>
                    <a:gd name="connsiteY169" fmla="*/ 2062 h 9868"/>
                    <a:gd name="connsiteX170" fmla="*/ 138 w 10000"/>
                    <a:gd name="connsiteY170" fmla="*/ 1997 h 9868"/>
                    <a:gd name="connsiteX171" fmla="*/ 138 w 10000"/>
                    <a:gd name="connsiteY171" fmla="*/ 1917 h 9868"/>
                    <a:gd name="connsiteX172" fmla="*/ 193 w 10000"/>
                    <a:gd name="connsiteY172" fmla="*/ 1869 h 9868"/>
                    <a:gd name="connsiteX173" fmla="*/ 220 w 10000"/>
                    <a:gd name="connsiteY173" fmla="*/ 1770 h 9868"/>
                    <a:gd name="connsiteX174" fmla="*/ 220 w 10000"/>
                    <a:gd name="connsiteY174" fmla="*/ 1675 h 9868"/>
                    <a:gd name="connsiteX175" fmla="*/ 220 w 10000"/>
                    <a:gd name="connsiteY175" fmla="*/ 1610 h 9868"/>
                    <a:gd name="connsiteX176" fmla="*/ 220 w 10000"/>
                    <a:gd name="connsiteY176" fmla="*/ 1562 h 9868"/>
                    <a:gd name="connsiteX177" fmla="*/ 220 w 10000"/>
                    <a:gd name="connsiteY177" fmla="*/ 1467 h 9868"/>
                    <a:gd name="connsiteX178" fmla="*/ 275 w 10000"/>
                    <a:gd name="connsiteY178" fmla="*/ 1417 h 9868"/>
                    <a:gd name="connsiteX179" fmla="*/ 331 w 10000"/>
                    <a:gd name="connsiteY179" fmla="*/ 1384 h 9868"/>
                    <a:gd name="connsiteX180" fmla="*/ 386 w 10000"/>
                    <a:gd name="connsiteY180" fmla="*/ 1367 h 9868"/>
                    <a:gd name="connsiteX181" fmla="*/ 386 w 10000"/>
                    <a:gd name="connsiteY181" fmla="*/ 1304 h 9868"/>
                    <a:gd name="connsiteX182" fmla="*/ 331 w 10000"/>
                    <a:gd name="connsiteY182" fmla="*/ 1256 h 9868"/>
                    <a:gd name="connsiteX183" fmla="*/ 275 w 10000"/>
                    <a:gd name="connsiteY183" fmla="*/ 1192 h 9868"/>
                    <a:gd name="connsiteX184" fmla="*/ 275 w 10000"/>
                    <a:gd name="connsiteY184" fmla="*/ 1143 h 9868"/>
                    <a:gd name="connsiteX185" fmla="*/ 275 w 10000"/>
                    <a:gd name="connsiteY185" fmla="*/ 1030 h 9868"/>
                    <a:gd name="connsiteX186" fmla="*/ 193 w 10000"/>
                    <a:gd name="connsiteY186" fmla="*/ 981 h 9868"/>
                    <a:gd name="connsiteX187" fmla="*/ 138 w 10000"/>
                    <a:gd name="connsiteY187" fmla="*/ 886 h 9868"/>
                    <a:gd name="connsiteX188" fmla="*/ 193 w 10000"/>
                    <a:gd name="connsiteY188" fmla="*/ 869 h 9868"/>
                    <a:gd name="connsiteX189" fmla="*/ 138 w 10000"/>
                    <a:gd name="connsiteY189" fmla="*/ 837 h 9868"/>
                    <a:gd name="connsiteX190" fmla="*/ 138 w 10000"/>
                    <a:gd name="connsiteY190" fmla="*/ 690 h 9868"/>
                    <a:gd name="connsiteX191" fmla="*/ 83 w 10000"/>
                    <a:gd name="connsiteY191" fmla="*/ 675 h 9868"/>
                    <a:gd name="connsiteX192" fmla="*/ 55 w 10000"/>
                    <a:gd name="connsiteY192" fmla="*/ 611 h 9868"/>
                    <a:gd name="connsiteX193" fmla="*/ 0 w 10000"/>
                    <a:gd name="connsiteY193" fmla="*/ 563 h 9868"/>
                    <a:gd name="connsiteX194" fmla="*/ 55 w 10000"/>
                    <a:gd name="connsiteY194" fmla="*/ 530 h 9868"/>
                    <a:gd name="connsiteX195" fmla="*/ 55 w 10000"/>
                    <a:gd name="connsiteY195" fmla="*/ 450 h 9868"/>
                    <a:gd name="connsiteX196" fmla="*/ 83 w 10000"/>
                    <a:gd name="connsiteY196" fmla="*/ 369 h 9868"/>
                    <a:gd name="connsiteX197" fmla="*/ 220 w 10000"/>
                    <a:gd name="connsiteY197" fmla="*/ 336 h 9868"/>
                    <a:gd name="connsiteX198" fmla="*/ 331 w 10000"/>
                    <a:gd name="connsiteY198" fmla="*/ 288 h 9868"/>
                    <a:gd name="connsiteX199" fmla="*/ 413 w 10000"/>
                    <a:gd name="connsiteY199" fmla="*/ 192 h 9868"/>
                    <a:gd name="connsiteX200" fmla="*/ 606 w 10000"/>
                    <a:gd name="connsiteY200" fmla="*/ 111 h 9868"/>
                    <a:gd name="connsiteX201" fmla="*/ 661 w 10000"/>
                    <a:gd name="connsiteY201" fmla="*/ 0 h 9868"/>
                    <a:gd name="connsiteX202" fmla="*/ 4408 w 10000"/>
                    <a:gd name="connsiteY202" fmla="*/ 2772 h 9868"/>
                    <a:gd name="connsiteX203" fmla="*/ 4545 w 10000"/>
                    <a:gd name="connsiteY203" fmla="*/ 2950 h 9868"/>
                    <a:gd name="connsiteX204" fmla="*/ 4628 w 10000"/>
                    <a:gd name="connsiteY204" fmla="*/ 3031 h 9868"/>
                    <a:gd name="connsiteX205" fmla="*/ 4738 w 10000"/>
                    <a:gd name="connsiteY205" fmla="*/ 3109 h 9868"/>
                    <a:gd name="connsiteX206" fmla="*/ 4821 w 10000"/>
                    <a:gd name="connsiteY206" fmla="*/ 3223 h 9868"/>
                    <a:gd name="connsiteX207" fmla="*/ 5014 w 10000"/>
                    <a:gd name="connsiteY207" fmla="*/ 3417 h 9868"/>
                    <a:gd name="connsiteX208" fmla="*/ 5152 w 10000"/>
                    <a:gd name="connsiteY208" fmla="*/ 3529 h 9868"/>
                    <a:gd name="connsiteX209" fmla="*/ 5455 w 10000"/>
                    <a:gd name="connsiteY209" fmla="*/ 3803 h 9868"/>
                    <a:gd name="connsiteX210" fmla="*/ 5675 w 10000"/>
                    <a:gd name="connsiteY210" fmla="*/ 4046 h 9868"/>
                    <a:gd name="connsiteX211" fmla="*/ 6061 w 10000"/>
                    <a:gd name="connsiteY211" fmla="*/ 4386 h 9868"/>
                    <a:gd name="connsiteX212" fmla="*/ 6446 w 10000"/>
                    <a:gd name="connsiteY212" fmla="*/ 4772 h 9868"/>
                    <a:gd name="connsiteX213" fmla="*/ 6804 w 10000"/>
                    <a:gd name="connsiteY213" fmla="*/ 5045 h 9868"/>
                    <a:gd name="connsiteX214" fmla="*/ 7190 w 10000"/>
                    <a:gd name="connsiteY214" fmla="*/ 5466 h 9868"/>
                    <a:gd name="connsiteX215" fmla="*/ 7521 w 10000"/>
                    <a:gd name="connsiteY215" fmla="*/ 5772 h 9868"/>
                    <a:gd name="connsiteX216" fmla="*/ 7851 w 10000"/>
                    <a:gd name="connsiteY216" fmla="*/ 6079 h 9868"/>
                    <a:gd name="connsiteX217" fmla="*/ 8705 w 10000"/>
                    <a:gd name="connsiteY217" fmla="*/ 6853 h 9868"/>
                    <a:gd name="connsiteX218" fmla="*/ 8953 w 10000"/>
                    <a:gd name="connsiteY218" fmla="*/ 7093 h 9868"/>
                    <a:gd name="connsiteX219" fmla="*/ 9174 w 10000"/>
                    <a:gd name="connsiteY219" fmla="*/ 7303 h 9868"/>
                    <a:gd name="connsiteX220" fmla="*/ 9339 w 10000"/>
                    <a:gd name="connsiteY220" fmla="*/ 7432 h 9868"/>
                    <a:gd name="connsiteX221" fmla="*/ 9477 w 10000"/>
                    <a:gd name="connsiteY221" fmla="*/ 7546 h 9868"/>
                    <a:gd name="connsiteX222" fmla="*/ 9504 w 10000"/>
                    <a:gd name="connsiteY222" fmla="*/ 7625 h 9868"/>
                    <a:gd name="connsiteX223" fmla="*/ 9559 w 10000"/>
                    <a:gd name="connsiteY223" fmla="*/ 7691 h 9868"/>
                    <a:gd name="connsiteX224" fmla="*/ 9559 w 10000"/>
                    <a:gd name="connsiteY224" fmla="*/ 7788 h 9868"/>
                    <a:gd name="connsiteX225" fmla="*/ 9669 w 10000"/>
                    <a:gd name="connsiteY225" fmla="*/ 7966 h 9868"/>
                    <a:gd name="connsiteX226" fmla="*/ 9697 w 10000"/>
                    <a:gd name="connsiteY226" fmla="*/ 8046 h 9868"/>
                    <a:gd name="connsiteX227" fmla="*/ 9752 w 10000"/>
                    <a:gd name="connsiteY227" fmla="*/ 8093 h 9868"/>
                    <a:gd name="connsiteX228" fmla="*/ 9835 w 10000"/>
                    <a:gd name="connsiteY228" fmla="*/ 8191 h 9868"/>
                    <a:gd name="connsiteX229" fmla="*/ 9945 w 10000"/>
                    <a:gd name="connsiteY229" fmla="*/ 8240 h 9868"/>
                    <a:gd name="connsiteX230" fmla="*/ 10000 w 10000"/>
                    <a:gd name="connsiteY230" fmla="*/ 8320 h 9868"/>
                    <a:gd name="connsiteX231" fmla="*/ 10000 w 10000"/>
                    <a:gd name="connsiteY231" fmla="*/ 8384 h 9868"/>
                    <a:gd name="connsiteX232" fmla="*/ 10000 w 10000"/>
                    <a:gd name="connsiteY232" fmla="*/ 8432 h 9868"/>
                    <a:gd name="connsiteX233" fmla="*/ 9945 w 10000"/>
                    <a:gd name="connsiteY233" fmla="*/ 8465 h 9868"/>
                    <a:gd name="connsiteX234" fmla="*/ 9835 w 10000"/>
                    <a:gd name="connsiteY234" fmla="*/ 8480 h 9868"/>
                    <a:gd name="connsiteX235" fmla="*/ 9752 w 10000"/>
                    <a:gd name="connsiteY235" fmla="*/ 8513 h 9868"/>
                    <a:gd name="connsiteX236" fmla="*/ 9669 w 10000"/>
                    <a:gd name="connsiteY236" fmla="*/ 8544 h 9868"/>
                    <a:gd name="connsiteX237" fmla="*/ 9559 w 10000"/>
                    <a:gd name="connsiteY237" fmla="*/ 8594 h 9868"/>
                    <a:gd name="connsiteX238" fmla="*/ 9504 w 10000"/>
                    <a:gd name="connsiteY238" fmla="*/ 8660 h 9868"/>
                    <a:gd name="connsiteX239" fmla="*/ 9421 w 10000"/>
                    <a:gd name="connsiteY239" fmla="*/ 8660 h 9868"/>
                    <a:gd name="connsiteX240" fmla="*/ 9366 w 10000"/>
                    <a:gd name="connsiteY240" fmla="*/ 8706 h 9868"/>
                    <a:gd name="connsiteX241" fmla="*/ 9366 w 10000"/>
                    <a:gd name="connsiteY241" fmla="*/ 8773 h 9868"/>
                    <a:gd name="connsiteX242" fmla="*/ 9366 w 10000"/>
                    <a:gd name="connsiteY242" fmla="*/ 8853 h 9868"/>
                    <a:gd name="connsiteX243" fmla="*/ 9366 w 10000"/>
                    <a:gd name="connsiteY243" fmla="*/ 8899 h 9868"/>
                    <a:gd name="connsiteX244" fmla="*/ 9284 w 10000"/>
                    <a:gd name="connsiteY244" fmla="*/ 8964 h 9868"/>
                    <a:gd name="connsiteX245" fmla="*/ 9284 w 10000"/>
                    <a:gd name="connsiteY245" fmla="*/ 9013 h 9868"/>
                    <a:gd name="connsiteX246" fmla="*/ 9284 w 10000"/>
                    <a:gd name="connsiteY246" fmla="*/ 9047 h 9868"/>
                    <a:gd name="connsiteX247" fmla="*/ 9229 w 10000"/>
                    <a:gd name="connsiteY247" fmla="*/ 9077 h 9868"/>
                    <a:gd name="connsiteX248" fmla="*/ 9174 w 10000"/>
                    <a:gd name="connsiteY248" fmla="*/ 9094 h 9868"/>
                    <a:gd name="connsiteX249" fmla="*/ 9146 w 10000"/>
                    <a:gd name="connsiteY249" fmla="*/ 9126 h 9868"/>
                    <a:gd name="connsiteX250" fmla="*/ 9091 w 10000"/>
                    <a:gd name="connsiteY250" fmla="*/ 9158 h 9868"/>
                    <a:gd name="connsiteX251" fmla="*/ 9036 w 10000"/>
                    <a:gd name="connsiteY251" fmla="*/ 9174 h 9868"/>
                    <a:gd name="connsiteX252" fmla="*/ 8953 w 10000"/>
                    <a:gd name="connsiteY252" fmla="*/ 9207 h 9868"/>
                    <a:gd name="connsiteX253" fmla="*/ 8898 w 10000"/>
                    <a:gd name="connsiteY253" fmla="*/ 9239 h 9868"/>
                    <a:gd name="connsiteX254" fmla="*/ 8898 w 10000"/>
                    <a:gd name="connsiteY254" fmla="*/ 9270 h 9868"/>
                    <a:gd name="connsiteX255" fmla="*/ 8898 w 10000"/>
                    <a:gd name="connsiteY255" fmla="*/ 9288 h 9868"/>
                    <a:gd name="connsiteX256" fmla="*/ 8898 w 10000"/>
                    <a:gd name="connsiteY256" fmla="*/ 9320 h 9868"/>
                    <a:gd name="connsiteX257" fmla="*/ 8953 w 10000"/>
                    <a:gd name="connsiteY257" fmla="*/ 9351 h 9868"/>
                    <a:gd name="connsiteX258" fmla="*/ 8898 w 10000"/>
                    <a:gd name="connsiteY258" fmla="*/ 9401 h 9868"/>
                    <a:gd name="connsiteX259" fmla="*/ 8843 w 10000"/>
                    <a:gd name="connsiteY259" fmla="*/ 9466 h 9868"/>
                    <a:gd name="connsiteX260" fmla="*/ 8843 w 10000"/>
                    <a:gd name="connsiteY260" fmla="*/ 9482 h 9868"/>
                    <a:gd name="connsiteX261" fmla="*/ 8953 w 10000"/>
                    <a:gd name="connsiteY261" fmla="*/ 9513 h 9868"/>
                    <a:gd name="connsiteX262" fmla="*/ 8981 w 10000"/>
                    <a:gd name="connsiteY262" fmla="*/ 9578 h 9868"/>
                    <a:gd name="connsiteX263" fmla="*/ 9036 w 10000"/>
                    <a:gd name="connsiteY263" fmla="*/ 9594 h 9868"/>
                    <a:gd name="connsiteX264" fmla="*/ 9146 w 10000"/>
                    <a:gd name="connsiteY264" fmla="*/ 9624 h 9868"/>
                    <a:gd name="connsiteX265" fmla="*/ 9146 w 10000"/>
                    <a:gd name="connsiteY265" fmla="*/ 9659 h 9868"/>
                    <a:gd name="connsiteX266" fmla="*/ 9146 w 10000"/>
                    <a:gd name="connsiteY266" fmla="*/ 9674 h 9868"/>
                    <a:gd name="connsiteX267" fmla="*/ 9146 w 10000"/>
                    <a:gd name="connsiteY267" fmla="*/ 9707 h 9868"/>
                    <a:gd name="connsiteX268" fmla="*/ 9091 w 10000"/>
                    <a:gd name="connsiteY268" fmla="*/ 9771 h 9868"/>
                    <a:gd name="connsiteX269" fmla="*/ 9036 w 10000"/>
                    <a:gd name="connsiteY269" fmla="*/ 9788 h 9868"/>
                    <a:gd name="connsiteX270" fmla="*/ 8981 w 10000"/>
                    <a:gd name="connsiteY270" fmla="*/ 9818 h 9868"/>
                    <a:gd name="connsiteX271" fmla="*/ 8953 w 10000"/>
                    <a:gd name="connsiteY271" fmla="*/ 9853 h 9868"/>
                    <a:gd name="connsiteX272" fmla="*/ 8898 w 10000"/>
                    <a:gd name="connsiteY272" fmla="*/ 9853 h 9868"/>
                    <a:gd name="connsiteX273" fmla="*/ 8843 w 10000"/>
                    <a:gd name="connsiteY273" fmla="*/ 9818 h 9868"/>
                    <a:gd name="connsiteX274" fmla="*/ 8815 w 10000"/>
                    <a:gd name="connsiteY274" fmla="*/ 9818 h 9868"/>
                    <a:gd name="connsiteX275" fmla="*/ 8705 w 10000"/>
                    <a:gd name="connsiteY275" fmla="*/ 9818 h 9868"/>
                    <a:gd name="connsiteX276" fmla="*/ 8705 w 10000"/>
                    <a:gd name="connsiteY276" fmla="*/ 9853 h 9868"/>
                    <a:gd name="connsiteX277" fmla="*/ 8650 w 10000"/>
                    <a:gd name="connsiteY277" fmla="*/ 9853 h 9868"/>
                    <a:gd name="connsiteX278" fmla="*/ 8623 w 10000"/>
                    <a:gd name="connsiteY278" fmla="*/ 9868 h 9868"/>
                    <a:gd name="connsiteX279" fmla="*/ 8567 w 10000"/>
                    <a:gd name="connsiteY279" fmla="*/ 9868 h 9868"/>
                    <a:gd name="connsiteX0" fmla="*/ 8567 w 10000"/>
                    <a:gd name="connsiteY0" fmla="*/ 9888 h 9888"/>
                    <a:gd name="connsiteX1" fmla="*/ 8320 w 10000"/>
                    <a:gd name="connsiteY1" fmla="*/ 9888 h 9888"/>
                    <a:gd name="connsiteX2" fmla="*/ 8182 w 10000"/>
                    <a:gd name="connsiteY2" fmla="*/ 9888 h 9888"/>
                    <a:gd name="connsiteX3" fmla="*/ 8044 w 10000"/>
                    <a:gd name="connsiteY3" fmla="*/ 9837 h 9888"/>
                    <a:gd name="connsiteX4" fmla="*/ 7851 w 10000"/>
                    <a:gd name="connsiteY4" fmla="*/ 9837 h 9888"/>
                    <a:gd name="connsiteX5" fmla="*/ 7631 w 10000"/>
                    <a:gd name="connsiteY5" fmla="*/ 9837 h 9888"/>
                    <a:gd name="connsiteX6" fmla="*/ 7383 w 10000"/>
                    <a:gd name="connsiteY6" fmla="*/ 9790 h 9888"/>
                    <a:gd name="connsiteX7" fmla="*/ 7190 w 10000"/>
                    <a:gd name="connsiteY7" fmla="*/ 9759 h 9888"/>
                    <a:gd name="connsiteX8" fmla="*/ 6970 w 10000"/>
                    <a:gd name="connsiteY8" fmla="*/ 9759 h 9888"/>
                    <a:gd name="connsiteX9" fmla="*/ 6722 w 10000"/>
                    <a:gd name="connsiteY9" fmla="*/ 9759 h 9888"/>
                    <a:gd name="connsiteX10" fmla="*/ 6529 w 10000"/>
                    <a:gd name="connsiteY10" fmla="*/ 9725 h 9888"/>
                    <a:gd name="connsiteX11" fmla="*/ 6391 w 10000"/>
                    <a:gd name="connsiteY11" fmla="*/ 9691 h 9888"/>
                    <a:gd name="connsiteX12" fmla="*/ 6198 w 10000"/>
                    <a:gd name="connsiteY12" fmla="*/ 9691 h 9888"/>
                    <a:gd name="connsiteX13" fmla="*/ 6061 w 10000"/>
                    <a:gd name="connsiteY13" fmla="*/ 9676 h 9888"/>
                    <a:gd name="connsiteX14" fmla="*/ 5950 w 10000"/>
                    <a:gd name="connsiteY14" fmla="*/ 9641 h 9888"/>
                    <a:gd name="connsiteX15" fmla="*/ 5730 w 10000"/>
                    <a:gd name="connsiteY15" fmla="*/ 9641 h 9888"/>
                    <a:gd name="connsiteX16" fmla="*/ 5620 w 10000"/>
                    <a:gd name="connsiteY16" fmla="*/ 9676 h 9888"/>
                    <a:gd name="connsiteX17" fmla="*/ 5537 w 10000"/>
                    <a:gd name="connsiteY17" fmla="*/ 9610 h 9888"/>
                    <a:gd name="connsiteX18" fmla="*/ 5537 w 10000"/>
                    <a:gd name="connsiteY18" fmla="*/ 9560 h 9888"/>
                    <a:gd name="connsiteX19" fmla="*/ 5537 w 10000"/>
                    <a:gd name="connsiteY19" fmla="*/ 9446 h 9888"/>
                    <a:gd name="connsiteX20" fmla="*/ 5537 w 10000"/>
                    <a:gd name="connsiteY20" fmla="*/ 9446 h 9888"/>
                    <a:gd name="connsiteX21" fmla="*/ 5592 w 10000"/>
                    <a:gd name="connsiteY21" fmla="*/ 9380 h 9888"/>
                    <a:gd name="connsiteX22" fmla="*/ 5592 w 10000"/>
                    <a:gd name="connsiteY22" fmla="*/ 9380 h 9888"/>
                    <a:gd name="connsiteX23" fmla="*/ 5592 w 10000"/>
                    <a:gd name="connsiteY23" fmla="*/ 9282 h 9888"/>
                    <a:gd name="connsiteX24" fmla="*/ 5592 w 10000"/>
                    <a:gd name="connsiteY24" fmla="*/ 9169 h 9888"/>
                    <a:gd name="connsiteX25" fmla="*/ 5537 w 10000"/>
                    <a:gd name="connsiteY25" fmla="*/ 9056 h 9888"/>
                    <a:gd name="connsiteX26" fmla="*/ 5537 w 10000"/>
                    <a:gd name="connsiteY26" fmla="*/ 8990 h 9888"/>
                    <a:gd name="connsiteX27" fmla="*/ 5455 w 10000"/>
                    <a:gd name="connsiteY27" fmla="*/ 8906 h 9888"/>
                    <a:gd name="connsiteX28" fmla="*/ 5399 w 10000"/>
                    <a:gd name="connsiteY28" fmla="*/ 8824 h 9888"/>
                    <a:gd name="connsiteX29" fmla="*/ 5262 w 10000"/>
                    <a:gd name="connsiteY29" fmla="*/ 8744 h 9888"/>
                    <a:gd name="connsiteX30" fmla="*/ 5124 w 10000"/>
                    <a:gd name="connsiteY30" fmla="*/ 8629 h 9888"/>
                    <a:gd name="connsiteX31" fmla="*/ 4959 w 10000"/>
                    <a:gd name="connsiteY31" fmla="*/ 8546 h 9888"/>
                    <a:gd name="connsiteX32" fmla="*/ 4876 w 10000"/>
                    <a:gd name="connsiteY32" fmla="*/ 8402 h 9888"/>
                    <a:gd name="connsiteX33" fmla="*/ 4738 w 10000"/>
                    <a:gd name="connsiteY33" fmla="*/ 8287 h 9888"/>
                    <a:gd name="connsiteX34" fmla="*/ 4628 w 10000"/>
                    <a:gd name="connsiteY34" fmla="*/ 8238 h 9888"/>
                    <a:gd name="connsiteX35" fmla="*/ 4408 w 10000"/>
                    <a:gd name="connsiteY35" fmla="*/ 8204 h 9888"/>
                    <a:gd name="connsiteX36" fmla="*/ 4353 w 10000"/>
                    <a:gd name="connsiteY36" fmla="*/ 8155 h 9888"/>
                    <a:gd name="connsiteX37" fmla="*/ 4353 w 10000"/>
                    <a:gd name="connsiteY37" fmla="*/ 8073 h 9888"/>
                    <a:gd name="connsiteX38" fmla="*/ 4353 w 10000"/>
                    <a:gd name="connsiteY38" fmla="*/ 8009 h 9888"/>
                    <a:gd name="connsiteX39" fmla="*/ 4353 w 10000"/>
                    <a:gd name="connsiteY39" fmla="*/ 7961 h 9888"/>
                    <a:gd name="connsiteX40" fmla="*/ 4353 w 10000"/>
                    <a:gd name="connsiteY40" fmla="*/ 7961 h 9888"/>
                    <a:gd name="connsiteX41" fmla="*/ 4298 w 10000"/>
                    <a:gd name="connsiteY41" fmla="*/ 7894 h 9888"/>
                    <a:gd name="connsiteX42" fmla="*/ 4298 w 10000"/>
                    <a:gd name="connsiteY42" fmla="*/ 7876 h 9888"/>
                    <a:gd name="connsiteX43" fmla="*/ 4298 w 10000"/>
                    <a:gd name="connsiteY43" fmla="*/ 7876 h 9888"/>
                    <a:gd name="connsiteX44" fmla="*/ 4215 w 10000"/>
                    <a:gd name="connsiteY44" fmla="*/ 7845 h 9888"/>
                    <a:gd name="connsiteX45" fmla="*/ 4105 w 10000"/>
                    <a:gd name="connsiteY45" fmla="*/ 7811 h 9888"/>
                    <a:gd name="connsiteX46" fmla="*/ 4022 w 10000"/>
                    <a:gd name="connsiteY46" fmla="*/ 7845 h 9888"/>
                    <a:gd name="connsiteX47" fmla="*/ 3939 w 10000"/>
                    <a:gd name="connsiteY47" fmla="*/ 7876 h 9888"/>
                    <a:gd name="connsiteX48" fmla="*/ 3884 w 10000"/>
                    <a:gd name="connsiteY48" fmla="*/ 7811 h 9888"/>
                    <a:gd name="connsiteX49" fmla="*/ 3609 w 10000"/>
                    <a:gd name="connsiteY49" fmla="*/ 7682 h 9888"/>
                    <a:gd name="connsiteX50" fmla="*/ 3416 w 10000"/>
                    <a:gd name="connsiteY50" fmla="*/ 7586 h 9888"/>
                    <a:gd name="connsiteX51" fmla="*/ 3416 w 10000"/>
                    <a:gd name="connsiteY51" fmla="*/ 7535 h 9888"/>
                    <a:gd name="connsiteX52" fmla="*/ 3306 w 10000"/>
                    <a:gd name="connsiteY52" fmla="*/ 7484 h 9888"/>
                    <a:gd name="connsiteX53" fmla="*/ 3168 w 10000"/>
                    <a:gd name="connsiteY53" fmla="*/ 7387 h 9888"/>
                    <a:gd name="connsiteX54" fmla="*/ 3030 w 10000"/>
                    <a:gd name="connsiteY54" fmla="*/ 7289 h 9888"/>
                    <a:gd name="connsiteX55" fmla="*/ 2893 w 10000"/>
                    <a:gd name="connsiteY55" fmla="*/ 7257 h 9888"/>
                    <a:gd name="connsiteX56" fmla="*/ 2782 w 10000"/>
                    <a:gd name="connsiteY56" fmla="*/ 7257 h 9888"/>
                    <a:gd name="connsiteX57" fmla="*/ 2700 w 10000"/>
                    <a:gd name="connsiteY57" fmla="*/ 7257 h 9888"/>
                    <a:gd name="connsiteX58" fmla="*/ 2562 w 10000"/>
                    <a:gd name="connsiteY58" fmla="*/ 7192 h 9888"/>
                    <a:gd name="connsiteX59" fmla="*/ 2369 w 10000"/>
                    <a:gd name="connsiteY59" fmla="*/ 7076 h 9888"/>
                    <a:gd name="connsiteX60" fmla="*/ 2231 w 10000"/>
                    <a:gd name="connsiteY60" fmla="*/ 7028 h 9888"/>
                    <a:gd name="connsiteX61" fmla="*/ 2039 w 10000"/>
                    <a:gd name="connsiteY61" fmla="*/ 6995 h 9888"/>
                    <a:gd name="connsiteX62" fmla="*/ 1901 w 10000"/>
                    <a:gd name="connsiteY62" fmla="*/ 6946 h 9888"/>
                    <a:gd name="connsiteX63" fmla="*/ 1846 w 10000"/>
                    <a:gd name="connsiteY63" fmla="*/ 6881 h 9888"/>
                    <a:gd name="connsiteX64" fmla="*/ 1846 w 10000"/>
                    <a:gd name="connsiteY64" fmla="*/ 6798 h 9888"/>
                    <a:gd name="connsiteX65" fmla="*/ 1901 w 10000"/>
                    <a:gd name="connsiteY65" fmla="*/ 6782 h 9888"/>
                    <a:gd name="connsiteX66" fmla="*/ 1901 w 10000"/>
                    <a:gd name="connsiteY66" fmla="*/ 6685 h 9888"/>
                    <a:gd name="connsiteX67" fmla="*/ 1901 w 10000"/>
                    <a:gd name="connsiteY67" fmla="*/ 6603 h 9888"/>
                    <a:gd name="connsiteX68" fmla="*/ 1901 w 10000"/>
                    <a:gd name="connsiteY68" fmla="*/ 6555 h 9888"/>
                    <a:gd name="connsiteX69" fmla="*/ 1983 w 10000"/>
                    <a:gd name="connsiteY69" fmla="*/ 6472 h 9888"/>
                    <a:gd name="connsiteX70" fmla="*/ 2039 w 10000"/>
                    <a:gd name="connsiteY70" fmla="*/ 6406 h 9888"/>
                    <a:gd name="connsiteX71" fmla="*/ 2039 w 10000"/>
                    <a:gd name="connsiteY71" fmla="*/ 6357 h 9888"/>
                    <a:gd name="connsiteX72" fmla="*/ 1983 w 10000"/>
                    <a:gd name="connsiteY72" fmla="*/ 6292 h 9888"/>
                    <a:gd name="connsiteX73" fmla="*/ 1901 w 10000"/>
                    <a:gd name="connsiteY73" fmla="*/ 6210 h 9888"/>
                    <a:gd name="connsiteX74" fmla="*/ 1791 w 10000"/>
                    <a:gd name="connsiteY74" fmla="*/ 6179 h 9888"/>
                    <a:gd name="connsiteX75" fmla="*/ 1791 w 10000"/>
                    <a:gd name="connsiteY75" fmla="*/ 6129 h 9888"/>
                    <a:gd name="connsiteX76" fmla="*/ 1846 w 10000"/>
                    <a:gd name="connsiteY76" fmla="*/ 6048 h 9888"/>
                    <a:gd name="connsiteX77" fmla="*/ 1736 w 10000"/>
                    <a:gd name="connsiteY77" fmla="*/ 5932 h 9888"/>
                    <a:gd name="connsiteX78" fmla="*/ 1653 w 10000"/>
                    <a:gd name="connsiteY78" fmla="*/ 5850 h 9888"/>
                    <a:gd name="connsiteX79" fmla="*/ 1653 w 10000"/>
                    <a:gd name="connsiteY79" fmla="*/ 5770 h 9888"/>
                    <a:gd name="connsiteX80" fmla="*/ 1598 w 10000"/>
                    <a:gd name="connsiteY80" fmla="*/ 5688 h 9888"/>
                    <a:gd name="connsiteX81" fmla="*/ 1515 w 10000"/>
                    <a:gd name="connsiteY81" fmla="*/ 5623 h 9888"/>
                    <a:gd name="connsiteX82" fmla="*/ 1460 w 10000"/>
                    <a:gd name="connsiteY82" fmla="*/ 5508 h 9888"/>
                    <a:gd name="connsiteX83" fmla="*/ 1322 w 10000"/>
                    <a:gd name="connsiteY83" fmla="*/ 5377 h 9888"/>
                    <a:gd name="connsiteX84" fmla="*/ 1267 w 10000"/>
                    <a:gd name="connsiteY84" fmla="*/ 5312 h 9888"/>
                    <a:gd name="connsiteX85" fmla="*/ 1185 w 10000"/>
                    <a:gd name="connsiteY85" fmla="*/ 5196 h 9888"/>
                    <a:gd name="connsiteX86" fmla="*/ 1185 w 10000"/>
                    <a:gd name="connsiteY86" fmla="*/ 5149 h 9888"/>
                    <a:gd name="connsiteX87" fmla="*/ 1129 w 10000"/>
                    <a:gd name="connsiteY87" fmla="*/ 5084 h 9888"/>
                    <a:gd name="connsiteX88" fmla="*/ 1074 w 10000"/>
                    <a:gd name="connsiteY88" fmla="*/ 5000 h 9888"/>
                    <a:gd name="connsiteX89" fmla="*/ 1047 w 10000"/>
                    <a:gd name="connsiteY89" fmla="*/ 4952 h 9888"/>
                    <a:gd name="connsiteX90" fmla="*/ 937 w 10000"/>
                    <a:gd name="connsiteY90" fmla="*/ 4872 h 9888"/>
                    <a:gd name="connsiteX91" fmla="*/ 937 w 10000"/>
                    <a:gd name="connsiteY91" fmla="*/ 4806 h 9888"/>
                    <a:gd name="connsiteX92" fmla="*/ 992 w 10000"/>
                    <a:gd name="connsiteY92" fmla="*/ 4724 h 9888"/>
                    <a:gd name="connsiteX93" fmla="*/ 1047 w 10000"/>
                    <a:gd name="connsiteY93" fmla="*/ 4674 h 9888"/>
                    <a:gd name="connsiteX94" fmla="*/ 1074 w 10000"/>
                    <a:gd name="connsiteY94" fmla="*/ 4674 h 9888"/>
                    <a:gd name="connsiteX95" fmla="*/ 1129 w 10000"/>
                    <a:gd name="connsiteY95" fmla="*/ 4609 h 9888"/>
                    <a:gd name="connsiteX96" fmla="*/ 1240 w 10000"/>
                    <a:gd name="connsiteY96" fmla="*/ 4609 h 9888"/>
                    <a:gd name="connsiteX97" fmla="*/ 1240 w 10000"/>
                    <a:gd name="connsiteY97" fmla="*/ 4609 h 9888"/>
                    <a:gd name="connsiteX98" fmla="*/ 1267 w 10000"/>
                    <a:gd name="connsiteY98" fmla="*/ 4527 h 9888"/>
                    <a:gd name="connsiteX99" fmla="*/ 1267 w 10000"/>
                    <a:gd name="connsiteY99" fmla="*/ 4479 h 9888"/>
                    <a:gd name="connsiteX100" fmla="*/ 1322 w 10000"/>
                    <a:gd name="connsiteY100" fmla="*/ 4445 h 9888"/>
                    <a:gd name="connsiteX101" fmla="*/ 1267 w 10000"/>
                    <a:gd name="connsiteY101" fmla="*/ 4379 h 9888"/>
                    <a:gd name="connsiteX102" fmla="*/ 1267 w 10000"/>
                    <a:gd name="connsiteY102" fmla="*/ 4364 h 9888"/>
                    <a:gd name="connsiteX103" fmla="*/ 1240 w 10000"/>
                    <a:gd name="connsiteY103" fmla="*/ 4333 h 9888"/>
                    <a:gd name="connsiteX104" fmla="*/ 1240 w 10000"/>
                    <a:gd name="connsiteY104" fmla="*/ 4283 h 9888"/>
                    <a:gd name="connsiteX105" fmla="*/ 1074 w 10000"/>
                    <a:gd name="connsiteY105" fmla="*/ 4216 h 9888"/>
                    <a:gd name="connsiteX106" fmla="*/ 937 w 10000"/>
                    <a:gd name="connsiteY106" fmla="*/ 4183 h 9888"/>
                    <a:gd name="connsiteX107" fmla="*/ 909 w 10000"/>
                    <a:gd name="connsiteY107" fmla="*/ 4135 h 9888"/>
                    <a:gd name="connsiteX108" fmla="*/ 854 w 10000"/>
                    <a:gd name="connsiteY108" fmla="*/ 4086 h 9888"/>
                    <a:gd name="connsiteX109" fmla="*/ 799 w 10000"/>
                    <a:gd name="connsiteY109" fmla="*/ 4021 h 9888"/>
                    <a:gd name="connsiteX110" fmla="*/ 799 w 10000"/>
                    <a:gd name="connsiteY110" fmla="*/ 3825 h 9888"/>
                    <a:gd name="connsiteX111" fmla="*/ 799 w 10000"/>
                    <a:gd name="connsiteY111" fmla="*/ 3742 h 9888"/>
                    <a:gd name="connsiteX112" fmla="*/ 854 w 10000"/>
                    <a:gd name="connsiteY112" fmla="*/ 3661 h 9888"/>
                    <a:gd name="connsiteX113" fmla="*/ 854 w 10000"/>
                    <a:gd name="connsiteY113" fmla="*/ 3580 h 9888"/>
                    <a:gd name="connsiteX114" fmla="*/ 854 w 10000"/>
                    <a:gd name="connsiteY114" fmla="*/ 3479 h 9888"/>
                    <a:gd name="connsiteX115" fmla="*/ 854 w 10000"/>
                    <a:gd name="connsiteY115" fmla="*/ 3432 h 9888"/>
                    <a:gd name="connsiteX116" fmla="*/ 909 w 10000"/>
                    <a:gd name="connsiteY116" fmla="*/ 3383 h 9888"/>
                    <a:gd name="connsiteX117" fmla="*/ 992 w 10000"/>
                    <a:gd name="connsiteY117" fmla="*/ 3432 h 9888"/>
                    <a:gd name="connsiteX118" fmla="*/ 1047 w 10000"/>
                    <a:gd name="connsiteY118" fmla="*/ 3479 h 9888"/>
                    <a:gd name="connsiteX119" fmla="*/ 1047 w 10000"/>
                    <a:gd name="connsiteY119" fmla="*/ 3547 h 9888"/>
                    <a:gd name="connsiteX120" fmla="*/ 1074 w 10000"/>
                    <a:gd name="connsiteY120" fmla="*/ 3580 h 9888"/>
                    <a:gd name="connsiteX121" fmla="*/ 1185 w 10000"/>
                    <a:gd name="connsiteY121" fmla="*/ 3628 h 9888"/>
                    <a:gd name="connsiteX122" fmla="*/ 1185 w 10000"/>
                    <a:gd name="connsiteY122" fmla="*/ 3677 h 9888"/>
                    <a:gd name="connsiteX123" fmla="*/ 1240 w 10000"/>
                    <a:gd name="connsiteY123" fmla="*/ 3710 h 9888"/>
                    <a:gd name="connsiteX124" fmla="*/ 1267 w 10000"/>
                    <a:gd name="connsiteY124" fmla="*/ 3661 h 9888"/>
                    <a:gd name="connsiteX125" fmla="*/ 1240 w 10000"/>
                    <a:gd name="connsiteY125" fmla="*/ 3598 h 9888"/>
                    <a:gd name="connsiteX126" fmla="*/ 1240 w 10000"/>
                    <a:gd name="connsiteY126" fmla="*/ 3514 h 9888"/>
                    <a:gd name="connsiteX127" fmla="*/ 1240 w 10000"/>
                    <a:gd name="connsiteY127" fmla="*/ 3464 h 9888"/>
                    <a:gd name="connsiteX128" fmla="*/ 1240 w 10000"/>
                    <a:gd name="connsiteY128" fmla="*/ 3400 h 9888"/>
                    <a:gd name="connsiteX129" fmla="*/ 1267 w 10000"/>
                    <a:gd name="connsiteY129" fmla="*/ 3351 h 9888"/>
                    <a:gd name="connsiteX130" fmla="*/ 1377 w 10000"/>
                    <a:gd name="connsiteY130" fmla="*/ 3285 h 9888"/>
                    <a:gd name="connsiteX131" fmla="*/ 1515 w 10000"/>
                    <a:gd name="connsiteY131" fmla="*/ 3236 h 9888"/>
                    <a:gd name="connsiteX132" fmla="*/ 1570 w 10000"/>
                    <a:gd name="connsiteY132" fmla="*/ 3189 h 9888"/>
                    <a:gd name="connsiteX133" fmla="*/ 1515 w 10000"/>
                    <a:gd name="connsiteY133" fmla="*/ 3088 h 9888"/>
                    <a:gd name="connsiteX134" fmla="*/ 1377 w 10000"/>
                    <a:gd name="connsiteY134" fmla="*/ 3039 h 9888"/>
                    <a:gd name="connsiteX135" fmla="*/ 1240 w 10000"/>
                    <a:gd name="connsiteY135" fmla="*/ 3039 h 9888"/>
                    <a:gd name="connsiteX136" fmla="*/ 1185 w 10000"/>
                    <a:gd name="connsiteY136" fmla="*/ 3007 h 9888"/>
                    <a:gd name="connsiteX137" fmla="*/ 1129 w 10000"/>
                    <a:gd name="connsiteY137" fmla="*/ 3007 h 9888"/>
                    <a:gd name="connsiteX138" fmla="*/ 1047 w 10000"/>
                    <a:gd name="connsiteY138" fmla="*/ 3073 h 9888"/>
                    <a:gd name="connsiteX139" fmla="*/ 1047 w 10000"/>
                    <a:gd name="connsiteY139" fmla="*/ 3122 h 9888"/>
                    <a:gd name="connsiteX140" fmla="*/ 992 w 10000"/>
                    <a:gd name="connsiteY140" fmla="*/ 3154 h 9888"/>
                    <a:gd name="connsiteX141" fmla="*/ 992 w 10000"/>
                    <a:gd name="connsiteY141" fmla="*/ 3204 h 9888"/>
                    <a:gd name="connsiteX142" fmla="*/ 992 w 10000"/>
                    <a:gd name="connsiteY142" fmla="*/ 3204 h 9888"/>
                    <a:gd name="connsiteX143" fmla="*/ 992 w 10000"/>
                    <a:gd name="connsiteY143" fmla="*/ 3236 h 9888"/>
                    <a:gd name="connsiteX144" fmla="*/ 937 w 10000"/>
                    <a:gd name="connsiteY144" fmla="*/ 3270 h 9888"/>
                    <a:gd name="connsiteX145" fmla="*/ 937 w 10000"/>
                    <a:gd name="connsiteY145" fmla="*/ 3270 h 9888"/>
                    <a:gd name="connsiteX146" fmla="*/ 909 w 10000"/>
                    <a:gd name="connsiteY146" fmla="*/ 3236 h 9888"/>
                    <a:gd name="connsiteX147" fmla="*/ 854 w 10000"/>
                    <a:gd name="connsiteY147" fmla="*/ 3236 h 9888"/>
                    <a:gd name="connsiteX148" fmla="*/ 744 w 10000"/>
                    <a:gd name="connsiteY148" fmla="*/ 3154 h 9888"/>
                    <a:gd name="connsiteX149" fmla="*/ 606 w 10000"/>
                    <a:gd name="connsiteY149" fmla="*/ 3122 h 9888"/>
                    <a:gd name="connsiteX150" fmla="*/ 579 w 10000"/>
                    <a:gd name="connsiteY150" fmla="*/ 3073 h 9888"/>
                    <a:gd name="connsiteX151" fmla="*/ 523 w 10000"/>
                    <a:gd name="connsiteY151" fmla="*/ 3007 h 9888"/>
                    <a:gd name="connsiteX152" fmla="*/ 468 w 10000"/>
                    <a:gd name="connsiteY152" fmla="*/ 2960 h 9888"/>
                    <a:gd name="connsiteX153" fmla="*/ 468 w 10000"/>
                    <a:gd name="connsiteY153" fmla="*/ 2877 h 9888"/>
                    <a:gd name="connsiteX154" fmla="*/ 579 w 10000"/>
                    <a:gd name="connsiteY154" fmla="*/ 2812 h 9888"/>
                    <a:gd name="connsiteX155" fmla="*/ 579 w 10000"/>
                    <a:gd name="connsiteY155" fmla="*/ 2730 h 9888"/>
                    <a:gd name="connsiteX156" fmla="*/ 523 w 10000"/>
                    <a:gd name="connsiteY156" fmla="*/ 2647 h 9888"/>
                    <a:gd name="connsiteX157" fmla="*/ 468 w 10000"/>
                    <a:gd name="connsiteY157" fmla="*/ 2615 h 9888"/>
                    <a:gd name="connsiteX158" fmla="*/ 413 w 10000"/>
                    <a:gd name="connsiteY158" fmla="*/ 2534 h 9888"/>
                    <a:gd name="connsiteX159" fmla="*/ 386 w 10000"/>
                    <a:gd name="connsiteY159" fmla="*/ 2484 h 9888"/>
                    <a:gd name="connsiteX160" fmla="*/ 331 w 10000"/>
                    <a:gd name="connsiteY160" fmla="*/ 2453 h 9888"/>
                    <a:gd name="connsiteX161" fmla="*/ 331 w 10000"/>
                    <a:gd name="connsiteY161" fmla="*/ 2369 h 9888"/>
                    <a:gd name="connsiteX162" fmla="*/ 275 w 10000"/>
                    <a:gd name="connsiteY162" fmla="*/ 2336 h 9888"/>
                    <a:gd name="connsiteX163" fmla="*/ 220 w 10000"/>
                    <a:gd name="connsiteY163" fmla="*/ 2289 h 9888"/>
                    <a:gd name="connsiteX164" fmla="*/ 193 w 10000"/>
                    <a:gd name="connsiteY164" fmla="*/ 2222 h 9888"/>
                    <a:gd name="connsiteX165" fmla="*/ 193 w 10000"/>
                    <a:gd name="connsiteY165" fmla="*/ 2190 h 9888"/>
                    <a:gd name="connsiteX166" fmla="*/ 138 w 10000"/>
                    <a:gd name="connsiteY166" fmla="*/ 2142 h 9888"/>
                    <a:gd name="connsiteX167" fmla="*/ 83 w 10000"/>
                    <a:gd name="connsiteY167" fmla="*/ 2077 h 9888"/>
                    <a:gd name="connsiteX168" fmla="*/ 83 w 10000"/>
                    <a:gd name="connsiteY168" fmla="*/ 2026 h 9888"/>
                    <a:gd name="connsiteX169" fmla="*/ 83 w 10000"/>
                    <a:gd name="connsiteY169" fmla="*/ 1978 h 9888"/>
                    <a:gd name="connsiteX170" fmla="*/ 138 w 10000"/>
                    <a:gd name="connsiteY170" fmla="*/ 1912 h 9888"/>
                    <a:gd name="connsiteX171" fmla="*/ 138 w 10000"/>
                    <a:gd name="connsiteY171" fmla="*/ 1831 h 9888"/>
                    <a:gd name="connsiteX172" fmla="*/ 193 w 10000"/>
                    <a:gd name="connsiteY172" fmla="*/ 1782 h 9888"/>
                    <a:gd name="connsiteX173" fmla="*/ 220 w 10000"/>
                    <a:gd name="connsiteY173" fmla="*/ 1682 h 9888"/>
                    <a:gd name="connsiteX174" fmla="*/ 220 w 10000"/>
                    <a:gd name="connsiteY174" fmla="*/ 1585 h 9888"/>
                    <a:gd name="connsiteX175" fmla="*/ 220 w 10000"/>
                    <a:gd name="connsiteY175" fmla="*/ 1520 h 9888"/>
                    <a:gd name="connsiteX176" fmla="*/ 220 w 10000"/>
                    <a:gd name="connsiteY176" fmla="*/ 1471 h 9888"/>
                    <a:gd name="connsiteX177" fmla="*/ 220 w 10000"/>
                    <a:gd name="connsiteY177" fmla="*/ 1375 h 9888"/>
                    <a:gd name="connsiteX178" fmla="*/ 275 w 10000"/>
                    <a:gd name="connsiteY178" fmla="*/ 1324 h 9888"/>
                    <a:gd name="connsiteX179" fmla="*/ 331 w 10000"/>
                    <a:gd name="connsiteY179" fmla="*/ 1291 h 9888"/>
                    <a:gd name="connsiteX180" fmla="*/ 386 w 10000"/>
                    <a:gd name="connsiteY180" fmla="*/ 1273 h 9888"/>
                    <a:gd name="connsiteX181" fmla="*/ 386 w 10000"/>
                    <a:gd name="connsiteY181" fmla="*/ 1209 h 9888"/>
                    <a:gd name="connsiteX182" fmla="*/ 331 w 10000"/>
                    <a:gd name="connsiteY182" fmla="*/ 1161 h 9888"/>
                    <a:gd name="connsiteX183" fmla="*/ 275 w 10000"/>
                    <a:gd name="connsiteY183" fmla="*/ 1096 h 9888"/>
                    <a:gd name="connsiteX184" fmla="*/ 275 w 10000"/>
                    <a:gd name="connsiteY184" fmla="*/ 1046 h 9888"/>
                    <a:gd name="connsiteX185" fmla="*/ 275 w 10000"/>
                    <a:gd name="connsiteY185" fmla="*/ 932 h 9888"/>
                    <a:gd name="connsiteX186" fmla="*/ 193 w 10000"/>
                    <a:gd name="connsiteY186" fmla="*/ 882 h 9888"/>
                    <a:gd name="connsiteX187" fmla="*/ 138 w 10000"/>
                    <a:gd name="connsiteY187" fmla="*/ 786 h 9888"/>
                    <a:gd name="connsiteX188" fmla="*/ 193 w 10000"/>
                    <a:gd name="connsiteY188" fmla="*/ 769 h 9888"/>
                    <a:gd name="connsiteX189" fmla="*/ 138 w 10000"/>
                    <a:gd name="connsiteY189" fmla="*/ 736 h 9888"/>
                    <a:gd name="connsiteX190" fmla="*/ 138 w 10000"/>
                    <a:gd name="connsiteY190" fmla="*/ 587 h 9888"/>
                    <a:gd name="connsiteX191" fmla="*/ 83 w 10000"/>
                    <a:gd name="connsiteY191" fmla="*/ 572 h 9888"/>
                    <a:gd name="connsiteX192" fmla="*/ 55 w 10000"/>
                    <a:gd name="connsiteY192" fmla="*/ 507 h 9888"/>
                    <a:gd name="connsiteX193" fmla="*/ 0 w 10000"/>
                    <a:gd name="connsiteY193" fmla="*/ 459 h 9888"/>
                    <a:gd name="connsiteX194" fmla="*/ 55 w 10000"/>
                    <a:gd name="connsiteY194" fmla="*/ 425 h 9888"/>
                    <a:gd name="connsiteX195" fmla="*/ 55 w 10000"/>
                    <a:gd name="connsiteY195" fmla="*/ 344 h 9888"/>
                    <a:gd name="connsiteX196" fmla="*/ 83 w 10000"/>
                    <a:gd name="connsiteY196" fmla="*/ 262 h 9888"/>
                    <a:gd name="connsiteX197" fmla="*/ 220 w 10000"/>
                    <a:gd name="connsiteY197" fmla="*/ 228 h 9888"/>
                    <a:gd name="connsiteX198" fmla="*/ 331 w 10000"/>
                    <a:gd name="connsiteY198" fmla="*/ 180 h 9888"/>
                    <a:gd name="connsiteX199" fmla="*/ 413 w 10000"/>
                    <a:gd name="connsiteY199" fmla="*/ 83 h 9888"/>
                    <a:gd name="connsiteX200" fmla="*/ 606 w 10000"/>
                    <a:gd name="connsiteY200" fmla="*/ 0 h 9888"/>
                    <a:gd name="connsiteX201" fmla="*/ 4408 w 10000"/>
                    <a:gd name="connsiteY201" fmla="*/ 2697 h 9888"/>
                    <a:gd name="connsiteX202" fmla="*/ 4545 w 10000"/>
                    <a:gd name="connsiteY202" fmla="*/ 2877 h 9888"/>
                    <a:gd name="connsiteX203" fmla="*/ 4628 w 10000"/>
                    <a:gd name="connsiteY203" fmla="*/ 2960 h 9888"/>
                    <a:gd name="connsiteX204" fmla="*/ 4738 w 10000"/>
                    <a:gd name="connsiteY204" fmla="*/ 3039 h 9888"/>
                    <a:gd name="connsiteX205" fmla="*/ 4821 w 10000"/>
                    <a:gd name="connsiteY205" fmla="*/ 3154 h 9888"/>
                    <a:gd name="connsiteX206" fmla="*/ 5014 w 10000"/>
                    <a:gd name="connsiteY206" fmla="*/ 3351 h 9888"/>
                    <a:gd name="connsiteX207" fmla="*/ 5152 w 10000"/>
                    <a:gd name="connsiteY207" fmla="*/ 3464 h 9888"/>
                    <a:gd name="connsiteX208" fmla="*/ 5455 w 10000"/>
                    <a:gd name="connsiteY208" fmla="*/ 3742 h 9888"/>
                    <a:gd name="connsiteX209" fmla="*/ 5675 w 10000"/>
                    <a:gd name="connsiteY209" fmla="*/ 3988 h 9888"/>
                    <a:gd name="connsiteX210" fmla="*/ 6061 w 10000"/>
                    <a:gd name="connsiteY210" fmla="*/ 4333 h 9888"/>
                    <a:gd name="connsiteX211" fmla="*/ 6446 w 10000"/>
                    <a:gd name="connsiteY211" fmla="*/ 4724 h 9888"/>
                    <a:gd name="connsiteX212" fmla="*/ 6804 w 10000"/>
                    <a:gd name="connsiteY212" fmla="*/ 5000 h 9888"/>
                    <a:gd name="connsiteX213" fmla="*/ 7190 w 10000"/>
                    <a:gd name="connsiteY213" fmla="*/ 5427 h 9888"/>
                    <a:gd name="connsiteX214" fmla="*/ 7521 w 10000"/>
                    <a:gd name="connsiteY214" fmla="*/ 5737 h 9888"/>
                    <a:gd name="connsiteX215" fmla="*/ 7851 w 10000"/>
                    <a:gd name="connsiteY215" fmla="*/ 6048 h 9888"/>
                    <a:gd name="connsiteX216" fmla="*/ 8705 w 10000"/>
                    <a:gd name="connsiteY216" fmla="*/ 6833 h 9888"/>
                    <a:gd name="connsiteX217" fmla="*/ 8953 w 10000"/>
                    <a:gd name="connsiteY217" fmla="*/ 7076 h 9888"/>
                    <a:gd name="connsiteX218" fmla="*/ 9174 w 10000"/>
                    <a:gd name="connsiteY218" fmla="*/ 7289 h 9888"/>
                    <a:gd name="connsiteX219" fmla="*/ 9339 w 10000"/>
                    <a:gd name="connsiteY219" fmla="*/ 7419 h 9888"/>
                    <a:gd name="connsiteX220" fmla="*/ 9477 w 10000"/>
                    <a:gd name="connsiteY220" fmla="*/ 7535 h 9888"/>
                    <a:gd name="connsiteX221" fmla="*/ 9504 w 10000"/>
                    <a:gd name="connsiteY221" fmla="*/ 7615 h 9888"/>
                    <a:gd name="connsiteX222" fmla="*/ 9559 w 10000"/>
                    <a:gd name="connsiteY222" fmla="*/ 7682 h 9888"/>
                    <a:gd name="connsiteX223" fmla="*/ 9559 w 10000"/>
                    <a:gd name="connsiteY223" fmla="*/ 7780 h 9888"/>
                    <a:gd name="connsiteX224" fmla="*/ 9669 w 10000"/>
                    <a:gd name="connsiteY224" fmla="*/ 7961 h 9888"/>
                    <a:gd name="connsiteX225" fmla="*/ 9697 w 10000"/>
                    <a:gd name="connsiteY225" fmla="*/ 8042 h 9888"/>
                    <a:gd name="connsiteX226" fmla="*/ 9752 w 10000"/>
                    <a:gd name="connsiteY226" fmla="*/ 8089 h 9888"/>
                    <a:gd name="connsiteX227" fmla="*/ 9835 w 10000"/>
                    <a:gd name="connsiteY227" fmla="*/ 8189 h 9888"/>
                    <a:gd name="connsiteX228" fmla="*/ 9945 w 10000"/>
                    <a:gd name="connsiteY228" fmla="*/ 8238 h 9888"/>
                    <a:gd name="connsiteX229" fmla="*/ 10000 w 10000"/>
                    <a:gd name="connsiteY229" fmla="*/ 8319 h 9888"/>
                    <a:gd name="connsiteX230" fmla="*/ 10000 w 10000"/>
                    <a:gd name="connsiteY230" fmla="*/ 8384 h 9888"/>
                    <a:gd name="connsiteX231" fmla="*/ 10000 w 10000"/>
                    <a:gd name="connsiteY231" fmla="*/ 8433 h 9888"/>
                    <a:gd name="connsiteX232" fmla="*/ 9945 w 10000"/>
                    <a:gd name="connsiteY232" fmla="*/ 8466 h 9888"/>
                    <a:gd name="connsiteX233" fmla="*/ 9835 w 10000"/>
                    <a:gd name="connsiteY233" fmla="*/ 8481 h 9888"/>
                    <a:gd name="connsiteX234" fmla="*/ 9752 w 10000"/>
                    <a:gd name="connsiteY234" fmla="*/ 8515 h 9888"/>
                    <a:gd name="connsiteX235" fmla="*/ 9669 w 10000"/>
                    <a:gd name="connsiteY235" fmla="*/ 8546 h 9888"/>
                    <a:gd name="connsiteX236" fmla="*/ 9559 w 10000"/>
                    <a:gd name="connsiteY236" fmla="*/ 8597 h 9888"/>
                    <a:gd name="connsiteX237" fmla="*/ 9504 w 10000"/>
                    <a:gd name="connsiteY237" fmla="*/ 8664 h 9888"/>
                    <a:gd name="connsiteX238" fmla="*/ 9421 w 10000"/>
                    <a:gd name="connsiteY238" fmla="*/ 8664 h 9888"/>
                    <a:gd name="connsiteX239" fmla="*/ 9366 w 10000"/>
                    <a:gd name="connsiteY239" fmla="*/ 8710 h 9888"/>
                    <a:gd name="connsiteX240" fmla="*/ 9366 w 10000"/>
                    <a:gd name="connsiteY240" fmla="*/ 8778 h 9888"/>
                    <a:gd name="connsiteX241" fmla="*/ 9366 w 10000"/>
                    <a:gd name="connsiteY241" fmla="*/ 8859 h 9888"/>
                    <a:gd name="connsiteX242" fmla="*/ 9366 w 10000"/>
                    <a:gd name="connsiteY242" fmla="*/ 8906 h 9888"/>
                    <a:gd name="connsiteX243" fmla="*/ 9284 w 10000"/>
                    <a:gd name="connsiteY243" fmla="*/ 8972 h 9888"/>
                    <a:gd name="connsiteX244" fmla="*/ 9284 w 10000"/>
                    <a:gd name="connsiteY244" fmla="*/ 9022 h 9888"/>
                    <a:gd name="connsiteX245" fmla="*/ 9284 w 10000"/>
                    <a:gd name="connsiteY245" fmla="*/ 9056 h 9888"/>
                    <a:gd name="connsiteX246" fmla="*/ 9229 w 10000"/>
                    <a:gd name="connsiteY246" fmla="*/ 9086 h 9888"/>
                    <a:gd name="connsiteX247" fmla="*/ 9174 w 10000"/>
                    <a:gd name="connsiteY247" fmla="*/ 9104 h 9888"/>
                    <a:gd name="connsiteX248" fmla="*/ 9146 w 10000"/>
                    <a:gd name="connsiteY248" fmla="*/ 9136 h 9888"/>
                    <a:gd name="connsiteX249" fmla="*/ 9091 w 10000"/>
                    <a:gd name="connsiteY249" fmla="*/ 9169 h 9888"/>
                    <a:gd name="connsiteX250" fmla="*/ 9036 w 10000"/>
                    <a:gd name="connsiteY250" fmla="*/ 9185 h 9888"/>
                    <a:gd name="connsiteX251" fmla="*/ 8953 w 10000"/>
                    <a:gd name="connsiteY251" fmla="*/ 9218 h 9888"/>
                    <a:gd name="connsiteX252" fmla="*/ 8898 w 10000"/>
                    <a:gd name="connsiteY252" fmla="*/ 9251 h 9888"/>
                    <a:gd name="connsiteX253" fmla="*/ 8898 w 10000"/>
                    <a:gd name="connsiteY253" fmla="*/ 9282 h 9888"/>
                    <a:gd name="connsiteX254" fmla="*/ 8898 w 10000"/>
                    <a:gd name="connsiteY254" fmla="*/ 9300 h 9888"/>
                    <a:gd name="connsiteX255" fmla="*/ 8898 w 10000"/>
                    <a:gd name="connsiteY255" fmla="*/ 9333 h 9888"/>
                    <a:gd name="connsiteX256" fmla="*/ 8953 w 10000"/>
                    <a:gd name="connsiteY256" fmla="*/ 9364 h 9888"/>
                    <a:gd name="connsiteX257" fmla="*/ 8898 w 10000"/>
                    <a:gd name="connsiteY257" fmla="*/ 9415 h 9888"/>
                    <a:gd name="connsiteX258" fmla="*/ 8843 w 10000"/>
                    <a:gd name="connsiteY258" fmla="*/ 9481 h 9888"/>
                    <a:gd name="connsiteX259" fmla="*/ 8843 w 10000"/>
                    <a:gd name="connsiteY259" fmla="*/ 9497 h 9888"/>
                    <a:gd name="connsiteX260" fmla="*/ 8953 w 10000"/>
                    <a:gd name="connsiteY260" fmla="*/ 9528 h 9888"/>
                    <a:gd name="connsiteX261" fmla="*/ 8981 w 10000"/>
                    <a:gd name="connsiteY261" fmla="*/ 9594 h 9888"/>
                    <a:gd name="connsiteX262" fmla="*/ 9036 w 10000"/>
                    <a:gd name="connsiteY262" fmla="*/ 9610 h 9888"/>
                    <a:gd name="connsiteX263" fmla="*/ 9146 w 10000"/>
                    <a:gd name="connsiteY263" fmla="*/ 9641 h 9888"/>
                    <a:gd name="connsiteX264" fmla="*/ 9146 w 10000"/>
                    <a:gd name="connsiteY264" fmla="*/ 9676 h 9888"/>
                    <a:gd name="connsiteX265" fmla="*/ 9146 w 10000"/>
                    <a:gd name="connsiteY265" fmla="*/ 9691 h 9888"/>
                    <a:gd name="connsiteX266" fmla="*/ 9146 w 10000"/>
                    <a:gd name="connsiteY266" fmla="*/ 9725 h 9888"/>
                    <a:gd name="connsiteX267" fmla="*/ 9091 w 10000"/>
                    <a:gd name="connsiteY267" fmla="*/ 9790 h 9888"/>
                    <a:gd name="connsiteX268" fmla="*/ 9036 w 10000"/>
                    <a:gd name="connsiteY268" fmla="*/ 9807 h 9888"/>
                    <a:gd name="connsiteX269" fmla="*/ 8981 w 10000"/>
                    <a:gd name="connsiteY269" fmla="*/ 9837 h 9888"/>
                    <a:gd name="connsiteX270" fmla="*/ 8953 w 10000"/>
                    <a:gd name="connsiteY270" fmla="*/ 9873 h 9888"/>
                    <a:gd name="connsiteX271" fmla="*/ 8898 w 10000"/>
                    <a:gd name="connsiteY271" fmla="*/ 9873 h 9888"/>
                    <a:gd name="connsiteX272" fmla="*/ 8843 w 10000"/>
                    <a:gd name="connsiteY272" fmla="*/ 9837 h 9888"/>
                    <a:gd name="connsiteX273" fmla="*/ 8815 w 10000"/>
                    <a:gd name="connsiteY273" fmla="*/ 9837 h 9888"/>
                    <a:gd name="connsiteX274" fmla="*/ 8705 w 10000"/>
                    <a:gd name="connsiteY274" fmla="*/ 9837 h 9888"/>
                    <a:gd name="connsiteX275" fmla="*/ 8705 w 10000"/>
                    <a:gd name="connsiteY275" fmla="*/ 9873 h 9888"/>
                    <a:gd name="connsiteX276" fmla="*/ 8650 w 10000"/>
                    <a:gd name="connsiteY276" fmla="*/ 9873 h 9888"/>
                    <a:gd name="connsiteX277" fmla="*/ 8623 w 10000"/>
                    <a:gd name="connsiteY277" fmla="*/ 9888 h 9888"/>
                    <a:gd name="connsiteX278" fmla="*/ 8567 w 10000"/>
                    <a:gd name="connsiteY278" fmla="*/ 9888 h 9888"/>
                    <a:gd name="connsiteX0" fmla="*/ 8567 w 10000"/>
                    <a:gd name="connsiteY0" fmla="*/ 9916 h 9916"/>
                    <a:gd name="connsiteX1" fmla="*/ 8320 w 10000"/>
                    <a:gd name="connsiteY1" fmla="*/ 9916 h 9916"/>
                    <a:gd name="connsiteX2" fmla="*/ 8182 w 10000"/>
                    <a:gd name="connsiteY2" fmla="*/ 9916 h 9916"/>
                    <a:gd name="connsiteX3" fmla="*/ 8044 w 10000"/>
                    <a:gd name="connsiteY3" fmla="*/ 9864 h 9916"/>
                    <a:gd name="connsiteX4" fmla="*/ 7851 w 10000"/>
                    <a:gd name="connsiteY4" fmla="*/ 9864 h 9916"/>
                    <a:gd name="connsiteX5" fmla="*/ 7631 w 10000"/>
                    <a:gd name="connsiteY5" fmla="*/ 9864 h 9916"/>
                    <a:gd name="connsiteX6" fmla="*/ 7383 w 10000"/>
                    <a:gd name="connsiteY6" fmla="*/ 9817 h 9916"/>
                    <a:gd name="connsiteX7" fmla="*/ 7190 w 10000"/>
                    <a:gd name="connsiteY7" fmla="*/ 9786 h 9916"/>
                    <a:gd name="connsiteX8" fmla="*/ 6970 w 10000"/>
                    <a:gd name="connsiteY8" fmla="*/ 9786 h 9916"/>
                    <a:gd name="connsiteX9" fmla="*/ 6722 w 10000"/>
                    <a:gd name="connsiteY9" fmla="*/ 9786 h 9916"/>
                    <a:gd name="connsiteX10" fmla="*/ 6529 w 10000"/>
                    <a:gd name="connsiteY10" fmla="*/ 9751 h 9916"/>
                    <a:gd name="connsiteX11" fmla="*/ 6391 w 10000"/>
                    <a:gd name="connsiteY11" fmla="*/ 9717 h 9916"/>
                    <a:gd name="connsiteX12" fmla="*/ 6198 w 10000"/>
                    <a:gd name="connsiteY12" fmla="*/ 9717 h 9916"/>
                    <a:gd name="connsiteX13" fmla="*/ 6061 w 10000"/>
                    <a:gd name="connsiteY13" fmla="*/ 9702 h 9916"/>
                    <a:gd name="connsiteX14" fmla="*/ 5950 w 10000"/>
                    <a:gd name="connsiteY14" fmla="*/ 9666 h 9916"/>
                    <a:gd name="connsiteX15" fmla="*/ 5730 w 10000"/>
                    <a:gd name="connsiteY15" fmla="*/ 9666 h 9916"/>
                    <a:gd name="connsiteX16" fmla="*/ 5620 w 10000"/>
                    <a:gd name="connsiteY16" fmla="*/ 9702 h 9916"/>
                    <a:gd name="connsiteX17" fmla="*/ 5537 w 10000"/>
                    <a:gd name="connsiteY17" fmla="*/ 9635 h 9916"/>
                    <a:gd name="connsiteX18" fmla="*/ 5537 w 10000"/>
                    <a:gd name="connsiteY18" fmla="*/ 9584 h 9916"/>
                    <a:gd name="connsiteX19" fmla="*/ 5537 w 10000"/>
                    <a:gd name="connsiteY19" fmla="*/ 9469 h 9916"/>
                    <a:gd name="connsiteX20" fmla="*/ 5537 w 10000"/>
                    <a:gd name="connsiteY20" fmla="*/ 9469 h 9916"/>
                    <a:gd name="connsiteX21" fmla="*/ 5592 w 10000"/>
                    <a:gd name="connsiteY21" fmla="*/ 9402 h 9916"/>
                    <a:gd name="connsiteX22" fmla="*/ 5592 w 10000"/>
                    <a:gd name="connsiteY22" fmla="*/ 9402 h 9916"/>
                    <a:gd name="connsiteX23" fmla="*/ 5592 w 10000"/>
                    <a:gd name="connsiteY23" fmla="*/ 9303 h 9916"/>
                    <a:gd name="connsiteX24" fmla="*/ 5592 w 10000"/>
                    <a:gd name="connsiteY24" fmla="*/ 9189 h 9916"/>
                    <a:gd name="connsiteX25" fmla="*/ 5537 w 10000"/>
                    <a:gd name="connsiteY25" fmla="*/ 9075 h 9916"/>
                    <a:gd name="connsiteX26" fmla="*/ 5537 w 10000"/>
                    <a:gd name="connsiteY26" fmla="*/ 9008 h 9916"/>
                    <a:gd name="connsiteX27" fmla="*/ 5455 w 10000"/>
                    <a:gd name="connsiteY27" fmla="*/ 8923 h 9916"/>
                    <a:gd name="connsiteX28" fmla="*/ 5399 w 10000"/>
                    <a:gd name="connsiteY28" fmla="*/ 8840 h 9916"/>
                    <a:gd name="connsiteX29" fmla="*/ 5262 w 10000"/>
                    <a:gd name="connsiteY29" fmla="*/ 8759 h 9916"/>
                    <a:gd name="connsiteX30" fmla="*/ 5124 w 10000"/>
                    <a:gd name="connsiteY30" fmla="*/ 8643 h 9916"/>
                    <a:gd name="connsiteX31" fmla="*/ 4959 w 10000"/>
                    <a:gd name="connsiteY31" fmla="*/ 8559 h 9916"/>
                    <a:gd name="connsiteX32" fmla="*/ 4876 w 10000"/>
                    <a:gd name="connsiteY32" fmla="*/ 8413 h 9916"/>
                    <a:gd name="connsiteX33" fmla="*/ 4738 w 10000"/>
                    <a:gd name="connsiteY33" fmla="*/ 8297 h 9916"/>
                    <a:gd name="connsiteX34" fmla="*/ 4628 w 10000"/>
                    <a:gd name="connsiteY34" fmla="*/ 8247 h 9916"/>
                    <a:gd name="connsiteX35" fmla="*/ 4408 w 10000"/>
                    <a:gd name="connsiteY35" fmla="*/ 8213 h 9916"/>
                    <a:gd name="connsiteX36" fmla="*/ 4353 w 10000"/>
                    <a:gd name="connsiteY36" fmla="*/ 8163 h 9916"/>
                    <a:gd name="connsiteX37" fmla="*/ 4353 w 10000"/>
                    <a:gd name="connsiteY37" fmla="*/ 8080 h 9916"/>
                    <a:gd name="connsiteX38" fmla="*/ 4353 w 10000"/>
                    <a:gd name="connsiteY38" fmla="*/ 8016 h 9916"/>
                    <a:gd name="connsiteX39" fmla="*/ 4353 w 10000"/>
                    <a:gd name="connsiteY39" fmla="*/ 7967 h 9916"/>
                    <a:gd name="connsiteX40" fmla="*/ 4353 w 10000"/>
                    <a:gd name="connsiteY40" fmla="*/ 7967 h 9916"/>
                    <a:gd name="connsiteX41" fmla="*/ 4298 w 10000"/>
                    <a:gd name="connsiteY41" fmla="*/ 7899 h 9916"/>
                    <a:gd name="connsiteX42" fmla="*/ 4298 w 10000"/>
                    <a:gd name="connsiteY42" fmla="*/ 7881 h 9916"/>
                    <a:gd name="connsiteX43" fmla="*/ 4298 w 10000"/>
                    <a:gd name="connsiteY43" fmla="*/ 7881 h 9916"/>
                    <a:gd name="connsiteX44" fmla="*/ 4215 w 10000"/>
                    <a:gd name="connsiteY44" fmla="*/ 7850 h 9916"/>
                    <a:gd name="connsiteX45" fmla="*/ 4105 w 10000"/>
                    <a:gd name="connsiteY45" fmla="*/ 7815 h 9916"/>
                    <a:gd name="connsiteX46" fmla="*/ 4022 w 10000"/>
                    <a:gd name="connsiteY46" fmla="*/ 7850 h 9916"/>
                    <a:gd name="connsiteX47" fmla="*/ 3939 w 10000"/>
                    <a:gd name="connsiteY47" fmla="*/ 7881 h 9916"/>
                    <a:gd name="connsiteX48" fmla="*/ 3884 w 10000"/>
                    <a:gd name="connsiteY48" fmla="*/ 7815 h 9916"/>
                    <a:gd name="connsiteX49" fmla="*/ 3609 w 10000"/>
                    <a:gd name="connsiteY49" fmla="*/ 7685 h 9916"/>
                    <a:gd name="connsiteX50" fmla="*/ 3416 w 10000"/>
                    <a:gd name="connsiteY50" fmla="*/ 7588 h 9916"/>
                    <a:gd name="connsiteX51" fmla="*/ 3416 w 10000"/>
                    <a:gd name="connsiteY51" fmla="*/ 7536 h 9916"/>
                    <a:gd name="connsiteX52" fmla="*/ 3306 w 10000"/>
                    <a:gd name="connsiteY52" fmla="*/ 7485 h 9916"/>
                    <a:gd name="connsiteX53" fmla="*/ 3168 w 10000"/>
                    <a:gd name="connsiteY53" fmla="*/ 7387 h 9916"/>
                    <a:gd name="connsiteX54" fmla="*/ 3030 w 10000"/>
                    <a:gd name="connsiteY54" fmla="*/ 7288 h 9916"/>
                    <a:gd name="connsiteX55" fmla="*/ 2893 w 10000"/>
                    <a:gd name="connsiteY55" fmla="*/ 7255 h 9916"/>
                    <a:gd name="connsiteX56" fmla="*/ 2782 w 10000"/>
                    <a:gd name="connsiteY56" fmla="*/ 7255 h 9916"/>
                    <a:gd name="connsiteX57" fmla="*/ 2700 w 10000"/>
                    <a:gd name="connsiteY57" fmla="*/ 7255 h 9916"/>
                    <a:gd name="connsiteX58" fmla="*/ 2562 w 10000"/>
                    <a:gd name="connsiteY58" fmla="*/ 7189 h 9916"/>
                    <a:gd name="connsiteX59" fmla="*/ 2369 w 10000"/>
                    <a:gd name="connsiteY59" fmla="*/ 7072 h 9916"/>
                    <a:gd name="connsiteX60" fmla="*/ 2231 w 10000"/>
                    <a:gd name="connsiteY60" fmla="*/ 7024 h 9916"/>
                    <a:gd name="connsiteX61" fmla="*/ 2039 w 10000"/>
                    <a:gd name="connsiteY61" fmla="*/ 6990 h 9916"/>
                    <a:gd name="connsiteX62" fmla="*/ 1901 w 10000"/>
                    <a:gd name="connsiteY62" fmla="*/ 6941 h 9916"/>
                    <a:gd name="connsiteX63" fmla="*/ 1846 w 10000"/>
                    <a:gd name="connsiteY63" fmla="*/ 6875 h 9916"/>
                    <a:gd name="connsiteX64" fmla="*/ 1846 w 10000"/>
                    <a:gd name="connsiteY64" fmla="*/ 6791 h 9916"/>
                    <a:gd name="connsiteX65" fmla="*/ 1901 w 10000"/>
                    <a:gd name="connsiteY65" fmla="*/ 6775 h 9916"/>
                    <a:gd name="connsiteX66" fmla="*/ 1901 w 10000"/>
                    <a:gd name="connsiteY66" fmla="*/ 6677 h 9916"/>
                    <a:gd name="connsiteX67" fmla="*/ 1901 w 10000"/>
                    <a:gd name="connsiteY67" fmla="*/ 6594 h 9916"/>
                    <a:gd name="connsiteX68" fmla="*/ 1901 w 10000"/>
                    <a:gd name="connsiteY68" fmla="*/ 6545 h 9916"/>
                    <a:gd name="connsiteX69" fmla="*/ 1983 w 10000"/>
                    <a:gd name="connsiteY69" fmla="*/ 6461 h 9916"/>
                    <a:gd name="connsiteX70" fmla="*/ 2039 w 10000"/>
                    <a:gd name="connsiteY70" fmla="*/ 6395 h 9916"/>
                    <a:gd name="connsiteX71" fmla="*/ 2039 w 10000"/>
                    <a:gd name="connsiteY71" fmla="*/ 6345 h 9916"/>
                    <a:gd name="connsiteX72" fmla="*/ 1983 w 10000"/>
                    <a:gd name="connsiteY72" fmla="*/ 6279 h 9916"/>
                    <a:gd name="connsiteX73" fmla="*/ 1901 w 10000"/>
                    <a:gd name="connsiteY73" fmla="*/ 6196 h 9916"/>
                    <a:gd name="connsiteX74" fmla="*/ 1791 w 10000"/>
                    <a:gd name="connsiteY74" fmla="*/ 6165 h 9916"/>
                    <a:gd name="connsiteX75" fmla="*/ 1791 w 10000"/>
                    <a:gd name="connsiteY75" fmla="*/ 6114 h 9916"/>
                    <a:gd name="connsiteX76" fmla="*/ 1846 w 10000"/>
                    <a:gd name="connsiteY76" fmla="*/ 6033 h 9916"/>
                    <a:gd name="connsiteX77" fmla="*/ 1736 w 10000"/>
                    <a:gd name="connsiteY77" fmla="*/ 5915 h 9916"/>
                    <a:gd name="connsiteX78" fmla="*/ 1653 w 10000"/>
                    <a:gd name="connsiteY78" fmla="*/ 5832 h 9916"/>
                    <a:gd name="connsiteX79" fmla="*/ 1653 w 10000"/>
                    <a:gd name="connsiteY79" fmla="*/ 5751 h 9916"/>
                    <a:gd name="connsiteX80" fmla="*/ 1598 w 10000"/>
                    <a:gd name="connsiteY80" fmla="*/ 5668 h 9916"/>
                    <a:gd name="connsiteX81" fmla="*/ 1515 w 10000"/>
                    <a:gd name="connsiteY81" fmla="*/ 5603 h 9916"/>
                    <a:gd name="connsiteX82" fmla="*/ 1460 w 10000"/>
                    <a:gd name="connsiteY82" fmla="*/ 5486 h 9916"/>
                    <a:gd name="connsiteX83" fmla="*/ 1322 w 10000"/>
                    <a:gd name="connsiteY83" fmla="*/ 5354 h 9916"/>
                    <a:gd name="connsiteX84" fmla="*/ 1267 w 10000"/>
                    <a:gd name="connsiteY84" fmla="*/ 5288 h 9916"/>
                    <a:gd name="connsiteX85" fmla="*/ 1185 w 10000"/>
                    <a:gd name="connsiteY85" fmla="*/ 5171 h 9916"/>
                    <a:gd name="connsiteX86" fmla="*/ 1185 w 10000"/>
                    <a:gd name="connsiteY86" fmla="*/ 5123 h 9916"/>
                    <a:gd name="connsiteX87" fmla="*/ 1129 w 10000"/>
                    <a:gd name="connsiteY87" fmla="*/ 5058 h 9916"/>
                    <a:gd name="connsiteX88" fmla="*/ 1074 w 10000"/>
                    <a:gd name="connsiteY88" fmla="*/ 4973 h 9916"/>
                    <a:gd name="connsiteX89" fmla="*/ 1047 w 10000"/>
                    <a:gd name="connsiteY89" fmla="*/ 4924 h 9916"/>
                    <a:gd name="connsiteX90" fmla="*/ 937 w 10000"/>
                    <a:gd name="connsiteY90" fmla="*/ 4843 h 9916"/>
                    <a:gd name="connsiteX91" fmla="*/ 937 w 10000"/>
                    <a:gd name="connsiteY91" fmla="*/ 4776 h 9916"/>
                    <a:gd name="connsiteX92" fmla="*/ 992 w 10000"/>
                    <a:gd name="connsiteY92" fmla="*/ 4694 h 9916"/>
                    <a:gd name="connsiteX93" fmla="*/ 1047 w 10000"/>
                    <a:gd name="connsiteY93" fmla="*/ 4643 h 9916"/>
                    <a:gd name="connsiteX94" fmla="*/ 1074 w 10000"/>
                    <a:gd name="connsiteY94" fmla="*/ 4643 h 9916"/>
                    <a:gd name="connsiteX95" fmla="*/ 1129 w 10000"/>
                    <a:gd name="connsiteY95" fmla="*/ 4577 h 9916"/>
                    <a:gd name="connsiteX96" fmla="*/ 1240 w 10000"/>
                    <a:gd name="connsiteY96" fmla="*/ 4577 h 9916"/>
                    <a:gd name="connsiteX97" fmla="*/ 1240 w 10000"/>
                    <a:gd name="connsiteY97" fmla="*/ 4577 h 9916"/>
                    <a:gd name="connsiteX98" fmla="*/ 1267 w 10000"/>
                    <a:gd name="connsiteY98" fmla="*/ 4494 h 9916"/>
                    <a:gd name="connsiteX99" fmla="*/ 1267 w 10000"/>
                    <a:gd name="connsiteY99" fmla="*/ 4446 h 9916"/>
                    <a:gd name="connsiteX100" fmla="*/ 1322 w 10000"/>
                    <a:gd name="connsiteY100" fmla="*/ 4411 h 9916"/>
                    <a:gd name="connsiteX101" fmla="*/ 1267 w 10000"/>
                    <a:gd name="connsiteY101" fmla="*/ 4345 h 9916"/>
                    <a:gd name="connsiteX102" fmla="*/ 1267 w 10000"/>
                    <a:gd name="connsiteY102" fmla="*/ 4329 h 9916"/>
                    <a:gd name="connsiteX103" fmla="*/ 1240 w 10000"/>
                    <a:gd name="connsiteY103" fmla="*/ 4298 h 9916"/>
                    <a:gd name="connsiteX104" fmla="*/ 1240 w 10000"/>
                    <a:gd name="connsiteY104" fmla="*/ 4248 h 9916"/>
                    <a:gd name="connsiteX105" fmla="*/ 1074 w 10000"/>
                    <a:gd name="connsiteY105" fmla="*/ 4180 h 9916"/>
                    <a:gd name="connsiteX106" fmla="*/ 937 w 10000"/>
                    <a:gd name="connsiteY106" fmla="*/ 4146 h 9916"/>
                    <a:gd name="connsiteX107" fmla="*/ 909 w 10000"/>
                    <a:gd name="connsiteY107" fmla="*/ 4098 h 9916"/>
                    <a:gd name="connsiteX108" fmla="*/ 854 w 10000"/>
                    <a:gd name="connsiteY108" fmla="*/ 4048 h 9916"/>
                    <a:gd name="connsiteX109" fmla="*/ 799 w 10000"/>
                    <a:gd name="connsiteY109" fmla="*/ 3983 h 9916"/>
                    <a:gd name="connsiteX110" fmla="*/ 799 w 10000"/>
                    <a:gd name="connsiteY110" fmla="*/ 3784 h 9916"/>
                    <a:gd name="connsiteX111" fmla="*/ 799 w 10000"/>
                    <a:gd name="connsiteY111" fmla="*/ 3700 h 9916"/>
                    <a:gd name="connsiteX112" fmla="*/ 854 w 10000"/>
                    <a:gd name="connsiteY112" fmla="*/ 3618 h 9916"/>
                    <a:gd name="connsiteX113" fmla="*/ 854 w 10000"/>
                    <a:gd name="connsiteY113" fmla="*/ 3537 h 9916"/>
                    <a:gd name="connsiteX114" fmla="*/ 854 w 10000"/>
                    <a:gd name="connsiteY114" fmla="*/ 3434 h 9916"/>
                    <a:gd name="connsiteX115" fmla="*/ 854 w 10000"/>
                    <a:gd name="connsiteY115" fmla="*/ 3387 h 9916"/>
                    <a:gd name="connsiteX116" fmla="*/ 909 w 10000"/>
                    <a:gd name="connsiteY116" fmla="*/ 3337 h 9916"/>
                    <a:gd name="connsiteX117" fmla="*/ 992 w 10000"/>
                    <a:gd name="connsiteY117" fmla="*/ 3387 h 9916"/>
                    <a:gd name="connsiteX118" fmla="*/ 1047 w 10000"/>
                    <a:gd name="connsiteY118" fmla="*/ 3434 h 9916"/>
                    <a:gd name="connsiteX119" fmla="*/ 1047 w 10000"/>
                    <a:gd name="connsiteY119" fmla="*/ 3503 h 9916"/>
                    <a:gd name="connsiteX120" fmla="*/ 1074 w 10000"/>
                    <a:gd name="connsiteY120" fmla="*/ 3537 h 9916"/>
                    <a:gd name="connsiteX121" fmla="*/ 1185 w 10000"/>
                    <a:gd name="connsiteY121" fmla="*/ 3585 h 9916"/>
                    <a:gd name="connsiteX122" fmla="*/ 1185 w 10000"/>
                    <a:gd name="connsiteY122" fmla="*/ 3635 h 9916"/>
                    <a:gd name="connsiteX123" fmla="*/ 1240 w 10000"/>
                    <a:gd name="connsiteY123" fmla="*/ 3668 h 9916"/>
                    <a:gd name="connsiteX124" fmla="*/ 1267 w 10000"/>
                    <a:gd name="connsiteY124" fmla="*/ 3618 h 9916"/>
                    <a:gd name="connsiteX125" fmla="*/ 1240 w 10000"/>
                    <a:gd name="connsiteY125" fmla="*/ 3555 h 9916"/>
                    <a:gd name="connsiteX126" fmla="*/ 1240 w 10000"/>
                    <a:gd name="connsiteY126" fmla="*/ 3470 h 9916"/>
                    <a:gd name="connsiteX127" fmla="*/ 1240 w 10000"/>
                    <a:gd name="connsiteY127" fmla="*/ 3419 h 9916"/>
                    <a:gd name="connsiteX128" fmla="*/ 1240 w 10000"/>
                    <a:gd name="connsiteY128" fmla="*/ 3355 h 9916"/>
                    <a:gd name="connsiteX129" fmla="*/ 1267 w 10000"/>
                    <a:gd name="connsiteY129" fmla="*/ 3305 h 9916"/>
                    <a:gd name="connsiteX130" fmla="*/ 1377 w 10000"/>
                    <a:gd name="connsiteY130" fmla="*/ 3238 h 9916"/>
                    <a:gd name="connsiteX131" fmla="*/ 1515 w 10000"/>
                    <a:gd name="connsiteY131" fmla="*/ 3189 h 9916"/>
                    <a:gd name="connsiteX132" fmla="*/ 1570 w 10000"/>
                    <a:gd name="connsiteY132" fmla="*/ 3141 h 9916"/>
                    <a:gd name="connsiteX133" fmla="*/ 1515 w 10000"/>
                    <a:gd name="connsiteY133" fmla="*/ 3039 h 9916"/>
                    <a:gd name="connsiteX134" fmla="*/ 1377 w 10000"/>
                    <a:gd name="connsiteY134" fmla="*/ 2989 h 9916"/>
                    <a:gd name="connsiteX135" fmla="*/ 1240 w 10000"/>
                    <a:gd name="connsiteY135" fmla="*/ 2989 h 9916"/>
                    <a:gd name="connsiteX136" fmla="*/ 1185 w 10000"/>
                    <a:gd name="connsiteY136" fmla="*/ 2957 h 9916"/>
                    <a:gd name="connsiteX137" fmla="*/ 1129 w 10000"/>
                    <a:gd name="connsiteY137" fmla="*/ 2957 h 9916"/>
                    <a:gd name="connsiteX138" fmla="*/ 1047 w 10000"/>
                    <a:gd name="connsiteY138" fmla="*/ 3024 h 9916"/>
                    <a:gd name="connsiteX139" fmla="*/ 1047 w 10000"/>
                    <a:gd name="connsiteY139" fmla="*/ 3073 h 9916"/>
                    <a:gd name="connsiteX140" fmla="*/ 992 w 10000"/>
                    <a:gd name="connsiteY140" fmla="*/ 3106 h 9916"/>
                    <a:gd name="connsiteX141" fmla="*/ 992 w 10000"/>
                    <a:gd name="connsiteY141" fmla="*/ 3156 h 9916"/>
                    <a:gd name="connsiteX142" fmla="*/ 992 w 10000"/>
                    <a:gd name="connsiteY142" fmla="*/ 3156 h 9916"/>
                    <a:gd name="connsiteX143" fmla="*/ 992 w 10000"/>
                    <a:gd name="connsiteY143" fmla="*/ 3189 h 9916"/>
                    <a:gd name="connsiteX144" fmla="*/ 937 w 10000"/>
                    <a:gd name="connsiteY144" fmla="*/ 3223 h 9916"/>
                    <a:gd name="connsiteX145" fmla="*/ 937 w 10000"/>
                    <a:gd name="connsiteY145" fmla="*/ 3223 h 9916"/>
                    <a:gd name="connsiteX146" fmla="*/ 909 w 10000"/>
                    <a:gd name="connsiteY146" fmla="*/ 3189 h 9916"/>
                    <a:gd name="connsiteX147" fmla="*/ 854 w 10000"/>
                    <a:gd name="connsiteY147" fmla="*/ 3189 h 9916"/>
                    <a:gd name="connsiteX148" fmla="*/ 744 w 10000"/>
                    <a:gd name="connsiteY148" fmla="*/ 3106 h 9916"/>
                    <a:gd name="connsiteX149" fmla="*/ 606 w 10000"/>
                    <a:gd name="connsiteY149" fmla="*/ 3073 h 9916"/>
                    <a:gd name="connsiteX150" fmla="*/ 579 w 10000"/>
                    <a:gd name="connsiteY150" fmla="*/ 3024 h 9916"/>
                    <a:gd name="connsiteX151" fmla="*/ 523 w 10000"/>
                    <a:gd name="connsiteY151" fmla="*/ 2957 h 9916"/>
                    <a:gd name="connsiteX152" fmla="*/ 468 w 10000"/>
                    <a:gd name="connsiteY152" fmla="*/ 2910 h 9916"/>
                    <a:gd name="connsiteX153" fmla="*/ 468 w 10000"/>
                    <a:gd name="connsiteY153" fmla="*/ 2826 h 9916"/>
                    <a:gd name="connsiteX154" fmla="*/ 579 w 10000"/>
                    <a:gd name="connsiteY154" fmla="*/ 2760 h 9916"/>
                    <a:gd name="connsiteX155" fmla="*/ 579 w 10000"/>
                    <a:gd name="connsiteY155" fmla="*/ 2677 h 9916"/>
                    <a:gd name="connsiteX156" fmla="*/ 523 w 10000"/>
                    <a:gd name="connsiteY156" fmla="*/ 2593 h 9916"/>
                    <a:gd name="connsiteX157" fmla="*/ 468 w 10000"/>
                    <a:gd name="connsiteY157" fmla="*/ 2561 h 9916"/>
                    <a:gd name="connsiteX158" fmla="*/ 413 w 10000"/>
                    <a:gd name="connsiteY158" fmla="*/ 2479 h 9916"/>
                    <a:gd name="connsiteX159" fmla="*/ 386 w 10000"/>
                    <a:gd name="connsiteY159" fmla="*/ 2428 h 9916"/>
                    <a:gd name="connsiteX160" fmla="*/ 331 w 10000"/>
                    <a:gd name="connsiteY160" fmla="*/ 2397 h 9916"/>
                    <a:gd name="connsiteX161" fmla="*/ 331 w 10000"/>
                    <a:gd name="connsiteY161" fmla="*/ 2312 h 9916"/>
                    <a:gd name="connsiteX162" fmla="*/ 275 w 10000"/>
                    <a:gd name="connsiteY162" fmla="*/ 2278 h 9916"/>
                    <a:gd name="connsiteX163" fmla="*/ 220 w 10000"/>
                    <a:gd name="connsiteY163" fmla="*/ 2231 h 9916"/>
                    <a:gd name="connsiteX164" fmla="*/ 193 w 10000"/>
                    <a:gd name="connsiteY164" fmla="*/ 2163 h 9916"/>
                    <a:gd name="connsiteX165" fmla="*/ 193 w 10000"/>
                    <a:gd name="connsiteY165" fmla="*/ 2131 h 9916"/>
                    <a:gd name="connsiteX166" fmla="*/ 138 w 10000"/>
                    <a:gd name="connsiteY166" fmla="*/ 2082 h 9916"/>
                    <a:gd name="connsiteX167" fmla="*/ 83 w 10000"/>
                    <a:gd name="connsiteY167" fmla="*/ 2017 h 9916"/>
                    <a:gd name="connsiteX168" fmla="*/ 83 w 10000"/>
                    <a:gd name="connsiteY168" fmla="*/ 1965 h 9916"/>
                    <a:gd name="connsiteX169" fmla="*/ 83 w 10000"/>
                    <a:gd name="connsiteY169" fmla="*/ 1916 h 9916"/>
                    <a:gd name="connsiteX170" fmla="*/ 138 w 10000"/>
                    <a:gd name="connsiteY170" fmla="*/ 1850 h 9916"/>
                    <a:gd name="connsiteX171" fmla="*/ 138 w 10000"/>
                    <a:gd name="connsiteY171" fmla="*/ 1768 h 9916"/>
                    <a:gd name="connsiteX172" fmla="*/ 193 w 10000"/>
                    <a:gd name="connsiteY172" fmla="*/ 1718 h 9916"/>
                    <a:gd name="connsiteX173" fmla="*/ 220 w 10000"/>
                    <a:gd name="connsiteY173" fmla="*/ 1617 h 9916"/>
                    <a:gd name="connsiteX174" fmla="*/ 220 w 10000"/>
                    <a:gd name="connsiteY174" fmla="*/ 1519 h 9916"/>
                    <a:gd name="connsiteX175" fmla="*/ 220 w 10000"/>
                    <a:gd name="connsiteY175" fmla="*/ 1453 h 9916"/>
                    <a:gd name="connsiteX176" fmla="*/ 220 w 10000"/>
                    <a:gd name="connsiteY176" fmla="*/ 1404 h 9916"/>
                    <a:gd name="connsiteX177" fmla="*/ 220 w 10000"/>
                    <a:gd name="connsiteY177" fmla="*/ 1307 h 9916"/>
                    <a:gd name="connsiteX178" fmla="*/ 275 w 10000"/>
                    <a:gd name="connsiteY178" fmla="*/ 1255 h 9916"/>
                    <a:gd name="connsiteX179" fmla="*/ 331 w 10000"/>
                    <a:gd name="connsiteY179" fmla="*/ 1222 h 9916"/>
                    <a:gd name="connsiteX180" fmla="*/ 386 w 10000"/>
                    <a:gd name="connsiteY180" fmla="*/ 1203 h 9916"/>
                    <a:gd name="connsiteX181" fmla="*/ 386 w 10000"/>
                    <a:gd name="connsiteY181" fmla="*/ 1139 h 9916"/>
                    <a:gd name="connsiteX182" fmla="*/ 331 w 10000"/>
                    <a:gd name="connsiteY182" fmla="*/ 1090 h 9916"/>
                    <a:gd name="connsiteX183" fmla="*/ 275 w 10000"/>
                    <a:gd name="connsiteY183" fmla="*/ 1024 h 9916"/>
                    <a:gd name="connsiteX184" fmla="*/ 275 w 10000"/>
                    <a:gd name="connsiteY184" fmla="*/ 974 h 9916"/>
                    <a:gd name="connsiteX185" fmla="*/ 275 w 10000"/>
                    <a:gd name="connsiteY185" fmla="*/ 859 h 9916"/>
                    <a:gd name="connsiteX186" fmla="*/ 193 w 10000"/>
                    <a:gd name="connsiteY186" fmla="*/ 808 h 9916"/>
                    <a:gd name="connsiteX187" fmla="*/ 138 w 10000"/>
                    <a:gd name="connsiteY187" fmla="*/ 711 h 9916"/>
                    <a:gd name="connsiteX188" fmla="*/ 193 w 10000"/>
                    <a:gd name="connsiteY188" fmla="*/ 694 h 9916"/>
                    <a:gd name="connsiteX189" fmla="*/ 138 w 10000"/>
                    <a:gd name="connsiteY189" fmla="*/ 660 h 9916"/>
                    <a:gd name="connsiteX190" fmla="*/ 138 w 10000"/>
                    <a:gd name="connsiteY190" fmla="*/ 510 h 9916"/>
                    <a:gd name="connsiteX191" fmla="*/ 83 w 10000"/>
                    <a:gd name="connsiteY191" fmla="*/ 494 h 9916"/>
                    <a:gd name="connsiteX192" fmla="*/ 55 w 10000"/>
                    <a:gd name="connsiteY192" fmla="*/ 429 h 9916"/>
                    <a:gd name="connsiteX193" fmla="*/ 0 w 10000"/>
                    <a:gd name="connsiteY193" fmla="*/ 380 h 9916"/>
                    <a:gd name="connsiteX194" fmla="*/ 55 w 10000"/>
                    <a:gd name="connsiteY194" fmla="*/ 346 h 9916"/>
                    <a:gd name="connsiteX195" fmla="*/ 55 w 10000"/>
                    <a:gd name="connsiteY195" fmla="*/ 264 h 9916"/>
                    <a:gd name="connsiteX196" fmla="*/ 83 w 10000"/>
                    <a:gd name="connsiteY196" fmla="*/ 181 h 9916"/>
                    <a:gd name="connsiteX197" fmla="*/ 220 w 10000"/>
                    <a:gd name="connsiteY197" fmla="*/ 147 h 9916"/>
                    <a:gd name="connsiteX198" fmla="*/ 331 w 10000"/>
                    <a:gd name="connsiteY198" fmla="*/ 98 h 9916"/>
                    <a:gd name="connsiteX199" fmla="*/ 413 w 10000"/>
                    <a:gd name="connsiteY199" fmla="*/ 0 h 9916"/>
                    <a:gd name="connsiteX200" fmla="*/ 4408 w 10000"/>
                    <a:gd name="connsiteY200" fmla="*/ 2644 h 9916"/>
                    <a:gd name="connsiteX201" fmla="*/ 4545 w 10000"/>
                    <a:gd name="connsiteY201" fmla="*/ 2826 h 9916"/>
                    <a:gd name="connsiteX202" fmla="*/ 4628 w 10000"/>
                    <a:gd name="connsiteY202" fmla="*/ 2910 h 9916"/>
                    <a:gd name="connsiteX203" fmla="*/ 4738 w 10000"/>
                    <a:gd name="connsiteY203" fmla="*/ 2989 h 9916"/>
                    <a:gd name="connsiteX204" fmla="*/ 4821 w 10000"/>
                    <a:gd name="connsiteY204" fmla="*/ 3106 h 9916"/>
                    <a:gd name="connsiteX205" fmla="*/ 5014 w 10000"/>
                    <a:gd name="connsiteY205" fmla="*/ 3305 h 9916"/>
                    <a:gd name="connsiteX206" fmla="*/ 5152 w 10000"/>
                    <a:gd name="connsiteY206" fmla="*/ 3419 h 9916"/>
                    <a:gd name="connsiteX207" fmla="*/ 5455 w 10000"/>
                    <a:gd name="connsiteY207" fmla="*/ 3700 h 9916"/>
                    <a:gd name="connsiteX208" fmla="*/ 5675 w 10000"/>
                    <a:gd name="connsiteY208" fmla="*/ 3949 h 9916"/>
                    <a:gd name="connsiteX209" fmla="*/ 6061 w 10000"/>
                    <a:gd name="connsiteY209" fmla="*/ 4298 h 9916"/>
                    <a:gd name="connsiteX210" fmla="*/ 6446 w 10000"/>
                    <a:gd name="connsiteY210" fmla="*/ 4694 h 9916"/>
                    <a:gd name="connsiteX211" fmla="*/ 6804 w 10000"/>
                    <a:gd name="connsiteY211" fmla="*/ 4973 h 9916"/>
                    <a:gd name="connsiteX212" fmla="*/ 7190 w 10000"/>
                    <a:gd name="connsiteY212" fmla="*/ 5404 h 9916"/>
                    <a:gd name="connsiteX213" fmla="*/ 7521 w 10000"/>
                    <a:gd name="connsiteY213" fmla="*/ 5718 h 9916"/>
                    <a:gd name="connsiteX214" fmla="*/ 7851 w 10000"/>
                    <a:gd name="connsiteY214" fmla="*/ 6033 h 9916"/>
                    <a:gd name="connsiteX215" fmla="*/ 8705 w 10000"/>
                    <a:gd name="connsiteY215" fmla="*/ 6826 h 9916"/>
                    <a:gd name="connsiteX216" fmla="*/ 8953 w 10000"/>
                    <a:gd name="connsiteY216" fmla="*/ 7072 h 9916"/>
                    <a:gd name="connsiteX217" fmla="*/ 9174 w 10000"/>
                    <a:gd name="connsiteY217" fmla="*/ 7288 h 9916"/>
                    <a:gd name="connsiteX218" fmla="*/ 9339 w 10000"/>
                    <a:gd name="connsiteY218" fmla="*/ 7419 h 9916"/>
                    <a:gd name="connsiteX219" fmla="*/ 9477 w 10000"/>
                    <a:gd name="connsiteY219" fmla="*/ 7536 h 9916"/>
                    <a:gd name="connsiteX220" fmla="*/ 9504 w 10000"/>
                    <a:gd name="connsiteY220" fmla="*/ 7617 h 9916"/>
                    <a:gd name="connsiteX221" fmla="*/ 9559 w 10000"/>
                    <a:gd name="connsiteY221" fmla="*/ 7685 h 9916"/>
                    <a:gd name="connsiteX222" fmla="*/ 9559 w 10000"/>
                    <a:gd name="connsiteY222" fmla="*/ 7784 h 9916"/>
                    <a:gd name="connsiteX223" fmla="*/ 9669 w 10000"/>
                    <a:gd name="connsiteY223" fmla="*/ 7967 h 9916"/>
                    <a:gd name="connsiteX224" fmla="*/ 9697 w 10000"/>
                    <a:gd name="connsiteY224" fmla="*/ 8049 h 9916"/>
                    <a:gd name="connsiteX225" fmla="*/ 9752 w 10000"/>
                    <a:gd name="connsiteY225" fmla="*/ 8097 h 9916"/>
                    <a:gd name="connsiteX226" fmla="*/ 9835 w 10000"/>
                    <a:gd name="connsiteY226" fmla="*/ 8198 h 9916"/>
                    <a:gd name="connsiteX227" fmla="*/ 9945 w 10000"/>
                    <a:gd name="connsiteY227" fmla="*/ 8247 h 9916"/>
                    <a:gd name="connsiteX228" fmla="*/ 10000 w 10000"/>
                    <a:gd name="connsiteY228" fmla="*/ 8329 h 9916"/>
                    <a:gd name="connsiteX229" fmla="*/ 10000 w 10000"/>
                    <a:gd name="connsiteY229" fmla="*/ 8395 h 9916"/>
                    <a:gd name="connsiteX230" fmla="*/ 10000 w 10000"/>
                    <a:gd name="connsiteY230" fmla="*/ 8445 h 9916"/>
                    <a:gd name="connsiteX231" fmla="*/ 9945 w 10000"/>
                    <a:gd name="connsiteY231" fmla="*/ 8478 h 9916"/>
                    <a:gd name="connsiteX232" fmla="*/ 9835 w 10000"/>
                    <a:gd name="connsiteY232" fmla="*/ 8493 h 9916"/>
                    <a:gd name="connsiteX233" fmla="*/ 9752 w 10000"/>
                    <a:gd name="connsiteY233" fmla="*/ 8527 h 9916"/>
                    <a:gd name="connsiteX234" fmla="*/ 9669 w 10000"/>
                    <a:gd name="connsiteY234" fmla="*/ 8559 h 9916"/>
                    <a:gd name="connsiteX235" fmla="*/ 9559 w 10000"/>
                    <a:gd name="connsiteY235" fmla="*/ 8610 h 9916"/>
                    <a:gd name="connsiteX236" fmla="*/ 9504 w 10000"/>
                    <a:gd name="connsiteY236" fmla="*/ 8678 h 9916"/>
                    <a:gd name="connsiteX237" fmla="*/ 9421 w 10000"/>
                    <a:gd name="connsiteY237" fmla="*/ 8678 h 9916"/>
                    <a:gd name="connsiteX238" fmla="*/ 9366 w 10000"/>
                    <a:gd name="connsiteY238" fmla="*/ 8725 h 9916"/>
                    <a:gd name="connsiteX239" fmla="*/ 9366 w 10000"/>
                    <a:gd name="connsiteY239" fmla="*/ 8793 h 9916"/>
                    <a:gd name="connsiteX240" fmla="*/ 9366 w 10000"/>
                    <a:gd name="connsiteY240" fmla="*/ 8875 h 9916"/>
                    <a:gd name="connsiteX241" fmla="*/ 9366 w 10000"/>
                    <a:gd name="connsiteY241" fmla="*/ 8923 h 9916"/>
                    <a:gd name="connsiteX242" fmla="*/ 9284 w 10000"/>
                    <a:gd name="connsiteY242" fmla="*/ 8990 h 9916"/>
                    <a:gd name="connsiteX243" fmla="*/ 9284 w 10000"/>
                    <a:gd name="connsiteY243" fmla="*/ 9040 h 9916"/>
                    <a:gd name="connsiteX244" fmla="*/ 9284 w 10000"/>
                    <a:gd name="connsiteY244" fmla="*/ 9075 h 9916"/>
                    <a:gd name="connsiteX245" fmla="*/ 9229 w 10000"/>
                    <a:gd name="connsiteY245" fmla="*/ 9105 h 9916"/>
                    <a:gd name="connsiteX246" fmla="*/ 9174 w 10000"/>
                    <a:gd name="connsiteY246" fmla="*/ 9123 h 9916"/>
                    <a:gd name="connsiteX247" fmla="*/ 9146 w 10000"/>
                    <a:gd name="connsiteY247" fmla="*/ 9155 h 9916"/>
                    <a:gd name="connsiteX248" fmla="*/ 9091 w 10000"/>
                    <a:gd name="connsiteY248" fmla="*/ 9189 h 9916"/>
                    <a:gd name="connsiteX249" fmla="*/ 9036 w 10000"/>
                    <a:gd name="connsiteY249" fmla="*/ 9205 h 9916"/>
                    <a:gd name="connsiteX250" fmla="*/ 8953 w 10000"/>
                    <a:gd name="connsiteY250" fmla="*/ 9238 h 9916"/>
                    <a:gd name="connsiteX251" fmla="*/ 8898 w 10000"/>
                    <a:gd name="connsiteY251" fmla="*/ 9272 h 9916"/>
                    <a:gd name="connsiteX252" fmla="*/ 8898 w 10000"/>
                    <a:gd name="connsiteY252" fmla="*/ 9303 h 9916"/>
                    <a:gd name="connsiteX253" fmla="*/ 8898 w 10000"/>
                    <a:gd name="connsiteY253" fmla="*/ 9321 h 9916"/>
                    <a:gd name="connsiteX254" fmla="*/ 8898 w 10000"/>
                    <a:gd name="connsiteY254" fmla="*/ 9355 h 9916"/>
                    <a:gd name="connsiteX255" fmla="*/ 8953 w 10000"/>
                    <a:gd name="connsiteY255" fmla="*/ 9386 h 9916"/>
                    <a:gd name="connsiteX256" fmla="*/ 8898 w 10000"/>
                    <a:gd name="connsiteY256" fmla="*/ 9438 h 9916"/>
                    <a:gd name="connsiteX257" fmla="*/ 8843 w 10000"/>
                    <a:gd name="connsiteY257" fmla="*/ 9504 h 9916"/>
                    <a:gd name="connsiteX258" fmla="*/ 8843 w 10000"/>
                    <a:gd name="connsiteY258" fmla="*/ 9521 h 9916"/>
                    <a:gd name="connsiteX259" fmla="*/ 8953 w 10000"/>
                    <a:gd name="connsiteY259" fmla="*/ 9552 h 9916"/>
                    <a:gd name="connsiteX260" fmla="*/ 8981 w 10000"/>
                    <a:gd name="connsiteY260" fmla="*/ 9619 h 9916"/>
                    <a:gd name="connsiteX261" fmla="*/ 9036 w 10000"/>
                    <a:gd name="connsiteY261" fmla="*/ 9635 h 9916"/>
                    <a:gd name="connsiteX262" fmla="*/ 9146 w 10000"/>
                    <a:gd name="connsiteY262" fmla="*/ 9666 h 9916"/>
                    <a:gd name="connsiteX263" fmla="*/ 9146 w 10000"/>
                    <a:gd name="connsiteY263" fmla="*/ 9702 h 9916"/>
                    <a:gd name="connsiteX264" fmla="*/ 9146 w 10000"/>
                    <a:gd name="connsiteY264" fmla="*/ 9717 h 9916"/>
                    <a:gd name="connsiteX265" fmla="*/ 9146 w 10000"/>
                    <a:gd name="connsiteY265" fmla="*/ 9751 h 9916"/>
                    <a:gd name="connsiteX266" fmla="*/ 9091 w 10000"/>
                    <a:gd name="connsiteY266" fmla="*/ 9817 h 9916"/>
                    <a:gd name="connsiteX267" fmla="*/ 9036 w 10000"/>
                    <a:gd name="connsiteY267" fmla="*/ 9834 h 9916"/>
                    <a:gd name="connsiteX268" fmla="*/ 8981 w 10000"/>
                    <a:gd name="connsiteY268" fmla="*/ 9864 h 9916"/>
                    <a:gd name="connsiteX269" fmla="*/ 8953 w 10000"/>
                    <a:gd name="connsiteY269" fmla="*/ 9901 h 9916"/>
                    <a:gd name="connsiteX270" fmla="*/ 8898 w 10000"/>
                    <a:gd name="connsiteY270" fmla="*/ 9901 h 9916"/>
                    <a:gd name="connsiteX271" fmla="*/ 8843 w 10000"/>
                    <a:gd name="connsiteY271" fmla="*/ 9864 h 9916"/>
                    <a:gd name="connsiteX272" fmla="*/ 8815 w 10000"/>
                    <a:gd name="connsiteY272" fmla="*/ 9864 h 9916"/>
                    <a:gd name="connsiteX273" fmla="*/ 8705 w 10000"/>
                    <a:gd name="connsiteY273" fmla="*/ 9864 h 9916"/>
                    <a:gd name="connsiteX274" fmla="*/ 8705 w 10000"/>
                    <a:gd name="connsiteY274" fmla="*/ 9901 h 9916"/>
                    <a:gd name="connsiteX275" fmla="*/ 8650 w 10000"/>
                    <a:gd name="connsiteY275" fmla="*/ 9901 h 9916"/>
                    <a:gd name="connsiteX276" fmla="*/ 8623 w 10000"/>
                    <a:gd name="connsiteY276" fmla="*/ 9916 h 9916"/>
                    <a:gd name="connsiteX277" fmla="*/ 8567 w 10000"/>
                    <a:gd name="connsiteY277" fmla="*/ 9916 h 9916"/>
                    <a:gd name="connsiteX0" fmla="*/ 8567 w 10000"/>
                    <a:gd name="connsiteY0" fmla="*/ 9901 h 9901"/>
                    <a:gd name="connsiteX1" fmla="*/ 8320 w 10000"/>
                    <a:gd name="connsiteY1" fmla="*/ 9901 h 9901"/>
                    <a:gd name="connsiteX2" fmla="*/ 8182 w 10000"/>
                    <a:gd name="connsiteY2" fmla="*/ 9901 h 9901"/>
                    <a:gd name="connsiteX3" fmla="*/ 8044 w 10000"/>
                    <a:gd name="connsiteY3" fmla="*/ 9849 h 9901"/>
                    <a:gd name="connsiteX4" fmla="*/ 7851 w 10000"/>
                    <a:gd name="connsiteY4" fmla="*/ 9849 h 9901"/>
                    <a:gd name="connsiteX5" fmla="*/ 7631 w 10000"/>
                    <a:gd name="connsiteY5" fmla="*/ 9849 h 9901"/>
                    <a:gd name="connsiteX6" fmla="*/ 7383 w 10000"/>
                    <a:gd name="connsiteY6" fmla="*/ 9801 h 9901"/>
                    <a:gd name="connsiteX7" fmla="*/ 7190 w 10000"/>
                    <a:gd name="connsiteY7" fmla="*/ 9770 h 9901"/>
                    <a:gd name="connsiteX8" fmla="*/ 6970 w 10000"/>
                    <a:gd name="connsiteY8" fmla="*/ 9770 h 9901"/>
                    <a:gd name="connsiteX9" fmla="*/ 6722 w 10000"/>
                    <a:gd name="connsiteY9" fmla="*/ 9770 h 9901"/>
                    <a:gd name="connsiteX10" fmla="*/ 6529 w 10000"/>
                    <a:gd name="connsiteY10" fmla="*/ 9735 h 9901"/>
                    <a:gd name="connsiteX11" fmla="*/ 6391 w 10000"/>
                    <a:gd name="connsiteY11" fmla="*/ 9700 h 9901"/>
                    <a:gd name="connsiteX12" fmla="*/ 6198 w 10000"/>
                    <a:gd name="connsiteY12" fmla="*/ 9700 h 9901"/>
                    <a:gd name="connsiteX13" fmla="*/ 6061 w 10000"/>
                    <a:gd name="connsiteY13" fmla="*/ 9685 h 9901"/>
                    <a:gd name="connsiteX14" fmla="*/ 5950 w 10000"/>
                    <a:gd name="connsiteY14" fmla="*/ 9649 h 9901"/>
                    <a:gd name="connsiteX15" fmla="*/ 5730 w 10000"/>
                    <a:gd name="connsiteY15" fmla="*/ 9649 h 9901"/>
                    <a:gd name="connsiteX16" fmla="*/ 5620 w 10000"/>
                    <a:gd name="connsiteY16" fmla="*/ 9685 h 9901"/>
                    <a:gd name="connsiteX17" fmla="*/ 5537 w 10000"/>
                    <a:gd name="connsiteY17" fmla="*/ 9618 h 9901"/>
                    <a:gd name="connsiteX18" fmla="*/ 5537 w 10000"/>
                    <a:gd name="connsiteY18" fmla="*/ 9566 h 9901"/>
                    <a:gd name="connsiteX19" fmla="*/ 5537 w 10000"/>
                    <a:gd name="connsiteY19" fmla="*/ 9450 h 9901"/>
                    <a:gd name="connsiteX20" fmla="*/ 5537 w 10000"/>
                    <a:gd name="connsiteY20" fmla="*/ 9450 h 9901"/>
                    <a:gd name="connsiteX21" fmla="*/ 5592 w 10000"/>
                    <a:gd name="connsiteY21" fmla="*/ 9383 h 9901"/>
                    <a:gd name="connsiteX22" fmla="*/ 5592 w 10000"/>
                    <a:gd name="connsiteY22" fmla="*/ 9383 h 9901"/>
                    <a:gd name="connsiteX23" fmla="*/ 5592 w 10000"/>
                    <a:gd name="connsiteY23" fmla="*/ 9283 h 9901"/>
                    <a:gd name="connsiteX24" fmla="*/ 5592 w 10000"/>
                    <a:gd name="connsiteY24" fmla="*/ 9168 h 9901"/>
                    <a:gd name="connsiteX25" fmla="*/ 5537 w 10000"/>
                    <a:gd name="connsiteY25" fmla="*/ 9053 h 9901"/>
                    <a:gd name="connsiteX26" fmla="*/ 5537 w 10000"/>
                    <a:gd name="connsiteY26" fmla="*/ 8985 h 9901"/>
                    <a:gd name="connsiteX27" fmla="*/ 5455 w 10000"/>
                    <a:gd name="connsiteY27" fmla="*/ 8900 h 9901"/>
                    <a:gd name="connsiteX28" fmla="*/ 5399 w 10000"/>
                    <a:gd name="connsiteY28" fmla="*/ 8816 h 9901"/>
                    <a:gd name="connsiteX29" fmla="*/ 5262 w 10000"/>
                    <a:gd name="connsiteY29" fmla="*/ 8734 h 9901"/>
                    <a:gd name="connsiteX30" fmla="*/ 5124 w 10000"/>
                    <a:gd name="connsiteY30" fmla="*/ 8617 h 9901"/>
                    <a:gd name="connsiteX31" fmla="*/ 4959 w 10000"/>
                    <a:gd name="connsiteY31" fmla="*/ 8533 h 9901"/>
                    <a:gd name="connsiteX32" fmla="*/ 4876 w 10000"/>
                    <a:gd name="connsiteY32" fmla="*/ 8385 h 9901"/>
                    <a:gd name="connsiteX33" fmla="*/ 4738 w 10000"/>
                    <a:gd name="connsiteY33" fmla="*/ 8268 h 9901"/>
                    <a:gd name="connsiteX34" fmla="*/ 4628 w 10000"/>
                    <a:gd name="connsiteY34" fmla="*/ 8218 h 9901"/>
                    <a:gd name="connsiteX35" fmla="*/ 4408 w 10000"/>
                    <a:gd name="connsiteY35" fmla="*/ 8184 h 9901"/>
                    <a:gd name="connsiteX36" fmla="*/ 4353 w 10000"/>
                    <a:gd name="connsiteY36" fmla="*/ 8133 h 9901"/>
                    <a:gd name="connsiteX37" fmla="*/ 4353 w 10000"/>
                    <a:gd name="connsiteY37" fmla="*/ 8049 h 9901"/>
                    <a:gd name="connsiteX38" fmla="*/ 4353 w 10000"/>
                    <a:gd name="connsiteY38" fmla="*/ 7985 h 9901"/>
                    <a:gd name="connsiteX39" fmla="*/ 4353 w 10000"/>
                    <a:gd name="connsiteY39" fmla="*/ 7935 h 9901"/>
                    <a:gd name="connsiteX40" fmla="*/ 4353 w 10000"/>
                    <a:gd name="connsiteY40" fmla="*/ 7935 h 9901"/>
                    <a:gd name="connsiteX41" fmla="*/ 4298 w 10000"/>
                    <a:gd name="connsiteY41" fmla="*/ 7867 h 9901"/>
                    <a:gd name="connsiteX42" fmla="*/ 4298 w 10000"/>
                    <a:gd name="connsiteY42" fmla="*/ 7849 h 9901"/>
                    <a:gd name="connsiteX43" fmla="*/ 4298 w 10000"/>
                    <a:gd name="connsiteY43" fmla="*/ 7849 h 9901"/>
                    <a:gd name="connsiteX44" fmla="*/ 4215 w 10000"/>
                    <a:gd name="connsiteY44" fmla="*/ 7817 h 9901"/>
                    <a:gd name="connsiteX45" fmla="*/ 4105 w 10000"/>
                    <a:gd name="connsiteY45" fmla="*/ 7782 h 9901"/>
                    <a:gd name="connsiteX46" fmla="*/ 4022 w 10000"/>
                    <a:gd name="connsiteY46" fmla="*/ 7817 h 9901"/>
                    <a:gd name="connsiteX47" fmla="*/ 3939 w 10000"/>
                    <a:gd name="connsiteY47" fmla="*/ 7849 h 9901"/>
                    <a:gd name="connsiteX48" fmla="*/ 3884 w 10000"/>
                    <a:gd name="connsiteY48" fmla="*/ 7782 h 9901"/>
                    <a:gd name="connsiteX49" fmla="*/ 3609 w 10000"/>
                    <a:gd name="connsiteY49" fmla="*/ 7651 h 9901"/>
                    <a:gd name="connsiteX50" fmla="*/ 3416 w 10000"/>
                    <a:gd name="connsiteY50" fmla="*/ 7553 h 9901"/>
                    <a:gd name="connsiteX51" fmla="*/ 3416 w 10000"/>
                    <a:gd name="connsiteY51" fmla="*/ 7501 h 9901"/>
                    <a:gd name="connsiteX52" fmla="*/ 3306 w 10000"/>
                    <a:gd name="connsiteY52" fmla="*/ 7449 h 9901"/>
                    <a:gd name="connsiteX53" fmla="*/ 3168 w 10000"/>
                    <a:gd name="connsiteY53" fmla="*/ 7351 h 9901"/>
                    <a:gd name="connsiteX54" fmla="*/ 3030 w 10000"/>
                    <a:gd name="connsiteY54" fmla="*/ 7251 h 9901"/>
                    <a:gd name="connsiteX55" fmla="*/ 2893 w 10000"/>
                    <a:gd name="connsiteY55" fmla="*/ 7217 h 9901"/>
                    <a:gd name="connsiteX56" fmla="*/ 2782 w 10000"/>
                    <a:gd name="connsiteY56" fmla="*/ 7217 h 9901"/>
                    <a:gd name="connsiteX57" fmla="*/ 2700 w 10000"/>
                    <a:gd name="connsiteY57" fmla="*/ 7217 h 9901"/>
                    <a:gd name="connsiteX58" fmla="*/ 2562 w 10000"/>
                    <a:gd name="connsiteY58" fmla="*/ 7151 h 9901"/>
                    <a:gd name="connsiteX59" fmla="*/ 2369 w 10000"/>
                    <a:gd name="connsiteY59" fmla="*/ 7033 h 9901"/>
                    <a:gd name="connsiteX60" fmla="*/ 2231 w 10000"/>
                    <a:gd name="connsiteY60" fmla="*/ 6985 h 9901"/>
                    <a:gd name="connsiteX61" fmla="*/ 2039 w 10000"/>
                    <a:gd name="connsiteY61" fmla="*/ 6950 h 9901"/>
                    <a:gd name="connsiteX62" fmla="*/ 1901 w 10000"/>
                    <a:gd name="connsiteY62" fmla="*/ 6901 h 9901"/>
                    <a:gd name="connsiteX63" fmla="*/ 1846 w 10000"/>
                    <a:gd name="connsiteY63" fmla="*/ 6834 h 9901"/>
                    <a:gd name="connsiteX64" fmla="*/ 1846 w 10000"/>
                    <a:gd name="connsiteY64" fmla="*/ 6750 h 9901"/>
                    <a:gd name="connsiteX65" fmla="*/ 1901 w 10000"/>
                    <a:gd name="connsiteY65" fmla="*/ 6733 h 9901"/>
                    <a:gd name="connsiteX66" fmla="*/ 1901 w 10000"/>
                    <a:gd name="connsiteY66" fmla="*/ 6635 h 9901"/>
                    <a:gd name="connsiteX67" fmla="*/ 1901 w 10000"/>
                    <a:gd name="connsiteY67" fmla="*/ 6551 h 9901"/>
                    <a:gd name="connsiteX68" fmla="*/ 1901 w 10000"/>
                    <a:gd name="connsiteY68" fmla="*/ 6501 h 9901"/>
                    <a:gd name="connsiteX69" fmla="*/ 1983 w 10000"/>
                    <a:gd name="connsiteY69" fmla="*/ 6417 h 9901"/>
                    <a:gd name="connsiteX70" fmla="*/ 2039 w 10000"/>
                    <a:gd name="connsiteY70" fmla="*/ 6350 h 9901"/>
                    <a:gd name="connsiteX71" fmla="*/ 2039 w 10000"/>
                    <a:gd name="connsiteY71" fmla="*/ 6300 h 9901"/>
                    <a:gd name="connsiteX72" fmla="*/ 1983 w 10000"/>
                    <a:gd name="connsiteY72" fmla="*/ 6233 h 9901"/>
                    <a:gd name="connsiteX73" fmla="*/ 1901 w 10000"/>
                    <a:gd name="connsiteY73" fmla="*/ 6149 h 9901"/>
                    <a:gd name="connsiteX74" fmla="*/ 1791 w 10000"/>
                    <a:gd name="connsiteY74" fmla="*/ 6118 h 9901"/>
                    <a:gd name="connsiteX75" fmla="*/ 1791 w 10000"/>
                    <a:gd name="connsiteY75" fmla="*/ 6067 h 9901"/>
                    <a:gd name="connsiteX76" fmla="*/ 1846 w 10000"/>
                    <a:gd name="connsiteY76" fmla="*/ 5985 h 9901"/>
                    <a:gd name="connsiteX77" fmla="*/ 1736 w 10000"/>
                    <a:gd name="connsiteY77" fmla="*/ 5866 h 9901"/>
                    <a:gd name="connsiteX78" fmla="*/ 1653 w 10000"/>
                    <a:gd name="connsiteY78" fmla="*/ 5782 h 9901"/>
                    <a:gd name="connsiteX79" fmla="*/ 1653 w 10000"/>
                    <a:gd name="connsiteY79" fmla="*/ 5701 h 9901"/>
                    <a:gd name="connsiteX80" fmla="*/ 1598 w 10000"/>
                    <a:gd name="connsiteY80" fmla="*/ 5617 h 9901"/>
                    <a:gd name="connsiteX81" fmla="*/ 1515 w 10000"/>
                    <a:gd name="connsiteY81" fmla="*/ 5551 h 9901"/>
                    <a:gd name="connsiteX82" fmla="*/ 1460 w 10000"/>
                    <a:gd name="connsiteY82" fmla="*/ 5433 h 9901"/>
                    <a:gd name="connsiteX83" fmla="*/ 1322 w 10000"/>
                    <a:gd name="connsiteY83" fmla="*/ 5300 h 9901"/>
                    <a:gd name="connsiteX84" fmla="*/ 1267 w 10000"/>
                    <a:gd name="connsiteY84" fmla="*/ 5234 h 9901"/>
                    <a:gd name="connsiteX85" fmla="*/ 1185 w 10000"/>
                    <a:gd name="connsiteY85" fmla="*/ 5116 h 9901"/>
                    <a:gd name="connsiteX86" fmla="*/ 1185 w 10000"/>
                    <a:gd name="connsiteY86" fmla="*/ 5067 h 9901"/>
                    <a:gd name="connsiteX87" fmla="*/ 1129 w 10000"/>
                    <a:gd name="connsiteY87" fmla="*/ 5002 h 9901"/>
                    <a:gd name="connsiteX88" fmla="*/ 1074 w 10000"/>
                    <a:gd name="connsiteY88" fmla="*/ 4916 h 9901"/>
                    <a:gd name="connsiteX89" fmla="*/ 1047 w 10000"/>
                    <a:gd name="connsiteY89" fmla="*/ 4867 h 9901"/>
                    <a:gd name="connsiteX90" fmla="*/ 937 w 10000"/>
                    <a:gd name="connsiteY90" fmla="*/ 4785 h 9901"/>
                    <a:gd name="connsiteX91" fmla="*/ 937 w 10000"/>
                    <a:gd name="connsiteY91" fmla="*/ 4717 h 9901"/>
                    <a:gd name="connsiteX92" fmla="*/ 992 w 10000"/>
                    <a:gd name="connsiteY92" fmla="*/ 4635 h 9901"/>
                    <a:gd name="connsiteX93" fmla="*/ 1047 w 10000"/>
                    <a:gd name="connsiteY93" fmla="*/ 4583 h 9901"/>
                    <a:gd name="connsiteX94" fmla="*/ 1074 w 10000"/>
                    <a:gd name="connsiteY94" fmla="*/ 4583 h 9901"/>
                    <a:gd name="connsiteX95" fmla="*/ 1129 w 10000"/>
                    <a:gd name="connsiteY95" fmla="*/ 4517 h 9901"/>
                    <a:gd name="connsiteX96" fmla="*/ 1240 w 10000"/>
                    <a:gd name="connsiteY96" fmla="*/ 4517 h 9901"/>
                    <a:gd name="connsiteX97" fmla="*/ 1240 w 10000"/>
                    <a:gd name="connsiteY97" fmla="*/ 4517 h 9901"/>
                    <a:gd name="connsiteX98" fmla="*/ 1267 w 10000"/>
                    <a:gd name="connsiteY98" fmla="*/ 4433 h 9901"/>
                    <a:gd name="connsiteX99" fmla="*/ 1267 w 10000"/>
                    <a:gd name="connsiteY99" fmla="*/ 4385 h 9901"/>
                    <a:gd name="connsiteX100" fmla="*/ 1322 w 10000"/>
                    <a:gd name="connsiteY100" fmla="*/ 4349 h 9901"/>
                    <a:gd name="connsiteX101" fmla="*/ 1267 w 10000"/>
                    <a:gd name="connsiteY101" fmla="*/ 4283 h 9901"/>
                    <a:gd name="connsiteX102" fmla="*/ 1267 w 10000"/>
                    <a:gd name="connsiteY102" fmla="*/ 4267 h 9901"/>
                    <a:gd name="connsiteX103" fmla="*/ 1240 w 10000"/>
                    <a:gd name="connsiteY103" fmla="*/ 4235 h 9901"/>
                    <a:gd name="connsiteX104" fmla="*/ 1240 w 10000"/>
                    <a:gd name="connsiteY104" fmla="*/ 4185 h 9901"/>
                    <a:gd name="connsiteX105" fmla="*/ 1074 w 10000"/>
                    <a:gd name="connsiteY105" fmla="*/ 4116 h 9901"/>
                    <a:gd name="connsiteX106" fmla="*/ 937 w 10000"/>
                    <a:gd name="connsiteY106" fmla="*/ 4082 h 9901"/>
                    <a:gd name="connsiteX107" fmla="*/ 909 w 10000"/>
                    <a:gd name="connsiteY107" fmla="*/ 4034 h 9901"/>
                    <a:gd name="connsiteX108" fmla="*/ 854 w 10000"/>
                    <a:gd name="connsiteY108" fmla="*/ 3983 h 9901"/>
                    <a:gd name="connsiteX109" fmla="*/ 799 w 10000"/>
                    <a:gd name="connsiteY109" fmla="*/ 3918 h 9901"/>
                    <a:gd name="connsiteX110" fmla="*/ 799 w 10000"/>
                    <a:gd name="connsiteY110" fmla="*/ 3717 h 9901"/>
                    <a:gd name="connsiteX111" fmla="*/ 799 w 10000"/>
                    <a:gd name="connsiteY111" fmla="*/ 3632 h 9901"/>
                    <a:gd name="connsiteX112" fmla="*/ 854 w 10000"/>
                    <a:gd name="connsiteY112" fmla="*/ 3550 h 9901"/>
                    <a:gd name="connsiteX113" fmla="*/ 854 w 10000"/>
                    <a:gd name="connsiteY113" fmla="*/ 3468 h 9901"/>
                    <a:gd name="connsiteX114" fmla="*/ 854 w 10000"/>
                    <a:gd name="connsiteY114" fmla="*/ 3364 h 9901"/>
                    <a:gd name="connsiteX115" fmla="*/ 854 w 10000"/>
                    <a:gd name="connsiteY115" fmla="*/ 3317 h 9901"/>
                    <a:gd name="connsiteX116" fmla="*/ 909 w 10000"/>
                    <a:gd name="connsiteY116" fmla="*/ 3266 h 9901"/>
                    <a:gd name="connsiteX117" fmla="*/ 992 w 10000"/>
                    <a:gd name="connsiteY117" fmla="*/ 3317 h 9901"/>
                    <a:gd name="connsiteX118" fmla="*/ 1047 w 10000"/>
                    <a:gd name="connsiteY118" fmla="*/ 3364 h 9901"/>
                    <a:gd name="connsiteX119" fmla="*/ 1047 w 10000"/>
                    <a:gd name="connsiteY119" fmla="*/ 3434 h 9901"/>
                    <a:gd name="connsiteX120" fmla="*/ 1074 w 10000"/>
                    <a:gd name="connsiteY120" fmla="*/ 3468 h 9901"/>
                    <a:gd name="connsiteX121" fmla="*/ 1185 w 10000"/>
                    <a:gd name="connsiteY121" fmla="*/ 3516 h 9901"/>
                    <a:gd name="connsiteX122" fmla="*/ 1185 w 10000"/>
                    <a:gd name="connsiteY122" fmla="*/ 3567 h 9901"/>
                    <a:gd name="connsiteX123" fmla="*/ 1240 w 10000"/>
                    <a:gd name="connsiteY123" fmla="*/ 3600 h 9901"/>
                    <a:gd name="connsiteX124" fmla="*/ 1267 w 10000"/>
                    <a:gd name="connsiteY124" fmla="*/ 3550 h 9901"/>
                    <a:gd name="connsiteX125" fmla="*/ 1240 w 10000"/>
                    <a:gd name="connsiteY125" fmla="*/ 3486 h 9901"/>
                    <a:gd name="connsiteX126" fmla="*/ 1240 w 10000"/>
                    <a:gd name="connsiteY126" fmla="*/ 3400 h 9901"/>
                    <a:gd name="connsiteX127" fmla="*/ 1240 w 10000"/>
                    <a:gd name="connsiteY127" fmla="*/ 3349 h 9901"/>
                    <a:gd name="connsiteX128" fmla="*/ 1240 w 10000"/>
                    <a:gd name="connsiteY128" fmla="*/ 3284 h 9901"/>
                    <a:gd name="connsiteX129" fmla="*/ 1267 w 10000"/>
                    <a:gd name="connsiteY129" fmla="*/ 3234 h 9901"/>
                    <a:gd name="connsiteX130" fmla="*/ 1377 w 10000"/>
                    <a:gd name="connsiteY130" fmla="*/ 3166 h 9901"/>
                    <a:gd name="connsiteX131" fmla="*/ 1515 w 10000"/>
                    <a:gd name="connsiteY131" fmla="*/ 3117 h 9901"/>
                    <a:gd name="connsiteX132" fmla="*/ 1570 w 10000"/>
                    <a:gd name="connsiteY132" fmla="*/ 3069 h 9901"/>
                    <a:gd name="connsiteX133" fmla="*/ 1515 w 10000"/>
                    <a:gd name="connsiteY133" fmla="*/ 2966 h 9901"/>
                    <a:gd name="connsiteX134" fmla="*/ 1377 w 10000"/>
                    <a:gd name="connsiteY134" fmla="*/ 2915 h 9901"/>
                    <a:gd name="connsiteX135" fmla="*/ 1240 w 10000"/>
                    <a:gd name="connsiteY135" fmla="*/ 2915 h 9901"/>
                    <a:gd name="connsiteX136" fmla="*/ 1185 w 10000"/>
                    <a:gd name="connsiteY136" fmla="*/ 2883 h 9901"/>
                    <a:gd name="connsiteX137" fmla="*/ 1129 w 10000"/>
                    <a:gd name="connsiteY137" fmla="*/ 2883 h 9901"/>
                    <a:gd name="connsiteX138" fmla="*/ 1047 w 10000"/>
                    <a:gd name="connsiteY138" fmla="*/ 2951 h 9901"/>
                    <a:gd name="connsiteX139" fmla="*/ 1047 w 10000"/>
                    <a:gd name="connsiteY139" fmla="*/ 3000 h 9901"/>
                    <a:gd name="connsiteX140" fmla="*/ 992 w 10000"/>
                    <a:gd name="connsiteY140" fmla="*/ 3033 h 9901"/>
                    <a:gd name="connsiteX141" fmla="*/ 992 w 10000"/>
                    <a:gd name="connsiteY141" fmla="*/ 3084 h 9901"/>
                    <a:gd name="connsiteX142" fmla="*/ 992 w 10000"/>
                    <a:gd name="connsiteY142" fmla="*/ 3084 h 9901"/>
                    <a:gd name="connsiteX143" fmla="*/ 992 w 10000"/>
                    <a:gd name="connsiteY143" fmla="*/ 3117 h 9901"/>
                    <a:gd name="connsiteX144" fmla="*/ 937 w 10000"/>
                    <a:gd name="connsiteY144" fmla="*/ 3151 h 9901"/>
                    <a:gd name="connsiteX145" fmla="*/ 937 w 10000"/>
                    <a:gd name="connsiteY145" fmla="*/ 3151 h 9901"/>
                    <a:gd name="connsiteX146" fmla="*/ 909 w 10000"/>
                    <a:gd name="connsiteY146" fmla="*/ 3117 h 9901"/>
                    <a:gd name="connsiteX147" fmla="*/ 854 w 10000"/>
                    <a:gd name="connsiteY147" fmla="*/ 3117 h 9901"/>
                    <a:gd name="connsiteX148" fmla="*/ 744 w 10000"/>
                    <a:gd name="connsiteY148" fmla="*/ 3033 h 9901"/>
                    <a:gd name="connsiteX149" fmla="*/ 606 w 10000"/>
                    <a:gd name="connsiteY149" fmla="*/ 3000 h 9901"/>
                    <a:gd name="connsiteX150" fmla="*/ 579 w 10000"/>
                    <a:gd name="connsiteY150" fmla="*/ 2951 h 9901"/>
                    <a:gd name="connsiteX151" fmla="*/ 523 w 10000"/>
                    <a:gd name="connsiteY151" fmla="*/ 2883 h 9901"/>
                    <a:gd name="connsiteX152" fmla="*/ 468 w 10000"/>
                    <a:gd name="connsiteY152" fmla="*/ 2836 h 9901"/>
                    <a:gd name="connsiteX153" fmla="*/ 468 w 10000"/>
                    <a:gd name="connsiteY153" fmla="*/ 2751 h 9901"/>
                    <a:gd name="connsiteX154" fmla="*/ 579 w 10000"/>
                    <a:gd name="connsiteY154" fmla="*/ 2684 h 9901"/>
                    <a:gd name="connsiteX155" fmla="*/ 579 w 10000"/>
                    <a:gd name="connsiteY155" fmla="*/ 2601 h 9901"/>
                    <a:gd name="connsiteX156" fmla="*/ 523 w 10000"/>
                    <a:gd name="connsiteY156" fmla="*/ 2516 h 9901"/>
                    <a:gd name="connsiteX157" fmla="*/ 468 w 10000"/>
                    <a:gd name="connsiteY157" fmla="*/ 2484 h 9901"/>
                    <a:gd name="connsiteX158" fmla="*/ 413 w 10000"/>
                    <a:gd name="connsiteY158" fmla="*/ 2401 h 9901"/>
                    <a:gd name="connsiteX159" fmla="*/ 386 w 10000"/>
                    <a:gd name="connsiteY159" fmla="*/ 2350 h 9901"/>
                    <a:gd name="connsiteX160" fmla="*/ 331 w 10000"/>
                    <a:gd name="connsiteY160" fmla="*/ 2318 h 9901"/>
                    <a:gd name="connsiteX161" fmla="*/ 331 w 10000"/>
                    <a:gd name="connsiteY161" fmla="*/ 2233 h 9901"/>
                    <a:gd name="connsiteX162" fmla="*/ 275 w 10000"/>
                    <a:gd name="connsiteY162" fmla="*/ 2198 h 9901"/>
                    <a:gd name="connsiteX163" fmla="*/ 220 w 10000"/>
                    <a:gd name="connsiteY163" fmla="*/ 2151 h 9901"/>
                    <a:gd name="connsiteX164" fmla="*/ 193 w 10000"/>
                    <a:gd name="connsiteY164" fmla="*/ 2082 h 9901"/>
                    <a:gd name="connsiteX165" fmla="*/ 193 w 10000"/>
                    <a:gd name="connsiteY165" fmla="*/ 2050 h 9901"/>
                    <a:gd name="connsiteX166" fmla="*/ 138 w 10000"/>
                    <a:gd name="connsiteY166" fmla="*/ 2001 h 9901"/>
                    <a:gd name="connsiteX167" fmla="*/ 83 w 10000"/>
                    <a:gd name="connsiteY167" fmla="*/ 1935 h 9901"/>
                    <a:gd name="connsiteX168" fmla="*/ 83 w 10000"/>
                    <a:gd name="connsiteY168" fmla="*/ 1883 h 9901"/>
                    <a:gd name="connsiteX169" fmla="*/ 83 w 10000"/>
                    <a:gd name="connsiteY169" fmla="*/ 1833 h 9901"/>
                    <a:gd name="connsiteX170" fmla="*/ 138 w 10000"/>
                    <a:gd name="connsiteY170" fmla="*/ 1767 h 9901"/>
                    <a:gd name="connsiteX171" fmla="*/ 138 w 10000"/>
                    <a:gd name="connsiteY171" fmla="*/ 1684 h 9901"/>
                    <a:gd name="connsiteX172" fmla="*/ 193 w 10000"/>
                    <a:gd name="connsiteY172" fmla="*/ 1634 h 9901"/>
                    <a:gd name="connsiteX173" fmla="*/ 220 w 10000"/>
                    <a:gd name="connsiteY173" fmla="*/ 1532 h 9901"/>
                    <a:gd name="connsiteX174" fmla="*/ 220 w 10000"/>
                    <a:gd name="connsiteY174" fmla="*/ 1433 h 9901"/>
                    <a:gd name="connsiteX175" fmla="*/ 220 w 10000"/>
                    <a:gd name="connsiteY175" fmla="*/ 1366 h 9901"/>
                    <a:gd name="connsiteX176" fmla="*/ 220 w 10000"/>
                    <a:gd name="connsiteY176" fmla="*/ 1317 h 9901"/>
                    <a:gd name="connsiteX177" fmla="*/ 220 w 10000"/>
                    <a:gd name="connsiteY177" fmla="*/ 1219 h 9901"/>
                    <a:gd name="connsiteX178" fmla="*/ 275 w 10000"/>
                    <a:gd name="connsiteY178" fmla="*/ 1167 h 9901"/>
                    <a:gd name="connsiteX179" fmla="*/ 331 w 10000"/>
                    <a:gd name="connsiteY179" fmla="*/ 1133 h 9901"/>
                    <a:gd name="connsiteX180" fmla="*/ 386 w 10000"/>
                    <a:gd name="connsiteY180" fmla="*/ 1114 h 9901"/>
                    <a:gd name="connsiteX181" fmla="*/ 386 w 10000"/>
                    <a:gd name="connsiteY181" fmla="*/ 1050 h 9901"/>
                    <a:gd name="connsiteX182" fmla="*/ 331 w 10000"/>
                    <a:gd name="connsiteY182" fmla="*/ 1000 h 9901"/>
                    <a:gd name="connsiteX183" fmla="*/ 275 w 10000"/>
                    <a:gd name="connsiteY183" fmla="*/ 934 h 9901"/>
                    <a:gd name="connsiteX184" fmla="*/ 275 w 10000"/>
                    <a:gd name="connsiteY184" fmla="*/ 883 h 9901"/>
                    <a:gd name="connsiteX185" fmla="*/ 275 w 10000"/>
                    <a:gd name="connsiteY185" fmla="*/ 767 h 9901"/>
                    <a:gd name="connsiteX186" fmla="*/ 193 w 10000"/>
                    <a:gd name="connsiteY186" fmla="*/ 716 h 9901"/>
                    <a:gd name="connsiteX187" fmla="*/ 138 w 10000"/>
                    <a:gd name="connsiteY187" fmla="*/ 618 h 9901"/>
                    <a:gd name="connsiteX188" fmla="*/ 193 w 10000"/>
                    <a:gd name="connsiteY188" fmla="*/ 601 h 9901"/>
                    <a:gd name="connsiteX189" fmla="*/ 138 w 10000"/>
                    <a:gd name="connsiteY189" fmla="*/ 567 h 9901"/>
                    <a:gd name="connsiteX190" fmla="*/ 138 w 10000"/>
                    <a:gd name="connsiteY190" fmla="*/ 415 h 9901"/>
                    <a:gd name="connsiteX191" fmla="*/ 83 w 10000"/>
                    <a:gd name="connsiteY191" fmla="*/ 399 h 9901"/>
                    <a:gd name="connsiteX192" fmla="*/ 55 w 10000"/>
                    <a:gd name="connsiteY192" fmla="*/ 334 h 9901"/>
                    <a:gd name="connsiteX193" fmla="*/ 0 w 10000"/>
                    <a:gd name="connsiteY193" fmla="*/ 284 h 9901"/>
                    <a:gd name="connsiteX194" fmla="*/ 55 w 10000"/>
                    <a:gd name="connsiteY194" fmla="*/ 250 h 9901"/>
                    <a:gd name="connsiteX195" fmla="*/ 55 w 10000"/>
                    <a:gd name="connsiteY195" fmla="*/ 167 h 9901"/>
                    <a:gd name="connsiteX196" fmla="*/ 83 w 10000"/>
                    <a:gd name="connsiteY196" fmla="*/ 84 h 9901"/>
                    <a:gd name="connsiteX197" fmla="*/ 220 w 10000"/>
                    <a:gd name="connsiteY197" fmla="*/ 49 h 9901"/>
                    <a:gd name="connsiteX198" fmla="*/ 331 w 10000"/>
                    <a:gd name="connsiteY198" fmla="*/ 0 h 9901"/>
                    <a:gd name="connsiteX199" fmla="*/ 4408 w 10000"/>
                    <a:gd name="connsiteY199" fmla="*/ 2567 h 9901"/>
                    <a:gd name="connsiteX200" fmla="*/ 4545 w 10000"/>
                    <a:gd name="connsiteY200" fmla="*/ 2751 h 9901"/>
                    <a:gd name="connsiteX201" fmla="*/ 4628 w 10000"/>
                    <a:gd name="connsiteY201" fmla="*/ 2836 h 9901"/>
                    <a:gd name="connsiteX202" fmla="*/ 4738 w 10000"/>
                    <a:gd name="connsiteY202" fmla="*/ 2915 h 9901"/>
                    <a:gd name="connsiteX203" fmla="*/ 4821 w 10000"/>
                    <a:gd name="connsiteY203" fmla="*/ 3033 h 9901"/>
                    <a:gd name="connsiteX204" fmla="*/ 5014 w 10000"/>
                    <a:gd name="connsiteY204" fmla="*/ 3234 h 9901"/>
                    <a:gd name="connsiteX205" fmla="*/ 5152 w 10000"/>
                    <a:gd name="connsiteY205" fmla="*/ 3349 h 9901"/>
                    <a:gd name="connsiteX206" fmla="*/ 5455 w 10000"/>
                    <a:gd name="connsiteY206" fmla="*/ 3632 h 9901"/>
                    <a:gd name="connsiteX207" fmla="*/ 5675 w 10000"/>
                    <a:gd name="connsiteY207" fmla="*/ 3883 h 9901"/>
                    <a:gd name="connsiteX208" fmla="*/ 6061 w 10000"/>
                    <a:gd name="connsiteY208" fmla="*/ 4235 h 9901"/>
                    <a:gd name="connsiteX209" fmla="*/ 6446 w 10000"/>
                    <a:gd name="connsiteY209" fmla="*/ 4635 h 9901"/>
                    <a:gd name="connsiteX210" fmla="*/ 6804 w 10000"/>
                    <a:gd name="connsiteY210" fmla="*/ 4916 h 9901"/>
                    <a:gd name="connsiteX211" fmla="*/ 7190 w 10000"/>
                    <a:gd name="connsiteY211" fmla="*/ 5351 h 9901"/>
                    <a:gd name="connsiteX212" fmla="*/ 7521 w 10000"/>
                    <a:gd name="connsiteY212" fmla="*/ 5667 h 9901"/>
                    <a:gd name="connsiteX213" fmla="*/ 7851 w 10000"/>
                    <a:gd name="connsiteY213" fmla="*/ 5985 h 9901"/>
                    <a:gd name="connsiteX214" fmla="*/ 8705 w 10000"/>
                    <a:gd name="connsiteY214" fmla="*/ 6785 h 9901"/>
                    <a:gd name="connsiteX215" fmla="*/ 8953 w 10000"/>
                    <a:gd name="connsiteY215" fmla="*/ 7033 h 9901"/>
                    <a:gd name="connsiteX216" fmla="*/ 9174 w 10000"/>
                    <a:gd name="connsiteY216" fmla="*/ 7251 h 9901"/>
                    <a:gd name="connsiteX217" fmla="*/ 9339 w 10000"/>
                    <a:gd name="connsiteY217" fmla="*/ 7383 h 9901"/>
                    <a:gd name="connsiteX218" fmla="*/ 9477 w 10000"/>
                    <a:gd name="connsiteY218" fmla="*/ 7501 h 9901"/>
                    <a:gd name="connsiteX219" fmla="*/ 9504 w 10000"/>
                    <a:gd name="connsiteY219" fmla="*/ 7583 h 9901"/>
                    <a:gd name="connsiteX220" fmla="*/ 9559 w 10000"/>
                    <a:gd name="connsiteY220" fmla="*/ 7651 h 9901"/>
                    <a:gd name="connsiteX221" fmla="*/ 9559 w 10000"/>
                    <a:gd name="connsiteY221" fmla="*/ 7751 h 9901"/>
                    <a:gd name="connsiteX222" fmla="*/ 9669 w 10000"/>
                    <a:gd name="connsiteY222" fmla="*/ 7935 h 9901"/>
                    <a:gd name="connsiteX223" fmla="*/ 9697 w 10000"/>
                    <a:gd name="connsiteY223" fmla="*/ 8018 h 9901"/>
                    <a:gd name="connsiteX224" fmla="*/ 9752 w 10000"/>
                    <a:gd name="connsiteY224" fmla="*/ 8067 h 9901"/>
                    <a:gd name="connsiteX225" fmla="*/ 9835 w 10000"/>
                    <a:gd name="connsiteY225" fmla="*/ 8168 h 9901"/>
                    <a:gd name="connsiteX226" fmla="*/ 9945 w 10000"/>
                    <a:gd name="connsiteY226" fmla="*/ 8218 h 9901"/>
                    <a:gd name="connsiteX227" fmla="*/ 10000 w 10000"/>
                    <a:gd name="connsiteY227" fmla="*/ 8301 h 9901"/>
                    <a:gd name="connsiteX228" fmla="*/ 10000 w 10000"/>
                    <a:gd name="connsiteY228" fmla="*/ 8367 h 9901"/>
                    <a:gd name="connsiteX229" fmla="*/ 10000 w 10000"/>
                    <a:gd name="connsiteY229" fmla="*/ 8418 h 9901"/>
                    <a:gd name="connsiteX230" fmla="*/ 9945 w 10000"/>
                    <a:gd name="connsiteY230" fmla="*/ 8451 h 9901"/>
                    <a:gd name="connsiteX231" fmla="*/ 9835 w 10000"/>
                    <a:gd name="connsiteY231" fmla="*/ 8466 h 9901"/>
                    <a:gd name="connsiteX232" fmla="*/ 9752 w 10000"/>
                    <a:gd name="connsiteY232" fmla="*/ 8500 h 9901"/>
                    <a:gd name="connsiteX233" fmla="*/ 9669 w 10000"/>
                    <a:gd name="connsiteY233" fmla="*/ 8533 h 9901"/>
                    <a:gd name="connsiteX234" fmla="*/ 9559 w 10000"/>
                    <a:gd name="connsiteY234" fmla="*/ 8584 h 9901"/>
                    <a:gd name="connsiteX235" fmla="*/ 9504 w 10000"/>
                    <a:gd name="connsiteY235" fmla="*/ 8653 h 9901"/>
                    <a:gd name="connsiteX236" fmla="*/ 9421 w 10000"/>
                    <a:gd name="connsiteY236" fmla="*/ 8653 h 9901"/>
                    <a:gd name="connsiteX237" fmla="*/ 9366 w 10000"/>
                    <a:gd name="connsiteY237" fmla="*/ 8700 h 9901"/>
                    <a:gd name="connsiteX238" fmla="*/ 9366 w 10000"/>
                    <a:gd name="connsiteY238" fmla="*/ 8768 h 9901"/>
                    <a:gd name="connsiteX239" fmla="*/ 9366 w 10000"/>
                    <a:gd name="connsiteY239" fmla="*/ 8851 h 9901"/>
                    <a:gd name="connsiteX240" fmla="*/ 9366 w 10000"/>
                    <a:gd name="connsiteY240" fmla="*/ 8900 h 9901"/>
                    <a:gd name="connsiteX241" fmla="*/ 9284 w 10000"/>
                    <a:gd name="connsiteY241" fmla="*/ 8967 h 9901"/>
                    <a:gd name="connsiteX242" fmla="*/ 9284 w 10000"/>
                    <a:gd name="connsiteY242" fmla="*/ 9018 h 9901"/>
                    <a:gd name="connsiteX243" fmla="*/ 9284 w 10000"/>
                    <a:gd name="connsiteY243" fmla="*/ 9053 h 9901"/>
                    <a:gd name="connsiteX244" fmla="*/ 9229 w 10000"/>
                    <a:gd name="connsiteY244" fmla="*/ 9083 h 9901"/>
                    <a:gd name="connsiteX245" fmla="*/ 9174 w 10000"/>
                    <a:gd name="connsiteY245" fmla="*/ 9101 h 9901"/>
                    <a:gd name="connsiteX246" fmla="*/ 9146 w 10000"/>
                    <a:gd name="connsiteY246" fmla="*/ 9134 h 9901"/>
                    <a:gd name="connsiteX247" fmla="*/ 9091 w 10000"/>
                    <a:gd name="connsiteY247" fmla="*/ 9168 h 9901"/>
                    <a:gd name="connsiteX248" fmla="*/ 9036 w 10000"/>
                    <a:gd name="connsiteY248" fmla="*/ 9184 h 9901"/>
                    <a:gd name="connsiteX249" fmla="*/ 8953 w 10000"/>
                    <a:gd name="connsiteY249" fmla="*/ 9217 h 9901"/>
                    <a:gd name="connsiteX250" fmla="*/ 8898 w 10000"/>
                    <a:gd name="connsiteY250" fmla="*/ 9252 h 9901"/>
                    <a:gd name="connsiteX251" fmla="*/ 8898 w 10000"/>
                    <a:gd name="connsiteY251" fmla="*/ 9283 h 9901"/>
                    <a:gd name="connsiteX252" fmla="*/ 8898 w 10000"/>
                    <a:gd name="connsiteY252" fmla="*/ 9301 h 9901"/>
                    <a:gd name="connsiteX253" fmla="*/ 8898 w 10000"/>
                    <a:gd name="connsiteY253" fmla="*/ 9335 h 9901"/>
                    <a:gd name="connsiteX254" fmla="*/ 8953 w 10000"/>
                    <a:gd name="connsiteY254" fmla="*/ 9367 h 9901"/>
                    <a:gd name="connsiteX255" fmla="*/ 8898 w 10000"/>
                    <a:gd name="connsiteY255" fmla="*/ 9419 h 9901"/>
                    <a:gd name="connsiteX256" fmla="*/ 8843 w 10000"/>
                    <a:gd name="connsiteY256" fmla="*/ 9486 h 9901"/>
                    <a:gd name="connsiteX257" fmla="*/ 8843 w 10000"/>
                    <a:gd name="connsiteY257" fmla="*/ 9503 h 9901"/>
                    <a:gd name="connsiteX258" fmla="*/ 8953 w 10000"/>
                    <a:gd name="connsiteY258" fmla="*/ 9534 h 9901"/>
                    <a:gd name="connsiteX259" fmla="*/ 8981 w 10000"/>
                    <a:gd name="connsiteY259" fmla="*/ 9601 h 9901"/>
                    <a:gd name="connsiteX260" fmla="*/ 9036 w 10000"/>
                    <a:gd name="connsiteY260" fmla="*/ 9618 h 9901"/>
                    <a:gd name="connsiteX261" fmla="*/ 9146 w 10000"/>
                    <a:gd name="connsiteY261" fmla="*/ 9649 h 9901"/>
                    <a:gd name="connsiteX262" fmla="*/ 9146 w 10000"/>
                    <a:gd name="connsiteY262" fmla="*/ 9685 h 9901"/>
                    <a:gd name="connsiteX263" fmla="*/ 9146 w 10000"/>
                    <a:gd name="connsiteY263" fmla="*/ 9700 h 9901"/>
                    <a:gd name="connsiteX264" fmla="*/ 9146 w 10000"/>
                    <a:gd name="connsiteY264" fmla="*/ 9735 h 9901"/>
                    <a:gd name="connsiteX265" fmla="*/ 9091 w 10000"/>
                    <a:gd name="connsiteY265" fmla="*/ 9801 h 9901"/>
                    <a:gd name="connsiteX266" fmla="*/ 9036 w 10000"/>
                    <a:gd name="connsiteY266" fmla="*/ 9818 h 9901"/>
                    <a:gd name="connsiteX267" fmla="*/ 8981 w 10000"/>
                    <a:gd name="connsiteY267" fmla="*/ 9849 h 9901"/>
                    <a:gd name="connsiteX268" fmla="*/ 8953 w 10000"/>
                    <a:gd name="connsiteY268" fmla="*/ 9886 h 9901"/>
                    <a:gd name="connsiteX269" fmla="*/ 8898 w 10000"/>
                    <a:gd name="connsiteY269" fmla="*/ 9886 h 9901"/>
                    <a:gd name="connsiteX270" fmla="*/ 8843 w 10000"/>
                    <a:gd name="connsiteY270" fmla="*/ 9849 h 9901"/>
                    <a:gd name="connsiteX271" fmla="*/ 8815 w 10000"/>
                    <a:gd name="connsiteY271" fmla="*/ 9849 h 9901"/>
                    <a:gd name="connsiteX272" fmla="*/ 8705 w 10000"/>
                    <a:gd name="connsiteY272" fmla="*/ 9849 h 9901"/>
                    <a:gd name="connsiteX273" fmla="*/ 8705 w 10000"/>
                    <a:gd name="connsiteY273" fmla="*/ 9886 h 9901"/>
                    <a:gd name="connsiteX274" fmla="*/ 8650 w 10000"/>
                    <a:gd name="connsiteY274" fmla="*/ 9886 h 9901"/>
                    <a:gd name="connsiteX275" fmla="*/ 8623 w 10000"/>
                    <a:gd name="connsiteY275" fmla="*/ 9901 h 9901"/>
                    <a:gd name="connsiteX276" fmla="*/ 8567 w 10000"/>
                    <a:gd name="connsiteY276" fmla="*/ 9901 h 9901"/>
                    <a:gd name="connsiteX0" fmla="*/ 8567 w 10000"/>
                    <a:gd name="connsiteY0" fmla="*/ 10000 h 10000"/>
                    <a:gd name="connsiteX1" fmla="*/ 8320 w 10000"/>
                    <a:gd name="connsiteY1" fmla="*/ 10000 h 10000"/>
                    <a:gd name="connsiteX2" fmla="*/ 8182 w 10000"/>
                    <a:gd name="connsiteY2" fmla="*/ 10000 h 10000"/>
                    <a:gd name="connsiteX3" fmla="*/ 8044 w 10000"/>
                    <a:gd name="connsiteY3" fmla="*/ 9947 h 10000"/>
                    <a:gd name="connsiteX4" fmla="*/ 7851 w 10000"/>
                    <a:gd name="connsiteY4" fmla="*/ 9947 h 10000"/>
                    <a:gd name="connsiteX5" fmla="*/ 7631 w 10000"/>
                    <a:gd name="connsiteY5" fmla="*/ 9947 h 10000"/>
                    <a:gd name="connsiteX6" fmla="*/ 7383 w 10000"/>
                    <a:gd name="connsiteY6" fmla="*/ 9899 h 10000"/>
                    <a:gd name="connsiteX7" fmla="*/ 7190 w 10000"/>
                    <a:gd name="connsiteY7" fmla="*/ 9868 h 10000"/>
                    <a:gd name="connsiteX8" fmla="*/ 6970 w 10000"/>
                    <a:gd name="connsiteY8" fmla="*/ 9868 h 10000"/>
                    <a:gd name="connsiteX9" fmla="*/ 6722 w 10000"/>
                    <a:gd name="connsiteY9" fmla="*/ 9868 h 10000"/>
                    <a:gd name="connsiteX10" fmla="*/ 6529 w 10000"/>
                    <a:gd name="connsiteY10" fmla="*/ 9832 h 10000"/>
                    <a:gd name="connsiteX11" fmla="*/ 6391 w 10000"/>
                    <a:gd name="connsiteY11" fmla="*/ 9797 h 10000"/>
                    <a:gd name="connsiteX12" fmla="*/ 6198 w 10000"/>
                    <a:gd name="connsiteY12" fmla="*/ 9797 h 10000"/>
                    <a:gd name="connsiteX13" fmla="*/ 6061 w 10000"/>
                    <a:gd name="connsiteY13" fmla="*/ 9782 h 10000"/>
                    <a:gd name="connsiteX14" fmla="*/ 5950 w 10000"/>
                    <a:gd name="connsiteY14" fmla="*/ 9745 h 10000"/>
                    <a:gd name="connsiteX15" fmla="*/ 5730 w 10000"/>
                    <a:gd name="connsiteY15" fmla="*/ 9745 h 10000"/>
                    <a:gd name="connsiteX16" fmla="*/ 5620 w 10000"/>
                    <a:gd name="connsiteY16" fmla="*/ 9782 h 10000"/>
                    <a:gd name="connsiteX17" fmla="*/ 5537 w 10000"/>
                    <a:gd name="connsiteY17" fmla="*/ 9714 h 10000"/>
                    <a:gd name="connsiteX18" fmla="*/ 5537 w 10000"/>
                    <a:gd name="connsiteY18" fmla="*/ 9662 h 10000"/>
                    <a:gd name="connsiteX19" fmla="*/ 5537 w 10000"/>
                    <a:gd name="connsiteY19" fmla="*/ 9544 h 10000"/>
                    <a:gd name="connsiteX20" fmla="*/ 5537 w 10000"/>
                    <a:gd name="connsiteY20" fmla="*/ 9544 h 10000"/>
                    <a:gd name="connsiteX21" fmla="*/ 5592 w 10000"/>
                    <a:gd name="connsiteY21" fmla="*/ 9477 h 10000"/>
                    <a:gd name="connsiteX22" fmla="*/ 5592 w 10000"/>
                    <a:gd name="connsiteY22" fmla="*/ 9477 h 10000"/>
                    <a:gd name="connsiteX23" fmla="*/ 5592 w 10000"/>
                    <a:gd name="connsiteY23" fmla="*/ 9376 h 10000"/>
                    <a:gd name="connsiteX24" fmla="*/ 5592 w 10000"/>
                    <a:gd name="connsiteY24" fmla="*/ 9260 h 10000"/>
                    <a:gd name="connsiteX25" fmla="*/ 5537 w 10000"/>
                    <a:gd name="connsiteY25" fmla="*/ 9144 h 10000"/>
                    <a:gd name="connsiteX26" fmla="*/ 5537 w 10000"/>
                    <a:gd name="connsiteY26" fmla="*/ 9075 h 10000"/>
                    <a:gd name="connsiteX27" fmla="*/ 5455 w 10000"/>
                    <a:gd name="connsiteY27" fmla="*/ 8989 h 10000"/>
                    <a:gd name="connsiteX28" fmla="*/ 5399 w 10000"/>
                    <a:gd name="connsiteY28" fmla="*/ 8904 h 10000"/>
                    <a:gd name="connsiteX29" fmla="*/ 5262 w 10000"/>
                    <a:gd name="connsiteY29" fmla="*/ 8821 h 10000"/>
                    <a:gd name="connsiteX30" fmla="*/ 5124 w 10000"/>
                    <a:gd name="connsiteY30" fmla="*/ 8703 h 10000"/>
                    <a:gd name="connsiteX31" fmla="*/ 4959 w 10000"/>
                    <a:gd name="connsiteY31" fmla="*/ 8618 h 10000"/>
                    <a:gd name="connsiteX32" fmla="*/ 4876 w 10000"/>
                    <a:gd name="connsiteY32" fmla="*/ 8469 h 10000"/>
                    <a:gd name="connsiteX33" fmla="*/ 4738 w 10000"/>
                    <a:gd name="connsiteY33" fmla="*/ 8351 h 10000"/>
                    <a:gd name="connsiteX34" fmla="*/ 4628 w 10000"/>
                    <a:gd name="connsiteY34" fmla="*/ 8300 h 10000"/>
                    <a:gd name="connsiteX35" fmla="*/ 4408 w 10000"/>
                    <a:gd name="connsiteY35" fmla="*/ 8266 h 10000"/>
                    <a:gd name="connsiteX36" fmla="*/ 4353 w 10000"/>
                    <a:gd name="connsiteY36" fmla="*/ 8214 h 10000"/>
                    <a:gd name="connsiteX37" fmla="*/ 4353 w 10000"/>
                    <a:gd name="connsiteY37" fmla="*/ 8129 h 10000"/>
                    <a:gd name="connsiteX38" fmla="*/ 4353 w 10000"/>
                    <a:gd name="connsiteY38" fmla="*/ 8065 h 10000"/>
                    <a:gd name="connsiteX39" fmla="*/ 4353 w 10000"/>
                    <a:gd name="connsiteY39" fmla="*/ 8014 h 10000"/>
                    <a:gd name="connsiteX40" fmla="*/ 4353 w 10000"/>
                    <a:gd name="connsiteY40" fmla="*/ 8014 h 10000"/>
                    <a:gd name="connsiteX41" fmla="*/ 4298 w 10000"/>
                    <a:gd name="connsiteY41" fmla="*/ 7946 h 10000"/>
                    <a:gd name="connsiteX42" fmla="*/ 4298 w 10000"/>
                    <a:gd name="connsiteY42" fmla="*/ 7927 h 10000"/>
                    <a:gd name="connsiteX43" fmla="*/ 4298 w 10000"/>
                    <a:gd name="connsiteY43" fmla="*/ 7927 h 10000"/>
                    <a:gd name="connsiteX44" fmla="*/ 4215 w 10000"/>
                    <a:gd name="connsiteY44" fmla="*/ 7895 h 10000"/>
                    <a:gd name="connsiteX45" fmla="*/ 4105 w 10000"/>
                    <a:gd name="connsiteY45" fmla="*/ 7860 h 10000"/>
                    <a:gd name="connsiteX46" fmla="*/ 4022 w 10000"/>
                    <a:gd name="connsiteY46" fmla="*/ 7895 h 10000"/>
                    <a:gd name="connsiteX47" fmla="*/ 3939 w 10000"/>
                    <a:gd name="connsiteY47" fmla="*/ 7927 h 10000"/>
                    <a:gd name="connsiteX48" fmla="*/ 3884 w 10000"/>
                    <a:gd name="connsiteY48" fmla="*/ 7860 h 10000"/>
                    <a:gd name="connsiteX49" fmla="*/ 3609 w 10000"/>
                    <a:gd name="connsiteY49" fmla="*/ 7728 h 10000"/>
                    <a:gd name="connsiteX50" fmla="*/ 3416 w 10000"/>
                    <a:gd name="connsiteY50" fmla="*/ 7629 h 10000"/>
                    <a:gd name="connsiteX51" fmla="*/ 3416 w 10000"/>
                    <a:gd name="connsiteY51" fmla="*/ 7576 h 10000"/>
                    <a:gd name="connsiteX52" fmla="*/ 3306 w 10000"/>
                    <a:gd name="connsiteY52" fmla="*/ 7523 h 10000"/>
                    <a:gd name="connsiteX53" fmla="*/ 3168 w 10000"/>
                    <a:gd name="connsiteY53" fmla="*/ 7425 h 10000"/>
                    <a:gd name="connsiteX54" fmla="*/ 3030 w 10000"/>
                    <a:gd name="connsiteY54" fmla="*/ 7324 h 10000"/>
                    <a:gd name="connsiteX55" fmla="*/ 2893 w 10000"/>
                    <a:gd name="connsiteY55" fmla="*/ 7289 h 10000"/>
                    <a:gd name="connsiteX56" fmla="*/ 2782 w 10000"/>
                    <a:gd name="connsiteY56" fmla="*/ 7289 h 10000"/>
                    <a:gd name="connsiteX57" fmla="*/ 2700 w 10000"/>
                    <a:gd name="connsiteY57" fmla="*/ 7289 h 10000"/>
                    <a:gd name="connsiteX58" fmla="*/ 2562 w 10000"/>
                    <a:gd name="connsiteY58" fmla="*/ 7223 h 10000"/>
                    <a:gd name="connsiteX59" fmla="*/ 2369 w 10000"/>
                    <a:gd name="connsiteY59" fmla="*/ 7103 h 10000"/>
                    <a:gd name="connsiteX60" fmla="*/ 2231 w 10000"/>
                    <a:gd name="connsiteY60" fmla="*/ 7055 h 10000"/>
                    <a:gd name="connsiteX61" fmla="*/ 2039 w 10000"/>
                    <a:gd name="connsiteY61" fmla="*/ 7019 h 10000"/>
                    <a:gd name="connsiteX62" fmla="*/ 1901 w 10000"/>
                    <a:gd name="connsiteY62" fmla="*/ 6970 h 10000"/>
                    <a:gd name="connsiteX63" fmla="*/ 1846 w 10000"/>
                    <a:gd name="connsiteY63" fmla="*/ 6902 h 10000"/>
                    <a:gd name="connsiteX64" fmla="*/ 1846 w 10000"/>
                    <a:gd name="connsiteY64" fmla="*/ 6817 h 10000"/>
                    <a:gd name="connsiteX65" fmla="*/ 1901 w 10000"/>
                    <a:gd name="connsiteY65" fmla="*/ 6800 h 10000"/>
                    <a:gd name="connsiteX66" fmla="*/ 1901 w 10000"/>
                    <a:gd name="connsiteY66" fmla="*/ 6701 h 10000"/>
                    <a:gd name="connsiteX67" fmla="*/ 1901 w 10000"/>
                    <a:gd name="connsiteY67" fmla="*/ 6617 h 10000"/>
                    <a:gd name="connsiteX68" fmla="*/ 1901 w 10000"/>
                    <a:gd name="connsiteY68" fmla="*/ 6566 h 10000"/>
                    <a:gd name="connsiteX69" fmla="*/ 1983 w 10000"/>
                    <a:gd name="connsiteY69" fmla="*/ 6481 h 10000"/>
                    <a:gd name="connsiteX70" fmla="*/ 2039 w 10000"/>
                    <a:gd name="connsiteY70" fmla="*/ 6413 h 10000"/>
                    <a:gd name="connsiteX71" fmla="*/ 2039 w 10000"/>
                    <a:gd name="connsiteY71" fmla="*/ 6363 h 10000"/>
                    <a:gd name="connsiteX72" fmla="*/ 1983 w 10000"/>
                    <a:gd name="connsiteY72" fmla="*/ 6295 h 10000"/>
                    <a:gd name="connsiteX73" fmla="*/ 1901 w 10000"/>
                    <a:gd name="connsiteY73" fmla="*/ 6210 h 10000"/>
                    <a:gd name="connsiteX74" fmla="*/ 1791 w 10000"/>
                    <a:gd name="connsiteY74" fmla="*/ 6179 h 10000"/>
                    <a:gd name="connsiteX75" fmla="*/ 1791 w 10000"/>
                    <a:gd name="connsiteY75" fmla="*/ 6128 h 10000"/>
                    <a:gd name="connsiteX76" fmla="*/ 1846 w 10000"/>
                    <a:gd name="connsiteY76" fmla="*/ 6045 h 10000"/>
                    <a:gd name="connsiteX77" fmla="*/ 1736 w 10000"/>
                    <a:gd name="connsiteY77" fmla="*/ 5925 h 10000"/>
                    <a:gd name="connsiteX78" fmla="*/ 1653 w 10000"/>
                    <a:gd name="connsiteY78" fmla="*/ 5840 h 10000"/>
                    <a:gd name="connsiteX79" fmla="*/ 1653 w 10000"/>
                    <a:gd name="connsiteY79" fmla="*/ 5758 h 10000"/>
                    <a:gd name="connsiteX80" fmla="*/ 1598 w 10000"/>
                    <a:gd name="connsiteY80" fmla="*/ 5673 h 10000"/>
                    <a:gd name="connsiteX81" fmla="*/ 1515 w 10000"/>
                    <a:gd name="connsiteY81" fmla="*/ 5607 h 10000"/>
                    <a:gd name="connsiteX82" fmla="*/ 1460 w 10000"/>
                    <a:gd name="connsiteY82" fmla="*/ 5487 h 10000"/>
                    <a:gd name="connsiteX83" fmla="*/ 1322 w 10000"/>
                    <a:gd name="connsiteY83" fmla="*/ 5353 h 10000"/>
                    <a:gd name="connsiteX84" fmla="*/ 1267 w 10000"/>
                    <a:gd name="connsiteY84" fmla="*/ 5286 h 10000"/>
                    <a:gd name="connsiteX85" fmla="*/ 1185 w 10000"/>
                    <a:gd name="connsiteY85" fmla="*/ 5167 h 10000"/>
                    <a:gd name="connsiteX86" fmla="*/ 1185 w 10000"/>
                    <a:gd name="connsiteY86" fmla="*/ 5118 h 10000"/>
                    <a:gd name="connsiteX87" fmla="*/ 1129 w 10000"/>
                    <a:gd name="connsiteY87" fmla="*/ 5052 h 10000"/>
                    <a:gd name="connsiteX88" fmla="*/ 1074 w 10000"/>
                    <a:gd name="connsiteY88" fmla="*/ 4965 h 10000"/>
                    <a:gd name="connsiteX89" fmla="*/ 1047 w 10000"/>
                    <a:gd name="connsiteY89" fmla="*/ 4916 h 10000"/>
                    <a:gd name="connsiteX90" fmla="*/ 937 w 10000"/>
                    <a:gd name="connsiteY90" fmla="*/ 4833 h 10000"/>
                    <a:gd name="connsiteX91" fmla="*/ 937 w 10000"/>
                    <a:gd name="connsiteY91" fmla="*/ 4764 h 10000"/>
                    <a:gd name="connsiteX92" fmla="*/ 992 w 10000"/>
                    <a:gd name="connsiteY92" fmla="*/ 4681 h 10000"/>
                    <a:gd name="connsiteX93" fmla="*/ 1047 w 10000"/>
                    <a:gd name="connsiteY93" fmla="*/ 4629 h 10000"/>
                    <a:gd name="connsiteX94" fmla="*/ 1074 w 10000"/>
                    <a:gd name="connsiteY94" fmla="*/ 4629 h 10000"/>
                    <a:gd name="connsiteX95" fmla="*/ 1129 w 10000"/>
                    <a:gd name="connsiteY95" fmla="*/ 4562 h 10000"/>
                    <a:gd name="connsiteX96" fmla="*/ 1240 w 10000"/>
                    <a:gd name="connsiteY96" fmla="*/ 4562 h 10000"/>
                    <a:gd name="connsiteX97" fmla="*/ 1240 w 10000"/>
                    <a:gd name="connsiteY97" fmla="*/ 4562 h 10000"/>
                    <a:gd name="connsiteX98" fmla="*/ 1267 w 10000"/>
                    <a:gd name="connsiteY98" fmla="*/ 4477 h 10000"/>
                    <a:gd name="connsiteX99" fmla="*/ 1267 w 10000"/>
                    <a:gd name="connsiteY99" fmla="*/ 4429 h 10000"/>
                    <a:gd name="connsiteX100" fmla="*/ 1322 w 10000"/>
                    <a:gd name="connsiteY100" fmla="*/ 4392 h 10000"/>
                    <a:gd name="connsiteX101" fmla="*/ 1267 w 10000"/>
                    <a:gd name="connsiteY101" fmla="*/ 4326 h 10000"/>
                    <a:gd name="connsiteX102" fmla="*/ 1267 w 10000"/>
                    <a:gd name="connsiteY102" fmla="*/ 4310 h 10000"/>
                    <a:gd name="connsiteX103" fmla="*/ 1240 w 10000"/>
                    <a:gd name="connsiteY103" fmla="*/ 4277 h 10000"/>
                    <a:gd name="connsiteX104" fmla="*/ 1240 w 10000"/>
                    <a:gd name="connsiteY104" fmla="*/ 4227 h 10000"/>
                    <a:gd name="connsiteX105" fmla="*/ 1074 w 10000"/>
                    <a:gd name="connsiteY105" fmla="*/ 4157 h 10000"/>
                    <a:gd name="connsiteX106" fmla="*/ 937 w 10000"/>
                    <a:gd name="connsiteY106" fmla="*/ 4123 h 10000"/>
                    <a:gd name="connsiteX107" fmla="*/ 909 w 10000"/>
                    <a:gd name="connsiteY107" fmla="*/ 4074 h 10000"/>
                    <a:gd name="connsiteX108" fmla="*/ 854 w 10000"/>
                    <a:gd name="connsiteY108" fmla="*/ 4023 h 10000"/>
                    <a:gd name="connsiteX109" fmla="*/ 799 w 10000"/>
                    <a:gd name="connsiteY109" fmla="*/ 3957 h 10000"/>
                    <a:gd name="connsiteX110" fmla="*/ 799 w 10000"/>
                    <a:gd name="connsiteY110" fmla="*/ 3754 h 10000"/>
                    <a:gd name="connsiteX111" fmla="*/ 799 w 10000"/>
                    <a:gd name="connsiteY111" fmla="*/ 3668 h 10000"/>
                    <a:gd name="connsiteX112" fmla="*/ 854 w 10000"/>
                    <a:gd name="connsiteY112" fmla="*/ 3585 h 10000"/>
                    <a:gd name="connsiteX113" fmla="*/ 854 w 10000"/>
                    <a:gd name="connsiteY113" fmla="*/ 3503 h 10000"/>
                    <a:gd name="connsiteX114" fmla="*/ 854 w 10000"/>
                    <a:gd name="connsiteY114" fmla="*/ 3398 h 10000"/>
                    <a:gd name="connsiteX115" fmla="*/ 854 w 10000"/>
                    <a:gd name="connsiteY115" fmla="*/ 3350 h 10000"/>
                    <a:gd name="connsiteX116" fmla="*/ 909 w 10000"/>
                    <a:gd name="connsiteY116" fmla="*/ 3299 h 10000"/>
                    <a:gd name="connsiteX117" fmla="*/ 992 w 10000"/>
                    <a:gd name="connsiteY117" fmla="*/ 3350 h 10000"/>
                    <a:gd name="connsiteX118" fmla="*/ 1047 w 10000"/>
                    <a:gd name="connsiteY118" fmla="*/ 3398 h 10000"/>
                    <a:gd name="connsiteX119" fmla="*/ 1047 w 10000"/>
                    <a:gd name="connsiteY119" fmla="*/ 3468 h 10000"/>
                    <a:gd name="connsiteX120" fmla="*/ 1074 w 10000"/>
                    <a:gd name="connsiteY120" fmla="*/ 3503 h 10000"/>
                    <a:gd name="connsiteX121" fmla="*/ 1185 w 10000"/>
                    <a:gd name="connsiteY121" fmla="*/ 3551 h 10000"/>
                    <a:gd name="connsiteX122" fmla="*/ 1185 w 10000"/>
                    <a:gd name="connsiteY122" fmla="*/ 3603 h 10000"/>
                    <a:gd name="connsiteX123" fmla="*/ 1240 w 10000"/>
                    <a:gd name="connsiteY123" fmla="*/ 3636 h 10000"/>
                    <a:gd name="connsiteX124" fmla="*/ 1267 w 10000"/>
                    <a:gd name="connsiteY124" fmla="*/ 3585 h 10000"/>
                    <a:gd name="connsiteX125" fmla="*/ 1240 w 10000"/>
                    <a:gd name="connsiteY125" fmla="*/ 3521 h 10000"/>
                    <a:gd name="connsiteX126" fmla="*/ 1240 w 10000"/>
                    <a:gd name="connsiteY126" fmla="*/ 3434 h 10000"/>
                    <a:gd name="connsiteX127" fmla="*/ 1240 w 10000"/>
                    <a:gd name="connsiteY127" fmla="*/ 3382 h 10000"/>
                    <a:gd name="connsiteX128" fmla="*/ 1240 w 10000"/>
                    <a:gd name="connsiteY128" fmla="*/ 3317 h 10000"/>
                    <a:gd name="connsiteX129" fmla="*/ 1267 w 10000"/>
                    <a:gd name="connsiteY129" fmla="*/ 3266 h 10000"/>
                    <a:gd name="connsiteX130" fmla="*/ 1377 w 10000"/>
                    <a:gd name="connsiteY130" fmla="*/ 3198 h 10000"/>
                    <a:gd name="connsiteX131" fmla="*/ 1515 w 10000"/>
                    <a:gd name="connsiteY131" fmla="*/ 3148 h 10000"/>
                    <a:gd name="connsiteX132" fmla="*/ 1570 w 10000"/>
                    <a:gd name="connsiteY132" fmla="*/ 3100 h 10000"/>
                    <a:gd name="connsiteX133" fmla="*/ 1515 w 10000"/>
                    <a:gd name="connsiteY133" fmla="*/ 2996 h 10000"/>
                    <a:gd name="connsiteX134" fmla="*/ 1377 w 10000"/>
                    <a:gd name="connsiteY134" fmla="*/ 2944 h 10000"/>
                    <a:gd name="connsiteX135" fmla="*/ 1240 w 10000"/>
                    <a:gd name="connsiteY135" fmla="*/ 2944 h 10000"/>
                    <a:gd name="connsiteX136" fmla="*/ 1185 w 10000"/>
                    <a:gd name="connsiteY136" fmla="*/ 2912 h 10000"/>
                    <a:gd name="connsiteX137" fmla="*/ 1129 w 10000"/>
                    <a:gd name="connsiteY137" fmla="*/ 2912 h 10000"/>
                    <a:gd name="connsiteX138" fmla="*/ 1047 w 10000"/>
                    <a:gd name="connsiteY138" fmla="*/ 2981 h 10000"/>
                    <a:gd name="connsiteX139" fmla="*/ 1047 w 10000"/>
                    <a:gd name="connsiteY139" fmla="*/ 3030 h 10000"/>
                    <a:gd name="connsiteX140" fmla="*/ 992 w 10000"/>
                    <a:gd name="connsiteY140" fmla="*/ 3063 h 10000"/>
                    <a:gd name="connsiteX141" fmla="*/ 992 w 10000"/>
                    <a:gd name="connsiteY141" fmla="*/ 3115 h 10000"/>
                    <a:gd name="connsiteX142" fmla="*/ 992 w 10000"/>
                    <a:gd name="connsiteY142" fmla="*/ 3115 h 10000"/>
                    <a:gd name="connsiteX143" fmla="*/ 992 w 10000"/>
                    <a:gd name="connsiteY143" fmla="*/ 3148 h 10000"/>
                    <a:gd name="connsiteX144" fmla="*/ 937 w 10000"/>
                    <a:gd name="connsiteY144" fmla="*/ 3183 h 10000"/>
                    <a:gd name="connsiteX145" fmla="*/ 937 w 10000"/>
                    <a:gd name="connsiteY145" fmla="*/ 3183 h 10000"/>
                    <a:gd name="connsiteX146" fmla="*/ 909 w 10000"/>
                    <a:gd name="connsiteY146" fmla="*/ 3148 h 10000"/>
                    <a:gd name="connsiteX147" fmla="*/ 854 w 10000"/>
                    <a:gd name="connsiteY147" fmla="*/ 3148 h 10000"/>
                    <a:gd name="connsiteX148" fmla="*/ 744 w 10000"/>
                    <a:gd name="connsiteY148" fmla="*/ 3063 h 10000"/>
                    <a:gd name="connsiteX149" fmla="*/ 606 w 10000"/>
                    <a:gd name="connsiteY149" fmla="*/ 3030 h 10000"/>
                    <a:gd name="connsiteX150" fmla="*/ 579 w 10000"/>
                    <a:gd name="connsiteY150" fmla="*/ 2981 h 10000"/>
                    <a:gd name="connsiteX151" fmla="*/ 523 w 10000"/>
                    <a:gd name="connsiteY151" fmla="*/ 2912 h 10000"/>
                    <a:gd name="connsiteX152" fmla="*/ 468 w 10000"/>
                    <a:gd name="connsiteY152" fmla="*/ 2864 h 10000"/>
                    <a:gd name="connsiteX153" fmla="*/ 468 w 10000"/>
                    <a:gd name="connsiteY153" fmla="*/ 2779 h 10000"/>
                    <a:gd name="connsiteX154" fmla="*/ 579 w 10000"/>
                    <a:gd name="connsiteY154" fmla="*/ 2711 h 10000"/>
                    <a:gd name="connsiteX155" fmla="*/ 579 w 10000"/>
                    <a:gd name="connsiteY155" fmla="*/ 2627 h 10000"/>
                    <a:gd name="connsiteX156" fmla="*/ 523 w 10000"/>
                    <a:gd name="connsiteY156" fmla="*/ 2541 h 10000"/>
                    <a:gd name="connsiteX157" fmla="*/ 468 w 10000"/>
                    <a:gd name="connsiteY157" fmla="*/ 2509 h 10000"/>
                    <a:gd name="connsiteX158" fmla="*/ 413 w 10000"/>
                    <a:gd name="connsiteY158" fmla="*/ 2425 h 10000"/>
                    <a:gd name="connsiteX159" fmla="*/ 386 w 10000"/>
                    <a:gd name="connsiteY159" fmla="*/ 2373 h 10000"/>
                    <a:gd name="connsiteX160" fmla="*/ 331 w 10000"/>
                    <a:gd name="connsiteY160" fmla="*/ 2341 h 10000"/>
                    <a:gd name="connsiteX161" fmla="*/ 331 w 10000"/>
                    <a:gd name="connsiteY161" fmla="*/ 2255 h 10000"/>
                    <a:gd name="connsiteX162" fmla="*/ 275 w 10000"/>
                    <a:gd name="connsiteY162" fmla="*/ 2220 h 10000"/>
                    <a:gd name="connsiteX163" fmla="*/ 220 w 10000"/>
                    <a:gd name="connsiteY163" fmla="*/ 2173 h 10000"/>
                    <a:gd name="connsiteX164" fmla="*/ 193 w 10000"/>
                    <a:gd name="connsiteY164" fmla="*/ 2103 h 10000"/>
                    <a:gd name="connsiteX165" fmla="*/ 193 w 10000"/>
                    <a:gd name="connsiteY165" fmla="*/ 2070 h 10000"/>
                    <a:gd name="connsiteX166" fmla="*/ 138 w 10000"/>
                    <a:gd name="connsiteY166" fmla="*/ 2021 h 10000"/>
                    <a:gd name="connsiteX167" fmla="*/ 83 w 10000"/>
                    <a:gd name="connsiteY167" fmla="*/ 1954 h 10000"/>
                    <a:gd name="connsiteX168" fmla="*/ 83 w 10000"/>
                    <a:gd name="connsiteY168" fmla="*/ 1902 h 10000"/>
                    <a:gd name="connsiteX169" fmla="*/ 83 w 10000"/>
                    <a:gd name="connsiteY169" fmla="*/ 1851 h 10000"/>
                    <a:gd name="connsiteX170" fmla="*/ 138 w 10000"/>
                    <a:gd name="connsiteY170" fmla="*/ 1785 h 10000"/>
                    <a:gd name="connsiteX171" fmla="*/ 138 w 10000"/>
                    <a:gd name="connsiteY171" fmla="*/ 1701 h 10000"/>
                    <a:gd name="connsiteX172" fmla="*/ 193 w 10000"/>
                    <a:gd name="connsiteY172" fmla="*/ 1650 h 10000"/>
                    <a:gd name="connsiteX173" fmla="*/ 220 w 10000"/>
                    <a:gd name="connsiteY173" fmla="*/ 1547 h 10000"/>
                    <a:gd name="connsiteX174" fmla="*/ 220 w 10000"/>
                    <a:gd name="connsiteY174" fmla="*/ 1447 h 10000"/>
                    <a:gd name="connsiteX175" fmla="*/ 220 w 10000"/>
                    <a:gd name="connsiteY175" fmla="*/ 1380 h 10000"/>
                    <a:gd name="connsiteX176" fmla="*/ 220 w 10000"/>
                    <a:gd name="connsiteY176" fmla="*/ 1330 h 10000"/>
                    <a:gd name="connsiteX177" fmla="*/ 220 w 10000"/>
                    <a:gd name="connsiteY177" fmla="*/ 1231 h 10000"/>
                    <a:gd name="connsiteX178" fmla="*/ 275 w 10000"/>
                    <a:gd name="connsiteY178" fmla="*/ 1179 h 10000"/>
                    <a:gd name="connsiteX179" fmla="*/ 331 w 10000"/>
                    <a:gd name="connsiteY179" fmla="*/ 1144 h 10000"/>
                    <a:gd name="connsiteX180" fmla="*/ 386 w 10000"/>
                    <a:gd name="connsiteY180" fmla="*/ 1125 h 10000"/>
                    <a:gd name="connsiteX181" fmla="*/ 386 w 10000"/>
                    <a:gd name="connsiteY181" fmla="*/ 1060 h 10000"/>
                    <a:gd name="connsiteX182" fmla="*/ 331 w 10000"/>
                    <a:gd name="connsiteY182" fmla="*/ 1010 h 10000"/>
                    <a:gd name="connsiteX183" fmla="*/ 275 w 10000"/>
                    <a:gd name="connsiteY183" fmla="*/ 943 h 10000"/>
                    <a:gd name="connsiteX184" fmla="*/ 275 w 10000"/>
                    <a:gd name="connsiteY184" fmla="*/ 892 h 10000"/>
                    <a:gd name="connsiteX185" fmla="*/ 275 w 10000"/>
                    <a:gd name="connsiteY185" fmla="*/ 775 h 10000"/>
                    <a:gd name="connsiteX186" fmla="*/ 193 w 10000"/>
                    <a:gd name="connsiteY186" fmla="*/ 723 h 10000"/>
                    <a:gd name="connsiteX187" fmla="*/ 138 w 10000"/>
                    <a:gd name="connsiteY187" fmla="*/ 624 h 10000"/>
                    <a:gd name="connsiteX188" fmla="*/ 193 w 10000"/>
                    <a:gd name="connsiteY188" fmla="*/ 607 h 10000"/>
                    <a:gd name="connsiteX189" fmla="*/ 138 w 10000"/>
                    <a:gd name="connsiteY189" fmla="*/ 573 h 10000"/>
                    <a:gd name="connsiteX190" fmla="*/ 138 w 10000"/>
                    <a:gd name="connsiteY190" fmla="*/ 419 h 10000"/>
                    <a:gd name="connsiteX191" fmla="*/ 83 w 10000"/>
                    <a:gd name="connsiteY191" fmla="*/ 403 h 10000"/>
                    <a:gd name="connsiteX192" fmla="*/ 55 w 10000"/>
                    <a:gd name="connsiteY192" fmla="*/ 337 h 10000"/>
                    <a:gd name="connsiteX193" fmla="*/ 0 w 10000"/>
                    <a:gd name="connsiteY193" fmla="*/ 287 h 10000"/>
                    <a:gd name="connsiteX194" fmla="*/ 55 w 10000"/>
                    <a:gd name="connsiteY194" fmla="*/ 252 h 10000"/>
                    <a:gd name="connsiteX195" fmla="*/ 55 w 10000"/>
                    <a:gd name="connsiteY195" fmla="*/ 169 h 10000"/>
                    <a:gd name="connsiteX196" fmla="*/ 83 w 10000"/>
                    <a:gd name="connsiteY196" fmla="*/ 85 h 10000"/>
                    <a:gd name="connsiteX197" fmla="*/ 220 w 10000"/>
                    <a:gd name="connsiteY197" fmla="*/ 49 h 10000"/>
                    <a:gd name="connsiteX198" fmla="*/ 331 w 10000"/>
                    <a:gd name="connsiteY198" fmla="*/ 0 h 10000"/>
                    <a:gd name="connsiteX199" fmla="*/ 4408 w 10000"/>
                    <a:gd name="connsiteY199" fmla="*/ 2593 h 10000"/>
                    <a:gd name="connsiteX200" fmla="*/ 4545 w 10000"/>
                    <a:gd name="connsiteY200" fmla="*/ 2779 h 10000"/>
                    <a:gd name="connsiteX201" fmla="*/ 4628 w 10000"/>
                    <a:gd name="connsiteY201" fmla="*/ 2864 h 10000"/>
                    <a:gd name="connsiteX202" fmla="*/ 4738 w 10000"/>
                    <a:gd name="connsiteY202" fmla="*/ 2944 h 10000"/>
                    <a:gd name="connsiteX203" fmla="*/ 4821 w 10000"/>
                    <a:gd name="connsiteY203" fmla="*/ 3063 h 10000"/>
                    <a:gd name="connsiteX204" fmla="*/ 5014 w 10000"/>
                    <a:gd name="connsiteY204" fmla="*/ 3266 h 10000"/>
                    <a:gd name="connsiteX205" fmla="*/ 5152 w 10000"/>
                    <a:gd name="connsiteY205" fmla="*/ 3382 h 10000"/>
                    <a:gd name="connsiteX206" fmla="*/ 5455 w 10000"/>
                    <a:gd name="connsiteY206" fmla="*/ 3668 h 10000"/>
                    <a:gd name="connsiteX207" fmla="*/ 5675 w 10000"/>
                    <a:gd name="connsiteY207" fmla="*/ 3922 h 10000"/>
                    <a:gd name="connsiteX208" fmla="*/ 6061 w 10000"/>
                    <a:gd name="connsiteY208" fmla="*/ 4277 h 10000"/>
                    <a:gd name="connsiteX209" fmla="*/ 6804 w 10000"/>
                    <a:gd name="connsiteY209" fmla="*/ 4965 h 10000"/>
                    <a:gd name="connsiteX210" fmla="*/ 7190 w 10000"/>
                    <a:gd name="connsiteY210" fmla="*/ 5405 h 10000"/>
                    <a:gd name="connsiteX211" fmla="*/ 7521 w 10000"/>
                    <a:gd name="connsiteY211" fmla="*/ 5724 h 10000"/>
                    <a:gd name="connsiteX212" fmla="*/ 7851 w 10000"/>
                    <a:gd name="connsiteY212" fmla="*/ 6045 h 10000"/>
                    <a:gd name="connsiteX213" fmla="*/ 8705 w 10000"/>
                    <a:gd name="connsiteY213" fmla="*/ 6853 h 10000"/>
                    <a:gd name="connsiteX214" fmla="*/ 8953 w 10000"/>
                    <a:gd name="connsiteY214" fmla="*/ 7103 h 10000"/>
                    <a:gd name="connsiteX215" fmla="*/ 9174 w 10000"/>
                    <a:gd name="connsiteY215" fmla="*/ 7324 h 10000"/>
                    <a:gd name="connsiteX216" fmla="*/ 9339 w 10000"/>
                    <a:gd name="connsiteY216" fmla="*/ 7457 h 10000"/>
                    <a:gd name="connsiteX217" fmla="*/ 9477 w 10000"/>
                    <a:gd name="connsiteY217" fmla="*/ 7576 h 10000"/>
                    <a:gd name="connsiteX218" fmla="*/ 9504 w 10000"/>
                    <a:gd name="connsiteY218" fmla="*/ 7659 h 10000"/>
                    <a:gd name="connsiteX219" fmla="*/ 9559 w 10000"/>
                    <a:gd name="connsiteY219" fmla="*/ 7728 h 10000"/>
                    <a:gd name="connsiteX220" fmla="*/ 9559 w 10000"/>
                    <a:gd name="connsiteY220" fmla="*/ 7829 h 10000"/>
                    <a:gd name="connsiteX221" fmla="*/ 9669 w 10000"/>
                    <a:gd name="connsiteY221" fmla="*/ 8014 h 10000"/>
                    <a:gd name="connsiteX222" fmla="*/ 9697 w 10000"/>
                    <a:gd name="connsiteY222" fmla="*/ 8098 h 10000"/>
                    <a:gd name="connsiteX223" fmla="*/ 9752 w 10000"/>
                    <a:gd name="connsiteY223" fmla="*/ 8148 h 10000"/>
                    <a:gd name="connsiteX224" fmla="*/ 9835 w 10000"/>
                    <a:gd name="connsiteY224" fmla="*/ 8250 h 10000"/>
                    <a:gd name="connsiteX225" fmla="*/ 9945 w 10000"/>
                    <a:gd name="connsiteY225" fmla="*/ 8300 h 10000"/>
                    <a:gd name="connsiteX226" fmla="*/ 10000 w 10000"/>
                    <a:gd name="connsiteY226" fmla="*/ 8384 h 10000"/>
                    <a:gd name="connsiteX227" fmla="*/ 10000 w 10000"/>
                    <a:gd name="connsiteY227" fmla="*/ 8451 h 10000"/>
                    <a:gd name="connsiteX228" fmla="*/ 10000 w 10000"/>
                    <a:gd name="connsiteY228" fmla="*/ 8502 h 10000"/>
                    <a:gd name="connsiteX229" fmla="*/ 9945 w 10000"/>
                    <a:gd name="connsiteY229" fmla="*/ 8536 h 10000"/>
                    <a:gd name="connsiteX230" fmla="*/ 9835 w 10000"/>
                    <a:gd name="connsiteY230" fmla="*/ 8551 h 10000"/>
                    <a:gd name="connsiteX231" fmla="*/ 9752 w 10000"/>
                    <a:gd name="connsiteY231" fmla="*/ 8585 h 10000"/>
                    <a:gd name="connsiteX232" fmla="*/ 9669 w 10000"/>
                    <a:gd name="connsiteY232" fmla="*/ 8618 h 10000"/>
                    <a:gd name="connsiteX233" fmla="*/ 9559 w 10000"/>
                    <a:gd name="connsiteY233" fmla="*/ 8670 h 10000"/>
                    <a:gd name="connsiteX234" fmla="*/ 9504 w 10000"/>
                    <a:gd name="connsiteY234" fmla="*/ 8740 h 10000"/>
                    <a:gd name="connsiteX235" fmla="*/ 9421 w 10000"/>
                    <a:gd name="connsiteY235" fmla="*/ 8740 h 10000"/>
                    <a:gd name="connsiteX236" fmla="*/ 9366 w 10000"/>
                    <a:gd name="connsiteY236" fmla="*/ 8787 h 10000"/>
                    <a:gd name="connsiteX237" fmla="*/ 9366 w 10000"/>
                    <a:gd name="connsiteY237" fmla="*/ 8856 h 10000"/>
                    <a:gd name="connsiteX238" fmla="*/ 9366 w 10000"/>
                    <a:gd name="connsiteY238" fmla="*/ 8940 h 10000"/>
                    <a:gd name="connsiteX239" fmla="*/ 9366 w 10000"/>
                    <a:gd name="connsiteY239" fmla="*/ 8989 h 10000"/>
                    <a:gd name="connsiteX240" fmla="*/ 9284 w 10000"/>
                    <a:gd name="connsiteY240" fmla="*/ 9057 h 10000"/>
                    <a:gd name="connsiteX241" fmla="*/ 9284 w 10000"/>
                    <a:gd name="connsiteY241" fmla="*/ 9108 h 10000"/>
                    <a:gd name="connsiteX242" fmla="*/ 9284 w 10000"/>
                    <a:gd name="connsiteY242" fmla="*/ 9144 h 10000"/>
                    <a:gd name="connsiteX243" fmla="*/ 9229 w 10000"/>
                    <a:gd name="connsiteY243" fmla="*/ 9174 h 10000"/>
                    <a:gd name="connsiteX244" fmla="*/ 9174 w 10000"/>
                    <a:gd name="connsiteY244" fmla="*/ 9192 h 10000"/>
                    <a:gd name="connsiteX245" fmla="*/ 9146 w 10000"/>
                    <a:gd name="connsiteY245" fmla="*/ 9225 h 10000"/>
                    <a:gd name="connsiteX246" fmla="*/ 9091 w 10000"/>
                    <a:gd name="connsiteY246" fmla="*/ 9260 h 10000"/>
                    <a:gd name="connsiteX247" fmla="*/ 9036 w 10000"/>
                    <a:gd name="connsiteY247" fmla="*/ 9276 h 10000"/>
                    <a:gd name="connsiteX248" fmla="*/ 8953 w 10000"/>
                    <a:gd name="connsiteY248" fmla="*/ 9309 h 10000"/>
                    <a:gd name="connsiteX249" fmla="*/ 8898 w 10000"/>
                    <a:gd name="connsiteY249" fmla="*/ 9345 h 10000"/>
                    <a:gd name="connsiteX250" fmla="*/ 8898 w 10000"/>
                    <a:gd name="connsiteY250" fmla="*/ 9376 h 10000"/>
                    <a:gd name="connsiteX251" fmla="*/ 8898 w 10000"/>
                    <a:gd name="connsiteY251" fmla="*/ 9394 h 10000"/>
                    <a:gd name="connsiteX252" fmla="*/ 8898 w 10000"/>
                    <a:gd name="connsiteY252" fmla="*/ 9428 h 10000"/>
                    <a:gd name="connsiteX253" fmla="*/ 8953 w 10000"/>
                    <a:gd name="connsiteY253" fmla="*/ 9461 h 10000"/>
                    <a:gd name="connsiteX254" fmla="*/ 8898 w 10000"/>
                    <a:gd name="connsiteY254" fmla="*/ 9513 h 10000"/>
                    <a:gd name="connsiteX255" fmla="*/ 8843 w 10000"/>
                    <a:gd name="connsiteY255" fmla="*/ 9581 h 10000"/>
                    <a:gd name="connsiteX256" fmla="*/ 8843 w 10000"/>
                    <a:gd name="connsiteY256" fmla="*/ 9598 h 10000"/>
                    <a:gd name="connsiteX257" fmla="*/ 8953 w 10000"/>
                    <a:gd name="connsiteY257" fmla="*/ 9629 h 10000"/>
                    <a:gd name="connsiteX258" fmla="*/ 8981 w 10000"/>
                    <a:gd name="connsiteY258" fmla="*/ 9697 h 10000"/>
                    <a:gd name="connsiteX259" fmla="*/ 9036 w 10000"/>
                    <a:gd name="connsiteY259" fmla="*/ 9714 h 10000"/>
                    <a:gd name="connsiteX260" fmla="*/ 9146 w 10000"/>
                    <a:gd name="connsiteY260" fmla="*/ 9745 h 10000"/>
                    <a:gd name="connsiteX261" fmla="*/ 9146 w 10000"/>
                    <a:gd name="connsiteY261" fmla="*/ 9782 h 10000"/>
                    <a:gd name="connsiteX262" fmla="*/ 9146 w 10000"/>
                    <a:gd name="connsiteY262" fmla="*/ 9797 h 10000"/>
                    <a:gd name="connsiteX263" fmla="*/ 9146 w 10000"/>
                    <a:gd name="connsiteY263" fmla="*/ 9832 h 10000"/>
                    <a:gd name="connsiteX264" fmla="*/ 9091 w 10000"/>
                    <a:gd name="connsiteY264" fmla="*/ 9899 h 10000"/>
                    <a:gd name="connsiteX265" fmla="*/ 9036 w 10000"/>
                    <a:gd name="connsiteY265" fmla="*/ 9916 h 10000"/>
                    <a:gd name="connsiteX266" fmla="*/ 8981 w 10000"/>
                    <a:gd name="connsiteY266" fmla="*/ 9947 h 10000"/>
                    <a:gd name="connsiteX267" fmla="*/ 8953 w 10000"/>
                    <a:gd name="connsiteY267" fmla="*/ 9985 h 10000"/>
                    <a:gd name="connsiteX268" fmla="*/ 8898 w 10000"/>
                    <a:gd name="connsiteY268" fmla="*/ 9985 h 10000"/>
                    <a:gd name="connsiteX269" fmla="*/ 8843 w 10000"/>
                    <a:gd name="connsiteY269" fmla="*/ 9947 h 10000"/>
                    <a:gd name="connsiteX270" fmla="*/ 8815 w 10000"/>
                    <a:gd name="connsiteY270" fmla="*/ 9947 h 10000"/>
                    <a:gd name="connsiteX271" fmla="*/ 8705 w 10000"/>
                    <a:gd name="connsiteY271" fmla="*/ 9947 h 10000"/>
                    <a:gd name="connsiteX272" fmla="*/ 8705 w 10000"/>
                    <a:gd name="connsiteY272" fmla="*/ 9985 h 10000"/>
                    <a:gd name="connsiteX273" fmla="*/ 8650 w 10000"/>
                    <a:gd name="connsiteY273" fmla="*/ 9985 h 10000"/>
                    <a:gd name="connsiteX274" fmla="*/ 8623 w 10000"/>
                    <a:gd name="connsiteY274" fmla="*/ 10000 h 10000"/>
                    <a:gd name="connsiteX275" fmla="*/ 8567 w 10000"/>
                    <a:gd name="connsiteY275" fmla="*/ 10000 h 10000"/>
                    <a:gd name="connsiteX0" fmla="*/ 8567 w 10000"/>
                    <a:gd name="connsiteY0" fmla="*/ 10000 h 10000"/>
                    <a:gd name="connsiteX1" fmla="*/ 8320 w 10000"/>
                    <a:gd name="connsiteY1" fmla="*/ 10000 h 10000"/>
                    <a:gd name="connsiteX2" fmla="*/ 8182 w 10000"/>
                    <a:gd name="connsiteY2" fmla="*/ 10000 h 10000"/>
                    <a:gd name="connsiteX3" fmla="*/ 8044 w 10000"/>
                    <a:gd name="connsiteY3" fmla="*/ 9947 h 10000"/>
                    <a:gd name="connsiteX4" fmla="*/ 7851 w 10000"/>
                    <a:gd name="connsiteY4" fmla="*/ 9947 h 10000"/>
                    <a:gd name="connsiteX5" fmla="*/ 7631 w 10000"/>
                    <a:gd name="connsiteY5" fmla="*/ 9947 h 10000"/>
                    <a:gd name="connsiteX6" fmla="*/ 7383 w 10000"/>
                    <a:gd name="connsiteY6" fmla="*/ 9899 h 10000"/>
                    <a:gd name="connsiteX7" fmla="*/ 7190 w 10000"/>
                    <a:gd name="connsiteY7" fmla="*/ 9868 h 10000"/>
                    <a:gd name="connsiteX8" fmla="*/ 6970 w 10000"/>
                    <a:gd name="connsiteY8" fmla="*/ 9868 h 10000"/>
                    <a:gd name="connsiteX9" fmla="*/ 6722 w 10000"/>
                    <a:gd name="connsiteY9" fmla="*/ 9868 h 10000"/>
                    <a:gd name="connsiteX10" fmla="*/ 6529 w 10000"/>
                    <a:gd name="connsiteY10" fmla="*/ 9832 h 10000"/>
                    <a:gd name="connsiteX11" fmla="*/ 6391 w 10000"/>
                    <a:gd name="connsiteY11" fmla="*/ 9797 h 10000"/>
                    <a:gd name="connsiteX12" fmla="*/ 6198 w 10000"/>
                    <a:gd name="connsiteY12" fmla="*/ 9797 h 10000"/>
                    <a:gd name="connsiteX13" fmla="*/ 6061 w 10000"/>
                    <a:gd name="connsiteY13" fmla="*/ 9782 h 10000"/>
                    <a:gd name="connsiteX14" fmla="*/ 5950 w 10000"/>
                    <a:gd name="connsiteY14" fmla="*/ 9745 h 10000"/>
                    <a:gd name="connsiteX15" fmla="*/ 5730 w 10000"/>
                    <a:gd name="connsiteY15" fmla="*/ 9745 h 10000"/>
                    <a:gd name="connsiteX16" fmla="*/ 5620 w 10000"/>
                    <a:gd name="connsiteY16" fmla="*/ 9782 h 10000"/>
                    <a:gd name="connsiteX17" fmla="*/ 5537 w 10000"/>
                    <a:gd name="connsiteY17" fmla="*/ 9714 h 10000"/>
                    <a:gd name="connsiteX18" fmla="*/ 5537 w 10000"/>
                    <a:gd name="connsiteY18" fmla="*/ 9662 h 10000"/>
                    <a:gd name="connsiteX19" fmla="*/ 5537 w 10000"/>
                    <a:gd name="connsiteY19" fmla="*/ 9544 h 10000"/>
                    <a:gd name="connsiteX20" fmla="*/ 5537 w 10000"/>
                    <a:gd name="connsiteY20" fmla="*/ 9544 h 10000"/>
                    <a:gd name="connsiteX21" fmla="*/ 5592 w 10000"/>
                    <a:gd name="connsiteY21" fmla="*/ 9477 h 10000"/>
                    <a:gd name="connsiteX22" fmla="*/ 5592 w 10000"/>
                    <a:gd name="connsiteY22" fmla="*/ 9477 h 10000"/>
                    <a:gd name="connsiteX23" fmla="*/ 5592 w 10000"/>
                    <a:gd name="connsiteY23" fmla="*/ 9376 h 10000"/>
                    <a:gd name="connsiteX24" fmla="*/ 5592 w 10000"/>
                    <a:gd name="connsiteY24" fmla="*/ 9260 h 10000"/>
                    <a:gd name="connsiteX25" fmla="*/ 5537 w 10000"/>
                    <a:gd name="connsiteY25" fmla="*/ 9144 h 10000"/>
                    <a:gd name="connsiteX26" fmla="*/ 5537 w 10000"/>
                    <a:gd name="connsiteY26" fmla="*/ 9075 h 10000"/>
                    <a:gd name="connsiteX27" fmla="*/ 5455 w 10000"/>
                    <a:gd name="connsiteY27" fmla="*/ 8989 h 10000"/>
                    <a:gd name="connsiteX28" fmla="*/ 5399 w 10000"/>
                    <a:gd name="connsiteY28" fmla="*/ 8904 h 10000"/>
                    <a:gd name="connsiteX29" fmla="*/ 5262 w 10000"/>
                    <a:gd name="connsiteY29" fmla="*/ 8821 h 10000"/>
                    <a:gd name="connsiteX30" fmla="*/ 5124 w 10000"/>
                    <a:gd name="connsiteY30" fmla="*/ 8703 h 10000"/>
                    <a:gd name="connsiteX31" fmla="*/ 4959 w 10000"/>
                    <a:gd name="connsiteY31" fmla="*/ 8618 h 10000"/>
                    <a:gd name="connsiteX32" fmla="*/ 4876 w 10000"/>
                    <a:gd name="connsiteY32" fmla="*/ 8469 h 10000"/>
                    <a:gd name="connsiteX33" fmla="*/ 4738 w 10000"/>
                    <a:gd name="connsiteY33" fmla="*/ 8351 h 10000"/>
                    <a:gd name="connsiteX34" fmla="*/ 4628 w 10000"/>
                    <a:gd name="connsiteY34" fmla="*/ 8300 h 10000"/>
                    <a:gd name="connsiteX35" fmla="*/ 4408 w 10000"/>
                    <a:gd name="connsiteY35" fmla="*/ 8266 h 10000"/>
                    <a:gd name="connsiteX36" fmla="*/ 4353 w 10000"/>
                    <a:gd name="connsiteY36" fmla="*/ 8214 h 10000"/>
                    <a:gd name="connsiteX37" fmla="*/ 4353 w 10000"/>
                    <a:gd name="connsiteY37" fmla="*/ 8129 h 10000"/>
                    <a:gd name="connsiteX38" fmla="*/ 4353 w 10000"/>
                    <a:gd name="connsiteY38" fmla="*/ 8065 h 10000"/>
                    <a:gd name="connsiteX39" fmla="*/ 4353 w 10000"/>
                    <a:gd name="connsiteY39" fmla="*/ 8014 h 10000"/>
                    <a:gd name="connsiteX40" fmla="*/ 4353 w 10000"/>
                    <a:gd name="connsiteY40" fmla="*/ 8014 h 10000"/>
                    <a:gd name="connsiteX41" fmla="*/ 4298 w 10000"/>
                    <a:gd name="connsiteY41" fmla="*/ 7946 h 10000"/>
                    <a:gd name="connsiteX42" fmla="*/ 4298 w 10000"/>
                    <a:gd name="connsiteY42" fmla="*/ 7927 h 10000"/>
                    <a:gd name="connsiteX43" fmla="*/ 4298 w 10000"/>
                    <a:gd name="connsiteY43" fmla="*/ 7927 h 10000"/>
                    <a:gd name="connsiteX44" fmla="*/ 4215 w 10000"/>
                    <a:gd name="connsiteY44" fmla="*/ 7895 h 10000"/>
                    <a:gd name="connsiteX45" fmla="*/ 4105 w 10000"/>
                    <a:gd name="connsiteY45" fmla="*/ 7860 h 10000"/>
                    <a:gd name="connsiteX46" fmla="*/ 4022 w 10000"/>
                    <a:gd name="connsiteY46" fmla="*/ 7895 h 10000"/>
                    <a:gd name="connsiteX47" fmla="*/ 3939 w 10000"/>
                    <a:gd name="connsiteY47" fmla="*/ 7927 h 10000"/>
                    <a:gd name="connsiteX48" fmla="*/ 3884 w 10000"/>
                    <a:gd name="connsiteY48" fmla="*/ 7860 h 10000"/>
                    <a:gd name="connsiteX49" fmla="*/ 3609 w 10000"/>
                    <a:gd name="connsiteY49" fmla="*/ 7728 h 10000"/>
                    <a:gd name="connsiteX50" fmla="*/ 3416 w 10000"/>
                    <a:gd name="connsiteY50" fmla="*/ 7629 h 10000"/>
                    <a:gd name="connsiteX51" fmla="*/ 3416 w 10000"/>
                    <a:gd name="connsiteY51" fmla="*/ 7576 h 10000"/>
                    <a:gd name="connsiteX52" fmla="*/ 3306 w 10000"/>
                    <a:gd name="connsiteY52" fmla="*/ 7523 h 10000"/>
                    <a:gd name="connsiteX53" fmla="*/ 3168 w 10000"/>
                    <a:gd name="connsiteY53" fmla="*/ 7425 h 10000"/>
                    <a:gd name="connsiteX54" fmla="*/ 3030 w 10000"/>
                    <a:gd name="connsiteY54" fmla="*/ 7324 h 10000"/>
                    <a:gd name="connsiteX55" fmla="*/ 2893 w 10000"/>
                    <a:gd name="connsiteY55" fmla="*/ 7289 h 10000"/>
                    <a:gd name="connsiteX56" fmla="*/ 2782 w 10000"/>
                    <a:gd name="connsiteY56" fmla="*/ 7289 h 10000"/>
                    <a:gd name="connsiteX57" fmla="*/ 2700 w 10000"/>
                    <a:gd name="connsiteY57" fmla="*/ 7289 h 10000"/>
                    <a:gd name="connsiteX58" fmla="*/ 2562 w 10000"/>
                    <a:gd name="connsiteY58" fmla="*/ 7223 h 10000"/>
                    <a:gd name="connsiteX59" fmla="*/ 2369 w 10000"/>
                    <a:gd name="connsiteY59" fmla="*/ 7103 h 10000"/>
                    <a:gd name="connsiteX60" fmla="*/ 2231 w 10000"/>
                    <a:gd name="connsiteY60" fmla="*/ 7055 h 10000"/>
                    <a:gd name="connsiteX61" fmla="*/ 2039 w 10000"/>
                    <a:gd name="connsiteY61" fmla="*/ 7019 h 10000"/>
                    <a:gd name="connsiteX62" fmla="*/ 1901 w 10000"/>
                    <a:gd name="connsiteY62" fmla="*/ 6970 h 10000"/>
                    <a:gd name="connsiteX63" fmla="*/ 1846 w 10000"/>
                    <a:gd name="connsiteY63" fmla="*/ 6902 h 10000"/>
                    <a:gd name="connsiteX64" fmla="*/ 1846 w 10000"/>
                    <a:gd name="connsiteY64" fmla="*/ 6817 h 10000"/>
                    <a:gd name="connsiteX65" fmla="*/ 1901 w 10000"/>
                    <a:gd name="connsiteY65" fmla="*/ 6800 h 10000"/>
                    <a:gd name="connsiteX66" fmla="*/ 1901 w 10000"/>
                    <a:gd name="connsiteY66" fmla="*/ 6701 h 10000"/>
                    <a:gd name="connsiteX67" fmla="*/ 1901 w 10000"/>
                    <a:gd name="connsiteY67" fmla="*/ 6617 h 10000"/>
                    <a:gd name="connsiteX68" fmla="*/ 1901 w 10000"/>
                    <a:gd name="connsiteY68" fmla="*/ 6566 h 10000"/>
                    <a:gd name="connsiteX69" fmla="*/ 1983 w 10000"/>
                    <a:gd name="connsiteY69" fmla="*/ 6481 h 10000"/>
                    <a:gd name="connsiteX70" fmla="*/ 2039 w 10000"/>
                    <a:gd name="connsiteY70" fmla="*/ 6413 h 10000"/>
                    <a:gd name="connsiteX71" fmla="*/ 2039 w 10000"/>
                    <a:gd name="connsiteY71" fmla="*/ 6363 h 10000"/>
                    <a:gd name="connsiteX72" fmla="*/ 1983 w 10000"/>
                    <a:gd name="connsiteY72" fmla="*/ 6295 h 10000"/>
                    <a:gd name="connsiteX73" fmla="*/ 1901 w 10000"/>
                    <a:gd name="connsiteY73" fmla="*/ 6210 h 10000"/>
                    <a:gd name="connsiteX74" fmla="*/ 1791 w 10000"/>
                    <a:gd name="connsiteY74" fmla="*/ 6179 h 10000"/>
                    <a:gd name="connsiteX75" fmla="*/ 1791 w 10000"/>
                    <a:gd name="connsiteY75" fmla="*/ 6128 h 10000"/>
                    <a:gd name="connsiteX76" fmla="*/ 1846 w 10000"/>
                    <a:gd name="connsiteY76" fmla="*/ 6045 h 10000"/>
                    <a:gd name="connsiteX77" fmla="*/ 1736 w 10000"/>
                    <a:gd name="connsiteY77" fmla="*/ 5925 h 10000"/>
                    <a:gd name="connsiteX78" fmla="*/ 1653 w 10000"/>
                    <a:gd name="connsiteY78" fmla="*/ 5840 h 10000"/>
                    <a:gd name="connsiteX79" fmla="*/ 1653 w 10000"/>
                    <a:gd name="connsiteY79" fmla="*/ 5758 h 10000"/>
                    <a:gd name="connsiteX80" fmla="*/ 1598 w 10000"/>
                    <a:gd name="connsiteY80" fmla="*/ 5673 h 10000"/>
                    <a:gd name="connsiteX81" fmla="*/ 1515 w 10000"/>
                    <a:gd name="connsiteY81" fmla="*/ 5607 h 10000"/>
                    <a:gd name="connsiteX82" fmla="*/ 1460 w 10000"/>
                    <a:gd name="connsiteY82" fmla="*/ 5487 h 10000"/>
                    <a:gd name="connsiteX83" fmla="*/ 1322 w 10000"/>
                    <a:gd name="connsiteY83" fmla="*/ 5353 h 10000"/>
                    <a:gd name="connsiteX84" fmla="*/ 1267 w 10000"/>
                    <a:gd name="connsiteY84" fmla="*/ 5286 h 10000"/>
                    <a:gd name="connsiteX85" fmla="*/ 1185 w 10000"/>
                    <a:gd name="connsiteY85" fmla="*/ 5167 h 10000"/>
                    <a:gd name="connsiteX86" fmla="*/ 1185 w 10000"/>
                    <a:gd name="connsiteY86" fmla="*/ 5118 h 10000"/>
                    <a:gd name="connsiteX87" fmla="*/ 1129 w 10000"/>
                    <a:gd name="connsiteY87" fmla="*/ 5052 h 10000"/>
                    <a:gd name="connsiteX88" fmla="*/ 1074 w 10000"/>
                    <a:gd name="connsiteY88" fmla="*/ 4965 h 10000"/>
                    <a:gd name="connsiteX89" fmla="*/ 1047 w 10000"/>
                    <a:gd name="connsiteY89" fmla="*/ 4916 h 10000"/>
                    <a:gd name="connsiteX90" fmla="*/ 937 w 10000"/>
                    <a:gd name="connsiteY90" fmla="*/ 4833 h 10000"/>
                    <a:gd name="connsiteX91" fmla="*/ 937 w 10000"/>
                    <a:gd name="connsiteY91" fmla="*/ 4764 h 10000"/>
                    <a:gd name="connsiteX92" fmla="*/ 992 w 10000"/>
                    <a:gd name="connsiteY92" fmla="*/ 4681 h 10000"/>
                    <a:gd name="connsiteX93" fmla="*/ 1047 w 10000"/>
                    <a:gd name="connsiteY93" fmla="*/ 4629 h 10000"/>
                    <a:gd name="connsiteX94" fmla="*/ 1074 w 10000"/>
                    <a:gd name="connsiteY94" fmla="*/ 4629 h 10000"/>
                    <a:gd name="connsiteX95" fmla="*/ 1129 w 10000"/>
                    <a:gd name="connsiteY95" fmla="*/ 4562 h 10000"/>
                    <a:gd name="connsiteX96" fmla="*/ 1240 w 10000"/>
                    <a:gd name="connsiteY96" fmla="*/ 4562 h 10000"/>
                    <a:gd name="connsiteX97" fmla="*/ 1240 w 10000"/>
                    <a:gd name="connsiteY97" fmla="*/ 4562 h 10000"/>
                    <a:gd name="connsiteX98" fmla="*/ 1267 w 10000"/>
                    <a:gd name="connsiteY98" fmla="*/ 4477 h 10000"/>
                    <a:gd name="connsiteX99" fmla="*/ 1267 w 10000"/>
                    <a:gd name="connsiteY99" fmla="*/ 4429 h 10000"/>
                    <a:gd name="connsiteX100" fmla="*/ 1322 w 10000"/>
                    <a:gd name="connsiteY100" fmla="*/ 4392 h 10000"/>
                    <a:gd name="connsiteX101" fmla="*/ 1267 w 10000"/>
                    <a:gd name="connsiteY101" fmla="*/ 4326 h 10000"/>
                    <a:gd name="connsiteX102" fmla="*/ 1267 w 10000"/>
                    <a:gd name="connsiteY102" fmla="*/ 4310 h 10000"/>
                    <a:gd name="connsiteX103" fmla="*/ 1240 w 10000"/>
                    <a:gd name="connsiteY103" fmla="*/ 4277 h 10000"/>
                    <a:gd name="connsiteX104" fmla="*/ 1240 w 10000"/>
                    <a:gd name="connsiteY104" fmla="*/ 4227 h 10000"/>
                    <a:gd name="connsiteX105" fmla="*/ 1074 w 10000"/>
                    <a:gd name="connsiteY105" fmla="*/ 4157 h 10000"/>
                    <a:gd name="connsiteX106" fmla="*/ 937 w 10000"/>
                    <a:gd name="connsiteY106" fmla="*/ 4123 h 10000"/>
                    <a:gd name="connsiteX107" fmla="*/ 909 w 10000"/>
                    <a:gd name="connsiteY107" fmla="*/ 4074 h 10000"/>
                    <a:gd name="connsiteX108" fmla="*/ 854 w 10000"/>
                    <a:gd name="connsiteY108" fmla="*/ 4023 h 10000"/>
                    <a:gd name="connsiteX109" fmla="*/ 799 w 10000"/>
                    <a:gd name="connsiteY109" fmla="*/ 3957 h 10000"/>
                    <a:gd name="connsiteX110" fmla="*/ 799 w 10000"/>
                    <a:gd name="connsiteY110" fmla="*/ 3754 h 10000"/>
                    <a:gd name="connsiteX111" fmla="*/ 799 w 10000"/>
                    <a:gd name="connsiteY111" fmla="*/ 3668 h 10000"/>
                    <a:gd name="connsiteX112" fmla="*/ 854 w 10000"/>
                    <a:gd name="connsiteY112" fmla="*/ 3585 h 10000"/>
                    <a:gd name="connsiteX113" fmla="*/ 854 w 10000"/>
                    <a:gd name="connsiteY113" fmla="*/ 3503 h 10000"/>
                    <a:gd name="connsiteX114" fmla="*/ 854 w 10000"/>
                    <a:gd name="connsiteY114" fmla="*/ 3398 h 10000"/>
                    <a:gd name="connsiteX115" fmla="*/ 854 w 10000"/>
                    <a:gd name="connsiteY115" fmla="*/ 3350 h 10000"/>
                    <a:gd name="connsiteX116" fmla="*/ 909 w 10000"/>
                    <a:gd name="connsiteY116" fmla="*/ 3299 h 10000"/>
                    <a:gd name="connsiteX117" fmla="*/ 992 w 10000"/>
                    <a:gd name="connsiteY117" fmla="*/ 3350 h 10000"/>
                    <a:gd name="connsiteX118" fmla="*/ 1047 w 10000"/>
                    <a:gd name="connsiteY118" fmla="*/ 3398 h 10000"/>
                    <a:gd name="connsiteX119" fmla="*/ 1047 w 10000"/>
                    <a:gd name="connsiteY119" fmla="*/ 3468 h 10000"/>
                    <a:gd name="connsiteX120" fmla="*/ 1074 w 10000"/>
                    <a:gd name="connsiteY120" fmla="*/ 3503 h 10000"/>
                    <a:gd name="connsiteX121" fmla="*/ 1185 w 10000"/>
                    <a:gd name="connsiteY121" fmla="*/ 3551 h 10000"/>
                    <a:gd name="connsiteX122" fmla="*/ 1185 w 10000"/>
                    <a:gd name="connsiteY122" fmla="*/ 3603 h 10000"/>
                    <a:gd name="connsiteX123" fmla="*/ 1240 w 10000"/>
                    <a:gd name="connsiteY123" fmla="*/ 3636 h 10000"/>
                    <a:gd name="connsiteX124" fmla="*/ 1267 w 10000"/>
                    <a:gd name="connsiteY124" fmla="*/ 3585 h 10000"/>
                    <a:gd name="connsiteX125" fmla="*/ 1240 w 10000"/>
                    <a:gd name="connsiteY125" fmla="*/ 3521 h 10000"/>
                    <a:gd name="connsiteX126" fmla="*/ 1240 w 10000"/>
                    <a:gd name="connsiteY126" fmla="*/ 3434 h 10000"/>
                    <a:gd name="connsiteX127" fmla="*/ 1240 w 10000"/>
                    <a:gd name="connsiteY127" fmla="*/ 3382 h 10000"/>
                    <a:gd name="connsiteX128" fmla="*/ 1240 w 10000"/>
                    <a:gd name="connsiteY128" fmla="*/ 3317 h 10000"/>
                    <a:gd name="connsiteX129" fmla="*/ 1267 w 10000"/>
                    <a:gd name="connsiteY129" fmla="*/ 3266 h 10000"/>
                    <a:gd name="connsiteX130" fmla="*/ 1377 w 10000"/>
                    <a:gd name="connsiteY130" fmla="*/ 3198 h 10000"/>
                    <a:gd name="connsiteX131" fmla="*/ 1515 w 10000"/>
                    <a:gd name="connsiteY131" fmla="*/ 3148 h 10000"/>
                    <a:gd name="connsiteX132" fmla="*/ 1570 w 10000"/>
                    <a:gd name="connsiteY132" fmla="*/ 3100 h 10000"/>
                    <a:gd name="connsiteX133" fmla="*/ 1515 w 10000"/>
                    <a:gd name="connsiteY133" fmla="*/ 2996 h 10000"/>
                    <a:gd name="connsiteX134" fmla="*/ 1377 w 10000"/>
                    <a:gd name="connsiteY134" fmla="*/ 2944 h 10000"/>
                    <a:gd name="connsiteX135" fmla="*/ 1240 w 10000"/>
                    <a:gd name="connsiteY135" fmla="*/ 2944 h 10000"/>
                    <a:gd name="connsiteX136" fmla="*/ 1185 w 10000"/>
                    <a:gd name="connsiteY136" fmla="*/ 2912 h 10000"/>
                    <a:gd name="connsiteX137" fmla="*/ 1129 w 10000"/>
                    <a:gd name="connsiteY137" fmla="*/ 2912 h 10000"/>
                    <a:gd name="connsiteX138" fmla="*/ 1047 w 10000"/>
                    <a:gd name="connsiteY138" fmla="*/ 2981 h 10000"/>
                    <a:gd name="connsiteX139" fmla="*/ 1047 w 10000"/>
                    <a:gd name="connsiteY139" fmla="*/ 3030 h 10000"/>
                    <a:gd name="connsiteX140" fmla="*/ 992 w 10000"/>
                    <a:gd name="connsiteY140" fmla="*/ 3063 h 10000"/>
                    <a:gd name="connsiteX141" fmla="*/ 992 w 10000"/>
                    <a:gd name="connsiteY141" fmla="*/ 3115 h 10000"/>
                    <a:gd name="connsiteX142" fmla="*/ 992 w 10000"/>
                    <a:gd name="connsiteY142" fmla="*/ 3115 h 10000"/>
                    <a:gd name="connsiteX143" fmla="*/ 992 w 10000"/>
                    <a:gd name="connsiteY143" fmla="*/ 3148 h 10000"/>
                    <a:gd name="connsiteX144" fmla="*/ 937 w 10000"/>
                    <a:gd name="connsiteY144" fmla="*/ 3183 h 10000"/>
                    <a:gd name="connsiteX145" fmla="*/ 937 w 10000"/>
                    <a:gd name="connsiteY145" fmla="*/ 3183 h 10000"/>
                    <a:gd name="connsiteX146" fmla="*/ 909 w 10000"/>
                    <a:gd name="connsiteY146" fmla="*/ 3148 h 10000"/>
                    <a:gd name="connsiteX147" fmla="*/ 854 w 10000"/>
                    <a:gd name="connsiteY147" fmla="*/ 3148 h 10000"/>
                    <a:gd name="connsiteX148" fmla="*/ 744 w 10000"/>
                    <a:gd name="connsiteY148" fmla="*/ 3063 h 10000"/>
                    <a:gd name="connsiteX149" fmla="*/ 606 w 10000"/>
                    <a:gd name="connsiteY149" fmla="*/ 3030 h 10000"/>
                    <a:gd name="connsiteX150" fmla="*/ 579 w 10000"/>
                    <a:gd name="connsiteY150" fmla="*/ 2981 h 10000"/>
                    <a:gd name="connsiteX151" fmla="*/ 523 w 10000"/>
                    <a:gd name="connsiteY151" fmla="*/ 2912 h 10000"/>
                    <a:gd name="connsiteX152" fmla="*/ 468 w 10000"/>
                    <a:gd name="connsiteY152" fmla="*/ 2864 h 10000"/>
                    <a:gd name="connsiteX153" fmla="*/ 468 w 10000"/>
                    <a:gd name="connsiteY153" fmla="*/ 2779 h 10000"/>
                    <a:gd name="connsiteX154" fmla="*/ 579 w 10000"/>
                    <a:gd name="connsiteY154" fmla="*/ 2711 h 10000"/>
                    <a:gd name="connsiteX155" fmla="*/ 579 w 10000"/>
                    <a:gd name="connsiteY155" fmla="*/ 2627 h 10000"/>
                    <a:gd name="connsiteX156" fmla="*/ 523 w 10000"/>
                    <a:gd name="connsiteY156" fmla="*/ 2541 h 10000"/>
                    <a:gd name="connsiteX157" fmla="*/ 468 w 10000"/>
                    <a:gd name="connsiteY157" fmla="*/ 2509 h 10000"/>
                    <a:gd name="connsiteX158" fmla="*/ 413 w 10000"/>
                    <a:gd name="connsiteY158" fmla="*/ 2425 h 10000"/>
                    <a:gd name="connsiteX159" fmla="*/ 386 w 10000"/>
                    <a:gd name="connsiteY159" fmla="*/ 2373 h 10000"/>
                    <a:gd name="connsiteX160" fmla="*/ 331 w 10000"/>
                    <a:gd name="connsiteY160" fmla="*/ 2341 h 10000"/>
                    <a:gd name="connsiteX161" fmla="*/ 331 w 10000"/>
                    <a:gd name="connsiteY161" fmla="*/ 2255 h 10000"/>
                    <a:gd name="connsiteX162" fmla="*/ 275 w 10000"/>
                    <a:gd name="connsiteY162" fmla="*/ 2220 h 10000"/>
                    <a:gd name="connsiteX163" fmla="*/ 220 w 10000"/>
                    <a:gd name="connsiteY163" fmla="*/ 2173 h 10000"/>
                    <a:gd name="connsiteX164" fmla="*/ 193 w 10000"/>
                    <a:gd name="connsiteY164" fmla="*/ 2103 h 10000"/>
                    <a:gd name="connsiteX165" fmla="*/ 193 w 10000"/>
                    <a:gd name="connsiteY165" fmla="*/ 2070 h 10000"/>
                    <a:gd name="connsiteX166" fmla="*/ 138 w 10000"/>
                    <a:gd name="connsiteY166" fmla="*/ 2021 h 10000"/>
                    <a:gd name="connsiteX167" fmla="*/ 83 w 10000"/>
                    <a:gd name="connsiteY167" fmla="*/ 1954 h 10000"/>
                    <a:gd name="connsiteX168" fmla="*/ 83 w 10000"/>
                    <a:gd name="connsiteY168" fmla="*/ 1902 h 10000"/>
                    <a:gd name="connsiteX169" fmla="*/ 83 w 10000"/>
                    <a:gd name="connsiteY169" fmla="*/ 1851 h 10000"/>
                    <a:gd name="connsiteX170" fmla="*/ 138 w 10000"/>
                    <a:gd name="connsiteY170" fmla="*/ 1785 h 10000"/>
                    <a:gd name="connsiteX171" fmla="*/ 138 w 10000"/>
                    <a:gd name="connsiteY171" fmla="*/ 1701 h 10000"/>
                    <a:gd name="connsiteX172" fmla="*/ 193 w 10000"/>
                    <a:gd name="connsiteY172" fmla="*/ 1650 h 10000"/>
                    <a:gd name="connsiteX173" fmla="*/ 220 w 10000"/>
                    <a:gd name="connsiteY173" fmla="*/ 1547 h 10000"/>
                    <a:gd name="connsiteX174" fmla="*/ 220 w 10000"/>
                    <a:gd name="connsiteY174" fmla="*/ 1447 h 10000"/>
                    <a:gd name="connsiteX175" fmla="*/ 220 w 10000"/>
                    <a:gd name="connsiteY175" fmla="*/ 1380 h 10000"/>
                    <a:gd name="connsiteX176" fmla="*/ 220 w 10000"/>
                    <a:gd name="connsiteY176" fmla="*/ 1330 h 10000"/>
                    <a:gd name="connsiteX177" fmla="*/ 220 w 10000"/>
                    <a:gd name="connsiteY177" fmla="*/ 1231 h 10000"/>
                    <a:gd name="connsiteX178" fmla="*/ 275 w 10000"/>
                    <a:gd name="connsiteY178" fmla="*/ 1179 h 10000"/>
                    <a:gd name="connsiteX179" fmla="*/ 331 w 10000"/>
                    <a:gd name="connsiteY179" fmla="*/ 1144 h 10000"/>
                    <a:gd name="connsiteX180" fmla="*/ 386 w 10000"/>
                    <a:gd name="connsiteY180" fmla="*/ 1125 h 10000"/>
                    <a:gd name="connsiteX181" fmla="*/ 386 w 10000"/>
                    <a:gd name="connsiteY181" fmla="*/ 1060 h 10000"/>
                    <a:gd name="connsiteX182" fmla="*/ 331 w 10000"/>
                    <a:gd name="connsiteY182" fmla="*/ 1010 h 10000"/>
                    <a:gd name="connsiteX183" fmla="*/ 275 w 10000"/>
                    <a:gd name="connsiteY183" fmla="*/ 943 h 10000"/>
                    <a:gd name="connsiteX184" fmla="*/ 275 w 10000"/>
                    <a:gd name="connsiteY184" fmla="*/ 892 h 10000"/>
                    <a:gd name="connsiteX185" fmla="*/ 275 w 10000"/>
                    <a:gd name="connsiteY185" fmla="*/ 775 h 10000"/>
                    <a:gd name="connsiteX186" fmla="*/ 193 w 10000"/>
                    <a:gd name="connsiteY186" fmla="*/ 723 h 10000"/>
                    <a:gd name="connsiteX187" fmla="*/ 138 w 10000"/>
                    <a:gd name="connsiteY187" fmla="*/ 624 h 10000"/>
                    <a:gd name="connsiteX188" fmla="*/ 193 w 10000"/>
                    <a:gd name="connsiteY188" fmla="*/ 607 h 10000"/>
                    <a:gd name="connsiteX189" fmla="*/ 138 w 10000"/>
                    <a:gd name="connsiteY189" fmla="*/ 573 h 10000"/>
                    <a:gd name="connsiteX190" fmla="*/ 138 w 10000"/>
                    <a:gd name="connsiteY190" fmla="*/ 419 h 10000"/>
                    <a:gd name="connsiteX191" fmla="*/ 83 w 10000"/>
                    <a:gd name="connsiteY191" fmla="*/ 403 h 10000"/>
                    <a:gd name="connsiteX192" fmla="*/ 55 w 10000"/>
                    <a:gd name="connsiteY192" fmla="*/ 337 h 10000"/>
                    <a:gd name="connsiteX193" fmla="*/ 0 w 10000"/>
                    <a:gd name="connsiteY193" fmla="*/ 287 h 10000"/>
                    <a:gd name="connsiteX194" fmla="*/ 55 w 10000"/>
                    <a:gd name="connsiteY194" fmla="*/ 252 h 10000"/>
                    <a:gd name="connsiteX195" fmla="*/ 55 w 10000"/>
                    <a:gd name="connsiteY195" fmla="*/ 169 h 10000"/>
                    <a:gd name="connsiteX196" fmla="*/ 83 w 10000"/>
                    <a:gd name="connsiteY196" fmla="*/ 85 h 10000"/>
                    <a:gd name="connsiteX197" fmla="*/ 220 w 10000"/>
                    <a:gd name="connsiteY197" fmla="*/ 49 h 10000"/>
                    <a:gd name="connsiteX198" fmla="*/ 331 w 10000"/>
                    <a:gd name="connsiteY198" fmla="*/ 0 h 10000"/>
                    <a:gd name="connsiteX199" fmla="*/ 4408 w 10000"/>
                    <a:gd name="connsiteY199" fmla="*/ 2593 h 10000"/>
                    <a:gd name="connsiteX200" fmla="*/ 4545 w 10000"/>
                    <a:gd name="connsiteY200" fmla="*/ 2779 h 10000"/>
                    <a:gd name="connsiteX201" fmla="*/ 4628 w 10000"/>
                    <a:gd name="connsiteY201" fmla="*/ 2864 h 10000"/>
                    <a:gd name="connsiteX202" fmla="*/ 4738 w 10000"/>
                    <a:gd name="connsiteY202" fmla="*/ 2944 h 10000"/>
                    <a:gd name="connsiteX203" fmla="*/ 4821 w 10000"/>
                    <a:gd name="connsiteY203" fmla="*/ 3063 h 10000"/>
                    <a:gd name="connsiteX204" fmla="*/ 5014 w 10000"/>
                    <a:gd name="connsiteY204" fmla="*/ 3266 h 10000"/>
                    <a:gd name="connsiteX205" fmla="*/ 5152 w 10000"/>
                    <a:gd name="connsiteY205" fmla="*/ 3382 h 10000"/>
                    <a:gd name="connsiteX206" fmla="*/ 5455 w 10000"/>
                    <a:gd name="connsiteY206" fmla="*/ 3668 h 10000"/>
                    <a:gd name="connsiteX207" fmla="*/ 5675 w 10000"/>
                    <a:gd name="connsiteY207" fmla="*/ 3922 h 10000"/>
                    <a:gd name="connsiteX208" fmla="*/ 6804 w 10000"/>
                    <a:gd name="connsiteY208" fmla="*/ 4965 h 10000"/>
                    <a:gd name="connsiteX209" fmla="*/ 7190 w 10000"/>
                    <a:gd name="connsiteY209" fmla="*/ 5405 h 10000"/>
                    <a:gd name="connsiteX210" fmla="*/ 7521 w 10000"/>
                    <a:gd name="connsiteY210" fmla="*/ 5724 h 10000"/>
                    <a:gd name="connsiteX211" fmla="*/ 7851 w 10000"/>
                    <a:gd name="connsiteY211" fmla="*/ 6045 h 10000"/>
                    <a:gd name="connsiteX212" fmla="*/ 8705 w 10000"/>
                    <a:gd name="connsiteY212" fmla="*/ 6853 h 10000"/>
                    <a:gd name="connsiteX213" fmla="*/ 8953 w 10000"/>
                    <a:gd name="connsiteY213" fmla="*/ 7103 h 10000"/>
                    <a:gd name="connsiteX214" fmla="*/ 9174 w 10000"/>
                    <a:gd name="connsiteY214" fmla="*/ 7324 h 10000"/>
                    <a:gd name="connsiteX215" fmla="*/ 9339 w 10000"/>
                    <a:gd name="connsiteY215" fmla="*/ 7457 h 10000"/>
                    <a:gd name="connsiteX216" fmla="*/ 9477 w 10000"/>
                    <a:gd name="connsiteY216" fmla="*/ 7576 h 10000"/>
                    <a:gd name="connsiteX217" fmla="*/ 9504 w 10000"/>
                    <a:gd name="connsiteY217" fmla="*/ 7659 h 10000"/>
                    <a:gd name="connsiteX218" fmla="*/ 9559 w 10000"/>
                    <a:gd name="connsiteY218" fmla="*/ 7728 h 10000"/>
                    <a:gd name="connsiteX219" fmla="*/ 9559 w 10000"/>
                    <a:gd name="connsiteY219" fmla="*/ 7829 h 10000"/>
                    <a:gd name="connsiteX220" fmla="*/ 9669 w 10000"/>
                    <a:gd name="connsiteY220" fmla="*/ 8014 h 10000"/>
                    <a:gd name="connsiteX221" fmla="*/ 9697 w 10000"/>
                    <a:gd name="connsiteY221" fmla="*/ 8098 h 10000"/>
                    <a:gd name="connsiteX222" fmla="*/ 9752 w 10000"/>
                    <a:gd name="connsiteY222" fmla="*/ 8148 h 10000"/>
                    <a:gd name="connsiteX223" fmla="*/ 9835 w 10000"/>
                    <a:gd name="connsiteY223" fmla="*/ 8250 h 10000"/>
                    <a:gd name="connsiteX224" fmla="*/ 9945 w 10000"/>
                    <a:gd name="connsiteY224" fmla="*/ 8300 h 10000"/>
                    <a:gd name="connsiteX225" fmla="*/ 10000 w 10000"/>
                    <a:gd name="connsiteY225" fmla="*/ 8384 h 10000"/>
                    <a:gd name="connsiteX226" fmla="*/ 10000 w 10000"/>
                    <a:gd name="connsiteY226" fmla="*/ 8451 h 10000"/>
                    <a:gd name="connsiteX227" fmla="*/ 10000 w 10000"/>
                    <a:gd name="connsiteY227" fmla="*/ 8502 h 10000"/>
                    <a:gd name="connsiteX228" fmla="*/ 9945 w 10000"/>
                    <a:gd name="connsiteY228" fmla="*/ 8536 h 10000"/>
                    <a:gd name="connsiteX229" fmla="*/ 9835 w 10000"/>
                    <a:gd name="connsiteY229" fmla="*/ 8551 h 10000"/>
                    <a:gd name="connsiteX230" fmla="*/ 9752 w 10000"/>
                    <a:gd name="connsiteY230" fmla="*/ 8585 h 10000"/>
                    <a:gd name="connsiteX231" fmla="*/ 9669 w 10000"/>
                    <a:gd name="connsiteY231" fmla="*/ 8618 h 10000"/>
                    <a:gd name="connsiteX232" fmla="*/ 9559 w 10000"/>
                    <a:gd name="connsiteY232" fmla="*/ 8670 h 10000"/>
                    <a:gd name="connsiteX233" fmla="*/ 9504 w 10000"/>
                    <a:gd name="connsiteY233" fmla="*/ 8740 h 10000"/>
                    <a:gd name="connsiteX234" fmla="*/ 9421 w 10000"/>
                    <a:gd name="connsiteY234" fmla="*/ 8740 h 10000"/>
                    <a:gd name="connsiteX235" fmla="*/ 9366 w 10000"/>
                    <a:gd name="connsiteY235" fmla="*/ 8787 h 10000"/>
                    <a:gd name="connsiteX236" fmla="*/ 9366 w 10000"/>
                    <a:gd name="connsiteY236" fmla="*/ 8856 h 10000"/>
                    <a:gd name="connsiteX237" fmla="*/ 9366 w 10000"/>
                    <a:gd name="connsiteY237" fmla="*/ 8940 h 10000"/>
                    <a:gd name="connsiteX238" fmla="*/ 9366 w 10000"/>
                    <a:gd name="connsiteY238" fmla="*/ 8989 h 10000"/>
                    <a:gd name="connsiteX239" fmla="*/ 9284 w 10000"/>
                    <a:gd name="connsiteY239" fmla="*/ 9057 h 10000"/>
                    <a:gd name="connsiteX240" fmla="*/ 9284 w 10000"/>
                    <a:gd name="connsiteY240" fmla="*/ 9108 h 10000"/>
                    <a:gd name="connsiteX241" fmla="*/ 9284 w 10000"/>
                    <a:gd name="connsiteY241" fmla="*/ 9144 h 10000"/>
                    <a:gd name="connsiteX242" fmla="*/ 9229 w 10000"/>
                    <a:gd name="connsiteY242" fmla="*/ 9174 h 10000"/>
                    <a:gd name="connsiteX243" fmla="*/ 9174 w 10000"/>
                    <a:gd name="connsiteY243" fmla="*/ 9192 h 10000"/>
                    <a:gd name="connsiteX244" fmla="*/ 9146 w 10000"/>
                    <a:gd name="connsiteY244" fmla="*/ 9225 h 10000"/>
                    <a:gd name="connsiteX245" fmla="*/ 9091 w 10000"/>
                    <a:gd name="connsiteY245" fmla="*/ 9260 h 10000"/>
                    <a:gd name="connsiteX246" fmla="*/ 9036 w 10000"/>
                    <a:gd name="connsiteY246" fmla="*/ 9276 h 10000"/>
                    <a:gd name="connsiteX247" fmla="*/ 8953 w 10000"/>
                    <a:gd name="connsiteY247" fmla="*/ 9309 h 10000"/>
                    <a:gd name="connsiteX248" fmla="*/ 8898 w 10000"/>
                    <a:gd name="connsiteY248" fmla="*/ 9345 h 10000"/>
                    <a:gd name="connsiteX249" fmla="*/ 8898 w 10000"/>
                    <a:gd name="connsiteY249" fmla="*/ 9376 h 10000"/>
                    <a:gd name="connsiteX250" fmla="*/ 8898 w 10000"/>
                    <a:gd name="connsiteY250" fmla="*/ 9394 h 10000"/>
                    <a:gd name="connsiteX251" fmla="*/ 8898 w 10000"/>
                    <a:gd name="connsiteY251" fmla="*/ 9428 h 10000"/>
                    <a:gd name="connsiteX252" fmla="*/ 8953 w 10000"/>
                    <a:gd name="connsiteY252" fmla="*/ 9461 h 10000"/>
                    <a:gd name="connsiteX253" fmla="*/ 8898 w 10000"/>
                    <a:gd name="connsiteY253" fmla="*/ 9513 h 10000"/>
                    <a:gd name="connsiteX254" fmla="*/ 8843 w 10000"/>
                    <a:gd name="connsiteY254" fmla="*/ 9581 h 10000"/>
                    <a:gd name="connsiteX255" fmla="*/ 8843 w 10000"/>
                    <a:gd name="connsiteY255" fmla="*/ 9598 h 10000"/>
                    <a:gd name="connsiteX256" fmla="*/ 8953 w 10000"/>
                    <a:gd name="connsiteY256" fmla="*/ 9629 h 10000"/>
                    <a:gd name="connsiteX257" fmla="*/ 8981 w 10000"/>
                    <a:gd name="connsiteY257" fmla="*/ 9697 h 10000"/>
                    <a:gd name="connsiteX258" fmla="*/ 9036 w 10000"/>
                    <a:gd name="connsiteY258" fmla="*/ 9714 h 10000"/>
                    <a:gd name="connsiteX259" fmla="*/ 9146 w 10000"/>
                    <a:gd name="connsiteY259" fmla="*/ 9745 h 10000"/>
                    <a:gd name="connsiteX260" fmla="*/ 9146 w 10000"/>
                    <a:gd name="connsiteY260" fmla="*/ 9782 h 10000"/>
                    <a:gd name="connsiteX261" fmla="*/ 9146 w 10000"/>
                    <a:gd name="connsiteY261" fmla="*/ 9797 h 10000"/>
                    <a:gd name="connsiteX262" fmla="*/ 9146 w 10000"/>
                    <a:gd name="connsiteY262" fmla="*/ 9832 h 10000"/>
                    <a:gd name="connsiteX263" fmla="*/ 9091 w 10000"/>
                    <a:gd name="connsiteY263" fmla="*/ 9899 h 10000"/>
                    <a:gd name="connsiteX264" fmla="*/ 9036 w 10000"/>
                    <a:gd name="connsiteY264" fmla="*/ 9916 h 10000"/>
                    <a:gd name="connsiteX265" fmla="*/ 8981 w 10000"/>
                    <a:gd name="connsiteY265" fmla="*/ 9947 h 10000"/>
                    <a:gd name="connsiteX266" fmla="*/ 8953 w 10000"/>
                    <a:gd name="connsiteY266" fmla="*/ 9985 h 10000"/>
                    <a:gd name="connsiteX267" fmla="*/ 8898 w 10000"/>
                    <a:gd name="connsiteY267" fmla="*/ 9985 h 10000"/>
                    <a:gd name="connsiteX268" fmla="*/ 8843 w 10000"/>
                    <a:gd name="connsiteY268" fmla="*/ 9947 h 10000"/>
                    <a:gd name="connsiteX269" fmla="*/ 8815 w 10000"/>
                    <a:gd name="connsiteY269" fmla="*/ 9947 h 10000"/>
                    <a:gd name="connsiteX270" fmla="*/ 8705 w 10000"/>
                    <a:gd name="connsiteY270" fmla="*/ 9947 h 10000"/>
                    <a:gd name="connsiteX271" fmla="*/ 8705 w 10000"/>
                    <a:gd name="connsiteY271" fmla="*/ 9985 h 10000"/>
                    <a:gd name="connsiteX272" fmla="*/ 8650 w 10000"/>
                    <a:gd name="connsiteY272" fmla="*/ 9985 h 10000"/>
                    <a:gd name="connsiteX273" fmla="*/ 8623 w 10000"/>
                    <a:gd name="connsiteY273" fmla="*/ 10000 h 10000"/>
                    <a:gd name="connsiteX274" fmla="*/ 8567 w 10000"/>
                    <a:gd name="connsiteY274" fmla="*/ 10000 h 10000"/>
                    <a:gd name="connsiteX0" fmla="*/ 8567 w 10000"/>
                    <a:gd name="connsiteY0" fmla="*/ 10000 h 10000"/>
                    <a:gd name="connsiteX1" fmla="*/ 8320 w 10000"/>
                    <a:gd name="connsiteY1" fmla="*/ 10000 h 10000"/>
                    <a:gd name="connsiteX2" fmla="*/ 8182 w 10000"/>
                    <a:gd name="connsiteY2" fmla="*/ 10000 h 10000"/>
                    <a:gd name="connsiteX3" fmla="*/ 8044 w 10000"/>
                    <a:gd name="connsiteY3" fmla="*/ 9947 h 10000"/>
                    <a:gd name="connsiteX4" fmla="*/ 7851 w 10000"/>
                    <a:gd name="connsiteY4" fmla="*/ 9947 h 10000"/>
                    <a:gd name="connsiteX5" fmla="*/ 7631 w 10000"/>
                    <a:gd name="connsiteY5" fmla="*/ 9947 h 10000"/>
                    <a:gd name="connsiteX6" fmla="*/ 7383 w 10000"/>
                    <a:gd name="connsiteY6" fmla="*/ 9899 h 10000"/>
                    <a:gd name="connsiteX7" fmla="*/ 7190 w 10000"/>
                    <a:gd name="connsiteY7" fmla="*/ 9868 h 10000"/>
                    <a:gd name="connsiteX8" fmla="*/ 6970 w 10000"/>
                    <a:gd name="connsiteY8" fmla="*/ 9868 h 10000"/>
                    <a:gd name="connsiteX9" fmla="*/ 6722 w 10000"/>
                    <a:gd name="connsiteY9" fmla="*/ 9868 h 10000"/>
                    <a:gd name="connsiteX10" fmla="*/ 6529 w 10000"/>
                    <a:gd name="connsiteY10" fmla="*/ 9832 h 10000"/>
                    <a:gd name="connsiteX11" fmla="*/ 6391 w 10000"/>
                    <a:gd name="connsiteY11" fmla="*/ 9797 h 10000"/>
                    <a:gd name="connsiteX12" fmla="*/ 6198 w 10000"/>
                    <a:gd name="connsiteY12" fmla="*/ 9797 h 10000"/>
                    <a:gd name="connsiteX13" fmla="*/ 6061 w 10000"/>
                    <a:gd name="connsiteY13" fmla="*/ 9782 h 10000"/>
                    <a:gd name="connsiteX14" fmla="*/ 5950 w 10000"/>
                    <a:gd name="connsiteY14" fmla="*/ 9745 h 10000"/>
                    <a:gd name="connsiteX15" fmla="*/ 5730 w 10000"/>
                    <a:gd name="connsiteY15" fmla="*/ 9745 h 10000"/>
                    <a:gd name="connsiteX16" fmla="*/ 5620 w 10000"/>
                    <a:gd name="connsiteY16" fmla="*/ 9782 h 10000"/>
                    <a:gd name="connsiteX17" fmla="*/ 5537 w 10000"/>
                    <a:gd name="connsiteY17" fmla="*/ 9714 h 10000"/>
                    <a:gd name="connsiteX18" fmla="*/ 5537 w 10000"/>
                    <a:gd name="connsiteY18" fmla="*/ 9662 h 10000"/>
                    <a:gd name="connsiteX19" fmla="*/ 5537 w 10000"/>
                    <a:gd name="connsiteY19" fmla="*/ 9544 h 10000"/>
                    <a:gd name="connsiteX20" fmla="*/ 5537 w 10000"/>
                    <a:gd name="connsiteY20" fmla="*/ 9544 h 10000"/>
                    <a:gd name="connsiteX21" fmla="*/ 5592 w 10000"/>
                    <a:gd name="connsiteY21" fmla="*/ 9477 h 10000"/>
                    <a:gd name="connsiteX22" fmla="*/ 5592 w 10000"/>
                    <a:gd name="connsiteY22" fmla="*/ 9477 h 10000"/>
                    <a:gd name="connsiteX23" fmla="*/ 5592 w 10000"/>
                    <a:gd name="connsiteY23" fmla="*/ 9376 h 10000"/>
                    <a:gd name="connsiteX24" fmla="*/ 5592 w 10000"/>
                    <a:gd name="connsiteY24" fmla="*/ 9260 h 10000"/>
                    <a:gd name="connsiteX25" fmla="*/ 5537 w 10000"/>
                    <a:gd name="connsiteY25" fmla="*/ 9144 h 10000"/>
                    <a:gd name="connsiteX26" fmla="*/ 5537 w 10000"/>
                    <a:gd name="connsiteY26" fmla="*/ 9075 h 10000"/>
                    <a:gd name="connsiteX27" fmla="*/ 5455 w 10000"/>
                    <a:gd name="connsiteY27" fmla="*/ 8989 h 10000"/>
                    <a:gd name="connsiteX28" fmla="*/ 5399 w 10000"/>
                    <a:gd name="connsiteY28" fmla="*/ 8904 h 10000"/>
                    <a:gd name="connsiteX29" fmla="*/ 5262 w 10000"/>
                    <a:gd name="connsiteY29" fmla="*/ 8821 h 10000"/>
                    <a:gd name="connsiteX30" fmla="*/ 5124 w 10000"/>
                    <a:gd name="connsiteY30" fmla="*/ 8703 h 10000"/>
                    <a:gd name="connsiteX31" fmla="*/ 4959 w 10000"/>
                    <a:gd name="connsiteY31" fmla="*/ 8618 h 10000"/>
                    <a:gd name="connsiteX32" fmla="*/ 4876 w 10000"/>
                    <a:gd name="connsiteY32" fmla="*/ 8469 h 10000"/>
                    <a:gd name="connsiteX33" fmla="*/ 4738 w 10000"/>
                    <a:gd name="connsiteY33" fmla="*/ 8351 h 10000"/>
                    <a:gd name="connsiteX34" fmla="*/ 4628 w 10000"/>
                    <a:gd name="connsiteY34" fmla="*/ 8300 h 10000"/>
                    <a:gd name="connsiteX35" fmla="*/ 4408 w 10000"/>
                    <a:gd name="connsiteY35" fmla="*/ 8266 h 10000"/>
                    <a:gd name="connsiteX36" fmla="*/ 4353 w 10000"/>
                    <a:gd name="connsiteY36" fmla="*/ 8214 h 10000"/>
                    <a:gd name="connsiteX37" fmla="*/ 4353 w 10000"/>
                    <a:gd name="connsiteY37" fmla="*/ 8129 h 10000"/>
                    <a:gd name="connsiteX38" fmla="*/ 4353 w 10000"/>
                    <a:gd name="connsiteY38" fmla="*/ 8065 h 10000"/>
                    <a:gd name="connsiteX39" fmla="*/ 4353 w 10000"/>
                    <a:gd name="connsiteY39" fmla="*/ 8014 h 10000"/>
                    <a:gd name="connsiteX40" fmla="*/ 4353 w 10000"/>
                    <a:gd name="connsiteY40" fmla="*/ 8014 h 10000"/>
                    <a:gd name="connsiteX41" fmla="*/ 4298 w 10000"/>
                    <a:gd name="connsiteY41" fmla="*/ 7946 h 10000"/>
                    <a:gd name="connsiteX42" fmla="*/ 4298 w 10000"/>
                    <a:gd name="connsiteY42" fmla="*/ 7927 h 10000"/>
                    <a:gd name="connsiteX43" fmla="*/ 4298 w 10000"/>
                    <a:gd name="connsiteY43" fmla="*/ 7927 h 10000"/>
                    <a:gd name="connsiteX44" fmla="*/ 4215 w 10000"/>
                    <a:gd name="connsiteY44" fmla="*/ 7895 h 10000"/>
                    <a:gd name="connsiteX45" fmla="*/ 4105 w 10000"/>
                    <a:gd name="connsiteY45" fmla="*/ 7860 h 10000"/>
                    <a:gd name="connsiteX46" fmla="*/ 4022 w 10000"/>
                    <a:gd name="connsiteY46" fmla="*/ 7895 h 10000"/>
                    <a:gd name="connsiteX47" fmla="*/ 3939 w 10000"/>
                    <a:gd name="connsiteY47" fmla="*/ 7927 h 10000"/>
                    <a:gd name="connsiteX48" fmla="*/ 3884 w 10000"/>
                    <a:gd name="connsiteY48" fmla="*/ 7860 h 10000"/>
                    <a:gd name="connsiteX49" fmla="*/ 3609 w 10000"/>
                    <a:gd name="connsiteY49" fmla="*/ 7728 h 10000"/>
                    <a:gd name="connsiteX50" fmla="*/ 3416 w 10000"/>
                    <a:gd name="connsiteY50" fmla="*/ 7629 h 10000"/>
                    <a:gd name="connsiteX51" fmla="*/ 3416 w 10000"/>
                    <a:gd name="connsiteY51" fmla="*/ 7576 h 10000"/>
                    <a:gd name="connsiteX52" fmla="*/ 3306 w 10000"/>
                    <a:gd name="connsiteY52" fmla="*/ 7523 h 10000"/>
                    <a:gd name="connsiteX53" fmla="*/ 3168 w 10000"/>
                    <a:gd name="connsiteY53" fmla="*/ 7425 h 10000"/>
                    <a:gd name="connsiteX54" fmla="*/ 3030 w 10000"/>
                    <a:gd name="connsiteY54" fmla="*/ 7324 h 10000"/>
                    <a:gd name="connsiteX55" fmla="*/ 2893 w 10000"/>
                    <a:gd name="connsiteY55" fmla="*/ 7289 h 10000"/>
                    <a:gd name="connsiteX56" fmla="*/ 2782 w 10000"/>
                    <a:gd name="connsiteY56" fmla="*/ 7289 h 10000"/>
                    <a:gd name="connsiteX57" fmla="*/ 2700 w 10000"/>
                    <a:gd name="connsiteY57" fmla="*/ 7289 h 10000"/>
                    <a:gd name="connsiteX58" fmla="*/ 2562 w 10000"/>
                    <a:gd name="connsiteY58" fmla="*/ 7223 h 10000"/>
                    <a:gd name="connsiteX59" fmla="*/ 2369 w 10000"/>
                    <a:gd name="connsiteY59" fmla="*/ 7103 h 10000"/>
                    <a:gd name="connsiteX60" fmla="*/ 2231 w 10000"/>
                    <a:gd name="connsiteY60" fmla="*/ 7055 h 10000"/>
                    <a:gd name="connsiteX61" fmla="*/ 2039 w 10000"/>
                    <a:gd name="connsiteY61" fmla="*/ 7019 h 10000"/>
                    <a:gd name="connsiteX62" fmla="*/ 1901 w 10000"/>
                    <a:gd name="connsiteY62" fmla="*/ 6970 h 10000"/>
                    <a:gd name="connsiteX63" fmla="*/ 1846 w 10000"/>
                    <a:gd name="connsiteY63" fmla="*/ 6902 h 10000"/>
                    <a:gd name="connsiteX64" fmla="*/ 1846 w 10000"/>
                    <a:gd name="connsiteY64" fmla="*/ 6817 h 10000"/>
                    <a:gd name="connsiteX65" fmla="*/ 1901 w 10000"/>
                    <a:gd name="connsiteY65" fmla="*/ 6800 h 10000"/>
                    <a:gd name="connsiteX66" fmla="*/ 1901 w 10000"/>
                    <a:gd name="connsiteY66" fmla="*/ 6701 h 10000"/>
                    <a:gd name="connsiteX67" fmla="*/ 1901 w 10000"/>
                    <a:gd name="connsiteY67" fmla="*/ 6617 h 10000"/>
                    <a:gd name="connsiteX68" fmla="*/ 1901 w 10000"/>
                    <a:gd name="connsiteY68" fmla="*/ 6566 h 10000"/>
                    <a:gd name="connsiteX69" fmla="*/ 1983 w 10000"/>
                    <a:gd name="connsiteY69" fmla="*/ 6481 h 10000"/>
                    <a:gd name="connsiteX70" fmla="*/ 2039 w 10000"/>
                    <a:gd name="connsiteY70" fmla="*/ 6413 h 10000"/>
                    <a:gd name="connsiteX71" fmla="*/ 2039 w 10000"/>
                    <a:gd name="connsiteY71" fmla="*/ 6363 h 10000"/>
                    <a:gd name="connsiteX72" fmla="*/ 1983 w 10000"/>
                    <a:gd name="connsiteY72" fmla="*/ 6295 h 10000"/>
                    <a:gd name="connsiteX73" fmla="*/ 1901 w 10000"/>
                    <a:gd name="connsiteY73" fmla="*/ 6210 h 10000"/>
                    <a:gd name="connsiteX74" fmla="*/ 1791 w 10000"/>
                    <a:gd name="connsiteY74" fmla="*/ 6179 h 10000"/>
                    <a:gd name="connsiteX75" fmla="*/ 1791 w 10000"/>
                    <a:gd name="connsiteY75" fmla="*/ 6128 h 10000"/>
                    <a:gd name="connsiteX76" fmla="*/ 1846 w 10000"/>
                    <a:gd name="connsiteY76" fmla="*/ 6045 h 10000"/>
                    <a:gd name="connsiteX77" fmla="*/ 1736 w 10000"/>
                    <a:gd name="connsiteY77" fmla="*/ 5925 h 10000"/>
                    <a:gd name="connsiteX78" fmla="*/ 1653 w 10000"/>
                    <a:gd name="connsiteY78" fmla="*/ 5840 h 10000"/>
                    <a:gd name="connsiteX79" fmla="*/ 1653 w 10000"/>
                    <a:gd name="connsiteY79" fmla="*/ 5758 h 10000"/>
                    <a:gd name="connsiteX80" fmla="*/ 1598 w 10000"/>
                    <a:gd name="connsiteY80" fmla="*/ 5673 h 10000"/>
                    <a:gd name="connsiteX81" fmla="*/ 1515 w 10000"/>
                    <a:gd name="connsiteY81" fmla="*/ 5607 h 10000"/>
                    <a:gd name="connsiteX82" fmla="*/ 1460 w 10000"/>
                    <a:gd name="connsiteY82" fmla="*/ 5487 h 10000"/>
                    <a:gd name="connsiteX83" fmla="*/ 1322 w 10000"/>
                    <a:gd name="connsiteY83" fmla="*/ 5353 h 10000"/>
                    <a:gd name="connsiteX84" fmla="*/ 1267 w 10000"/>
                    <a:gd name="connsiteY84" fmla="*/ 5286 h 10000"/>
                    <a:gd name="connsiteX85" fmla="*/ 1185 w 10000"/>
                    <a:gd name="connsiteY85" fmla="*/ 5167 h 10000"/>
                    <a:gd name="connsiteX86" fmla="*/ 1185 w 10000"/>
                    <a:gd name="connsiteY86" fmla="*/ 5118 h 10000"/>
                    <a:gd name="connsiteX87" fmla="*/ 1129 w 10000"/>
                    <a:gd name="connsiteY87" fmla="*/ 5052 h 10000"/>
                    <a:gd name="connsiteX88" fmla="*/ 1074 w 10000"/>
                    <a:gd name="connsiteY88" fmla="*/ 4965 h 10000"/>
                    <a:gd name="connsiteX89" fmla="*/ 1047 w 10000"/>
                    <a:gd name="connsiteY89" fmla="*/ 4916 h 10000"/>
                    <a:gd name="connsiteX90" fmla="*/ 937 w 10000"/>
                    <a:gd name="connsiteY90" fmla="*/ 4833 h 10000"/>
                    <a:gd name="connsiteX91" fmla="*/ 937 w 10000"/>
                    <a:gd name="connsiteY91" fmla="*/ 4764 h 10000"/>
                    <a:gd name="connsiteX92" fmla="*/ 992 w 10000"/>
                    <a:gd name="connsiteY92" fmla="*/ 4681 h 10000"/>
                    <a:gd name="connsiteX93" fmla="*/ 1047 w 10000"/>
                    <a:gd name="connsiteY93" fmla="*/ 4629 h 10000"/>
                    <a:gd name="connsiteX94" fmla="*/ 1074 w 10000"/>
                    <a:gd name="connsiteY94" fmla="*/ 4629 h 10000"/>
                    <a:gd name="connsiteX95" fmla="*/ 1129 w 10000"/>
                    <a:gd name="connsiteY95" fmla="*/ 4562 h 10000"/>
                    <a:gd name="connsiteX96" fmla="*/ 1240 w 10000"/>
                    <a:gd name="connsiteY96" fmla="*/ 4562 h 10000"/>
                    <a:gd name="connsiteX97" fmla="*/ 1240 w 10000"/>
                    <a:gd name="connsiteY97" fmla="*/ 4562 h 10000"/>
                    <a:gd name="connsiteX98" fmla="*/ 1267 w 10000"/>
                    <a:gd name="connsiteY98" fmla="*/ 4477 h 10000"/>
                    <a:gd name="connsiteX99" fmla="*/ 1267 w 10000"/>
                    <a:gd name="connsiteY99" fmla="*/ 4429 h 10000"/>
                    <a:gd name="connsiteX100" fmla="*/ 1322 w 10000"/>
                    <a:gd name="connsiteY100" fmla="*/ 4392 h 10000"/>
                    <a:gd name="connsiteX101" fmla="*/ 1267 w 10000"/>
                    <a:gd name="connsiteY101" fmla="*/ 4326 h 10000"/>
                    <a:gd name="connsiteX102" fmla="*/ 1267 w 10000"/>
                    <a:gd name="connsiteY102" fmla="*/ 4310 h 10000"/>
                    <a:gd name="connsiteX103" fmla="*/ 1240 w 10000"/>
                    <a:gd name="connsiteY103" fmla="*/ 4277 h 10000"/>
                    <a:gd name="connsiteX104" fmla="*/ 1240 w 10000"/>
                    <a:gd name="connsiteY104" fmla="*/ 4227 h 10000"/>
                    <a:gd name="connsiteX105" fmla="*/ 1074 w 10000"/>
                    <a:gd name="connsiteY105" fmla="*/ 4157 h 10000"/>
                    <a:gd name="connsiteX106" fmla="*/ 937 w 10000"/>
                    <a:gd name="connsiteY106" fmla="*/ 4123 h 10000"/>
                    <a:gd name="connsiteX107" fmla="*/ 909 w 10000"/>
                    <a:gd name="connsiteY107" fmla="*/ 4074 h 10000"/>
                    <a:gd name="connsiteX108" fmla="*/ 854 w 10000"/>
                    <a:gd name="connsiteY108" fmla="*/ 4023 h 10000"/>
                    <a:gd name="connsiteX109" fmla="*/ 799 w 10000"/>
                    <a:gd name="connsiteY109" fmla="*/ 3957 h 10000"/>
                    <a:gd name="connsiteX110" fmla="*/ 799 w 10000"/>
                    <a:gd name="connsiteY110" fmla="*/ 3754 h 10000"/>
                    <a:gd name="connsiteX111" fmla="*/ 799 w 10000"/>
                    <a:gd name="connsiteY111" fmla="*/ 3668 h 10000"/>
                    <a:gd name="connsiteX112" fmla="*/ 854 w 10000"/>
                    <a:gd name="connsiteY112" fmla="*/ 3585 h 10000"/>
                    <a:gd name="connsiteX113" fmla="*/ 854 w 10000"/>
                    <a:gd name="connsiteY113" fmla="*/ 3503 h 10000"/>
                    <a:gd name="connsiteX114" fmla="*/ 854 w 10000"/>
                    <a:gd name="connsiteY114" fmla="*/ 3398 h 10000"/>
                    <a:gd name="connsiteX115" fmla="*/ 854 w 10000"/>
                    <a:gd name="connsiteY115" fmla="*/ 3350 h 10000"/>
                    <a:gd name="connsiteX116" fmla="*/ 909 w 10000"/>
                    <a:gd name="connsiteY116" fmla="*/ 3299 h 10000"/>
                    <a:gd name="connsiteX117" fmla="*/ 992 w 10000"/>
                    <a:gd name="connsiteY117" fmla="*/ 3350 h 10000"/>
                    <a:gd name="connsiteX118" fmla="*/ 1047 w 10000"/>
                    <a:gd name="connsiteY118" fmla="*/ 3398 h 10000"/>
                    <a:gd name="connsiteX119" fmla="*/ 1047 w 10000"/>
                    <a:gd name="connsiteY119" fmla="*/ 3468 h 10000"/>
                    <a:gd name="connsiteX120" fmla="*/ 1074 w 10000"/>
                    <a:gd name="connsiteY120" fmla="*/ 3503 h 10000"/>
                    <a:gd name="connsiteX121" fmla="*/ 1185 w 10000"/>
                    <a:gd name="connsiteY121" fmla="*/ 3551 h 10000"/>
                    <a:gd name="connsiteX122" fmla="*/ 1185 w 10000"/>
                    <a:gd name="connsiteY122" fmla="*/ 3603 h 10000"/>
                    <a:gd name="connsiteX123" fmla="*/ 1240 w 10000"/>
                    <a:gd name="connsiteY123" fmla="*/ 3636 h 10000"/>
                    <a:gd name="connsiteX124" fmla="*/ 1267 w 10000"/>
                    <a:gd name="connsiteY124" fmla="*/ 3585 h 10000"/>
                    <a:gd name="connsiteX125" fmla="*/ 1240 w 10000"/>
                    <a:gd name="connsiteY125" fmla="*/ 3521 h 10000"/>
                    <a:gd name="connsiteX126" fmla="*/ 1240 w 10000"/>
                    <a:gd name="connsiteY126" fmla="*/ 3434 h 10000"/>
                    <a:gd name="connsiteX127" fmla="*/ 1240 w 10000"/>
                    <a:gd name="connsiteY127" fmla="*/ 3382 h 10000"/>
                    <a:gd name="connsiteX128" fmla="*/ 1240 w 10000"/>
                    <a:gd name="connsiteY128" fmla="*/ 3317 h 10000"/>
                    <a:gd name="connsiteX129" fmla="*/ 1267 w 10000"/>
                    <a:gd name="connsiteY129" fmla="*/ 3266 h 10000"/>
                    <a:gd name="connsiteX130" fmla="*/ 1377 w 10000"/>
                    <a:gd name="connsiteY130" fmla="*/ 3198 h 10000"/>
                    <a:gd name="connsiteX131" fmla="*/ 1515 w 10000"/>
                    <a:gd name="connsiteY131" fmla="*/ 3148 h 10000"/>
                    <a:gd name="connsiteX132" fmla="*/ 1570 w 10000"/>
                    <a:gd name="connsiteY132" fmla="*/ 3100 h 10000"/>
                    <a:gd name="connsiteX133" fmla="*/ 1515 w 10000"/>
                    <a:gd name="connsiteY133" fmla="*/ 2996 h 10000"/>
                    <a:gd name="connsiteX134" fmla="*/ 1377 w 10000"/>
                    <a:gd name="connsiteY134" fmla="*/ 2944 h 10000"/>
                    <a:gd name="connsiteX135" fmla="*/ 1240 w 10000"/>
                    <a:gd name="connsiteY135" fmla="*/ 2944 h 10000"/>
                    <a:gd name="connsiteX136" fmla="*/ 1185 w 10000"/>
                    <a:gd name="connsiteY136" fmla="*/ 2912 h 10000"/>
                    <a:gd name="connsiteX137" fmla="*/ 1129 w 10000"/>
                    <a:gd name="connsiteY137" fmla="*/ 2912 h 10000"/>
                    <a:gd name="connsiteX138" fmla="*/ 1047 w 10000"/>
                    <a:gd name="connsiteY138" fmla="*/ 2981 h 10000"/>
                    <a:gd name="connsiteX139" fmla="*/ 1047 w 10000"/>
                    <a:gd name="connsiteY139" fmla="*/ 3030 h 10000"/>
                    <a:gd name="connsiteX140" fmla="*/ 992 w 10000"/>
                    <a:gd name="connsiteY140" fmla="*/ 3063 h 10000"/>
                    <a:gd name="connsiteX141" fmla="*/ 992 w 10000"/>
                    <a:gd name="connsiteY141" fmla="*/ 3115 h 10000"/>
                    <a:gd name="connsiteX142" fmla="*/ 992 w 10000"/>
                    <a:gd name="connsiteY142" fmla="*/ 3115 h 10000"/>
                    <a:gd name="connsiteX143" fmla="*/ 992 w 10000"/>
                    <a:gd name="connsiteY143" fmla="*/ 3148 h 10000"/>
                    <a:gd name="connsiteX144" fmla="*/ 937 w 10000"/>
                    <a:gd name="connsiteY144" fmla="*/ 3183 h 10000"/>
                    <a:gd name="connsiteX145" fmla="*/ 937 w 10000"/>
                    <a:gd name="connsiteY145" fmla="*/ 3183 h 10000"/>
                    <a:gd name="connsiteX146" fmla="*/ 909 w 10000"/>
                    <a:gd name="connsiteY146" fmla="*/ 3148 h 10000"/>
                    <a:gd name="connsiteX147" fmla="*/ 854 w 10000"/>
                    <a:gd name="connsiteY147" fmla="*/ 3148 h 10000"/>
                    <a:gd name="connsiteX148" fmla="*/ 744 w 10000"/>
                    <a:gd name="connsiteY148" fmla="*/ 3063 h 10000"/>
                    <a:gd name="connsiteX149" fmla="*/ 606 w 10000"/>
                    <a:gd name="connsiteY149" fmla="*/ 3030 h 10000"/>
                    <a:gd name="connsiteX150" fmla="*/ 579 w 10000"/>
                    <a:gd name="connsiteY150" fmla="*/ 2981 h 10000"/>
                    <a:gd name="connsiteX151" fmla="*/ 523 w 10000"/>
                    <a:gd name="connsiteY151" fmla="*/ 2912 h 10000"/>
                    <a:gd name="connsiteX152" fmla="*/ 468 w 10000"/>
                    <a:gd name="connsiteY152" fmla="*/ 2864 h 10000"/>
                    <a:gd name="connsiteX153" fmla="*/ 468 w 10000"/>
                    <a:gd name="connsiteY153" fmla="*/ 2779 h 10000"/>
                    <a:gd name="connsiteX154" fmla="*/ 579 w 10000"/>
                    <a:gd name="connsiteY154" fmla="*/ 2711 h 10000"/>
                    <a:gd name="connsiteX155" fmla="*/ 579 w 10000"/>
                    <a:gd name="connsiteY155" fmla="*/ 2627 h 10000"/>
                    <a:gd name="connsiteX156" fmla="*/ 523 w 10000"/>
                    <a:gd name="connsiteY156" fmla="*/ 2541 h 10000"/>
                    <a:gd name="connsiteX157" fmla="*/ 468 w 10000"/>
                    <a:gd name="connsiteY157" fmla="*/ 2509 h 10000"/>
                    <a:gd name="connsiteX158" fmla="*/ 413 w 10000"/>
                    <a:gd name="connsiteY158" fmla="*/ 2425 h 10000"/>
                    <a:gd name="connsiteX159" fmla="*/ 386 w 10000"/>
                    <a:gd name="connsiteY159" fmla="*/ 2373 h 10000"/>
                    <a:gd name="connsiteX160" fmla="*/ 331 w 10000"/>
                    <a:gd name="connsiteY160" fmla="*/ 2341 h 10000"/>
                    <a:gd name="connsiteX161" fmla="*/ 331 w 10000"/>
                    <a:gd name="connsiteY161" fmla="*/ 2255 h 10000"/>
                    <a:gd name="connsiteX162" fmla="*/ 275 w 10000"/>
                    <a:gd name="connsiteY162" fmla="*/ 2220 h 10000"/>
                    <a:gd name="connsiteX163" fmla="*/ 220 w 10000"/>
                    <a:gd name="connsiteY163" fmla="*/ 2173 h 10000"/>
                    <a:gd name="connsiteX164" fmla="*/ 193 w 10000"/>
                    <a:gd name="connsiteY164" fmla="*/ 2103 h 10000"/>
                    <a:gd name="connsiteX165" fmla="*/ 193 w 10000"/>
                    <a:gd name="connsiteY165" fmla="*/ 2070 h 10000"/>
                    <a:gd name="connsiteX166" fmla="*/ 138 w 10000"/>
                    <a:gd name="connsiteY166" fmla="*/ 2021 h 10000"/>
                    <a:gd name="connsiteX167" fmla="*/ 83 w 10000"/>
                    <a:gd name="connsiteY167" fmla="*/ 1954 h 10000"/>
                    <a:gd name="connsiteX168" fmla="*/ 83 w 10000"/>
                    <a:gd name="connsiteY168" fmla="*/ 1902 h 10000"/>
                    <a:gd name="connsiteX169" fmla="*/ 83 w 10000"/>
                    <a:gd name="connsiteY169" fmla="*/ 1851 h 10000"/>
                    <a:gd name="connsiteX170" fmla="*/ 138 w 10000"/>
                    <a:gd name="connsiteY170" fmla="*/ 1785 h 10000"/>
                    <a:gd name="connsiteX171" fmla="*/ 138 w 10000"/>
                    <a:gd name="connsiteY171" fmla="*/ 1701 h 10000"/>
                    <a:gd name="connsiteX172" fmla="*/ 193 w 10000"/>
                    <a:gd name="connsiteY172" fmla="*/ 1650 h 10000"/>
                    <a:gd name="connsiteX173" fmla="*/ 220 w 10000"/>
                    <a:gd name="connsiteY173" fmla="*/ 1547 h 10000"/>
                    <a:gd name="connsiteX174" fmla="*/ 220 w 10000"/>
                    <a:gd name="connsiteY174" fmla="*/ 1447 h 10000"/>
                    <a:gd name="connsiteX175" fmla="*/ 220 w 10000"/>
                    <a:gd name="connsiteY175" fmla="*/ 1380 h 10000"/>
                    <a:gd name="connsiteX176" fmla="*/ 220 w 10000"/>
                    <a:gd name="connsiteY176" fmla="*/ 1330 h 10000"/>
                    <a:gd name="connsiteX177" fmla="*/ 220 w 10000"/>
                    <a:gd name="connsiteY177" fmla="*/ 1231 h 10000"/>
                    <a:gd name="connsiteX178" fmla="*/ 275 w 10000"/>
                    <a:gd name="connsiteY178" fmla="*/ 1179 h 10000"/>
                    <a:gd name="connsiteX179" fmla="*/ 331 w 10000"/>
                    <a:gd name="connsiteY179" fmla="*/ 1144 h 10000"/>
                    <a:gd name="connsiteX180" fmla="*/ 386 w 10000"/>
                    <a:gd name="connsiteY180" fmla="*/ 1125 h 10000"/>
                    <a:gd name="connsiteX181" fmla="*/ 386 w 10000"/>
                    <a:gd name="connsiteY181" fmla="*/ 1060 h 10000"/>
                    <a:gd name="connsiteX182" fmla="*/ 331 w 10000"/>
                    <a:gd name="connsiteY182" fmla="*/ 1010 h 10000"/>
                    <a:gd name="connsiteX183" fmla="*/ 275 w 10000"/>
                    <a:gd name="connsiteY183" fmla="*/ 943 h 10000"/>
                    <a:gd name="connsiteX184" fmla="*/ 275 w 10000"/>
                    <a:gd name="connsiteY184" fmla="*/ 892 h 10000"/>
                    <a:gd name="connsiteX185" fmla="*/ 275 w 10000"/>
                    <a:gd name="connsiteY185" fmla="*/ 775 h 10000"/>
                    <a:gd name="connsiteX186" fmla="*/ 193 w 10000"/>
                    <a:gd name="connsiteY186" fmla="*/ 723 h 10000"/>
                    <a:gd name="connsiteX187" fmla="*/ 138 w 10000"/>
                    <a:gd name="connsiteY187" fmla="*/ 624 h 10000"/>
                    <a:gd name="connsiteX188" fmla="*/ 193 w 10000"/>
                    <a:gd name="connsiteY188" fmla="*/ 607 h 10000"/>
                    <a:gd name="connsiteX189" fmla="*/ 138 w 10000"/>
                    <a:gd name="connsiteY189" fmla="*/ 573 h 10000"/>
                    <a:gd name="connsiteX190" fmla="*/ 138 w 10000"/>
                    <a:gd name="connsiteY190" fmla="*/ 419 h 10000"/>
                    <a:gd name="connsiteX191" fmla="*/ 83 w 10000"/>
                    <a:gd name="connsiteY191" fmla="*/ 403 h 10000"/>
                    <a:gd name="connsiteX192" fmla="*/ 55 w 10000"/>
                    <a:gd name="connsiteY192" fmla="*/ 337 h 10000"/>
                    <a:gd name="connsiteX193" fmla="*/ 0 w 10000"/>
                    <a:gd name="connsiteY193" fmla="*/ 287 h 10000"/>
                    <a:gd name="connsiteX194" fmla="*/ 55 w 10000"/>
                    <a:gd name="connsiteY194" fmla="*/ 252 h 10000"/>
                    <a:gd name="connsiteX195" fmla="*/ 55 w 10000"/>
                    <a:gd name="connsiteY195" fmla="*/ 169 h 10000"/>
                    <a:gd name="connsiteX196" fmla="*/ 83 w 10000"/>
                    <a:gd name="connsiteY196" fmla="*/ 85 h 10000"/>
                    <a:gd name="connsiteX197" fmla="*/ 220 w 10000"/>
                    <a:gd name="connsiteY197" fmla="*/ 49 h 10000"/>
                    <a:gd name="connsiteX198" fmla="*/ 331 w 10000"/>
                    <a:gd name="connsiteY198" fmla="*/ 0 h 10000"/>
                    <a:gd name="connsiteX199" fmla="*/ 4408 w 10000"/>
                    <a:gd name="connsiteY199" fmla="*/ 2593 h 10000"/>
                    <a:gd name="connsiteX200" fmla="*/ 4545 w 10000"/>
                    <a:gd name="connsiteY200" fmla="*/ 2779 h 10000"/>
                    <a:gd name="connsiteX201" fmla="*/ 4628 w 10000"/>
                    <a:gd name="connsiteY201" fmla="*/ 2864 h 10000"/>
                    <a:gd name="connsiteX202" fmla="*/ 4738 w 10000"/>
                    <a:gd name="connsiteY202" fmla="*/ 2944 h 10000"/>
                    <a:gd name="connsiteX203" fmla="*/ 4821 w 10000"/>
                    <a:gd name="connsiteY203" fmla="*/ 3063 h 10000"/>
                    <a:gd name="connsiteX204" fmla="*/ 5014 w 10000"/>
                    <a:gd name="connsiteY204" fmla="*/ 3266 h 10000"/>
                    <a:gd name="connsiteX205" fmla="*/ 5152 w 10000"/>
                    <a:gd name="connsiteY205" fmla="*/ 3382 h 10000"/>
                    <a:gd name="connsiteX206" fmla="*/ 5455 w 10000"/>
                    <a:gd name="connsiteY206" fmla="*/ 3668 h 10000"/>
                    <a:gd name="connsiteX207" fmla="*/ 6804 w 10000"/>
                    <a:gd name="connsiteY207" fmla="*/ 4965 h 10000"/>
                    <a:gd name="connsiteX208" fmla="*/ 7190 w 10000"/>
                    <a:gd name="connsiteY208" fmla="*/ 5405 h 10000"/>
                    <a:gd name="connsiteX209" fmla="*/ 7521 w 10000"/>
                    <a:gd name="connsiteY209" fmla="*/ 5724 h 10000"/>
                    <a:gd name="connsiteX210" fmla="*/ 7851 w 10000"/>
                    <a:gd name="connsiteY210" fmla="*/ 6045 h 10000"/>
                    <a:gd name="connsiteX211" fmla="*/ 8705 w 10000"/>
                    <a:gd name="connsiteY211" fmla="*/ 6853 h 10000"/>
                    <a:gd name="connsiteX212" fmla="*/ 8953 w 10000"/>
                    <a:gd name="connsiteY212" fmla="*/ 7103 h 10000"/>
                    <a:gd name="connsiteX213" fmla="*/ 9174 w 10000"/>
                    <a:gd name="connsiteY213" fmla="*/ 7324 h 10000"/>
                    <a:gd name="connsiteX214" fmla="*/ 9339 w 10000"/>
                    <a:gd name="connsiteY214" fmla="*/ 7457 h 10000"/>
                    <a:gd name="connsiteX215" fmla="*/ 9477 w 10000"/>
                    <a:gd name="connsiteY215" fmla="*/ 7576 h 10000"/>
                    <a:gd name="connsiteX216" fmla="*/ 9504 w 10000"/>
                    <a:gd name="connsiteY216" fmla="*/ 7659 h 10000"/>
                    <a:gd name="connsiteX217" fmla="*/ 9559 w 10000"/>
                    <a:gd name="connsiteY217" fmla="*/ 7728 h 10000"/>
                    <a:gd name="connsiteX218" fmla="*/ 9559 w 10000"/>
                    <a:gd name="connsiteY218" fmla="*/ 7829 h 10000"/>
                    <a:gd name="connsiteX219" fmla="*/ 9669 w 10000"/>
                    <a:gd name="connsiteY219" fmla="*/ 8014 h 10000"/>
                    <a:gd name="connsiteX220" fmla="*/ 9697 w 10000"/>
                    <a:gd name="connsiteY220" fmla="*/ 8098 h 10000"/>
                    <a:gd name="connsiteX221" fmla="*/ 9752 w 10000"/>
                    <a:gd name="connsiteY221" fmla="*/ 8148 h 10000"/>
                    <a:gd name="connsiteX222" fmla="*/ 9835 w 10000"/>
                    <a:gd name="connsiteY222" fmla="*/ 8250 h 10000"/>
                    <a:gd name="connsiteX223" fmla="*/ 9945 w 10000"/>
                    <a:gd name="connsiteY223" fmla="*/ 8300 h 10000"/>
                    <a:gd name="connsiteX224" fmla="*/ 10000 w 10000"/>
                    <a:gd name="connsiteY224" fmla="*/ 8384 h 10000"/>
                    <a:gd name="connsiteX225" fmla="*/ 10000 w 10000"/>
                    <a:gd name="connsiteY225" fmla="*/ 8451 h 10000"/>
                    <a:gd name="connsiteX226" fmla="*/ 10000 w 10000"/>
                    <a:gd name="connsiteY226" fmla="*/ 8502 h 10000"/>
                    <a:gd name="connsiteX227" fmla="*/ 9945 w 10000"/>
                    <a:gd name="connsiteY227" fmla="*/ 8536 h 10000"/>
                    <a:gd name="connsiteX228" fmla="*/ 9835 w 10000"/>
                    <a:gd name="connsiteY228" fmla="*/ 8551 h 10000"/>
                    <a:gd name="connsiteX229" fmla="*/ 9752 w 10000"/>
                    <a:gd name="connsiteY229" fmla="*/ 8585 h 10000"/>
                    <a:gd name="connsiteX230" fmla="*/ 9669 w 10000"/>
                    <a:gd name="connsiteY230" fmla="*/ 8618 h 10000"/>
                    <a:gd name="connsiteX231" fmla="*/ 9559 w 10000"/>
                    <a:gd name="connsiteY231" fmla="*/ 8670 h 10000"/>
                    <a:gd name="connsiteX232" fmla="*/ 9504 w 10000"/>
                    <a:gd name="connsiteY232" fmla="*/ 8740 h 10000"/>
                    <a:gd name="connsiteX233" fmla="*/ 9421 w 10000"/>
                    <a:gd name="connsiteY233" fmla="*/ 8740 h 10000"/>
                    <a:gd name="connsiteX234" fmla="*/ 9366 w 10000"/>
                    <a:gd name="connsiteY234" fmla="*/ 8787 h 10000"/>
                    <a:gd name="connsiteX235" fmla="*/ 9366 w 10000"/>
                    <a:gd name="connsiteY235" fmla="*/ 8856 h 10000"/>
                    <a:gd name="connsiteX236" fmla="*/ 9366 w 10000"/>
                    <a:gd name="connsiteY236" fmla="*/ 8940 h 10000"/>
                    <a:gd name="connsiteX237" fmla="*/ 9366 w 10000"/>
                    <a:gd name="connsiteY237" fmla="*/ 8989 h 10000"/>
                    <a:gd name="connsiteX238" fmla="*/ 9284 w 10000"/>
                    <a:gd name="connsiteY238" fmla="*/ 9057 h 10000"/>
                    <a:gd name="connsiteX239" fmla="*/ 9284 w 10000"/>
                    <a:gd name="connsiteY239" fmla="*/ 9108 h 10000"/>
                    <a:gd name="connsiteX240" fmla="*/ 9284 w 10000"/>
                    <a:gd name="connsiteY240" fmla="*/ 9144 h 10000"/>
                    <a:gd name="connsiteX241" fmla="*/ 9229 w 10000"/>
                    <a:gd name="connsiteY241" fmla="*/ 9174 h 10000"/>
                    <a:gd name="connsiteX242" fmla="*/ 9174 w 10000"/>
                    <a:gd name="connsiteY242" fmla="*/ 9192 h 10000"/>
                    <a:gd name="connsiteX243" fmla="*/ 9146 w 10000"/>
                    <a:gd name="connsiteY243" fmla="*/ 9225 h 10000"/>
                    <a:gd name="connsiteX244" fmla="*/ 9091 w 10000"/>
                    <a:gd name="connsiteY244" fmla="*/ 9260 h 10000"/>
                    <a:gd name="connsiteX245" fmla="*/ 9036 w 10000"/>
                    <a:gd name="connsiteY245" fmla="*/ 9276 h 10000"/>
                    <a:gd name="connsiteX246" fmla="*/ 8953 w 10000"/>
                    <a:gd name="connsiteY246" fmla="*/ 9309 h 10000"/>
                    <a:gd name="connsiteX247" fmla="*/ 8898 w 10000"/>
                    <a:gd name="connsiteY247" fmla="*/ 9345 h 10000"/>
                    <a:gd name="connsiteX248" fmla="*/ 8898 w 10000"/>
                    <a:gd name="connsiteY248" fmla="*/ 9376 h 10000"/>
                    <a:gd name="connsiteX249" fmla="*/ 8898 w 10000"/>
                    <a:gd name="connsiteY249" fmla="*/ 9394 h 10000"/>
                    <a:gd name="connsiteX250" fmla="*/ 8898 w 10000"/>
                    <a:gd name="connsiteY250" fmla="*/ 9428 h 10000"/>
                    <a:gd name="connsiteX251" fmla="*/ 8953 w 10000"/>
                    <a:gd name="connsiteY251" fmla="*/ 9461 h 10000"/>
                    <a:gd name="connsiteX252" fmla="*/ 8898 w 10000"/>
                    <a:gd name="connsiteY252" fmla="*/ 9513 h 10000"/>
                    <a:gd name="connsiteX253" fmla="*/ 8843 w 10000"/>
                    <a:gd name="connsiteY253" fmla="*/ 9581 h 10000"/>
                    <a:gd name="connsiteX254" fmla="*/ 8843 w 10000"/>
                    <a:gd name="connsiteY254" fmla="*/ 9598 h 10000"/>
                    <a:gd name="connsiteX255" fmla="*/ 8953 w 10000"/>
                    <a:gd name="connsiteY255" fmla="*/ 9629 h 10000"/>
                    <a:gd name="connsiteX256" fmla="*/ 8981 w 10000"/>
                    <a:gd name="connsiteY256" fmla="*/ 9697 h 10000"/>
                    <a:gd name="connsiteX257" fmla="*/ 9036 w 10000"/>
                    <a:gd name="connsiteY257" fmla="*/ 9714 h 10000"/>
                    <a:gd name="connsiteX258" fmla="*/ 9146 w 10000"/>
                    <a:gd name="connsiteY258" fmla="*/ 9745 h 10000"/>
                    <a:gd name="connsiteX259" fmla="*/ 9146 w 10000"/>
                    <a:gd name="connsiteY259" fmla="*/ 9782 h 10000"/>
                    <a:gd name="connsiteX260" fmla="*/ 9146 w 10000"/>
                    <a:gd name="connsiteY260" fmla="*/ 9797 h 10000"/>
                    <a:gd name="connsiteX261" fmla="*/ 9146 w 10000"/>
                    <a:gd name="connsiteY261" fmla="*/ 9832 h 10000"/>
                    <a:gd name="connsiteX262" fmla="*/ 9091 w 10000"/>
                    <a:gd name="connsiteY262" fmla="*/ 9899 h 10000"/>
                    <a:gd name="connsiteX263" fmla="*/ 9036 w 10000"/>
                    <a:gd name="connsiteY263" fmla="*/ 9916 h 10000"/>
                    <a:gd name="connsiteX264" fmla="*/ 8981 w 10000"/>
                    <a:gd name="connsiteY264" fmla="*/ 9947 h 10000"/>
                    <a:gd name="connsiteX265" fmla="*/ 8953 w 10000"/>
                    <a:gd name="connsiteY265" fmla="*/ 9985 h 10000"/>
                    <a:gd name="connsiteX266" fmla="*/ 8898 w 10000"/>
                    <a:gd name="connsiteY266" fmla="*/ 9985 h 10000"/>
                    <a:gd name="connsiteX267" fmla="*/ 8843 w 10000"/>
                    <a:gd name="connsiteY267" fmla="*/ 9947 h 10000"/>
                    <a:gd name="connsiteX268" fmla="*/ 8815 w 10000"/>
                    <a:gd name="connsiteY268" fmla="*/ 9947 h 10000"/>
                    <a:gd name="connsiteX269" fmla="*/ 8705 w 10000"/>
                    <a:gd name="connsiteY269" fmla="*/ 9947 h 10000"/>
                    <a:gd name="connsiteX270" fmla="*/ 8705 w 10000"/>
                    <a:gd name="connsiteY270" fmla="*/ 9985 h 10000"/>
                    <a:gd name="connsiteX271" fmla="*/ 8650 w 10000"/>
                    <a:gd name="connsiteY271" fmla="*/ 9985 h 10000"/>
                    <a:gd name="connsiteX272" fmla="*/ 8623 w 10000"/>
                    <a:gd name="connsiteY272" fmla="*/ 10000 h 10000"/>
                    <a:gd name="connsiteX273" fmla="*/ 8567 w 10000"/>
                    <a:gd name="connsiteY273" fmla="*/ 10000 h 10000"/>
                    <a:gd name="connsiteX0" fmla="*/ 8567 w 10000"/>
                    <a:gd name="connsiteY0" fmla="*/ 10000 h 10000"/>
                    <a:gd name="connsiteX1" fmla="*/ 8320 w 10000"/>
                    <a:gd name="connsiteY1" fmla="*/ 10000 h 10000"/>
                    <a:gd name="connsiteX2" fmla="*/ 8182 w 10000"/>
                    <a:gd name="connsiteY2" fmla="*/ 10000 h 10000"/>
                    <a:gd name="connsiteX3" fmla="*/ 8044 w 10000"/>
                    <a:gd name="connsiteY3" fmla="*/ 9947 h 10000"/>
                    <a:gd name="connsiteX4" fmla="*/ 7851 w 10000"/>
                    <a:gd name="connsiteY4" fmla="*/ 9947 h 10000"/>
                    <a:gd name="connsiteX5" fmla="*/ 7631 w 10000"/>
                    <a:gd name="connsiteY5" fmla="*/ 9947 h 10000"/>
                    <a:gd name="connsiteX6" fmla="*/ 7383 w 10000"/>
                    <a:gd name="connsiteY6" fmla="*/ 9899 h 10000"/>
                    <a:gd name="connsiteX7" fmla="*/ 7190 w 10000"/>
                    <a:gd name="connsiteY7" fmla="*/ 9868 h 10000"/>
                    <a:gd name="connsiteX8" fmla="*/ 6970 w 10000"/>
                    <a:gd name="connsiteY8" fmla="*/ 9868 h 10000"/>
                    <a:gd name="connsiteX9" fmla="*/ 6722 w 10000"/>
                    <a:gd name="connsiteY9" fmla="*/ 9868 h 10000"/>
                    <a:gd name="connsiteX10" fmla="*/ 6529 w 10000"/>
                    <a:gd name="connsiteY10" fmla="*/ 9832 h 10000"/>
                    <a:gd name="connsiteX11" fmla="*/ 6391 w 10000"/>
                    <a:gd name="connsiteY11" fmla="*/ 9797 h 10000"/>
                    <a:gd name="connsiteX12" fmla="*/ 6198 w 10000"/>
                    <a:gd name="connsiteY12" fmla="*/ 9797 h 10000"/>
                    <a:gd name="connsiteX13" fmla="*/ 6061 w 10000"/>
                    <a:gd name="connsiteY13" fmla="*/ 9782 h 10000"/>
                    <a:gd name="connsiteX14" fmla="*/ 5950 w 10000"/>
                    <a:gd name="connsiteY14" fmla="*/ 9745 h 10000"/>
                    <a:gd name="connsiteX15" fmla="*/ 5730 w 10000"/>
                    <a:gd name="connsiteY15" fmla="*/ 9745 h 10000"/>
                    <a:gd name="connsiteX16" fmla="*/ 5620 w 10000"/>
                    <a:gd name="connsiteY16" fmla="*/ 9782 h 10000"/>
                    <a:gd name="connsiteX17" fmla="*/ 5537 w 10000"/>
                    <a:gd name="connsiteY17" fmla="*/ 9714 h 10000"/>
                    <a:gd name="connsiteX18" fmla="*/ 5537 w 10000"/>
                    <a:gd name="connsiteY18" fmla="*/ 9662 h 10000"/>
                    <a:gd name="connsiteX19" fmla="*/ 5537 w 10000"/>
                    <a:gd name="connsiteY19" fmla="*/ 9544 h 10000"/>
                    <a:gd name="connsiteX20" fmla="*/ 5537 w 10000"/>
                    <a:gd name="connsiteY20" fmla="*/ 9544 h 10000"/>
                    <a:gd name="connsiteX21" fmla="*/ 5592 w 10000"/>
                    <a:gd name="connsiteY21" fmla="*/ 9477 h 10000"/>
                    <a:gd name="connsiteX22" fmla="*/ 5592 w 10000"/>
                    <a:gd name="connsiteY22" fmla="*/ 9477 h 10000"/>
                    <a:gd name="connsiteX23" fmla="*/ 5592 w 10000"/>
                    <a:gd name="connsiteY23" fmla="*/ 9376 h 10000"/>
                    <a:gd name="connsiteX24" fmla="*/ 5592 w 10000"/>
                    <a:gd name="connsiteY24" fmla="*/ 9260 h 10000"/>
                    <a:gd name="connsiteX25" fmla="*/ 5537 w 10000"/>
                    <a:gd name="connsiteY25" fmla="*/ 9144 h 10000"/>
                    <a:gd name="connsiteX26" fmla="*/ 5537 w 10000"/>
                    <a:gd name="connsiteY26" fmla="*/ 9075 h 10000"/>
                    <a:gd name="connsiteX27" fmla="*/ 5455 w 10000"/>
                    <a:gd name="connsiteY27" fmla="*/ 8989 h 10000"/>
                    <a:gd name="connsiteX28" fmla="*/ 5399 w 10000"/>
                    <a:gd name="connsiteY28" fmla="*/ 8904 h 10000"/>
                    <a:gd name="connsiteX29" fmla="*/ 5262 w 10000"/>
                    <a:gd name="connsiteY29" fmla="*/ 8821 h 10000"/>
                    <a:gd name="connsiteX30" fmla="*/ 5124 w 10000"/>
                    <a:gd name="connsiteY30" fmla="*/ 8703 h 10000"/>
                    <a:gd name="connsiteX31" fmla="*/ 4959 w 10000"/>
                    <a:gd name="connsiteY31" fmla="*/ 8618 h 10000"/>
                    <a:gd name="connsiteX32" fmla="*/ 4876 w 10000"/>
                    <a:gd name="connsiteY32" fmla="*/ 8469 h 10000"/>
                    <a:gd name="connsiteX33" fmla="*/ 4738 w 10000"/>
                    <a:gd name="connsiteY33" fmla="*/ 8351 h 10000"/>
                    <a:gd name="connsiteX34" fmla="*/ 4628 w 10000"/>
                    <a:gd name="connsiteY34" fmla="*/ 8300 h 10000"/>
                    <a:gd name="connsiteX35" fmla="*/ 4408 w 10000"/>
                    <a:gd name="connsiteY35" fmla="*/ 8266 h 10000"/>
                    <a:gd name="connsiteX36" fmla="*/ 4353 w 10000"/>
                    <a:gd name="connsiteY36" fmla="*/ 8214 h 10000"/>
                    <a:gd name="connsiteX37" fmla="*/ 4353 w 10000"/>
                    <a:gd name="connsiteY37" fmla="*/ 8129 h 10000"/>
                    <a:gd name="connsiteX38" fmla="*/ 4353 w 10000"/>
                    <a:gd name="connsiteY38" fmla="*/ 8065 h 10000"/>
                    <a:gd name="connsiteX39" fmla="*/ 4353 w 10000"/>
                    <a:gd name="connsiteY39" fmla="*/ 8014 h 10000"/>
                    <a:gd name="connsiteX40" fmla="*/ 4353 w 10000"/>
                    <a:gd name="connsiteY40" fmla="*/ 8014 h 10000"/>
                    <a:gd name="connsiteX41" fmla="*/ 4298 w 10000"/>
                    <a:gd name="connsiteY41" fmla="*/ 7946 h 10000"/>
                    <a:gd name="connsiteX42" fmla="*/ 4298 w 10000"/>
                    <a:gd name="connsiteY42" fmla="*/ 7927 h 10000"/>
                    <a:gd name="connsiteX43" fmla="*/ 4298 w 10000"/>
                    <a:gd name="connsiteY43" fmla="*/ 7927 h 10000"/>
                    <a:gd name="connsiteX44" fmla="*/ 4215 w 10000"/>
                    <a:gd name="connsiteY44" fmla="*/ 7895 h 10000"/>
                    <a:gd name="connsiteX45" fmla="*/ 4105 w 10000"/>
                    <a:gd name="connsiteY45" fmla="*/ 7860 h 10000"/>
                    <a:gd name="connsiteX46" fmla="*/ 4022 w 10000"/>
                    <a:gd name="connsiteY46" fmla="*/ 7895 h 10000"/>
                    <a:gd name="connsiteX47" fmla="*/ 3939 w 10000"/>
                    <a:gd name="connsiteY47" fmla="*/ 7927 h 10000"/>
                    <a:gd name="connsiteX48" fmla="*/ 3884 w 10000"/>
                    <a:gd name="connsiteY48" fmla="*/ 7860 h 10000"/>
                    <a:gd name="connsiteX49" fmla="*/ 3609 w 10000"/>
                    <a:gd name="connsiteY49" fmla="*/ 7728 h 10000"/>
                    <a:gd name="connsiteX50" fmla="*/ 3416 w 10000"/>
                    <a:gd name="connsiteY50" fmla="*/ 7629 h 10000"/>
                    <a:gd name="connsiteX51" fmla="*/ 3416 w 10000"/>
                    <a:gd name="connsiteY51" fmla="*/ 7576 h 10000"/>
                    <a:gd name="connsiteX52" fmla="*/ 3306 w 10000"/>
                    <a:gd name="connsiteY52" fmla="*/ 7523 h 10000"/>
                    <a:gd name="connsiteX53" fmla="*/ 3168 w 10000"/>
                    <a:gd name="connsiteY53" fmla="*/ 7425 h 10000"/>
                    <a:gd name="connsiteX54" fmla="*/ 3030 w 10000"/>
                    <a:gd name="connsiteY54" fmla="*/ 7324 h 10000"/>
                    <a:gd name="connsiteX55" fmla="*/ 2893 w 10000"/>
                    <a:gd name="connsiteY55" fmla="*/ 7289 h 10000"/>
                    <a:gd name="connsiteX56" fmla="*/ 2782 w 10000"/>
                    <a:gd name="connsiteY56" fmla="*/ 7289 h 10000"/>
                    <a:gd name="connsiteX57" fmla="*/ 2700 w 10000"/>
                    <a:gd name="connsiteY57" fmla="*/ 7289 h 10000"/>
                    <a:gd name="connsiteX58" fmla="*/ 2562 w 10000"/>
                    <a:gd name="connsiteY58" fmla="*/ 7223 h 10000"/>
                    <a:gd name="connsiteX59" fmla="*/ 2369 w 10000"/>
                    <a:gd name="connsiteY59" fmla="*/ 7103 h 10000"/>
                    <a:gd name="connsiteX60" fmla="*/ 2231 w 10000"/>
                    <a:gd name="connsiteY60" fmla="*/ 7055 h 10000"/>
                    <a:gd name="connsiteX61" fmla="*/ 2039 w 10000"/>
                    <a:gd name="connsiteY61" fmla="*/ 7019 h 10000"/>
                    <a:gd name="connsiteX62" fmla="*/ 1901 w 10000"/>
                    <a:gd name="connsiteY62" fmla="*/ 6970 h 10000"/>
                    <a:gd name="connsiteX63" fmla="*/ 1846 w 10000"/>
                    <a:gd name="connsiteY63" fmla="*/ 6902 h 10000"/>
                    <a:gd name="connsiteX64" fmla="*/ 1846 w 10000"/>
                    <a:gd name="connsiteY64" fmla="*/ 6817 h 10000"/>
                    <a:gd name="connsiteX65" fmla="*/ 1901 w 10000"/>
                    <a:gd name="connsiteY65" fmla="*/ 6800 h 10000"/>
                    <a:gd name="connsiteX66" fmla="*/ 1901 w 10000"/>
                    <a:gd name="connsiteY66" fmla="*/ 6701 h 10000"/>
                    <a:gd name="connsiteX67" fmla="*/ 1901 w 10000"/>
                    <a:gd name="connsiteY67" fmla="*/ 6617 h 10000"/>
                    <a:gd name="connsiteX68" fmla="*/ 1901 w 10000"/>
                    <a:gd name="connsiteY68" fmla="*/ 6566 h 10000"/>
                    <a:gd name="connsiteX69" fmla="*/ 1983 w 10000"/>
                    <a:gd name="connsiteY69" fmla="*/ 6481 h 10000"/>
                    <a:gd name="connsiteX70" fmla="*/ 2039 w 10000"/>
                    <a:gd name="connsiteY70" fmla="*/ 6413 h 10000"/>
                    <a:gd name="connsiteX71" fmla="*/ 2039 w 10000"/>
                    <a:gd name="connsiteY71" fmla="*/ 6363 h 10000"/>
                    <a:gd name="connsiteX72" fmla="*/ 1983 w 10000"/>
                    <a:gd name="connsiteY72" fmla="*/ 6295 h 10000"/>
                    <a:gd name="connsiteX73" fmla="*/ 1901 w 10000"/>
                    <a:gd name="connsiteY73" fmla="*/ 6210 h 10000"/>
                    <a:gd name="connsiteX74" fmla="*/ 1791 w 10000"/>
                    <a:gd name="connsiteY74" fmla="*/ 6179 h 10000"/>
                    <a:gd name="connsiteX75" fmla="*/ 1791 w 10000"/>
                    <a:gd name="connsiteY75" fmla="*/ 6128 h 10000"/>
                    <a:gd name="connsiteX76" fmla="*/ 1846 w 10000"/>
                    <a:gd name="connsiteY76" fmla="*/ 6045 h 10000"/>
                    <a:gd name="connsiteX77" fmla="*/ 1736 w 10000"/>
                    <a:gd name="connsiteY77" fmla="*/ 5925 h 10000"/>
                    <a:gd name="connsiteX78" fmla="*/ 1653 w 10000"/>
                    <a:gd name="connsiteY78" fmla="*/ 5840 h 10000"/>
                    <a:gd name="connsiteX79" fmla="*/ 1653 w 10000"/>
                    <a:gd name="connsiteY79" fmla="*/ 5758 h 10000"/>
                    <a:gd name="connsiteX80" fmla="*/ 1598 w 10000"/>
                    <a:gd name="connsiteY80" fmla="*/ 5673 h 10000"/>
                    <a:gd name="connsiteX81" fmla="*/ 1515 w 10000"/>
                    <a:gd name="connsiteY81" fmla="*/ 5607 h 10000"/>
                    <a:gd name="connsiteX82" fmla="*/ 1460 w 10000"/>
                    <a:gd name="connsiteY82" fmla="*/ 5487 h 10000"/>
                    <a:gd name="connsiteX83" fmla="*/ 1322 w 10000"/>
                    <a:gd name="connsiteY83" fmla="*/ 5353 h 10000"/>
                    <a:gd name="connsiteX84" fmla="*/ 1267 w 10000"/>
                    <a:gd name="connsiteY84" fmla="*/ 5286 h 10000"/>
                    <a:gd name="connsiteX85" fmla="*/ 1185 w 10000"/>
                    <a:gd name="connsiteY85" fmla="*/ 5167 h 10000"/>
                    <a:gd name="connsiteX86" fmla="*/ 1185 w 10000"/>
                    <a:gd name="connsiteY86" fmla="*/ 5118 h 10000"/>
                    <a:gd name="connsiteX87" fmla="*/ 1129 w 10000"/>
                    <a:gd name="connsiteY87" fmla="*/ 5052 h 10000"/>
                    <a:gd name="connsiteX88" fmla="*/ 1074 w 10000"/>
                    <a:gd name="connsiteY88" fmla="*/ 4965 h 10000"/>
                    <a:gd name="connsiteX89" fmla="*/ 1047 w 10000"/>
                    <a:gd name="connsiteY89" fmla="*/ 4916 h 10000"/>
                    <a:gd name="connsiteX90" fmla="*/ 937 w 10000"/>
                    <a:gd name="connsiteY90" fmla="*/ 4833 h 10000"/>
                    <a:gd name="connsiteX91" fmla="*/ 937 w 10000"/>
                    <a:gd name="connsiteY91" fmla="*/ 4764 h 10000"/>
                    <a:gd name="connsiteX92" fmla="*/ 992 w 10000"/>
                    <a:gd name="connsiteY92" fmla="*/ 4681 h 10000"/>
                    <a:gd name="connsiteX93" fmla="*/ 1047 w 10000"/>
                    <a:gd name="connsiteY93" fmla="*/ 4629 h 10000"/>
                    <a:gd name="connsiteX94" fmla="*/ 1074 w 10000"/>
                    <a:gd name="connsiteY94" fmla="*/ 4629 h 10000"/>
                    <a:gd name="connsiteX95" fmla="*/ 1129 w 10000"/>
                    <a:gd name="connsiteY95" fmla="*/ 4562 h 10000"/>
                    <a:gd name="connsiteX96" fmla="*/ 1240 w 10000"/>
                    <a:gd name="connsiteY96" fmla="*/ 4562 h 10000"/>
                    <a:gd name="connsiteX97" fmla="*/ 1240 w 10000"/>
                    <a:gd name="connsiteY97" fmla="*/ 4562 h 10000"/>
                    <a:gd name="connsiteX98" fmla="*/ 1267 w 10000"/>
                    <a:gd name="connsiteY98" fmla="*/ 4477 h 10000"/>
                    <a:gd name="connsiteX99" fmla="*/ 1267 w 10000"/>
                    <a:gd name="connsiteY99" fmla="*/ 4429 h 10000"/>
                    <a:gd name="connsiteX100" fmla="*/ 1322 w 10000"/>
                    <a:gd name="connsiteY100" fmla="*/ 4392 h 10000"/>
                    <a:gd name="connsiteX101" fmla="*/ 1267 w 10000"/>
                    <a:gd name="connsiteY101" fmla="*/ 4326 h 10000"/>
                    <a:gd name="connsiteX102" fmla="*/ 1267 w 10000"/>
                    <a:gd name="connsiteY102" fmla="*/ 4310 h 10000"/>
                    <a:gd name="connsiteX103" fmla="*/ 1240 w 10000"/>
                    <a:gd name="connsiteY103" fmla="*/ 4277 h 10000"/>
                    <a:gd name="connsiteX104" fmla="*/ 1240 w 10000"/>
                    <a:gd name="connsiteY104" fmla="*/ 4227 h 10000"/>
                    <a:gd name="connsiteX105" fmla="*/ 1074 w 10000"/>
                    <a:gd name="connsiteY105" fmla="*/ 4157 h 10000"/>
                    <a:gd name="connsiteX106" fmla="*/ 937 w 10000"/>
                    <a:gd name="connsiteY106" fmla="*/ 4123 h 10000"/>
                    <a:gd name="connsiteX107" fmla="*/ 909 w 10000"/>
                    <a:gd name="connsiteY107" fmla="*/ 4074 h 10000"/>
                    <a:gd name="connsiteX108" fmla="*/ 854 w 10000"/>
                    <a:gd name="connsiteY108" fmla="*/ 4023 h 10000"/>
                    <a:gd name="connsiteX109" fmla="*/ 799 w 10000"/>
                    <a:gd name="connsiteY109" fmla="*/ 3957 h 10000"/>
                    <a:gd name="connsiteX110" fmla="*/ 799 w 10000"/>
                    <a:gd name="connsiteY110" fmla="*/ 3754 h 10000"/>
                    <a:gd name="connsiteX111" fmla="*/ 799 w 10000"/>
                    <a:gd name="connsiteY111" fmla="*/ 3668 h 10000"/>
                    <a:gd name="connsiteX112" fmla="*/ 854 w 10000"/>
                    <a:gd name="connsiteY112" fmla="*/ 3585 h 10000"/>
                    <a:gd name="connsiteX113" fmla="*/ 854 w 10000"/>
                    <a:gd name="connsiteY113" fmla="*/ 3503 h 10000"/>
                    <a:gd name="connsiteX114" fmla="*/ 854 w 10000"/>
                    <a:gd name="connsiteY114" fmla="*/ 3398 h 10000"/>
                    <a:gd name="connsiteX115" fmla="*/ 854 w 10000"/>
                    <a:gd name="connsiteY115" fmla="*/ 3350 h 10000"/>
                    <a:gd name="connsiteX116" fmla="*/ 909 w 10000"/>
                    <a:gd name="connsiteY116" fmla="*/ 3299 h 10000"/>
                    <a:gd name="connsiteX117" fmla="*/ 992 w 10000"/>
                    <a:gd name="connsiteY117" fmla="*/ 3350 h 10000"/>
                    <a:gd name="connsiteX118" fmla="*/ 1047 w 10000"/>
                    <a:gd name="connsiteY118" fmla="*/ 3398 h 10000"/>
                    <a:gd name="connsiteX119" fmla="*/ 1047 w 10000"/>
                    <a:gd name="connsiteY119" fmla="*/ 3468 h 10000"/>
                    <a:gd name="connsiteX120" fmla="*/ 1074 w 10000"/>
                    <a:gd name="connsiteY120" fmla="*/ 3503 h 10000"/>
                    <a:gd name="connsiteX121" fmla="*/ 1185 w 10000"/>
                    <a:gd name="connsiteY121" fmla="*/ 3551 h 10000"/>
                    <a:gd name="connsiteX122" fmla="*/ 1185 w 10000"/>
                    <a:gd name="connsiteY122" fmla="*/ 3603 h 10000"/>
                    <a:gd name="connsiteX123" fmla="*/ 1240 w 10000"/>
                    <a:gd name="connsiteY123" fmla="*/ 3636 h 10000"/>
                    <a:gd name="connsiteX124" fmla="*/ 1267 w 10000"/>
                    <a:gd name="connsiteY124" fmla="*/ 3585 h 10000"/>
                    <a:gd name="connsiteX125" fmla="*/ 1240 w 10000"/>
                    <a:gd name="connsiteY125" fmla="*/ 3521 h 10000"/>
                    <a:gd name="connsiteX126" fmla="*/ 1240 w 10000"/>
                    <a:gd name="connsiteY126" fmla="*/ 3434 h 10000"/>
                    <a:gd name="connsiteX127" fmla="*/ 1240 w 10000"/>
                    <a:gd name="connsiteY127" fmla="*/ 3382 h 10000"/>
                    <a:gd name="connsiteX128" fmla="*/ 1240 w 10000"/>
                    <a:gd name="connsiteY128" fmla="*/ 3317 h 10000"/>
                    <a:gd name="connsiteX129" fmla="*/ 1267 w 10000"/>
                    <a:gd name="connsiteY129" fmla="*/ 3266 h 10000"/>
                    <a:gd name="connsiteX130" fmla="*/ 1377 w 10000"/>
                    <a:gd name="connsiteY130" fmla="*/ 3198 h 10000"/>
                    <a:gd name="connsiteX131" fmla="*/ 1515 w 10000"/>
                    <a:gd name="connsiteY131" fmla="*/ 3148 h 10000"/>
                    <a:gd name="connsiteX132" fmla="*/ 1570 w 10000"/>
                    <a:gd name="connsiteY132" fmla="*/ 3100 h 10000"/>
                    <a:gd name="connsiteX133" fmla="*/ 1515 w 10000"/>
                    <a:gd name="connsiteY133" fmla="*/ 2996 h 10000"/>
                    <a:gd name="connsiteX134" fmla="*/ 1377 w 10000"/>
                    <a:gd name="connsiteY134" fmla="*/ 2944 h 10000"/>
                    <a:gd name="connsiteX135" fmla="*/ 1240 w 10000"/>
                    <a:gd name="connsiteY135" fmla="*/ 2944 h 10000"/>
                    <a:gd name="connsiteX136" fmla="*/ 1185 w 10000"/>
                    <a:gd name="connsiteY136" fmla="*/ 2912 h 10000"/>
                    <a:gd name="connsiteX137" fmla="*/ 1129 w 10000"/>
                    <a:gd name="connsiteY137" fmla="*/ 2912 h 10000"/>
                    <a:gd name="connsiteX138" fmla="*/ 1047 w 10000"/>
                    <a:gd name="connsiteY138" fmla="*/ 2981 h 10000"/>
                    <a:gd name="connsiteX139" fmla="*/ 1047 w 10000"/>
                    <a:gd name="connsiteY139" fmla="*/ 3030 h 10000"/>
                    <a:gd name="connsiteX140" fmla="*/ 992 w 10000"/>
                    <a:gd name="connsiteY140" fmla="*/ 3063 h 10000"/>
                    <a:gd name="connsiteX141" fmla="*/ 992 w 10000"/>
                    <a:gd name="connsiteY141" fmla="*/ 3115 h 10000"/>
                    <a:gd name="connsiteX142" fmla="*/ 992 w 10000"/>
                    <a:gd name="connsiteY142" fmla="*/ 3115 h 10000"/>
                    <a:gd name="connsiteX143" fmla="*/ 992 w 10000"/>
                    <a:gd name="connsiteY143" fmla="*/ 3148 h 10000"/>
                    <a:gd name="connsiteX144" fmla="*/ 937 w 10000"/>
                    <a:gd name="connsiteY144" fmla="*/ 3183 h 10000"/>
                    <a:gd name="connsiteX145" fmla="*/ 937 w 10000"/>
                    <a:gd name="connsiteY145" fmla="*/ 3183 h 10000"/>
                    <a:gd name="connsiteX146" fmla="*/ 909 w 10000"/>
                    <a:gd name="connsiteY146" fmla="*/ 3148 h 10000"/>
                    <a:gd name="connsiteX147" fmla="*/ 854 w 10000"/>
                    <a:gd name="connsiteY147" fmla="*/ 3148 h 10000"/>
                    <a:gd name="connsiteX148" fmla="*/ 744 w 10000"/>
                    <a:gd name="connsiteY148" fmla="*/ 3063 h 10000"/>
                    <a:gd name="connsiteX149" fmla="*/ 606 w 10000"/>
                    <a:gd name="connsiteY149" fmla="*/ 3030 h 10000"/>
                    <a:gd name="connsiteX150" fmla="*/ 579 w 10000"/>
                    <a:gd name="connsiteY150" fmla="*/ 2981 h 10000"/>
                    <a:gd name="connsiteX151" fmla="*/ 523 w 10000"/>
                    <a:gd name="connsiteY151" fmla="*/ 2912 h 10000"/>
                    <a:gd name="connsiteX152" fmla="*/ 468 w 10000"/>
                    <a:gd name="connsiteY152" fmla="*/ 2864 h 10000"/>
                    <a:gd name="connsiteX153" fmla="*/ 468 w 10000"/>
                    <a:gd name="connsiteY153" fmla="*/ 2779 h 10000"/>
                    <a:gd name="connsiteX154" fmla="*/ 579 w 10000"/>
                    <a:gd name="connsiteY154" fmla="*/ 2711 h 10000"/>
                    <a:gd name="connsiteX155" fmla="*/ 579 w 10000"/>
                    <a:gd name="connsiteY155" fmla="*/ 2627 h 10000"/>
                    <a:gd name="connsiteX156" fmla="*/ 523 w 10000"/>
                    <a:gd name="connsiteY156" fmla="*/ 2541 h 10000"/>
                    <a:gd name="connsiteX157" fmla="*/ 468 w 10000"/>
                    <a:gd name="connsiteY157" fmla="*/ 2509 h 10000"/>
                    <a:gd name="connsiteX158" fmla="*/ 413 w 10000"/>
                    <a:gd name="connsiteY158" fmla="*/ 2425 h 10000"/>
                    <a:gd name="connsiteX159" fmla="*/ 386 w 10000"/>
                    <a:gd name="connsiteY159" fmla="*/ 2373 h 10000"/>
                    <a:gd name="connsiteX160" fmla="*/ 331 w 10000"/>
                    <a:gd name="connsiteY160" fmla="*/ 2341 h 10000"/>
                    <a:gd name="connsiteX161" fmla="*/ 331 w 10000"/>
                    <a:gd name="connsiteY161" fmla="*/ 2255 h 10000"/>
                    <a:gd name="connsiteX162" fmla="*/ 275 w 10000"/>
                    <a:gd name="connsiteY162" fmla="*/ 2220 h 10000"/>
                    <a:gd name="connsiteX163" fmla="*/ 220 w 10000"/>
                    <a:gd name="connsiteY163" fmla="*/ 2173 h 10000"/>
                    <a:gd name="connsiteX164" fmla="*/ 193 w 10000"/>
                    <a:gd name="connsiteY164" fmla="*/ 2103 h 10000"/>
                    <a:gd name="connsiteX165" fmla="*/ 193 w 10000"/>
                    <a:gd name="connsiteY165" fmla="*/ 2070 h 10000"/>
                    <a:gd name="connsiteX166" fmla="*/ 138 w 10000"/>
                    <a:gd name="connsiteY166" fmla="*/ 2021 h 10000"/>
                    <a:gd name="connsiteX167" fmla="*/ 83 w 10000"/>
                    <a:gd name="connsiteY167" fmla="*/ 1954 h 10000"/>
                    <a:gd name="connsiteX168" fmla="*/ 83 w 10000"/>
                    <a:gd name="connsiteY168" fmla="*/ 1902 h 10000"/>
                    <a:gd name="connsiteX169" fmla="*/ 83 w 10000"/>
                    <a:gd name="connsiteY169" fmla="*/ 1851 h 10000"/>
                    <a:gd name="connsiteX170" fmla="*/ 138 w 10000"/>
                    <a:gd name="connsiteY170" fmla="*/ 1785 h 10000"/>
                    <a:gd name="connsiteX171" fmla="*/ 138 w 10000"/>
                    <a:gd name="connsiteY171" fmla="*/ 1701 h 10000"/>
                    <a:gd name="connsiteX172" fmla="*/ 193 w 10000"/>
                    <a:gd name="connsiteY172" fmla="*/ 1650 h 10000"/>
                    <a:gd name="connsiteX173" fmla="*/ 220 w 10000"/>
                    <a:gd name="connsiteY173" fmla="*/ 1547 h 10000"/>
                    <a:gd name="connsiteX174" fmla="*/ 220 w 10000"/>
                    <a:gd name="connsiteY174" fmla="*/ 1447 h 10000"/>
                    <a:gd name="connsiteX175" fmla="*/ 220 w 10000"/>
                    <a:gd name="connsiteY175" fmla="*/ 1380 h 10000"/>
                    <a:gd name="connsiteX176" fmla="*/ 220 w 10000"/>
                    <a:gd name="connsiteY176" fmla="*/ 1330 h 10000"/>
                    <a:gd name="connsiteX177" fmla="*/ 220 w 10000"/>
                    <a:gd name="connsiteY177" fmla="*/ 1231 h 10000"/>
                    <a:gd name="connsiteX178" fmla="*/ 275 w 10000"/>
                    <a:gd name="connsiteY178" fmla="*/ 1179 h 10000"/>
                    <a:gd name="connsiteX179" fmla="*/ 331 w 10000"/>
                    <a:gd name="connsiteY179" fmla="*/ 1144 h 10000"/>
                    <a:gd name="connsiteX180" fmla="*/ 386 w 10000"/>
                    <a:gd name="connsiteY180" fmla="*/ 1125 h 10000"/>
                    <a:gd name="connsiteX181" fmla="*/ 386 w 10000"/>
                    <a:gd name="connsiteY181" fmla="*/ 1060 h 10000"/>
                    <a:gd name="connsiteX182" fmla="*/ 331 w 10000"/>
                    <a:gd name="connsiteY182" fmla="*/ 1010 h 10000"/>
                    <a:gd name="connsiteX183" fmla="*/ 275 w 10000"/>
                    <a:gd name="connsiteY183" fmla="*/ 943 h 10000"/>
                    <a:gd name="connsiteX184" fmla="*/ 275 w 10000"/>
                    <a:gd name="connsiteY184" fmla="*/ 892 h 10000"/>
                    <a:gd name="connsiteX185" fmla="*/ 275 w 10000"/>
                    <a:gd name="connsiteY185" fmla="*/ 775 h 10000"/>
                    <a:gd name="connsiteX186" fmla="*/ 193 w 10000"/>
                    <a:gd name="connsiteY186" fmla="*/ 723 h 10000"/>
                    <a:gd name="connsiteX187" fmla="*/ 138 w 10000"/>
                    <a:gd name="connsiteY187" fmla="*/ 624 h 10000"/>
                    <a:gd name="connsiteX188" fmla="*/ 193 w 10000"/>
                    <a:gd name="connsiteY188" fmla="*/ 607 h 10000"/>
                    <a:gd name="connsiteX189" fmla="*/ 138 w 10000"/>
                    <a:gd name="connsiteY189" fmla="*/ 573 h 10000"/>
                    <a:gd name="connsiteX190" fmla="*/ 138 w 10000"/>
                    <a:gd name="connsiteY190" fmla="*/ 419 h 10000"/>
                    <a:gd name="connsiteX191" fmla="*/ 83 w 10000"/>
                    <a:gd name="connsiteY191" fmla="*/ 403 h 10000"/>
                    <a:gd name="connsiteX192" fmla="*/ 55 w 10000"/>
                    <a:gd name="connsiteY192" fmla="*/ 337 h 10000"/>
                    <a:gd name="connsiteX193" fmla="*/ 0 w 10000"/>
                    <a:gd name="connsiteY193" fmla="*/ 287 h 10000"/>
                    <a:gd name="connsiteX194" fmla="*/ 55 w 10000"/>
                    <a:gd name="connsiteY194" fmla="*/ 252 h 10000"/>
                    <a:gd name="connsiteX195" fmla="*/ 55 w 10000"/>
                    <a:gd name="connsiteY195" fmla="*/ 169 h 10000"/>
                    <a:gd name="connsiteX196" fmla="*/ 83 w 10000"/>
                    <a:gd name="connsiteY196" fmla="*/ 85 h 10000"/>
                    <a:gd name="connsiteX197" fmla="*/ 220 w 10000"/>
                    <a:gd name="connsiteY197" fmla="*/ 49 h 10000"/>
                    <a:gd name="connsiteX198" fmla="*/ 331 w 10000"/>
                    <a:gd name="connsiteY198" fmla="*/ 0 h 10000"/>
                    <a:gd name="connsiteX199" fmla="*/ 4408 w 10000"/>
                    <a:gd name="connsiteY199" fmla="*/ 2593 h 10000"/>
                    <a:gd name="connsiteX200" fmla="*/ 4545 w 10000"/>
                    <a:gd name="connsiteY200" fmla="*/ 2779 h 10000"/>
                    <a:gd name="connsiteX201" fmla="*/ 4628 w 10000"/>
                    <a:gd name="connsiteY201" fmla="*/ 2864 h 10000"/>
                    <a:gd name="connsiteX202" fmla="*/ 4738 w 10000"/>
                    <a:gd name="connsiteY202" fmla="*/ 2944 h 10000"/>
                    <a:gd name="connsiteX203" fmla="*/ 4821 w 10000"/>
                    <a:gd name="connsiteY203" fmla="*/ 3063 h 10000"/>
                    <a:gd name="connsiteX204" fmla="*/ 5014 w 10000"/>
                    <a:gd name="connsiteY204" fmla="*/ 3266 h 10000"/>
                    <a:gd name="connsiteX205" fmla="*/ 5152 w 10000"/>
                    <a:gd name="connsiteY205" fmla="*/ 3382 h 10000"/>
                    <a:gd name="connsiteX206" fmla="*/ 6804 w 10000"/>
                    <a:gd name="connsiteY206" fmla="*/ 4965 h 10000"/>
                    <a:gd name="connsiteX207" fmla="*/ 7190 w 10000"/>
                    <a:gd name="connsiteY207" fmla="*/ 5405 h 10000"/>
                    <a:gd name="connsiteX208" fmla="*/ 7521 w 10000"/>
                    <a:gd name="connsiteY208" fmla="*/ 5724 h 10000"/>
                    <a:gd name="connsiteX209" fmla="*/ 7851 w 10000"/>
                    <a:gd name="connsiteY209" fmla="*/ 6045 h 10000"/>
                    <a:gd name="connsiteX210" fmla="*/ 8705 w 10000"/>
                    <a:gd name="connsiteY210" fmla="*/ 6853 h 10000"/>
                    <a:gd name="connsiteX211" fmla="*/ 8953 w 10000"/>
                    <a:gd name="connsiteY211" fmla="*/ 7103 h 10000"/>
                    <a:gd name="connsiteX212" fmla="*/ 9174 w 10000"/>
                    <a:gd name="connsiteY212" fmla="*/ 7324 h 10000"/>
                    <a:gd name="connsiteX213" fmla="*/ 9339 w 10000"/>
                    <a:gd name="connsiteY213" fmla="*/ 7457 h 10000"/>
                    <a:gd name="connsiteX214" fmla="*/ 9477 w 10000"/>
                    <a:gd name="connsiteY214" fmla="*/ 7576 h 10000"/>
                    <a:gd name="connsiteX215" fmla="*/ 9504 w 10000"/>
                    <a:gd name="connsiteY215" fmla="*/ 7659 h 10000"/>
                    <a:gd name="connsiteX216" fmla="*/ 9559 w 10000"/>
                    <a:gd name="connsiteY216" fmla="*/ 7728 h 10000"/>
                    <a:gd name="connsiteX217" fmla="*/ 9559 w 10000"/>
                    <a:gd name="connsiteY217" fmla="*/ 7829 h 10000"/>
                    <a:gd name="connsiteX218" fmla="*/ 9669 w 10000"/>
                    <a:gd name="connsiteY218" fmla="*/ 8014 h 10000"/>
                    <a:gd name="connsiteX219" fmla="*/ 9697 w 10000"/>
                    <a:gd name="connsiteY219" fmla="*/ 8098 h 10000"/>
                    <a:gd name="connsiteX220" fmla="*/ 9752 w 10000"/>
                    <a:gd name="connsiteY220" fmla="*/ 8148 h 10000"/>
                    <a:gd name="connsiteX221" fmla="*/ 9835 w 10000"/>
                    <a:gd name="connsiteY221" fmla="*/ 8250 h 10000"/>
                    <a:gd name="connsiteX222" fmla="*/ 9945 w 10000"/>
                    <a:gd name="connsiteY222" fmla="*/ 8300 h 10000"/>
                    <a:gd name="connsiteX223" fmla="*/ 10000 w 10000"/>
                    <a:gd name="connsiteY223" fmla="*/ 8384 h 10000"/>
                    <a:gd name="connsiteX224" fmla="*/ 10000 w 10000"/>
                    <a:gd name="connsiteY224" fmla="*/ 8451 h 10000"/>
                    <a:gd name="connsiteX225" fmla="*/ 10000 w 10000"/>
                    <a:gd name="connsiteY225" fmla="*/ 8502 h 10000"/>
                    <a:gd name="connsiteX226" fmla="*/ 9945 w 10000"/>
                    <a:gd name="connsiteY226" fmla="*/ 8536 h 10000"/>
                    <a:gd name="connsiteX227" fmla="*/ 9835 w 10000"/>
                    <a:gd name="connsiteY227" fmla="*/ 8551 h 10000"/>
                    <a:gd name="connsiteX228" fmla="*/ 9752 w 10000"/>
                    <a:gd name="connsiteY228" fmla="*/ 8585 h 10000"/>
                    <a:gd name="connsiteX229" fmla="*/ 9669 w 10000"/>
                    <a:gd name="connsiteY229" fmla="*/ 8618 h 10000"/>
                    <a:gd name="connsiteX230" fmla="*/ 9559 w 10000"/>
                    <a:gd name="connsiteY230" fmla="*/ 8670 h 10000"/>
                    <a:gd name="connsiteX231" fmla="*/ 9504 w 10000"/>
                    <a:gd name="connsiteY231" fmla="*/ 8740 h 10000"/>
                    <a:gd name="connsiteX232" fmla="*/ 9421 w 10000"/>
                    <a:gd name="connsiteY232" fmla="*/ 8740 h 10000"/>
                    <a:gd name="connsiteX233" fmla="*/ 9366 w 10000"/>
                    <a:gd name="connsiteY233" fmla="*/ 8787 h 10000"/>
                    <a:gd name="connsiteX234" fmla="*/ 9366 w 10000"/>
                    <a:gd name="connsiteY234" fmla="*/ 8856 h 10000"/>
                    <a:gd name="connsiteX235" fmla="*/ 9366 w 10000"/>
                    <a:gd name="connsiteY235" fmla="*/ 8940 h 10000"/>
                    <a:gd name="connsiteX236" fmla="*/ 9366 w 10000"/>
                    <a:gd name="connsiteY236" fmla="*/ 8989 h 10000"/>
                    <a:gd name="connsiteX237" fmla="*/ 9284 w 10000"/>
                    <a:gd name="connsiteY237" fmla="*/ 9057 h 10000"/>
                    <a:gd name="connsiteX238" fmla="*/ 9284 w 10000"/>
                    <a:gd name="connsiteY238" fmla="*/ 9108 h 10000"/>
                    <a:gd name="connsiteX239" fmla="*/ 9284 w 10000"/>
                    <a:gd name="connsiteY239" fmla="*/ 9144 h 10000"/>
                    <a:gd name="connsiteX240" fmla="*/ 9229 w 10000"/>
                    <a:gd name="connsiteY240" fmla="*/ 9174 h 10000"/>
                    <a:gd name="connsiteX241" fmla="*/ 9174 w 10000"/>
                    <a:gd name="connsiteY241" fmla="*/ 9192 h 10000"/>
                    <a:gd name="connsiteX242" fmla="*/ 9146 w 10000"/>
                    <a:gd name="connsiteY242" fmla="*/ 9225 h 10000"/>
                    <a:gd name="connsiteX243" fmla="*/ 9091 w 10000"/>
                    <a:gd name="connsiteY243" fmla="*/ 9260 h 10000"/>
                    <a:gd name="connsiteX244" fmla="*/ 9036 w 10000"/>
                    <a:gd name="connsiteY244" fmla="*/ 9276 h 10000"/>
                    <a:gd name="connsiteX245" fmla="*/ 8953 w 10000"/>
                    <a:gd name="connsiteY245" fmla="*/ 9309 h 10000"/>
                    <a:gd name="connsiteX246" fmla="*/ 8898 w 10000"/>
                    <a:gd name="connsiteY246" fmla="*/ 9345 h 10000"/>
                    <a:gd name="connsiteX247" fmla="*/ 8898 w 10000"/>
                    <a:gd name="connsiteY247" fmla="*/ 9376 h 10000"/>
                    <a:gd name="connsiteX248" fmla="*/ 8898 w 10000"/>
                    <a:gd name="connsiteY248" fmla="*/ 9394 h 10000"/>
                    <a:gd name="connsiteX249" fmla="*/ 8898 w 10000"/>
                    <a:gd name="connsiteY249" fmla="*/ 9428 h 10000"/>
                    <a:gd name="connsiteX250" fmla="*/ 8953 w 10000"/>
                    <a:gd name="connsiteY250" fmla="*/ 9461 h 10000"/>
                    <a:gd name="connsiteX251" fmla="*/ 8898 w 10000"/>
                    <a:gd name="connsiteY251" fmla="*/ 9513 h 10000"/>
                    <a:gd name="connsiteX252" fmla="*/ 8843 w 10000"/>
                    <a:gd name="connsiteY252" fmla="*/ 9581 h 10000"/>
                    <a:gd name="connsiteX253" fmla="*/ 8843 w 10000"/>
                    <a:gd name="connsiteY253" fmla="*/ 9598 h 10000"/>
                    <a:gd name="connsiteX254" fmla="*/ 8953 w 10000"/>
                    <a:gd name="connsiteY254" fmla="*/ 9629 h 10000"/>
                    <a:gd name="connsiteX255" fmla="*/ 8981 w 10000"/>
                    <a:gd name="connsiteY255" fmla="*/ 9697 h 10000"/>
                    <a:gd name="connsiteX256" fmla="*/ 9036 w 10000"/>
                    <a:gd name="connsiteY256" fmla="*/ 9714 h 10000"/>
                    <a:gd name="connsiteX257" fmla="*/ 9146 w 10000"/>
                    <a:gd name="connsiteY257" fmla="*/ 9745 h 10000"/>
                    <a:gd name="connsiteX258" fmla="*/ 9146 w 10000"/>
                    <a:gd name="connsiteY258" fmla="*/ 9782 h 10000"/>
                    <a:gd name="connsiteX259" fmla="*/ 9146 w 10000"/>
                    <a:gd name="connsiteY259" fmla="*/ 9797 h 10000"/>
                    <a:gd name="connsiteX260" fmla="*/ 9146 w 10000"/>
                    <a:gd name="connsiteY260" fmla="*/ 9832 h 10000"/>
                    <a:gd name="connsiteX261" fmla="*/ 9091 w 10000"/>
                    <a:gd name="connsiteY261" fmla="*/ 9899 h 10000"/>
                    <a:gd name="connsiteX262" fmla="*/ 9036 w 10000"/>
                    <a:gd name="connsiteY262" fmla="*/ 9916 h 10000"/>
                    <a:gd name="connsiteX263" fmla="*/ 8981 w 10000"/>
                    <a:gd name="connsiteY263" fmla="*/ 9947 h 10000"/>
                    <a:gd name="connsiteX264" fmla="*/ 8953 w 10000"/>
                    <a:gd name="connsiteY264" fmla="*/ 9985 h 10000"/>
                    <a:gd name="connsiteX265" fmla="*/ 8898 w 10000"/>
                    <a:gd name="connsiteY265" fmla="*/ 9985 h 10000"/>
                    <a:gd name="connsiteX266" fmla="*/ 8843 w 10000"/>
                    <a:gd name="connsiteY266" fmla="*/ 9947 h 10000"/>
                    <a:gd name="connsiteX267" fmla="*/ 8815 w 10000"/>
                    <a:gd name="connsiteY267" fmla="*/ 9947 h 10000"/>
                    <a:gd name="connsiteX268" fmla="*/ 8705 w 10000"/>
                    <a:gd name="connsiteY268" fmla="*/ 9947 h 10000"/>
                    <a:gd name="connsiteX269" fmla="*/ 8705 w 10000"/>
                    <a:gd name="connsiteY269" fmla="*/ 9985 h 10000"/>
                    <a:gd name="connsiteX270" fmla="*/ 8650 w 10000"/>
                    <a:gd name="connsiteY270" fmla="*/ 9985 h 10000"/>
                    <a:gd name="connsiteX271" fmla="*/ 8623 w 10000"/>
                    <a:gd name="connsiteY271" fmla="*/ 10000 h 10000"/>
                    <a:gd name="connsiteX272" fmla="*/ 8567 w 10000"/>
                    <a:gd name="connsiteY272" fmla="*/ 10000 h 10000"/>
                    <a:gd name="connsiteX0" fmla="*/ 8567 w 10000"/>
                    <a:gd name="connsiteY0" fmla="*/ 10000 h 10000"/>
                    <a:gd name="connsiteX1" fmla="*/ 8320 w 10000"/>
                    <a:gd name="connsiteY1" fmla="*/ 10000 h 10000"/>
                    <a:gd name="connsiteX2" fmla="*/ 8182 w 10000"/>
                    <a:gd name="connsiteY2" fmla="*/ 10000 h 10000"/>
                    <a:gd name="connsiteX3" fmla="*/ 8044 w 10000"/>
                    <a:gd name="connsiteY3" fmla="*/ 9947 h 10000"/>
                    <a:gd name="connsiteX4" fmla="*/ 7851 w 10000"/>
                    <a:gd name="connsiteY4" fmla="*/ 9947 h 10000"/>
                    <a:gd name="connsiteX5" fmla="*/ 7631 w 10000"/>
                    <a:gd name="connsiteY5" fmla="*/ 9947 h 10000"/>
                    <a:gd name="connsiteX6" fmla="*/ 7383 w 10000"/>
                    <a:gd name="connsiteY6" fmla="*/ 9899 h 10000"/>
                    <a:gd name="connsiteX7" fmla="*/ 7190 w 10000"/>
                    <a:gd name="connsiteY7" fmla="*/ 9868 h 10000"/>
                    <a:gd name="connsiteX8" fmla="*/ 6970 w 10000"/>
                    <a:gd name="connsiteY8" fmla="*/ 9868 h 10000"/>
                    <a:gd name="connsiteX9" fmla="*/ 6722 w 10000"/>
                    <a:gd name="connsiteY9" fmla="*/ 9868 h 10000"/>
                    <a:gd name="connsiteX10" fmla="*/ 6529 w 10000"/>
                    <a:gd name="connsiteY10" fmla="*/ 9832 h 10000"/>
                    <a:gd name="connsiteX11" fmla="*/ 6391 w 10000"/>
                    <a:gd name="connsiteY11" fmla="*/ 9797 h 10000"/>
                    <a:gd name="connsiteX12" fmla="*/ 6198 w 10000"/>
                    <a:gd name="connsiteY12" fmla="*/ 9797 h 10000"/>
                    <a:gd name="connsiteX13" fmla="*/ 6061 w 10000"/>
                    <a:gd name="connsiteY13" fmla="*/ 9782 h 10000"/>
                    <a:gd name="connsiteX14" fmla="*/ 5950 w 10000"/>
                    <a:gd name="connsiteY14" fmla="*/ 9745 h 10000"/>
                    <a:gd name="connsiteX15" fmla="*/ 5730 w 10000"/>
                    <a:gd name="connsiteY15" fmla="*/ 9745 h 10000"/>
                    <a:gd name="connsiteX16" fmla="*/ 5620 w 10000"/>
                    <a:gd name="connsiteY16" fmla="*/ 9782 h 10000"/>
                    <a:gd name="connsiteX17" fmla="*/ 5537 w 10000"/>
                    <a:gd name="connsiteY17" fmla="*/ 9714 h 10000"/>
                    <a:gd name="connsiteX18" fmla="*/ 5537 w 10000"/>
                    <a:gd name="connsiteY18" fmla="*/ 9662 h 10000"/>
                    <a:gd name="connsiteX19" fmla="*/ 5537 w 10000"/>
                    <a:gd name="connsiteY19" fmla="*/ 9544 h 10000"/>
                    <a:gd name="connsiteX20" fmla="*/ 5537 w 10000"/>
                    <a:gd name="connsiteY20" fmla="*/ 9544 h 10000"/>
                    <a:gd name="connsiteX21" fmla="*/ 5592 w 10000"/>
                    <a:gd name="connsiteY21" fmla="*/ 9477 h 10000"/>
                    <a:gd name="connsiteX22" fmla="*/ 5592 w 10000"/>
                    <a:gd name="connsiteY22" fmla="*/ 9477 h 10000"/>
                    <a:gd name="connsiteX23" fmla="*/ 5592 w 10000"/>
                    <a:gd name="connsiteY23" fmla="*/ 9376 h 10000"/>
                    <a:gd name="connsiteX24" fmla="*/ 5592 w 10000"/>
                    <a:gd name="connsiteY24" fmla="*/ 9260 h 10000"/>
                    <a:gd name="connsiteX25" fmla="*/ 5537 w 10000"/>
                    <a:gd name="connsiteY25" fmla="*/ 9144 h 10000"/>
                    <a:gd name="connsiteX26" fmla="*/ 5537 w 10000"/>
                    <a:gd name="connsiteY26" fmla="*/ 9075 h 10000"/>
                    <a:gd name="connsiteX27" fmla="*/ 5455 w 10000"/>
                    <a:gd name="connsiteY27" fmla="*/ 8989 h 10000"/>
                    <a:gd name="connsiteX28" fmla="*/ 5399 w 10000"/>
                    <a:gd name="connsiteY28" fmla="*/ 8904 h 10000"/>
                    <a:gd name="connsiteX29" fmla="*/ 5262 w 10000"/>
                    <a:gd name="connsiteY29" fmla="*/ 8821 h 10000"/>
                    <a:gd name="connsiteX30" fmla="*/ 5124 w 10000"/>
                    <a:gd name="connsiteY30" fmla="*/ 8703 h 10000"/>
                    <a:gd name="connsiteX31" fmla="*/ 4959 w 10000"/>
                    <a:gd name="connsiteY31" fmla="*/ 8618 h 10000"/>
                    <a:gd name="connsiteX32" fmla="*/ 4876 w 10000"/>
                    <a:gd name="connsiteY32" fmla="*/ 8469 h 10000"/>
                    <a:gd name="connsiteX33" fmla="*/ 4738 w 10000"/>
                    <a:gd name="connsiteY33" fmla="*/ 8351 h 10000"/>
                    <a:gd name="connsiteX34" fmla="*/ 4628 w 10000"/>
                    <a:gd name="connsiteY34" fmla="*/ 8300 h 10000"/>
                    <a:gd name="connsiteX35" fmla="*/ 4408 w 10000"/>
                    <a:gd name="connsiteY35" fmla="*/ 8266 h 10000"/>
                    <a:gd name="connsiteX36" fmla="*/ 4353 w 10000"/>
                    <a:gd name="connsiteY36" fmla="*/ 8214 h 10000"/>
                    <a:gd name="connsiteX37" fmla="*/ 4353 w 10000"/>
                    <a:gd name="connsiteY37" fmla="*/ 8129 h 10000"/>
                    <a:gd name="connsiteX38" fmla="*/ 4353 w 10000"/>
                    <a:gd name="connsiteY38" fmla="*/ 8065 h 10000"/>
                    <a:gd name="connsiteX39" fmla="*/ 4353 w 10000"/>
                    <a:gd name="connsiteY39" fmla="*/ 8014 h 10000"/>
                    <a:gd name="connsiteX40" fmla="*/ 4353 w 10000"/>
                    <a:gd name="connsiteY40" fmla="*/ 8014 h 10000"/>
                    <a:gd name="connsiteX41" fmla="*/ 4298 w 10000"/>
                    <a:gd name="connsiteY41" fmla="*/ 7946 h 10000"/>
                    <a:gd name="connsiteX42" fmla="*/ 4298 w 10000"/>
                    <a:gd name="connsiteY42" fmla="*/ 7927 h 10000"/>
                    <a:gd name="connsiteX43" fmla="*/ 4298 w 10000"/>
                    <a:gd name="connsiteY43" fmla="*/ 7927 h 10000"/>
                    <a:gd name="connsiteX44" fmla="*/ 4215 w 10000"/>
                    <a:gd name="connsiteY44" fmla="*/ 7895 h 10000"/>
                    <a:gd name="connsiteX45" fmla="*/ 4105 w 10000"/>
                    <a:gd name="connsiteY45" fmla="*/ 7860 h 10000"/>
                    <a:gd name="connsiteX46" fmla="*/ 4022 w 10000"/>
                    <a:gd name="connsiteY46" fmla="*/ 7895 h 10000"/>
                    <a:gd name="connsiteX47" fmla="*/ 3939 w 10000"/>
                    <a:gd name="connsiteY47" fmla="*/ 7927 h 10000"/>
                    <a:gd name="connsiteX48" fmla="*/ 3884 w 10000"/>
                    <a:gd name="connsiteY48" fmla="*/ 7860 h 10000"/>
                    <a:gd name="connsiteX49" fmla="*/ 3609 w 10000"/>
                    <a:gd name="connsiteY49" fmla="*/ 7728 h 10000"/>
                    <a:gd name="connsiteX50" fmla="*/ 3416 w 10000"/>
                    <a:gd name="connsiteY50" fmla="*/ 7629 h 10000"/>
                    <a:gd name="connsiteX51" fmla="*/ 3416 w 10000"/>
                    <a:gd name="connsiteY51" fmla="*/ 7576 h 10000"/>
                    <a:gd name="connsiteX52" fmla="*/ 3306 w 10000"/>
                    <a:gd name="connsiteY52" fmla="*/ 7523 h 10000"/>
                    <a:gd name="connsiteX53" fmla="*/ 3168 w 10000"/>
                    <a:gd name="connsiteY53" fmla="*/ 7425 h 10000"/>
                    <a:gd name="connsiteX54" fmla="*/ 3030 w 10000"/>
                    <a:gd name="connsiteY54" fmla="*/ 7324 h 10000"/>
                    <a:gd name="connsiteX55" fmla="*/ 2893 w 10000"/>
                    <a:gd name="connsiteY55" fmla="*/ 7289 h 10000"/>
                    <a:gd name="connsiteX56" fmla="*/ 2782 w 10000"/>
                    <a:gd name="connsiteY56" fmla="*/ 7289 h 10000"/>
                    <a:gd name="connsiteX57" fmla="*/ 2700 w 10000"/>
                    <a:gd name="connsiteY57" fmla="*/ 7289 h 10000"/>
                    <a:gd name="connsiteX58" fmla="*/ 2562 w 10000"/>
                    <a:gd name="connsiteY58" fmla="*/ 7223 h 10000"/>
                    <a:gd name="connsiteX59" fmla="*/ 2369 w 10000"/>
                    <a:gd name="connsiteY59" fmla="*/ 7103 h 10000"/>
                    <a:gd name="connsiteX60" fmla="*/ 2231 w 10000"/>
                    <a:gd name="connsiteY60" fmla="*/ 7055 h 10000"/>
                    <a:gd name="connsiteX61" fmla="*/ 2039 w 10000"/>
                    <a:gd name="connsiteY61" fmla="*/ 7019 h 10000"/>
                    <a:gd name="connsiteX62" fmla="*/ 1901 w 10000"/>
                    <a:gd name="connsiteY62" fmla="*/ 6970 h 10000"/>
                    <a:gd name="connsiteX63" fmla="*/ 1846 w 10000"/>
                    <a:gd name="connsiteY63" fmla="*/ 6902 h 10000"/>
                    <a:gd name="connsiteX64" fmla="*/ 1846 w 10000"/>
                    <a:gd name="connsiteY64" fmla="*/ 6817 h 10000"/>
                    <a:gd name="connsiteX65" fmla="*/ 1901 w 10000"/>
                    <a:gd name="connsiteY65" fmla="*/ 6800 h 10000"/>
                    <a:gd name="connsiteX66" fmla="*/ 1901 w 10000"/>
                    <a:gd name="connsiteY66" fmla="*/ 6701 h 10000"/>
                    <a:gd name="connsiteX67" fmla="*/ 1901 w 10000"/>
                    <a:gd name="connsiteY67" fmla="*/ 6617 h 10000"/>
                    <a:gd name="connsiteX68" fmla="*/ 1901 w 10000"/>
                    <a:gd name="connsiteY68" fmla="*/ 6566 h 10000"/>
                    <a:gd name="connsiteX69" fmla="*/ 1983 w 10000"/>
                    <a:gd name="connsiteY69" fmla="*/ 6481 h 10000"/>
                    <a:gd name="connsiteX70" fmla="*/ 2039 w 10000"/>
                    <a:gd name="connsiteY70" fmla="*/ 6413 h 10000"/>
                    <a:gd name="connsiteX71" fmla="*/ 2039 w 10000"/>
                    <a:gd name="connsiteY71" fmla="*/ 6363 h 10000"/>
                    <a:gd name="connsiteX72" fmla="*/ 1983 w 10000"/>
                    <a:gd name="connsiteY72" fmla="*/ 6295 h 10000"/>
                    <a:gd name="connsiteX73" fmla="*/ 1901 w 10000"/>
                    <a:gd name="connsiteY73" fmla="*/ 6210 h 10000"/>
                    <a:gd name="connsiteX74" fmla="*/ 1791 w 10000"/>
                    <a:gd name="connsiteY74" fmla="*/ 6179 h 10000"/>
                    <a:gd name="connsiteX75" fmla="*/ 1791 w 10000"/>
                    <a:gd name="connsiteY75" fmla="*/ 6128 h 10000"/>
                    <a:gd name="connsiteX76" fmla="*/ 1846 w 10000"/>
                    <a:gd name="connsiteY76" fmla="*/ 6045 h 10000"/>
                    <a:gd name="connsiteX77" fmla="*/ 1736 w 10000"/>
                    <a:gd name="connsiteY77" fmla="*/ 5925 h 10000"/>
                    <a:gd name="connsiteX78" fmla="*/ 1653 w 10000"/>
                    <a:gd name="connsiteY78" fmla="*/ 5840 h 10000"/>
                    <a:gd name="connsiteX79" fmla="*/ 1653 w 10000"/>
                    <a:gd name="connsiteY79" fmla="*/ 5758 h 10000"/>
                    <a:gd name="connsiteX80" fmla="*/ 1598 w 10000"/>
                    <a:gd name="connsiteY80" fmla="*/ 5673 h 10000"/>
                    <a:gd name="connsiteX81" fmla="*/ 1515 w 10000"/>
                    <a:gd name="connsiteY81" fmla="*/ 5607 h 10000"/>
                    <a:gd name="connsiteX82" fmla="*/ 1460 w 10000"/>
                    <a:gd name="connsiteY82" fmla="*/ 5487 h 10000"/>
                    <a:gd name="connsiteX83" fmla="*/ 1322 w 10000"/>
                    <a:gd name="connsiteY83" fmla="*/ 5353 h 10000"/>
                    <a:gd name="connsiteX84" fmla="*/ 1267 w 10000"/>
                    <a:gd name="connsiteY84" fmla="*/ 5286 h 10000"/>
                    <a:gd name="connsiteX85" fmla="*/ 1185 w 10000"/>
                    <a:gd name="connsiteY85" fmla="*/ 5167 h 10000"/>
                    <a:gd name="connsiteX86" fmla="*/ 1185 w 10000"/>
                    <a:gd name="connsiteY86" fmla="*/ 5118 h 10000"/>
                    <a:gd name="connsiteX87" fmla="*/ 1129 w 10000"/>
                    <a:gd name="connsiteY87" fmla="*/ 5052 h 10000"/>
                    <a:gd name="connsiteX88" fmla="*/ 1074 w 10000"/>
                    <a:gd name="connsiteY88" fmla="*/ 4965 h 10000"/>
                    <a:gd name="connsiteX89" fmla="*/ 1047 w 10000"/>
                    <a:gd name="connsiteY89" fmla="*/ 4916 h 10000"/>
                    <a:gd name="connsiteX90" fmla="*/ 937 w 10000"/>
                    <a:gd name="connsiteY90" fmla="*/ 4833 h 10000"/>
                    <a:gd name="connsiteX91" fmla="*/ 937 w 10000"/>
                    <a:gd name="connsiteY91" fmla="*/ 4764 h 10000"/>
                    <a:gd name="connsiteX92" fmla="*/ 992 w 10000"/>
                    <a:gd name="connsiteY92" fmla="*/ 4681 h 10000"/>
                    <a:gd name="connsiteX93" fmla="*/ 1047 w 10000"/>
                    <a:gd name="connsiteY93" fmla="*/ 4629 h 10000"/>
                    <a:gd name="connsiteX94" fmla="*/ 1074 w 10000"/>
                    <a:gd name="connsiteY94" fmla="*/ 4629 h 10000"/>
                    <a:gd name="connsiteX95" fmla="*/ 1129 w 10000"/>
                    <a:gd name="connsiteY95" fmla="*/ 4562 h 10000"/>
                    <a:gd name="connsiteX96" fmla="*/ 1240 w 10000"/>
                    <a:gd name="connsiteY96" fmla="*/ 4562 h 10000"/>
                    <a:gd name="connsiteX97" fmla="*/ 1240 w 10000"/>
                    <a:gd name="connsiteY97" fmla="*/ 4562 h 10000"/>
                    <a:gd name="connsiteX98" fmla="*/ 1267 w 10000"/>
                    <a:gd name="connsiteY98" fmla="*/ 4477 h 10000"/>
                    <a:gd name="connsiteX99" fmla="*/ 1267 w 10000"/>
                    <a:gd name="connsiteY99" fmla="*/ 4429 h 10000"/>
                    <a:gd name="connsiteX100" fmla="*/ 1322 w 10000"/>
                    <a:gd name="connsiteY100" fmla="*/ 4392 h 10000"/>
                    <a:gd name="connsiteX101" fmla="*/ 1267 w 10000"/>
                    <a:gd name="connsiteY101" fmla="*/ 4326 h 10000"/>
                    <a:gd name="connsiteX102" fmla="*/ 1267 w 10000"/>
                    <a:gd name="connsiteY102" fmla="*/ 4310 h 10000"/>
                    <a:gd name="connsiteX103" fmla="*/ 1240 w 10000"/>
                    <a:gd name="connsiteY103" fmla="*/ 4277 h 10000"/>
                    <a:gd name="connsiteX104" fmla="*/ 1240 w 10000"/>
                    <a:gd name="connsiteY104" fmla="*/ 4227 h 10000"/>
                    <a:gd name="connsiteX105" fmla="*/ 1074 w 10000"/>
                    <a:gd name="connsiteY105" fmla="*/ 4157 h 10000"/>
                    <a:gd name="connsiteX106" fmla="*/ 937 w 10000"/>
                    <a:gd name="connsiteY106" fmla="*/ 4123 h 10000"/>
                    <a:gd name="connsiteX107" fmla="*/ 909 w 10000"/>
                    <a:gd name="connsiteY107" fmla="*/ 4074 h 10000"/>
                    <a:gd name="connsiteX108" fmla="*/ 854 w 10000"/>
                    <a:gd name="connsiteY108" fmla="*/ 4023 h 10000"/>
                    <a:gd name="connsiteX109" fmla="*/ 799 w 10000"/>
                    <a:gd name="connsiteY109" fmla="*/ 3957 h 10000"/>
                    <a:gd name="connsiteX110" fmla="*/ 799 w 10000"/>
                    <a:gd name="connsiteY110" fmla="*/ 3754 h 10000"/>
                    <a:gd name="connsiteX111" fmla="*/ 799 w 10000"/>
                    <a:gd name="connsiteY111" fmla="*/ 3668 h 10000"/>
                    <a:gd name="connsiteX112" fmla="*/ 854 w 10000"/>
                    <a:gd name="connsiteY112" fmla="*/ 3585 h 10000"/>
                    <a:gd name="connsiteX113" fmla="*/ 854 w 10000"/>
                    <a:gd name="connsiteY113" fmla="*/ 3503 h 10000"/>
                    <a:gd name="connsiteX114" fmla="*/ 854 w 10000"/>
                    <a:gd name="connsiteY114" fmla="*/ 3398 h 10000"/>
                    <a:gd name="connsiteX115" fmla="*/ 854 w 10000"/>
                    <a:gd name="connsiteY115" fmla="*/ 3350 h 10000"/>
                    <a:gd name="connsiteX116" fmla="*/ 909 w 10000"/>
                    <a:gd name="connsiteY116" fmla="*/ 3299 h 10000"/>
                    <a:gd name="connsiteX117" fmla="*/ 992 w 10000"/>
                    <a:gd name="connsiteY117" fmla="*/ 3350 h 10000"/>
                    <a:gd name="connsiteX118" fmla="*/ 1047 w 10000"/>
                    <a:gd name="connsiteY118" fmla="*/ 3398 h 10000"/>
                    <a:gd name="connsiteX119" fmla="*/ 1047 w 10000"/>
                    <a:gd name="connsiteY119" fmla="*/ 3468 h 10000"/>
                    <a:gd name="connsiteX120" fmla="*/ 1074 w 10000"/>
                    <a:gd name="connsiteY120" fmla="*/ 3503 h 10000"/>
                    <a:gd name="connsiteX121" fmla="*/ 1185 w 10000"/>
                    <a:gd name="connsiteY121" fmla="*/ 3551 h 10000"/>
                    <a:gd name="connsiteX122" fmla="*/ 1185 w 10000"/>
                    <a:gd name="connsiteY122" fmla="*/ 3603 h 10000"/>
                    <a:gd name="connsiteX123" fmla="*/ 1240 w 10000"/>
                    <a:gd name="connsiteY123" fmla="*/ 3636 h 10000"/>
                    <a:gd name="connsiteX124" fmla="*/ 1267 w 10000"/>
                    <a:gd name="connsiteY124" fmla="*/ 3585 h 10000"/>
                    <a:gd name="connsiteX125" fmla="*/ 1240 w 10000"/>
                    <a:gd name="connsiteY125" fmla="*/ 3521 h 10000"/>
                    <a:gd name="connsiteX126" fmla="*/ 1240 w 10000"/>
                    <a:gd name="connsiteY126" fmla="*/ 3434 h 10000"/>
                    <a:gd name="connsiteX127" fmla="*/ 1240 w 10000"/>
                    <a:gd name="connsiteY127" fmla="*/ 3382 h 10000"/>
                    <a:gd name="connsiteX128" fmla="*/ 1240 w 10000"/>
                    <a:gd name="connsiteY128" fmla="*/ 3317 h 10000"/>
                    <a:gd name="connsiteX129" fmla="*/ 1267 w 10000"/>
                    <a:gd name="connsiteY129" fmla="*/ 3266 h 10000"/>
                    <a:gd name="connsiteX130" fmla="*/ 1377 w 10000"/>
                    <a:gd name="connsiteY130" fmla="*/ 3198 h 10000"/>
                    <a:gd name="connsiteX131" fmla="*/ 1515 w 10000"/>
                    <a:gd name="connsiteY131" fmla="*/ 3148 h 10000"/>
                    <a:gd name="connsiteX132" fmla="*/ 1570 w 10000"/>
                    <a:gd name="connsiteY132" fmla="*/ 3100 h 10000"/>
                    <a:gd name="connsiteX133" fmla="*/ 1515 w 10000"/>
                    <a:gd name="connsiteY133" fmla="*/ 2996 h 10000"/>
                    <a:gd name="connsiteX134" fmla="*/ 1377 w 10000"/>
                    <a:gd name="connsiteY134" fmla="*/ 2944 h 10000"/>
                    <a:gd name="connsiteX135" fmla="*/ 1240 w 10000"/>
                    <a:gd name="connsiteY135" fmla="*/ 2944 h 10000"/>
                    <a:gd name="connsiteX136" fmla="*/ 1185 w 10000"/>
                    <a:gd name="connsiteY136" fmla="*/ 2912 h 10000"/>
                    <a:gd name="connsiteX137" fmla="*/ 1129 w 10000"/>
                    <a:gd name="connsiteY137" fmla="*/ 2912 h 10000"/>
                    <a:gd name="connsiteX138" fmla="*/ 1047 w 10000"/>
                    <a:gd name="connsiteY138" fmla="*/ 2981 h 10000"/>
                    <a:gd name="connsiteX139" fmla="*/ 1047 w 10000"/>
                    <a:gd name="connsiteY139" fmla="*/ 3030 h 10000"/>
                    <a:gd name="connsiteX140" fmla="*/ 992 w 10000"/>
                    <a:gd name="connsiteY140" fmla="*/ 3063 h 10000"/>
                    <a:gd name="connsiteX141" fmla="*/ 992 w 10000"/>
                    <a:gd name="connsiteY141" fmla="*/ 3115 h 10000"/>
                    <a:gd name="connsiteX142" fmla="*/ 992 w 10000"/>
                    <a:gd name="connsiteY142" fmla="*/ 3115 h 10000"/>
                    <a:gd name="connsiteX143" fmla="*/ 992 w 10000"/>
                    <a:gd name="connsiteY143" fmla="*/ 3148 h 10000"/>
                    <a:gd name="connsiteX144" fmla="*/ 937 w 10000"/>
                    <a:gd name="connsiteY144" fmla="*/ 3183 h 10000"/>
                    <a:gd name="connsiteX145" fmla="*/ 937 w 10000"/>
                    <a:gd name="connsiteY145" fmla="*/ 3183 h 10000"/>
                    <a:gd name="connsiteX146" fmla="*/ 909 w 10000"/>
                    <a:gd name="connsiteY146" fmla="*/ 3148 h 10000"/>
                    <a:gd name="connsiteX147" fmla="*/ 854 w 10000"/>
                    <a:gd name="connsiteY147" fmla="*/ 3148 h 10000"/>
                    <a:gd name="connsiteX148" fmla="*/ 744 w 10000"/>
                    <a:gd name="connsiteY148" fmla="*/ 3063 h 10000"/>
                    <a:gd name="connsiteX149" fmla="*/ 606 w 10000"/>
                    <a:gd name="connsiteY149" fmla="*/ 3030 h 10000"/>
                    <a:gd name="connsiteX150" fmla="*/ 579 w 10000"/>
                    <a:gd name="connsiteY150" fmla="*/ 2981 h 10000"/>
                    <a:gd name="connsiteX151" fmla="*/ 523 w 10000"/>
                    <a:gd name="connsiteY151" fmla="*/ 2912 h 10000"/>
                    <a:gd name="connsiteX152" fmla="*/ 468 w 10000"/>
                    <a:gd name="connsiteY152" fmla="*/ 2864 h 10000"/>
                    <a:gd name="connsiteX153" fmla="*/ 468 w 10000"/>
                    <a:gd name="connsiteY153" fmla="*/ 2779 h 10000"/>
                    <a:gd name="connsiteX154" fmla="*/ 579 w 10000"/>
                    <a:gd name="connsiteY154" fmla="*/ 2711 h 10000"/>
                    <a:gd name="connsiteX155" fmla="*/ 579 w 10000"/>
                    <a:gd name="connsiteY155" fmla="*/ 2627 h 10000"/>
                    <a:gd name="connsiteX156" fmla="*/ 523 w 10000"/>
                    <a:gd name="connsiteY156" fmla="*/ 2541 h 10000"/>
                    <a:gd name="connsiteX157" fmla="*/ 468 w 10000"/>
                    <a:gd name="connsiteY157" fmla="*/ 2509 h 10000"/>
                    <a:gd name="connsiteX158" fmla="*/ 413 w 10000"/>
                    <a:gd name="connsiteY158" fmla="*/ 2425 h 10000"/>
                    <a:gd name="connsiteX159" fmla="*/ 386 w 10000"/>
                    <a:gd name="connsiteY159" fmla="*/ 2373 h 10000"/>
                    <a:gd name="connsiteX160" fmla="*/ 331 w 10000"/>
                    <a:gd name="connsiteY160" fmla="*/ 2341 h 10000"/>
                    <a:gd name="connsiteX161" fmla="*/ 331 w 10000"/>
                    <a:gd name="connsiteY161" fmla="*/ 2255 h 10000"/>
                    <a:gd name="connsiteX162" fmla="*/ 275 w 10000"/>
                    <a:gd name="connsiteY162" fmla="*/ 2220 h 10000"/>
                    <a:gd name="connsiteX163" fmla="*/ 220 w 10000"/>
                    <a:gd name="connsiteY163" fmla="*/ 2173 h 10000"/>
                    <a:gd name="connsiteX164" fmla="*/ 193 w 10000"/>
                    <a:gd name="connsiteY164" fmla="*/ 2103 h 10000"/>
                    <a:gd name="connsiteX165" fmla="*/ 193 w 10000"/>
                    <a:gd name="connsiteY165" fmla="*/ 2070 h 10000"/>
                    <a:gd name="connsiteX166" fmla="*/ 138 w 10000"/>
                    <a:gd name="connsiteY166" fmla="*/ 2021 h 10000"/>
                    <a:gd name="connsiteX167" fmla="*/ 83 w 10000"/>
                    <a:gd name="connsiteY167" fmla="*/ 1954 h 10000"/>
                    <a:gd name="connsiteX168" fmla="*/ 83 w 10000"/>
                    <a:gd name="connsiteY168" fmla="*/ 1902 h 10000"/>
                    <a:gd name="connsiteX169" fmla="*/ 83 w 10000"/>
                    <a:gd name="connsiteY169" fmla="*/ 1851 h 10000"/>
                    <a:gd name="connsiteX170" fmla="*/ 138 w 10000"/>
                    <a:gd name="connsiteY170" fmla="*/ 1785 h 10000"/>
                    <a:gd name="connsiteX171" fmla="*/ 138 w 10000"/>
                    <a:gd name="connsiteY171" fmla="*/ 1701 h 10000"/>
                    <a:gd name="connsiteX172" fmla="*/ 193 w 10000"/>
                    <a:gd name="connsiteY172" fmla="*/ 1650 h 10000"/>
                    <a:gd name="connsiteX173" fmla="*/ 220 w 10000"/>
                    <a:gd name="connsiteY173" fmla="*/ 1547 h 10000"/>
                    <a:gd name="connsiteX174" fmla="*/ 220 w 10000"/>
                    <a:gd name="connsiteY174" fmla="*/ 1447 h 10000"/>
                    <a:gd name="connsiteX175" fmla="*/ 220 w 10000"/>
                    <a:gd name="connsiteY175" fmla="*/ 1380 h 10000"/>
                    <a:gd name="connsiteX176" fmla="*/ 220 w 10000"/>
                    <a:gd name="connsiteY176" fmla="*/ 1330 h 10000"/>
                    <a:gd name="connsiteX177" fmla="*/ 220 w 10000"/>
                    <a:gd name="connsiteY177" fmla="*/ 1231 h 10000"/>
                    <a:gd name="connsiteX178" fmla="*/ 275 w 10000"/>
                    <a:gd name="connsiteY178" fmla="*/ 1179 h 10000"/>
                    <a:gd name="connsiteX179" fmla="*/ 331 w 10000"/>
                    <a:gd name="connsiteY179" fmla="*/ 1144 h 10000"/>
                    <a:gd name="connsiteX180" fmla="*/ 386 w 10000"/>
                    <a:gd name="connsiteY180" fmla="*/ 1125 h 10000"/>
                    <a:gd name="connsiteX181" fmla="*/ 386 w 10000"/>
                    <a:gd name="connsiteY181" fmla="*/ 1060 h 10000"/>
                    <a:gd name="connsiteX182" fmla="*/ 331 w 10000"/>
                    <a:gd name="connsiteY182" fmla="*/ 1010 h 10000"/>
                    <a:gd name="connsiteX183" fmla="*/ 275 w 10000"/>
                    <a:gd name="connsiteY183" fmla="*/ 943 h 10000"/>
                    <a:gd name="connsiteX184" fmla="*/ 275 w 10000"/>
                    <a:gd name="connsiteY184" fmla="*/ 892 h 10000"/>
                    <a:gd name="connsiteX185" fmla="*/ 275 w 10000"/>
                    <a:gd name="connsiteY185" fmla="*/ 775 h 10000"/>
                    <a:gd name="connsiteX186" fmla="*/ 193 w 10000"/>
                    <a:gd name="connsiteY186" fmla="*/ 723 h 10000"/>
                    <a:gd name="connsiteX187" fmla="*/ 138 w 10000"/>
                    <a:gd name="connsiteY187" fmla="*/ 624 h 10000"/>
                    <a:gd name="connsiteX188" fmla="*/ 193 w 10000"/>
                    <a:gd name="connsiteY188" fmla="*/ 607 h 10000"/>
                    <a:gd name="connsiteX189" fmla="*/ 138 w 10000"/>
                    <a:gd name="connsiteY189" fmla="*/ 573 h 10000"/>
                    <a:gd name="connsiteX190" fmla="*/ 138 w 10000"/>
                    <a:gd name="connsiteY190" fmla="*/ 419 h 10000"/>
                    <a:gd name="connsiteX191" fmla="*/ 83 w 10000"/>
                    <a:gd name="connsiteY191" fmla="*/ 403 h 10000"/>
                    <a:gd name="connsiteX192" fmla="*/ 55 w 10000"/>
                    <a:gd name="connsiteY192" fmla="*/ 337 h 10000"/>
                    <a:gd name="connsiteX193" fmla="*/ 0 w 10000"/>
                    <a:gd name="connsiteY193" fmla="*/ 287 h 10000"/>
                    <a:gd name="connsiteX194" fmla="*/ 55 w 10000"/>
                    <a:gd name="connsiteY194" fmla="*/ 252 h 10000"/>
                    <a:gd name="connsiteX195" fmla="*/ 55 w 10000"/>
                    <a:gd name="connsiteY195" fmla="*/ 169 h 10000"/>
                    <a:gd name="connsiteX196" fmla="*/ 83 w 10000"/>
                    <a:gd name="connsiteY196" fmla="*/ 85 h 10000"/>
                    <a:gd name="connsiteX197" fmla="*/ 220 w 10000"/>
                    <a:gd name="connsiteY197" fmla="*/ 49 h 10000"/>
                    <a:gd name="connsiteX198" fmla="*/ 331 w 10000"/>
                    <a:gd name="connsiteY198" fmla="*/ 0 h 10000"/>
                    <a:gd name="connsiteX199" fmla="*/ 4408 w 10000"/>
                    <a:gd name="connsiteY199" fmla="*/ 2593 h 10000"/>
                    <a:gd name="connsiteX200" fmla="*/ 4545 w 10000"/>
                    <a:gd name="connsiteY200" fmla="*/ 2779 h 10000"/>
                    <a:gd name="connsiteX201" fmla="*/ 4628 w 10000"/>
                    <a:gd name="connsiteY201" fmla="*/ 2864 h 10000"/>
                    <a:gd name="connsiteX202" fmla="*/ 4738 w 10000"/>
                    <a:gd name="connsiteY202" fmla="*/ 2944 h 10000"/>
                    <a:gd name="connsiteX203" fmla="*/ 4821 w 10000"/>
                    <a:gd name="connsiteY203" fmla="*/ 3063 h 10000"/>
                    <a:gd name="connsiteX204" fmla="*/ 5014 w 10000"/>
                    <a:gd name="connsiteY204" fmla="*/ 3266 h 10000"/>
                    <a:gd name="connsiteX205" fmla="*/ 6804 w 10000"/>
                    <a:gd name="connsiteY205" fmla="*/ 4965 h 10000"/>
                    <a:gd name="connsiteX206" fmla="*/ 7190 w 10000"/>
                    <a:gd name="connsiteY206" fmla="*/ 5405 h 10000"/>
                    <a:gd name="connsiteX207" fmla="*/ 7521 w 10000"/>
                    <a:gd name="connsiteY207" fmla="*/ 5724 h 10000"/>
                    <a:gd name="connsiteX208" fmla="*/ 7851 w 10000"/>
                    <a:gd name="connsiteY208" fmla="*/ 6045 h 10000"/>
                    <a:gd name="connsiteX209" fmla="*/ 8705 w 10000"/>
                    <a:gd name="connsiteY209" fmla="*/ 6853 h 10000"/>
                    <a:gd name="connsiteX210" fmla="*/ 8953 w 10000"/>
                    <a:gd name="connsiteY210" fmla="*/ 7103 h 10000"/>
                    <a:gd name="connsiteX211" fmla="*/ 9174 w 10000"/>
                    <a:gd name="connsiteY211" fmla="*/ 7324 h 10000"/>
                    <a:gd name="connsiteX212" fmla="*/ 9339 w 10000"/>
                    <a:gd name="connsiteY212" fmla="*/ 7457 h 10000"/>
                    <a:gd name="connsiteX213" fmla="*/ 9477 w 10000"/>
                    <a:gd name="connsiteY213" fmla="*/ 7576 h 10000"/>
                    <a:gd name="connsiteX214" fmla="*/ 9504 w 10000"/>
                    <a:gd name="connsiteY214" fmla="*/ 7659 h 10000"/>
                    <a:gd name="connsiteX215" fmla="*/ 9559 w 10000"/>
                    <a:gd name="connsiteY215" fmla="*/ 7728 h 10000"/>
                    <a:gd name="connsiteX216" fmla="*/ 9559 w 10000"/>
                    <a:gd name="connsiteY216" fmla="*/ 7829 h 10000"/>
                    <a:gd name="connsiteX217" fmla="*/ 9669 w 10000"/>
                    <a:gd name="connsiteY217" fmla="*/ 8014 h 10000"/>
                    <a:gd name="connsiteX218" fmla="*/ 9697 w 10000"/>
                    <a:gd name="connsiteY218" fmla="*/ 8098 h 10000"/>
                    <a:gd name="connsiteX219" fmla="*/ 9752 w 10000"/>
                    <a:gd name="connsiteY219" fmla="*/ 8148 h 10000"/>
                    <a:gd name="connsiteX220" fmla="*/ 9835 w 10000"/>
                    <a:gd name="connsiteY220" fmla="*/ 8250 h 10000"/>
                    <a:gd name="connsiteX221" fmla="*/ 9945 w 10000"/>
                    <a:gd name="connsiteY221" fmla="*/ 8300 h 10000"/>
                    <a:gd name="connsiteX222" fmla="*/ 10000 w 10000"/>
                    <a:gd name="connsiteY222" fmla="*/ 8384 h 10000"/>
                    <a:gd name="connsiteX223" fmla="*/ 10000 w 10000"/>
                    <a:gd name="connsiteY223" fmla="*/ 8451 h 10000"/>
                    <a:gd name="connsiteX224" fmla="*/ 10000 w 10000"/>
                    <a:gd name="connsiteY224" fmla="*/ 8502 h 10000"/>
                    <a:gd name="connsiteX225" fmla="*/ 9945 w 10000"/>
                    <a:gd name="connsiteY225" fmla="*/ 8536 h 10000"/>
                    <a:gd name="connsiteX226" fmla="*/ 9835 w 10000"/>
                    <a:gd name="connsiteY226" fmla="*/ 8551 h 10000"/>
                    <a:gd name="connsiteX227" fmla="*/ 9752 w 10000"/>
                    <a:gd name="connsiteY227" fmla="*/ 8585 h 10000"/>
                    <a:gd name="connsiteX228" fmla="*/ 9669 w 10000"/>
                    <a:gd name="connsiteY228" fmla="*/ 8618 h 10000"/>
                    <a:gd name="connsiteX229" fmla="*/ 9559 w 10000"/>
                    <a:gd name="connsiteY229" fmla="*/ 8670 h 10000"/>
                    <a:gd name="connsiteX230" fmla="*/ 9504 w 10000"/>
                    <a:gd name="connsiteY230" fmla="*/ 8740 h 10000"/>
                    <a:gd name="connsiteX231" fmla="*/ 9421 w 10000"/>
                    <a:gd name="connsiteY231" fmla="*/ 8740 h 10000"/>
                    <a:gd name="connsiteX232" fmla="*/ 9366 w 10000"/>
                    <a:gd name="connsiteY232" fmla="*/ 8787 h 10000"/>
                    <a:gd name="connsiteX233" fmla="*/ 9366 w 10000"/>
                    <a:gd name="connsiteY233" fmla="*/ 8856 h 10000"/>
                    <a:gd name="connsiteX234" fmla="*/ 9366 w 10000"/>
                    <a:gd name="connsiteY234" fmla="*/ 8940 h 10000"/>
                    <a:gd name="connsiteX235" fmla="*/ 9366 w 10000"/>
                    <a:gd name="connsiteY235" fmla="*/ 8989 h 10000"/>
                    <a:gd name="connsiteX236" fmla="*/ 9284 w 10000"/>
                    <a:gd name="connsiteY236" fmla="*/ 9057 h 10000"/>
                    <a:gd name="connsiteX237" fmla="*/ 9284 w 10000"/>
                    <a:gd name="connsiteY237" fmla="*/ 9108 h 10000"/>
                    <a:gd name="connsiteX238" fmla="*/ 9284 w 10000"/>
                    <a:gd name="connsiteY238" fmla="*/ 9144 h 10000"/>
                    <a:gd name="connsiteX239" fmla="*/ 9229 w 10000"/>
                    <a:gd name="connsiteY239" fmla="*/ 9174 h 10000"/>
                    <a:gd name="connsiteX240" fmla="*/ 9174 w 10000"/>
                    <a:gd name="connsiteY240" fmla="*/ 9192 h 10000"/>
                    <a:gd name="connsiteX241" fmla="*/ 9146 w 10000"/>
                    <a:gd name="connsiteY241" fmla="*/ 9225 h 10000"/>
                    <a:gd name="connsiteX242" fmla="*/ 9091 w 10000"/>
                    <a:gd name="connsiteY242" fmla="*/ 9260 h 10000"/>
                    <a:gd name="connsiteX243" fmla="*/ 9036 w 10000"/>
                    <a:gd name="connsiteY243" fmla="*/ 9276 h 10000"/>
                    <a:gd name="connsiteX244" fmla="*/ 8953 w 10000"/>
                    <a:gd name="connsiteY244" fmla="*/ 9309 h 10000"/>
                    <a:gd name="connsiteX245" fmla="*/ 8898 w 10000"/>
                    <a:gd name="connsiteY245" fmla="*/ 9345 h 10000"/>
                    <a:gd name="connsiteX246" fmla="*/ 8898 w 10000"/>
                    <a:gd name="connsiteY246" fmla="*/ 9376 h 10000"/>
                    <a:gd name="connsiteX247" fmla="*/ 8898 w 10000"/>
                    <a:gd name="connsiteY247" fmla="*/ 9394 h 10000"/>
                    <a:gd name="connsiteX248" fmla="*/ 8898 w 10000"/>
                    <a:gd name="connsiteY248" fmla="*/ 9428 h 10000"/>
                    <a:gd name="connsiteX249" fmla="*/ 8953 w 10000"/>
                    <a:gd name="connsiteY249" fmla="*/ 9461 h 10000"/>
                    <a:gd name="connsiteX250" fmla="*/ 8898 w 10000"/>
                    <a:gd name="connsiteY250" fmla="*/ 9513 h 10000"/>
                    <a:gd name="connsiteX251" fmla="*/ 8843 w 10000"/>
                    <a:gd name="connsiteY251" fmla="*/ 9581 h 10000"/>
                    <a:gd name="connsiteX252" fmla="*/ 8843 w 10000"/>
                    <a:gd name="connsiteY252" fmla="*/ 9598 h 10000"/>
                    <a:gd name="connsiteX253" fmla="*/ 8953 w 10000"/>
                    <a:gd name="connsiteY253" fmla="*/ 9629 h 10000"/>
                    <a:gd name="connsiteX254" fmla="*/ 8981 w 10000"/>
                    <a:gd name="connsiteY254" fmla="*/ 9697 h 10000"/>
                    <a:gd name="connsiteX255" fmla="*/ 9036 w 10000"/>
                    <a:gd name="connsiteY255" fmla="*/ 9714 h 10000"/>
                    <a:gd name="connsiteX256" fmla="*/ 9146 w 10000"/>
                    <a:gd name="connsiteY256" fmla="*/ 9745 h 10000"/>
                    <a:gd name="connsiteX257" fmla="*/ 9146 w 10000"/>
                    <a:gd name="connsiteY257" fmla="*/ 9782 h 10000"/>
                    <a:gd name="connsiteX258" fmla="*/ 9146 w 10000"/>
                    <a:gd name="connsiteY258" fmla="*/ 9797 h 10000"/>
                    <a:gd name="connsiteX259" fmla="*/ 9146 w 10000"/>
                    <a:gd name="connsiteY259" fmla="*/ 9832 h 10000"/>
                    <a:gd name="connsiteX260" fmla="*/ 9091 w 10000"/>
                    <a:gd name="connsiteY260" fmla="*/ 9899 h 10000"/>
                    <a:gd name="connsiteX261" fmla="*/ 9036 w 10000"/>
                    <a:gd name="connsiteY261" fmla="*/ 9916 h 10000"/>
                    <a:gd name="connsiteX262" fmla="*/ 8981 w 10000"/>
                    <a:gd name="connsiteY262" fmla="*/ 9947 h 10000"/>
                    <a:gd name="connsiteX263" fmla="*/ 8953 w 10000"/>
                    <a:gd name="connsiteY263" fmla="*/ 9985 h 10000"/>
                    <a:gd name="connsiteX264" fmla="*/ 8898 w 10000"/>
                    <a:gd name="connsiteY264" fmla="*/ 9985 h 10000"/>
                    <a:gd name="connsiteX265" fmla="*/ 8843 w 10000"/>
                    <a:gd name="connsiteY265" fmla="*/ 9947 h 10000"/>
                    <a:gd name="connsiteX266" fmla="*/ 8815 w 10000"/>
                    <a:gd name="connsiteY266" fmla="*/ 9947 h 10000"/>
                    <a:gd name="connsiteX267" fmla="*/ 8705 w 10000"/>
                    <a:gd name="connsiteY267" fmla="*/ 9947 h 10000"/>
                    <a:gd name="connsiteX268" fmla="*/ 8705 w 10000"/>
                    <a:gd name="connsiteY268" fmla="*/ 9985 h 10000"/>
                    <a:gd name="connsiteX269" fmla="*/ 8650 w 10000"/>
                    <a:gd name="connsiteY269" fmla="*/ 9985 h 10000"/>
                    <a:gd name="connsiteX270" fmla="*/ 8623 w 10000"/>
                    <a:gd name="connsiteY270" fmla="*/ 10000 h 10000"/>
                    <a:gd name="connsiteX271" fmla="*/ 8567 w 10000"/>
                    <a:gd name="connsiteY271" fmla="*/ 10000 h 10000"/>
                    <a:gd name="connsiteX0" fmla="*/ 8567 w 10000"/>
                    <a:gd name="connsiteY0" fmla="*/ 10000 h 10000"/>
                    <a:gd name="connsiteX1" fmla="*/ 8320 w 10000"/>
                    <a:gd name="connsiteY1" fmla="*/ 10000 h 10000"/>
                    <a:gd name="connsiteX2" fmla="*/ 8182 w 10000"/>
                    <a:gd name="connsiteY2" fmla="*/ 10000 h 10000"/>
                    <a:gd name="connsiteX3" fmla="*/ 8044 w 10000"/>
                    <a:gd name="connsiteY3" fmla="*/ 9947 h 10000"/>
                    <a:gd name="connsiteX4" fmla="*/ 7851 w 10000"/>
                    <a:gd name="connsiteY4" fmla="*/ 9947 h 10000"/>
                    <a:gd name="connsiteX5" fmla="*/ 7631 w 10000"/>
                    <a:gd name="connsiteY5" fmla="*/ 9947 h 10000"/>
                    <a:gd name="connsiteX6" fmla="*/ 7383 w 10000"/>
                    <a:gd name="connsiteY6" fmla="*/ 9899 h 10000"/>
                    <a:gd name="connsiteX7" fmla="*/ 7190 w 10000"/>
                    <a:gd name="connsiteY7" fmla="*/ 9868 h 10000"/>
                    <a:gd name="connsiteX8" fmla="*/ 6970 w 10000"/>
                    <a:gd name="connsiteY8" fmla="*/ 9868 h 10000"/>
                    <a:gd name="connsiteX9" fmla="*/ 6722 w 10000"/>
                    <a:gd name="connsiteY9" fmla="*/ 9868 h 10000"/>
                    <a:gd name="connsiteX10" fmla="*/ 6529 w 10000"/>
                    <a:gd name="connsiteY10" fmla="*/ 9832 h 10000"/>
                    <a:gd name="connsiteX11" fmla="*/ 6391 w 10000"/>
                    <a:gd name="connsiteY11" fmla="*/ 9797 h 10000"/>
                    <a:gd name="connsiteX12" fmla="*/ 6198 w 10000"/>
                    <a:gd name="connsiteY12" fmla="*/ 9797 h 10000"/>
                    <a:gd name="connsiteX13" fmla="*/ 6061 w 10000"/>
                    <a:gd name="connsiteY13" fmla="*/ 9782 h 10000"/>
                    <a:gd name="connsiteX14" fmla="*/ 5950 w 10000"/>
                    <a:gd name="connsiteY14" fmla="*/ 9745 h 10000"/>
                    <a:gd name="connsiteX15" fmla="*/ 5730 w 10000"/>
                    <a:gd name="connsiteY15" fmla="*/ 9745 h 10000"/>
                    <a:gd name="connsiteX16" fmla="*/ 5620 w 10000"/>
                    <a:gd name="connsiteY16" fmla="*/ 9782 h 10000"/>
                    <a:gd name="connsiteX17" fmla="*/ 5537 w 10000"/>
                    <a:gd name="connsiteY17" fmla="*/ 9714 h 10000"/>
                    <a:gd name="connsiteX18" fmla="*/ 5537 w 10000"/>
                    <a:gd name="connsiteY18" fmla="*/ 9662 h 10000"/>
                    <a:gd name="connsiteX19" fmla="*/ 5537 w 10000"/>
                    <a:gd name="connsiteY19" fmla="*/ 9544 h 10000"/>
                    <a:gd name="connsiteX20" fmla="*/ 5537 w 10000"/>
                    <a:gd name="connsiteY20" fmla="*/ 9544 h 10000"/>
                    <a:gd name="connsiteX21" fmla="*/ 5592 w 10000"/>
                    <a:gd name="connsiteY21" fmla="*/ 9477 h 10000"/>
                    <a:gd name="connsiteX22" fmla="*/ 5592 w 10000"/>
                    <a:gd name="connsiteY22" fmla="*/ 9477 h 10000"/>
                    <a:gd name="connsiteX23" fmla="*/ 5592 w 10000"/>
                    <a:gd name="connsiteY23" fmla="*/ 9376 h 10000"/>
                    <a:gd name="connsiteX24" fmla="*/ 5592 w 10000"/>
                    <a:gd name="connsiteY24" fmla="*/ 9260 h 10000"/>
                    <a:gd name="connsiteX25" fmla="*/ 5537 w 10000"/>
                    <a:gd name="connsiteY25" fmla="*/ 9144 h 10000"/>
                    <a:gd name="connsiteX26" fmla="*/ 5537 w 10000"/>
                    <a:gd name="connsiteY26" fmla="*/ 9075 h 10000"/>
                    <a:gd name="connsiteX27" fmla="*/ 5455 w 10000"/>
                    <a:gd name="connsiteY27" fmla="*/ 8989 h 10000"/>
                    <a:gd name="connsiteX28" fmla="*/ 5399 w 10000"/>
                    <a:gd name="connsiteY28" fmla="*/ 8904 h 10000"/>
                    <a:gd name="connsiteX29" fmla="*/ 5262 w 10000"/>
                    <a:gd name="connsiteY29" fmla="*/ 8821 h 10000"/>
                    <a:gd name="connsiteX30" fmla="*/ 5124 w 10000"/>
                    <a:gd name="connsiteY30" fmla="*/ 8703 h 10000"/>
                    <a:gd name="connsiteX31" fmla="*/ 4959 w 10000"/>
                    <a:gd name="connsiteY31" fmla="*/ 8618 h 10000"/>
                    <a:gd name="connsiteX32" fmla="*/ 4876 w 10000"/>
                    <a:gd name="connsiteY32" fmla="*/ 8469 h 10000"/>
                    <a:gd name="connsiteX33" fmla="*/ 4738 w 10000"/>
                    <a:gd name="connsiteY33" fmla="*/ 8351 h 10000"/>
                    <a:gd name="connsiteX34" fmla="*/ 4628 w 10000"/>
                    <a:gd name="connsiteY34" fmla="*/ 8300 h 10000"/>
                    <a:gd name="connsiteX35" fmla="*/ 4408 w 10000"/>
                    <a:gd name="connsiteY35" fmla="*/ 8266 h 10000"/>
                    <a:gd name="connsiteX36" fmla="*/ 4353 w 10000"/>
                    <a:gd name="connsiteY36" fmla="*/ 8214 h 10000"/>
                    <a:gd name="connsiteX37" fmla="*/ 4353 w 10000"/>
                    <a:gd name="connsiteY37" fmla="*/ 8129 h 10000"/>
                    <a:gd name="connsiteX38" fmla="*/ 4353 w 10000"/>
                    <a:gd name="connsiteY38" fmla="*/ 8065 h 10000"/>
                    <a:gd name="connsiteX39" fmla="*/ 4353 w 10000"/>
                    <a:gd name="connsiteY39" fmla="*/ 8014 h 10000"/>
                    <a:gd name="connsiteX40" fmla="*/ 4353 w 10000"/>
                    <a:gd name="connsiteY40" fmla="*/ 8014 h 10000"/>
                    <a:gd name="connsiteX41" fmla="*/ 4298 w 10000"/>
                    <a:gd name="connsiteY41" fmla="*/ 7946 h 10000"/>
                    <a:gd name="connsiteX42" fmla="*/ 4298 w 10000"/>
                    <a:gd name="connsiteY42" fmla="*/ 7927 h 10000"/>
                    <a:gd name="connsiteX43" fmla="*/ 4298 w 10000"/>
                    <a:gd name="connsiteY43" fmla="*/ 7927 h 10000"/>
                    <a:gd name="connsiteX44" fmla="*/ 4215 w 10000"/>
                    <a:gd name="connsiteY44" fmla="*/ 7895 h 10000"/>
                    <a:gd name="connsiteX45" fmla="*/ 4105 w 10000"/>
                    <a:gd name="connsiteY45" fmla="*/ 7860 h 10000"/>
                    <a:gd name="connsiteX46" fmla="*/ 4022 w 10000"/>
                    <a:gd name="connsiteY46" fmla="*/ 7895 h 10000"/>
                    <a:gd name="connsiteX47" fmla="*/ 3939 w 10000"/>
                    <a:gd name="connsiteY47" fmla="*/ 7927 h 10000"/>
                    <a:gd name="connsiteX48" fmla="*/ 3884 w 10000"/>
                    <a:gd name="connsiteY48" fmla="*/ 7860 h 10000"/>
                    <a:gd name="connsiteX49" fmla="*/ 3609 w 10000"/>
                    <a:gd name="connsiteY49" fmla="*/ 7728 h 10000"/>
                    <a:gd name="connsiteX50" fmla="*/ 3416 w 10000"/>
                    <a:gd name="connsiteY50" fmla="*/ 7629 h 10000"/>
                    <a:gd name="connsiteX51" fmla="*/ 3416 w 10000"/>
                    <a:gd name="connsiteY51" fmla="*/ 7576 h 10000"/>
                    <a:gd name="connsiteX52" fmla="*/ 3306 w 10000"/>
                    <a:gd name="connsiteY52" fmla="*/ 7523 h 10000"/>
                    <a:gd name="connsiteX53" fmla="*/ 3168 w 10000"/>
                    <a:gd name="connsiteY53" fmla="*/ 7425 h 10000"/>
                    <a:gd name="connsiteX54" fmla="*/ 3030 w 10000"/>
                    <a:gd name="connsiteY54" fmla="*/ 7324 h 10000"/>
                    <a:gd name="connsiteX55" fmla="*/ 2893 w 10000"/>
                    <a:gd name="connsiteY55" fmla="*/ 7289 h 10000"/>
                    <a:gd name="connsiteX56" fmla="*/ 2782 w 10000"/>
                    <a:gd name="connsiteY56" fmla="*/ 7289 h 10000"/>
                    <a:gd name="connsiteX57" fmla="*/ 2700 w 10000"/>
                    <a:gd name="connsiteY57" fmla="*/ 7289 h 10000"/>
                    <a:gd name="connsiteX58" fmla="*/ 2562 w 10000"/>
                    <a:gd name="connsiteY58" fmla="*/ 7223 h 10000"/>
                    <a:gd name="connsiteX59" fmla="*/ 2369 w 10000"/>
                    <a:gd name="connsiteY59" fmla="*/ 7103 h 10000"/>
                    <a:gd name="connsiteX60" fmla="*/ 2231 w 10000"/>
                    <a:gd name="connsiteY60" fmla="*/ 7055 h 10000"/>
                    <a:gd name="connsiteX61" fmla="*/ 2039 w 10000"/>
                    <a:gd name="connsiteY61" fmla="*/ 7019 h 10000"/>
                    <a:gd name="connsiteX62" fmla="*/ 1901 w 10000"/>
                    <a:gd name="connsiteY62" fmla="*/ 6970 h 10000"/>
                    <a:gd name="connsiteX63" fmla="*/ 1846 w 10000"/>
                    <a:gd name="connsiteY63" fmla="*/ 6902 h 10000"/>
                    <a:gd name="connsiteX64" fmla="*/ 1846 w 10000"/>
                    <a:gd name="connsiteY64" fmla="*/ 6817 h 10000"/>
                    <a:gd name="connsiteX65" fmla="*/ 1901 w 10000"/>
                    <a:gd name="connsiteY65" fmla="*/ 6800 h 10000"/>
                    <a:gd name="connsiteX66" fmla="*/ 1901 w 10000"/>
                    <a:gd name="connsiteY66" fmla="*/ 6701 h 10000"/>
                    <a:gd name="connsiteX67" fmla="*/ 1901 w 10000"/>
                    <a:gd name="connsiteY67" fmla="*/ 6617 h 10000"/>
                    <a:gd name="connsiteX68" fmla="*/ 1901 w 10000"/>
                    <a:gd name="connsiteY68" fmla="*/ 6566 h 10000"/>
                    <a:gd name="connsiteX69" fmla="*/ 1983 w 10000"/>
                    <a:gd name="connsiteY69" fmla="*/ 6481 h 10000"/>
                    <a:gd name="connsiteX70" fmla="*/ 2039 w 10000"/>
                    <a:gd name="connsiteY70" fmla="*/ 6413 h 10000"/>
                    <a:gd name="connsiteX71" fmla="*/ 2039 w 10000"/>
                    <a:gd name="connsiteY71" fmla="*/ 6363 h 10000"/>
                    <a:gd name="connsiteX72" fmla="*/ 1983 w 10000"/>
                    <a:gd name="connsiteY72" fmla="*/ 6295 h 10000"/>
                    <a:gd name="connsiteX73" fmla="*/ 1901 w 10000"/>
                    <a:gd name="connsiteY73" fmla="*/ 6210 h 10000"/>
                    <a:gd name="connsiteX74" fmla="*/ 1791 w 10000"/>
                    <a:gd name="connsiteY74" fmla="*/ 6179 h 10000"/>
                    <a:gd name="connsiteX75" fmla="*/ 1791 w 10000"/>
                    <a:gd name="connsiteY75" fmla="*/ 6128 h 10000"/>
                    <a:gd name="connsiteX76" fmla="*/ 1846 w 10000"/>
                    <a:gd name="connsiteY76" fmla="*/ 6045 h 10000"/>
                    <a:gd name="connsiteX77" fmla="*/ 1736 w 10000"/>
                    <a:gd name="connsiteY77" fmla="*/ 5925 h 10000"/>
                    <a:gd name="connsiteX78" fmla="*/ 1653 w 10000"/>
                    <a:gd name="connsiteY78" fmla="*/ 5840 h 10000"/>
                    <a:gd name="connsiteX79" fmla="*/ 1653 w 10000"/>
                    <a:gd name="connsiteY79" fmla="*/ 5758 h 10000"/>
                    <a:gd name="connsiteX80" fmla="*/ 1598 w 10000"/>
                    <a:gd name="connsiteY80" fmla="*/ 5673 h 10000"/>
                    <a:gd name="connsiteX81" fmla="*/ 1515 w 10000"/>
                    <a:gd name="connsiteY81" fmla="*/ 5607 h 10000"/>
                    <a:gd name="connsiteX82" fmla="*/ 1460 w 10000"/>
                    <a:gd name="connsiteY82" fmla="*/ 5487 h 10000"/>
                    <a:gd name="connsiteX83" fmla="*/ 1322 w 10000"/>
                    <a:gd name="connsiteY83" fmla="*/ 5353 h 10000"/>
                    <a:gd name="connsiteX84" fmla="*/ 1267 w 10000"/>
                    <a:gd name="connsiteY84" fmla="*/ 5286 h 10000"/>
                    <a:gd name="connsiteX85" fmla="*/ 1185 w 10000"/>
                    <a:gd name="connsiteY85" fmla="*/ 5167 h 10000"/>
                    <a:gd name="connsiteX86" fmla="*/ 1185 w 10000"/>
                    <a:gd name="connsiteY86" fmla="*/ 5118 h 10000"/>
                    <a:gd name="connsiteX87" fmla="*/ 1129 w 10000"/>
                    <a:gd name="connsiteY87" fmla="*/ 5052 h 10000"/>
                    <a:gd name="connsiteX88" fmla="*/ 1074 w 10000"/>
                    <a:gd name="connsiteY88" fmla="*/ 4965 h 10000"/>
                    <a:gd name="connsiteX89" fmla="*/ 1047 w 10000"/>
                    <a:gd name="connsiteY89" fmla="*/ 4916 h 10000"/>
                    <a:gd name="connsiteX90" fmla="*/ 937 w 10000"/>
                    <a:gd name="connsiteY90" fmla="*/ 4833 h 10000"/>
                    <a:gd name="connsiteX91" fmla="*/ 937 w 10000"/>
                    <a:gd name="connsiteY91" fmla="*/ 4764 h 10000"/>
                    <a:gd name="connsiteX92" fmla="*/ 992 w 10000"/>
                    <a:gd name="connsiteY92" fmla="*/ 4681 h 10000"/>
                    <a:gd name="connsiteX93" fmla="*/ 1047 w 10000"/>
                    <a:gd name="connsiteY93" fmla="*/ 4629 h 10000"/>
                    <a:gd name="connsiteX94" fmla="*/ 1074 w 10000"/>
                    <a:gd name="connsiteY94" fmla="*/ 4629 h 10000"/>
                    <a:gd name="connsiteX95" fmla="*/ 1129 w 10000"/>
                    <a:gd name="connsiteY95" fmla="*/ 4562 h 10000"/>
                    <a:gd name="connsiteX96" fmla="*/ 1240 w 10000"/>
                    <a:gd name="connsiteY96" fmla="*/ 4562 h 10000"/>
                    <a:gd name="connsiteX97" fmla="*/ 1240 w 10000"/>
                    <a:gd name="connsiteY97" fmla="*/ 4562 h 10000"/>
                    <a:gd name="connsiteX98" fmla="*/ 1267 w 10000"/>
                    <a:gd name="connsiteY98" fmla="*/ 4477 h 10000"/>
                    <a:gd name="connsiteX99" fmla="*/ 1267 w 10000"/>
                    <a:gd name="connsiteY99" fmla="*/ 4429 h 10000"/>
                    <a:gd name="connsiteX100" fmla="*/ 1322 w 10000"/>
                    <a:gd name="connsiteY100" fmla="*/ 4392 h 10000"/>
                    <a:gd name="connsiteX101" fmla="*/ 1267 w 10000"/>
                    <a:gd name="connsiteY101" fmla="*/ 4326 h 10000"/>
                    <a:gd name="connsiteX102" fmla="*/ 1267 w 10000"/>
                    <a:gd name="connsiteY102" fmla="*/ 4310 h 10000"/>
                    <a:gd name="connsiteX103" fmla="*/ 1240 w 10000"/>
                    <a:gd name="connsiteY103" fmla="*/ 4277 h 10000"/>
                    <a:gd name="connsiteX104" fmla="*/ 1240 w 10000"/>
                    <a:gd name="connsiteY104" fmla="*/ 4227 h 10000"/>
                    <a:gd name="connsiteX105" fmla="*/ 1074 w 10000"/>
                    <a:gd name="connsiteY105" fmla="*/ 4157 h 10000"/>
                    <a:gd name="connsiteX106" fmla="*/ 937 w 10000"/>
                    <a:gd name="connsiteY106" fmla="*/ 4123 h 10000"/>
                    <a:gd name="connsiteX107" fmla="*/ 909 w 10000"/>
                    <a:gd name="connsiteY107" fmla="*/ 4074 h 10000"/>
                    <a:gd name="connsiteX108" fmla="*/ 854 w 10000"/>
                    <a:gd name="connsiteY108" fmla="*/ 4023 h 10000"/>
                    <a:gd name="connsiteX109" fmla="*/ 799 w 10000"/>
                    <a:gd name="connsiteY109" fmla="*/ 3957 h 10000"/>
                    <a:gd name="connsiteX110" fmla="*/ 799 w 10000"/>
                    <a:gd name="connsiteY110" fmla="*/ 3754 h 10000"/>
                    <a:gd name="connsiteX111" fmla="*/ 799 w 10000"/>
                    <a:gd name="connsiteY111" fmla="*/ 3668 h 10000"/>
                    <a:gd name="connsiteX112" fmla="*/ 854 w 10000"/>
                    <a:gd name="connsiteY112" fmla="*/ 3585 h 10000"/>
                    <a:gd name="connsiteX113" fmla="*/ 854 w 10000"/>
                    <a:gd name="connsiteY113" fmla="*/ 3503 h 10000"/>
                    <a:gd name="connsiteX114" fmla="*/ 854 w 10000"/>
                    <a:gd name="connsiteY114" fmla="*/ 3398 h 10000"/>
                    <a:gd name="connsiteX115" fmla="*/ 854 w 10000"/>
                    <a:gd name="connsiteY115" fmla="*/ 3350 h 10000"/>
                    <a:gd name="connsiteX116" fmla="*/ 909 w 10000"/>
                    <a:gd name="connsiteY116" fmla="*/ 3299 h 10000"/>
                    <a:gd name="connsiteX117" fmla="*/ 992 w 10000"/>
                    <a:gd name="connsiteY117" fmla="*/ 3350 h 10000"/>
                    <a:gd name="connsiteX118" fmla="*/ 1047 w 10000"/>
                    <a:gd name="connsiteY118" fmla="*/ 3398 h 10000"/>
                    <a:gd name="connsiteX119" fmla="*/ 1047 w 10000"/>
                    <a:gd name="connsiteY119" fmla="*/ 3468 h 10000"/>
                    <a:gd name="connsiteX120" fmla="*/ 1074 w 10000"/>
                    <a:gd name="connsiteY120" fmla="*/ 3503 h 10000"/>
                    <a:gd name="connsiteX121" fmla="*/ 1185 w 10000"/>
                    <a:gd name="connsiteY121" fmla="*/ 3551 h 10000"/>
                    <a:gd name="connsiteX122" fmla="*/ 1185 w 10000"/>
                    <a:gd name="connsiteY122" fmla="*/ 3603 h 10000"/>
                    <a:gd name="connsiteX123" fmla="*/ 1240 w 10000"/>
                    <a:gd name="connsiteY123" fmla="*/ 3636 h 10000"/>
                    <a:gd name="connsiteX124" fmla="*/ 1267 w 10000"/>
                    <a:gd name="connsiteY124" fmla="*/ 3585 h 10000"/>
                    <a:gd name="connsiteX125" fmla="*/ 1240 w 10000"/>
                    <a:gd name="connsiteY125" fmla="*/ 3521 h 10000"/>
                    <a:gd name="connsiteX126" fmla="*/ 1240 w 10000"/>
                    <a:gd name="connsiteY126" fmla="*/ 3434 h 10000"/>
                    <a:gd name="connsiteX127" fmla="*/ 1240 w 10000"/>
                    <a:gd name="connsiteY127" fmla="*/ 3382 h 10000"/>
                    <a:gd name="connsiteX128" fmla="*/ 1240 w 10000"/>
                    <a:gd name="connsiteY128" fmla="*/ 3317 h 10000"/>
                    <a:gd name="connsiteX129" fmla="*/ 1267 w 10000"/>
                    <a:gd name="connsiteY129" fmla="*/ 3266 h 10000"/>
                    <a:gd name="connsiteX130" fmla="*/ 1377 w 10000"/>
                    <a:gd name="connsiteY130" fmla="*/ 3198 h 10000"/>
                    <a:gd name="connsiteX131" fmla="*/ 1515 w 10000"/>
                    <a:gd name="connsiteY131" fmla="*/ 3148 h 10000"/>
                    <a:gd name="connsiteX132" fmla="*/ 1570 w 10000"/>
                    <a:gd name="connsiteY132" fmla="*/ 3100 h 10000"/>
                    <a:gd name="connsiteX133" fmla="*/ 1515 w 10000"/>
                    <a:gd name="connsiteY133" fmla="*/ 2996 h 10000"/>
                    <a:gd name="connsiteX134" fmla="*/ 1377 w 10000"/>
                    <a:gd name="connsiteY134" fmla="*/ 2944 h 10000"/>
                    <a:gd name="connsiteX135" fmla="*/ 1240 w 10000"/>
                    <a:gd name="connsiteY135" fmla="*/ 2944 h 10000"/>
                    <a:gd name="connsiteX136" fmla="*/ 1185 w 10000"/>
                    <a:gd name="connsiteY136" fmla="*/ 2912 h 10000"/>
                    <a:gd name="connsiteX137" fmla="*/ 1129 w 10000"/>
                    <a:gd name="connsiteY137" fmla="*/ 2912 h 10000"/>
                    <a:gd name="connsiteX138" fmla="*/ 1047 w 10000"/>
                    <a:gd name="connsiteY138" fmla="*/ 2981 h 10000"/>
                    <a:gd name="connsiteX139" fmla="*/ 1047 w 10000"/>
                    <a:gd name="connsiteY139" fmla="*/ 3030 h 10000"/>
                    <a:gd name="connsiteX140" fmla="*/ 992 w 10000"/>
                    <a:gd name="connsiteY140" fmla="*/ 3063 h 10000"/>
                    <a:gd name="connsiteX141" fmla="*/ 992 w 10000"/>
                    <a:gd name="connsiteY141" fmla="*/ 3115 h 10000"/>
                    <a:gd name="connsiteX142" fmla="*/ 992 w 10000"/>
                    <a:gd name="connsiteY142" fmla="*/ 3115 h 10000"/>
                    <a:gd name="connsiteX143" fmla="*/ 992 w 10000"/>
                    <a:gd name="connsiteY143" fmla="*/ 3148 h 10000"/>
                    <a:gd name="connsiteX144" fmla="*/ 937 w 10000"/>
                    <a:gd name="connsiteY144" fmla="*/ 3183 h 10000"/>
                    <a:gd name="connsiteX145" fmla="*/ 937 w 10000"/>
                    <a:gd name="connsiteY145" fmla="*/ 3183 h 10000"/>
                    <a:gd name="connsiteX146" fmla="*/ 909 w 10000"/>
                    <a:gd name="connsiteY146" fmla="*/ 3148 h 10000"/>
                    <a:gd name="connsiteX147" fmla="*/ 854 w 10000"/>
                    <a:gd name="connsiteY147" fmla="*/ 3148 h 10000"/>
                    <a:gd name="connsiteX148" fmla="*/ 744 w 10000"/>
                    <a:gd name="connsiteY148" fmla="*/ 3063 h 10000"/>
                    <a:gd name="connsiteX149" fmla="*/ 606 w 10000"/>
                    <a:gd name="connsiteY149" fmla="*/ 3030 h 10000"/>
                    <a:gd name="connsiteX150" fmla="*/ 579 w 10000"/>
                    <a:gd name="connsiteY150" fmla="*/ 2981 h 10000"/>
                    <a:gd name="connsiteX151" fmla="*/ 523 w 10000"/>
                    <a:gd name="connsiteY151" fmla="*/ 2912 h 10000"/>
                    <a:gd name="connsiteX152" fmla="*/ 468 w 10000"/>
                    <a:gd name="connsiteY152" fmla="*/ 2864 h 10000"/>
                    <a:gd name="connsiteX153" fmla="*/ 468 w 10000"/>
                    <a:gd name="connsiteY153" fmla="*/ 2779 h 10000"/>
                    <a:gd name="connsiteX154" fmla="*/ 579 w 10000"/>
                    <a:gd name="connsiteY154" fmla="*/ 2711 h 10000"/>
                    <a:gd name="connsiteX155" fmla="*/ 579 w 10000"/>
                    <a:gd name="connsiteY155" fmla="*/ 2627 h 10000"/>
                    <a:gd name="connsiteX156" fmla="*/ 523 w 10000"/>
                    <a:gd name="connsiteY156" fmla="*/ 2541 h 10000"/>
                    <a:gd name="connsiteX157" fmla="*/ 468 w 10000"/>
                    <a:gd name="connsiteY157" fmla="*/ 2509 h 10000"/>
                    <a:gd name="connsiteX158" fmla="*/ 413 w 10000"/>
                    <a:gd name="connsiteY158" fmla="*/ 2425 h 10000"/>
                    <a:gd name="connsiteX159" fmla="*/ 386 w 10000"/>
                    <a:gd name="connsiteY159" fmla="*/ 2373 h 10000"/>
                    <a:gd name="connsiteX160" fmla="*/ 331 w 10000"/>
                    <a:gd name="connsiteY160" fmla="*/ 2341 h 10000"/>
                    <a:gd name="connsiteX161" fmla="*/ 331 w 10000"/>
                    <a:gd name="connsiteY161" fmla="*/ 2255 h 10000"/>
                    <a:gd name="connsiteX162" fmla="*/ 275 w 10000"/>
                    <a:gd name="connsiteY162" fmla="*/ 2220 h 10000"/>
                    <a:gd name="connsiteX163" fmla="*/ 220 w 10000"/>
                    <a:gd name="connsiteY163" fmla="*/ 2173 h 10000"/>
                    <a:gd name="connsiteX164" fmla="*/ 193 w 10000"/>
                    <a:gd name="connsiteY164" fmla="*/ 2103 h 10000"/>
                    <a:gd name="connsiteX165" fmla="*/ 193 w 10000"/>
                    <a:gd name="connsiteY165" fmla="*/ 2070 h 10000"/>
                    <a:gd name="connsiteX166" fmla="*/ 138 w 10000"/>
                    <a:gd name="connsiteY166" fmla="*/ 2021 h 10000"/>
                    <a:gd name="connsiteX167" fmla="*/ 83 w 10000"/>
                    <a:gd name="connsiteY167" fmla="*/ 1954 h 10000"/>
                    <a:gd name="connsiteX168" fmla="*/ 83 w 10000"/>
                    <a:gd name="connsiteY168" fmla="*/ 1902 h 10000"/>
                    <a:gd name="connsiteX169" fmla="*/ 83 w 10000"/>
                    <a:gd name="connsiteY169" fmla="*/ 1851 h 10000"/>
                    <a:gd name="connsiteX170" fmla="*/ 138 w 10000"/>
                    <a:gd name="connsiteY170" fmla="*/ 1785 h 10000"/>
                    <a:gd name="connsiteX171" fmla="*/ 138 w 10000"/>
                    <a:gd name="connsiteY171" fmla="*/ 1701 h 10000"/>
                    <a:gd name="connsiteX172" fmla="*/ 193 w 10000"/>
                    <a:gd name="connsiteY172" fmla="*/ 1650 h 10000"/>
                    <a:gd name="connsiteX173" fmla="*/ 220 w 10000"/>
                    <a:gd name="connsiteY173" fmla="*/ 1547 h 10000"/>
                    <a:gd name="connsiteX174" fmla="*/ 220 w 10000"/>
                    <a:gd name="connsiteY174" fmla="*/ 1447 h 10000"/>
                    <a:gd name="connsiteX175" fmla="*/ 220 w 10000"/>
                    <a:gd name="connsiteY175" fmla="*/ 1380 h 10000"/>
                    <a:gd name="connsiteX176" fmla="*/ 220 w 10000"/>
                    <a:gd name="connsiteY176" fmla="*/ 1330 h 10000"/>
                    <a:gd name="connsiteX177" fmla="*/ 220 w 10000"/>
                    <a:gd name="connsiteY177" fmla="*/ 1231 h 10000"/>
                    <a:gd name="connsiteX178" fmla="*/ 275 w 10000"/>
                    <a:gd name="connsiteY178" fmla="*/ 1179 h 10000"/>
                    <a:gd name="connsiteX179" fmla="*/ 331 w 10000"/>
                    <a:gd name="connsiteY179" fmla="*/ 1144 h 10000"/>
                    <a:gd name="connsiteX180" fmla="*/ 386 w 10000"/>
                    <a:gd name="connsiteY180" fmla="*/ 1125 h 10000"/>
                    <a:gd name="connsiteX181" fmla="*/ 386 w 10000"/>
                    <a:gd name="connsiteY181" fmla="*/ 1060 h 10000"/>
                    <a:gd name="connsiteX182" fmla="*/ 331 w 10000"/>
                    <a:gd name="connsiteY182" fmla="*/ 1010 h 10000"/>
                    <a:gd name="connsiteX183" fmla="*/ 275 w 10000"/>
                    <a:gd name="connsiteY183" fmla="*/ 943 h 10000"/>
                    <a:gd name="connsiteX184" fmla="*/ 275 w 10000"/>
                    <a:gd name="connsiteY184" fmla="*/ 892 h 10000"/>
                    <a:gd name="connsiteX185" fmla="*/ 275 w 10000"/>
                    <a:gd name="connsiteY185" fmla="*/ 775 h 10000"/>
                    <a:gd name="connsiteX186" fmla="*/ 193 w 10000"/>
                    <a:gd name="connsiteY186" fmla="*/ 723 h 10000"/>
                    <a:gd name="connsiteX187" fmla="*/ 138 w 10000"/>
                    <a:gd name="connsiteY187" fmla="*/ 624 h 10000"/>
                    <a:gd name="connsiteX188" fmla="*/ 193 w 10000"/>
                    <a:gd name="connsiteY188" fmla="*/ 607 h 10000"/>
                    <a:gd name="connsiteX189" fmla="*/ 138 w 10000"/>
                    <a:gd name="connsiteY189" fmla="*/ 573 h 10000"/>
                    <a:gd name="connsiteX190" fmla="*/ 138 w 10000"/>
                    <a:gd name="connsiteY190" fmla="*/ 419 h 10000"/>
                    <a:gd name="connsiteX191" fmla="*/ 83 w 10000"/>
                    <a:gd name="connsiteY191" fmla="*/ 403 h 10000"/>
                    <a:gd name="connsiteX192" fmla="*/ 55 w 10000"/>
                    <a:gd name="connsiteY192" fmla="*/ 337 h 10000"/>
                    <a:gd name="connsiteX193" fmla="*/ 0 w 10000"/>
                    <a:gd name="connsiteY193" fmla="*/ 287 h 10000"/>
                    <a:gd name="connsiteX194" fmla="*/ 55 w 10000"/>
                    <a:gd name="connsiteY194" fmla="*/ 252 h 10000"/>
                    <a:gd name="connsiteX195" fmla="*/ 55 w 10000"/>
                    <a:gd name="connsiteY195" fmla="*/ 169 h 10000"/>
                    <a:gd name="connsiteX196" fmla="*/ 83 w 10000"/>
                    <a:gd name="connsiteY196" fmla="*/ 85 h 10000"/>
                    <a:gd name="connsiteX197" fmla="*/ 220 w 10000"/>
                    <a:gd name="connsiteY197" fmla="*/ 49 h 10000"/>
                    <a:gd name="connsiteX198" fmla="*/ 331 w 10000"/>
                    <a:gd name="connsiteY198" fmla="*/ 0 h 10000"/>
                    <a:gd name="connsiteX199" fmla="*/ 4408 w 10000"/>
                    <a:gd name="connsiteY199" fmla="*/ 2593 h 10000"/>
                    <a:gd name="connsiteX200" fmla="*/ 4545 w 10000"/>
                    <a:gd name="connsiteY200" fmla="*/ 2779 h 10000"/>
                    <a:gd name="connsiteX201" fmla="*/ 4628 w 10000"/>
                    <a:gd name="connsiteY201" fmla="*/ 2864 h 10000"/>
                    <a:gd name="connsiteX202" fmla="*/ 4738 w 10000"/>
                    <a:gd name="connsiteY202" fmla="*/ 2944 h 10000"/>
                    <a:gd name="connsiteX203" fmla="*/ 4821 w 10000"/>
                    <a:gd name="connsiteY203" fmla="*/ 3063 h 10000"/>
                    <a:gd name="connsiteX204" fmla="*/ 6804 w 10000"/>
                    <a:gd name="connsiteY204" fmla="*/ 4965 h 10000"/>
                    <a:gd name="connsiteX205" fmla="*/ 7190 w 10000"/>
                    <a:gd name="connsiteY205" fmla="*/ 5405 h 10000"/>
                    <a:gd name="connsiteX206" fmla="*/ 7521 w 10000"/>
                    <a:gd name="connsiteY206" fmla="*/ 5724 h 10000"/>
                    <a:gd name="connsiteX207" fmla="*/ 7851 w 10000"/>
                    <a:gd name="connsiteY207" fmla="*/ 6045 h 10000"/>
                    <a:gd name="connsiteX208" fmla="*/ 8705 w 10000"/>
                    <a:gd name="connsiteY208" fmla="*/ 6853 h 10000"/>
                    <a:gd name="connsiteX209" fmla="*/ 8953 w 10000"/>
                    <a:gd name="connsiteY209" fmla="*/ 7103 h 10000"/>
                    <a:gd name="connsiteX210" fmla="*/ 9174 w 10000"/>
                    <a:gd name="connsiteY210" fmla="*/ 7324 h 10000"/>
                    <a:gd name="connsiteX211" fmla="*/ 9339 w 10000"/>
                    <a:gd name="connsiteY211" fmla="*/ 7457 h 10000"/>
                    <a:gd name="connsiteX212" fmla="*/ 9477 w 10000"/>
                    <a:gd name="connsiteY212" fmla="*/ 7576 h 10000"/>
                    <a:gd name="connsiteX213" fmla="*/ 9504 w 10000"/>
                    <a:gd name="connsiteY213" fmla="*/ 7659 h 10000"/>
                    <a:gd name="connsiteX214" fmla="*/ 9559 w 10000"/>
                    <a:gd name="connsiteY214" fmla="*/ 7728 h 10000"/>
                    <a:gd name="connsiteX215" fmla="*/ 9559 w 10000"/>
                    <a:gd name="connsiteY215" fmla="*/ 7829 h 10000"/>
                    <a:gd name="connsiteX216" fmla="*/ 9669 w 10000"/>
                    <a:gd name="connsiteY216" fmla="*/ 8014 h 10000"/>
                    <a:gd name="connsiteX217" fmla="*/ 9697 w 10000"/>
                    <a:gd name="connsiteY217" fmla="*/ 8098 h 10000"/>
                    <a:gd name="connsiteX218" fmla="*/ 9752 w 10000"/>
                    <a:gd name="connsiteY218" fmla="*/ 8148 h 10000"/>
                    <a:gd name="connsiteX219" fmla="*/ 9835 w 10000"/>
                    <a:gd name="connsiteY219" fmla="*/ 8250 h 10000"/>
                    <a:gd name="connsiteX220" fmla="*/ 9945 w 10000"/>
                    <a:gd name="connsiteY220" fmla="*/ 8300 h 10000"/>
                    <a:gd name="connsiteX221" fmla="*/ 10000 w 10000"/>
                    <a:gd name="connsiteY221" fmla="*/ 8384 h 10000"/>
                    <a:gd name="connsiteX222" fmla="*/ 10000 w 10000"/>
                    <a:gd name="connsiteY222" fmla="*/ 8451 h 10000"/>
                    <a:gd name="connsiteX223" fmla="*/ 10000 w 10000"/>
                    <a:gd name="connsiteY223" fmla="*/ 8502 h 10000"/>
                    <a:gd name="connsiteX224" fmla="*/ 9945 w 10000"/>
                    <a:gd name="connsiteY224" fmla="*/ 8536 h 10000"/>
                    <a:gd name="connsiteX225" fmla="*/ 9835 w 10000"/>
                    <a:gd name="connsiteY225" fmla="*/ 8551 h 10000"/>
                    <a:gd name="connsiteX226" fmla="*/ 9752 w 10000"/>
                    <a:gd name="connsiteY226" fmla="*/ 8585 h 10000"/>
                    <a:gd name="connsiteX227" fmla="*/ 9669 w 10000"/>
                    <a:gd name="connsiteY227" fmla="*/ 8618 h 10000"/>
                    <a:gd name="connsiteX228" fmla="*/ 9559 w 10000"/>
                    <a:gd name="connsiteY228" fmla="*/ 8670 h 10000"/>
                    <a:gd name="connsiteX229" fmla="*/ 9504 w 10000"/>
                    <a:gd name="connsiteY229" fmla="*/ 8740 h 10000"/>
                    <a:gd name="connsiteX230" fmla="*/ 9421 w 10000"/>
                    <a:gd name="connsiteY230" fmla="*/ 8740 h 10000"/>
                    <a:gd name="connsiteX231" fmla="*/ 9366 w 10000"/>
                    <a:gd name="connsiteY231" fmla="*/ 8787 h 10000"/>
                    <a:gd name="connsiteX232" fmla="*/ 9366 w 10000"/>
                    <a:gd name="connsiteY232" fmla="*/ 8856 h 10000"/>
                    <a:gd name="connsiteX233" fmla="*/ 9366 w 10000"/>
                    <a:gd name="connsiteY233" fmla="*/ 8940 h 10000"/>
                    <a:gd name="connsiteX234" fmla="*/ 9366 w 10000"/>
                    <a:gd name="connsiteY234" fmla="*/ 8989 h 10000"/>
                    <a:gd name="connsiteX235" fmla="*/ 9284 w 10000"/>
                    <a:gd name="connsiteY235" fmla="*/ 9057 h 10000"/>
                    <a:gd name="connsiteX236" fmla="*/ 9284 w 10000"/>
                    <a:gd name="connsiteY236" fmla="*/ 9108 h 10000"/>
                    <a:gd name="connsiteX237" fmla="*/ 9284 w 10000"/>
                    <a:gd name="connsiteY237" fmla="*/ 9144 h 10000"/>
                    <a:gd name="connsiteX238" fmla="*/ 9229 w 10000"/>
                    <a:gd name="connsiteY238" fmla="*/ 9174 h 10000"/>
                    <a:gd name="connsiteX239" fmla="*/ 9174 w 10000"/>
                    <a:gd name="connsiteY239" fmla="*/ 9192 h 10000"/>
                    <a:gd name="connsiteX240" fmla="*/ 9146 w 10000"/>
                    <a:gd name="connsiteY240" fmla="*/ 9225 h 10000"/>
                    <a:gd name="connsiteX241" fmla="*/ 9091 w 10000"/>
                    <a:gd name="connsiteY241" fmla="*/ 9260 h 10000"/>
                    <a:gd name="connsiteX242" fmla="*/ 9036 w 10000"/>
                    <a:gd name="connsiteY242" fmla="*/ 9276 h 10000"/>
                    <a:gd name="connsiteX243" fmla="*/ 8953 w 10000"/>
                    <a:gd name="connsiteY243" fmla="*/ 9309 h 10000"/>
                    <a:gd name="connsiteX244" fmla="*/ 8898 w 10000"/>
                    <a:gd name="connsiteY244" fmla="*/ 9345 h 10000"/>
                    <a:gd name="connsiteX245" fmla="*/ 8898 w 10000"/>
                    <a:gd name="connsiteY245" fmla="*/ 9376 h 10000"/>
                    <a:gd name="connsiteX246" fmla="*/ 8898 w 10000"/>
                    <a:gd name="connsiteY246" fmla="*/ 9394 h 10000"/>
                    <a:gd name="connsiteX247" fmla="*/ 8898 w 10000"/>
                    <a:gd name="connsiteY247" fmla="*/ 9428 h 10000"/>
                    <a:gd name="connsiteX248" fmla="*/ 8953 w 10000"/>
                    <a:gd name="connsiteY248" fmla="*/ 9461 h 10000"/>
                    <a:gd name="connsiteX249" fmla="*/ 8898 w 10000"/>
                    <a:gd name="connsiteY249" fmla="*/ 9513 h 10000"/>
                    <a:gd name="connsiteX250" fmla="*/ 8843 w 10000"/>
                    <a:gd name="connsiteY250" fmla="*/ 9581 h 10000"/>
                    <a:gd name="connsiteX251" fmla="*/ 8843 w 10000"/>
                    <a:gd name="connsiteY251" fmla="*/ 9598 h 10000"/>
                    <a:gd name="connsiteX252" fmla="*/ 8953 w 10000"/>
                    <a:gd name="connsiteY252" fmla="*/ 9629 h 10000"/>
                    <a:gd name="connsiteX253" fmla="*/ 8981 w 10000"/>
                    <a:gd name="connsiteY253" fmla="*/ 9697 h 10000"/>
                    <a:gd name="connsiteX254" fmla="*/ 9036 w 10000"/>
                    <a:gd name="connsiteY254" fmla="*/ 9714 h 10000"/>
                    <a:gd name="connsiteX255" fmla="*/ 9146 w 10000"/>
                    <a:gd name="connsiteY255" fmla="*/ 9745 h 10000"/>
                    <a:gd name="connsiteX256" fmla="*/ 9146 w 10000"/>
                    <a:gd name="connsiteY256" fmla="*/ 9782 h 10000"/>
                    <a:gd name="connsiteX257" fmla="*/ 9146 w 10000"/>
                    <a:gd name="connsiteY257" fmla="*/ 9797 h 10000"/>
                    <a:gd name="connsiteX258" fmla="*/ 9146 w 10000"/>
                    <a:gd name="connsiteY258" fmla="*/ 9832 h 10000"/>
                    <a:gd name="connsiteX259" fmla="*/ 9091 w 10000"/>
                    <a:gd name="connsiteY259" fmla="*/ 9899 h 10000"/>
                    <a:gd name="connsiteX260" fmla="*/ 9036 w 10000"/>
                    <a:gd name="connsiteY260" fmla="*/ 9916 h 10000"/>
                    <a:gd name="connsiteX261" fmla="*/ 8981 w 10000"/>
                    <a:gd name="connsiteY261" fmla="*/ 9947 h 10000"/>
                    <a:gd name="connsiteX262" fmla="*/ 8953 w 10000"/>
                    <a:gd name="connsiteY262" fmla="*/ 9985 h 10000"/>
                    <a:gd name="connsiteX263" fmla="*/ 8898 w 10000"/>
                    <a:gd name="connsiteY263" fmla="*/ 9985 h 10000"/>
                    <a:gd name="connsiteX264" fmla="*/ 8843 w 10000"/>
                    <a:gd name="connsiteY264" fmla="*/ 9947 h 10000"/>
                    <a:gd name="connsiteX265" fmla="*/ 8815 w 10000"/>
                    <a:gd name="connsiteY265" fmla="*/ 9947 h 10000"/>
                    <a:gd name="connsiteX266" fmla="*/ 8705 w 10000"/>
                    <a:gd name="connsiteY266" fmla="*/ 9947 h 10000"/>
                    <a:gd name="connsiteX267" fmla="*/ 8705 w 10000"/>
                    <a:gd name="connsiteY267" fmla="*/ 9985 h 10000"/>
                    <a:gd name="connsiteX268" fmla="*/ 8650 w 10000"/>
                    <a:gd name="connsiteY268" fmla="*/ 9985 h 10000"/>
                    <a:gd name="connsiteX269" fmla="*/ 8623 w 10000"/>
                    <a:gd name="connsiteY269" fmla="*/ 10000 h 10000"/>
                    <a:gd name="connsiteX270" fmla="*/ 8567 w 10000"/>
                    <a:gd name="connsiteY270" fmla="*/ 10000 h 10000"/>
                    <a:gd name="connsiteX0" fmla="*/ 8567 w 10000"/>
                    <a:gd name="connsiteY0" fmla="*/ 10000 h 10000"/>
                    <a:gd name="connsiteX1" fmla="*/ 8320 w 10000"/>
                    <a:gd name="connsiteY1" fmla="*/ 10000 h 10000"/>
                    <a:gd name="connsiteX2" fmla="*/ 8182 w 10000"/>
                    <a:gd name="connsiteY2" fmla="*/ 10000 h 10000"/>
                    <a:gd name="connsiteX3" fmla="*/ 8044 w 10000"/>
                    <a:gd name="connsiteY3" fmla="*/ 9947 h 10000"/>
                    <a:gd name="connsiteX4" fmla="*/ 7851 w 10000"/>
                    <a:gd name="connsiteY4" fmla="*/ 9947 h 10000"/>
                    <a:gd name="connsiteX5" fmla="*/ 7631 w 10000"/>
                    <a:gd name="connsiteY5" fmla="*/ 9947 h 10000"/>
                    <a:gd name="connsiteX6" fmla="*/ 7383 w 10000"/>
                    <a:gd name="connsiteY6" fmla="*/ 9899 h 10000"/>
                    <a:gd name="connsiteX7" fmla="*/ 7190 w 10000"/>
                    <a:gd name="connsiteY7" fmla="*/ 9868 h 10000"/>
                    <a:gd name="connsiteX8" fmla="*/ 6970 w 10000"/>
                    <a:gd name="connsiteY8" fmla="*/ 9868 h 10000"/>
                    <a:gd name="connsiteX9" fmla="*/ 6722 w 10000"/>
                    <a:gd name="connsiteY9" fmla="*/ 9868 h 10000"/>
                    <a:gd name="connsiteX10" fmla="*/ 6529 w 10000"/>
                    <a:gd name="connsiteY10" fmla="*/ 9832 h 10000"/>
                    <a:gd name="connsiteX11" fmla="*/ 6391 w 10000"/>
                    <a:gd name="connsiteY11" fmla="*/ 9797 h 10000"/>
                    <a:gd name="connsiteX12" fmla="*/ 6198 w 10000"/>
                    <a:gd name="connsiteY12" fmla="*/ 9797 h 10000"/>
                    <a:gd name="connsiteX13" fmla="*/ 6061 w 10000"/>
                    <a:gd name="connsiteY13" fmla="*/ 9782 h 10000"/>
                    <a:gd name="connsiteX14" fmla="*/ 5950 w 10000"/>
                    <a:gd name="connsiteY14" fmla="*/ 9745 h 10000"/>
                    <a:gd name="connsiteX15" fmla="*/ 5730 w 10000"/>
                    <a:gd name="connsiteY15" fmla="*/ 9745 h 10000"/>
                    <a:gd name="connsiteX16" fmla="*/ 5620 w 10000"/>
                    <a:gd name="connsiteY16" fmla="*/ 9782 h 10000"/>
                    <a:gd name="connsiteX17" fmla="*/ 5537 w 10000"/>
                    <a:gd name="connsiteY17" fmla="*/ 9714 h 10000"/>
                    <a:gd name="connsiteX18" fmla="*/ 5537 w 10000"/>
                    <a:gd name="connsiteY18" fmla="*/ 9662 h 10000"/>
                    <a:gd name="connsiteX19" fmla="*/ 5537 w 10000"/>
                    <a:gd name="connsiteY19" fmla="*/ 9544 h 10000"/>
                    <a:gd name="connsiteX20" fmla="*/ 5537 w 10000"/>
                    <a:gd name="connsiteY20" fmla="*/ 9544 h 10000"/>
                    <a:gd name="connsiteX21" fmla="*/ 5592 w 10000"/>
                    <a:gd name="connsiteY21" fmla="*/ 9477 h 10000"/>
                    <a:gd name="connsiteX22" fmla="*/ 5592 w 10000"/>
                    <a:gd name="connsiteY22" fmla="*/ 9477 h 10000"/>
                    <a:gd name="connsiteX23" fmla="*/ 5592 w 10000"/>
                    <a:gd name="connsiteY23" fmla="*/ 9376 h 10000"/>
                    <a:gd name="connsiteX24" fmla="*/ 5592 w 10000"/>
                    <a:gd name="connsiteY24" fmla="*/ 9260 h 10000"/>
                    <a:gd name="connsiteX25" fmla="*/ 5537 w 10000"/>
                    <a:gd name="connsiteY25" fmla="*/ 9144 h 10000"/>
                    <a:gd name="connsiteX26" fmla="*/ 5537 w 10000"/>
                    <a:gd name="connsiteY26" fmla="*/ 9075 h 10000"/>
                    <a:gd name="connsiteX27" fmla="*/ 5455 w 10000"/>
                    <a:gd name="connsiteY27" fmla="*/ 8989 h 10000"/>
                    <a:gd name="connsiteX28" fmla="*/ 5399 w 10000"/>
                    <a:gd name="connsiteY28" fmla="*/ 8904 h 10000"/>
                    <a:gd name="connsiteX29" fmla="*/ 5262 w 10000"/>
                    <a:gd name="connsiteY29" fmla="*/ 8821 h 10000"/>
                    <a:gd name="connsiteX30" fmla="*/ 5124 w 10000"/>
                    <a:gd name="connsiteY30" fmla="*/ 8703 h 10000"/>
                    <a:gd name="connsiteX31" fmla="*/ 4959 w 10000"/>
                    <a:gd name="connsiteY31" fmla="*/ 8618 h 10000"/>
                    <a:gd name="connsiteX32" fmla="*/ 4876 w 10000"/>
                    <a:gd name="connsiteY32" fmla="*/ 8469 h 10000"/>
                    <a:gd name="connsiteX33" fmla="*/ 4738 w 10000"/>
                    <a:gd name="connsiteY33" fmla="*/ 8351 h 10000"/>
                    <a:gd name="connsiteX34" fmla="*/ 4628 w 10000"/>
                    <a:gd name="connsiteY34" fmla="*/ 8300 h 10000"/>
                    <a:gd name="connsiteX35" fmla="*/ 4408 w 10000"/>
                    <a:gd name="connsiteY35" fmla="*/ 8266 h 10000"/>
                    <a:gd name="connsiteX36" fmla="*/ 4353 w 10000"/>
                    <a:gd name="connsiteY36" fmla="*/ 8214 h 10000"/>
                    <a:gd name="connsiteX37" fmla="*/ 4353 w 10000"/>
                    <a:gd name="connsiteY37" fmla="*/ 8129 h 10000"/>
                    <a:gd name="connsiteX38" fmla="*/ 4353 w 10000"/>
                    <a:gd name="connsiteY38" fmla="*/ 8065 h 10000"/>
                    <a:gd name="connsiteX39" fmla="*/ 4353 w 10000"/>
                    <a:gd name="connsiteY39" fmla="*/ 8014 h 10000"/>
                    <a:gd name="connsiteX40" fmla="*/ 4353 w 10000"/>
                    <a:gd name="connsiteY40" fmla="*/ 8014 h 10000"/>
                    <a:gd name="connsiteX41" fmla="*/ 4298 w 10000"/>
                    <a:gd name="connsiteY41" fmla="*/ 7946 h 10000"/>
                    <a:gd name="connsiteX42" fmla="*/ 4298 w 10000"/>
                    <a:gd name="connsiteY42" fmla="*/ 7927 h 10000"/>
                    <a:gd name="connsiteX43" fmla="*/ 4298 w 10000"/>
                    <a:gd name="connsiteY43" fmla="*/ 7927 h 10000"/>
                    <a:gd name="connsiteX44" fmla="*/ 4215 w 10000"/>
                    <a:gd name="connsiteY44" fmla="*/ 7895 h 10000"/>
                    <a:gd name="connsiteX45" fmla="*/ 4105 w 10000"/>
                    <a:gd name="connsiteY45" fmla="*/ 7860 h 10000"/>
                    <a:gd name="connsiteX46" fmla="*/ 4022 w 10000"/>
                    <a:gd name="connsiteY46" fmla="*/ 7895 h 10000"/>
                    <a:gd name="connsiteX47" fmla="*/ 3939 w 10000"/>
                    <a:gd name="connsiteY47" fmla="*/ 7927 h 10000"/>
                    <a:gd name="connsiteX48" fmla="*/ 3884 w 10000"/>
                    <a:gd name="connsiteY48" fmla="*/ 7860 h 10000"/>
                    <a:gd name="connsiteX49" fmla="*/ 3609 w 10000"/>
                    <a:gd name="connsiteY49" fmla="*/ 7728 h 10000"/>
                    <a:gd name="connsiteX50" fmla="*/ 3416 w 10000"/>
                    <a:gd name="connsiteY50" fmla="*/ 7629 h 10000"/>
                    <a:gd name="connsiteX51" fmla="*/ 3416 w 10000"/>
                    <a:gd name="connsiteY51" fmla="*/ 7576 h 10000"/>
                    <a:gd name="connsiteX52" fmla="*/ 3306 w 10000"/>
                    <a:gd name="connsiteY52" fmla="*/ 7523 h 10000"/>
                    <a:gd name="connsiteX53" fmla="*/ 3168 w 10000"/>
                    <a:gd name="connsiteY53" fmla="*/ 7425 h 10000"/>
                    <a:gd name="connsiteX54" fmla="*/ 3030 w 10000"/>
                    <a:gd name="connsiteY54" fmla="*/ 7324 h 10000"/>
                    <a:gd name="connsiteX55" fmla="*/ 2893 w 10000"/>
                    <a:gd name="connsiteY55" fmla="*/ 7289 h 10000"/>
                    <a:gd name="connsiteX56" fmla="*/ 2782 w 10000"/>
                    <a:gd name="connsiteY56" fmla="*/ 7289 h 10000"/>
                    <a:gd name="connsiteX57" fmla="*/ 2700 w 10000"/>
                    <a:gd name="connsiteY57" fmla="*/ 7289 h 10000"/>
                    <a:gd name="connsiteX58" fmla="*/ 2562 w 10000"/>
                    <a:gd name="connsiteY58" fmla="*/ 7223 h 10000"/>
                    <a:gd name="connsiteX59" fmla="*/ 2369 w 10000"/>
                    <a:gd name="connsiteY59" fmla="*/ 7103 h 10000"/>
                    <a:gd name="connsiteX60" fmla="*/ 2231 w 10000"/>
                    <a:gd name="connsiteY60" fmla="*/ 7055 h 10000"/>
                    <a:gd name="connsiteX61" fmla="*/ 2039 w 10000"/>
                    <a:gd name="connsiteY61" fmla="*/ 7019 h 10000"/>
                    <a:gd name="connsiteX62" fmla="*/ 1901 w 10000"/>
                    <a:gd name="connsiteY62" fmla="*/ 6970 h 10000"/>
                    <a:gd name="connsiteX63" fmla="*/ 1846 w 10000"/>
                    <a:gd name="connsiteY63" fmla="*/ 6902 h 10000"/>
                    <a:gd name="connsiteX64" fmla="*/ 1846 w 10000"/>
                    <a:gd name="connsiteY64" fmla="*/ 6817 h 10000"/>
                    <a:gd name="connsiteX65" fmla="*/ 1901 w 10000"/>
                    <a:gd name="connsiteY65" fmla="*/ 6800 h 10000"/>
                    <a:gd name="connsiteX66" fmla="*/ 1901 w 10000"/>
                    <a:gd name="connsiteY66" fmla="*/ 6701 h 10000"/>
                    <a:gd name="connsiteX67" fmla="*/ 1901 w 10000"/>
                    <a:gd name="connsiteY67" fmla="*/ 6617 h 10000"/>
                    <a:gd name="connsiteX68" fmla="*/ 1901 w 10000"/>
                    <a:gd name="connsiteY68" fmla="*/ 6566 h 10000"/>
                    <a:gd name="connsiteX69" fmla="*/ 1983 w 10000"/>
                    <a:gd name="connsiteY69" fmla="*/ 6481 h 10000"/>
                    <a:gd name="connsiteX70" fmla="*/ 2039 w 10000"/>
                    <a:gd name="connsiteY70" fmla="*/ 6413 h 10000"/>
                    <a:gd name="connsiteX71" fmla="*/ 2039 w 10000"/>
                    <a:gd name="connsiteY71" fmla="*/ 6363 h 10000"/>
                    <a:gd name="connsiteX72" fmla="*/ 1983 w 10000"/>
                    <a:gd name="connsiteY72" fmla="*/ 6295 h 10000"/>
                    <a:gd name="connsiteX73" fmla="*/ 1901 w 10000"/>
                    <a:gd name="connsiteY73" fmla="*/ 6210 h 10000"/>
                    <a:gd name="connsiteX74" fmla="*/ 1791 w 10000"/>
                    <a:gd name="connsiteY74" fmla="*/ 6179 h 10000"/>
                    <a:gd name="connsiteX75" fmla="*/ 1791 w 10000"/>
                    <a:gd name="connsiteY75" fmla="*/ 6128 h 10000"/>
                    <a:gd name="connsiteX76" fmla="*/ 1846 w 10000"/>
                    <a:gd name="connsiteY76" fmla="*/ 6045 h 10000"/>
                    <a:gd name="connsiteX77" fmla="*/ 1736 w 10000"/>
                    <a:gd name="connsiteY77" fmla="*/ 5925 h 10000"/>
                    <a:gd name="connsiteX78" fmla="*/ 1653 w 10000"/>
                    <a:gd name="connsiteY78" fmla="*/ 5840 h 10000"/>
                    <a:gd name="connsiteX79" fmla="*/ 1653 w 10000"/>
                    <a:gd name="connsiteY79" fmla="*/ 5758 h 10000"/>
                    <a:gd name="connsiteX80" fmla="*/ 1598 w 10000"/>
                    <a:gd name="connsiteY80" fmla="*/ 5673 h 10000"/>
                    <a:gd name="connsiteX81" fmla="*/ 1515 w 10000"/>
                    <a:gd name="connsiteY81" fmla="*/ 5607 h 10000"/>
                    <a:gd name="connsiteX82" fmla="*/ 1460 w 10000"/>
                    <a:gd name="connsiteY82" fmla="*/ 5487 h 10000"/>
                    <a:gd name="connsiteX83" fmla="*/ 1322 w 10000"/>
                    <a:gd name="connsiteY83" fmla="*/ 5353 h 10000"/>
                    <a:gd name="connsiteX84" fmla="*/ 1267 w 10000"/>
                    <a:gd name="connsiteY84" fmla="*/ 5286 h 10000"/>
                    <a:gd name="connsiteX85" fmla="*/ 1185 w 10000"/>
                    <a:gd name="connsiteY85" fmla="*/ 5167 h 10000"/>
                    <a:gd name="connsiteX86" fmla="*/ 1185 w 10000"/>
                    <a:gd name="connsiteY86" fmla="*/ 5118 h 10000"/>
                    <a:gd name="connsiteX87" fmla="*/ 1129 w 10000"/>
                    <a:gd name="connsiteY87" fmla="*/ 5052 h 10000"/>
                    <a:gd name="connsiteX88" fmla="*/ 1074 w 10000"/>
                    <a:gd name="connsiteY88" fmla="*/ 4965 h 10000"/>
                    <a:gd name="connsiteX89" fmla="*/ 1047 w 10000"/>
                    <a:gd name="connsiteY89" fmla="*/ 4916 h 10000"/>
                    <a:gd name="connsiteX90" fmla="*/ 937 w 10000"/>
                    <a:gd name="connsiteY90" fmla="*/ 4833 h 10000"/>
                    <a:gd name="connsiteX91" fmla="*/ 937 w 10000"/>
                    <a:gd name="connsiteY91" fmla="*/ 4764 h 10000"/>
                    <a:gd name="connsiteX92" fmla="*/ 992 w 10000"/>
                    <a:gd name="connsiteY92" fmla="*/ 4681 h 10000"/>
                    <a:gd name="connsiteX93" fmla="*/ 1047 w 10000"/>
                    <a:gd name="connsiteY93" fmla="*/ 4629 h 10000"/>
                    <a:gd name="connsiteX94" fmla="*/ 1074 w 10000"/>
                    <a:gd name="connsiteY94" fmla="*/ 4629 h 10000"/>
                    <a:gd name="connsiteX95" fmla="*/ 1129 w 10000"/>
                    <a:gd name="connsiteY95" fmla="*/ 4562 h 10000"/>
                    <a:gd name="connsiteX96" fmla="*/ 1240 w 10000"/>
                    <a:gd name="connsiteY96" fmla="*/ 4562 h 10000"/>
                    <a:gd name="connsiteX97" fmla="*/ 1240 w 10000"/>
                    <a:gd name="connsiteY97" fmla="*/ 4562 h 10000"/>
                    <a:gd name="connsiteX98" fmla="*/ 1267 w 10000"/>
                    <a:gd name="connsiteY98" fmla="*/ 4477 h 10000"/>
                    <a:gd name="connsiteX99" fmla="*/ 1267 w 10000"/>
                    <a:gd name="connsiteY99" fmla="*/ 4429 h 10000"/>
                    <a:gd name="connsiteX100" fmla="*/ 1322 w 10000"/>
                    <a:gd name="connsiteY100" fmla="*/ 4392 h 10000"/>
                    <a:gd name="connsiteX101" fmla="*/ 1267 w 10000"/>
                    <a:gd name="connsiteY101" fmla="*/ 4326 h 10000"/>
                    <a:gd name="connsiteX102" fmla="*/ 1267 w 10000"/>
                    <a:gd name="connsiteY102" fmla="*/ 4310 h 10000"/>
                    <a:gd name="connsiteX103" fmla="*/ 1240 w 10000"/>
                    <a:gd name="connsiteY103" fmla="*/ 4277 h 10000"/>
                    <a:gd name="connsiteX104" fmla="*/ 1240 w 10000"/>
                    <a:gd name="connsiteY104" fmla="*/ 4227 h 10000"/>
                    <a:gd name="connsiteX105" fmla="*/ 1074 w 10000"/>
                    <a:gd name="connsiteY105" fmla="*/ 4157 h 10000"/>
                    <a:gd name="connsiteX106" fmla="*/ 937 w 10000"/>
                    <a:gd name="connsiteY106" fmla="*/ 4123 h 10000"/>
                    <a:gd name="connsiteX107" fmla="*/ 909 w 10000"/>
                    <a:gd name="connsiteY107" fmla="*/ 4074 h 10000"/>
                    <a:gd name="connsiteX108" fmla="*/ 854 w 10000"/>
                    <a:gd name="connsiteY108" fmla="*/ 4023 h 10000"/>
                    <a:gd name="connsiteX109" fmla="*/ 799 w 10000"/>
                    <a:gd name="connsiteY109" fmla="*/ 3957 h 10000"/>
                    <a:gd name="connsiteX110" fmla="*/ 799 w 10000"/>
                    <a:gd name="connsiteY110" fmla="*/ 3754 h 10000"/>
                    <a:gd name="connsiteX111" fmla="*/ 799 w 10000"/>
                    <a:gd name="connsiteY111" fmla="*/ 3668 h 10000"/>
                    <a:gd name="connsiteX112" fmla="*/ 854 w 10000"/>
                    <a:gd name="connsiteY112" fmla="*/ 3585 h 10000"/>
                    <a:gd name="connsiteX113" fmla="*/ 854 w 10000"/>
                    <a:gd name="connsiteY113" fmla="*/ 3503 h 10000"/>
                    <a:gd name="connsiteX114" fmla="*/ 854 w 10000"/>
                    <a:gd name="connsiteY114" fmla="*/ 3398 h 10000"/>
                    <a:gd name="connsiteX115" fmla="*/ 854 w 10000"/>
                    <a:gd name="connsiteY115" fmla="*/ 3350 h 10000"/>
                    <a:gd name="connsiteX116" fmla="*/ 909 w 10000"/>
                    <a:gd name="connsiteY116" fmla="*/ 3299 h 10000"/>
                    <a:gd name="connsiteX117" fmla="*/ 992 w 10000"/>
                    <a:gd name="connsiteY117" fmla="*/ 3350 h 10000"/>
                    <a:gd name="connsiteX118" fmla="*/ 1047 w 10000"/>
                    <a:gd name="connsiteY118" fmla="*/ 3398 h 10000"/>
                    <a:gd name="connsiteX119" fmla="*/ 1047 w 10000"/>
                    <a:gd name="connsiteY119" fmla="*/ 3468 h 10000"/>
                    <a:gd name="connsiteX120" fmla="*/ 1074 w 10000"/>
                    <a:gd name="connsiteY120" fmla="*/ 3503 h 10000"/>
                    <a:gd name="connsiteX121" fmla="*/ 1185 w 10000"/>
                    <a:gd name="connsiteY121" fmla="*/ 3551 h 10000"/>
                    <a:gd name="connsiteX122" fmla="*/ 1185 w 10000"/>
                    <a:gd name="connsiteY122" fmla="*/ 3603 h 10000"/>
                    <a:gd name="connsiteX123" fmla="*/ 1240 w 10000"/>
                    <a:gd name="connsiteY123" fmla="*/ 3636 h 10000"/>
                    <a:gd name="connsiteX124" fmla="*/ 1267 w 10000"/>
                    <a:gd name="connsiteY124" fmla="*/ 3585 h 10000"/>
                    <a:gd name="connsiteX125" fmla="*/ 1240 w 10000"/>
                    <a:gd name="connsiteY125" fmla="*/ 3521 h 10000"/>
                    <a:gd name="connsiteX126" fmla="*/ 1240 w 10000"/>
                    <a:gd name="connsiteY126" fmla="*/ 3434 h 10000"/>
                    <a:gd name="connsiteX127" fmla="*/ 1240 w 10000"/>
                    <a:gd name="connsiteY127" fmla="*/ 3382 h 10000"/>
                    <a:gd name="connsiteX128" fmla="*/ 1240 w 10000"/>
                    <a:gd name="connsiteY128" fmla="*/ 3317 h 10000"/>
                    <a:gd name="connsiteX129" fmla="*/ 1267 w 10000"/>
                    <a:gd name="connsiteY129" fmla="*/ 3266 h 10000"/>
                    <a:gd name="connsiteX130" fmla="*/ 1377 w 10000"/>
                    <a:gd name="connsiteY130" fmla="*/ 3198 h 10000"/>
                    <a:gd name="connsiteX131" fmla="*/ 1515 w 10000"/>
                    <a:gd name="connsiteY131" fmla="*/ 3148 h 10000"/>
                    <a:gd name="connsiteX132" fmla="*/ 1570 w 10000"/>
                    <a:gd name="connsiteY132" fmla="*/ 3100 h 10000"/>
                    <a:gd name="connsiteX133" fmla="*/ 1515 w 10000"/>
                    <a:gd name="connsiteY133" fmla="*/ 2996 h 10000"/>
                    <a:gd name="connsiteX134" fmla="*/ 1377 w 10000"/>
                    <a:gd name="connsiteY134" fmla="*/ 2944 h 10000"/>
                    <a:gd name="connsiteX135" fmla="*/ 1240 w 10000"/>
                    <a:gd name="connsiteY135" fmla="*/ 2944 h 10000"/>
                    <a:gd name="connsiteX136" fmla="*/ 1185 w 10000"/>
                    <a:gd name="connsiteY136" fmla="*/ 2912 h 10000"/>
                    <a:gd name="connsiteX137" fmla="*/ 1129 w 10000"/>
                    <a:gd name="connsiteY137" fmla="*/ 2912 h 10000"/>
                    <a:gd name="connsiteX138" fmla="*/ 1047 w 10000"/>
                    <a:gd name="connsiteY138" fmla="*/ 2981 h 10000"/>
                    <a:gd name="connsiteX139" fmla="*/ 1047 w 10000"/>
                    <a:gd name="connsiteY139" fmla="*/ 3030 h 10000"/>
                    <a:gd name="connsiteX140" fmla="*/ 992 w 10000"/>
                    <a:gd name="connsiteY140" fmla="*/ 3063 h 10000"/>
                    <a:gd name="connsiteX141" fmla="*/ 992 w 10000"/>
                    <a:gd name="connsiteY141" fmla="*/ 3115 h 10000"/>
                    <a:gd name="connsiteX142" fmla="*/ 992 w 10000"/>
                    <a:gd name="connsiteY142" fmla="*/ 3115 h 10000"/>
                    <a:gd name="connsiteX143" fmla="*/ 992 w 10000"/>
                    <a:gd name="connsiteY143" fmla="*/ 3148 h 10000"/>
                    <a:gd name="connsiteX144" fmla="*/ 937 w 10000"/>
                    <a:gd name="connsiteY144" fmla="*/ 3183 h 10000"/>
                    <a:gd name="connsiteX145" fmla="*/ 937 w 10000"/>
                    <a:gd name="connsiteY145" fmla="*/ 3183 h 10000"/>
                    <a:gd name="connsiteX146" fmla="*/ 909 w 10000"/>
                    <a:gd name="connsiteY146" fmla="*/ 3148 h 10000"/>
                    <a:gd name="connsiteX147" fmla="*/ 854 w 10000"/>
                    <a:gd name="connsiteY147" fmla="*/ 3148 h 10000"/>
                    <a:gd name="connsiteX148" fmla="*/ 744 w 10000"/>
                    <a:gd name="connsiteY148" fmla="*/ 3063 h 10000"/>
                    <a:gd name="connsiteX149" fmla="*/ 606 w 10000"/>
                    <a:gd name="connsiteY149" fmla="*/ 3030 h 10000"/>
                    <a:gd name="connsiteX150" fmla="*/ 579 w 10000"/>
                    <a:gd name="connsiteY150" fmla="*/ 2981 h 10000"/>
                    <a:gd name="connsiteX151" fmla="*/ 523 w 10000"/>
                    <a:gd name="connsiteY151" fmla="*/ 2912 h 10000"/>
                    <a:gd name="connsiteX152" fmla="*/ 468 w 10000"/>
                    <a:gd name="connsiteY152" fmla="*/ 2864 h 10000"/>
                    <a:gd name="connsiteX153" fmla="*/ 468 w 10000"/>
                    <a:gd name="connsiteY153" fmla="*/ 2779 h 10000"/>
                    <a:gd name="connsiteX154" fmla="*/ 579 w 10000"/>
                    <a:gd name="connsiteY154" fmla="*/ 2711 h 10000"/>
                    <a:gd name="connsiteX155" fmla="*/ 579 w 10000"/>
                    <a:gd name="connsiteY155" fmla="*/ 2627 h 10000"/>
                    <a:gd name="connsiteX156" fmla="*/ 523 w 10000"/>
                    <a:gd name="connsiteY156" fmla="*/ 2541 h 10000"/>
                    <a:gd name="connsiteX157" fmla="*/ 468 w 10000"/>
                    <a:gd name="connsiteY157" fmla="*/ 2509 h 10000"/>
                    <a:gd name="connsiteX158" fmla="*/ 413 w 10000"/>
                    <a:gd name="connsiteY158" fmla="*/ 2425 h 10000"/>
                    <a:gd name="connsiteX159" fmla="*/ 386 w 10000"/>
                    <a:gd name="connsiteY159" fmla="*/ 2373 h 10000"/>
                    <a:gd name="connsiteX160" fmla="*/ 331 w 10000"/>
                    <a:gd name="connsiteY160" fmla="*/ 2341 h 10000"/>
                    <a:gd name="connsiteX161" fmla="*/ 331 w 10000"/>
                    <a:gd name="connsiteY161" fmla="*/ 2255 h 10000"/>
                    <a:gd name="connsiteX162" fmla="*/ 275 w 10000"/>
                    <a:gd name="connsiteY162" fmla="*/ 2220 h 10000"/>
                    <a:gd name="connsiteX163" fmla="*/ 220 w 10000"/>
                    <a:gd name="connsiteY163" fmla="*/ 2173 h 10000"/>
                    <a:gd name="connsiteX164" fmla="*/ 193 w 10000"/>
                    <a:gd name="connsiteY164" fmla="*/ 2103 h 10000"/>
                    <a:gd name="connsiteX165" fmla="*/ 193 w 10000"/>
                    <a:gd name="connsiteY165" fmla="*/ 2070 h 10000"/>
                    <a:gd name="connsiteX166" fmla="*/ 138 w 10000"/>
                    <a:gd name="connsiteY166" fmla="*/ 2021 h 10000"/>
                    <a:gd name="connsiteX167" fmla="*/ 83 w 10000"/>
                    <a:gd name="connsiteY167" fmla="*/ 1954 h 10000"/>
                    <a:gd name="connsiteX168" fmla="*/ 83 w 10000"/>
                    <a:gd name="connsiteY168" fmla="*/ 1902 h 10000"/>
                    <a:gd name="connsiteX169" fmla="*/ 83 w 10000"/>
                    <a:gd name="connsiteY169" fmla="*/ 1851 h 10000"/>
                    <a:gd name="connsiteX170" fmla="*/ 138 w 10000"/>
                    <a:gd name="connsiteY170" fmla="*/ 1785 h 10000"/>
                    <a:gd name="connsiteX171" fmla="*/ 138 w 10000"/>
                    <a:gd name="connsiteY171" fmla="*/ 1701 h 10000"/>
                    <a:gd name="connsiteX172" fmla="*/ 193 w 10000"/>
                    <a:gd name="connsiteY172" fmla="*/ 1650 h 10000"/>
                    <a:gd name="connsiteX173" fmla="*/ 220 w 10000"/>
                    <a:gd name="connsiteY173" fmla="*/ 1547 h 10000"/>
                    <a:gd name="connsiteX174" fmla="*/ 220 w 10000"/>
                    <a:gd name="connsiteY174" fmla="*/ 1447 h 10000"/>
                    <a:gd name="connsiteX175" fmla="*/ 220 w 10000"/>
                    <a:gd name="connsiteY175" fmla="*/ 1380 h 10000"/>
                    <a:gd name="connsiteX176" fmla="*/ 220 w 10000"/>
                    <a:gd name="connsiteY176" fmla="*/ 1330 h 10000"/>
                    <a:gd name="connsiteX177" fmla="*/ 220 w 10000"/>
                    <a:gd name="connsiteY177" fmla="*/ 1231 h 10000"/>
                    <a:gd name="connsiteX178" fmla="*/ 275 w 10000"/>
                    <a:gd name="connsiteY178" fmla="*/ 1179 h 10000"/>
                    <a:gd name="connsiteX179" fmla="*/ 331 w 10000"/>
                    <a:gd name="connsiteY179" fmla="*/ 1144 h 10000"/>
                    <a:gd name="connsiteX180" fmla="*/ 386 w 10000"/>
                    <a:gd name="connsiteY180" fmla="*/ 1125 h 10000"/>
                    <a:gd name="connsiteX181" fmla="*/ 386 w 10000"/>
                    <a:gd name="connsiteY181" fmla="*/ 1060 h 10000"/>
                    <a:gd name="connsiteX182" fmla="*/ 331 w 10000"/>
                    <a:gd name="connsiteY182" fmla="*/ 1010 h 10000"/>
                    <a:gd name="connsiteX183" fmla="*/ 275 w 10000"/>
                    <a:gd name="connsiteY183" fmla="*/ 943 h 10000"/>
                    <a:gd name="connsiteX184" fmla="*/ 275 w 10000"/>
                    <a:gd name="connsiteY184" fmla="*/ 892 h 10000"/>
                    <a:gd name="connsiteX185" fmla="*/ 275 w 10000"/>
                    <a:gd name="connsiteY185" fmla="*/ 775 h 10000"/>
                    <a:gd name="connsiteX186" fmla="*/ 193 w 10000"/>
                    <a:gd name="connsiteY186" fmla="*/ 723 h 10000"/>
                    <a:gd name="connsiteX187" fmla="*/ 138 w 10000"/>
                    <a:gd name="connsiteY187" fmla="*/ 624 h 10000"/>
                    <a:gd name="connsiteX188" fmla="*/ 193 w 10000"/>
                    <a:gd name="connsiteY188" fmla="*/ 607 h 10000"/>
                    <a:gd name="connsiteX189" fmla="*/ 138 w 10000"/>
                    <a:gd name="connsiteY189" fmla="*/ 573 h 10000"/>
                    <a:gd name="connsiteX190" fmla="*/ 138 w 10000"/>
                    <a:gd name="connsiteY190" fmla="*/ 419 h 10000"/>
                    <a:gd name="connsiteX191" fmla="*/ 83 w 10000"/>
                    <a:gd name="connsiteY191" fmla="*/ 403 h 10000"/>
                    <a:gd name="connsiteX192" fmla="*/ 55 w 10000"/>
                    <a:gd name="connsiteY192" fmla="*/ 337 h 10000"/>
                    <a:gd name="connsiteX193" fmla="*/ 0 w 10000"/>
                    <a:gd name="connsiteY193" fmla="*/ 287 h 10000"/>
                    <a:gd name="connsiteX194" fmla="*/ 55 w 10000"/>
                    <a:gd name="connsiteY194" fmla="*/ 252 h 10000"/>
                    <a:gd name="connsiteX195" fmla="*/ 55 w 10000"/>
                    <a:gd name="connsiteY195" fmla="*/ 169 h 10000"/>
                    <a:gd name="connsiteX196" fmla="*/ 83 w 10000"/>
                    <a:gd name="connsiteY196" fmla="*/ 85 h 10000"/>
                    <a:gd name="connsiteX197" fmla="*/ 220 w 10000"/>
                    <a:gd name="connsiteY197" fmla="*/ 49 h 10000"/>
                    <a:gd name="connsiteX198" fmla="*/ 331 w 10000"/>
                    <a:gd name="connsiteY198" fmla="*/ 0 h 10000"/>
                    <a:gd name="connsiteX199" fmla="*/ 4408 w 10000"/>
                    <a:gd name="connsiteY199" fmla="*/ 2593 h 10000"/>
                    <a:gd name="connsiteX200" fmla="*/ 4545 w 10000"/>
                    <a:gd name="connsiteY200" fmla="*/ 2779 h 10000"/>
                    <a:gd name="connsiteX201" fmla="*/ 4628 w 10000"/>
                    <a:gd name="connsiteY201" fmla="*/ 2864 h 10000"/>
                    <a:gd name="connsiteX202" fmla="*/ 4738 w 10000"/>
                    <a:gd name="connsiteY202" fmla="*/ 2944 h 10000"/>
                    <a:gd name="connsiteX203" fmla="*/ 6804 w 10000"/>
                    <a:gd name="connsiteY203" fmla="*/ 4965 h 10000"/>
                    <a:gd name="connsiteX204" fmla="*/ 7190 w 10000"/>
                    <a:gd name="connsiteY204" fmla="*/ 5405 h 10000"/>
                    <a:gd name="connsiteX205" fmla="*/ 7521 w 10000"/>
                    <a:gd name="connsiteY205" fmla="*/ 5724 h 10000"/>
                    <a:gd name="connsiteX206" fmla="*/ 7851 w 10000"/>
                    <a:gd name="connsiteY206" fmla="*/ 6045 h 10000"/>
                    <a:gd name="connsiteX207" fmla="*/ 8705 w 10000"/>
                    <a:gd name="connsiteY207" fmla="*/ 6853 h 10000"/>
                    <a:gd name="connsiteX208" fmla="*/ 8953 w 10000"/>
                    <a:gd name="connsiteY208" fmla="*/ 7103 h 10000"/>
                    <a:gd name="connsiteX209" fmla="*/ 9174 w 10000"/>
                    <a:gd name="connsiteY209" fmla="*/ 7324 h 10000"/>
                    <a:gd name="connsiteX210" fmla="*/ 9339 w 10000"/>
                    <a:gd name="connsiteY210" fmla="*/ 7457 h 10000"/>
                    <a:gd name="connsiteX211" fmla="*/ 9477 w 10000"/>
                    <a:gd name="connsiteY211" fmla="*/ 7576 h 10000"/>
                    <a:gd name="connsiteX212" fmla="*/ 9504 w 10000"/>
                    <a:gd name="connsiteY212" fmla="*/ 7659 h 10000"/>
                    <a:gd name="connsiteX213" fmla="*/ 9559 w 10000"/>
                    <a:gd name="connsiteY213" fmla="*/ 7728 h 10000"/>
                    <a:gd name="connsiteX214" fmla="*/ 9559 w 10000"/>
                    <a:gd name="connsiteY214" fmla="*/ 7829 h 10000"/>
                    <a:gd name="connsiteX215" fmla="*/ 9669 w 10000"/>
                    <a:gd name="connsiteY215" fmla="*/ 8014 h 10000"/>
                    <a:gd name="connsiteX216" fmla="*/ 9697 w 10000"/>
                    <a:gd name="connsiteY216" fmla="*/ 8098 h 10000"/>
                    <a:gd name="connsiteX217" fmla="*/ 9752 w 10000"/>
                    <a:gd name="connsiteY217" fmla="*/ 8148 h 10000"/>
                    <a:gd name="connsiteX218" fmla="*/ 9835 w 10000"/>
                    <a:gd name="connsiteY218" fmla="*/ 8250 h 10000"/>
                    <a:gd name="connsiteX219" fmla="*/ 9945 w 10000"/>
                    <a:gd name="connsiteY219" fmla="*/ 8300 h 10000"/>
                    <a:gd name="connsiteX220" fmla="*/ 10000 w 10000"/>
                    <a:gd name="connsiteY220" fmla="*/ 8384 h 10000"/>
                    <a:gd name="connsiteX221" fmla="*/ 10000 w 10000"/>
                    <a:gd name="connsiteY221" fmla="*/ 8451 h 10000"/>
                    <a:gd name="connsiteX222" fmla="*/ 10000 w 10000"/>
                    <a:gd name="connsiteY222" fmla="*/ 8502 h 10000"/>
                    <a:gd name="connsiteX223" fmla="*/ 9945 w 10000"/>
                    <a:gd name="connsiteY223" fmla="*/ 8536 h 10000"/>
                    <a:gd name="connsiteX224" fmla="*/ 9835 w 10000"/>
                    <a:gd name="connsiteY224" fmla="*/ 8551 h 10000"/>
                    <a:gd name="connsiteX225" fmla="*/ 9752 w 10000"/>
                    <a:gd name="connsiteY225" fmla="*/ 8585 h 10000"/>
                    <a:gd name="connsiteX226" fmla="*/ 9669 w 10000"/>
                    <a:gd name="connsiteY226" fmla="*/ 8618 h 10000"/>
                    <a:gd name="connsiteX227" fmla="*/ 9559 w 10000"/>
                    <a:gd name="connsiteY227" fmla="*/ 8670 h 10000"/>
                    <a:gd name="connsiteX228" fmla="*/ 9504 w 10000"/>
                    <a:gd name="connsiteY228" fmla="*/ 8740 h 10000"/>
                    <a:gd name="connsiteX229" fmla="*/ 9421 w 10000"/>
                    <a:gd name="connsiteY229" fmla="*/ 8740 h 10000"/>
                    <a:gd name="connsiteX230" fmla="*/ 9366 w 10000"/>
                    <a:gd name="connsiteY230" fmla="*/ 8787 h 10000"/>
                    <a:gd name="connsiteX231" fmla="*/ 9366 w 10000"/>
                    <a:gd name="connsiteY231" fmla="*/ 8856 h 10000"/>
                    <a:gd name="connsiteX232" fmla="*/ 9366 w 10000"/>
                    <a:gd name="connsiteY232" fmla="*/ 8940 h 10000"/>
                    <a:gd name="connsiteX233" fmla="*/ 9366 w 10000"/>
                    <a:gd name="connsiteY233" fmla="*/ 8989 h 10000"/>
                    <a:gd name="connsiteX234" fmla="*/ 9284 w 10000"/>
                    <a:gd name="connsiteY234" fmla="*/ 9057 h 10000"/>
                    <a:gd name="connsiteX235" fmla="*/ 9284 w 10000"/>
                    <a:gd name="connsiteY235" fmla="*/ 9108 h 10000"/>
                    <a:gd name="connsiteX236" fmla="*/ 9284 w 10000"/>
                    <a:gd name="connsiteY236" fmla="*/ 9144 h 10000"/>
                    <a:gd name="connsiteX237" fmla="*/ 9229 w 10000"/>
                    <a:gd name="connsiteY237" fmla="*/ 9174 h 10000"/>
                    <a:gd name="connsiteX238" fmla="*/ 9174 w 10000"/>
                    <a:gd name="connsiteY238" fmla="*/ 9192 h 10000"/>
                    <a:gd name="connsiteX239" fmla="*/ 9146 w 10000"/>
                    <a:gd name="connsiteY239" fmla="*/ 9225 h 10000"/>
                    <a:gd name="connsiteX240" fmla="*/ 9091 w 10000"/>
                    <a:gd name="connsiteY240" fmla="*/ 9260 h 10000"/>
                    <a:gd name="connsiteX241" fmla="*/ 9036 w 10000"/>
                    <a:gd name="connsiteY241" fmla="*/ 9276 h 10000"/>
                    <a:gd name="connsiteX242" fmla="*/ 8953 w 10000"/>
                    <a:gd name="connsiteY242" fmla="*/ 9309 h 10000"/>
                    <a:gd name="connsiteX243" fmla="*/ 8898 w 10000"/>
                    <a:gd name="connsiteY243" fmla="*/ 9345 h 10000"/>
                    <a:gd name="connsiteX244" fmla="*/ 8898 w 10000"/>
                    <a:gd name="connsiteY244" fmla="*/ 9376 h 10000"/>
                    <a:gd name="connsiteX245" fmla="*/ 8898 w 10000"/>
                    <a:gd name="connsiteY245" fmla="*/ 9394 h 10000"/>
                    <a:gd name="connsiteX246" fmla="*/ 8898 w 10000"/>
                    <a:gd name="connsiteY246" fmla="*/ 9428 h 10000"/>
                    <a:gd name="connsiteX247" fmla="*/ 8953 w 10000"/>
                    <a:gd name="connsiteY247" fmla="*/ 9461 h 10000"/>
                    <a:gd name="connsiteX248" fmla="*/ 8898 w 10000"/>
                    <a:gd name="connsiteY248" fmla="*/ 9513 h 10000"/>
                    <a:gd name="connsiteX249" fmla="*/ 8843 w 10000"/>
                    <a:gd name="connsiteY249" fmla="*/ 9581 h 10000"/>
                    <a:gd name="connsiteX250" fmla="*/ 8843 w 10000"/>
                    <a:gd name="connsiteY250" fmla="*/ 9598 h 10000"/>
                    <a:gd name="connsiteX251" fmla="*/ 8953 w 10000"/>
                    <a:gd name="connsiteY251" fmla="*/ 9629 h 10000"/>
                    <a:gd name="connsiteX252" fmla="*/ 8981 w 10000"/>
                    <a:gd name="connsiteY252" fmla="*/ 9697 h 10000"/>
                    <a:gd name="connsiteX253" fmla="*/ 9036 w 10000"/>
                    <a:gd name="connsiteY253" fmla="*/ 9714 h 10000"/>
                    <a:gd name="connsiteX254" fmla="*/ 9146 w 10000"/>
                    <a:gd name="connsiteY254" fmla="*/ 9745 h 10000"/>
                    <a:gd name="connsiteX255" fmla="*/ 9146 w 10000"/>
                    <a:gd name="connsiteY255" fmla="*/ 9782 h 10000"/>
                    <a:gd name="connsiteX256" fmla="*/ 9146 w 10000"/>
                    <a:gd name="connsiteY256" fmla="*/ 9797 h 10000"/>
                    <a:gd name="connsiteX257" fmla="*/ 9146 w 10000"/>
                    <a:gd name="connsiteY257" fmla="*/ 9832 h 10000"/>
                    <a:gd name="connsiteX258" fmla="*/ 9091 w 10000"/>
                    <a:gd name="connsiteY258" fmla="*/ 9899 h 10000"/>
                    <a:gd name="connsiteX259" fmla="*/ 9036 w 10000"/>
                    <a:gd name="connsiteY259" fmla="*/ 9916 h 10000"/>
                    <a:gd name="connsiteX260" fmla="*/ 8981 w 10000"/>
                    <a:gd name="connsiteY260" fmla="*/ 9947 h 10000"/>
                    <a:gd name="connsiteX261" fmla="*/ 8953 w 10000"/>
                    <a:gd name="connsiteY261" fmla="*/ 9985 h 10000"/>
                    <a:gd name="connsiteX262" fmla="*/ 8898 w 10000"/>
                    <a:gd name="connsiteY262" fmla="*/ 9985 h 10000"/>
                    <a:gd name="connsiteX263" fmla="*/ 8843 w 10000"/>
                    <a:gd name="connsiteY263" fmla="*/ 9947 h 10000"/>
                    <a:gd name="connsiteX264" fmla="*/ 8815 w 10000"/>
                    <a:gd name="connsiteY264" fmla="*/ 9947 h 10000"/>
                    <a:gd name="connsiteX265" fmla="*/ 8705 w 10000"/>
                    <a:gd name="connsiteY265" fmla="*/ 9947 h 10000"/>
                    <a:gd name="connsiteX266" fmla="*/ 8705 w 10000"/>
                    <a:gd name="connsiteY266" fmla="*/ 9985 h 10000"/>
                    <a:gd name="connsiteX267" fmla="*/ 8650 w 10000"/>
                    <a:gd name="connsiteY267" fmla="*/ 9985 h 10000"/>
                    <a:gd name="connsiteX268" fmla="*/ 8623 w 10000"/>
                    <a:gd name="connsiteY268" fmla="*/ 10000 h 10000"/>
                    <a:gd name="connsiteX269" fmla="*/ 8567 w 10000"/>
                    <a:gd name="connsiteY269" fmla="*/ 10000 h 10000"/>
                    <a:gd name="connsiteX0" fmla="*/ 8567 w 10000"/>
                    <a:gd name="connsiteY0" fmla="*/ 10000 h 10000"/>
                    <a:gd name="connsiteX1" fmla="*/ 8320 w 10000"/>
                    <a:gd name="connsiteY1" fmla="*/ 10000 h 10000"/>
                    <a:gd name="connsiteX2" fmla="*/ 8182 w 10000"/>
                    <a:gd name="connsiteY2" fmla="*/ 10000 h 10000"/>
                    <a:gd name="connsiteX3" fmla="*/ 8044 w 10000"/>
                    <a:gd name="connsiteY3" fmla="*/ 9947 h 10000"/>
                    <a:gd name="connsiteX4" fmla="*/ 7851 w 10000"/>
                    <a:gd name="connsiteY4" fmla="*/ 9947 h 10000"/>
                    <a:gd name="connsiteX5" fmla="*/ 7631 w 10000"/>
                    <a:gd name="connsiteY5" fmla="*/ 9947 h 10000"/>
                    <a:gd name="connsiteX6" fmla="*/ 7383 w 10000"/>
                    <a:gd name="connsiteY6" fmla="*/ 9899 h 10000"/>
                    <a:gd name="connsiteX7" fmla="*/ 7190 w 10000"/>
                    <a:gd name="connsiteY7" fmla="*/ 9868 h 10000"/>
                    <a:gd name="connsiteX8" fmla="*/ 6970 w 10000"/>
                    <a:gd name="connsiteY8" fmla="*/ 9868 h 10000"/>
                    <a:gd name="connsiteX9" fmla="*/ 6722 w 10000"/>
                    <a:gd name="connsiteY9" fmla="*/ 9868 h 10000"/>
                    <a:gd name="connsiteX10" fmla="*/ 6529 w 10000"/>
                    <a:gd name="connsiteY10" fmla="*/ 9832 h 10000"/>
                    <a:gd name="connsiteX11" fmla="*/ 6391 w 10000"/>
                    <a:gd name="connsiteY11" fmla="*/ 9797 h 10000"/>
                    <a:gd name="connsiteX12" fmla="*/ 6198 w 10000"/>
                    <a:gd name="connsiteY12" fmla="*/ 9797 h 10000"/>
                    <a:gd name="connsiteX13" fmla="*/ 6061 w 10000"/>
                    <a:gd name="connsiteY13" fmla="*/ 9782 h 10000"/>
                    <a:gd name="connsiteX14" fmla="*/ 5950 w 10000"/>
                    <a:gd name="connsiteY14" fmla="*/ 9745 h 10000"/>
                    <a:gd name="connsiteX15" fmla="*/ 5730 w 10000"/>
                    <a:gd name="connsiteY15" fmla="*/ 9745 h 10000"/>
                    <a:gd name="connsiteX16" fmla="*/ 5620 w 10000"/>
                    <a:gd name="connsiteY16" fmla="*/ 9782 h 10000"/>
                    <a:gd name="connsiteX17" fmla="*/ 5537 w 10000"/>
                    <a:gd name="connsiteY17" fmla="*/ 9714 h 10000"/>
                    <a:gd name="connsiteX18" fmla="*/ 5537 w 10000"/>
                    <a:gd name="connsiteY18" fmla="*/ 9662 h 10000"/>
                    <a:gd name="connsiteX19" fmla="*/ 5537 w 10000"/>
                    <a:gd name="connsiteY19" fmla="*/ 9544 h 10000"/>
                    <a:gd name="connsiteX20" fmla="*/ 5537 w 10000"/>
                    <a:gd name="connsiteY20" fmla="*/ 9544 h 10000"/>
                    <a:gd name="connsiteX21" fmla="*/ 5592 w 10000"/>
                    <a:gd name="connsiteY21" fmla="*/ 9477 h 10000"/>
                    <a:gd name="connsiteX22" fmla="*/ 5592 w 10000"/>
                    <a:gd name="connsiteY22" fmla="*/ 9477 h 10000"/>
                    <a:gd name="connsiteX23" fmla="*/ 5592 w 10000"/>
                    <a:gd name="connsiteY23" fmla="*/ 9376 h 10000"/>
                    <a:gd name="connsiteX24" fmla="*/ 5592 w 10000"/>
                    <a:gd name="connsiteY24" fmla="*/ 9260 h 10000"/>
                    <a:gd name="connsiteX25" fmla="*/ 5537 w 10000"/>
                    <a:gd name="connsiteY25" fmla="*/ 9144 h 10000"/>
                    <a:gd name="connsiteX26" fmla="*/ 5537 w 10000"/>
                    <a:gd name="connsiteY26" fmla="*/ 9075 h 10000"/>
                    <a:gd name="connsiteX27" fmla="*/ 5455 w 10000"/>
                    <a:gd name="connsiteY27" fmla="*/ 8989 h 10000"/>
                    <a:gd name="connsiteX28" fmla="*/ 5399 w 10000"/>
                    <a:gd name="connsiteY28" fmla="*/ 8904 h 10000"/>
                    <a:gd name="connsiteX29" fmla="*/ 5262 w 10000"/>
                    <a:gd name="connsiteY29" fmla="*/ 8821 h 10000"/>
                    <a:gd name="connsiteX30" fmla="*/ 5124 w 10000"/>
                    <a:gd name="connsiteY30" fmla="*/ 8703 h 10000"/>
                    <a:gd name="connsiteX31" fmla="*/ 4959 w 10000"/>
                    <a:gd name="connsiteY31" fmla="*/ 8618 h 10000"/>
                    <a:gd name="connsiteX32" fmla="*/ 4876 w 10000"/>
                    <a:gd name="connsiteY32" fmla="*/ 8469 h 10000"/>
                    <a:gd name="connsiteX33" fmla="*/ 4738 w 10000"/>
                    <a:gd name="connsiteY33" fmla="*/ 8351 h 10000"/>
                    <a:gd name="connsiteX34" fmla="*/ 4628 w 10000"/>
                    <a:gd name="connsiteY34" fmla="*/ 8300 h 10000"/>
                    <a:gd name="connsiteX35" fmla="*/ 4408 w 10000"/>
                    <a:gd name="connsiteY35" fmla="*/ 8266 h 10000"/>
                    <a:gd name="connsiteX36" fmla="*/ 4353 w 10000"/>
                    <a:gd name="connsiteY36" fmla="*/ 8214 h 10000"/>
                    <a:gd name="connsiteX37" fmla="*/ 4353 w 10000"/>
                    <a:gd name="connsiteY37" fmla="*/ 8129 h 10000"/>
                    <a:gd name="connsiteX38" fmla="*/ 4353 w 10000"/>
                    <a:gd name="connsiteY38" fmla="*/ 8065 h 10000"/>
                    <a:gd name="connsiteX39" fmla="*/ 4353 w 10000"/>
                    <a:gd name="connsiteY39" fmla="*/ 8014 h 10000"/>
                    <a:gd name="connsiteX40" fmla="*/ 4353 w 10000"/>
                    <a:gd name="connsiteY40" fmla="*/ 8014 h 10000"/>
                    <a:gd name="connsiteX41" fmla="*/ 4298 w 10000"/>
                    <a:gd name="connsiteY41" fmla="*/ 7946 h 10000"/>
                    <a:gd name="connsiteX42" fmla="*/ 4298 w 10000"/>
                    <a:gd name="connsiteY42" fmla="*/ 7927 h 10000"/>
                    <a:gd name="connsiteX43" fmla="*/ 4298 w 10000"/>
                    <a:gd name="connsiteY43" fmla="*/ 7927 h 10000"/>
                    <a:gd name="connsiteX44" fmla="*/ 4215 w 10000"/>
                    <a:gd name="connsiteY44" fmla="*/ 7895 h 10000"/>
                    <a:gd name="connsiteX45" fmla="*/ 4105 w 10000"/>
                    <a:gd name="connsiteY45" fmla="*/ 7860 h 10000"/>
                    <a:gd name="connsiteX46" fmla="*/ 4022 w 10000"/>
                    <a:gd name="connsiteY46" fmla="*/ 7895 h 10000"/>
                    <a:gd name="connsiteX47" fmla="*/ 3939 w 10000"/>
                    <a:gd name="connsiteY47" fmla="*/ 7927 h 10000"/>
                    <a:gd name="connsiteX48" fmla="*/ 3884 w 10000"/>
                    <a:gd name="connsiteY48" fmla="*/ 7860 h 10000"/>
                    <a:gd name="connsiteX49" fmla="*/ 3609 w 10000"/>
                    <a:gd name="connsiteY49" fmla="*/ 7728 h 10000"/>
                    <a:gd name="connsiteX50" fmla="*/ 3416 w 10000"/>
                    <a:gd name="connsiteY50" fmla="*/ 7629 h 10000"/>
                    <a:gd name="connsiteX51" fmla="*/ 3416 w 10000"/>
                    <a:gd name="connsiteY51" fmla="*/ 7576 h 10000"/>
                    <a:gd name="connsiteX52" fmla="*/ 3306 w 10000"/>
                    <a:gd name="connsiteY52" fmla="*/ 7523 h 10000"/>
                    <a:gd name="connsiteX53" fmla="*/ 3168 w 10000"/>
                    <a:gd name="connsiteY53" fmla="*/ 7425 h 10000"/>
                    <a:gd name="connsiteX54" fmla="*/ 3030 w 10000"/>
                    <a:gd name="connsiteY54" fmla="*/ 7324 h 10000"/>
                    <a:gd name="connsiteX55" fmla="*/ 2893 w 10000"/>
                    <a:gd name="connsiteY55" fmla="*/ 7289 h 10000"/>
                    <a:gd name="connsiteX56" fmla="*/ 2782 w 10000"/>
                    <a:gd name="connsiteY56" fmla="*/ 7289 h 10000"/>
                    <a:gd name="connsiteX57" fmla="*/ 2700 w 10000"/>
                    <a:gd name="connsiteY57" fmla="*/ 7289 h 10000"/>
                    <a:gd name="connsiteX58" fmla="*/ 2562 w 10000"/>
                    <a:gd name="connsiteY58" fmla="*/ 7223 h 10000"/>
                    <a:gd name="connsiteX59" fmla="*/ 2369 w 10000"/>
                    <a:gd name="connsiteY59" fmla="*/ 7103 h 10000"/>
                    <a:gd name="connsiteX60" fmla="*/ 2231 w 10000"/>
                    <a:gd name="connsiteY60" fmla="*/ 7055 h 10000"/>
                    <a:gd name="connsiteX61" fmla="*/ 2039 w 10000"/>
                    <a:gd name="connsiteY61" fmla="*/ 7019 h 10000"/>
                    <a:gd name="connsiteX62" fmla="*/ 1901 w 10000"/>
                    <a:gd name="connsiteY62" fmla="*/ 6970 h 10000"/>
                    <a:gd name="connsiteX63" fmla="*/ 1846 w 10000"/>
                    <a:gd name="connsiteY63" fmla="*/ 6902 h 10000"/>
                    <a:gd name="connsiteX64" fmla="*/ 1846 w 10000"/>
                    <a:gd name="connsiteY64" fmla="*/ 6817 h 10000"/>
                    <a:gd name="connsiteX65" fmla="*/ 1901 w 10000"/>
                    <a:gd name="connsiteY65" fmla="*/ 6800 h 10000"/>
                    <a:gd name="connsiteX66" fmla="*/ 1901 w 10000"/>
                    <a:gd name="connsiteY66" fmla="*/ 6701 h 10000"/>
                    <a:gd name="connsiteX67" fmla="*/ 1901 w 10000"/>
                    <a:gd name="connsiteY67" fmla="*/ 6617 h 10000"/>
                    <a:gd name="connsiteX68" fmla="*/ 1901 w 10000"/>
                    <a:gd name="connsiteY68" fmla="*/ 6566 h 10000"/>
                    <a:gd name="connsiteX69" fmla="*/ 1983 w 10000"/>
                    <a:gd name="connsiteY69" fmla="*/ 6481 h 10000"/>
                    <a:gd name="connsiteX70" fmla="*/ 2039 w 10000"/>
                    <a:gd name="connsiteY70" fmla="*/ 6413 h 10000"/>
                    <a:gd name="connsiteX71" fmla="*/ 2039 w 10000"/>
                    <a:gd name="connsiteY71" fmla="*/ 6363 h 10000"/>
                    <a:gd name="connsiteX72" fmla="*/ 1983 w 10000"/>
                    <a:gd name="connsiteY72" fmla="*/ 6295 h 10000"/>
                    <a:gd name="connsiteX73" fmla="*/ 1901 w 10000"/>
                    <a:gd name="connsiteY73" fmla="*/ 6210 h 10000"/>
                    <a:gd name="connsiteX74" fmla="*/ 1791 w 10000"/>
                    <a:gd name="connsiteY74" fmla="*/ 6179 h 10000"/>
                    <a:gd name="connsiteX75" fmla="*/ 1791 w 10000"/>
                    <a:gd name="connsiteY75" fmla="*/ 6128 h 10000"/>
                    <a:gd name="connsiteX76" fmla="*/ 1846 w 10000"/>
                    <a:gd name="connsiteY76" fmla="*/ 6045 h 10000"/>
                    <a:gd name="connsiteX77" fmla="*/ 1736 w 10000"/>
                    <a:gd name="connsiteY77" fmla="*/ 5925 h 10000"/>
                    <a:gd name="connsiteX78" fmla="*/ 1653 w 10000"/>
                    <a:gd name="connsiteY78" fmla="*/ 5840 h 10000"/>
                    <a:gd name="connsiteX79" fmla="*/ 1653 w 10000"/>
                    <a:gd name="connsiteY79" fmla="*/ 5758 h 10000"/>
                    <a:gd name="connsiteX80" fmla="*/ 1598 w 10000"/>
                    <a:gd name="connsiteY80" fmla="*/ 5673 h 10000"/>
                    <a:gd name="connsiteX81" fmla="*/ 1515 w 10000"/>
                    <a:gd name="connsiteY81" fmla="*/ 5607 h 10000"/>
                    <a:gd name="connsiteX82" fmla="*/ 1460 w 10000"/>
                    <a:gd name="connsiteY82" fmla="*/ 5487 h 10000"/>
                    <a:gd name="connsiteX83" fmla="*/ 1322 w 10000"/>
                    <a:gd name="connsiteY83" fmla="*/ 5353 h 10000"/>
                    <a:gd name="connsiteX84" fmla="*/ 1267 w 10000"/>
                    <a:gd name="connsiteY84" fmla="*/ 5286 h 10000"/>
                    <a:gd name="connsiteX85" fmla="*/ 1185 w 10000"/>
                    <a:gd name="connsiteY85" fmla="*/ 5167 h 10000"/>
                    <a:gd name="connsiteX86" fmla="*/ 1185 w 10000"/>
                    <a:gd name="connsiteY86" fmla="*/ 5118 h 10000"/>
                    <a:gd name="connsiteX87" fmla="*/ 1129 w 10000"/>
                    <a:gd name="connsiteY87" fmla="*/ 5052 h 10000"/>
                    <a:gd name="connsiteX88" fmla="*/ 1074 w 10000"/>
                    <a:gd name="connsiteY88" fmla="*/ 4965 h 10000"/>
                    <a:gd name="connsiteX89" fmla="*/ 1047 w 10000"/>
                    <a:gd name="connsiteY89" fmla="*/ 4916 h 10000"/>
                    <a:gd name="connsiteX90" fmla="*/ 937 w 10000"/>
                    <a:gd name="connsiteY90" fmla="*/ 4833 h 10000"/>
                    <a:gd name="connsiteX91" fmla="*/ 937 w 10000"/>
                    <a:gd name="connsiteY91" fmla="*/ 4764 h 10000"/>
                    <a:gd name="connsiteX92" fmla="*/ 992 w 10000"/>
                    <a:gd name="connsiteY92" fmla="*/ 4681 h 10000"/>
                    <a:gd name="connsiteX93" fmla="*/ 1047 w 10000"/>
                    <a:gd name="connsiteY93" fmla="*/ 4629 h 10000"/>
                    <a:gd name="connsiteX94" fmla="*/ 1074 w 10000"/>
                    <a:gd name="connsiteY94" fmla="*/ 4629 h 10000"/>
                    <a:gd name="connsiteX95" fmla="*/ 1129 w 10000"/>
                    <a:gd name="connsiteY95" fmla="*/ 4562 h 10000"/>
                    <a:gd name="connsiteX96" fmla="*/ 1240 w 10000"/>
                    <a:gd name="connsiteY96" fmla="*/ 4562 h 10000"/>
                    <a:gd name="connsiteX97" fmla="*/ 1240 w 10000"/>
                    <a:gd name="connsiteY97" fmla="*/ 4562 h 10000"/>
                    <a:gd name="connsiteX98" fmla="*/ 1267 w 10000"/>
                    <a:gd name="connsiteY98" fmla="*/ 4477 h 10000"/>
                    <a:gd name="connsiteX99" fmla="*/ 1267 w 10000"/>
                    <a:gd name="connsiteY99" fmla="*/ 4429 h 10000"/>
                    <a:gd name="connsiteX100" fmla="*/ 1322 w 10000"/>
                    <a:gd name="connsiteY100" fmla="*/ 4392 h 10000"/>
                    <a:gd name="connsiteX101" fmla="*/ 1267 w 10000"/>
                    <a:gd name="connsiteY101" fmla="*/ 4326 h 10000"/>
                    <a:gd name="connsiteX102" fmla="*/ 1267 w 10000"/>
                    <a:gd name="connsiteY102" fmla="*/ 4310 h 10000"/>
                    <a:gd name="connsiteX103" fmla="*/ 1240 w 10000"/>
                    <a:gd name="connsiteY103" fmla="*/ 4277 h 10000"/>
                    <a:gd name="connsiteX104" fmla="*/ 1240 w 10000"/>
                    <a:gd name="connsiteY104" fmla="*/ 4227 h 10000"/>
                    <a:gd name="connsiteX105" fmla="*/ 1074 w 10000"/>
                    <a:gd name="connsiteY105" fmla="*/ 4157 h 10000"/>
                    <a:gd name="connsiteX106" fmla="*/ 937 w 10000"/>
                    <a:gd name="connsiteY106" fmla="*/ 4123 h 10000"/>
                    <a:gd name="connsiteX107" fmla="*/ 909 w 10000"/>
                    <a:gd name="connsiteY107" fmla="*/ 4074 h 10000"/>
                    <a:gd name="connsiteX108" fmla="*/ 854 w 10000"/>
                    <a:gd name="connsiteY108" fmla="*/ 4023 h 10000"/>
                    <a:gd name="connsiteX109" fmla="*/ 799 w 10000"/>
                    <a:gd name="connsiteY109" fmla="*/ 3957 h 10000"/>
                    <a:gd name="connsiteX110" fmla="*/ 799 w 10000"/>
                    <a:gd name="connsiteY110" fmla="*/ 3754 h 10000"/>
                    <a:gd name="connsiteX111" fmla="*/ 799 w 10000"/>
                    <a:gd name="connsiteY111" fmla="*/ 3668 h 10000"/>
                    <a:gd name="connsiteX112" fmla="*/ 854 w 10000"/>
                    <a:gd name="connsiteY112" fmla="*/ 3585 h 10000"/>
                    <a:gd name="connsiteX113" fmla="*/ 854 w 10000"/>
                    <a:gd name="connsiteY113" fmla="*/ 3503 h 10000"/>
                    <a:gd name="connsiteX114" fmla="*/ 854 w 10000"/>
                    <a:gd name="connsiteY114" fmla="*/ 3398 h 10000"/>
                    <a:gd name="connsiteX115" fmla="*/ 854 w 10000"/>
                    <a:gd name="connsiteY115" fmla="*/ 3350 h 10000"/>
                    <a:gd name="connsiteX116" fmla="*/ 909 w 10000"/>
                    <a:gd name="connsiteY116" fmla="*/ 3299 h 10000"/>
                    <a:gd name="connsiteX117" fmla="*/ 992 w 10000"/>
                    <a:gd name="connsiteY117" fmla="*/ 3350 h 10000"/>
                    <a:gd name="connsiteX118" fmla="*/ 1047 w 10000"/>
                    <a:gd name="connsiteY118" fmla="*/ 3398 h 10000"/>
                    <a:gd name="connsiteX119" fmla="*/ 1047 w 10000"/>
                    <a:gd name="connsiteY119" fmla="*/ 3468 h 10000"/>
                    <a:gd name="connsiteX120" fmla="*/ 1074 w 10000"/>
                    <a:gd name="connsiteY120" fmla="*/ 3503 h 10000"/>
                    <a:gd name="connsiteX121" fmla="*/ 1185 w 10000"/>
                    <a:gd name="connsiteY121" fmla="*/ 3551 h 10000"/>
                    <a:gd name="connsiteX122" fmla="*/ 1185 w 10000"/>
                    <a:gd name="connsiteY122" fmla="*/ 3603 h 10000"/>
                    <a:gd name="connsiteX123" fmla="*/ 1240 w 10000"/>
                    <a:gd name="connsiteY123" fmla="*/ 3636 h 10000"/>
                    <a:gd name="connsiteX124" fmla="*/ 1267 w 10000"/>
                    <a:gd name="connsiteY124" fmla="*/ 3585 h 10000"/>
                    <a:gd name="connsiteX125" fmla="*/ 1240 w 10000"/>
                    <a:gd name="connsiteY125" fmla="*/ 3521 h 10000"/>
                    <a:gd name="connsiteX126" fmla="*/ 1240 w 10000"/>
                    <a:gd name="connsiteY126" fmla="*/ 3434 h 10000"/>
                    <a:gd name="connsiteX127" fmla="*/ 1240 w 10000"/>
                    <a:gd name="connsiteY127" fmla="*/ 3382 h 10000"/>
                    <a:gd name="connsiteX128" fmla="*/ 1240 w 10000"/>
                    <a:gd name="connsiteY128" fmla="*/ 3317 h 10000"/>
                    <a:gd name="connsiteX129" fmla="*/ 1267 w 10000"/>
                    <a:gd name="connsiteY129" fmla="*/ 3266 h 10000"/>
                    <a:gd name="connsiteX130" fmla="*/ 1377 w 10000"/>
                    <a:gd name="connsiteY130" fmla="*/ 3198 h 10000"/>
                    <a:gd name="connsiteX131" fmla="*/ 1515 w 10000"/>
                    <a:gd name="connsiteY131" fmla="*/ 3148 h 10000"/>
                    <a:gd name="connsiteX132" fmla="*/ 1570 w 10000"/>
                    <a:gd name="connsiteY132" fmla="*/ 3100 h 10000"/>
                    <a:gd name="connsiteX133" fmla="*/ 1515 w 10000"/>
                    <a:gd name="connsiteY133" fmla="*/ 2996 h 10000"/>
                    <a:gd name="connsiteX134" fmla="*/ 1377 w 10000"/>
                    <a:gd name="connsiteY134" fmla="*/ 2944 h 10000"/>
                    <a:gd name="connsiteX135" fmla="*/ 1240 w 10000"/>
                    <a:gd name="connsiteY135" fmla="*/ 2944 h 10000"/>
                    <a:gd name="connsiteX136" fmla="*/ 1185 w 10000"/>
                    <a:gd name="connsiteY136" fmla="*/ 2912 h 10000"/>
                    <a:gd name="connsiteX137" fmla="*/ 1129 w 10000"/>
                    <a:gd name="connsiteY137" fmla="*/ 2912 h 10000"/>
                    <a:gd name="connsiteX138" fmla="*/ 1047 w 10000"/>
                    <a:gd name="connsiteY138" fmla="*/ 2981 h 10000"/>
                    <a:gd name="connsiteX139" fmla="*/ 1047 w 10000"/>
                    <a:gd name="connsiteY139" fmla="*/ 3030 h 10000"/>
                    <a:gd name="connsiteX140" fmla="*/ 992 w 10000"/>
                    <a:gd name="connsiteY140" fmla="*/ 3063 h 10000"/>
                    <a:gd name="connsiteX141" fmla="*/ 992 w 10000"/>
                    <a:gd name="connsiteY141" fmla="*/ 3115 h 10000"/>
                    <a:gd name="connsiteX142" fmla="*/ 992 w 10000"/>
                    <a:gd name="connsiteY142" fmla="*/ 3115 h 10000"/>
                    <a:gd name="connsiteX143" fmla="*/ 992 w 10000"/>
                    <a:gd name="connsiteY143" fmla="*/ 3148 h 10000"/>
                    <a:gd name="connsiteX144" fmla="*/ 937 w 10000"/>
                    <a:gd name="connsiteY144" fmla="*/ 3183 h 10000"/>
                    <a:gd name="connsiteX145" fmla="*/ 937 w 10000"/>
                    <a:gd name="connsiteY145" fmla="*/ 3183 h 10000"/>
                    <a:gd name="connsiteX146" fmla="*/ 909 w 10000"/>
                    <a:gd name="connsiteY146" fmla="*/ 3148 h 10000"/>
                    <a:gd name="connsiteX147" fmla="*/ 854 w 10000"/>
                    <a:gd name="connsiteY147" fmla="*/ 3148 h 10000"/>
                    <a:gd name="connsiteX148" fmla="*/ 744 w 10000"/>
                    <a:gd name="connsiteY148" fmla="*/ 3063 h 10000"/>
                    <a:gd name="connsiteX149" fmla="*/ 606 w 10000"/>
                    <a:gd name="connsiteY149" fmla="*/ 3030 h 10000"/>
                    <a:gd name="connsiteX150" fmla="*/ 579 w 10000"/>
                    <a:gd name="connsiteY150" fmla="*/ 2981 h 10000"/>
                    <a:gd name="connsiteX151" fmla="*/ 523 w 10000"/>
                    <a:gd name="connsiteY151" fmla="*/ 2912 h 10000"/>
                    <a:gd name="connsiteX152" fmla="*/ 468 w 10000"/>
                    <a:gd name="connsiteY152" fmla="*/ 2864 h 10000"/>
                    <a:gd name="connsiteX153" fmla="*/ 468 w 10000"/>
                    <a:gd name="connsiteY153" fmla="*/ 2779 h 10000"/>
                    <a:gd name="connsiteX154" fmla="*/ 579 w 10000"/>
                    <a:gd name="connsiteY154" fmla="*/ 2711 h 10000"/>
                    <a:gd name="connsiteX155" fmla="*/ 579 w 10000"/>
                    <a:gd name="connsiteY155" fmla="*/ 2627 h 10000"/>
                    <a:gd name="connsiteX156" fmla="*/ 523 w 10000"/>
                    <a:gd name="connsiteY156" fmla="*/ 2541 h 10000"/>
                    <a:gd name="connsiteX157" fmla="*/ 468 w 10000"/>
                    <a:gd name="connsiteY157" fmla="*/ 2509 h 10000"/>
                    <a:gd name="connsiteX158" fmla="*/ 413 w 10000"/>
                    <a:gd name="connsiteY158" fmla="*/ 2425 h 10000"/>
                    <a:gd name="connsiteX159" fmla="*/ 386 w 10000"/>
                    <a:gd name="connsiteY159" fmla="*/ 2373 h 10000"/>
                    <a:gd name="connsiteX160" fmla="*/ 331 w 10000"/>
                    <a:gd name="connsiteY160" fmla="*/ 2341 h 10000"/>
                    <a:gd name="connsiteX161" fmla="*/ 331 w 10000"/>
                    <a:gd name="connsiteY161" fmla="*/ 2255 h 10000"/>
                    <a:gd name="connsiteX162" fmla="*/ 275 w 10000"/>
                    <a:gd name="connsiteY162" fmla="*/ 2220 h 10000"/>
                    <a:gd name="connsiteX163" fmla="*/ 220 w 10000"/>
                    <a:gd name="connsiteY163" fmla="*/ 2173 h 10000"/>
                    <a:gd name="connsiteX164" fmla="*/ 193 w 10000"/>
                    <a:gd name="connsiteY164" fmla="*/ 2103 h 10000"/>
                    <a:gd name="connsiteX165" fmla="*/ 193 w 10000"/>
                    <a:gd name="connsiteY165" fmla="*/ 2070 h 10000"/>
                    <a:gd name="connsiteX166" fmla="*/ 138 w 10000"/>
                    <a:gd name="connsiteY166" fmla="*/ 2021 h 10000"/>
                    <a:gd name="connsiteX167" fmla="*/ 83 w 10000"/>
                    <a:gd name="connsiteY167" fmla="*/ 1954 h 10000"/>
                    <a:gd name="connsiteX168" fmla="*/ 83 w 10000"/>
                    <a:gd name="connsiteY168" fmla="*/ 1902 h 10000"/>
                    <a:gd name="connsiteX169" fmla="*/ 83 w 10000"/>
                    <a:gd name="connsiteY169" fmla="*/ 1851 h 10000"/>
                    <a:gd name="connsiteX170" fmla="*/ 138 w 10000"/>
                    <a:gd name="connsiteY170" fmla="*/ 1785 h 10000"/>
                    <a:gd name="connsiteX171" fmla="*/ 138 w 10000"/>
                    <a:gd name="connsiteY171" fmla="*/ 1701 h 10000"/>
                    <a:gd name="connsiteX172" fmla="*/ 193 w 10000"/>
                    <a:gd name="connsiteY172" fmla="*/ 1650 h 10000"/>
                    <a:gd name="connsiteX173" fmla="*/ 220 w 10000"/>
                    <a:gd name="connsiteY173" fmla="*/ 1547 h 10000"/>
                    <a:gd name="connsiteX174" fmla="*/ 220 w 10000"/>
                    <a:gd name="connsiteY174" fmla="*/ 1447 h 10000"/>
                    <a:gd name="connsiteX175" fmla="*/ 220 w 10000"/>
                    <a:gd name="connsiteY175" fmla="*/ 1380 h 10000"/>
                    <a:gd name="connsiteX176" fmla="*/ 220 w 10000"/>
                    <a:gd name="connsiteY176" fmla="*/ 1330 h 10000"/>
                    <a:gd name="connsiteX177" fmla="*/ 220 w 10000"/>
                    <a:gd name="connsiteY177" fmla="*/ 1231 h 10000"/>
                    <a:gd name="connsiteX178" fmla="*/ 275 w 10000"/>
                    <a:gd name="connsiteY178" fmla="*/ 1179 h 10000"/>
                    <a:gd name="connsiteX179" fmla="*/ 331 w 10000"/>
                    <a:gd name="connsiteY179" fmla="*/ 1144 h 10000"/>
                    <a:gd name="connsiteX180" fmla="*/ 386 w 10000"/>
                    <a:gd name="connsiteY180" fmla="*/ 1125 h 10000"/>
                    <a:gd name="connsiteX181" fmla="*/ 386 w 10000"/>
                    <a:gd name="connsiteY181" fmla="*/ 1060 h 10000"/>
                    <a:gd name="connsiteX182" fmla="*/ 331 w 10000"/>
                    <a:gd name="connsiteY182" fmla="*/ 1010 h 10000"/>
                    <a:gd name="connsiteX183" fmla="*/ 275 w 10000"/>
                    <a:gd name="connsiteY183" fmla="*/ 943 h 10000"/>
                    <a:gd name="connsiteX184" fmla="*/ 275 w 10000"/>
                    <a:gd name="connsiteY184" fmla="*/ 892 h 10000"/>
                    <a:gd name="connsiteX185" fmla="*/ 275 w 10000"/>
                    <a:gd name="connsiteY185" fmla="*/ 775 h 10000"/>
                    <a:gd name="connsiteX186" fmla="*/ 193 w 10000"/>
                    <a:gd name="connsiteY186" fmla="*/ 723 h 10000"/>
                    <a:gd name="connsiteX187" fmla="*/ 138 w 10000"/>
                    <a:gd name="connsiteY187" fmla="*/ 624 h 10000"/>
                    <a:gd name="connsiteX188" fmla="*/ 193 w 10000"/>
                    <a:gd name="connsiteY188" fmla="*/ 607 h 10000"/>
                    <a:gd name="connsiteX189" fmla="*/ 138 w 10000"/>
                    <a:gd name="connsiteY189" fmla="*/ 573 h 10000"/>
                    <a:gd name="connsiteX190" fmla="*/ 138 w 10000"/>
                    <a:gd name="connsiteY190" fmla="*/ 419 h 10000"/>
                    <a:gd name="connsiteX191" fmla="*/ 83 w 10000"/>
                    <a:gd name="connsiteY191" fmla="*/ 403 h 10000"/>
                    <a:gd name="connsiteX192" fmla="*/ 55 w 10000"/>
                    <a:gd name="connsiteY192" fmla="*/ 337 h 10000"/>
                    <a:gd name="connsiteX193" fmla="*/ 0 w 10000"/>
                    <a:gd name="connsiteY193" fmla="*/ 287 h 10000"/>
                    <a:gd name="connsiteX194" fmla="*/ 55 w 10000"/>
                    <a:gd name="connsiteY194" fmla="*/ 252 h 10000"/>
                    <a:gd name="connsiteX195" fmla="*/ 55 w 10000"/>
                    <a:gd name="connsiteY195" fmla="*/ 169 h 10000"/>
                    <a:gd name="connsiteX196" fmla="*/ 83 w 10000"/>
                    <a:gd name="connsiteY196" fmla="*/ 85 h 10000"/>
                    <a:gd name="connsiteX197" fmla="*/ 220 w 10000"/>
                    <a:gd name="connsiteY197" fmla="*/ 49 h 10000"/>
                    <a:gd name="connsiteX198" fmla="*/ 331 w 10000"/>
                    <a:gd name="connsiteY198" fmla="*/ 0 h 10000"/>
                    <a:gd name="connsiteX199" fmla="*/ 4408 w 10000"/>
                    <a:gd name="connsiteY199" fmla="*/ 2593 h 10000"/>
                    <a:gd name="connsiteX200" fmla="*/ 4545 w 10000"/>
                    <a:gd name="connsiteY200" fmla="*/ 2779 h 10000"/>
                    <a:gd name="connsiteX201" fmla="*/ 4628 w 10000"/>
                    <a:gd name="connsiteY201" fmla="*/ 2864 h 10000"/>
                    <a:gd name="connsiteX202" fmla="*/ 6804 w 10000"/>
                    <a:gd name="connsiteY202" fmla="*/ 4965 h 10000"/>
                    <a:gd name="connsiteX203" fmla="*/ 7190 w 10000"/>
                    <a:gd name="connsiteY203" fmla="*/ 5405 h 10000"/>
                    <a:gd name="connsiteX204" fmla="*/ 7521 w 10000"/>
                    <a:gd name="connsiteY204" fmla="*/ 5724 h 10000"/>
                    <a:gd name="connsiteX205" fmla="*/ 7851 w 10000"/>
                    <a:gd name="connsiteY205" fmla="*/ 6045 h 10000"/>
                    <a:gd name="connsiteX206" fmla="*/ 8705 w 10000"/>
                    <a:gd name="connsiteY206" fmla="*/ 6853 h 10000"/>
                    <a:gd name="connsiteX207" fmla="*/ 8953 w 10000"/>
                    <a:gd name="connsiteY207" fmla="*/ 7103 h 10000"/>
                    <a:gd name="connsiteX208" fmla="*/ 9174 w 10000"/>
                    <a:gd name="connsiteY208" fmla="*/ 7324 h 10000"/>
                    <a:gd name="connsiteX209" fmla="*/ 9339 w 10000"/>
                    <a:gd name="connsiteY209" fmla="*/ 7457 h 10000"/>
                    <a:gd name="connsiteX210" fmla="*/ 9477 w 10000"/>
                    <a:gd name="connsiteY210" fmla="*/ 7576 h 10000"/>
                    <a:gd name="connsiteX211" fmla="*/ 9504 w 10000"/>
                    <a:gd name="connsiteY211" fmla="*/ 7659 h 10000"/>
                    <a:gd name="connsiteX212" fmla="*/ 9559 w 10000"/>
                    <a:gd name="connsiteY212" fmla="*/ 7728 h 10000"/>
                    <a:gd name="connsiteX213" fmla="*/ 9559 w 10000"/>
                    <a:gd name="connsiteY213" fmla="*/ 7829 h 10000"/>
                    <a:gd name="connsiteX214" fmla="*/ 9669 w 10000"/>
                    <a:gd name="connsiteY214" fmla="*/ 8014 h 10000"/>
                    <a:gd name="connsiteX215" fmla="*/ 9697 w 10000"/>
                    <a:gd name="connsiteY215" fmla="*/ 8098 h 10000"/>
                    <a:gd name="connsiteX216" fmla="*/ 9752 w 10000"/>
                    <a:gd name="connsiteY216" fmla="*/ 8148 h 10000"/>
                    <a:gd name="connsiteX217" fmla="*/ 9835 w 10000"/>
                    <a:gd name="connsiteY217" fmla="*/ 8250 h 10000"/>
                    <a:gd name="connsiteX218" fmla="*/ 9945 w 10000"/>
                    <a:gd name="connsiteY218" fmla="*/ 8300 h 10000"/>
                    <a:gd name="connsiteX219" fmla="*/ 10000 w 10000"/>
                    <a:gd name="connsiteY219" fmla="*/ 8384 h 10000"/>
                    <a:gd name="connsiteX220" fmla="*/ 10000 w 10000"/>
                    <a:gd name="connsiteY220" fmla="*/ 8451 h 10000"/>
                    <a:gd name="connsiteX221" fmla="*/ 10000 w 10000"/>
                    <a:gd name="connsiteY221" fmla="*/ 8502 h 10000"/>
                    <a:gd name="connsiteX222" fmla="*/ 9945 w 10000"/>
                    <a:gd name="connsiteY222" fmla="*/ 8536 h 10000"/>
                    <a:gd name="connsiteX223" fmla="*/ 9835 w 10000"/>
                    <a:gd name="connsiteY223" fmla="*/ 8551 h 10000"/>
                    <a:gd name="connsiteX224" fmla="*/ 9752 w 10000"/>
                    <a:gd name="connsiteY224" fmla="*/ 8585 h 10000"/>
                    <a:gd name="connsiteX225" fmla="*/ 9669 w 10000"/>
                    <a:gd name="connsiteY225" fmla="*/ 8618 h 10000"/>
                    <a:gd name="connsiteX226" fmla="*/ 9559 w 10000"/>
                    <a:gd name="connsiteY226" fmla="*/ 8670 h 10000"/>
                    <a:gd name="connsiteX227" fmla="*/ 9504 w 10000"/>
                    <a:gd name="connsiteY227" fmla="*/ 8740 h 10000"/>
                    <a:gd name="connsiteX228" fmla="*/ 9421 w 10000"/>
                    <a:gd name="connsiteY228" fmla="*/ 8740 h 10000"/>
                    <a:gd name="connsiteX229" fmla="*/ 9366 w 10000"/>
                    <a:gd name="connsiteY229" fmla="*/ 8787 h 10000"/>
                    <a:gd name="connsiteX230" fmla="*/ 9366 w 10000"/>
                    <a:gd name="connsiteY230" fmla="*/ 8856 h 10000"/>
                    <a:gd name="connsiteX231" fmla="*/ 9366 w 10000"/>
                    <a:gd name="connsiteY231" fmla="*/ 8940 h 10000"/>
                    <a:gd name="connsiteX232" fmla="*/ 9366 w 10000"/>
                    <a:gd name="connsiteY232" fmla="*/ 8989 h 10000"/>
                    <a:gd name="connsiteX233" fmla="*/ 9284 w 10000"/>
                    <a:gd name="connsiteY233" fmla="*/ 9057 h 10000"/>
                    <a:gd name="connsiteX234" fmla="*/ 9284 w 10000"/>
                    <a:gd name="connsiteY234" fmla="*/ 9108 h 10000"/>
                    <a:gd name="connsiteX235" fmla="*/ 9284 w 10000"/>
                    <a:gd name="connsiteY235" fmla="*/ 9144 h 10000"/>
                    <a:gd name="connsiteX236" fmla="*/ 9229 w 10000"/>
                    <a:gd name="connsiteY236" fmla="*/ 9174 h 10000"/>
                    <a:gd name="connsiteX237" fmla="*/ 9174 w 10000"/>
                    <a:gd name="connsiteY237" fmla="*/ 9192 h 10000"/>
                    <a:gd name="connsiteX238" fmla="*/ 9146 w 10000"/>
                    <a:gd name="connsiteY238" fmla="*/ 9225 h 10000"/>
                    <a:gd name="connsiteX239" fmla="*/ 9091 w 10000"/>
                    <a:gd name="connsiteY239" fmla="*/ 9260 h 10000"/>
                    <a:gd name="connsiteX240" fmla="*/ 9036 w 10000"/>
                    <a:gd name="connsiteY240" fmla="*/ 9276 h 10000"/>
                    <a:gd name="connsiteX241" fmla="*/ 8953 w 10000"/>
                    <a:gd name="connsiteY241" fmla="*/ 9309 h 10000"/>
                    <a:gd name="connsiteX242" fmla="*/ 8898 w 10000"/>
                    <a:gd name="connsiteY242" fmla="*/ 9345 h 10000"/>
                    <a:gd name="connsiteX243" fmla="*/ 8898 w 10000"/>
                    <a:gd name="connsiteY243" fmla="*/ 9376 h 10000"/>
                    <a:gd name="connsiteX244" fmla="*/ 8898 w 10000"/>
                    <a:gd name="connsiteY244" fmla="*/ 9394 h 10000"/>
                    <a:gd name="connsiteX245" fmla="*/ 8898 w 10000"/>
                    <a:gd name="connsiteY245" fmla="*/ 9428 h 10000"/>
                    <a:gd name="connsiteX246" fmla="*/ 8953 w 10000"/>
                    <a:gd name="connsiteY246" fmla="*/ 9461 h 10000"/>
                    <a:gd name="connsiteX247" fmla="*/ 8898 w 10000"/>
                    <a:gd name="connsiteY247" fmla="*/ 9513 h 10000"/>
                    <a:gd name="connsiteX248" fmla="*/ 8843 w 10000"/>
                    <a:gd name="connsiteY248" fmla="*/ 9581 h 10000"/>
                    <a:gd name="connsiteX249" fmla="*/ 8843 w 10000"/>
                    <a:gd name="connsiteY249" fmla="*/ 9598 h 10000"/>
                    <a:gd name="connsiteX250" fmla="*/ 8953 w 10000"/>
                    <a:gd name="connsiteY250" fmla="*/ 9629 h 10000"/>
                    <a:gd name="connsiteX251" fmla="*/ 8981 w 10000"/>
                    <a:gd name="connsiteY251" fmla="*/ 9697 h 10000"/>
                    <a:gd name="connsiteX252" fmla="*/ 9036 w 10000"/>
                    <a:gd name="connsiteY252" fmla="*/ 9714 h 10000"/>
                    <a:gd name="connsiteX253" fmla="*/ 9146 w 10000"/>
                    <a:gd name="connsiteY253" fmla="*/ 9745 h 10000"/>
                    <a:gd name="connsiteX254" fmla="*/ 9146 w 10000"/>
                    <a:gd name="connsiteY254" fmla="*/ 9782 h 10000"/>
                    <a:gd name="connsiteX255" fmla="*/ 9146 w 10000"/>
                    <a:gd name="connsiteY255" fmla="*/ 9797 h 10000"/>
                    <a:gd name="connsiteX256" fmla="*/ 9146 w 10000"/>
                    <a:gd name="connsiteY256" fmla="*/ 9832 h 10000"/>
                    <a:gd name="connsiteX257" fmla="*/ 9091 w 10000"/>
                    <a:gd name="connsiteY257" fmla="*/ 9899 h 10000"/>
                    <a:gd name="connsiteX258" fmla="*/ 9036 w 10000"/>
                    <a:gd name="connsiteY258" fmla="*/ 9916 h 10000"/>
                    <a:gd name="connsiteX259" fmla="*/ 8981 w 10000"/>
                    <a:gd name="connsiteY259" fmla="*/ 9947 h 10000"/>
                    <a:gd name="connsiteX260" fmla="*/ 8953 w 10000"/>
                    <a:gd name="connsiteY260" fmla="*/ 9985 h 10000"/>
                    <a:gd name="connsiteX261" fmla="*/ 8898 w 10000"/>
                    <a:gd name="connsiteY261" fmla="*/ 9985 h 10000"/>
                    <a:gd name="connsiteX262" fmla="*/ 8843 w 10000"/>
                    <a:gd name="connsiteY262" fmla="*/ 9947 h 10000"/>
                    <a:gd name="connsiteX263" fmla="*/ 8815 w 10000"/>
                    <a:gd name="connsiteY263" fmla="*/ 9947 h 10000"/>
                    <a:gd name="connsiteX264" fmla="*/ 8705 w 10000"/>
                    <a:gd name="connsiteY264" fmla="*/ 9947 h 10000"/>
                    <a:gd name="connsiteX265" fmla="*/ 8705 w 10000"/>
                    <a:gd name="connsiteY265" fmla="*/ 9985 h 10000"/>
                    <a:gd name="connsiteX266" fmla="*/ 8650 w 10000"/>
                    <a:gd name="connsiteY266" fmla="*/ 9985 h 10000"/>
                    <a:gd name="connsiteX267" fmla="*/ 8623 w 10000"/>
                    <a:gd name="connsiteY267" fmla="*/ 10000 h 10000"/>
                    <a:gd name="connsiteX268" fmla="*/ 8567 w 10000"/>
                    <a:gd name="connsiteY268" fmla="*/ 10000 h 10000"/>
                    <a:gd name="connsiteX0" fmla="*/ 8567 w 10000"/>
                    <a:gd name="connsiteY0" fmla="*/ 10000 h 10000"/>
                    <a:gd name="connsiteX1" fmla="*/ 8320 w 10000"/>
                    <a:gd name="connsiteY1" fmla="*/ 10000 h 10000"/>
                    <a:gd name="connsiteX2" fmla="*/ 8182 w 10000"/>
                    <a:gd name="connsiteY2" fmla="*/ 10000 h 10000"/>
                    <a:gd name="connsiteX3" fmla="*/ 8044 w 10000"/>
                    <a:gd name="connsiteY3" fmla="*/ 9947 h 10000"/>
                    <a:gd name="connsiteX4" fmla="*/ 7851 w 10000"/>
                    <a:gd name="connsiteY4" fmla="*/ 9947 h 10000"/>
                    <a:gd name="connsiteX5" fmla="*/ 7631 w 10000"/>
                    <a:gd name="connsiteY5" fmla="*/ 9947 h 10000"/>
                    <a:gd name="connsiteX6" fmla="*/ 7383 w 10000"/>
                    <a:gd name="connsiteY6" fmla="*/ 9899 h 10000"/>
                    <a:gd name="connsiteX7" fmla="*/ 7190 w 10000"/>
                    <a:gd name="connsiteY7" fmla="*/ 9868 h 10000"/>
                    <a:gd name="connsiteX8" fmla="*/ 6970 w 10000"/>
                    <a:gd name="connsiteY8" fmla="*/ 9868 h 10000"/>
                    <a:gd name="connsiteX9" fmla="*/ 6722 w 10000"/>
                    <a:gd name="connsiteY9" fmla="*/ 9868 h 10000"/>
                    <a:gd name="connsiteX10" fmla="*/ 6529 w 10000"/>
                    <a:gd name="connsiteY10" fmla="*/ 9832 h 10000"/>
                    <a:gd name="connsiteX11" fmla="*/ 6391 w 10000"/>
                    <a:gd name="connsiteY11" fmla="*/ 9797 h 10000"/>
                    <a:gd name="connsiteX12" fmla="*/ 6198 w 10000"/>
                    <a:gd name="connsiteY12" fmla="*/ 9797 h 10000"/>
                    <a:gd name="connsiteX13" fmla="*/ 6061 w 10000"/>
                    <a:gd name="connsiteY13" fmla="*/ 9782 h 10000"/>
                    <a:gd name="connsiteX14" fmla="*/ 5950 w 10000"/>
                    <a:gd name="connsiteY14" fmla="*/ 9745 h 10000"/>
                    <a:gd name="connsiteX15" fmla="*/ 5730 w 10000"/>
                    <a:gd name="connsiteY15" fmla="*/ 9745 h 10000"/>
                    <a:gd name="connsiteX16" fmla="*/ 5620 w 10000"/>
                    <a:gd name="connsiteY16" fmla="*/ 9782 h 10000"/>
                    <a:gd name="connsiteX17" fmla="*/ 5537 w 10000"/>
                    <a:gd name="connsiteY17" fmla="*/ 9714 h 10000"/>
                    <a:gd name="connsiteX18" fmla="*/ 5537 w 10000"/>
                    <a:gd name="connsiteY18" fmla="*/ 9662 h 10000"/>
                    <a:gd name="connsiteX19" fmla="*/ 5537 w 10000"/>
                    <a:gd name="connsiteY19" fmla="*/ 9544 h 10000"/>
                    <a:gd name="connsiteX20" fmla="*/ 5537 w 10000"/>
                    <a:gd name="connsiteY20" fmla="*/ 9544 h 10000"/>
                    <a:gd name="connsiteX21" fmla="*/ 5592 w 10000"/>
                    <a:gd name="connsiteY21" fmla="*/ 9477 h 10000"/>
                    <a:gd name="connsiteX22" fmla="*/ 5592 w 10000"/>
                    <a:gd name="connsiteY22" fmla="*/ 9477 h 10000"/>
                    <a:gd name="connsiteX23" fmla="*/ 5592 w 10000"/>
                    <a:gd name="connsiteY23" fmla="*/ 9376 h 10000"/>
                    <a:gd name="connsiteX24" fmla="*/ 5592 w 10000"/>
                    <a:gd name="connsiteY24" fmla="*/ 9260 h 10000"/>
                    <a:gd name="connsiteX25" fmla="*/ 5537 w 10000"/>
                    <a:gd name="connsiteY25" fmla="*/ 9144 h 10000"/>
                    <a:gd name="connsiteX26" fmla="*/ 5537 w 10000"/>
                    <a:gd name="connsiteY26" fmla="*/ 9075 h 10000"/>
                    <a:gd name="connsiteX27" fmla="*/ 5455 w 10000"/>
                    <a:gd name="connsiteY27" fmla="*/ 8989 h 10000"/>
                    <a:gd name="connsiteX28" fmla="*/ 5399 w 10000"/>
                    <a:gd name="connsiteY28" fmla="*/ 8904 h 10000"/>
                    <a:gd name="connsiteX29" fmla="*/ 5262 w 10000"/>
                    <a:gd name="connsiteY29" fmla="*/ 8821 h 10000"/>
                    <a:gd name="connsiteX30" fmla="*/ 5124 w 10000"/>
                    <a:gd name="connsiteY30" fmla="*/ 8703 h 10000"/>
                    <a:gd name="connsiteX31" fmla="*/ 4959 w 10000"/>
                    <a:gd name="connsiteY31" fmla="*/ 8618 h 10000"/>
                    <a:gd name="connsiteX32" fmla="*/ 4876 w 10000"/>
                    <a:gd name="connsiteY32" fmla="*/ 8469 h 10000"/>
                    <a:gd name="connsiteX33" fmla="*/ 4738 w 10000"/>
                    <a:gd name="connsiteY33" fmla="*/ 8351 h 10000"/>
                    <a:gd name="connsiteX34" fmla="*/ 4628 w 10000"/>
                    <a:gd name="connsiteY34" fmla="*/ 8300 h 10000"/>
                    <a:gd name="connsiteX35" fmla="*/ 4408 w 10000"/>
                    <a:gd name="connsiteY35" fmla="*/ 8266 h 10000"/>
                    <a:gd name="connsiteX36" fmla="*/ 4353 w 10000"/>
                    <a:gd name="connsiteY36" fmla="*/ 8214 h 10000"/>
                    <a:gd name="connsiteX37" fmla="*/ 4353 w 10000"/>
                    <a:gd name="connsiteY37" fmla="*/ 8129 h 10000"/>
                    <a:gd name="connsiteX38" fmla="*/ 4353 w 10000"/>
                    <a:gd name="connsiteY38" fmla="*/ 8065 h 10000"/>
                    <a:gd name="connsiteX39" fmla="*/ 4353 w 10000"/>
                    <a:gd name="connsiteY39" fmla="*/ 8014 h 10000"/>
                    <a:gd name="connsiteX40" fmla="*/ 4353 w 10000"/>
                    <a:gd name="connsiteY40" fmla="*/ 8014 h 10000"/>
                    <a:gd name="connsiteX41" fmla="*/ 4298 w 10000"/>
                    <a:gd name="connsiteY41" fmla="*/ 7946 h 10000"/>
                    <a:gd name="connsiteX42" fmla="*/ 4298 w 10000"/>
                    <a:gd name="connsiteY42" fmla="*/ 7927 h 10000"/>
                    <a:gd name="connsiteX43" fmla="*/ 4298 w 10000"/>
                    <a:gd name="connsiteY43" fmla="*/ 7927 h 10000"/>
                    <a:gd name="connsiteX44" fmla="*/ 4215 w 10000"/>
                    <a:gd name="connsiteY44" fmla="*/ 7895 h 10000"/>
                    <a:gd name="connsiteX45" fmla="*/ 4105 w 10000"/>
                    <a:gd name="connsiteY45" fmla="*/ 7860 h 10000"/>
                    <a:gd name="connsiteX46" fmla="*/ 4022 w 10000"/>
                    <a:gd name="connsiteY46" fmla="*/ 7895 h 10000"/>
                    <a:gd name="connsiteX47" fmla="*/ 3939 w 10000"/>
                    <a:gd name="connsiteY47" fmla="*/ 7927 h 10000"/>
                    <a:gd name="connsiteX48" fmla="*/ 3884 w 10000"/>
                    <a:gd name="connsiteY48" fmla="*/ 7860 h 10000"/>
                    <a:gd name="connsiteX49" fmla="*/ 3609 w 10000"/>
                    <a:gd name="connsiteY49" fmla="*/ 7728 h 10000"/>
                    <a:gd name="connsiteX50" fmla="*/ 3416 w 10000"/>
                    <a:gd name="connsiteY50" fmla="*/ 7629 h 10000"/>
                    <a:gd name="connsiteX51" fmla="*/ 3416 w 10000"/>
                    <a:gd name="connsiteY51" fmla="*/ 7576 h 10000"/>
                    <a:gd name="connsiteX52" fmla="*/ 3306 w 10000"/>
                    <a:gd name="connsiteY52" fmla="*/ 7523 h 10000"/>
                    <a:gd name="connsiteX53" fmla="*/ 3168 w 10000"/>
                    <a:gd name="connsiteY53" fmla="*/ 7425 h 10000"/>
                    <a:gd name="connsiteX54" fmla="*/ 3030 w 10000"/>
                    <a:gd name="connsiteY54" fmla="*/ 7324 h 10000"/>
                    <a:gd name="connsiteX55" fmla="*/ 2893 w 10000"/>
                    <a:gd name="connsiteY55" fmla="*/ 7289 h 10000"/>
                    <a:gd name="connsiteX56" fmla="*/ 2782 w 10000"/>
                    <a:gd name="connsiteY56" fmla="*/ 7289 h 10000"/>
                    <a:gd name="connsiteX57" fmla="*/ 2700 w 10000"/>
                    <a:gd name="connsiteY57" fmla="*/ 7289 h 10000"/>
                    <a:gd name="connsiteX58" fmla="*/ 2562 w 10000"/>
                    <a:gd name="connsiteY58" fmla="*/ 7223 h 10000"/>
                    <a:gd name="connsiteX59" fmla="*/ 2369 w 10000"/>
                    <a:gd name="connsiteY59" fmla="*/ 7103 h 10000"/>
                    <a:gd name="connsiteX60" fmla="*/ 2231 w 10000"/>
                    <a:gd name="connsiteY60" fmla="*/ 7055 h 10000"/>
                    <a:gd name="connsiteX61" fmla="*/ 2039 w 10000"/>
                    <a:gd name="connsiteY61" fmla="*/ 7019 h 10000"/>
                    <a:gd name="connsiteX62" fmla="*/ 1901 w 10000"/>
                    <a:gd name="connsiteY62" fmla="*/ 6970 h 10000"/>
                    <a:gd name="connsiteX63" fmla="*/ 1846 w 10000"/>
                    <a:gd name="connsiteY63" fmla="*/ 6902 h 10000"/>
                    <a:gd name="connsiteX64" fmla="*/ 1846 w 10000"/>
                    <a:gd name="connsiteY64" fmla="*/ 6817 h 10000"/>
                    <a:gd name="connsiteX65" fmla="*/ 1901 w 10000"/>
                    <a:gd name="connsiteY65" fmla="*/ 6800 h 10000"/>
                    <a:gd name="connsiteX66" fmla="*/ 1901 w 10000"/>
                    <a:gd name="connsiteY66" fmla="*/ 6701 h 10000"/>
                    <a:gd name="connsiteX67" fmla="*/ 1901 w 10000"/>
                    <a:gd name="connsiteY67" fmla="*/ 6617 h 10000"/>
                    <a:gd name="connsiteX68" fmla="*/ 1901 w 10000"/>
                    <a:gd name="connsiteY68" fmla="*/ 6566 h 10000"/>
                    <a:gd name="connsiteX69" fmla="*/ 1983 w 10000"/>
                    <a:gd name="connsiteY69" fmla="*/ 6481 h 10000"/>
                    <a:gd name="connsiteX70" fmla="*/ 2039 w 10000"/>
                    <a:gd name="connsiteY70" fmla="*/ 6413 h 10000"/>
                    <a:gd name="connsiteX71" fmla="*/ 2039 w 10000"/>
                    <a:gd name="connsiteY71" fmla="*/ 6363 h 10000"/>
                    <a:gd name="connsiteX72" fmla="*/ 1983 w 10000"/>
                    <a:gd name="connsiteY72" fmla="*/ 6295 h 10000"/>
                    <a:gd name="connsiteX73" fmla="*/ 1901 w 10000"/>
                    <a:gd name="connsiteY73" fmla="*/ 6210 h 10000"/>
                    <a:gd name="connsiteX74" fmla="*/ 1791 w 10000"/>
                    <a:gd name="connsiteY74" fmla="*/ 6179 h 10000"/>
                    <a:gd name="connsiteX75" fmla="*/ 1791 w 10000"/>
                    <a:gd name="connsiteY75" fmla="*/ 6128 h 10000"/>
                    <a:gd name="connsiteX76" fmla="*/ 1846 w 10000"/>
                    <a:gd name="connsiteY76" fmla="*/ 6045 h 10000"/>
                    <a:gd name="connsiteX77" fmla="*/ 1736 w 10000"/>
                    <a:gd name="connsiteY77" fmla="*/ 5925 h 10000"/>
                    <a:gd name="connsiteX78" fmla="*/ 1653 w 10000"/>
                    <a:gd name="connsiteY78" fmla="*/ 5840 h 10000"/>
                    <a:gd name="connsiteX79" fmla="*/ 1653 w 10000"/>
                    <a:gd name="connsiteY79" fmla="*/ 5758 h 10000"/>
                    <a:gd name="connsiteX80" fmla="*/ 1598 w 10000"/>
                    <a:gd name="connsiteY80" fmla="*/ 5673 h 10000"/>
                    <a:gd name="connsiteX81" fmla="*/ 1515 w 10000"/>
                    <a:gd name="connsiteY81" fmla="*/ 5607 h 10000"/>
                    <a:gd name="connsiteX82" fmla="*/ 1460 w 10000"/>
                    <a:gd name="connsiteY82" fmla="*/ 5487 h 10000"/>
                    <a:gd name="connsiteX83" fmla="*/ 1322 w 10000"/>
                    <a:gd name="connsiteY83" fmla="*/ 5353 h 10000"/>
                    <a:gd name="connsiteX84" fmla="*/ 1267 w 10000"/>
                    <a:gd name="connsiteY84" fmla="*/ 5286 h 10000"/>
                    <a:gd name="connsiteX85" fmla="*/ 1185 w 10000"/>
                    <a:gd name="connsiteY85" fmla="*/ 5167 h 10000"/>
                    <a:gd name="connsiteX86" fmla="*/ 1185 w 10000"/>
                    <a:gd name="connsiteY86" fmla="*/ 5118 h 10000"/>
                    <a:gd name="connsiteX87" fmla="*/ 1129 w 10000"/>
                    <a:gd name="connsiteY87" fmla="*/ 5052 h 10000"/>
                    <a:gd name="connsiteX88" fmla="*/ 1074 w 10000"/>
                    <a:gd name="connsiteY88" fmla="*/ 4965 h 10000"/>
                    <a:gd name="connsiteX89" fmla="*/ 1047 w 10000"/>
                    <a:gd name="connsiteY89" fmla="*/ 4916 h 10000"/>
                    <a:gd name="connsiteX90" fmla="*/ 937 w 10000"/>
                    <a:gd name="connsiteY90" fmla="*/ 4833 h 10000"/>
                    <a:gd name="connsiteX91" fmla="*/ 937 w 10000"/>
                    <a:gd name="connsiteY91" fmla="*/ 4764 h 10000"/>
                    <a:gd name="connsiteX92" fmla="*/ 992 w 10000"/>
                    <a:gd name="connsiteY92" fmla="*/ 4681 h 10000"/>
                    <a:gd name="connsiteX93" fmla="*/ 1047 w 10000"/>
                    <a:gd name="connsiteY93" fmla="*/ 4629 h 10000"/>
                    <a:gd name="connsiteX94" fmla="*/ 1074 w 10000"/>
                    <a:gd name="connsiteY94" fmla="*/ 4629 h 10000"/>
                    <a:gd name="connsiteX95" fmla="*/ 1129 w 10000"/>
                    <a:gd name="connsiteY95" fmla="*/ 4562 h 10000"/>
                    <a:gd name="connsiteX96" fmla="*/ 1240 w 10000"/>
                    <a:gd name="connsiteY96" fmla="*/ 4562 h 10000"/>
                    <a:gd name="connsiteX97" fmla="*/ 1240 w 10000"/>
                    <a:gd name="connsiteY97" fmla="*/ 4562 h 10000"/>
                    <a:gd name="connsiteX98" fmla="*/ 1267 w 10000"/>
                    <a:gd name="connsiteY98" fmla="*/ 4477 h 10000"/>
                    <a:gd name="connsiteX99" fmla="*/ 1267 w 10000"/>
                    <a:gd name="connsiteY99" fmla="*/ 4429 h 10000"/>
                    <a:gd name="connsiteX100" fmla="*/ 1322 w 10000"/>
                    <a:gd name="connsiteY100" fmla="*/ 4392 h 10000"/>
                    <a:gd name="connsiteX101" fmla="*/ 1267 w 10000"/>
                    <a:gd name="connsiteY101" fmla="*/ 4326 h 10000"/>
                    <a:gd name="connsiteX102" fmla="*/ 1267 w 10000"/>
                    <a:gd name="connsiteY102" fmla="*/ 4310 h 10000"/>
                    <a:gd name="connsiteX103" fmla="*/ 1240 w 10000"/>
                    <a:gd name="connsiteY103" fmla="*/ 4277 h 10000"/>
                    <a:gd name="connsiteX104" fmla="*/ 1240 w 10000"/>
                    <a:gd name="connsiteY104" fmla="*/ 4227 h 10000"/>
                    <a:gd name="connsiteX105" fmla="*/ 1074 w 10000"/>
                    <a:gd name="connsiteY105" fmla="*/ 4157 h 10000"/>
                    <a:gd name="connsiteX106" fmla="*/ 937 w 10000"/>
                    <a:gd name="connsiteY106" fmla="*/ 4123 h 10000"/>
                    <a:gd name="connsiteX107" fmla="*/ 909 w 10000"/>
                    <a:gd name="connsiteY107" fmla="*/ 4074 h 10000"/>
                    <a:gd name="connsiteX108" fmla="*/ 854 w 10000"/>
                    <a:gd name="connsiteY108" fmla="*/ 4023 h 10000"/>
                    <a:gd name="connsiteX109" fmla="*/ 799 w 10000"/>
                    <a:gd name="connsiteY109" fmla="*/ 3957 h 10000"/>
                    <a:gd name="connsiteX110" fmla="*/ 799 w 10000"/>
                    <a:gd name="connsiteY110" fmla="*/ 3754 h 10000"/>
                    <a:gd name="connsiteX111" fmla="*/ 799 w 10000"/>
                    <a:gd name="connsiteY111" fmla="*/ 3668 h 10000"/>
                    <a:gd name="connsiteX112" fmla="*/ 854 w 10000"/>
                    <a:gd name="connsiteY112" fmla="*/ 3585 h 10000"/>
                    <a:gd name="connsiteX113" fmla="*/ 854 w 10000"/>
                    <a:gd name="connsiteY113" fmla="*/ 3503 h 10000"/>
                    <a:gd name="connsiteX114" fmla="*/ 854 w 10000"/>
                    <a:gd name="connsiteY114" fmla="*/ 3398 h 10000"/>
                    <a:gd name="connsiteX115" fmla="*/ 854 w 10000"/>
                    <a:gd name="connsiteY115" fmla="*/ 3350 h 10000"/>
                    <a:gd name="connsiteX116" fmla="*/ 909 w 10000"/>
                    <a:gd name="connsiteY116" fmla="*/ 3299 h 10000"/>
                    <a:gd name="connsiteX117" fmla="*/ 992 w 10000"/>
                    <a:gd name="connsiteY117" fmla="*/ 3350 h 10000"/>
                    <a:gd name="connsiteX118" fmla="*/ 1047 w 10000"/>
                    <a:gd name="connsiteY118" fmla="*/ 3398 h 10000"/>
                    <a:gd name="connsiteX119" fmla="*/ 1047 w 10000"/>
                    <a:gd name="connsiteY119" fmla="*/ 3468 h 10000"/>
                    <a:gd name="connsiteX120" fmla="*/ 1074 w 10000"/>
                    <a:gd name="connsiteY120" fmla="*/ 3503 h 10000"/>
                    <a:gd name="connsiteX121" fmla="*/ 1185 w 10000"/>
                    <a:gd name="connsiteY121" fmla="*/ 3551 h 10000"/>
                    <a:gd name="connsiteX122" fmla="*/ 1185 w 10000"/>
                    <a:gd name="connsiteY122" fmla="*/ 3603 h 10000"/>
                    <a:gd name="connsiteX123" fmla="*/ 1240 w 10000"/>
                    <a:gd name="connsiteY123" fmla="*/ 3636 h 10000"/>
                    <a:gd name="connsiteX124" fmla="*/ 1267 w 10000"/>
                    <a:gd name="connsiteY124" fmla="*/ 3585 h 10000"/>
                    <a:gd name="connsiteX125" fmla="*/ 1240 w 10000"/>
                    <a:gd name="connsiteY125" fmla="*/ 3521 h 10000"/>
                    <a:gd name="connsiteX126" fmla="*/ 1240 w 10000"/>
                    <a:gd name="connsiteY126" fmla="*/ 3434 h 10000"/>
                    <a:gd name="connsiteX127" fmla="*/ 1240 w 10000"/>
                    <a:gd name="connsiteY127" fmla="*/ 3382 h 10000"/>
                    <a:gd name="connsiteX128" fmla="*/ 1240 w 10000"/>
                    <a:gd name="connsiteY128" fmla="*/ 3317 h 10000"/>
                    <a:gd name="connsiteX129" fmla="*/ 1267 w 10000"/>
                    <a:gd name="connsiteY129" fmla="*/ 3266 h 10000"/>
                    <a:gd name="connsiteX130" fmla="*/ 1377 w 10000"/>
                    <a:gd name="connsiteY130" fmla="*/ 3198 h 10000"/>
                    <a:gd name="connsiteX131" fmla="*/ 1515 w 10000"/>
                    <a:gd name="connsiteY131" fmla="*/ 3148 h 10000"/>
                    <a:gd name="connsiteX132" fmla="*/ 1570 w 10000"/>
                    <a:gd name="connsiteY132" fmla="*/ 3100 h 10000"/>
                    <a:gd name="connsiteX133" fmla="*/ 1515 w 10000"/>
                    <a:gd name="connsiteY133" fmla="*/ 2996 h 10000"/>
                    <a:gd name="connsiteX134" fmla="*/ 1377 w 10000"/>
                    <a:gd name="connsiteY134" fmla="*/ 2944 h 10000"/>
                    <a:gd name="connsiteX135" fmla="*/ 1240 w 10000"/>
                    <a:gd name="connsiteY135" fmla="*/ 2944 h 10000"/>
                    <a:gd name="connsiteX136" fmla="*/ 1185 w 10000"/>
                    <a:gd name="connsiteY136" fmla="*/ 2912 h 10000"/>
                    <a:gd name="connsiteX137" fmla="*/ 1129 w 10000"/>
                    <a:gd name="connsiteY137" fmla="*/ 2912 h 10000"/>
                    <a:gd name="connsiteX138" fmla="*/ 1047 w 10000"/>
                    <a:gd name="connsiteY138" fmla="*/ 2981 h 10000"/>
                    <a:gd name="connsiteX139" fmla="*/ 1047 w 10000"/>
                    <a:gd name="connsiteY139" fmla="*/ 3030 h 10000"/>
                    <a:gd name="connsiteX140" fmla="*/ 992 w 10000"/>
                    <a:gd name="connsiteY140" fmla="*/ 3063 h 10000"/>
                    <a:gd name="connsiteX141" fmla="*/ 992 w 10000"/>
                    <a:gd name="connsiteY141" fmla="*/ 3115 h 10000"/>
                    <a:gd name="connsiteX142" fmla="*/ 992 w 10000"/>
                    <a:gd name="connsiteY142" fmla="*/ 3115 h 10000"/>
                    <a:gd name="connsiteX143" fmla="*/ 992 w 10000"/>
                    <a:gd name="connsiteY143" fmla="*/ 3148 h 10000"/>
                    <a:gd name="connsiteX144" fmla="*/ 937 w 10000"/>
                    <a:gd name="connsiteY144" fmla="*/ 3183 h 10000"/>
                    <a:gd name="connsiteX145" fmla="*/ 937 w 10000"/>
                    <a:gd name="connsiteY145" fmla="*/ 3183 h 10000"/>
                    <a:gd name="connsiteX146" fmla="*/ 909 w 10000"/>
                    <a:gd name="connsiteY146" fmla="*/ 3148 h 10000"/>
                    <a:gd name="connsiteX147" fmla="*/ 854 w 10000"/>
                    <a:gd name="connsiteY147" fmla="*/ 3148 h 10000"/>
                    <a:gd name="connsiteX148" fmla="*/ 744 w 10000"/>
                    <a:gd name="connsiteY148" fmla="*/ 3063 h 10000"/>
                    <a:gd name="connsiteX149" fmla="*/ 606 w 10000"/>
                    <a:gd name="connsiteY149" fmla="*/ 3030 h 10000"/>
                    <a:gd name="connsiteX150" fmla="*/ 579 w 10000"/>
                    <a:gd name="connsiteY150" fmla="*/ 2981 h 10000"/>
                    <a:gd name="connsiteX151" fmla="*/ 523 w 10000"/>
                    <a:gd name="connsiteY151" fmla="*/ 2912 h 10000"/>
                    <a:gd name="connsiteX152" fmla="*/ 468 w 10000"/>
                    <a:gd name="connsiteY152" fmla="*/ 2864 h 10000"/>
                    <a:gd name="connsiteX153" fmla="*/ 468 w 10000"/>
                    <a:gd name="connsiteY153" fmla="*/ 2779 h 10000"/>
                    <a:gd name="connsiteX154" fmla="*/ 579 w 10000"/>
                    <a:gd name="connsiteY154" fmla="*/ 2711 h 10000"/>
                    <a:gd name="connsiteX155" fmla="*/ 579 w 10000"/>
                    <a:gd name="connsiteY155" fmla="*/ 2627 h 10000"/>
                    <a:gd name="connsiteX156" fmla="*/ 523 w 10000"/>
                    <a:gd name="connsiteY156" fmla="*/ 2541 h 10000"/>
                    <a:gd name="connsiteX157" fmla="*/ 468 w 10000"/>
                    <a:gd name="connsiteY157" fmla="*/ 2509 h 10000"/>
                    <a:gd name="connsiteX158" fmla="*/ 413 w 10000"/>
                    <a:gd name="connsiteY158" fmla="*/ 2425 h 10000"/>
                    <a:gd name="connsiteX159" fmla="*/ 386 w 10000"/>
                    <a:gd name="connsiteY159" fmla="*/ 2373 h 10000"/>
                    <a:gd name="connsiteX160" fmla="*/ 331 w 10000"/>
                    <a:gd name="connsiteY160" fmla="*/ 2341 h 10000"/>
                    <a:gd name="connsiteX161" fmla="*/ 331 w 10000"/>
                    <a:gd name="connsiteY161" fmla="*/ 2255 h 10000"/>
                    <a:gd name="connsiteX162" fmla="*/ 275 w 10000"/>
                    <a:gd name="connsiteY162" fmla="*/ 2220 h 10000"/>
                    <a:gd name="connsiteX163" fmla="*/ 220 w 10000"/>
                    <a:gd name="connsiteY163" fmla="*/ 2173 h 10000"/>
                    <a:gd name="connsiteX164" fmla="*/ 193 w 10000"/>
                    <a:gd name="connsiteY164" fmla="*/ 2103 h 10000"/>
                    <a:gd name="connsiteX165" fmla="*/ 193 w 10000"/>
                    <a:gd name="connsiteY165" fmla="*/ 2070 h 10000"/>
                    <a:gd name="connsiteX166" fmla="*/ 138 w 10000"/>
                    <a:gd name="connsiteY166" fmla="*/ 2021 h 10000"/>
                    <a:gd name="connsiteX167" fmla="*/ 83 w 10000"/>
                    <a:gd name="connsiteY167" fmla="*/ 1954 h 10000"/>
                    <a:gd name="connsiteX168" fmla="*/ 83 w 10000"/>
                    <a:gd name="connsiteY168" fmla="*/ 1902 h 10000"/>
                    <a:gd name="connsiteX169" fmla="*/ 83 w 10000"/>
                    <a:gd name="connsiteY169" fmla="*/ 1851 h 10000"/>
                    <a:gd name="connsiteX170" fmla="*/ 138 w 10000"/>
                    <a:gd name="connsiteY170" fmla="*/ 1785 h 10000"/>
                    <a:gd name="connsiteX171" fmla="*/ 138 w 10000"/>
                    <a:gd name="connsiteY171" fmla="*/ 1701 h 10000"/>
                    <a:gd name="connsiteX172" fmla="*/ 193 w 10000"/>
                    <a:gd name="connsiteY172" fmla="*/ 1650 h 10000"/>
                    <a:gd name="connsiteX173" fmla="*/ 220 w 10000"/>
                    <a:gd name="connsiteY173" fmla="*/ 1547 h 10000"/>
                    <a:gd name="connsiteX174" fmla="*/ 220 w 10000"/>
                    <a:gd name="connsiteY174" fmla="*/ 1447 h 10000"/>
                    <a:gd name="connsiteX175" fmla="*/ 220 w 10000"/>
                    <a:gd name="connsiteY175" fmla="*/ 1380 h 10000"/>
                    <a:gd name="connsiteX176" fmla="*/ 220 w 10000"/>
                    <a:gd name="connsiteY176" fmla="*/ 1330 h 10000"/>
                    <a:gd name="connsiteX177" fmla="*/ 220 w 10000"/>
                    <a:gd name="connsiteY177" fmla="*/ 1231 h 10000"/>
                    <a:gd name="connsiteX178" fmla="*/ 275 w 10000"/>
                    <a:gd name="connsiteY178" fmla="*/ 1179 h 10000"/>
                    <a:gd name="connsiteX179" fmla="*/ 331 w 10000"/>
                    <a:gd name="connsiteY179" fmla="*/ 1144 h 10000"/>
                    <a:gd name="connsiteX180" fmla="*/ 386 w 10000"/>
                    <a:gd name="connsiteY180" fmla="*/ 1125 h 10000"/>
                    <a:gd name="connsiteX181" fmla="*/ 386 w 10000"/>
                    <a:gd name="connsiteY181" fmla="*/ 1060 h 10000"/>
                    <a:gd name="connsiteX182" fmla="*/ 331 w 10000"/>
                    <a:gd name="connsiteY182" fmla="*/ 1010 h 10000"/>
                    <a:gd name="connsiteX183" fmla="*/ 275 w 10000"/>
                    <a:gd name="connsiteY183" fmla="*/ 943 h 10000"/>
                    <a:gd name="connsiteX184" fmla="*/ 275 w 10000"/>
                    <a:gd name="connsiteY184" fmla="*/ 892 h 10000"/>
                    <a:gd name="connsiteX185" fmla="*/ 275 w 10000"/>
                    <a:gd name="connsiteY185" fmla="*/ 775 h 10000"/>
                    <a:gd name="connsiteX186" fmla="*/ 193 w 10000"/>
                    <a:gd name="connsiteY186" fmla="*/ 723 h 10000"/>
                    <a:gd name="connsiteX187" fmla="*/ 138 w 10000"/>
                    <a:gd name="connsiteY187" fmla="*/ 624 h 10000"/>
                    <a:gd name="connsiteX188" fmla="*/ 193 w 10000"/>
                    <a:gd name="connsiteY188" fmla="*/ 607 h 10000"/>
                    <a:gd name="connsiteX189" fmla="*/ 138 w 10000"/>
                    <a:gd name="connsiteY189" fmla="*/ 573 h 10000"/>
                    <a:gd name="connsiteX190" fmla="*/ 138 w 10000"/>
                    <a:gd name="connsiteY190" fmla="*/ 419 h 10000"/>
                    <a:gd name="connsiteX191" fmla="*/ 83 w 10000"/>
                    <a:gd name="connsiteY191" fmla="*/ 403 h 10000"/>
                    <a:gd name="connsiteX192" fmla="*/ 55 w 10000"/>
                    <a:gd name="connsiteY192" fmla="*/ 337 h 10000"/>
                    <a:gd name="connsiteX193" fmla="*/ 0 w 10000"/>
                    <a:gd name="connsiteY193" fmla="*/ 287 h 10000"/>
                    <a:gd name="connsiteX194" fmla="*/ 55 w 10000"/>
                    <a:gd name="connsiteY194" fmla="*/ 252 h 10000"/>
                    <a:gd name="connsiteX195" fmla="*/ 55 w 10000"/>
                    <a:gd name="connsiteY195" fmla="*/ 169 h 10000"/>
                    <a:gd name="connsiteX196" fmla="*/ 83 w 10000"/>
                    <a:gd name="connsiteY196" fmla="*/ 85 h 10000"/>
                    <a:gd name="connsiteX197" fmla="*/ 220 w 10000"/>
                    <a:gd name="connsiteY197" fmla="*/ 49 h 10000"/>
                    <a:gd name="connsiteX198" fmla="*/ 331 w 10000"/>
                    <a:gd name="connsiteY198" fmla="*/ 0 h 10000"/>
                    <a:gd name="connsiteX199" fmla="*/ 4408 w 10000"/>
                    <a:gd name="connsiteY199" fmla="*/ 2593 h 10000"/>
                    <a:gd name="connsiteX200" fmla="*/ 4545 w 10000"/>
                    <a:gd name="connsiteY200" fmla="*/ 2779 h 10000"/>
                    <a:gd name="connsiteX201" fmla="*/ 6804 w 10000"/>
                    <a:gd name="connsiteY201" fmla="*/ 4965 h 10000"/>
                    <a:gd name="connsiteX202" fmla="*/ 7190 w 10000"/>
                    <a:gd name="connsiteY202" fmla="*/ 5405 h 10000"/>
                    <a:gd name="connsiteX203" fmla="*/ 7521 w 10000"/>
                    <a:gd name="connsiteY203" fmla="*/ 5724 h 10000"/>
                    <a:gd name="connsiteX204" fmla="*/ 7851 w 10000"/>
                    <a:gd name="connsiteY204" fmla="*/ 6045 h 10000"/>
                    <a:gd name="connsiteX205" fmla="*/ 8705 w 10000"/>
                    <a:gd name="connsiteY205" fmla="*/ 6853 h 10000"/>
                    <a:gd name="connsiteX206" fmla="*/ 8953 w 10000"/>
                    <a:gd name="connsiteY206" fmla="*/ 7103 h 10000"/>
                    <a:gd name="connsiteX207" fmla="*/ 9174 w 10000"/>
                    <a:gd name="connsiteY207" fmla="*/ 7324 h 10000"/>
                    <a:gd name="connsiteX208" fmla="*/ 9339 w 10000"/>
                    <a:gd name="connsiteY208" fmla="*/ 7457 h 10000"/>
                    <a:gd name="connsiteX209" fmla="*/ 9477 w 10000"/>
                    <a:gd name="connsiteY209" fmla="*/ 7576 h 10000"/>
                    <a:gd name="connsiteX210" fmla="*/ 9504 w 10000"/>
                    <a:gd name="connsiteY210" fmla="*/ 7659 h 10000"/>
                    <a:gd name="connsiteX211" fmla="*/ 9559 w 10000"/>
                    <a:gd name="connsiteY211" fmla="*/ 7728 h 10000"/>
                    <a:gd name="connsiteX212" fmla="*/ 9559 w 10000"/>
                    <a:gd name="connsiteY212" fmla="*/ 7829 h 10000"/>
                    <a:gd name="connsiteX213" fmla="*/ 9669 w 10000"/>
                    <a:gd name="connsiteY213" fmla="*/ 8014 h 10000"/>
                    <a:gd name="connsiteX214" fmla="*/ 9697 w 10000"/>
                    <a:gd name="connsiteY214" fmla="*/ 8098 h 10000"/>
                    <a:gd name="connsiteX215" fmla="*/ 9752 w 10000"/>
                    <a:gd name="connsiteY215" fmla="*/ 8148 h 10000"/>
                    <a:gd name="connsiteX216" fmla="*/ 9835 w 10000"/>
                    <a:gd name="connsiteY216" fmla="*/ 8250 h 10000"/>
                    <a:gd name="connsiteX217" fmla="*/ 9945 w 10000"/>
                    <a:gd name="connsiteY217" fmla="*/ 8300 h 10000"/>
                    <a:gd name="connsiteX218" fmla="*/ 10000 w 10000"/>
                    <a:gd name="connsiteY218" fmla="*/ 8384 h 10000"/>
                    <a:gd name="connsiteX219" fmla="*/ 10000 w 10000"/>
                    <a:gd name="connsiteY219" fmla="*/ 8451 h 10000"/>
                    <a:gd name="connsiteX220" fmla="*/ 10000 w 10000"/>
                    <a:gd name="connsiteY220" fmla="*/ 8502 h 10000"/>
                    <a:gd name="connsiteX221" fmla="*/ 9945 w 10000"/>
                    <a:gd name="connsiteY221" fmla="*/ 8536 h 10000"/>
                    <a:gd name="connsiteX222" fmla="*/ 9835 w 10000"/>
                    <a:gd name="connsiteY222" fmla="*/ 8551 h 10000"/>
                    <a:gd name="connsiteX223" fmla="*/ 9752 w 10000"/>
                    <a:gd name="connsiteY223" fmla="*/ 8585 h 10000"/>
                    <a:gd name="connsiteX224" fmla="*/ 9669 w 10000"/>
                    <a:gd name="connsiteY224" fmla="*/ 8618 h 10000"/>
                    <a:gd name="connsiteX225" fmla="*/ 9559 w 10000"/>
                    <a:gd name="connsiteY225" fmla="*/ 8670 h 10000"/>
                    <a:gd name="connsiteX226" fmla="*/ 9504 w 10000"/>
                    <a:gd name="connsiteY226" fmla="*/ 8740 h 10000"/>
                    <a:gd name="connsiteX227" fmla="*/ 9421 w 10000"/>
                    <a:gd name="connsiteY227" fmla="*/ 8740 h 10000"/>
                    <a:gd name="connsiteX228" fmla="*/ 9366 w 10000"/>
                    <a:gd name="connsiteY228" fmla="*/ 8787 h 10000"/>
                    <a:gd name="connsiteX229" fmla="*/ 9366 w 10000"/>
                    <a:gd name="connsiteY229" fmla="*/ 8856 h 10000"/>
                    <a:gd name="connsiteX230" fmla="*/ 9366 w 10000"/>
                    <a:gd name="connsiteY230" fmla="*/ 8940 h 10000"/>
                    <a:gd name="connsiteX231" fmla="*/ 9366 w 10000"/>
                    <a:gd name="connsiteY231" fmla="*/ 8989 h 10000"/>
                    <a:gd name="connsiteX232" fmla="*/ 9284 w 10000"/>
                    <a:gd name="connsiteY232" fmla="*/ 9057 h 10000"/>
                    <a:gd name="connsiteX233" fmla="*/ 9284 w 10000"/>
                    <a:gd name="connsiteY233" fmla="*/ 9108 h 10000"/>
                    <a:gd name="connsiteX234" fmla="*/ 9284 w 10000"/>
                    <a:gd name="connsiteY234" fmla="*/ 9144 h 10000"/>
                    <a:gd name="connsiteX235" fmla="*/ 9229 w 10000"/>
                    <a:gd name="connsiteY235" fmla="*/ 9174 h 10000"/>
                    <a:gd name="connsiteX236" fmla="*/ 9174 w 10000"/>
                    <a:gd name="connsiteY236" fmla="*/ 9192 h 10000"/>
                    <a:gd name="connsiteX237" fmla="*/ 9146 w 10000"/>
                    <a:gd name="connsiteY237" fmla="*/ 9225 h 10000"/>
                    <a:gd name="connsiteX238" fmla="*/ 9091 w 10000"/>
                    <a:gd name="connsiteY238" fmla="*/ 9260 h 10000"/>
                    <a:gd name="connsiteX239" fmla="*/ 9036 w 10000"/>
                    <a:gd name="connsiteY239" fmla="*/ 9276 h 10000"/>
                    <a:gd name="connsiteX240" fmla="*/ 8953 w 10000"/>
                    <a:gd name="connsiteY240" fmla="*/ 9309 h 10000"/>
                    <a:gd name="connsiteX241" fmla="*/ 8898 w 10000"/>
                    <a:gd name="connsiteY241" fmla="*/ 9345 h 10000"/>
                    <a:gd name="connsiteX242" fmla="*/ 8898 w 10000"/>
                    <a:gd name="connsiteY242" fmla="*/ 9376 h 10000"/>
                    <a:gd name="connsiteX243" fmla="*/ 8898 w 10000"/>
                    <a:gd name="connsiteY243" fmla="*/ 9394 h 10000"/>
                    <a:gd name="connsiteX244" fmla="*/ 8898 w 10000"/>
                    <a:gd name="connsiteY244" fmla="*/ 9428 h 10000"/>
                    <a:gd name="connsiteX245" fmla="*/ 8953 w 10000"/>
                    <a:gd name="connsiteY245" fmla="*/ 9461 h 10000"/>
                    <a:gd name="connsiteX246" fmla="*/ 8898 w 10000"/>
                    <a:gd name="connsiteY246" fmla="*/ 9513 h 10000"/>
                    <a:gd name="connsiteX247" fmla="*/ 8843 w 10000"/>
                    <a:gd name="connsiteY247" fmla="*/ 9581 h 10000"/>
                    <a:gd name="connsiteX248" fmla="*/ 8843 w 10000"/>
                    <a:gd name="connsiteY248" fmla="*/ 9598 h 10000"/>
                    <a:gd name="connsiteX249" fmla="*/ 8953 w 10000"/>
                    <a:gd name="connsiteY249" fmla="*/ 9629 h 10000"/>
                    <a:gd name="connsiteX250" fmla="*/ 8981 w 10000"/>
                    <a:gd name="connsiteY250" fmla="*/ 9697 h 10000"/>
                    <a:gd name="connsiteX251" fmla="*/ 9036 w 10000"/>
                    <a:gd name="connsiteY251" fmla="*/ 9714 h 10000"/>
                    <a:gd name="connsiteX252" fmla="*/ 9146 w 10000"/>
                    <a:gd name="connsiteY252" fmla="*/ 9745 h 10000"/>
                    <a:gd name="connsiteX253" fmla="*/ 9146 w 10000"/>
                    <a:gd name="connsiteY253" fmla="*/ 9782 h 10000"/>
                    <a:gd name="connsiteX254" fmla="*/ 9146 w 10000"/>
                    <a:gd name="connsiteY254" fmla="*/ 9797 h 10000"/>
                    <a:gd name="connsiteX255" fmla="*/ 9146 w 10000"/>
                    <a:gd name="connsiteY255" fmla="*/ 9832 h 10000"/>
                    <a:gd name="connsiteX256" fmla="*/ 9091 w 10000"/>
                    <a:gd name="connsiteY256" fmla="*/ 9899 h 10000"/>
                    <a:gd name="connsiteX257" fmla="*/ 9036 w 10000"/>
                    <a:gd name="connsiteY257" fmla="*/ 9916 h 10000"/>
                    <a:gd name="connsiteX258" fmla="*/ 8981 w 10000"/>
                    <a:gd name="connsiteY258" fmla="*/ 9947 h 10000"/>
                    <a:gd name="connsiteX259" fmla="*/ 8953 w 10000"/>
                    <a:gd name="connsiteY259" fmla="*/ 9985 h 10000"/>
                    <a:gd name="connsiteX260" fmla="*/ 8898 w 10000"/>
                    <a:gd name="connsiteY260" fmla="*/ 9985 h 10000"/>
                    <a:gd name="connsiteX261" fmla="*/ 8843 w 10000"/>
                    <a:gd name="connsiteY261" fmla="*/ 9947 h 10000"/>
                    <a:gd name="connsiteX262" fmla="*/ 8815 w 10000"/>
                    <a:gd name="connsiteY262" fmla="*/ 9947 h 10000"/>
                    <a:gd name="connsiteX263" fmla="*/ 8705 w 10000"/>
                    <a:gd name="connsiteY263" fmla="*/ 9947 h 10000"/>
                    <a:gd name="connsiteX264" fmla="*/ 8705 w 10000"/>
                    <a:gd name="connsiteY264" fmla="*/ 9985 h 10000"/>
                    <a:gd name="connsiteX265" fmla="*/ 8650 w 10000"/>
                    <a:gd name="connsiteY265" fmla="*/ 9985 h 10000"/>
                    <a:gd name="connsiteX266" fmla="*/ 8623 w 10000"/>
                    <a:gd name="connsiteY266" fmla="*/ 10000 h 10000"/>
                    <a:gd name="connsiteX267" fmla="*/ 8567 w 10000"/>
                    <a:gd name="connsiteY267" fmla="*/ 10000 h 10000"/>
                    <a:gd name="connsiteX0" fmla="*/ 8567 w 10000"/>
                    <a:gd name="connsiteY0" fmla="*/ 10000 h 10000"/>
                    <a:gd name="connsiteX1" fmla="*/ 8320 w 10000"/>
                    <a:gd name="connsiteY1" fmla="*/ 10000 h 10000"/>
                    <a:gd name="connsiteX2" fmla="*/ 8182 w 10000"/>
                    <a:gd name="connsiteY2" fmla="*/ 10000 h 10000"/>
                    <a:gd name="connsiteX3" fmla="*/ 8044 w 10000"/>
                    <a:gd name="connsiteY3" fmla="*/ 9947 h 10000"/>
                    <a:gd name="connsiteX4" fmla="*/ 7851 w 10000"/>
                    <a:gd name="connsiteY4" fmla="*/ 9947 h 10000"/>
                    <a:gd name="connsiteX5" fmla="*/ 7631 w 10000"/>
                    <a:gd name="connsiteY5" fmla="*/ 9947 h 10000"/>
                    <a:gd name="connsiteX6" fmla="*/ 7383 w 10000"/>
                    <a:gd name="connsiteY6" fmla="*/ 9899 h 10000"/>
                    <a:gd name="connsiteX7" fmla="*/ 7190 w 10000"/>
                    <a:gd name="connsiteY7" fmla="*/ 9868 h 10000"/>
                    <a:gd name="connsiteX8" fmla="*/ 6970 w 10000"/>
                    <a:gd name="connsiteY8" fmla="*/ 9868 h 10000"/>
                    <a:gd name="connsiteX9" fmla="*/ 6722 w 10000"/>
                    <a:gd name="connsiteY9" fmla="*/ 9868 h 10000"/>
                    <a:gd name="connsiteX10" fmla="*/ 6529 w 10000"/>
                    <a:gd name="connsiteY10" fmla="*/ 9832 h 10000"/>
                    <a:gd name="connsiteX11" fmla="*/ 6391 w 10000"/>
                    <a:gd name="connsiteY11" fmla="*/ 9797 h 10000"/>
                    <a:gd name="connsiteX12" fmla="*/ 6198 w 10000"/>
                    <a:gd name="connsiteY12" fmla="*/ 9797 h 10000"/>
                    <a:gd name="connsiteX13" fmla="*/ 6061 w 10000"/>
                    <a:gd name="connsiteY13" fmla="*/ 9782 h 10000"/>
                    <a:gd name="connsiteX14" fmla="*/ 5950 w 10000"/>
                    <a:gd name="connsiteY14" fmla="*/ 9745 h 10000"/>
                    <a:gd name="connsiteX15" fmla="*/ 5730 w 10000"/>
                    <a:gd name="connsiteY15" fmla="*/ 9745 h 10000"/>
                    <a:gd name="connsiteX16" fmla="*/ 5620 w 10000"/>
                    <a:gd name="connsiteY16" fmla="*/ 9782 h 10000"/>
                    <a:gd name="connsiteX17" fmla="*/ 5537 w 10000"/>
                    <a:gd name="connsiteY17" fmla="*/ 9714 h 10000"/>
                    <a:gd name="connsiteX18" fmla="*/ 5537 w 10000"/>
                    <a:gd name="connsiteY18" fmla="*/ 9662 h 10000"/>
                    <a:gd name="connsiteX19" fmla="*/ 5537 w 10000"/>
                    <a:gd name="connsiteY19" fmla="*/ 9544 h 10000"/>
                    <a:gd name="connsiteX20" fmla="*/ 5537 w 10000"/>
                    <a:gd name="connsiteY20" fmla="*/ 9544 h 10000"/>
                    <a:gd name="connsiteX21" fmla="*/ 5592 w 10000"/>
                    <a:gd name="connsiteY21" fmla="*/ 9477 h 10000"/>
                    <a:gd name="connsiteX22" fmla="*/ 5592 w 10000"/>
                    <a:gd name="connsiteY22" fmla="*/ 9477 h 10000"/>
                    <a:gd name="connsiteX23" fmla="*/ 5592 w 10000"/>
                    <a:gd name="connsiteY23" fmla="*/ 9376 h 10000"/>
                    <a:gd name="connsiteX24" fmla="*/ 5592 w 10000"/>
                    <a:gd name="connsiteY24" fmla="*/ 9260 h 10000"/>
                    <a:gd name="connsiteX25" fmla="*/ 5537 w 10000"/>
                    <a:gd name="connsiteY25" fmla="*/ 9144 h 10000"/>
                    <a:gd name="connsiteX26" fmla="*/ 5537 w 10000"/>
                    <a:gd name="connsiteY26" fmla="*/ 9075 h 10000"/>
                    <a:gd name="connsiteX27" fmla="*/ 5455 w 10000"/>
                    <a:gd name="connsiteY27" fmla="*/ 8989 h 10000"/>
                    <a:gd name="connsiteX28" fmla="*/ 5399 w 10000"/>
                    <a:gd name="connsiteY28" fmla="*/ 8904 h 10000"/>
                    <a:gd name="connsiteX29" fmla="*/ 5262 w 10000"/>
                    <a:gd name="connsiteY29" fmla="*/ 8821 h 10000"/>
                    <a:gd name="connsiteX30" fmla="*/ 5124 w 10000"/>
                    <a:gd name="connsiteY30" fmla="*/ 8703 h 10000"/>
                    <a:gd name="connsiteX31" fmla="*/ 4959 w 10000"/>
                    <a:gd name="connsiteY31" fmla="*/ 8618 h 10000"/>
                    <a:gd name="connsiteX32" fmla="*/ 4876 w 10000"/>
                    <a:gd name="connsiteY32" fmla="*/ 8469 h 10000"/>
                    <a:gd name="connsiteX33" fmla="*/ 4738 w 10000"/>
                    <a:gd name="connsiteY33" fmla="*/ 8351 h 10000"/>
                    <a:gd name="connsiteX34" fmla="*/ 4628 w 10000"/>
                    <a:gd name="connsiteY34" fmla="*/ 8300 h 10000"/>
                    <a:gd name="connsiteX35" fmla="*/ 4408 w 10000"/>
                    <a:gd name="connsiteY35" fmla="*/ 8266 h 10000"/>
                    <a:gd name="connsiteX36" fmla="*/ 4353 w 10000"/>
                    <a:gd name="connsiteY36" fmla="*/ 8214 h 10000"/>
                    <a:gd name="connsiteX37" fmla="*/ 4353 w 10000"/>
                    <a:gd name="connsiteY37" fmla="*/ 8129 h 10000"/>
                    <a:gd name="connsiteX38" fmla="*/ 4353 w 10000"/>
                    <a:gd name="connsiteY38" fmla="*/ 8065 h 10000"/>
                    <a:gd name="connsiteX39" fmla="*/ 4353 w 10000"/>
                    <a:gd name="connsiteY39" fmla="*/ 8014 h 10000"/>
                    <a:gd name="connsiteX40" fmla="*/ 4353 w 10000"/>
                    <a:gd name="connsiteY40" fmla="*/ 8014 h 10000"/>
                    <a:gd name="connsiteX41" fmla="*/ 4298 w 10000"/>
                    <a:gd name="connsiteY41" fmla="*/ 7946 h 10000"/>
                    <a:gd name="connsiteX42" fmla="*/ 4298 w 10000"/>
                    <a:gd name="connsiteY42" fmla="*/ 7927 h 10000"/>
                    <a:gd name="connsiteX43" fmla="*/ 4298 w 10000"/>
                    <a:gd name="connsiteY43" fmla="*/ 7927 h 10000"/>
                    <a:gd name="connsiteX44" fmla="*/ 4215 w 10000"/>
                    <a:gd name="connsiteY44" fmla="*/ 7895 h 10000"/>
                    <a:gd name="connsiteX45" fmla="*/ 4105 w 10000"/>
                    <a:gd name="connsiteY45" fmla="*/ 7860 h 10000"/>
                    <a:gd name="connsiteX46" fmla="*/ 4022 w 10000"/>
                    <a:gd name="connsiteY46" fmla="*/ 7895 h 10000"/>
                    <a:gd name="connsiteX47" fmla="*/ 3939 w 10000"/>
                    <a:gd name="connsiteY47" fmla="*/ 7927 h 10000"/>
                    <a:gd name="connsiteX48" fmla="*/ 3884 w 10000"/>
                    <a:gd name="connsiteY48" fmla="*/ 7860 h 10000"/>
                    <a:gd name="connsiteX49" fmla="*/ 3609 w 10000"/>
                    <a:gd name="connsiteY49" fmla="*/ 7728 h 10000"/>
                    <a:gd name="connsiteX50" fmla="*/ 3416 w 10000"/>
                    <a:gd name="connsiteY50" fmla="*/ 7629 h 10000"/>
                    <a:gd name="connsiteX51" fmla="*/ 3416 w 10000"/>
                    <a:gd name="connsiteY51" fmla="*/ 7576 h 10000"/>
                    <a:gd name="connsiteX52" fmla="*/ 3306 w 10000"/>
                    <a:gd name="connsiteY52" fmla="*/ 7523 h 10000"/>
                    <a:gd name="connsiteX53" fmla="*/ 3168 w 10000"/>
                    <a:gd name="connsiteY53" fmla="*/ 7425 h 10000"/>
                    <a:gd name="connsiteX54" fmla="*/ 3030 w 10000"/>
                    <a:gd name="connsiteY54" fmla="*/ 7324 h 10000"/>
                    <a:gd name="connsiteX55" fmla="*/ 2893 w 10000"/>
                    <a:gd name="connsiteY55" fmla="*/ 7289 h 10000"/>
                    <a:gd name="connsiteX56" fmla="*/ 2782 w 10000"/>
                    <a:gd name="connsiteY56" fmla="*/ 7289 h 10000"/>
                    <a:gd name="connsiteX57" fmla="*/ 2700 w 10000"/>
                    <a:gd name="connsiteY57" fmla="*/ 7289 h 10000"/>
                    <a:gd name="connsiteX58" fmla="*/ 2562 w 10000"/>
                    <a:gd name="connsiteY58" fmla="*/ 7223 h 10000"/>
                    <a:gd name="connsiteX59" fmla="*/ 2369 w 10000"/>
                    <a:gd name="connsiteY59" fmla="*/ 7103 h 10000"/>
                    <a:gd name="connsiteX60" fmla="*/ 2231 w 10000"/>
                    <a:gd name="connsiteY60" fmla="*/ 7055 h 10000"/>
                    <a:gd name="connsiteX61" fmla="*/ 2039 w 10000"/>
                    <a:gd name="connsiteY61" fmla="*/ 7019 h 10000"/>
                    <a:gd name="connsiteX62" fmla="*/ 1901 w 10000"/>
                    <a:gd name="connsiteY62" fmla="*/ 6970 h 10000"/>
                    <a:gd name="connsiteX63" fmla="*/ 1846 w 10000"/>
                    <a:gd name="connsiteY63" fmla="*/ 6902 h 10000"/>
                    <a:gd name="connsiteX64" fmla="*/ 1846 w 10000"/>
                    <a:gd name="connsiteY64" fmla="*/ 6817 h 10000"/>
                    <a:gd name="connsiteX65" fmla="*/ 1901 w 10000"/>
                    <a:gd name="connsiteY65" fmla="*/ 6800 h 10000"/>
                    <a:gd name="connsiteX66" fmla="*/ 1901 w 10000"/>
                    <a:gd name="connsiteY66" fmla="*/ 6701 h 10000"/>
                    <a:gd name="connsiteX67" fmla="*/ 1901 w 10000"/>
                    <a:gd name="connsiteY67" fmla="*/ 6617 h 10000"/>
                    <a:gd name="connsiteX68" fmla="*/ 1901 w 10000"/>
                    <a:gd name="connsiteY68" fmla="*/ 6566 h 10000"/>
                    <a:gd name="connsiteX69" fmla="*/ 1983 w 10000"/>
                    <a:gd name="connsiteY69" fmla="*/ 6481 h 10000"/>
                    <a:gd name="connsiteX70" fmla="*/ 2039 w 10000"/>
                    <a:gd name="connsiteY70" fmla="*/ 6413 h 10000"/>
                    <a:gd name="connsiteX71" fmla="*/ 2039 w 10000"/>
                    <a:gd name="connsiteY71" fmla="*/ 6363 h 10000"/>
                    <a:gd name="connsiteX72" fmla="*/ 1983 w 10000"/>
                    <a:gd name="connsiteY72" fmla="*/ 6295 h 10000"/>
                    <a:gd name="connsiteX73" fmla="*/ 1901 w 10000"/>
                    <a:gd name="connsiteY73" fmla="*/ 6210 h 10000"/>
                    <a:gd name="connsiteX74" fmla="*/ 1791 w 10000"/>
                    <a:gd name="connsiteY74" fmla="*/ 6179 h 10000"/>
                    <a:gd name="connsiteX75" fmla="*/ 1791 w 10000"/>
                    <a:gd name="connsiteY75" fmla="*/ 6128 h 10000"/>
                    <a:gd name="connsiteX76" fmla="*/ 1846 w 10000"/>
                    <a:gd name="connsiteY76" fmla="*/ 6045 h 10000"/>
                    <a:gd name="connsiteX77" fmla="*/ 1736 w 10000"/>
                    <a:gd name="connsiteY77" fmla="*/ 5925 h 10000"/>
                    <a:gd name="connsiteX78" fmla="*/ 1653 w 10000"/>
                    <a:gd name="connsiteY78" fmla="*/ 5840 h 10000"/>
                    <a:gd name="connsiteX79" fmla="*/ 1653 w 10000"/>
                    <a:gd name="connsiteY79" fmla="*/ 5758 h 10000"/>
                    <a:gd name="connsiteX80" fmla="*/ 1598 w 10000"/>
                    <a:gd name="connsiteY80" fmla="*/ 5673 h 10000"/>
                    <a:gd name="connsiteX81" fmla="*/ 1515 w 10000"/>
                    <a:gd name="connsiteY81" fmla="*/ 5607 h 10000"/>
                    <a:gd name="connsiteX82" fmla="*/ 1460 w 10000"/>
                    <a:gd name="connsiteY82" fmla="*/ 5487 h 10000"/>
                    <a:gd name="connsiteX83" fmla="*/ 1322 w 10000"/>
                    <a:gd name="connsiteY83" fmla="*/ 5353 h 10000"/>
                    <a:gd name="connsiteX84" fmla="*/ 1267 w 10000"/>
                    <a:gd name="connsiteY84" fmla="*/ 5286 h 10000"/>
                    <a:gd name="connsiteX85" fmla="*/ 1185 w 10000"/>
                    <a:gd name="connsiteY85" fmla="*/ 5167 h 10000"/>
                    <a:gd name="connsiteX86" fmla="*/ 1185 w 10000"/>
                    <a:gd name="connsiteY86" fmla="*/ 5118 h 10000"/>
                    <a:gd name="connsiteX87" fmla="*/ 1129 w 10000"/>
                    <a:gd name="connsiteY87" fmla="*/ 5052 h 10000"/>
                    <a:gd name="connsiteX88" fmla="*/ 1074 w 10000"/>
                    <a:gd name="connsiteY88" fmla="*/ 4965 h 10000"/>
                    <a:gd name="connsiteX89" fmla="*/ 1047 w 10000"/>
                    <a:gd name="connsiteY89" fmla="*/ 4916 h 10000"/>
                    <a:gd name="connsiteX90" fmla="*/ 937 w 10000"/>
                    <a:gd name="connsiteY90" fmla="*/ 4833 h 10000"/>
                    <a:gd name="connsiteX91" fmla="*/ 937 w 10000"/>
                    <a:gd name="connsiteY91" fmla="*/ 4764 h 10000"/>
                    <a:gd name="connsiteX92" fmla="*/ 992 w 10000"/>
                    <a:gd name="connsiteY92" fmla="*/ 4681 h 10000"/>
                    <a:gd name="connsiteX93" fmla="*/ 1047 w 10000"/>
                    <a:gd name="connsiteY93" fmla="*/ 4629 h 10000"/>
                    <a:gd name="connsiteX94" fmla="*/ 1074 w 10000"/>
                    <a:gd name="connsiteY94" fmla="*/ 4629 h 10000"/>
                    <a:gd name="connsiteX95" fmla="*/ 1129 w 10000"/>
                    <a:gd name="connsiteY95" fmla="*/ 4562 h 10000"/>
                    <a:gd name="connsiteX96" fmla="*/ 1240 w 10000"/>
                    <a:gd name="connsiteY96" fmla="*/ 4562 h 10000"/>
                    <a:gd name="connsiteX97" fmla="*/ 1240 w 10000"/>
                    <a:gd name="connsiteY97" fmla="*/ 4562 h 10000"/>
                    <a:gd name="connsiteX98" fmla="*/ 1267 w 10000"/>
                    <a:gd name="connsiteY98" fmla="*/ 4477 h 10000"/>
                    <a:gd name="connsiteX99" fmla="*/ 1267 w 10000"/>
                    <a:gd name="connsiteY99" fmla="*/ 4429 h 10000"/>
                    <a:gd name="connsiteX100" fmla="*/ 1322 w 10000"/>
                    <a:gd name="connsiteY100" fmla="*/ 4392 h 10000"/>
                    <a:gd name="connsiteX101" fmla="*/ 1267 w 10000"/>
                    <a:gd name="connsiteY101" fmla="*/ 4326 h 10000"/>
                    <a:gd name="connsiteX102" fmla="*/ 1267 w 10000"/>
                    <a:gd name="connsiteY102" fmla="*/ 4310 h 10000"/>
                    <a:gd name="connsiteX103" fmla="*/ 1240 w 10000"/>
                    <a:gd name="connsiteY103" fmla="*/ 4277 h 10000"/>
                    <a:gd name="connsiteX104" fmla="*/ 1240 w 10000"/>
                    <a:gd name="connsiteY104" fmla="*/ 4227 h 10000"/>
                    <a:gd name="connsiteX105" fmla="*/ 1074 w 10000"/>
                    <a:gd name="connsiteY105" fmla="*/ 4157 h 10000"/>
                    <a:gd name="connsiteX106" fmla="*/ 937 w 10000"/>
                    <a:gd name="connsiteY106" fmla="*/ 4123 h 10000"/>
                    <a:gd name="connsiteX107" fmla="*/ 909 w 10000"/>
                    <a:gd name="connsiteY107" fmla="*/ 4074 h 10000"/>
                    <a:gd name="connsiteX108" fmla="*/ 854 w 10000"/>
                    <a:gd name="connsiteY108" fmla="*/ 4023 h 10000"/>
                    <a:gd name="connsiteX109" fmla="*/ 799 w 10000"/>
                    <a:gd name="connsiteY109" fmla="*/ 3957 h 10000"/>
                    <a:gd name="connsiteX110" fmla="*/ 799 w 10000"/>
                    <a:gd name="connsiteY110" fmla="*/ 3754 h 10000"/>
                    <a:gd name="connsiteX111" fmla="*/ 799 w 10000"/>
                    <a:gd name="connsiteY111" fmla="*/ 3668 h 10000"/>
                    <a:gd name="connsiteX112" fmla="*/ 854 w 10000"/>
                    <a:gd name="connsiteY112" fmla="*/ 3585 h 10000"/>
                    <a:gd name="connsiteX113" fmla="*/ 854 w 10000"/>
                    <a:gd name="connsiteY113" fmla="*/ 3503 h 10000"/>
                    <a:gd name="connsiteX114" fmla="*/ 854 w 10000"/>
                    <a:gd name="connsiteY114" fmla="*/ 3398 h 10000"/>
                    <a:gd name="connsiteX115" fmla="*/ 854 w 10000"/>
                    <a:gd name="connsiteY115" fmla="*/ 3350 h 10000"/>
                    <a:gd name="connsiteX116" fmla="*/ 909 w 10000"/>
                    <a:gd name="connsiteY116" fmla="*/ 3299 h 10000"/>
                    <a:gd name="connsiteX117" fmla="*/ 992 w 10000"/>
                    <a:gd name="connsiteY117" fmla="*/ 3350 h 10000"/>
                    <a:gd name="connsiteX118" fmla="*/ 1047 w 10000"/>
                    <a:gd name="connsiteY118" fmla="*/ 3398 h 10000"/>
                    <a:gd name="connsiteX119" fmla="*/ 1047 w 10000"/>
                    <a:gd name="connsiteY119" fmla="*/ 3468 h 10000"/>
                    <a:gd name="connsiteX120" fmla="*/ 1074 w 10000"/>
                    <a:gd name="connsiteY120" fmla="*/ 3503 h 10000"/>
                    <a:gd name="connsiteX121" fmla="*/ 1185 w 10000"/>
                    <a:gd name="connsiteY121" fmla="*/ 3551 h 10000"/>
                    <a:gd name="connsiteX122" fmla="*/ 1185 w 10000"/>
                    <a:gd name="connsiteY122" fmla="*/ 3603 h 10000"/>
                    <a:gd name="connsiteX123" fmla="*/ 1240 w 10000"/>
                    <a:gd name="connsiteY123" fmla="*/ 3636 h 10000"/>
                    <a:gd name="connsiteX124" fmla="*/ 1267 w 10000"/>
                    <a:gd name="connsiteY124" fmla="*/ 3585 h 10000"/>
                    <a:gd name="connsiteX125" fmla="*/ 1240 w 10000"/>
                    <a:gd name="connsiteY125" fmla="*/ 3521 h 10000"/>
                    <a:gd name="connsiteX126" fmla="*/ 1240 w 10000"/>
                    <a:gd name="connsiteY126" fmla="*/ 3434 h 10000"/>
                    <a:gd name="connsiteX127" fmla="*/ 1240 w 10000"/>
                    <a:gd name="connsiteY127" fmla="*/ 3382 h 10000"/>
                    <a:gd name="connsiteX128" fmla="*/ 1240 w 10000"/>
                    <a:gd name="connsiteY128" fmla="*/ 3317 h 10000"/>
                    <a:gd name="connsiteX129" fmla="*/ 1267 w 10000"/>
                    <a:gd name="connsiteY129" fmla="*/ 3266 h 10000"/>
                    <a:gd name="connsiteX130" fmla="*/ 1377 w 10000"/>
                    <a:gd name="connsiteY130" fmla="*/ 3198 h 10000"/>
                    <a:gd name="connsiteX131" fmla="*/ 1515 w 10000"/>
                    <a:gd name="connsiteY131" fmla="*/ 3148 h 10000"/>
                    <a:gd name="connsiteX132" fmla="*/ 1570 w 10000"/>
                    <a:gd name="connsiteY132" fmla="*/ 3100 h 10000"/>
                    <a:gd name="connsiteX133" fmla="*/ 1515 w 10000"/>
                    <a:gd name="connsiteY133" fmla="*/ 2996 h 10000"/>
                    <a:gd name="connsiteX134" fmla="*/ 1377 w 10000"/>
                    <a:gd name="connsiteY134" fmla="*/ 2944 h 10000"/>
                    <a:gd name="connsiteX135" fmla="*/ 1240 w 10000"/>
                    <a:gd name="connsiteY135" fmla="*/ 2944 h 10000"/>
                    <a:gd name="connsiteX136" fmla="*/ 1185 w 10000"/>
                    <a:gd name="connsiteY136" fmla="*/ 2912 h 10000"/>
                    <a:gd name="connsiteX137" fmla="*/ 1129 w 10000"/>
                    <a:gd name="connsiteY137" fmla="*/ 2912 h 10000"/>
                    <a:gd name="connsiteX138" fmla="*/ 1047 w 10000"/>
                    <a:gd name="connsiteY138" fmla="*/ 2981 h 10000"/>
                    <a:gd name="connsiteX139" fmla="*/ 1047 w 10000"/>
                    <a:gd name="connsiteY139" fmla="*/ 3030 h 10000"/>
                    <a:gd name="connsiteX140" fmla="*/ 992 w 10000"/>
                    <a:gd name="connsiteY140" fmla="*/ 3063 h 10000"/>
                    <a:gd name="connsiteX141" fmla="*/ 992 w 10000"/>
                    <a:gd name="connsiteY141" fmla="*/ 3115 h 10000"/>
                    <a:gd name="connsiteX142" fmla="*/ 992 w 10000"/>
                    <a:gd name="connsiteY142" fmla="*/ 3115 h 10000"/>
                    <a:gd name="connsiteX143" fmla="*/ 992 w 10000"/>
                    <a:gd name="connsiteY143" fmla="*/ 3148 h 10000"/>
                    <a:gd name="connsiteX144" fmla="*/ 937 w 10000"/>
                    <a:gd name="connsiteY144" fmla="*/ 3183 h 10000"/>
                    <a:gd name="connsiteX145" fmla="*/ 937 w 10000"/>
                    <a:gd name="connsiteY145" fmla="*/ 3183 h 10000"/>
                    <a:gd name="connsiteX146" fmla="*/ 909 w 10000"/>
                    <a:gd name="connsiteY146" fmla="*/ 3148 h 10000"/>
                    <a:gd name="connsiteX147" fmla="*/ 854 w 10000"/>
                    <a:gd name="connsiteY147" fmla="*/ 3148 h 10000"/>
                    <a:gd name="connsiteX148" fmla="*/ 744 w 10000"/>
                    <a:gd name="connsiteY148" fmla="*/ 3063 h 10000"/>
                    <a:gd name="connsiteX149" fmla="*/ 606 w 10000"/>
                    <a:gd name="connsiteY149" fmla="*/ 3030 h 10000"/>
                    <a:gd name="connsiteX150" fmla="*/ 579 w 10000"/>
                    <a:gd name="connsiteY150" fmla="*/ 2981 h 10000"/>
                    <a:gd name="connsiteX151" fmla="*/ 523 w 10000"/>
                    <a:gd name="connsiteY151" fmla="*/ 2912 h 10000"/>
                    <a:gd name="connsiteX152" fmla="*/ 468 w 10000"/>
                    <a:gd name="connsiteY152" fmla="*/ 2864 h 10000"/>
                    <a:gd name="connsiteX153" fmla="*/ 468 w 10000"/>
                    <a:gd name="connsiteY153" fmla="*/ 2779 h 10000"/>
                    <a:gd name="connsiteX154" fmla="*/ 579 w 10000"/>
                    <a:gd name="connsiteY154" fmla="*/ 2711 h 10000"/>
                    <a:gd name="connsiteX155" fmla="*/ 579 w 10000"/>
                    <a:gd name="connsiteY155" fmla="*/ 2627 h 10000"/>
                    <a:gd name="connsiteX156" fmla="*/ 523 w 10000"/>
                    <a:gd name="connsiteY156" fmla="*/ 2541 h 10000"/>
                    <a:gd name="connsiteX157" fmla="*/ 468 w 10000"/>
                    <a:gd name="connsiteY157" fmla="*/ 2509 h 10000"/>
                    <a:gd name="connsiteX158" fmla="*/ 413 w 10000"/>
                    <a:gd name="connsiteY158" fmla="*/ 2425 h 10000"/>
                    <a:gd name="connsiteX159" fmla="*/ 386 w 10000"/>
                    <a:gd name="connsiteY159" fmla="*/ 2373 h 10000"/>
                    <a:gd name="connsiteX160" fmla="*/ 331 w 10000"/>
                    <a:gd name="connsiteY160" fmla="*/ 2341 h 10000"/>
                    <a:gd name="connsiteX161" fmla="*/ 331 w 10000"/>
                    <a:gd name="connsiteY161" fmla="*/ 2255 h 10000"/>
                    <a:gd name="connsiteX162" fmla="*/ 275 w 10000"/>
                    <a:gd name="connsiteY162" fmla="*/ 2220 h 10000"/>
                    <a:gd name="connsiteX163" fmla="*/ 220 w 10000"/>
                    <a:gd name="connsiteY163" fmla="*/ 2173 h 10000"/>
                    <a:gd name="connsiteX164" fmla="*/ 193 w 10000"/>
                    <a:gd name="connsiteY164" fmla="*/ 2103 h 10000"/>
                    <a:gd name="connsiteX165" fmla="*/ 193 w 10000"/>
                    <a:gd name="connsiteY165" fmla="*/ 2070 h 10000"/>
                    <a:gd name="connsiteX166" fmla="*/ 138 w 10000"/>
                    <a:gd name="connsiteY166" fmla="*/ 2021 h 10000"/>
                    <a:gd name="connsiteX167" fmla="*/ 83 w 10000"/>
                    <a:gd name="connsiteY167" fmla="*/ 1954 h 10000"/>
                    <a:gd name="connsiteX168" fmla="*/ 83 w 10000"/>
                    <a:gd name="connsiteY168" fmla="*/ 1902 h 10000"/>
                    <a:gd name="connsiteX169" fmla="*/ 83 w 10000"/>
                    <a:gd name="connsiteY169" fmla="*/ 1851 h 10000"/>
                    <a:gd name="connsiteX170" fmla="*/ 138 w 10000"/>
                    <a:gd name="connsiteY170" fmla="*/ 1785 h 10000"/>
                    <a:gd name="connsiteX171" fmla="*/ 138 w 10000"/>
                    <a:gd name="connsiteY171" fmla="*/ 1701 h 10000"/>
                    <a:gd name="connsiteX172" fmla="*/ 193 w 10000"/>
                    <a:gd name="connsiteY172" fmla="*/ 1650 h 10000"/>
                    <a:gd name="connsiteX173" fmla="*/ 220 w 10000"/>
                    <a:gd name="connsiteY173" fmla="*/ 1547 h 10000"/>
                    <a:gd name="connsiteX174" fmla="*/ 220 w 10000"/>
                    <a:gd name="connsiteY174" fmla="*/ 1447 h 10000"/>
                    <a:gd name="connsiteX175" fmla="*/ 220 w 10000"/>
                    <a:gd name="connsiteY175" fmla="*/ 1380 h 10000"/>
                    <a:gd name="connsiteX176" fmla="*/ 220 w 10000"/>
                    <a:gd name="connsiteY176" fmla="*/ 1330 h 10000"/>
                    <a:gd name="connsiteX177" fmla="*/ 220 w 10000"/>
                    <a:gd name="connsiteY177" fmla="*/ 1231 h 10000"/>
                    <a:gd name="connsiteX178" fmla="*/ 275 w 10000"/>
                    <a:gd name="connsiteY178" fmla="*/ 1179 h 10000"/>
                    <a:gd name="connsiteX179" fmla="*/ 331 w 10000"/>
                    <a:gd name="connsiteY179" fmla="*/ 1144 h 10000"/>
                    <a:gd name="connsiteX180" fmla="*/ 386 w 10000"/>
                    <a:gd name="connsiteY180" fmla="*/ 1125 h 10000"/>
                    <a:gd name="connsiteX181" fmla="*/ 386 w 10000"/>
                    <a:gd name="connsiteY181" fmla="*/ 1060 h 10000"/>
                    <a:gd name="connsiteX182" fmla="*/ 331 w 10000"/>
                    <a:gd name="connsiteY182" fmla="*/ 1010 h 10000"/>
                    <a:gd name="connsiteX183" fmla="*/ 275 w 10000"/>
                    <a:gd name="connsiteY183" fmla="*/ 943 h 10000"/>
                    <a:gd name="connsiteX184" fmla="*/ 275 w 10000"/>
                    <a:gd name="connsiteY184" fmla="*/ 892 h 10000"/>
                    <a:gd name="connsiteX185" fmla="*/ 275 w 10000"/>
                    <a:gd name="connsiteY185" fmla="*/ 775 h 10000"/>
                    <a:gd name="connsiteX186" fmla="*/ 193 w 10000"/>
                    <a:gd name="connsiteY186" fmla="*/ 723 h 10000"/>
                    <a:gd name="connsiteX187" fmla="*/ 138 w 10000"/>
                    <a:gd name="connsiteY187" fmla="*/ 624 h 10000"/>
                    <a:gd name="connsiteX188" fmla="*/ 193 w 10000"/>
                    <a:gd name="connsiteY188" fmla="*/ 607 h 10000"/>
                    <a:gd name="connsiteX189" fmla="*/ 138 w 10000"/>
                    <a:gd name="connsiteY189" fmla="*/ 573 h 10000"/>
                    <a:gd name="connsiteX190" fmla="*/ 138 w 10000"/>
                    <a:gd name="connsiteY190" fmla="*/ 419 h 10000"/>
                    <a:gd name="connsiteX191" fmla="*/ 83 w 10000"/>
                    <a:gd name="connsiteY191" fmla="*/ 403 h 10000"/>
                    <a:gd name="connsiteX192" fmla="*/ 55 w 10000"/>
                    <a:gd name="connsiteY192" fmla="*/ 337 h 10000"/>
                    <a:gd name="connsiteX193" fmla="*/ 0 w 10000"/>
                    <a:gd name="connsiteY193" fmla="*/ 287 h 10000"/>
                    <a:gd name="connsiteX194" fmla="*/ 55 w 10000"/>
                    <a:gd name="connsiteY194" fmla="*/ 252 h 10000"/>
                    <a:gd name="connsiteX195" fmla="*/ 55 w 10000"/>
                    <a:gd name="connsiteY195" fmla="*/ 169 h 10000"/>
                    <a:gd name="connsiteX196" fmla="*/ 83 w 10000"/>
                    <a:gd name="connsiteY196" fmla="*/ 85 h 10000"/>
                    <a:gd name="connsiteX197" fmla="*/ 220 w 10000"/>
                    <a:gd name="connsiteY197" fmla="*/ 49 h 10000"/>
                    <a:gd name="connsiteX198" fmla="*/ 331 w 10000"/>
                    <a:gd name="connsiteY198" fmla="*/ 0 h 10000"/>
                    <a:gd name="connsiteX199" fmla="*/ 4408 w 10000"/>
                    <a:gd name="connsiteY199" fmla="*/ 2593 h 10000"/>
                    <a:gd name="connsiteX200" fmla="*/ 6804 w 10000"/>
                    <a:gd name="connsiteY200" fmla="*/ 4965 h 10000"/>
                    <a:gd name="connsiteX201" fmla="*/ 7190 w 10000"/>
                    <a:gd name="connsiteY201" fmla="*/ 5405 h 10000"/>
                    <a:gd name="connsiteX202" fmla="*/ 7521 w 10000"/>
                    <a:gd name="connsiteY202" fmla="*/ 5724 h 10000"/>
                    <a:gd name="connsiteX203" fmla="*/ 7851 w 10000"/>
                    <a:gd name="connsiteY203" fmla="*/ 6045 h 10000"/>
                    <a:gd name="connsiteX204" fmla="*/ 8705 w 10000"/>
                    <a:gd name="connsiteY204" fmla="*/ 6853 h 10000"/>
                    <a:gd name="connsiteX205" fmla="*/ 8953 w 10000"/>
                    <a:gd name="connsiteY205" fmla="*/ 7103 h 10000"/>
                    <a:gd name="connsiteX206" fmla="*/ 9174 w 10000"/>
                    <a:gd name="connsiteY206" fmla="*/ 7324 h 10000"/>
                    <a:gd name="connsiteX207" fmla="*/ 9339 w 10000"/>
                    <a:gd name="connsiteY207" fmla="*/ 7457 h 10000"/>
                    <a:gd name="connsiteX208" fmla="*/ 9477 w 10000"/>
                    <a:gd name="connsiteY208" fmla="*/ 7576 h 10000"/>
                    <a:gd name="connsiteX209" fmla="*/ 9504 w 10000"/>
                    <a:gd name="connsiteY209" fmla="*/ 7659 h 10000"/>
                    <a:gd name="connsiteX210" fmla="*/ 9559 w 10000"/>
                    <a:gd name="connsiteY210" fmla="*/ 7728 h 10000"/>
                    <a:gd name="connsiteX211" fmla="*/ 9559 w 10000"/>
                    <a:gd name="connsiteY211" fmla="*/ 7829 h 10000"/>
                    <a:gd name="connsiteX212" fmla="*/ 9669 w 10000"/>
                    <a:gd name="connsiteY212" fmla="*/ 8014 h 10000"/>
                    <a:gd name="connsiteX213" fmla="*/ 9697 w 10000"/>
                    <a:gd name="connsiteY213" fmla="*/ 8098 h 10000"/>
                    <a:gd name="connsiteX214" fmla="*/ 9752 w 10000"/>
                    <a:gd name="connsiteY214" fmla="*/ 8148 h 10000"/>
                    <a:gd name="connsiteX215" fmla="*/ 9835 w 10000"/>
                    <a:gd name="connsiteY215" fmla="*/ 8250 h 10000"/>
                    <a:gd name="connsiteX216" fmla="*/ 9945 w 10000"/>
                    <a:gd name="connsiteY216" fmla="*/ 8300 h 10000"/>
                    <a:gd name="connsiteX217" fmla="*/ 10000 w 10000"/>
                    <a:gd name="connsiteY217" fmla="*/ 8384 h 10000"/>
                    <a:gd name="connsiteX218" fmla="*/ 10000 w 10000"/>
                    <a:gd name="connsiteY218" fmla="*/ 8451 h 10000"/>
                    <a:gd name="connsiteX219" fmla="*/ 10000 w 10000"/>
                    <a:gd name="connsiteY219" fmla="*/ 8502 h 10000"/>
                    <a:gd name="connsiteX220" fmla="*/ 9945 w 10000"/>
                    <a:gd name="connsiteY220" fmla="*/ 8536 h 10000"/>
                    <a:gd name="connsiteX221" fmla="*/ 9835 w 10000"/>
                    <a:gd name="connsiteY221" fmla="*/ 8551 h 10000"/>
                    <a:gd name="connsiteX222" fmla="*/ 9752 w 10000"/>
                    <a:gd name="connsiteY222" fmla="*/ 8585 h 10000"/>
                    <a:gd name="connsiteX223" fmla="*/ 9669 w 10000"/>
                    <a:gd name="connsiteY223" fmla="*/ 8618 h 10000"/>
                    <a:gd name="connsiteX224" fmla="*/ 9559 w 10000"/>
                    <a:gd name="connsiteY224" fmla="*/ 8670 h 10000"/>
                    <a:gd name="connsiteX225" fmla="*/ 9504 w 10000"/>
                    <a:gd name="connsiteY225" fmla="*/ 8740 h 10000"/>
                    <a:gd name="connsiteX226" fmla="*/ 9421 w 10000"/>
                    <a:gd name="connsiteY226" fmla="*/ 8740 h 10000"/>
                    <a:gd name="connsiteX227" fmla="*/ 9366 w 10000"/>
                    <a:gd name="connsiteY227" fmla="*/ 8787 h 10000"/>
                    <a:gd name="connsiteX228" fmla="*/ 9366 w 10000"/>
                    <a:gd name="connsiteY228" fmla="*/ 8856 h 10000"/>
                    <a:gd name="connsiteX229" fmla="*/ 9366 w 10000"/>
                    <a:gd name="connsiteY229" fmla="*/ 8940 h 10000"/>
                    <a:gd name="connsiteX230" fmla="*/ 9366 w 10000"/>
                    <a:gd name="connsiteY230" fmla="*/ 8989 h 10000"/>
                    <a:gd name="connsiteX231" fmla="*/ 9284 w 10000"/>
                    <a:gd name="connsiteY231" fmla="*/ 9057 h 10000"/>
                    <a:gd name="connsiteX232" fmla="*/ 9284 w 10000"/>
                    <a:gd name="connsiteY232" fmla="*/ 9108 h 10000"/>
                    <a:gd name="connsiteX233" fmla="*/ 9284 w 10000"/>
                    <a:gd name="connsiteY233" fmla="*/ 9144 h 10000"/>
                    <a:gd name="connsiteX234" fmla="*/ 9229 w 10000"/>
                    <a:gd name="connsiteY234" fmla="*/ 9174 h 10000"/>
                    <a:gd name="connsiteX235" fmla="*/ 9174 w 10000"/>
                    <a:gd name="connsiteY235" fmla="*/ 9192 h 10000"/>
                    <a:gd name="connsiteX236" fmla="*/ 9146 w 10000"/>
                    <a:gd name="connsiteY236" fmla="*/ 9225 h 10000"/>
                    <a:gd name="connsiteX237" fmla="*/ 9091 w 10000"/>
                    <a:gd name="connsiteY237" fmla="*/ 9260 h 10000"/>
                    <a:gd name="connsiteX238" fmla="*/ 9036 w 10000"/>
                    <a:gd name="connsiteY238" fmla="*/ 9276 h 10000"/>
                    <a:gd name="connsiteX239" fmla="*/ 8953 w 10000"/>
                    <a:gd name="connsiteY239" fmla="*/ 9309 h 10000"/>
                    <a:gd name="connsiteX240" fmla="*/ 8898 w 10000"/>
                    <a:gd name="connsiteY240" fmla="*/ 9345 h 10000"/>
                    <a:gd name="connsiteX241" fmla="*/ 8898 w 10000"/>
                    <a:gd name="connsiteY241" fmla="*/ 9376 h 10000"/>
                    <a:gd name="connsiteX242" fmla="*/ 8898 w 10000"/>
                    <a:gd name="connsiteY242" fmla="*/ 9394 h 10000"/>
                    <a:gd name="connsiteX243" fmla="*/ 8898 w 10000"/>
                    <a:gd name="connsiteY243" fmla="*/ 9428 h 10000"/>
                    <a:gd name="connsiteX244" fmla="*/ 8953 w 10000"/>
                    <a:gd name="connsiteY244" fmla="*/ 9461 h 10000"/>
                    <a:gd name="connsiteX245" fmla="*/ 8898 w 10000"/>
                    <a:gd name="connsiteY245" fmla="*/ 9513 h 10000"/>
                    <a:gd name="connsiteX246" fmla="*/ 8843 w 10000"/>
                    <a:gd name="connsiteY246" fmla="*/ 9581 h 10000"/>
                    <a:gd name="connsiteX247" fmla="*/ 8843 w 10000"/>
                    <a:gd name="connsiteY247" fmla="*/ 9598 h 10000"/>
                    <a:gd name="connsiteX248" fmla="*/ 8953 w 10000"/>
                    <a:gd name="connsiteY248" fmla="*/ 9629 h 10000"/>
                    <a:gd name="connsiteX249" fmla="*/ 8981 w 10000"/>
                    <a:gd name="connsiteY249" fmla="*/ 9697 h 10000"/>
                    <a:gd name="connsiteX250" fmla="*/ 9036 w 10000"/>
                    <a:gd name="connsiteY250" fmla="*/ 9714 h 10000"/>
                    <a:gd name="connsiteX251" fmla="*/ 9146 w 10000"/>
                    <a:gd name="connsiteY251" fmla="*/ 9745 h 10000"/>
                    <a:gd name="connsiteX252" fmla="*/ 9146 w 10000"/>
                    <a:gd name="connsiteY252" fmla="*/ 9782 h 10000"/>
                    <a:gd name="connsiteX253" fmla="*/ 9146 w 10000"/>
                    <a:gd name="connsiteY253" fmla="*/ 9797 h 10000"/>
                    <a:gd name="connsiteX254" fmla="*/ 9146 w 10000"/>
                    <a:gd name="connsiteY254" fmla="*/ 9832 h 10000"/>
                    <a:gd name="connsiteX255" fmla="*/ 9091 w 10000"/>
                    <a:gd name="connsiteY255" fmla="*/ 9899 h 10000"/>
                    <a:gd name="connsiteX256" fmla="*/ 9036 w 10000"/>
                    <a:gd name="connsiteY256" fmla="*/ 9916 h 10000"/>
                    <a:gd name="connsiteX257" fmla="*/ 8981 w 10000"/>
                    <a:gd name="connsiteY257" fmla="*/ 9947 h 10000"/>
                    <a:gd name="connsiteX258" fmla="*/ 8953 w 10000"/>
                    <a:gd name="connsiteY258" fmla="*/ 9985 h 10000"/>
                    <a:gd name="connsiteX259" fmla="*/ 8898 w 10000"/>
                    <a:gd name="connsiteY259" fmla="*/ 9985 h 10000"/>
                    <a:gd name="connsiteX260" fmla="*/ 8843 w 10000"/>
                    <a:gd name="connsiteY260" fmla="*/ 9947 h 10000"/>
                    <a:gd name="connsiteX261" fmla="*/ 8815 w 10000"/>
                    <a:gd name="connsiteY261" fmla="*/ 9947 h 10000"/>
                    <a:gd name="connsiteX262" fmla="*/ 8705 w 10000"/>
                    <a:gd name="connsiteY262" fmla="*/ 9947 h 10000"/>
                    <a:gd name="connsiteX263" fmla="*/ 8705 w 10000"/>
                    <a:gd name="connsiteY263" fmla="*/ 9985 h 10000"/>
                    <a:gd name="connsiteX264" fmla="*/ 8650 w 10000"/>
                    <a:gd name="connsiteY264" fmla="*/ 9985 h 10000"/>
                    <a:gd name="connsiteX265" fmla="*/ 8623 w 10000"/>
                    <a:gd name="connsiteY265" fmla="*/ 10000 h 10000"/>
                    <a:gd name="connsiteX266" fmla="*/ 8567 w 10000"/>
                    <a:gd name="connsiteY266" fmla="*/ 10000 h 10000"/>
                    <a:gd name="connsiteX0" fmla="*/ 8567 w 10000"/>
                    <a:gd name="connsiteY0" fmla="*/ 10000 h 10000"/>
                    <a:gd name="connsiteX1" fmla="*/ 8320 w 10000"/>
                    <a:gd name="connsiteY1" fmla="*/ 10000 h 10000"/>
                    <a:gd name="connsiteX2" fmla="*/ 8182 w 10000"/>
                    <a:gd name="connsiteY2" fmla="*/ 10000 h 10000"/>
                    <a:gd name="connsiteX3" fmla="*/ 8044 w 10000"/>
                    <a:gd name="connsiteY3" fmla="*/ 9947 h 10000"/>
                    <a:gd name="connsiteX4" fmla="*/ 7851 w 10000"/>
                    <a:gd name="connsiteY4" fmla="*/ 9947 h 10000"/>
                    <a:gd name="connsiteX5" fmla="*/ 7631 w 10000"/>
                    <a:gd name="connsiteY5" fmla="*/ 9947 h 10000"/>
                    <a:gd name="connsiteX6" fmla="*/ 7383 w 10000"/>
                    <a:gd name="connsiteY6" fmla="*/ 9899 h 10000"/>
                    <a:gd name="connsiteX7" fmla="*/ 7190 w 10000"/>
                    <a:gd name="connsiteY7" fmla="*/ 9868 h 10000"/>
                    <a:gd name="connsiteX8" fmla="*/ 6970 w 10000"/>
                    <a:gd name="connsiteY8" fmla="*/ 9868 h 10000"/>
                    <a:gd name="connsiteX9" fmla="*/ 6722 w 10000"/>
                    <a:gd name="connsiteY9" fmla="*/ 9868 h 10000"/>
                    <a:gd name="connsiteX10" fmla="*/ 6529 w 10000"/>
                    <a:gd name="connsiteY10" fmla="*/ 9832 h 10000"/>
                    <a:gd name="connsiteX11" fmla="*/ 6391 w 10000"/>
                    <a:gd name="connsiteY11" fmla="*/ 9797 h 10000"/>
                    <a:gd name="connsiteX12" fmla="*/ 6198 w 10000"/>
                    <a:gd name="connsiteY12" fmla="*/ 9797 h 10000"/>
                    <a:gd name="connsiteX13" fmla="*/ 6061 w 10000"/>
                    <a:gd name="connsiteY13" fmla="*/ 9782 h 10000"/>
                    <a:gd name="connsiteX14" fmla="*/ 5950 w 10000"/>
                    <a:gd name="connsiteY14" fmla="*/ 9745 h 10000"/>
                    <a:gd name="connsiteX15" fmla="*/ 5730 w 10000"/>
                    <a:gd name="connsiteY15" fmla="*/ 9745 h 10000"/>
                    <a:gd name="connsiteX16" fmla="*/ 5620 w 10000"/>
                    <a:gd name="connsiteY16" fmla="*/ 9782 h 10000"/>
                    <a:gd name="connsiteX17" fmla="*/ 5537 w 10000"/>
                    <a:gd name="connsiteY17" fmla="*/ 9714 h 10000"/>
                    <a:gd name="connsiteX18" fmla="*/ 5537 w 10000"/>
                    <a:gd name="connsiteY18" fmla="*/ 9662 h 10000"/>
                    <a:gd name="connsiteX19" fmla="*/ 5537 w 10000"/>
                    <a:gd name="connsiteY19" fmla="*/ 9544 h 10000"/>
                    <a:gd name="connsiteX20" fmla="*/ 5537 w 10000"/>
                    <a:gd name="connsiteY20" fmla="*/ 9544 h 10000"/>
                    <a:gd name="connsiteX21" fmla="*/ 5592 w 10000"/>
                    <a:gd name="connsiteY21" fmla="*/ 9477 h 10000"/>
                    <a:gd name="connsiteX22" fmla="*/ 5592 w 10000"/>
                    <a:gd name="connsiteY22" fmla="*/ 9477 h 10000"/>
                    <a:gd name="connsiteX23" fmla="*/ 5592 w 10000"/>
                    <a:gd name="connsiteY23" fmla="*/ 9376 h 10000"/>
                    <a:gd name="connsiteX24" fmla="*/ 5592 w 10000"/>
                    <a:gd name="connsiteY24" fmla="*/ 9260 h 10000"/>
                    <a:gd name="connsiteX25" fmla="*/ 5537 w 10000"/>
                    <a:gd name="connsiteY25" fmla="*/ 9144 h 10000"/>
                    <a:gd name="connsiteX26" fmla="*/ 5537 w 10000"/>
                    <a:gd name="connsiteY26" fmla="*/ 9075 h 10000"/>
                    <a:gd name="connsiteX27" fmla="*/ 5455 w 10000"/>
                    <a:gd name="connsiteY27" fmla="*/ 8989 h 10000"/>
                    <a:gd name="connsiteX28" fmla="*/ 5399 w 10000"/>
                    <a:gd name="connsiteY28" fmla="*/ 8904 h 10000"/>
                    <a:gd name="connsiteX29" fmla="*/ 5262 w 10000"/>
                    <a:gd name="connsiteY29" fmla="*/ 8821 h 10000"/>
                    <a:gd name="connsiteX30" fmla="*/ 5124 w 10000"/>
                    <a:gd name="connsiteY30" fmla="*/ 8703 h 10000"/>
                    <a:gd name="connsiteX31" fmla="*/ 4959 w 10000"/>
                    <a:gd name="connsiteY31" fmla="*/ 8618 h 10000"/>
                    <a:gd name="connsiteX32" fmla="*/ 4876 w 10000"/>
                    <a:gd name="connsiteY32" fmla="*/ 8469 h 10000"/>
                    <a:gd name="connsiteX33" fmla="*/ 4738 w 10000"/>
                    <a:gd name="connsiteY33" fmla="*/ 8351 h 10000"/>
                    <a:gd name="connsiteX34" fmla="*/ 4628 w 10000"/>
                    <a:gd name="connsiteY34" fmla="*/ 8300 h 10000"/>
                    <a:gd name="connsiteX35" fmla="*/ 4408 w 10000"/>
                    <a:gd name="connsiteY35" fmla="*/ 8266 h 10000"/>
                    <a:gd name="connsiteX36" fmla="*/ 4353 w 10000"/>
                    <a:gd name="connsiteY36" fmla="*/ 8214 h 10000"/>
                    <a:gd name="connsiteX37" fmla="*/ 4353 w 10000"/>
                    <a:gd name="connsiteY37" fmla="*/ 8129 h 10000"/>
                    <a:gd name="connsiteX38" fmla="*/ 4353 w 10000"/>
                    <a:gd name="connsiteY38" fmla="*/ 8065 h 10000"/>
                    <a:gd name="connsiteX39" fmla="*/ 4353 w 10000"/>
                    <a:gd name="connsiteY39" fmla="*/ 8014 h 10000"/>
                    <a:gd name="connsiteX40" fmla="*/ 4353 w 10000"/>
                    <a:gd name="connsiteY40" fmla="*/ 8014 h 10000"/>
                    <a:gd name="connsiteX41" fmla="*/ 4298 w 10000"/>
                    <a:gd name="connsiteY41" fmla="*/ 7946 h 10000"/>
                    <a:gd name="connsiteX42" fmla="*/ 4298 w 10000"/>
                    <a:gd name="connsiteY42" fmla="*/ 7927 h 10000"/>
                    <a:gd name="connsiteX43" fmla="*/ 4298 w 10000"/>
                    <a:gd name="connsiteY43" fmla="*/ 7927 h 10000"/>
                    <a:gd name="connsiteX44" fmla="*/ 4215 w 10000"/>
                    <a:gd name="connsiteY44" fmla="*/ 7895 h 10000"/>
                    <a:gd name="connsiteX45" fmla="*/ 4105 w 10000"/>
                    <a:gd name="connsiteY45" fmla="*/ 7860 h 10000"/>
                    <a:gd name="connsiteX46" fmla="*/ 4022 w 10000"/>
                    <a:gd name="connsiteY46" fmla="*/ 7895 h 10000"/>
                    <a:gd name="connsiteX47" fmla="*/ 3939 w 10000"/>
                    <a:gd name="connsiteY47" fmla="*/ 7927 h 10000"/>
                    <a:gd name="connsiteX48" fmla="*/ 3884 w 10000"/>
                    <a:gd name="connsiteY48" fmla="*/ 7860 h 10000"/>
                    <a:gd name="connsiteX49" fmla="*/ 3609 w 10000"/>
                    <a:gd name="connsiteY49" fmla="*/ 7728 h 10000"/>
                    <a:gd name="connsiteX50" fmla="*/ 3416 w 10000"/>
                    <a:gd name="connsiteY50" fmla="*/ 7629 h 10000"/>
                    <a:gd name="connsiteX51" fmla="*/ 3416 w 10000"/>
                    <a:gd name="connsiteY51" fmla="*/ 7576 h 10000"/>
                    <a:gd name="connsiteX52" fmla="*/ 3306 w 10000"/>
                    <a:gd name="connsiteY52" fmla="*/ 7523 h 10000"/>
                    <a:gd name="connsiteX53" fmla="*/ 3168 w 10000"/>
                    <a:gd name="connsiteY53" fmla="*/ 7425 h 10000"/>
                    <a:gd name="connsiteX54" fmla="*/ 3030 w 10000"/>
                    <a:gd name="connsiteY54" fmla="*/ 7324 h 10000"/>
                    <a:gd name="connsiteX55" fmla="*/ 2893 w 10000"/>
                    <a:gd name="connsiteY55" fmla="*/ 7289 h 10000"/>
                    <a:gd name="connsiteX56" fmla="*/ 2782 w 10000"/>
                    <a:gd name="connsiteY56" fmla="*/ 7289 h 10000"/>
                    <a:gd name="connsiteX57" fmla="*/ 2700 w 10000"/>
                    <a:gd name="connsiteY57" fmla="*/ 7289 h 10000"/>
                    <a:gd name="connsiteX58" fmla="*/ 2562 w 10000"/>
                    <a:gd name="connsiteY58" fmla="*/ 7223 h 10000"/>
                    <a:gd name="connsiteX59" fmla="*/ 2369 w 10000"/>
                    <a:gd name="connsiteY59" fmla="*/ 7103 h 10000"/>
                    <a:gd name="connsiteX60" fmla="*/ 2231 w 10000"/>
                    <a:gd name="connsiteY60" fmla="*/ 7055 h 10000"/>
                    <a:gd name="connsiteX61" fmla="*/ 2039 w 10000"/>
                    <a:gd name="connsiteY61" fmla="*/ 7019 h 10000"/>
                    <a:gd name="connsiteX62" fmla="*/ 1901 w 10000"/>
                    <a:gd name="connsiteY62" fmla="*/ 6970 h 10000"/>
                    <a:gd name="connsiteX63" fmla="*/ 1846 w 10000"/>
                    <a:gd name="connsiteY63" fmla="*/ 6902 h 10000"/>
                    <a:gd name="connsiteX64" fmla="*/ 1846 w 10000"/>
                    <a:gd name="connsiteY64" fmla="*/ 6817 h 10000"/>
                    <a:gd name="connsiteX65" fmla="*/ 1901 w 10000"/>
                    <a:gd name="connsiteY65" fmla="*/ 6800 h 10000"/>
                    <a:gd name="connsiteX66" fmla="*/ 1901 w 10000"/>
                    <a:gd name="connsiteY66" fmla="*/ 6701 h 10000"/>
                    <a:gd name="connsiteX67" fmla="*/ 1901 w 10000"/>
                    <a:gd name="connsiteY67" fmla="*/ 6617 h 10000"/>
                    <a:gd name="connsiteX68" fmla="*/ 1901 w 10000"/>
                    <a:gd name="connsiteY68" fmla="*/ 6566 h 10000"/>
                    <a:gd name="connsiteX69" fmla="*/ 1983 w 10000"/>
                    <a:gd name="connsiteY69" fmla="*/ 6481 h 10000"/>
                    <a:gd name="connsiteX70" fmla="*/ 2039 w 10000"/>
                    <a:gd name="connsiteY70" fmla="*/ 6413 h 10000"/>
                    <a:gd name="connsiteX71" fmla="*/ 2039 w 10000"/>
                    <a:gd name="connsiteY71" fmla="*/ 6363 h 10000"/>
                    <a:gd name="connsiteX72" fmla="*/ 1983 w 10000"/>
                    <a:gd name="connsiteY72" fmla="*/ 6295 h 10000"/>
                    <a:gd name="connsiteX73" fmla="*/ 1901 w 10000"/>
                    <a:gd name="connsiteY73" fmla="*/ 6210 h 10000"/>
                    <a:gd name="connsiteX74" fmla="*/ 1791 w 10000"/>
                    <a:gd name="connsiteY74" fmla="*/ 6179 h 10000"/>
                    <a:gd name="connsiteX75" fmla="*/ 1791 w 10000"/>
                    <a:gd name="connsiteY75" fmla="*/ 6128 h 10000"/>
                    <a:gd name="connsiteX76" fmla="*/ 1846 w 10000"/>
                    <a:gd name="connsiteY76" fmla="*/ 6045 h 10000"/>
                    <a:gd name="connsiteX77" fmla="*/ 1736 w 10000"/>
                    <a:gd name="connsiteY77" fmla="*/ 5925 h 10000"/>
                    <a:gd name="connsiteX78" fmla="*/ 1653 w 10000"/>
                    <a:gd name="connsiteY78" fmla="*/ 5840 h 10000"/>
                    <a:gd name="connsiteX79" fmla="*/ 1653 w 10000"/>
                    <a:gd name="connsiteY79" fmla="*/ 5758 h 10000"/>
                    <a:gd name="connsiteX80" fmla="*/ 1598 w 10000"/>
                    <a:gd name="connsiteY80" fmla="*/ 5673 h 10000"/>
                    <a:gd name="connsiteX81" fmla="*/ 1515 w 10000"/>
                    <a:gd name="connsiteY81" fmla="*/ 5607 h 10000"/>
                    <a:gd name="connsiteX82" fmla="*/ 1460 w 10000"/>
                    <a:gd name="connsiteY82" fmla="*/ 5487 h 10000"/>
                    <a:gd name="connsiteX83" fmla="*/ 1322 w 10000"/>
                    <a:gd name="connsiteY83" fmla="*/ 5353 h 10000"/>
                    <a:gd name="connsiteX84" fmla="*/ 1267 w 10000"/>
                    <a:gd name="connsiteY84" fmla="*/ 5286 h 10000"/>
                    <a:gd name="connsiteX85" fmla="*/ 1185 w 10000"/>
                    <a:gd name="connsiteY85" fmla="*/ 5167 h 10000"/>
                    <a:gd name="connsiteX86" fmla="*/ 1185 w 10000"/>
                    <a:gd name="connsiteY86" fmla="*/ 5118 h 10000"/>
                    <a:gd name="connsiteX87" fmla="*/ 1129 w 10000"/>
                    <a:gd name="connsiteY87" fmla="*/ 5052 h 10000"/>
                    <a:gd name="connsiteX88" fmla="*/ 1074 w 10000"/>
                    <a:gd name="connsiteY88" fmla="*/ 4965 h 10000"/>
                    <a:gd name="connsiteX89" fmla="*/ 1047 w 10000"/>
                    <a:gd name="connsiteY89" fmla="*/ 4916 h 10000"/>
                    <a:gd name="connsiteX90" fmla="*/ 937 w 10000"/>
                    <a:gd name="connsiteY90" fmla="*/ 4833 h 10000"/>
                    <a:gd name="connsiteX91" fmla="*/ 937 w 10000"/>
                    <a:gd name="connsiteY91" fmla="*/ 4764 h 10000"/>
                    <a:gd name="connsiteX92" fmla="*/ 992 w 10000"/>
                    <a:gd name="connsiteY92" fmla="*/ 4681 h 10000"/>
                    <a:gd name="connsiteX93" fmla="*/ 1047 w 10000"/>
                    <a:gd name="connsiteY93" fmla="*/ 4629 h 10000"/>
                    <a:gd name="connsiteX94" fmla="*/ 1074 w 10000"/>
                    <a:gd name="connsiteY94" fmla="*/ 4629 h 10000"/>
                    <a:gd name="connsiteX95" fmla="*/ 1129 w 10000"/>
                    <a:gd name="connsiteY95" fmla="*/ 4562 h 10000"/>
                    <a:gd name="connsiteX96" fmla="*/ 1240 w 10000"/>
                    <a:gd name="connsiteY96" fmla="*/ 4562 h 10000"/>
                    <a:gd name="connsiteX97" fmla="*/ 1240 w 10000"/>
                    <a:gd name="connsiteY97" fmla="*/ 4562 h 10000"/>
                    <a:gd name="connsiteX98" fmla="*/ 1267 w 10000"/>
                    <a:gd name="connsiteY98" fmla="*/ 4477 h 10000"/>
                    <a:gd name="connsiteX99" fmla="*/ 1267 w 10000"/>
                    <a:gd name="connsiteY99" fmla="*/ 4429 h 10000"/>
                    <a:gd name="connsiteX100" fmla="*/ 1322 w 10000"/>
                    <a:gd name="connsiteY100" fmla="*/ 4392 h 10000"/>
                    <a:gd name="connsiteX101" fmla="*/ 1267 w 10000"/>
                    <a:gd name="connsiteY101" fmla="*/ 4326 h 10000"/>
                    <a:gd name="connsiteX102" fmla="*/ 1267 w 10000"/>
                    <a:gd name="connsiteY102" fmla="*/ 4310 h 10000"/>
                    <a:gd name="connsiteX103" fmla="*/ 1240 w 10000"/>
                    <a:gd name="connsiteY103" fmla="*/ 4277 h 10000"/>
                    <a:gd name="connsiteX104" fmla="*/ 1240 w 10000"/>
                    <a:gd name="connsiteY104" fmla="*/ 4227 h 10000"/>
                    <a:gd name="connsiteX105" fmla="*/ 1074 w 10000"/>
                    <a:gd name="connsiteY105" fmla="*/ 4157 h 10000"/>
                    <a:gd name="connsiteX106" fmla="*/ 937 w 10000"/>
                    <a:gd name="connsiteY106" fmla="*/ 4123 h 10000"/>
                    <a:gd name="connsiteX107" fmla="*/ 909 w 10000"/>
                    <a:gd name="connsiteY107" fmla="*/ 4074 h 10000"/>
                    <a:gd name="connsiteX108" fmla="*/ 854 w 10000"/>
                    <a:gd name="connsiteY108" fmla="*/ 4023 h 10000"/>
                    <a:gd name="connsiteX109" fmla="*/ 799 w 10000"/>
                    <a:gd name="connsiteY109" fmla="*/ 3957 h 10000"/>
                    <a:gd name="connsiteX110" fmla="*/ 799 w 10000"/>
                    <a:gd name="connsiteY110" fmla="*/ 3754 h 10000"/>
                    <a:gd name="connsiteX111" fmla="*/ 799 w 10000"/>
                    <a:gd name="connsiteY111" fmla="*/ 3668 h 10000"/>
                    <a:gd name="connsiteX112" fmla="*/ 854 w 10000"/>
                    <a:gd name="connsiteY112" fmla="*/ 3585 h 10000"/>
                    <a:gd name="connsiteX113" fmla="*/ 854 w 10000"/>
                    <a:gd name="connsiteY113" fmla="*/ 3503 h 10000"/>
                    <a:gd name="connsiteX114" fmla="*/ 854 w 10000"/>
                    <a:gd name="connsiteY114" fmla="*/ 3398 h 10000"/>
                    <a:gd name="connsiteX115" fmla="*/ 854 w 10000"/>
                    <a:gd name="connsiteY115" fmla="*/ 3350 h 10000"/>
                    <a:gd name="connsiteX116" fmla="*/ 909 w 10000"/>
                    <a:gd name="connsiteY116" fmla="*/ 3299 h 10000"/>
                    <a:gd name="connsiteX117" fmla="*/ 992 w 10000"/>
                    <a:gd name="connsiteY117" fmla="*/ 3350 h 10000"/>
                    <a:gd name="connsiteX118" fmla="*/ 1047 w 10000"/>
                    <a:gd name="connsiteY118" fmla="*/ 3398 h 10000"/>
                    <a:gd name="connsiteX119" fmla="*/ 1047 w 10000"/>
                    <a:gd name="connsiteY119" fmla="*/ 3468 h 10000"/>
                    <a:gd name="connsiteX120" fmla="*/ 1074 w 10000"/>
                    <a:gd name="connsiteY120" fmla="*/ 3503 h 10000"/>
                    <a:gd name="connsiteX121" fmla="*/ 1185 w 10000"/>
                    <a:gd name="connsiteY121" fmla="*/ 3551 h 10000"/>
                    <a:gd name="connsiteX122" fmla="*/ 1185 w 10000"/>
                    <a:gd name="connsiteY122" fmla="*/ 3603 h 10000"/>
                    <a:gd name="connsiteX123" fmla="*/ 1240 w 10000"/>
                    <a:gd name="connsiteY123" fmla="*/ 3636 h 10000"/>
                    <a:gd name="connsiteX124" fmla="*/ 1267 w 10000"/>
                    <a:gd name="connsiteY124" fmla="*/ 3585 h 10000"/>
                    <a:gd name="connsiteX125" fmla="*/ 1240 w 10000"/>
                    <a:gd name="connsiteY125" fmla="*/ 3521 h 10000"/>
                    <a:gd name="connsiteX126" fmla="*/ 1240 w 10000"/>
                    <a:gd name="connsiteY126" fmla="*/ 3434 h 10000"/>
                    <a:gd name="connsiteX127" fmla="*/ 1240 w 10000"/>
                    <a:gd name="connsiteY127" fmla="*/ 3382 h 10000"/>
                    <a:gd name="connsiteX128" fmla="*/ 1240 w 10000"/>
                    <a:gd name="connsiteY128" fmla="*/ 3317 h 10000"/>
                    <a:gd name="connsiteX129" fmla="*/ 1267 w 10000"/>
                    <a:gd name="connsiteY129" fmla="*/ 3266 h 10000"/>
                    <a:gd name="connsiteX130" fmla="*/ 1377 w 10000"/>
                    <a:gd name="connsiteY130" fmla="*/ 3198 h 10000"/>
                    <a:gd name="connsiteX131" fmla="*/ 1515 w 10000"/>
                    <a:gd name="connsiteY131" fmla="*/ 3148 h 10000"/>
                    <a:gd name="connsiteX132" fmla="*/ 1570 w 10000"/>
                    <a:gd name="connsiteY132" fmla="*/ 3100 h 10000"/>
                    <a:gd name="connsiteX133" fmla="*/ 1515 w 10000"/>
                    <a:gd name="connsiteY133" fmla="*/ 2996 h 10000"/>
                    <a:gd name="connsiteX134" fmla="*/ 1377 w 10000"/>
                    <a:gd name="connsiteY134" fmla="*/ 2944 h 10000"/>
                    <a:gd name="connsiteX135" fmla="*/ 1240 w 10000"/>
                    <a:gd name="connsiteY135" fmla="*/ 2944 h 10000"/>
                    <a:gd name="connsiteX136" fmla="*/ 1185 w 10000"/>
                    <a:gd name="connsiteY136" fmla="*/ 2912 h 10000"/>
                    <a:gd name="connsiteX137" fmla="*/ 1129 w 10000"/>
                    <a:gd name="connsiteY137" fmla="*/ 2912 h 10000"/>
                    <a:gd name="connsiteX138" fmla="*/ 1047 w 10000"/>
                    <a:gd name="connsiteY138" fmla="*/ 2981 h 10000"/>
                    <a:gd name="connsiteX139" fmla="*/ 1047 w 10000"/>
                    <a:gd name="connsiteY139" fmla="*/ 3030 h 10000"/>
                    <a:gd name="connsiteX140" fmla="*/ 992 w 10000"/>
                    <a:gd name="connsiteY140" fmla="*/ 3063 h 10000"/>
                    <a:gd name="connsiteX141" fmla="*/ 992 w 10000"/>
                    <a:gd name="connsiteY141" fmla="*/ 3115 h 10000"/>
                    <a:gd name="connsiteX142" fmla="*/ 992 w 10000"/>
                    <a:gd name="connsiteY142" fmla="*/ 3115 h 10000"/>
                    <a:gd name="connsiteX143" fmla="*/ 992 w 10000"/>
                    <a:gd name="connsiteY143" fmla="*/ 3148 h 10000"/>
                    <a:gd name="connsiteX144" fmla="*/ 937 w 10000"/>
                    <a:gd name="connsiteY144" fmla="*/ 3183 h 10000"/>
                    <a:gd name="connsiteX145" fmla="*/ 937 w 10000"/>
                    <a:gd name="connsiteY145" fmla="*/ 3183 h 10000"/>
                    <a:gd name="connsiteX146" fmla="*/ 909 w 10000"/>
                    <a:gd name="connsiteY146" fmla="*/ 3148 h 10000"/>
                    <a:gd name="connsiteX147" fmla="*/ 854 w 10000"/>
                    <a:gd name="connsiteY147" fmla="*/ 3148 h 10000"/>
                    <a:gd name="connsiteX148" fmla="*/ 744 w 10000"/>
                    <a:gd name="connsiteY148" fmla="*/ 3063 h 10000"/>
                    <a:gd name="connsiteX149" fmla="*/ 606 w 10000"/>
                    <a:gd name="connsiteY149" fmla="*/ 3030 h 10000"/>
                    <a:gd name="connsiteX150" fmla="*/ 579 w 10000"/>
                    <a:gd name="connsiteY150" fmla="*/ 2981 h 10000"/>
                    <a:gd name="connsiteX151" fmla="*/ 523 w 10000"/>
                    <a:gd name="connsiteY151" fmla="*/ 2912 h 10000"/>
                    <a:gd name="connsiteX152" fmla="*/ 468 w 10000"/>
                    <a:gd name="connsiteY152" fmla="*/ 2864 h 10000"/>
                    <a:gd name="connsiteX153" fmla="*/ 468 w 10000"/>
                    <a:gd name="connsiteY153" fmla="*/ 2779 h 10000"/>
                    <a:gd name="connsiteX154" fmla="*/ 579 w 10000"/>
                    <a:gd name="connsiteY154" fmla="*/ 2711 h 10000"/>
                    <a:gd name="connsiteX155" fmla="*/ 579 w 10000"/>
                    <a:gd name="connsiteY155" fmla="*/ 2627 h 10000"/>
                    <a:gd name="connsiteX156" fmla="*/ 523 w 10000"/>
                    <a:gd name="connsiteY156" fmla="*/ 2541 h 10000"/>
                    <a:gd name="connsiteX157" fmla="*/ 468 w 10000"/>
                    <a:gd name="connsiteY157" fmla="*/ 2509 h 10000"/>
                    <a:gd name="connsiteX158" fmla="*/ 413 w 10000"/>
                    <a:gd name="connsiteY158" fmla="*/ 2425 h 10000"/>
                    <a:gd name="connsiteX159" fmla="*/ 386 w 10000"/>
                    <a:gd name="connsiteY159" fmla="*/ 2373 h 10000"/>
                    <a:gd name="connsiteX160" fmla="*/ 331 w 10000"/>
                    <a:gd name="connsiteY160" fmla="*/ 2341 h 10000"/>
                    <a:gd name="connsiteX161" fmla="*/ 331 w 10000"/>
                    <a:gd name="connsiteY161" fmla="*/ 2255 h 10000"/>
                    <a:gd name="connsiteX162" fmla="*/ 275 w 10000"/>
                    <a:gd name="connsiteY162" fmla="*/ 2220 h 10000"/>
                    <a:gd name="connsiteX163" fmla="*/ 220 w 10000"/>
                    <a:gd name="connsiteY163" fmla="*/ 2173 h 10000"/>
                    <a:gd name="connsiteX164" fmla="*/ 193 w 10000"/>
                    <a:gd name="connsiteY164" fmla="*/ 2103 h 10000"/>
                    <a:gd name="connsiteX165" fmla="*/ 193 w 10000"/>
                    <a:gd name="connsiteY165" fmla="*/ 2070 h 10000"/>
                    <a:gd name="connsiteX166" fmla="*/ 138 w 10000"/>
                    <a:gd name="connsiteY166" fmla="*/ 2021 h 10000"/>
                    <a:gd name="connsiteX167" fmla="*/ 83 w 10000"/>
                    <a:gd name="connsiteY167" fmla="*/ 1954 h 10000"/>
                    <a:gd name="connsiteX168" fmla="*/ 83 w 10000"/>
                    <a:gd name="connsiteY168" fmla="*/ 1902 h 10000"/>
                    <a:gd name="connsiteX169" fmla="*/ 83 w 10000"/>
                    <a:gd name="connsiteY169" fmla="*/ 1851 h 10000"/>
                    <a:gd name="connsiteX170" fmla="*/ 138 w 10000"/>
                    <a:gd name="connsiteY170" fmla="*/ 1785 h 10000"/>
                    <a:gd name="connsiteX171" fmla="*/ 138 w 10000"/>
                    <a:gd name="connsiteY171" fmla="*/ 1701 h 10000"/>
                    <a:gd name="connsiteX172" fmla="*/ 193 w 10000"/>
                    <a:gd name="connsiteY172" fmla="*/ 1650 h 10000"/>
                    <a:gd name="connsiteX173" fmla="*/ 220 w 10000"/>
                    <a:gd name="connsiteY173" fmla="*/ 1547 h 10000"/>
                    <a:gd name="connsiteX174" fmla="*/ 220 w 10000"/>
                    <a:gd name="connsiteY174" fmla="*/ 1447 h 10000"/>
                    <a:gd name="connsiteX175" fmla="*/ 220 w 10000"/>
                    <a:gd name="connsiteY175" fmla="*/ 1380 h 10000"/>
                    <a:gd name="connsiteX176" fmla="*/ 220 w 10000"/>
                    <a:gd name="connsiteY176" fmla="*/ 1330 h 10000"/>
                    <a:gd name="connsiteX177" fmla="*/ 220 w 10000"/>
                    <a:gd name="connsiteY177" fmla="*/ 1231 h 10000"/>
                    <a:gd name="connsiteX178" fmla="*/ 275 w 10000"/>
                    <a:gd name="connsiteY178" fmla="*/ 1179 h 10000"/>
                    <a:gd name="connsiteX179" fmla="*/ 331 w 10000"/>
                    <a:gd name="connsiteY179" fmla="*/ 1144 h 10000"/>
                    <a:gd name="connsiteX180" fmla="*/ 386 w 10000"/>
                    <a:gd name="connsiteY180" fmla="*/ 1125 h 10000"/>
                    <a:gd name="connsiteX181" fmla="*/ 386 w 10000"/>
                    <a:gd name="connsiteY181" fmla="*/ 1060 h 10000"/>
                    <a:gd name="connsiteX182" fmla="*/ 331 w 10000"/>
                    <a:gd name="connsiteY182" fmla="*/ 1010 h 10000"/>
                    <a:gd name="connsiteX183" fmla="*/ 275 w 10000"/>
                    <a:gd name="connsiteY183" fmla="*/ 943 h 10000"/>
                    <a:gd name="connsiteX184" fmla="*/ 275 w 10000"/>
                    <a:gd name="connsiteY184" fmla="*/ 892 h 10000"/>
                    <a:gd name="connsiteX185" fmla="*/ 275 w 10000"/>
                    <a:gd name="connsiteY185" fmla="*/ 775 h 10000"/>
                    <a:gd name="connsiteX186" fmla="*/ 193 w 10000"/>
                    <a:gd name="connsiteY186" fmla="*/ 723 h 10000"/>
                    <a:gd name="connsiteX187" fmla="*/ 138 w 10000"/>
                    <a:gd name="connsiteY187" fmla="*/ 624 h 10000"/>
                    <a:gd name="connsiteX188" fmla="*/ 193 w 10000"/>
                    <a:gd name="connsiteY188" fmla="*/ 607 h 10000"/>
                    <a:gd name="connsiteX189" fmla="*/ 138 w 10000"/>
                    <a:gd name="connsiteY189" fmla="*/ 573 h 10000"/>
                    <a:gd name="connsiteX190" fmla="*/ 138 w 10000"/>
                    <a:gd name="connsiteY190" fmla="*/ 419 h 10000"/>
                    <a:gd name="connsiteX191" fmla="*/ 83 w 10000"/>
                    <a:gd name="connsiteY191" fmla="*/ 403 h 10000"/>
                    <a:gd name="connsiteX192" fmla="*/ 55 w 10000"/>
                    <a:gd name="connsiteY192" fmla="*/ 337 h 10000"/>
                    <a:gd name="connsiteX193" fmla="*/ 0 w 10000"/>
                    <a:gd name="connsiteY193" fmla="*/ 287 h 10000"/>
                    <a:gd name="connsiteX194" fmla="*/ 55 w 10000"/>
                    <a:gd name="connsiteY194" fmla="*/ 252 h 10000"/>
                    <a:gd name="connsiteX195" fmla="*/ 55 w 10000"/>
                    <a:gd name="connsiteY195" fmla="*/ 169 h 10000"/>
                    <a:gd name="connsiteX196" fmla="*/ 83 w 10000"/>
                    <a:gd name="connsiteY196" fmla="*/ 85 h 10000"/>
                    <a:gd name="connsiteX197" fmla="*/ 220 w 10000"/>
                    <a:gd name="connsiteY197" fmla="*/ 49 h 10000"/>
                    <a:gd name="connsiteX198" fmla="*/ 331 w 10000"/>
                    <a:gd name="connsiteY198" fmla="*/ 0 h 10000"/>
                    <a:gd name="connsiteX199" fmla="*/ 6804 w 10000"/>
                    <a:gd name="connsiteY199" fmla="*/ 4965 h 10000"/>
                    <a:gd name="connsiteX200" fmla="*/ 7190 w 10000"/>
                    <a:gd name="connsiteY200" fmla="*/ 5405 h 10000"/>
                    <a:gd name="connsiteX201" fmla="*/ 7521 w 10000"/>
                    <a:gd name="connsiteY201" fmla="*/ 5724 h 10000"/>
                    <a:gd name="connsiteX202" fmla="*/ 7851 w 10000"/>
                    <a:gd name="connsiteY202" fmla="*/ 6045 h 10000"/>
                    <a:gd name="connsiteX203" fmla="*/ 8705 w 10000"/>
                    <a:gd name="connsiteY203" fmla="*/ 6853 h 10000"/>
                    <a:gd name="connsiteX204" fmla="*/ 8953 w 10000"/>
                    <a:gd name="connsiteY204" fmla="*/ 7103 h 10000"/>
                    <a:gd name="connsiteX205" fmla="*/ 9174 w 10000"/>
                    <a:gd name="connsiteY205" fmla="*/ 7324 h 10000"/>
                    <a:gd name="connsiteX206" fmla="*/ 9339 w 10000"/>
                    <a:gd name="connsiteY206" fmla="*/ 7457 h 10000"/>
                    <a:gd name="connsiteX207" fmla="*/ 9477 w 10000"/>
                    <a:gd name="connsiteY207" fmla="*/ 7576 h 10000"/>
                    <a:gd name="connsiteX208" fmla="*/ 9504 w 10000"/>
                    <a:gd name="connsiteY208" fmla="*/ 7659 h 10000"/>
                    <a:gd name="connsiteX209" fmla="*/ 9559 w 10000"/>
                    <a:gd name="connsiteY209" fmla="*/ 7728 h 10000"/>
                    <a:gd name="connsiteX210" fmla="*/ 9559 w 10000"/>
                    <a:gd name="connsiteY210" fmla="*/ 7829 h 10000"/>
                    <a:gd name="connsiteX211" fmla="*/ 9669 w 10000"/>
                    <a:gd name="connsiteY211" fmla="*/ 8014 h 10000"/>
                    <a:gd name="connsiteX212" fmla="*/ 9697 w 10000"/>
                    <a:gd name="connsiteY212" fmla="*/ 8098 h 10000"/>
                    <a:gd name="connsiteX213" fmla="*/ 9752 w 10000"/>
                    <a:gd name="connsiteY213" fmla="*/ 8148 h 10000"/>
                    <a:gd name="connsiteX214" fmla="*/ 9835 w 10000"/>
                    <a:gd name="connsiteY214" fmla="*/ 8250 h 10000"/>
                    <a:gd name="connsiteX215" fmla="*/ 9945 w 10000"/>
                    <a:gd name="connsiteY215" fmla="*/ 8300 h 10000"/>
                    <a:gd name="connsiteX216" fmla="*/ 10000 w 10000"/>
                    <a:gd name="connsiteY216" fmla="*/ 8384 h 10000"/>
                    <a:gd name="connsiteX217" fmla="*/ 10000 w 10000"/>
                    <a:gd name="connsiteY217" fmla="*/ 8451 h 10000"/>
                    <a:gd name="connsiteX218" fmla="*/ 10000 w 10000"/>
                    <a:gd name="connsiteY218" fmla="*/ 8502 h 10000"/>
                    <a:gd name="connsiteX219" fmla="*/ 9945 w 10000"/>
                    <a:gd name="connsiteY219" fmla="*/ 8536 h 10000"/>
                    <a:gd name="connsiteX220" fmla="*/ 9835 w 10000"/>
                    <a:gd name="connsiteY220" fmla="*/ 8551 h 10000"/>
                    <a:gd name="connsiteX221" fmla="*/ 9752 w 10000"/>
                    <a:gd name="connsiteY221" fmla="*/ 8585 h 10000"/>
                    <a:gd name="connsiteX222" fmla="*/ 9669 w 10000"/>
                    <a:gd name="connsiteY222" fmla="*/ 8618 h 10000"/>
                    <a:gd name="connsiteX223" fmla="*/ 9559 w 10000"/>
                    <a:gd name="connsiteY223" fmla="*/ 8670 h 10000"/>
                    <a:gd name="connsiteX224" fmla="*/ 9504 w 10000"/>
                    <a:gd name="connsiteY224" fmla="*/ 8740 h 10000"/>
                    <a:gd name="connsiteX225" fmla="*/ 9421 w 10000"/>
                    <a:gd name="connsiteY225" fmla="*/ 8740 h 10000"/>
                    <a:gd name="connsiteX226" fmla="*/ 9366 w 10000"/>
                    <a:gd name="connsiteY226" fmla="*/ 8787 h 10000"/>
                    <a:gd name="connsiteX227" fmla="*/ 9366 w 10000"/>
                    <a:gd name="connsiteY227" fmla="*/ 8856 h 10000"/>
                    <a:gd name="connsiteX228" fmla="*/ 9366 w 10000"/>
                    <a:gd name="connsiteY228" fmla="*/ 8940 h 10000"/>
                    <a:gd name="connsiteX229" fmla="*/ 9366 w 10000"/>
                    <a:gd name="connsiteY229" fmla="*/ 8989 h 10000"/>
                    <a:gd name="connsiteX230" fmla="*/ 9284 w 10000"/>
                    <a:gd name="connsiteY230" fmla="*/ 9057 h 10000"/>
                    <a:gd name="connsiteX231" fmla="*/ 9284 w 10000"/>
                    <a:gd name="connsiteY231" fmla="*/ 9108 h 10000"/>
                    <a:gd name="connsiteX232" fmla="*/ 9284 w 10000"/>
                    <a:gd name="connsiteY232" fmla="*/ 9144 h 10000"/>
                    <a:gd name="connsiteX233" fmla="*/ 9229 w 10000"/>
                    <a:gd name="connsiteY233" fmla="*/ 9174 h 10000"/>
                    <a:gd name="connsiteX234" fmla="*/ 9174 w 10000"/>
                    <a:gd name="connsiteY234" fmla="*/ 9192 h 10000"/>
                    <a:gd name="connsiteX235" fmla="*/ 9146 w 10000"/>
                    <a:gd name="connsiteY235" fmla="*/ 9225 h 10000"/>
                    <a:gd name="connsiteX236" fmla="*/ 9091 w 10000"/>
                    <a:gd name="connsiteY236" fmla="*/ 9260 h 10000"/>
                    <a:gd name="connsiteX237" fmla="*/ 9036 w 10000"/>
                    <a:gd name="connsiteY237" fmla="*/ 9276 h 10000"/>
                    <a:gd name="connsiteX238" fmla="*/ 8953 w 10000"/>
                    <a:gd name="connsiteY238" fmla="*/ 9309 h 10000"/>
                    <a:gd name="connsiteX239" fmla="*/ 8898 w 10000"/>
                    <a:gd name="connsiteY239" fmla="*/ 9345 h 10000"/>
                    <a:gd name="connsiteX240" fmla="*/ 8898 w 10000"/>
                    <a:gd name="connsiteY240" fmla="*/ 9376 h 10000"/>
                    <a:gd name="connsiteX241" fmla="*/ 8898 w 10000"/>
                    <a:gd name="connsiteY241" fmla="*/ 9394 h 10000"/>
                    <a:gd name="connsiteX242" fmla="*/ 8898 w 10000"/>
                    <a:gd name="connsiteY242" fmla="*/ 9428 h 10000"/>
                    <a:gd name="connsiteX243" fmla="*/ 8953 w 10000"/>
                    <a:gd name="connsiteY243" fmla="*/ 9461 h 10000"/>
                    <a:gd name="connsiteX244" fmla="*/ 8898 w 10000"/>
                    <a:gd name="connsiteY244" fmla="*/ 9513 h 10000"/>
                    <a:gd name="connsiteX245" fmla="*/ 8843 w 10000"/>
                    <a:gd name="connsiteY245" fmla="*/ 9581 h 10000"/>
                    <a:gd name="connsiteX246" fmla="*/ 8843 w 10000"/>
                    <a:gd name="connsiteY246" fmla="*/ 9598 h 10000"/>
                    <a:gd name="connsiteX247" fmla="*/ 8953 w 10000"/>
                    <a:gd name="connsiteY247" fmla="*/ 9629 h 10000"/>
                    <a:gd name="connsiteX248" fmla="*/ 8981 w 10000"/>
                    <a:gd name="connsiteY248" fmla="*/ 9697 h 10000"/>
                    <a:gd name="connsiteX249" fmla="*/ 9036 w 10000"/>
                    <a:gd name="connsiteY249" fmla="*/ 9714 h 10000"/>
                    <a:gd name="connsiteX250" fmla="*/ 9146 w 10000"/>
                    <a:gd name="connsiteY250" fmla="*/ 9745 h 10000"/>
                    <a:gd name="connsiteX251" fmla="*/ 9146 w 10000"/>
                    <a:gd name="connsiteY251" fmla="*/ 9782 h 10000"/>
                    <a:gd name="connsiteX252" fmla="*/ 9146 w 10000"/>
                    <a:gd name="connsiteY252" fmla="*/ 9797 h 10000"/>
                    <a:gd name="connsiteX253" fmla="*/ 9146 w 10000"/>
                    <a:gd name="connsiteY253" fmla="*/ 9832 h 10000"/>
                    <a:gd name="connsiteX254" fmla="*/ 9091 w 10000"/>
                    <a:gd name="connsiteY254" fmla="*/ 9899 h 10000"/>
                    <a:gd name="connsiteX255" fmla="*/ 9036 w 10000"/>
                    <a:gd name="connsiteY255" fmla="*/ 9916 h 10000"/>
                    <a:gd name="connsiteX256" fmla="*/ 8981 w 10000"/>
                    <a:gd name="connsiteY256" fmla="*/ 9947 h 10000"/>
                    <a:gd name="connsiteX257" fmla="*/ 8953 w 10000"/>
                    <a:gd name="connsiteY257" fmla="*/ 9985 h 10000"/>
                    <a:gd name="connsiteX258" fmla="*/ 8898 w 10000"/>
                    <a:gd name="connsiteY258" fmla="*/ 9985 h 10000"/>
                    <a:gd name="connsiteX259" fmla="*/ 8843 w 10000"/>
                    <a:gd name="connsiteY259" fmla="*/ 9947 h 10000"/>
                    <a:gd name="connsiteX260" fmla="*/ 8815 w 10000"/>
                    <a:gd name="connsiteY260" fmla="*/ 9947 h 10000"/>
                    <a:gd name="connsiteX261" fmla="*/ 8705 w 10000"/>
                    <a:gd name="connsiteY261" fmla="*/ 9947 h 10000"/>
                    <a:gd name="connsiteX262" fmla="*/ 8705 w 10000"/>
                    <a:gd name="connsiteY262" fmla="*/ 9985 h 10000"/>
                    <a:gd name="connsiteX263" fmla="*/ 8650 w 10000"/>
                    <a:gd name="connsiteY263" fmla="*/ 9985 h 10000"/>
                    <a:gd name="connsiteX264" fmla="*/ 8623 w 10000"/>
                    <a:gd name="connsiteY264" fmla="*/ 10000 h 10000"/>
                    <a:gd name="connsiteX265" fmla="*/ 8567 w 10000"/>
                    <a:gd name="connsiteY265" fmla="*/ 10000 h 10000"/>
                    <a:gd name="connsiteX0" fmla="*/ 8567 w 10000"/>
                    <a:gd name="connsiteY0" fmla="*/ 9951 h 9951"/>
                    <a:gd name="connsiteX1" fmla="*/ 8320 w 10000"/>
                    <a:gd name="connsiteY1" fmla="*/ 9951 h 9951"/>
                    <a:gd name="connsiteX2" fmla="*/ 8182 w 10000"/>
                    <a:gd name="connsiteY2" fmla="*/ 9951 h 9951"/>
                    <a:gd name="connsiteX3" fmla="*/ 8044 w 10000"/>
                    <a:gd name="connsiteY3" fmla="*/ 9898 h 9951"/>
                    <a:gd name="connsiteX4" fmla="*/ 7851 w 10000"/>
                    <a:gd name="connsiteY4" fmla="*/ 9898 h 9951"/>
                    <a:gd name="connsiteX5" fmla="*/ 7631 w 10000"/>
                    <a:gd name="connsiteY5" fmla="*/ 9898 h 9951"/>
                    <a:gd name="connsiteX6" fmla="*/ 7383 w 10000"/>
                    <a:gd name="connsiteY6" fmla="*/ 9850 h 9951"/>
                    <a:gd name="connsiteX7" fmla="*/ 7190 w 10000"/>
                    <a:gd name="connsiteY7" fmla="*/ 9819 h 9951"/>
                    <a:gd name="connsiteX8" fmla="*/ 6970 w 10000"/>
                    <a:gd name="connsiteY8" fmla="*/ 9819 h 9951"/>
                    <a:gd name="connsiteX9" fmla="*/ 6722 w 10000"/>
                    <a:gd name="connsiteY9" fmla="*/ 9819 h 9951"/>
                    <a:gd name="connsiteX10" fmla="*/ 6529 w 10000"/>
                    <a:gd name="connsiteY10" fmla="*/ 9783 h 9951"/>
                    <a:gd name="connsiteX11" fmla="*/ 6391 w 10000"/>
                    <a:gd name="connsiteY11" fmla="*/ 9748 h 9951"/>
                    <a:gd name="connsiteX12" fmla="*/ 6198 w 10000"/>
                    <a:gd name="connsiteY12" fmla="*/ 9748 h 9951"/>
                    <a:gd name="connsiteX13" fmla="*/ 6061 w 10000"/>
                    <a:gd name="connsiteY13" fmla="*/ 9733 h 9951"/>
                    <a:gd name="connsiteX14" fmla="*/ 5950 w 10000"/>
                    <a:gd name="connsiteY14" fmla="*/ 9696 h 9951"/>
                    <a:gd name="connsiteX15" fmla="*/ 5730 w 10000"/>
                    <a:gd name="connsiteY15" fmla="*/ 9696 h 9951"/>
                    <a:gd name="connsiteX16" fmla="*/ 5620 w 10000"/>
                    <a:gd name="connsiteY16" fmla="*/ 9733 h 9951"/>
                    <a:gd name="connsiteX17" fmla="*/ 5537 w 10000"/>
                    <a:gd name="connsiteY17" fmla="*/ 9665 h 9951"/>
                    <a:gd name="connsiteX18" fmla="*/ 5537 w 10000"/>
                    <a:gd name="connsiteY18" fmla="*/ 9613 h 9951"/>
                    <a:gd name="connsiteX19" fmla="*/ 5537 w 10000"/>
                    <a:gd name="connsiteY19" fmla="*/ 9495 h 9951"/>
                    <a:gd name="connsiteX20" fmla="*/ 5537 w 10000"/>
                    <a:gd name="connsiteY20" fmla="*/ 9495 h 9951"/>
                    <a:gd name="connsiteX21" fmla="*/ 5592 w 10000"/>
                    <a:gd name="connsiteY21" fmla="*/ 9428 h 9951"/>
                    <a:gd name="connsiteX22" fmla="*/ 5592 w 10000"/>
                    <a:gd name="connsiteY22" fmla="*/ 9428 h 9951"/>
                    <a:gd name="connsiteX23" fmla="*/ 5592 w 10000"/>
                    <a:gd name="connsiteY23" fmla="*/ 9327 h 9951"/>
                    <a:gd name="connsiteX24" fmla="*/ 5592 w 10000"/>
                    <a:gd name="connsiteY24" fmla="*/ 9211 h 9951"/>
                    <a:gd name="connsiteX25" fmla="*/ 5537 w 10000"/>
                    <a:gd name="connsiteY25" fmla="*/ 9095 h 9951"/>
                    <a:gd name="connsiteX26" fmla="*/ 5537 w 10000"/>
                    <a:gd name="connsiteY26" fmla="*/ 9026 h 9951"/>
                    <a:gd name="connsiteX27" fmla="*/ 5455 w 10000"/>
                    <a:gd name="connsiteY27" fmla="*/ 8940 h 9951"/>
                    <a:gd name="connsiteX28" fmla="*/ 5399 w 10000"/>
                    <a:gd name="connsiteY28" fmla="*/ 8855 h 9951"/>
                    <a:gd name="connsiteX29" fmla="*/ 5262 w 10000"/>
                    <a:gd name="connsiteY29" fmla="*/ 8772 h 9951"/>
                    <a:gd name="connsiteX30" fmla="*/ 5124 w 10000"/>
                    <a:gd name="connsiteY30" fmla="*/ 8654 h 9951"/>
                    <a:gd name="connsiteX31" fmla="*/ 4959 w 10000"/>
                    <a:gd name="connsiteY31" fmla="*/ 8569 h 9951"/>
                    <a:gd name="connsiteX32" fmla="*/ 4876 w 10000"/>
                    <a:gd name="connsiteY32" fmla="*/ 8420 h 9951"/>
                    <a:gd name="connsiteX33" fmla="*/ 4738 w 10000"/>
                    <a:gd name="connsiteY33" fmla="*/ 8302 h 9951"/>
                    <a:gd name="connsiteX34" fmla="*/ 4628 w 10000"/>
                    <a:gd name="connsiteY34" fmla="*/ 8251 h 9951"/>
                    <a:gd name="connsiteX35" fmla="*/ 4408 w 10000"/>
                    <a:gd name="connsiteY35" fmla="*/ 8217 h 9951"/>
                    <a:gd name="connsiteX36" fmla="*/ 4353 w 10000"/>
                    <a:gd name="connsiteY36" fmla="*/ 8165 h 9951"/>
                    <a:gd name="connsiteX37" fmla="*/ 4353 w 10000"/>
                    <a:gd name="connsiteY37" fmla="*/ 8080 h 9951"/>
                    <a:gd name="connsiteX38" fmla="*/ 4353 w 10000"/>
                    <a:gd name="connsiteY38" fmla="*/ 8016 h 9951"/>
                    <a:gd name="connsiteX39" fmla="*/ 4353 w 10000"/>
                    <a:gd name="connsiteY39" fmla="*/ 7965 h 9951"/>
                    <a:gd name="connsiteX40" fmla="*/ 4353 w 10000"/>
                    <a:gd name="connsiteY40" fmla="*/ 7965 h 9951"/>
                    <a:gd name="connsiteX41" fmla="*/ 4298 w 10000"/>
                    <a:gd name="connsiteY41" fmla="*/ 7897 h 9951"/>
                    <a:gd name="connsiteX42" fmla="*/ 4298 w 10000"/>
                    <a:gd name="connsiteY42" fmla="*/ 7878 h 9951"/>
                    <a:gd name="connsiteX43" fmla="*/ 4298 w 10000"/>
                    <a:gd name="connsiteY43" fmla="*/ 7878 h 9951"/>
                    <a:gd name="connsiteX44" fmla="*/ 4215 w 10000"/>
                    <a:gd name="connsiteY44" fmla="*/ 7846 h 9951"/>
                    <a:gd name="connsiteX45" fmla="*/ 4105 w 10000"/>
                    <a:gd name="connsiteY45" fmla="*/ 7811 h 9951"/>
                    <a:gd name="connsiteX46" fmla="*/ 4022 w 10000"/>
                    <a:gd name="connsiteY46" fmla="*/ 7846 h 9951"/>
                    <a:gd name="connsiteX47" fmla="*/ 3939 w 10000"/>
                    <a:gd name="connsiteY47" fmla="*/ 7878 h 9951"/>
                    <a:gd name="connsiteX48" fmla="*/ 3884 w 10000"/>
                    <a:gd name="connsiteY48" fmla="*/ 7811 h 9951"/>
                    <a:gd name="connsiteX49" fmla="*/ 3609 w 10000"/>
                    <a:gd name="connsiteY49" fmla="*/ 7679 h 9951"/>
                    <a:gd name="connsiteX50" fmla="*/ 3416 w 10000"/>
                    <a:gd name="connsiteY50" fmla="*/ 7580 h 9951"/>
                    <a:gd name="connsiteX51" fmla="*/ 3416 w 10000"/>
                    <a:gd name="connsiteY51" fmla="*/ 7527 h 9951"/>
                    <a:gd name="connsiteX52" fmla="*/ 3306 w 10000"/>
                    <a:gd name="connsiteY52" fmla="*/ 7474 h 9951"/>
                    <a:gd name="connsiteX53" fmla="*/ 3168 w 10000"/>
                    <a:gd name="connsiteY53" fmla="*/ 7376 h 9951"/>
                    <a:gd name="connsiteX54" fmla="*/ 3030 w 10000"/>
                    <a:gd name="connsiteY54" fmla="*/ 7275 h 9951"/>
                    <a:gd name="connsiteX55" fmla="*/ 2893 w 10000"/>
                    <a:gd name="connsiteY55" fmla="*/ 7240 h 9951"/>
                    <a:gd name="connsiteX56" fmla="*/ 2782 w 10000"/>
                    <a:gd name="connsiteY56" fmla="*/ 7240 h 9951"/>
                    <a:gd name="connsiteX57" fmla="*/ 2700 w 10000"/>
                    <a:gd name="connsiteY57" fmla="*/ 7240 h 9951"/>
                    <a:gd name="connsiteX58" fmla="*/ 2562 w 10000"/>
                    <a:gd name="connsiteY58" fmla="*/ 7174 h 9951"/>
                    <a:gd name="connsiteX59" fmla="*/ 2369 w 10000"/>
                    <a:gd name="connsiteY59" fmla="*/ 7054 h 9951"/>
                    <a:gd name="connsiteX60" fmla="*/ 2231 w 10000"/>
                    <a:gd name="connsiteY60" fmla="*/ 7006 h 9951"/>
                    <a:gd name="connsiteX61" fmla="*/ 2039 w 10000"/>
                    <a:gd name="connsiteY61" fmla="*/ 6970 h 9951"/>
                    <a:gd name="connsiteX62" fmla="*/ 1901 w 10000"/>
                    <a:gd name="connsiteY62" fmla="*/ 6921 h 9951"/>
                    <a:gd name="connsiteX63" fmla="*/ 1846 w 10000"/>
                    <a:gd name="connsiteY63" fmla="*/ 6853 h 9951"/>
                    <a:gd name="connsiteX64" fmla="*/ 1846 w 10000"/>
                    <a:gd name="connsiteY64" fmla="*/ 6768 h 9951"/>
                    <a:gd name="connsiteX65" fmla="*/ 1901 w 10000"/>
                    <a:gd name="connsiteY65" fmla="*/ 6751 h 9951"/>
                    <a:gd name="connsiteX66" fmla="*/ 1901 w 10000"/>
                    <a:gd name="connsiteY66" fmla="*/ 6652 h 9951"/>
                    <a:gd name="connsiteX67" fmla="*/ 1901 w 10000"/>
                    <a:gd name="connsiteY67" fmla="*/ 6568 h 9951"/>
                    <a:gd name="connsiteX68" fmla="*/ 1901 w 10000"/>
                    <a:gd name="connsiteY68" fmla="*/ 6517 h 9951"/>
                    <a:gd name="connsiteX69" fmla="*/ 1983 w 10000"/>
                    <a:gd name="connsiteY69" fmla="*/ 6432 h 9951"/>
                    <a:gd name="connsiteX70" fmla="*/ 2039 w 10000"/>
                    <a:gd name="connsiteY70" fmla="*/ 6364 h 9951"/>
                    <a:gd name="connsiteX71" fmla="*/ 2039 w 10000"/>
                    <a:gd name="connsiteY71" fmla="*/ 6314 h 9951"/>
                    <a:gd name="connsiteX72" fmla="*/ 1983 w 10000"/>
                    <a:gd name="connsiteY72" fmla="*/ 6246 h 9951"/>
                    <a:gd name="connsiteX73" fmla="*/ 1901 w 10000"/>
                    <a:gd name="connsiteY73" fmla="*/ 6161 h 9951"/>
                    <a:gd name="connsiteX74" fmla="*/ 1791 w 10000"/>
                    <a:gd name="connsiteY74" fmla="*/ 6130 h 9951"/>
                    <a:gd name="connsiteX75" fmla="*/ 1791 w 10000"/>
                    <a:gd name="connsiteY75" fmla="*/ 6079 h 9951"/>
                    <a:gd name="connsiteX76" fmla="*/ 1846 w 10000"/>
                    <a:gd name="connsiteY76" fmla="*/ 5996 h 9951"/>
                    <a:gd name="connsiteX77" fmla="*/ 1736 w 10000"/>
                    <a:gd name="connsiteY77" fmla="*/ 5876 h 9951"/>
                    <a:gd name="connsiteX78" fmla="*/ 1653 w 10000"/>
                    <a:gd name="connsiteY78" fmla="*/ 5791 h 9951"/>
                    <a:gd name="connsiteX79" fmla="*/ 1653 w 10000"/>
                    <a:gd name="connsiteY79" fmla="*/ 5709 h 9951"/>
                    <a:gd name="connsiteX80" fmla="*/ 1598 w 10000"/>
                    <a:gd name="connsiteY80" fmla="*/ 5624 h 9951"/>
                    <a:gd name="connsiteX81" fmla="*/ 1515 w 10000"/>
                    <a:gd name="connsiteY81" fmla="*/ 5558 h 9951"/>
                    <a:gd name="connsiteX82" fmla="*/ 1460 w 10000"/>
                    <a:gd name="connsiteY82" fmla="*/ 5438 h 9951"/>
                    <a:gd name="connsiteX83" fmla="*/ 1322 w 10000"/>
                    <a:gd name="connsiteY83" fmla="*/ 5304 h 9951"/>
                    <a:gd name="connsiteX84" fmla="*/ 1267 w 10000"/>
                    <a:gd name="connsiteY84" fmla="*/ 5237 h 9951"/>
                    <a:gd name="connsiteX85" fmla="*/ 1185 w 10000"/>
                    <a:gd name="connsiteY85" fmla="*/ 5118 h 9951"/>
                    <a:gd name="connsiteX86" fmla="*/ 1185 w 10000"/>
                    <a:gd name="connsiteY86" fmla="*/ 5069 h 9951"/>
                    <a:gd name="connsiteX87" fmla="*/ 1129 w 10000"/>
                    <a:gd name="connsiteY87" fmla="*/ 5003 h 9951"/>
                    <a:gd name="connsiteX88" fmla="*/ 1074 w 10000"/>
                    <a:gd name="connsiteY88" fmla="*/ 4916 h 9951"/>
                    <a:gd name="connsiteX89" fmla="*/ 1047 w 10000"/>
                    <a:gd name="connsiteY89" fmla="*/ 4867 h 9951"/>
                    <a:gd name="connsiteX90" fmla="*/ 937 w 10000"/>
                    <a:gd name="connsiteY90" fmla="*/ 4784 h 9951"/>
                    <a:gd name="connsiteX91" fmla="*/ 937 w 10000"/>
                    <a:gd name="connsiteY91" fmla="*/ 4715 h 9951"/>
                    <a:gd name="connsiteX92" fmla="*/ 992 w 10000"/>
                    <a:gd name="connsiteY92" fmla="*/ 4632 h 9951"/>
                    <a:gd name="connsiteX93" fmla="*/ 1047 w 10000"/>
                    <a:gd name="connsiteY93" fmla="*/ 4580 h 9951"/>
                    <a:gd name="connsiteX94" fmla="*/ 1074 w 10000"/>
                    <a:gd name="connsiteY94" fmla="*/ 4580 h 9951"/>
                    <a:gd name="connsiteX95" fmla="*/ 1129 w 10000"/>
                    <a:gd name="connsiteY95" fmla="*/ 4513 h 9951"/>
                    <a:gd name="connsiteX96" fmla="*/ 1240 w 10000"/>
                    <a:gd name="connsiteY96" fmla="*/ 4513 h 9951"/>
                    <a:gd name="connsiteX97" fmla="*/ 1240 w 10000"/>
                    <a:gd name="connsiteY97" fmla="*/ 4513 h 9951"/>
                    <a:gd name="connsiteX98" fmla="*/ 1267 w 10000"/>
                    <a:gd name="connsiteY98" fmla="*/ 4428 h 9951"/>
                    <a:gd name="connsiteX99" fmla="*/ 1267 w 10000"/>
                    <a:gd name="connsiteY99" fmla="*/ 4380 h 9951"/>
                    <a:gd name="connsiteX100" fmla="*/ 1322 w 10000"/>
                    <a:gd name="connsiteY100" fmla="*/ 4343 h 9951"/>
                    <a:gd name="connsiteX101" fmla="*/ 1267 w 10000"/>
                    <a:gd name="connsiteY101" fmla="*/ 4277 h 9951"/>
                    <a:gd name="connsiteX102" fmla="*/ 1267 w 10000"/>
                    <a:gd name="connsiteY102" fmla="*/ 4261 h 9951"/>
                    <a:gd name="connsiteX103" fmla="*/ 1240 w 10000"/>
                    <a:gd name="connsiteY103" fmla="*/ 4228 h 9951"/>
                    <a:gd name="connsiteX104" fmla="*/ 1240 w 10000"/>
                    <a:gd name="connsiteY104" fmla="*/ 4178 h 9951"/>
                    <a:gd name="connsiteX105" fmla="*/ 1074 w 10000"/>
                    <a:gd name="connsiteY105" fmla="*/ 4108 h 9951"/>
                    <a:gd name="connsiteX106" fmla="*/ 937 w 10000"/>
                    <a:gd name="connsiteY106" fmla="*/ 4074 h 9951"/>
                    <a:gd name="connsiteX107" fmla="*/ 909 w 10000"/>
                    <a:gd name="connsiteY107" fmla="*/ 4025 h 9951"/>
                    <a:gd name="connsiteX108" fmla="*/ 854 w 10000"/>
                    <a:gd name="connsiteY108" fmla="*/ 3974 h 9951"/>
                    <a:gd name="connsiteX109" fmla="*/ 799 w 10000"/>
                    <a:gd name="connsiteY109" fmla="*/ 3908 h 9951"/>
                    <a:gd name="connsiteX110" fmla="*/ 799 w 10000"/>
                    <a:gd name="connsiteY110" fmla="*/ 3705 h 9951"/>
                    <a:gd name="connsiteX111" fmla="*/ 799 w 10000"/>
                    <a:gd name="connsiteY111" fmla="*/ 3619 h 9951"/>
                    <a:gd name="connsiteX112" fmla="*/ 854 w 10000"/>
                    <a:gd name="connsiteY112" fmla="*/ 3536 h 9951"/>
                    <a:gd name="connsiteX113" fmla="*/ 854 w 10000"/>
                    <a:gd name="connsiteY113" fmla="*/ 3454 h 9951"/>
                    <a:gd name="connsiteX114" fmla="*/ 854 w 10000"/>
                    <a:gd name="connsiteY114" fmla="*/ 3349 h 9951"/>
                    <a:gd name="connsiteX115" fmla="*/ 854 w 10000"/>
                    <a:gd name="connsiteY115" fmla="*/ 3301 h 9951"/>
                    <a:gd name="connsiteX116" fmla="*/ 909 w 10000"/>
                    <a:gd name="connsiteY116" fmla="*/ 3250 h 9951"/>
                    <a:gd name="connsiteX117" fmla="*/ 992 w 10000"/>
                    <a:gd name="connsiteY117" fmla="*/ 3301 h 9951"/>
                    <a:gd name="connsiteX118" fmla="*/ 1047 w 10000"/>
                    <a:gd name="connsiteY118" fmla="*/ 3349 h 9951"/>
                    <a:gd name="connsiteX119" fmla="*/ 1047 w 10000"/>
                    <a:gd name="connsiteY119" fmla="*/ 3419 h 9951"/>
                    <a:gd name="connsiteX120" fmla="*/ 1074 w 10000"/>
                    <a:gd name="connsiteY120" fmla="*/ 3454 h 9951"/>
                    <a:gd name="connsiteX121" fmla="*/ 1185 w 10000"/>
                    <a:gd name="connsiteY121" fmla="*/ 3502 h 9951"/>
                    <a:gd name="connsiteX122" fmla="*/ 1185 w 10000"/>
                    <a:gd name="connsiteY122" fmla="*/ 3554 h 9951"/>
                    <a:gd name="connsiteX123" fmla="*/ 1240 w 10000"/>
                    <a:gd name="connsiteY123" fmla="*/ 3587 h 9951"/>
                    <a:gd name="connsiteX124" fmla="*/ 1267 w 10000"/>
                    <a:gd name="connsiteY124" fmla="*/ 3536 h 9951"/>
                    <a:gd name="connsiteX125" fmla="*/ 1240 w 10000"/>
                    <a:gd name="connsiteY125" fmla="*/ 3472 h 9951"/>
                    <a:gd name="connsiteX126" fmla="*/ 1240 w 10000"/>
                    <a:gd name="connsiteY126" fmla="*/ 3385 h 9951"/>
                    <a:gd name="connsiteX127" fmla="*/ 1240 w 10000"/>
                    <a:gd name="connsiteY127" fmla="*/ 3333 h 9951"/>
                    <a:gd name="connsiteX128" fmla="*/ 1240 w 10000"/>
                    <a:gd name="connsiteY128" fmla="*/ 3268 h 9951"/>
                    <a:gd name="connsiteX129" fmla="*/ 1267 w 10000"/>
                    <a:gd name="connsiteY129" fmla="*/ 3217 h 9951"/>
                    <a:gd name="connsiteX130" fmla="*/ 1377 w 10000"/>
                    <a:gd name="connsiteY130" fmla="*/ 3149 h 9951"/>
                    <a:gd name="connsiteX131" fmla="*/ 1515 w 10000"/>
                    <a:gd name="connsiteY131" fmla="*/ 3099 h 9951"/>
                    <a:gd name="connsiteX132" fmla="*/ 1570 w 10000"/>
                    <a:gd name="connsiteY132" fmla="*/ 3051 h 9951"/>
                    <a:gd name="connsiteX133" fmla="*/ 1515 w 10000"/>
                    <a:gd name="connsiteY133" fmla="*/ 2947 h 9951"/>
                    <a:gd name="connsiteX134" fmla="*/ 1377 w 10000"/>
                    <a:gd name="connsiteY134" fmla="*/ 2895 h 9951"/>
                    <a:gd name="connsiteX135" fmla="*/ 1240 w 10000"/>
                    <a:gd name="connsiteY135" fmla="*/ 2895 h 9951"/>
                    <a:gd name="connsiteX136" fmla="*/ 1185 w 10000"/>
                    <a:gd name="connsiteY136" fmla="*/ 2863 h 9951"/>
                    <a:gd name="connsiteX137" fmla="*/ 1129 w 10000"/>
                    <a:gd name="connsiteY137" fmla="*/ 2863 h 9951"/>
                    <a:gd name="connsiteX138" fmla="*/ 1047 w 10000"/>
                    <a:gd name="connsiteY138" fmla="*/ 2932 h 9951"/>
                    <a:gd name="connsiteX139" fmla="*/ 1047 w 10000"/>
                    <a:gd name="connsiteY139" fmla="*/ 2981 h 9951"/>
                    <a:gd name="connsiteX140" fmla="*/ 992 w 10000"/>
                    <a:gd name="connsiteY140" fmla="*/ 3014 h 9951"/>
                    <a:gd name="connsiteX141" fmla="*/ 992 w 10000"/>
                    <a:gd name="connsiteY141" fmla="*/ 3066 h 9951"/>
                    <a:gd name="connsiteX142" fmla="*/ 992 w 10000"/>
                    <a:gd name="connsiteY142" fmla="*/ 3066 h 9951"/>
                    <a:gd name="connsiteX143" fmla="*/ 992 w 10000"/>
                    <a:gd name="connsiteY143" fmla="*/ 3099 h 9951"/>
                    <a:gd name="connsiteX144" fmla="*/ 937 w 10000"/>
                    <a:gd name="connsiteY144" fmla="*/ 3134 h 9951"/>
                    <a:gd name="connsiteX145" fmla="*/ 937 w 10000"/>
                    <a:gd name="connsiteY145" fmla="*/ 3134 h 9951"/>
                    <a:gd name="connsiteX146" fmla="*/ 909 w 10000"/>
                    <a:gd name="connsiteY146" fmla="*/ 3099 h 9951"/>
                    <a:gd name="connsiteX147" fmla="*/ 854 w 10000"/>
                    <a:gd name="connsiteY147" fmla="*/ 3099 h 9951"/>
                    <a:gd name="connsiteX148" fmla="*/ 744 w 10000"/>
                    <a:gd name="connsiteY148" fmla="*/ 3014 h 9951"/>
                    <a:gd name="connsiteX149" fmla="*/ 606 w 10000"/>
                    <a:gd name="connsiteY149" fmla="*/ 2981 h 9951"/>
                    <a:gd name="connsiteX150" fmla="*/ 579 w 10000"/>
                    <a:gd name="connsiteY150" fmla="*/ 2932 h 9951"/>
                    <a:gd name="connsiteX151" fmla="*/ 523 w 10000"/>
                    <a:gd name="connsiteY151" fmla="*/ 2863 h 9951"/>
                    <a:gd name="connsiteX152" fmla="*/ 468 w 10000"/>
                    <a:gd name="connsiteY152" fmla="*/ 2815 h 9951"/>
                    <a:gd name="connsiteX153" fmla="*/ 468 w 10000"/>
                    <a:gd name="connsiteY153" fmla="*/ 2730 h 9951"/>
                    <a:gd name="connsiteX154" fmla="*/ 579 w 10000"/>
                    <a:gd name="connsiteY154" fmla="*/ 2662 h 9951"/>
                    <a:gd name="connsiteX155" fmla="*/ 579 w 10000"/>
                    <a:gd name="connsiteY155" fmla="*/ 2578 h 9951"/>
                    <a:gd name="connsiteX156" fmla="*/ 523 w 10000"/>
                    <a:gd name="connsiteY156" fmla="*/ 2492 h 9951"/>
                    <a:gd name="connsiteX157" fmla="*/ 468 w 10000"/>
                    <a:gd name="connsiteY157" fmla="*/ 2460 h 9951"/>
                    <a:gd name="connsiteX158" fmla="*/ 413 w 10000"/>
                    <a:gd name="connsiteY158" fmla="*/ 2376 h 9951"/>
                    <a:gd name="connsiteX159" fmla="*/ 386 w 10000"/>
                    <a:gd name="connsiteY159" fmla="*/ 2324 h 9951"/>
                    <a:gd name="connsiteX160" fmla="*/ 331 w 10000"/>
                    <a:gd name="connsiteY160" fmla="*/ 2292 h 9951"/>
                    <a:gd name="connsiteX161" fmla="*/ 331 w 10000"/>
                    <a:gd name="connsiteY161" fmla="*/ 2206 h 9951"/>
                    <a:gd name="connsiteX162" fmla="*/ 275 w 10000"/>
                    <a:gd name="connsiteY162" fmla="*/ 2171 h 9951"/>
                    <a:gd name="connsiteX163" fmla="*/ 220 w 10000"/>
                    <a:gd name="connsiteY163" fmla="*/ 2124 h 9951"/>
                    <a:gd name="connsiteX164" fmla="*/ 193 w 10000"/>
                    <a:gd name="connsiteY164" fmla="*/ 2054 h 9951"/>
                    <a:gd name="connsiteX165" fmla="*/ 193 w 10000"/>
                    <a:gd name="connsiteY165" fmla="*/ 2021 h 9951"/>
                    <a:gd name="connsiteX166" fmla="*/ 138 w 10000"/>
                    <a:gd name="connsiteY166" fmla="*/ 1972 h 9951"/>
                    <a:gd name="connsiteX167" fmla="*/ 83 w 10000"/>
                    <a:gd name="connsiteY167" fmla="*/ 1905 h 9951"/>
                    <a:gd name="connsiteX168" fmla="*/ 83 w 10000"/>
                    <a:gd name="connsiteY168" fmla="*/ 1853 h 9951"/>
                    <a:gd name="connsiteX169" fmla="*/ 83 w 10000"/>
                    <a:gd name="connsiteY169" fmla="*/ 1802 h 9951"/>
                    <a:gd name="connsiteX170" fmla="*/ 138 w 10000"/>
                    <a:gd name="connsiteY170" fmla="*/ 1736 h 9951"/>
                    <a:gd name="connsiteX171" fmla="*/ 138 w 10000"/>
                    <a:gd name="connsiteY171" fmla="*/ 1652 h 9951"/>
                    <a:gd name="connsiteX172" fmla="*/ 193 w 10000"/>
                    <a:gd name="connsiteY172" fmla="*/ 1601 h 9951"/>
                    <a:gd name="connsiteX173" fmla="*/ 220 w 10000"/>
                    <a:gd name="connsiteY173" fmla="*/ 1498 h 9951"/>
                    <a:gd name="connsiteX174" fmla="*/ 220 w 10000"/>
                    <a:gd name="connsiteY174" fmla="*/ 1398 h 9951"/>
                    <a:gd name="connsiteX175" fmla="*/ 220 w 10000"/>
                    <a:gd name="connsiteY175" fmla="*/ 1331 h 9951"/>
                    <a:gd name="connsiteX176" fmla="*/ 220 w 10000"/>
                    <a:gd name="connsiteY176" fmla="*/ 1281 h 9951"/>
                    <a:gd name="connsiteX177" fmla="*/ 220 w 10000"/>
                    <a:gd name="connsiteY177" fmla="*/ 1182 h 9951"/>
                    <a:gd name="connsiteX178" fmla="*/ 275 w 10000"/>
                    <a:gd name="connsiteY178" fmla="*/ 1130 h 9951"/>
                    <a:gd name="connsiteX179" fmla="*/ 331 w 10000"/>
                    <a:gd name="connsiteY179" fmla="*/ 1095 h 9951"/>
                    <a:gd name="connsiteX180" fmla="*/ 386 w 10000"/>
                    <a:gd name="connsiteY180" fmla="*/ 1076 h 9951"/>
                    <a:gd name="connsiteX181" fmla="*/ 386 w 10000"/>
                    <a:gd name="connsiteY181" fmla="*/ 1011 h 9951"/>
                    <a:gd name="connsiteX182" fmla="*/ 331 w 10000"/>
                    <a:gd name="connsiteY182" fmla="*/ 961 h 9951"/>
                    <a:gd name="connsiteX183" fmla="*/ 275 w 10000"/>
                    <a:gd name="connsiteY183" fmla="*/ 894 h 9951"/>
                    <a:gd name="connsiteX184" fmla="*/ 275 w 10000"/>
                    <a:gd name="connsiteY184" fmla="*/ 843 h 9951"/>
                    <a:gd name="connsiteX185" fmla="*/ 275 w 10000"/>
                    <a:gd name="connsiteY185" fmla="*/ 726 h 9951"/>
                    <a:gd name="connsiteX186" fmla="*/ 193 w 10000"/>
                    <a:gd name="connsiteY186" fmla="*/ 674 h 9951"/>
                    <a:gd name="connsiteX187" fmla="*/ 138 w 10000"/>
                    <a:gd name="connsiteY187" fmla="*/ 575 h 9951"/>
                    <a:gd name="connsiteX188" fmla="*/ 193 w 10000"/>
                    <a:gd name="connsiteY188" fmla="*/ 558 h 9951"/>
                    <a:gd name="connsiteX189" fmla="*/ 138 w 10000"/>
                    <a:gd name="connsiteY189" fmla="*/ 524 h 9951"/>
                    <a:gd name="connsiteX190" fmla="*/ 138 w 10000"/>
                    <a:gd name="connsiteY190" fmla="*/ 370 h 9951"/>
                    <a:gd name="connsiteX191" fmla="*/ 83 w 10000"/>
                    <a:gd name="connsiteY191" fmla="*/ 354 h 9951"/>
                    <a:gd name="connsiteX192" fmla="*/ 55 w 10000"/>
                    <a:gd name="connsiteY192" fmla="*/ 288 h 9951"/>
                    <a:gd name="connsiteX193" fmla="*/ 0 w 10000"/>
                    <a:gd name="connsiteY193" fmla="*/ 238 h 9951"/>
                    <a:gd name="connsiteX194" fmla="*/ 55 w 10000"/>
                    <a:gd name="connsiteY194" fmla="*/ 203 h 9951"/>
                    <a:gd name="connsiteX195" fmla="*/ 55 w 10000"/>
                    <a:gd name="connsiteY195" fmla="*/ 120 h 9951"/>
                    <a:gd name="connsiteX196" fmla="*/ 83 w 10000"/>
                    <a:gd name="connsiteY196" fmla="*/ 36 h 9951"/>
                    <a:gd name="connsiteX197" fmla="*/ 220 w 10000"/>
                    <a:gd name="connsiteY197" fmla="*/ 0 h 9951"/>
                    <a:gd name="connsiteX198" fmla="*/ 6804 w 10000"/>
                    <a:gd name="connsiteY198" fmla="*/ 4916 h 9951"/>
                    <a:gd name="connsiteX199" fmla="*/ 7190 w 10000"/>
                    <a:gd name="connsiteY199" fmla="*/ 5356 h 9951"/>
                    <a:gd name="connsiteX200" fmla="*/ 7521 w 10000"/>
                    <a:gd name="connsiteY200" fmla="*/ 5675 h 9951"/>
                    <a:gd name="connsiteX201" fmla="*/ 7851 w 10000"/>
                    <a:gd name="connsiteY201" fmla="*/ 5996 h 9951"/>
                    <a:gd name="connsiteX202" fmla="*/ 8705 w 10000"/>
                    <a:gd name="connsiteY202" fmla="*/ 6804 h 9951"/>
                    <a:gd name="connsiteX203" fmla="*/ 8953 w 10000"/>
                    <a:gd name="connsiteY203" fmla="*/ 7054 h 9951"/>
                    <a:gd name="connsiteX204" fmla="*/ 9174 w 10000"/>
                    <a:gd name="connsiteY204" fmla="*/ 7275 h 9951"/>
                    <a:gd name="connsiteX205" fmla="*/ 9339 w 10000"/>
                    <a:gd name="connsiteY205" fmla="*/ 7408 h 9951"/>
                    <a:gd name="connsiteX206" fmla="*/ 9477 w 10000"/>
                    <a:gd name="connsiteY206" fmla="*/ 7527 h 9951"/>
                    <a:gd name="connsiteX207" fmla="*/ 9504 w 10000"/>
                    <a:gd name="connsiteY207" fmla="*/ 7610 h 9951"/>
                    <a:gd name="connsiteX208" fmla="*/ 9559 w 10000"/>
                    <a:gd name="connsiteY208" fmla="*/ 7679 h 9951"/>
                    <a:gd name="connsiteX209" fmla="*/ 9559 w 10000"/>
                    <a:gd name="connsiteY209" fmla="*/ 7780 h 9951"/>
                    <a:gd name="connsiteX210" fmla="*/ 9669 w 10000"/>
                    <a:gd name="connsiteY210" fmla="*/ 7965 h 9951"/>
                    <a:gd name="connsiteX211" fmla="*/ 9697 w 10000"/>
                    <a:gd name="connsiteY211" fmla="*/ 8049 h 9951"/>
                    <a:gd name="connsiteX212" fmla="*/ 9752 w 10000"/>
                    <a:gd name="connsiteY212" fmla="*/ 8099 h 9951"/>
                    <a:gd name="connsiteX213" fmla="*/ 9835 w 10000"/>
                    <a:gd name="connsiteY213" fmla="*/ 8201 h 9951"/>
                    <a:gd name="connsiteX214" fmla="*/ 9945 w 10000"/>
                    <a:gd name="connsiteY214" fmla="*/ 8251 h 9951"/>
                    <a:gd name="connsiteX215" fmla="*/ 10000 w 10000"/>
                    <a:gd name="connsiteY215" fmla="*/ 8335 h 9951"/>
                    <a:gd name="connsiteX216" fmla="*/ 10000 w 10000"/>
                    <a:gd name="connsiteY216" fmla="*/ 8402 h 9951"/>
                    <a:gd name="connsiteX217" fmla="*/ 10000 w 10000"/>
                    <a:gd name="connsiteY217" fmla="*/ 8453 h 9951"/>
                    <a:gd name="connsiteX218" fmla="*/ 9945 w 10000"/>
                    <a:gd name="connsiteY218" fmla="*/ 8487 h 9951"/>
                    <a:gd name="connsiteX219" fmla="*/ 9835 w 10000"/>
                    <a:gd name="connsiteY219" fmla="*/ 8502 h 9951"/>
                    <a:gd name="connsiteX220" fmla="*/ 9752 w 10000"/>
                    <a:gd name="connsiteY220" fmla="*/ 8536 h 9951"/>
                    <a:gd name="connsiteX221" fmla="*/ 9669 w 10000"/>
                    <a:gd name="connsiteY221" fmla="*/ 8569 h 9951"/>
                    <a:gd name="connsiteX222" fmla="*/ 9559 w 10000"/>
                    <a:gd name="connsiteY222" fmla="*/ 8621 h 9951"/>
                    <a:gd name="connsiteX223" fmla="*/ 9504 w 10000"/>
                    <a:gd name="connsiteY223" fmla="*/ 8691 h 9951"/>
                    <a:gd name="connsiteX224" fmla="*/ 9421 w 10000"/>
                    <a:gd name="connsiteY224" fmla="*/ 8691 h 9951"/>
                    <a:gd name="connsiteX225" fmla="*/ 9366 w 10000"/>
                    <a:gd name="connsiteY225" fmla="*/ 8738 h 9951"/>
                    <a:gd name="connsiteX226" fmla="*/ 9366 w 10000"/>
                    <a:gd name="connsiteY226" fmla="*/ 8807 h 9951"/>
                    <a:gd name="connsiteX227" fmla="*/ 9366 w 10000"/>
                    <a:gd name="connsiteY227" fmla="*/ 8891 h 9951"/>
                    <a:gd name="connsiteX228" fmla="*/ 9366 w 10000"/>
                    <a:gd name="connsiteY228" fmla="*/ 8940 h 9951"/>
                    <a:gd name="connsiteX229" fmla="*/ 9284 w 10000"/>
                    <a:gd name="connsiteY229" fmla="*/ 9008 h 9951"/>
                    <a:gd name="connsiteX230" fmla="*/ 9284 w 10000"/>
                    <a:gd name="connsiteY230" fmla="*/ 9059 h 9951"/>
                    <a:gd name="connsiteX231" fmla="*/ 9284 w 10000"/>
                    <a:gd name="connsiteY231" fmla="*/ 9095 h 9951"/>
                    <a:gd name="connsiteX232" fmla="*/ 9229 w 10000"/>
                    <a:gd name="connsiteY232" fmla="*/ 9125 h 9951"/>
                    <a:gd name="connsiteX233" fmla="*/ 9174 w 10000"/>
                    <a:gd name="connsiteY233" fmla="*/ 9143 h 9951"/>
                    <a:gd name="connsiteX234" fmla="*/ 9146 w 10000"/>
                    <a:gd name="connsiteY234" fmla="*/ 9176 h 9951"/>
                    <a:gd name="connsiteX235" fmla="*/ 9091 w 10000"/>
                    <a:gd name="connsiteY235" fmla="*/ 9211 h 9951"/>
                    <a:gd name="connsiteX236" fmla="*/ 9036 w 10000"/>
                    <a:gd name="connsiteY236" fmla="*/ 9227 h 9951"/>
                    <a:gd name="connsiteX237" fmla="*/ 8953 w 10000"/>
                    <a:gd name="connsiteY237" fmla="*/ 9260 h 9951"/>
                    <a:gd name="connsiteX238" fmla="*/ 8898 w 10000"/>
                    <a:gd name="connsiteY238" fmla="*/ 9296 h 9951"/>
                    <a:gd name="connsiteX239" fmla="*/ 8898 w 10000"/>
                    <a:gd name="connsiteY239" fmla="*/ 9327 h 9951"/>
                    <a:gd name="connsiteX240" fmla="*/ 8898 w 10000"/>
                    <a:gd name="connsiteY240" fmla="*/ 9345 h 9951"/>
                    <a:gd name="connsiteX241" fmla="*/ 8898 w 10000"/>
                    <a:gd name="connsiteY241" fmla="*/ 9379 h 9951"/>
                    <a:gd name="connsiteX242" fmla="*/ 8953 w 10000"/>
                    <a:gd name="connsiteY242" fmla="*/ 9412 h 9951"/>
                    <a:gd name="connsiteX243" fmla="*/ 8898 w 10000"/>
                    <a:gd name="connsiteY243" fmla="*/ 9464 h 9951"/>
                    <a:gd name="connsiteX244" fmla="*/ 8843 w 10000"/>
                    <a:gd name="connsiteY244" fmla="*/ 9532 h 9951"/>
                    <a:gd name="connsiteX245" fmla="*/ 8843 w 10000"/>
                    <a:gd name="connsiteY245" fmla="*/ 9549 h 9951"/>
                    <a:gd name="connsiteX246" fmla="*/ 8953 w 10000"/>
                    <a:gd name="connsiteY246" fmla="*/ 9580 h 9951"/>
                    <a:gd name="connsiteX247" fmla="*/ 8981 w 10000"/>
                    <a:gd name="connsiteY247" fmla="*/ 9648 h 9951"/>
                    <a:gd name="connsiteX248" fmla="*/ 9036 w 10000"/>
                    <a:gd name="connsiteY248" fmla="*/ 9665 h 9951"/>
                    <a:gd name="connsiteX249" fmla="*/ 9146 w 10000"/>
                    <a:gd name="connsiteY249" fmla="*/ 9696 h 9951"/>
                    <a:gd name="connsiteX250" fmla="*/ 9146 w 10000"/>
                    <a:gd name="connsiteY250" fmla="*/ 9733 h 9951"/>
                    <a:gd name="connsiteX251" fmla="*/ 9146 w 10000"/>
                    <a:gd name="connsiteY251" fmla="*/ 9748 h 9951"/>
                    <a:gd name="connsiteX252" fmla="*/ 9146 w 10000"/>
                    <a:gd name="connsiteY252" fmla="*/ 9783 h 9951"/>
                    <a:gd name="connsiteX253" fmla="*/ 9091 w 10000"/>
                    <a:gd name="connsiteY253" fmla="*/ 9850 h 9951"/>
                    <a:gd name="connsiteX254" fmla="*/ 9036 w 10000"/>
                    <a:gd name="connsiteY254" fmla="*/ 9867 h 9951"/>
                    <a:gd name="connsiteX255" fmla="*/ 8981 w 10000"/>
                    <a:gd name="connsiteY255" fmla="*/ 9898 h 9951"/>
                    <a:gd name="connsiteX256" fmla="*/ 8953 w 10000"/>
                    <a:gd name="connsiteY256" fmla="*/ 9936 h 9951"/>
                    <a:gd name="connsiteX257" fmla="*/ 8898 w 10000"/>
                    <a:gd name="connsiteY257" fmla="*/ 9936 h 9951"/>
                    <a:gd name="connsiteX258" fmla="*/ 8843 w 10000"/>
                    <a:gd name="connsiteY258" fmla="*/ 9898 h 9951"/>
                    <a:gd name="connsiteX259" fmla="*/ 8815 w 10000"/>
                    <a:gd name="connsiteY259" fmla="*/ 9898 h 9951"/>
                    <a:gd name="connsiteX260" fmla="*/ 8705 w 10000"/>
                    <a:gd name="connsiteY260" fmla="*/ 9898 h 9951"/>
                    <a:gd name="connsiteX261" fmla="*/ 8705 w 10000"/>
                    <a:gd name="connsiteY261" fmla="*/ 9936 h 9951"/>
                    <a:gd name="connsiteX262" fmla="*/ 8650 w 10000"/>
                    <a:gd name="connsiteY262" fmla="*/ 9936 h 9951"/>
                    <a:gd name="connsiteX263" fmla="*/ 8623 w 10000"/>
                    <a:gd name="connsiteY263" fmla="*/ 9951 h 9951"/>
                    <a:gd name="connsiteX264" fmla="*/ 8567 w 10000"/>
                    <a:gd name="connsiteY264" fmla="*/ 9951 h 9951"/>
                    <a:gd name="connsiteX0" fmla="*/ 8567 w 10000"/>
                    <a:gd name="connsiteY0" fmla="*/ 9964 h 9964"/>
                    <a:gd name="connsiteX1" fmla="*/ 8320 w 10000"/>
                    <a:gd name="connsiteY1" fmla="*/ 9964 h 9964"/>
                    <a:gd name="connsiteX2" fmla="*/ 8182 w 10000"/>
                    <a:gd name="connsiteY2" fmla="*/ 9964 h 9964"/>
                    <a:gd name="connsiteX3" fmla="*/ 8044 w 10000"/>
                    <a:gd name="connsiteY3" fmla="*/ 9911 h 9964"/>
                    <a:gd name="connsiteX4" fmla="*/ 7851 w 10000"/>
                    <a:gd name="connsiteY4" fmla="*/ 9911 h 9964"/>
                    <a:gd name="connsiteX5" fmla="*/ 7631 w 10000"/>
                    <a:gd name="connsiteY5" fmla="*/ 9911 h 9964"/>
                    <a:gd name="connsiteX6" fmla="*/ 7383 w 10000"/>
                    <a:gd name="connsiteY6" fmla="*/ 9863 h 9964"/>
                    <a:gd name="connsiteX7" fmla="*/ 7190 w 10000"/>
                    <a:gd name="connsiteY7" fmla="*/ 9831 h 9964"/>
                    <a:gd name="connsiteX8" fmla="*/ 6970 w 10000"/>
                    <a:gd name="connsiteY8" fmla="*/ 9831 h 9964"/>
                    <a:gd name="connsiteX9" fmla="*/ 6722 w 10000"/>
                    <a:gd name="connsiteY9" fmla="*/ 9831 h 9964"/>
                    <a:gd name="connsiteX10" fmla="*/ 6529 w 10000"/>
                    <a:gd name="connsiteY10" fmla="*/ 9795 h 9964"/>
                    <a:gd name="connsiteX11" fmla="*/ 6391 w 10000"/>
                    <a:gd name="connsiteY11" fmla="*/ 9760 h 9964"/>
                    <a:gd name="connsiteX12" fmla="*/ 6198 w 10000"/>
                    <a:gd name="connsiteY12" fmla="*/ 9760 h 9964"/>
                    <a:gd name="connsiteX13" fmla="*/ 6061 w 10000"/>
                    <a:gd name="connsiteY13" fmla="*/ 9745 h 9964"/>
                    <a:gd name="connsiteX14" fmla="*/ 5950 w 10000"/>
                    <a:gd name="connsiteY14" fmla="*/ 9708 h 9964"/>
                    <a:gd name="connsiteX15" fmla="*/ 5730 w 10000"/>
                    <a:gd name="connsiteY15" fmla="*/ 9708 h 9964"/>
                    <a:gd name="connsiteX16" fmla="*/ 5620 w 10000"/>
                    <a:gd name="connsiteY16" fmla="*/ 9745 h 9964"/>
                    <a:gd name="connsiteX17" fmla="*/ 5537 w 10000"/>
                    <a:gd name="connsiteY17" fmla="*/ 9677 h 9964"/>
                    <a:gd name="connsiteX18" fmla="*/ 5537 w 10000"/>
                    <a:gd name="connsiteY18" fmla="*/ 9624 h 9964"/>
                    <a:gd name="connsiteX19" fmla="*/ 5537 w 10000"/>
                    <a:gd name="connsiteY19" fmla="*/ 9506 h 9964"/>
                    <a:gd name="connsiteX20" fmla="*/ 5537 w 10000"/>
                    <a:gd name="connsiteY20" fmla="*/ 9506 h 9964"/>
                    <a:gd name="connsiteX21" fmla="*/ 5592 w 10000"/>
                    <a:gd name="connsiteY21" fmla="*/ 9438 h 9964"/>
                    <a:gd name="connsiteX22" fmla="*/ 5592 w 10000"/>
                    <a:gd name="connsiteY22" fmla="*/ 9438 h 9964"/>
                    <a:gd name="connsiteX23" fmla="*/ 5592 w 10000"/>
                    <a:gd name="connsiteY23" fmla="*/ 9337 h 9964"/>
                    <a:gd name="connsiteX24" fmla="*/ 5592 w 10000"/>
                    <a:gd name="connsiteY24" fmla="*/ 9220 h 9964"/>
                    <a:gd name="connsiteX25" fmla="*/ 5537 w 10000"/>
                    <a:gd name="connsiteY25" fmla="*/ 9104 h 9964"/>
                    <a:gd name="connsiteX26" fmla="*/ 5537 w 10000"/>
                    <a:gd name="connsiteY26" fmla="*/ 9034 h 9964"/>
                    <a:gd name="connsiteX27" fmla="*/ 5455 w 10000"/>
                    <a:gd name="connsiteY27" fmla="*/ 8948 h 9964"/>
                    <a:gd name="connsiteX28" fmla="*/ 5399 w 10000"/>
                    <a:gd name="connsiteY28" fmla="*/ 8863 h 9964"/>
                    <a:gd name="connsiteX29" fmla="*/ 5262 w 10000"/>
                    <a:gd name="connsiteY29" fmla="*/ 8779 h 9964"/>
                    <a:gd name="connsiteX30" fmla="*/ 5124 w 10000"/>
                    <a:gd name="connsiteY30" fmla="*/ 8661 h 9964"/>
                    <a:gd name="connsiteX31" fmla="*/ 4959 w 10000"/>
                    <a:gd name="connsiteY31" fmla="*/ 8575 h 9964"/>
                    <a:gd name="connsiteX32" fmla="*/ 4876 w 10000"/>
                    <a:gd name="connsiteY32" fmla="*/ 8425 h 9964"/>
                    <a:gd name="connsiteX33" fmla="*/ 4738 w 10000"/>
                    <a:gd name="connsiteY33" fmla="*/ 8307 h 9964"/>
                    <a:gd name="connsiteX34" fmla="*/ 4628 w 10000"/>
                    <a:gd name="connsiteY34" fmla="*/ 8256 h 9964"/>
                    <a:gd name="connsiteX35" fmla="*/ 4408 w 10000"/>
                    <a:gd name="connsiteY35" fmla="*/ 8221 h 9964"/>
                    <a:gd name="connsiteX36" fmla="*/ 4353 w 10000"/>
                    <a:gd name="connsiteY36" fmla="*/ 8169 h 9964"/>
                    <a:gd name="connsiteX37" fmla="*/ 4353 w 10000"/>
                    <a:gd name="connsiteY37" fmla="*/ 8084 h 9964"/>
                    <a:gd name="connsiteX38" fmla="*/ 4353 w 10000"/>
                    <a:gd name="connsiteY38" fmla="*/ 8019 h 9964"/>
                    <a:gd name="connsiteX39" fmla="*/ 4353 w 10000"/>
                    <a:gd name="connsiteY39" fmla="*/ 7968 h 9964"/>
                    <a:gd name="connsiteX40" fmla="*/ 4353 w 10000"/>
                    <a:gd name="connsiteY40" fmla="*/ 7968 h 9964"/>
                    <a:gd name="connsiteX41" fmla="*/ 4298 w 10000"/>
                    <a:gd name="connsiteY41" fmla="*/ 7900 h 9964"/>
                    <a:gd name="connsiteX42" fmla="*/ 4298 w 10000"/>
                    <a:gd name="connsiteY42" fmla="*/ 7881 h 9964"/>
                    <a:gd name="connsiteX43" fmla="*/ 4298 w 10000"/>
                    <a:gd name="connsiteY43" fmla="*/ 7881 h 9964"/>
                    <a:gd name="connsiteX44" fmla="*/ 4215 w 10000"/>
                    <a:gd name="connsiteY44" fmla="*/ 7849 h 9964"/>
                    <a:gd name="connsiteX45" fmla="*/ 4105 w 10000"/>
                    <a:gd name="connsiteY45" fmla="*/ 7813 h 9964"/>
                    <a:gd name="connsiteX46" fmla="*/ 4022 w 10000"/>
                    <a:gd name="connsiteY46" fmla="*/ 7849 h 9964"/>
                    <a:gd name="connsiteX47" fmla="*/ 3939 w 10000"/>
                    <a:gd name="connsiteY47" fmla="*/ 7881 h 9964"/>
                    <a:gd name="connsiteX48" fmla="*/ 3884 w 10000"/>
                    <a:gd name="connsiteY48" fmla="*/ 7813 h 9964"/>
                    <a:gd name="connsiteX49" fmla="*/ 3609 w 10000"/>
                    <a:gd name="connsiteY49" fmla="*/ 7681 h 9964"/>
                    <a:gd name="connsiteX50" fmla="*/ 3416 w 10000"/>
                    <a:gd name="connsiteY50" fmla="*/ 7581 h 9964"/>
                    <a:gd name="connsiteX51" fmla="*/ 3416 w 10000"/>
                    <a:gd name="connsiteY51" fmla="*/ 7528 h 9964"/>
                    <a:gd name="connsiteX52" fmla="*/ 3306 w 10000"/>
                    <a:gd name="connsiteY52" fmla="*/ 7475 h 9964"/>
                    <a:gd name="connsiteX53" fmla="*/ 3168 w 10000"/>
                    <a:gd name="connsiteY53" fmla="*/ 7376 h 9964"/>
                    <a:gd name="connsiteX54" fmla="*/ 3030 w 10000"/>
                    <a:gd name="connsiteY54" fmla="*/ 7275 h 9964"/>
                    <a:gd name="connsiteX55" fmla="*/ 2893 w 10000"/>
                    <a:gd name="connsiteY55" fmla="*/ 7240 h 9964"/>
                    <a:gd name="connsiteX56" fmla="*/ 2782 w 10000"/>
                    <a:gd name="connsiteY56" fmla="*/ 7240 h 9964"/>
                    <a:gd name="connsiteX57" fmla="*/ 2700 w 10000"/>
                    <a:gd name="connsiteY57" fmla="*/ 7240 h 9964"/>
                    <a:gd name="connsiteX58" fmla="*/ 2562 w 10000"/>
                    <a:gd name="connsiteY58" fmla="*/ 7173 h 9964"/>
                    <a:gd name="connsiteX59" fmla="*/ 2369 w 10000"/>
                    <a:gd name="connsiteY59" fmla="*/ 7053 h 9964"/>
                    <a:gd name="connsiteX60" fmla="*/ 2231 w 10000"/>
                    <a:gd name="connsiteY60" fmla="*/ 7004 h 9964"/>
                    <a:gd name="connsiteX61" fmla="*/ 2039 w 10000"/>
                    <a:gd name="connsiteY61" fmla="*/ 6968 h 9964"/>
                    <a:gd name="connsiteX62" fmla="*/ 1901 w 10000"/>
                    <a:gd name="connsiteY62" fmla="*/ 6919 h 9964"/>
                    <a:gd name="connsiteX63" fmla="*/ 1846 w 10000"/>
                    <a:gd name="connsiteY63" fmla="*/ 6851 h 9964"/>
                    <a:gd name="connsiteX64" fmla="*/ 1846 w 10000"/>
                    <a:gd name="connsiteY64" fmla="*/ 6765 h 9964"/>
                    <a:gd name="connsiteX65" fmla="*/ 1901 w 10000"/>
                    <a:gd name="connsiteY65" fmla="*/ 6748 h 9964"/>
                    <a:gd name="connsiteX66" fmla="*/ 1901 w 10000"/>
                    <a:gd name="connsiteY66" fmla="*/ 6649 h 9964"/>
                    <a:gd name="connsiteX67" fmla="*/ 1901 w 10000"/>
                    <a:gd name="connsiteY67" fmla="*/ 6564 h 9964"/>
                    <a:gd name="connsiteX68" fmla="*/ 1901 w 10000"/>
                    <a:gd name="connsiteY68" fmla="*/ 6513 h 9964"/>
                    <a:gd name="connsiteX69" fmla="*/ 1983 w 10000"/>
                    <a:gd name="connsiteY69" fmla="*/ 6428 h 9964"/>
                    <a:gd name="connsiteX70" fmla="*/ 2039 w 10000"/>
                    <a:gd name="connsiteY70" fmla="*/ 6359 h 9964"/>
                    <a:gd name="connsiteX71" fmla="*/ 2039 w 10000"/>
                    <a:gd name="connsiteY71" fmla="*/ 6309 h 9964"/>
                    <a:gd name="connsiteX72" fmla="*/ 1983 w 10000"/>
                    <a:gd name="connsiteY72" fmla="*/ 6241 h 9964"/>
                    <a:gd name="connsiteX73" fmla="*/ 1901 w 10000"/>
                    <a:gd name="connsiteY73" fmla="*/ 6155 h 9964"/>
                    <a:gd name="connsiteX74" fmla="*/ 1791 w 10000"/>
                    <a:gd name="connsiteY74" fmla="*/ 6124 h 9964"/>
                    <a:gd name="connsiteX75" fmla="*/ 1791 w 10000"/>
                    <a:gd name="connsiteY75" fmla="*/ 6073 h 9964"/>
                    <a:gd name="connsiteX76" fmla="*/ 1846 w 10000"/>
                    <a:gd name="connsiteY76" fmla="*/ 5990 h 9964"/>
                    <a:gd name="connsiteX77" fmla="*/ 1736 w 10000"/>
                    <a:gd name="connsiteY77" fmla="*/ 5869 h 9964"/>
                    <a:gd name="connsiteX78" fmla="*/ 1653 w 10000"/>
                    <a:gd name="connsiteY78" fmla="*/ 5784 h 9964"/>
                    <a:gd name="connsiteX79" fmla="*/ 1653 w 10000"/>
                    <a:gd name="connsiteY79" fmla="*/ 5701 h 9964"/>
                    <a:gd name="connsiteX80" fmla="*/ 1598 w 10000"/>
                    <a:gd name="connsiteY80" fmla="*/ 5616 h 9964"/>
                    <a:gd name="connsiteX81" fmla="*/ 1515 w 10000"/>
                    <a:gd name="connsiteY81" fmla="*/ 5549 h 9964"/>
                    <a:gd name="connsiteX82" fmla="*/ 1460 w 10000"/>
                    <a:gd name="connsiteY82" fmla="*/ 5429 h 9964"/>
                    <a:gd name="connsiteX83" fmla="*/ 1322 w 10000"/>
                    <a:gd name="connsiteY83" fmla="*/ 5294 h 9964"/>
                    <a:gd name="connsiteX84" fmla="*/ 1267 w 10000"/>
                    <a:gd name="connsiteY84" fmla="*/ 5227 h 9964"/>
                    <a:gd name="connsiteX85" fmla="*/ 1185 w 10000"/>
                    <a:gd name="connsiteY85" fmla="*/ 5107 h 9964"/>
                    <a:gd name="connsiteX86" fmla="*/ 1185 w 10000"/>
                    <a:gd name="connsiteY86" fmla="*/ 5058 h 9964"/>
                    <a:gd name="connsiteX87" fmla="*/ 1129 w 10000"/>
                    <a:gd name="connsiteY87" fmla="*/ 4992 h 9964"/>
                    <a:gd name="connsiteX88" fmla="*/ 1074 w 10000"/>
                    <a:gd name="connsiteY88" fmla="*/ 4904 h 9964"/>
                    <a:gd name="connsiteX89" fmla="*/ 1047 w 10000"/>
                    <a:gd name="connsiteY89" fmla="*/ 4855 h 9964"/>
                    <a:gd name="connsiteX90" fmla="*/ 937 w 10000"/>
                    <a:gd name="connsiteY90" fmla="*/ 4772 h 9964"/>
                    <a:gd name="connsiteX91" fmla="*/ 937 w 10000"/>
                    <a:gd name="connsiteY91" fmla="*/ 4702 h 9964"/>
                    <a:gd name="connsiteX92" fmla="*/ 992 w 10000"/>
                    <a:gd name="connsiteY92" fmla="*/ 4619 h 9964"/>
                    <a:gd name="connsiteX93" fmla="*/ 1047 w 10000"/>
                    <a:gd name="connsiteY93" fmla="*/ 4567 h 9964"/>
                    <a:gd name="connsiteX94" fmla="*/ 1074 w 10000"/>
                    <a:gd name="connsiteY94" fmla="*/ 4567 h 9964"/>
                    <a:gd name="connsiteX95" fmla="*/ 1129 w 10000"/>
                    <a:gd name="connsiteY95" fmla="*/ 4499 h 9964"/>
                    <a:gd name="connsiteX96" fmla="*/ 1240 w 10000"/>
                    <a:gd name="connsiteY96" fmla="*/ 4499 h 9964"/>
                    <a:gd name="connsiteX97" fmla="*/ 1240 w 10000"/>
                    <a:gd name="connsiteY97" fmla="*/ 4499 h 9964"/>
                    <a:gd name="connsiteX98" fmla="*/ 1267 w 10000"/>
                    <a:gd name="connsiteY98" fmla="*/ 4414 h 9964"/>
                    <a:gd name="connsiteX99" fmla="*/ 1267 w 10000"/>
                    <a:gd name="connsiteY99" fmla="*/ 4366 h 9964"/>
                    <a:gd name="connsiteX100" fmla="*/ 1322 w 10000"/>
                    <a:gd name="connsiteY100" fmla="*/ 4328 h 9964"/>
                    <a:gd name="connsiteX101" fmla="*/ 1267 w 10000"/>
                    <a:gd name="connsiteY101" fmla="*/ 4262 h 9964"/>
                    <a:gd name="connsiteX102" fmla="*/ 1267 w 10000"/>
                    <a:gd name="connsiteY102" fmla="*/ 4246 h 9964"/>
                    <a:gd name="connsiteX103" fmla="*/ 1240 w 10000"/>
                    <a:gd name="connsiteY103" fmla="*/ 4213 h 9964"/>
                    <a:gd name="connsiteX104" fmla="*/ 1240 w 10000"/>
                    <a:gd name="connsiteY104" fmla="*/ 4163 h 9964"/>
                    <a:gd name="connsiteX105" fmla="*/ 1074 w 10000"/>
                    <a:gd name="connsiteY105" fmla="*/ 4092 h 9964"/>
                    <a:gd name="connsiteX106" fmla="*/ 937 w 10000"/>
                    <a:gd name="connsiteY106" fmla="*/ 4058 h 9964"/>
                    <a:gd name="connsiteX107" fmla="*/ 909 w 10000"/>
                    <a:gd name="connsiteY107" fmla="*/ 4009 h 9964"/>
                    <a:gd name="connsiteX108" fmla="*/ 854 w 10000"/>
                    <a:gd name="connsiteY108" fmla="*/ 3958 h 9964"/>
                    <a:gd name="connsiteX109" fmla="*/ 799 w 10000"/>
                    <a:gd name="connsiteY109" fmla="*/ 3891 h 9964"/>
                    <a:gd name="connsiteX110" fmla="*/ 799 w 10000"/>
                    <a:gd name="connsiteY110" fmla="*/ 3687 h 9964"/>
                    <a:gd name="connsiteX111" fmla="*/ 799 w 10000"/>
                    <a:gd name="connsiteY111" fmla="*/ 3601 h 9964"/>
                    <a:gd name="connsiteX112" fmla="*/ 854 w 10000"/>
                    <a:gd name="connsiteY112" fmla="*/ 3517 h 9964"/>
                    <a:gd name="connsiteX113" fmla="*/ 854 w 10000"/>
                    <a:gd name="connsiteY113" fmla="*/ 3435 h 9964"/>
                    <a:gd name="connsiteX114" fmla="*/ 854 w 10000"/>
                    <a:gd name="connsiteY114" fmla="*/ 3329 h 9964"/>
                    <a:gd name="connsiteX115" fmla="*/ 854 w 10000"/>
                    <a:gd name="connsiteY115" fmla="*/ 3281 h 9964"/>
                    <a:gd name="connsiteX116" fmla="*/ 909 w 10000"/>
                    <a:gd name="connsiteY116" fmla="*/ 3230 h 9964"/>
                    <a:gd name="connsiteX117" fmla="*/ 992 w 10000"/>
                    <a:gd name="connsiteY117" fmla="*/ 3281 h 9964"/>
                    <a:gd name="connsiteX118" fmla="*/ 1047 w 10000"/>
                    <a:gd name="connsiteY118" fmla="*/ 3329 h 9964"/>
                    <a:gd name="connsiteX119" fmla="*/ 1047 w 10000"/>
                    <a:gd name="connsiteY119" fmla="*/ 3400 h 9964"/>
                    <a:gd name="connsiteX120" fmla="*/ 1074 w 10000"/>
                    <a:gd name="connsiteY120" fmla="*/ 3435 h 9964"/>
                    <a:gd name="connsiteX121" fmla="*/ 1185 w 10000"/>
                    <a:gd name="connsiteY121" fmla="*/ 3483 h 9964"/>
                    <a:gd name="connsiteX122" fmla="*/ 1185 w 10000"/>
                    <a:gd name="connsiteY122" fmla="*/ 3536 h 9964"/>
                    <a:gd name="connsiteX123" fmla="*/ 1240 w 10000"/>
                    <a:gd name="connsiteY123" fmla="*/ 3569 h 9964"/>
                    <a:gd name="connsiteX124" fmla="*/ 1267 w 10000"/>
                    <a:gd name="connsiteY124" fmla="*/ 3517 h 9964"/>
                    <a:gd name="connsiteX125" fmla="*/ 1240 w 10000"/>
                    <a:gd name="connsiteY125" fmla="*/ 3453 h 9964"/>
                    <a:gd name="connsiteX126" fmla="*/ 1240 w 10000"/>
                    <a:gd name="connsiteY126" fmla="*/ 3366 h 9964"/>
                    <a:gd name="connsiteX127" fmla="*/ 1240 w 10000"/>
                    <a:gd name="connsiteY127" fmla="*/ 3313 h 9964"/>
                    <a:gd name="connsiteX128" fmla="*/ 1240 w 10000"/>
                    <a:gd name="connsiteY128" fmla="*/ 3248 h 9964"/>
                    <a:gd name="connsiteX129" fmla="*/ 1267 w 10000"/>
                    <a:gd name="connsiteY129" fmla="*/ 3197 h 9964"/>
                    <a:gd name="connsiteX130" fmla="*/ 1377 w 10000"/>
                    <a:gd name="connsiteY130" fmla="*/ 3129 h 9964"/>
                    <a:gd name="connsiteX131" fmla="*/ 1515 w 10000"/>
                    <a:gd name="connsiteY131" fmla="*/ 3078 h 9964"/>
                    <a:gd name="connsiteX132" fmla="*/ 1570 w 10000"/>
                    <a:gd name="connsiteY132" fmla="*/ 3030 h 9964"/>
                    <a:gd name="connsiteX133" fmla="*/ 1515 w 10000"/>
                    <a:gd name="connsiteY133" fmla="*/ 2926 h 9964"/>
                    <a:gd name="connsiteX134" fmla="*/ 1377 w 10000"/>
                    <a:gd name="connsiteY134" fmla="*/ 2873 h 9964"/>
                    <a:gd name="connsiteX135" fmla="*/ 1240 w 10000"/>
                    <a:gd name="connsiteY135" fmla="*/ 2873 h 9964"/>
                    <a:gd name="connsiteX136" fmla="*/ 1185 w 10000"/>
                    <a:gd name="connsiteY136" fmla="*/ 2841 h 9964"/>
                    <a:gd name="connsiteX137" fmla="*/ 1129 w 10000"/>
                    <a:gd name="connsiteY137" fmla="*/ 2841 h 9964"/>
                    <a:gd name="connsiteX138" fmla="*/ 1047 w 10000"/>
                    <a:gd name="connsiteY138" fmla="*/ 2910 h 9964"/>
                    <a:gd name="connsiteX139" fmla="*/ 1047 w 10000"/>
                    <a:gd name="connsiteY139" fmla="*/ 2960 h 9964"/>
                    <a:gd name="connsiteX140" fmla="*/ 992 w 10000"/>
                    <a:gd name="connsiteY140" fmla="*/ 2993 h 9964"/>
                    <a:gd name="connsiteX141" fmla="*/ 992 w 10000"/>
                    <a:gd name="connsiteY141" fmla="*/ 3045 h 9964"/>
                    <a:gd name="connsiteX142" fmla="*/ 992 w 10000"/>
                    <a:gd name="connsiteY142" fmla="*/ 3045 h 9964"/>
                    <a:gd name="connsiteX143" fmla="*/ 992 w 10000"/>
                    <a:gd name="connsiteY143" fmla="*/ 3078 h 9964"/>
                    <a:gd name="connsiteX144" fmla="*/ 937 w 10000"/>
                    <a:gd name="connsiteY144" fmla="*/ 3113 h 9964"/>
                    <a:gd name="connsiteX145" fmla="*/ 937 w 10000"/>
                    <a:gd name="connsiteY145" fmla="*/ 3113 h 9964"/>
                    <a:gd name="connsiteX146" fmla="*/ 909 w 10000"/>
                    <a:gd name="connsiteY146" fmla="*/ 3078 h 9964"/>
                    <a:gd name="connsiteX147" fmla="*/ 854 w 10000"/>
                    <a:gd name="connsiteY147" fmla="*/ 3078 h 9964"/>
                    <a:gd name="connsiteX148" fmla="*/ 744 w 10000"/>
                    <a:gd name="connsiteY148" fmla="*/ 2993 h 9964"/>
                    <a:gd name="connsiteX149" fmla="*/ 606 w 10000"/>
                    <a:gd name="connsiteY149" fmla="*/ 2960 h 9964"/>
                    <a:gd name="connsiteX150" fmla="*/ 579 w 10000"/>
                    <a:gd name="connsiteY150" fmla="*/ 2910 h 9964"/>
                    <a:gd name="connsiteX151" fmla="*/ 523 w 10000"/>
                    <a:gd name="connsiteY151" fmla="*/ 2841 h 9964"/>
                    <a:gd name="connsiteX152" fmla="*/ 468 w 10000"/>
                    <a:gd name="connsiteY152" fmla="*/ 2793 h 9964"/>
                    <a:gd name="connsiteX153" fmla="*/ 468 w 10000"/>
                    <a:gd name="connsiteY153" fmla="*/ 2707 h 9964"/>
                    <a:gd name="connsiteX154" fmla="*/ 579 w 10000"/>
                    <a:gd name="connsiteY154" fmla="*/ 2639 h 9964"/>
                    <a:gd name="connsiteX155" fmla="*/ 579 w 10000"/>
                    <a:gd name="connsiteY155" fmla="*/ 2555 h 9964"/>
                    <a:gd name="connsiteX156" fmla="*/ 523 w 10000"/>
                    <a:gd name="connsiteY156" fmla="*/ 2468 h 9964"/>
                    <a:gd name="connsiteX157" fmla="*/ 468 w 10000"/>
                    <a:gd name="connsiteY157" fmla="*/ 2436 h 9964"/>
                    <a:gd name="connsiteX158" fmla="*/ 413 w 10000"/>
                    <a:gd name="connsiteY158" fmla="*/ 2352 h 9964"/>
                    <a:gd name="connsiteX159" fmla="*/ 386 w 10000"/>
                    <a:gd name="connsiteY159" fmla="*/ 2299 h 9964"/>
                    <a:gd name="connsiteX160" fmla="*/ 331 w 10000"/>
                    <a:gd name="connsiteY160" fmla="*/ 2267 h 9964"/>
                    <a:gd name="connsiteX161" fmla="*/ 331 w 10000"/>
                    <a:gd name="connsiteY161" fmla="*/ 2181 h 9964"/>
                    <a:gd name="connsiteX162" fmla="*/ 275 w 10000"/>
                    <a:gd name="connsiteY162" fmla="*/ 2146 h 9964"/>
                    <a:gd name="connsiteX163" fmla="*/ 220 w 10000"/>
                    <a:gd name="connsiteY163" fmla="*/ 2098 h 9964"/>
                    <a:gd name="connsiteX164" fmla="*/ 193 w 10000"/>
                    <a:gd name="connsiteY164" fmla="*/ 2028 h 9964"/>
                    <a:gd name="connsiteX165" fmla="*/ 193 w 10000"/>
                    <a:gd name="connsiteY165" fmla="*/ 1995 h 9964"/>
                    <a:gd name="connsiteX166" fmla="*/ 138 w 10000"/>
                    <a:gd name="connsiteY166" fmla="*/ 1946 h 9964"/>
                    <a:gd name="connsiteX167" fmla="*/ 83 w 10000"/>
                    <a:gd name="connsiteY167" fmla="*/ 1878 h 9964"/>
                    <a:gd name="connsiteX168" fmla="*/ 83 w 10000"/>
                    <a:gd name="connsiteY168" fmla="*/ 1826 h 9964"/>
                    <a:gd name="connsiteX169" fmla="*/ 83 w 10000"/>
                    <a:gd name="connsiteY169" fmla="*/ 1775 h 9964"/>
                    <a:gd name="connsiteX170" fmla="*/ 138 w 10000"/>
                    <a:gd name="connsiteY170" fmla="*/ 1709 h 9964"/>
                    <a:gd name="connsiteX171" fmla="*/ 138 w 10000"/>
                    <a:gd name="connsiteY171" fmla="*/ 1624 h 9964"/>
                    <a:gd name="connsiteX172" fmla="*/ 193 w 10000"/>
                    <a:gd name="connsiteY172" fmla="*/ 1573 h 9964"/>
                    <a:gd name="connsiteX173" fmla="*/ 220 w 10000"/>
                    <a:gd name="connsiteY173" fmla="*/ 1469 h 9964"/>
                    <a:gd name="connsiteX174" fmla="*/ 220 w 10000"/>
                    <a:gd name="connsiteY174" fmla="*/ 1369 h 9964"/>
                    <a:gd name="connsiteX175" fmla="*/ 220 w 10000"/>
                    <a:gd name="connsiteY175" fmla="*/ 1302 h 9964"/>
                    <a:gd name="connsiteX176" fmla="*/ 220 w 10000"/>
                    <a:gd name="connsiteY176" fmla="*/ 1251 h 9964"/>
                    <a:gd name="connsiteX177" fmla="*/ 220 w 10000"/>
                    <a:gd name="connsiteY177" fmla="*/ 1152 h 9964"/>
                    <a:gd name="connsiteX178" fmla="*/ 275 w 10000"/>
                    <a:gd name="connsiteY178" fmla="*/ 1100 h 9964"/>
                    <a:gd name="connsiteX179" fmla="*/ 331 w 10000"/>
                    <a:gd name="connsiteY179" fmla="*/ 1064 h 9964"/>
                    <a:gd name="connsiteX180" fmla="*/ 386 w 10000"/>
                    <a:gd name="connsiteY180" fmla="*/ 1045 h 9964"/>
                    <a:gd name="connsiteX181" fmla="*/ 386 w 10000"/>
                    <a:gd name="connsiteY181" fmla="*/ 980 h 9964"/>
                    <a:gd name="connsiteX182" fmla="*/ 331 w 10000"/>
                    <a:gd name="connsiteY182" fmla="*/ 930 h 9964"/>
                    <a:gd name="connsiteX183" fmla="*/ 275 w 10000"/>
                    <a:gd name="connsiteY183" fmla="*/ 862 h 9964"/>
                    <a:gd name="connsiteX184" fmla="*/ 275 w 10000"/>
                    <a:gd name="connsiteY184" fmla="*/ 811 h 9964"/>
                    <a:gd name="connsiteX185" fmla="*/ 275 w 10000"/>
                    <a:gd name="connsiteY185" fmla="*/ 694 h 9964"/>
                    <a:gd name="connsiteX186" fmla="*/ 193 w 10000"/>
                    <a:gd name="connsiteY186" fmla="*/ 641 h 9964"/>
                    <a:gd name="connsiteX187" fmla="*/ 138 w 10000"/>
                    <a:gd name="connsiteY187" fmla="*/ 542 h 9964"/>
                    <a:gd name="connsiteX188" fmla="*/ 193 w 10000"/>
                    <a:gd name="connsiteY188" fmla="*/ 525 h 9964"/>
                    <a:gd name="connsiteX189" fmla="*/ 138 w 10000"/>
                    <a:gd name="connsiteY189" fmla="*/ 491 h 9964"/>
                    <a:gd name="connsiteX190" fmla="*/ 138 w 10000"/>
                    <a:gd name="connsiteY190" fmla="*/ 336 h 9964"/>
                    <a:gd name="connsiteX191" fmla="*/ 83 w 10000"/>
                    <a:gd name="connsiteY191" fmla="*/ 320 h 9964"/>
                    <a:gd name="connsiteX192" fmla="*/ 55 w 10000"/>
                    <a:gd name="connsiteY192" fmla="*/ 253 h 9964"/>
                    <a:gd name="connsiteX193" fmla="*/ 0 w 10000"/>
                    <a:gd name="connsiteY193" fmla="*/ 203 h 9964"/>
                    <a:gd name="connsiteX194" fmla="*/ 55 w 10000"/>
                    <a:gd name="connsiteY194" fmla="*/ 168 h 9964"/>
                    <a:gd name="connsiteX195" fmla="*/ 55 w 10000"/>
                    <a:gd name="connsiteY195" fmla="*/ 85 h 9964"/>
                    <a:gd name="connsiteX196" fmla="*/ 83 w 10000"/>
                    <a:gd name="connsiteY196" fmla="*/ 0 h 9964"/>
                    <a:gd name="connsiteX197" fmla="*/ 6804 w 10000"/>
                    <a:gd name="connsiteY197" fmla="*/ 4904 h 9964"/>
                    <a:gd name="connsiteX198" fmla="*/ 7190 w 10000"/>
                    <a:gd name="connsiteY198" fmla="*/ 5346 h 9964"/>
                    <a:gd name="connsiteX199" fmla="*/ 7521 w 10000"/>
                    <a:gd name="connsiteY199" fmla="*/ 5667 h 9964"/>
                    <a:gd name="connsiteX200" fmla="*/ 7851 w 10000"/>
                    <a:gd name="connsiteY200" fmla="*/ 5990 h 9964"/>
                    <a:gd name="connsiteX201" fmla="*/ 8705 w 10000"/>
                    <a:gd name="connsiteY201" fmla="*/ 6802 h 9964"/>
                    <a:gd name="connsiteX202" fmla="*/ 8953 w 10000"/>
                    <a:gd name="connsiteY202" fmla="*/ 7053 h 9964"/>
                    <a:gd name="connsiteX203" fmla="*/ 9174 w 10000"/>
                    <a:gd name="connsiteY203" fmla="*/ 7275 h 9964"/>
                    <a:gd name="connsiteX204" fmla="*/ 9339 w 10000"/>
                    <a:gd name="connsiteY204" fmla="*/ 7408 h 9964"/>
                    <a:gd name="connsiteX205" fmla="*/ 9477 w 10000"/>
                    <a:gd name="connsiteY205" fmla="*/ 7528 h 9964"/>
                    <a:gd name="connsiteX206" fmla="*/ 9504 w 10000"/>
                    <a:gd name="connsiteY206" fmla="*/ 7611 h 9964"/>
                    <a:gd name="connsiteX207" fmla="*/ 9559 w 10000"/>
                    <a:gd name="connsiteY207" fmla="*/ 7681 h 9964"/>
                    <a:gd name="connsiteX208" fmla="*/ 9559 w 10000"/>
                    <a:gd name="connsiteY208" fmla="*/ 7782 h 9964"/>
                    <a:gd name="connsiteX209" fmla="*/ 9669 w 10000"/>
                    <a:gd name="connsiteY209" fmla="*/ 7968 h 9964"/>
                    <a:gd name="connsiteX210" fmla="*/ 9697 w 10000"/>
                    <a:gd name="connsiteY210" fmla="*/ 8053 h 9964"/>
                    <a:gd name="connsiteX211" fmla="*/ 9752 w 10000"/>
                    <a:gd name="connsiteY211" fmla="*/ 8103 h 9964"/>
                    <a:gd name="connsiteX212" fmla="*/ 9835 w 10000"/>
                    <a:gd name="connsiteY212" fmla="*/ 8205 h 9964"/>
                    <a:gd name="connsiteX213" fmla="*/ 9945 w 10000"/>
                    <a:gd name="connsiteY213" fmla="*/ 8256 h 9964"/>
                    <a:gd name="connsiteX214" fmla="*/ 10000 w 10000"/>
                    <a:gd name="connsiteY214" fmla="*/ 8340 h 9964"/>
                    <a:gd name="connsiteX215" fmla="*/ 10000 w 10000"/>
                    <a:gd name="connsiteY215" fmla="*/ 8407 h 9964"/>
                    <a:gd name="connsiteX216" fmla="*/ 10000 w 10000"/>
                    <a:gd name="connsiteY216" fmla="*/ 8459 h 9964"/>
                    <a:gd name="connsiteX217" fmla="*/ 9945 w 10000"/>
                    <a:gd name="connsiteY217" fmla="*/ 8493 h 9964"/>
                    <a:gd name="connsiteX218" fmla="*/ 9835 w 10000"/>
                    <a:gd name="connsiteY218" fmla="*/ 8508 h 9964"/>
                    <a:gd name="connsiteX219" fmla="*/ 9752 w 10000"/>
                    <a:gd name="connsiteY219" fmla="*/ 8542 h 9964"/>
                    <a:gd name="connsiteX220" fmla="*/ 9669 w 10000"/>
                    <a:gd name="connsiteY220" fmla="*/ 8575 h 9964"/>
                    <a:gd name="connsiteX221" fmla="*/ 9559 w 10000"/>
                    <a:gd name="connsiteY221" fmla="*/ 8627 h 9964"/>
                    <a:gd name="connsiteX222" fmla="*/ 9504 w 10000"/>
                    <a:gd name="connsiteY222" fmla="*/ 8698 h 9964"/>
                    <a:gd name="connsiteX223" fmla="*/ 9421 w 10000"/>
                    <a:gd name="connsiteY223" fmla="*/ 8698 h 9964"/>
                    <a:gd name="connsiteX224" fmla="*/ 9366 w 10000"/>
                    <a:gd name="connsiteY224" fmla="*/ 8745 h 9964"/>
                    <a:gd name="connsiteX225" fmla="*/ 9366 w 10000"/>
                    <a:gd name="connsiteY225" fmla="*/ 8814 h 9964"/>
                    <a:gd name="connsiteX226" fmla="*/ 9366 w 10000"/>
                    <a:gd name="connsiteY226" fmla="*/ 8899 h 9964"/>
                    <a:gd name="connsiteX227" fmla="*/ 9366 w 10000"/>
                    <a:gd name="connsiteY227" fmla="*/ 8948 h 9964"/>
                    <a:gd name="connsiteX228" fmla="*/ 9284 w 10000"/>
                    <a:gd name="connsiteY228" fmla="*/ 9016 h 9964"/>
                    <a:gd name="connsiteX229" fmla="*/ 9284 w 10000"/>
                    <a:gd name="connsiteY229" fmla="*/ 9068 h 9964"/>
                    <a:gd name="connsiteX230" fmla="*/ 9284 w 10000"/>
                    <a:gd name="connsiteY230" fmla="*/ 9104 h 9964"/>
                    <a:gd name="connsiteX231" fmla="*/ 9229 w 10000"/>
                    <a:gd name="connsiteY231" fmla="*/ 9134 h 9964"/>
                    <a:gd name="connsiteX232" fmla="*/ 9174 w 10000"/>
                    <a:gd name="connsiteY232" fmla="*/ 9152 h 9964"/>
                    <a:gd name="connsiteX233" fmla="*/ 9146 w 10000"/>
                    <a:gd name="connsiteY233" fmla="*/ 9185 h 9964"/>
                    <a:gd name="connsiteX234" fmla="*/ 9091 w 10000"/>
                    <a:gd name="connsiteY234" fmla="*/ 9220 h 9964"/>
                    <a:gd name="connsiteX235" fmla="*/ 9036 w 10000"/>
                    <a:gd name="connsiteY235" fmla="*/ 9236 h 9964"/>
                    <a:gd name="connsiteX236" fmla="*/ 8953 w 10000"/>
                    <a:gd name="connsiteY236" fmla="*/ 9270 h 9964"/>
                    <a:gd name="connsiteX237" fmla="*/ 8898 w 10000"/>
                    <a:gd name="connsiteY237" fmla="*/ 9306 h 9964"/>
                    <a:gd name="connsiteX238" fmla="*/ 8898 w 10000"/>
                    <a:gd name="connsiteY238" fmla="*/ 9337 h 9964"/>
                    <a:gd name="connsiteX239" fmla="*/ 8898 w 10000"/>
                    <a:gd name="connsiteY239" fmla="*/ 9355 h 9964"/>
                    <a:gd name="connsiteX240" fmla="*/ 8898 w 10000"/>
                    <a:gd name="connsiteY240" fmla="*/ 9389 h 9964"/>
                    <a:gd name="connsiteX241" fmla="*/ 8953 w 10000"/>
                    <a:gd name="connsiteY241" fmla="*/ 9422 h 9964"/>
                    <a:gd name="connsiteX242" fmla="*/ 8898 w 10000"/>
                    <a:gd name="connsiteY242" fmla="*/ 9475 h 9964"/>
                    <a:gd name="connsiteX243" fmla="*/ 8843 w 10000"/>
                    <a:gd name="connsiteY243" fmla="*/ 9543 h 9964"/>
                    <a:gd name="connsiteX244" fmla="*/ 8843 w 10000"/>
                    <a:gd name="connsiteY244" fmla="*/ 9560 h 9964"/>
                    <a:gd name="connsiteX245" fmla="*/ 8953 w 10000"/>
                    <a:gd name="connsiteY245" fmla="*/ 9591 h 9964"/>
                    <a:gd name="connsiteX246" fmla="*/ 8981 w 10000"/>
                    <a:gd name="connsiteY246" fmla="*/ 9660 h 9964"/>
                    <a:gd name="connsiteX247" fmla="*/ 9036 w 10000"/>
                    <a:gd name="connsiteY247" fmla="*/ 9677 h 9964"/>
                    <a:gd name="connsiteX248" fmla="*/ 9146 w 10000"/>
                    <a:gd name="connsiteY248" fmla="*/ 9708 h 9964"/>
                    <a:gd name="connsiteX249" fmla="*/ 9146 w 10000"/>
                    <a:gd name="connsiteY249" fmla="*/ 9745 h 9964"/>
                    <a:gd name="connsiteX250" fmla="*/ 9146 w 10000"/>
                    <a:gd name="connsiteY250" fmla="*/ 9760 h 9964"/>
                    <a:gd name="connsiteX251" fmla="*/ 9146 w 10000"/>
                    <a:gd name="connsiteY251" fmla="*/ 9795 h 9964"/>
                    <a:gd name="connsiteX252" fmla="*/ 9091 w 10000"/>
                    <a:gd name="connsiteY252" fmla="*/ 9863 h 9964"/>
                    <a:gd name="connsiteX253" fmla="*/ 9036 w 10000"/>
                    <a:gd name="connsiteY253" fmla="*/ 9880 h 9964"/>
                    <a:gd name="connsiteX254" fmla="*/ 8981 w 10000"/>
                    <a:gd name="connsiteY254" fmla="*/ 9911 h 9964"/>
                    <a:gd name="connsiteX255" fmla="*/ 8953 w 10000"/>
                    <a:gd name="connsiteY255" fmla="*/ 9949 h 9964"/>
                    <a:gd name="connsiteX256" fmla="*/ 8898 w 10000"/>
                    <a:gd name="connsiteY256" fmla="*/ 9949 h 9964"/>
                    <a:gd name="connsiteX257" fmla="*/ 8843 w 10000"/>
                    <a:gd name="connsiteY257" fmla="*/ 9911 h 9964"/>
                    <a:gd name="connsiteX258" fmla="*/ 8815 w 10000"/>
                    <a:gd name="connsiteY258" fmla="*/ 9911 h 9964"/>
                    <a:gd name="connsiteX259" fmla="*/ 8705 w 10000"/>
                    <a:gd name="connsiteY259" fmla="*/ 9911 h 9964"/>
                    <a:gd name="connsiteX260" fmla="*/ 8705 w 10000"/>
                    <a:gd name="connsiteY260" fmla="*/ 9949 h 9964"/>
                    <a:gd name="connsiteX261" fmla="*/ 8650 w 10000"/>
                    <a:gd name="connsiteY261" fmla="*/ 9949 h 9964"/>
                    <a:gd name="connsiteX262" fmla="*/ 8623 w 10000"/>
                    <a:gd name="connsiteY262" fmla="*/ 9964 h 9964"/>
                    <a:gd name="connsiteX263" fmla="*/ 8567 w 10000"/>
                    <a:gd name="connsiteY263" fmla="*/ 9964 h 9964"/>
                    <a:gd name="connsiteX0" fmla="*/ 8567 w 10000"/>
                    <a:gd name="connsiteY0" fmla="*/ 9915 h 9915"/>
                    <a:gd name="connsiteX1" fmla="*/ 8320 w 10000"/>
                    <a:gd name="connsiteY1" fmla="*/ 9915 h 9915"/>
                    <a:gd name="connsiteX2" fmla="*/ 8182 w 10000"/>
                    <a:gd name="connsiteY2" fmla="*/ 9915 h 9915"/>
                    <a:gd name="connsiteX3" fmla="*/ 8044 w 10000"/>
                    <a:gd name="connsiteY3" fmla="*/ 9862 h 9915"/>
                    <a:gd name="connsiteX4" fmla="*/ 7851 w 10000"/>
                    <a:gd name="connsiteY4" fmla="*/ 9862 h 9915"/>
                    <a:gd name="connsiteX5" fmla="*/ 7631 w 10000"/>
                    <a:gd name="connsiteY5" fmla="*/ 9862 h 9915"/>
                    <a:gd name="connsiteX6" fmla="*/ 7383 w 10000"/>
                    <a:gd name="connsiteY6" fmla="*/ 9814 h 9915"/>
                    <a:gd name="connsiteX7" fmla="*/ 7190 w 10000"/>
                    <a:gd name="connsiteY7" fmla="*/ 9782 h 9915"/>
                    <a:gd name="connsiteX8" fmla="*/ 6970 w 10000"/>
                    <a:gd name="connsiteY8" fmla="*/ 9782 h 9915"/>
                    <a:gd name="connsiteX9" fmla="*/ 6722 w 10000"/>
                    <a:gd name="connsiteY9" fmla="*/ 9782 h 9915"/>
                    <a:gd name="connsiteX10" fmla="*/ 6529 w 10000"/>
                    <a:gd name="connsiteY10" fmla="*/ 9745 h 9915"/>
                    <a:gd name="connsiteX11" fmla="*/ 6391 w 10000"/>
                    <a:gd name="connsiteY11" fmla="*/ 9710 h 9915"/>
                    <a:gd name="connsiteX12" fmla="*/ 6198 w 10000"/>
                    <a:gd name="connsiteY12" fmla="*/ 9710 h 9915"/>
                    <a:gd name="connsiteX13" fmla="*/ 6061 w 10000"/>
                    <a:gd name="connsiteY13" fmla="*/ 9695 h 9915"/>
                    <a:gd name="connsiteX14" fmla="*/ 5950 w 10000"/>
                    <a:gd name="connsiteY14" fmla="*/ 9658 h 9915"/>
                    <a:gd name="connsiteX15" fmla="*/ 5730 w 10000"/>
                    <a:gd name="connsiteY15" fmla="*/ 9658 h 9915"/>
                    <a:gd name="connsiteX16" fmla="*/ 5620 w 10000"/>
                    <a:gd name="connsiteY16" fmla="*/ 9695 h 9915"/>
                    <a:gd name="connsiteX17" fmla="*/ 5537 w 10000"/>
                    <a:gd name="connsiteY17" fmla="*/ 9627 h 9915"/>
                    <a:gd name="connsiteX18" fmla="*/ 5537 w 10000"/>
                    <a:gd name="connsiteY18" fmla="*/ 9574 h 9915"/>
                    <a:gd name="connsiteX19" fmla="*/ 5537 w 10000"/>
                    <a:gd name="connsiteY19" fmla="*/ 9455 h 9915"/>
                    <a:gd name="connsiteX20" fmla="*/ 5537 w 10000"/>
                    <a:gd name="connsiteY20" fmla="*/ 9455 h 9915"/>
                    <a:gd name="connsiteX21" fmla="*/ 5592 w 10000"/>
                    <a:gd name="connsiteY21" fmla="*/ 9387 h 9915"/>
                    <a:gd name="connsiteX22" fmla="*/ 5592 w 10000"/>
                    <a:gd name="connsiteY22" fmla="*/ 9387 h 9915"/>
                    <a:gd name="connsiteX23" fmla="*/ 5592 w 10000"/>
                    <a:gd name="connsiteY23" fmla="*/ 9286 h 9915"/>
                    <a:gd name="connsiteX24" fmla="*/ 5592 w 10000"/>
                    <a:gd name="connsiteY24" fmla="*/ 9168 h 9915"/>
                    <a:gd name="connsiteX25" fmla="*/ 5537 w 10000"/>
                    <a:gd name="connsiteY25" fmla="*/ 9052 h 9915"/>
                    <a:gd name="connsiteX26" fmla="*/ 5537 w 10000"/>
                    <a:gd name="connsiteY26" fmla="*/ 8982 h 9915"/>
                    <a:gd name="connsiteX27" fmla="*/ 5455 w 10000"/>
                    <a:gd name="connsiteY27" fmla="*/ 8895 h 9915"/>
                    <a:gd name="connsiteX28" fmla="*/ 5399 w 10000"/>
                    <a:gd name="connsiteY28" fmla="*/ 8810 h 9915"/>
                    <a:gd name="connsiteX29" fmla="*/ 5262 w 10000"/>
                    <a:gd name="connsiteY29" fmla="*/ 8726 h 9915"/>
                    <a:gd name="connsiteX30" fmla="*/ 5124 w 10000"/>
                    <a:gd name="connsiteY30" fmla="*/ 8607 h 9915"/>
                    <a:gd name="connsiteX31" fmla="*/ 4959 w 10000"/>
                    <a:gd name="connsiteY31" fmla="*/ 8521 h 9915"/>
                    <a:gd name="connsiteX32" fmla="*/ 4876 w 10000"/>
                    <a:gd name="connsiteY32" fmla="*/ 8370 h 9915"/>
                    <a:gd name="connsiteX33" fmla="*/ 4738 w 10000"/>
                    <a:gd name="connsiteY33" fmla="*/ 8252 h 9915"/>
                    <a:gd name="connsiteX34" fmla="*/ 4628 w 10000"/>
                    <a:gd name="connsiteY34" fmla="*/ 8201 h 9915"/>
                    <a:gd name="connsiteX35" fmla="*/ 4408 w 10000"/>
                    <a:gd name="connsiteY35" fmla="*/ 8166 h 9915"/>
                    <a:gd name="connsiteX36" fmla="*/ 4353 w 10000"/>
                    <a:gd name="connsiteY36" fmla="*/ 8114 h 9915"/>
                    <a:gd name="connsiteX37" fmla="*/ 4353 w 10000"/>
                    <a:gd name="connsiteY37" fmla="*/ 8028 h 9915"/>
                    <a:gd name="connsiteX38" fmla="*/ 4353 w 10000"/>
                    <a:gd name="connsiteY38" fmla="*/ 7963 h 9915"/>
                    <a:gd name="connsiteX39" fmla="*/ 4353 w 10000"/>
                    <a:gd name="connsiteY39" fmla="*/ 7912 h 9915"/>
                    <a:gd name="connsiteX40" fmla="*/ 4353 w 10000"/>
                    <a:gd name="connsiteY40" fmla="*/ 7912 h 9915"/>
                    <a:gd name="connsiteX41" fmla="*/ 4298 w 10000"/>
                    <a:gd name="connsiteY41" fmla="*/ 7844 h 9915"/>
                    <a:gd name="connsiteX42" fmla="*/ 4298 w 10000"/>
                    <a:gd name="connsiteY42" fmla="*/ 7824 h 9915"/>
                    <a:gd name="connsiteX43" fmla="*/ 4298 w 10000"/>
                    <a:gd name="connsiteY43" fmla="*/ 7824 h 9915"/>
                    <a:gd name="connsiteX44" fmla="*/ 4215 w 10000"/>
                    <a:gd name="connsiteY44" fmla="*/ 7792 h 9915"/>
                    <a:gd name="connsiteX45" fmla="*/ 4105 w 10000"/>
                    <a:gd name="connsiteY45" fmla="*/ 7756 h 9915"/>
                    <a:gd name="connsiteX46" fmla="*/ 4022 w 10000"/>
                    <a:gd name="connsiteY46" fmla="*/ 7792 h 9915"/>
                    <a:gd name="connsiteX47" fmla="*/ 3939 w 10000"/>
                    <a:gd name="connsiteY47" fmla="*/ 7824 h 9915"/>
                    <a:gd name="connsiteX48" fmla="*/ 3884 w 10000"/>
                    <a:gd name="connsiteY48" fmla="*/ 7756 h 9915"/>
                    <a:gd name="connsiteX49" fmla="*/ 3609 w 10000"/>
                    <a:gd name="connsiteY49" fmla="*/ 7624 h 9915"/>
                    <a:gd name="connsiteX50" fmla="*/ 3416 w 10000"/>
                    <a:gd name="connsiteY50" fmla="*/ 7523 h 9915"/>
                    <a:gd name="connsiteX51" fmla="*/ 3416 w 10000"/>
                    <a:gd name="connsiteY51" fmla="*/ 7470 h 9915"/>
                    <a:gd name="connsiteX52" fmla="*/ 3306 w 10000"/>
                    <a:gd name="connsiteY52" fmla="*/ 7417 h 9915"/>
                    <a:gd name="connsiteX53" fmla="*/ 3168 w 10000"/>
                    <a:gd name="connsiteY53" fmla="*/ 7318 h 9915"/>
                    <a:gd name="connsiteX54" fmla="*/ 3030 w 10000"/>
                    <a:gd name="connsiteY54" fmla="*/ 7216 h 9915"/>
                    <a:gd name="connsiteX55" fmla="*/ 2893 w 10000"/>
                    <a:gd name="connsiteY55" fmla="*/ 7181 h 9915"/>
                    <a:gd name="connsiteX56" fmla="*/ 2782 w 10000"/>
                    <a:gd name="connsiteY56" fmla="*/ 7181 h 9915"/>
                    <a:gd name="connsiteX57" fmla="*/ 2700 w 10000"/>
                    <a:gd name="connsiteY57" fmla="*/ 7181 h 9915"/>
                    <a:gd name="connsiteX58" fmla="*/ 2562 w 10000"/>
                    <a:gd name="connsiteY58" fmla="*/ 7114 h 9915"/>
                    <a:gd name="connsiteX59" fmla="*/ 2369 w 10000"/>
                    <a:gd name="connsiteY59" fmla="*/ 6993 h 9915"/>
                    <a:gd name="connsiteX60" fmla="*/ 2231 w 10000"/>
                    <a:gd name="connsiteY60" fmla="*/ 6944 h 9915"/>
                    <a:gd name="connsiteX61" fmla="*/ 2039 w 10000"/>
                    <a:gd name="connsiteY61" fmla="*/ 6908 h 9915"/>
                    <a:gd name="connsiteX62" fmla="*/ 1901 w 10000"/>
                    <a:gd name="connsiteY62" fmla="*/ 6859 h 9915"/>
                    <a:gd name="connsiteX63" fmla="*/ 1846 w 10000"/>
                    <a:gd name="connsiteY63" fmla="*/ 6791 h 9915"/>
                    <a:gd name="connsiteX64" fmla="*/ 1846 w 10000"/>
                    <a:gd name="connsiteY64" fmla="*/ 6704 h 9915"/>
                    <a:gd name="connsiteX65" fmla="*/ 1901 w 10000"/>
                    <a:gd name="connsiteY65" fmla="*/ 6687 h 9915"/>
                    <a:gd name="connsiteX66" fmla="*/ 1901 w 10000"/>
                    <a:gd name="connsiteY66" fmla="*/ 6588 h 9915"/>
                    <a:gd name="connsiteX67" fmla="*/ 1901 w 10000"/>
                    <a:gd name="connsiteY67" fmla="*/ 6503 h 9915"/>
                    <a:gd name="connsiteX68" fmla="*/ 1901 w 10000"/>
                    <a:gd name="connsiteY68" fmla="*/ 6452 h 9915"/>
                    <a:gd name="connsiteX69" fmla="*/ 1983 w 10000"/>
                    <a:gd name="connsiteY69" fmla="*/ 6366 h 9915"/>
                    <a:gd name="connsiteX70" fmla="*/ 2039 w 10000"/>
                    <a:gd name="connsiteY70" fmla="*/ 6297 h 9915"/>
                    <a:gd name="connsiteX71" fmla="*/ 2039 w 10000"/>
                    <a:gd name="connsiteY71" fmla="*/ 6247 h 9915"/>
                    <a:gd name="connsiteX72" fmla="*/ 1983 w 10000"/>
                    <a:gd name="connsiteY72" fmla="*/ 6179 h 9915"/>
                    <a:gd name="connsiteX73" fmla="*/ 1901 w 10000"/>
                    <a:gd name="connsiteY73" fmla="*/ 6092 h 9915"/>
                    <a:gd name="connsiteX74" fmla="*/ 1791 w 10000"/>
                    <a:gd name="connsiteY74" fmla="*/ 6061 h 9915"/>
                    <a:gd name="connsiteX75" fmla="*/ 1791 w 10000"/>
                    <a:gd name="connsiteY75" fmla="*/ 6010 h 9915"/>
                    <a:gd name="connsiteX76" fmla="*/ 1846 w 10000"/>
                    <a:gd name="connsiteY76" fmla="*/ 5927 h 9915"/>
                    <a:gd name="connsiteX77" fmla="*/ 1736 w 10000"/>
                    <a:gd name="connsiteY77" fmla="*/ 5805 h 9915"/>
                    <a:gd name="connsiteX78" fmla="*/ 1653 w 10000"/>
                    <a:gd name="connsiteY78" fmla="*/ 5720 h 9915"/>
                    <a:gd name="connsiteX79" fmla="*/ 1653 w 10000"/>
                    <a:gd name="connsiteY79" fmla="*/ 5637 h 9915"/>
                    <a:gd name="connsiteX80" fmla="*/ 1598 w 10000"/>
                    <a:gd name="connsiteY80" fmla="*/ 5551 h 9915"/>
                    <a:gd name="connsiteX81" fmla="*/ 1515 w 10000"/>
                    <a:gd name="connsiteY81" fmla="*/ 5484 h 9915"/>
                    <a:gd name="connsiteX82" fmla="*/ 1460 w 10000"/>
                    <a:gd name="connsiteY82" fmla="*/ 5364 h 9915"/>
                    <a:gd name="connsiteX83" fmla="*/ 1322 w 10000"/>
                    <a:gd name="connsiteY83" fmla="*/ 5228 h 9915"/>
                    <a:gd name="connsiteX84" fmla="*/ 1267 w 10000"/>
                    <a:gd name="connsiteY84" fmla="*/ 5161 h 9915"/>
                    <a:gd name="connsiteX85" fmla="*/ 1185 w 10000"/>
                    <a:gd name="connsiteY85" fmla="*/ 5040 h 9915"/>
                    <a:gd name="connsiteX86" fmla="*/ 1185 w 10000"/>
                    <a:gd name="connsiteY86" fmla="*/ 4991 h 9915"/>
                    <a:gd name="connsiteX87" fmla="*/ 1129 w 10000"/>
                    <a:gd name="connsiteY87" fmla="*/ 4925 h 9915"/>
                    <a:gd name="connsiteX88" fmla="*/ 1074 w 10000"/>
                    <a:gd name="connsiteY88" fmla="*/ 4837 h 9915"/>
                    <a:gd name="connsiteX89" fmla="*/ 1047 w 10000"/>
                    <a:gd name="connsiteY89" fmla="*/ 4788 h 9915"/>
                    <a:gd name="connsiteX90" fmla="*/ 937 w 10000"/>
                    <a:gd name="connsiteY90" fmla="*/ 4704 h 9915"/>
                    <a:gd name="connsiteX91" fmla="*/ 937 w 10000"/>
                    <a:gd name="connsiteY91" fmla="*/ 4634 h 9915"/>
                    <a:gd name="connsiteX92" fmla="*/ 992 w 10000"/>
                    <a:gd name="connsiteY92" fmla="*/ 4551 h 9915"/>
                    <a:gd name="connsiteX93" fmla="*/ 1047 w 10000"/>
                    <a:gd name="connsiteY93" fmla="*/ 4499 h 9915"/>
                    <a:gd name="connsiteX94" fmla="*/ 1074 w 10000"/>
                    <a:gd name="connsiteY94" fmla="*/ 4499 h 9915"/>
                    <a:gd name="connsiteX95" fmla="*/ 1129 w 10000"/>
                    <a:gd name="connsiteY95" fmla="*/ 4430 h 9915"/>
                    <a:gd name="connsiteX96" fmla="*/ 1240 w 10000"/>
                    <a:gd name="connsiteY96" fmla="*/ 4430 h 9915"/>
                    <a:gd name="connsiteX97" fmla="*/ 1240 w 10000"/>
                    <a:gd name="connsiteY97" fmla="*/ 4430 h 9915"/>
                    <a:gd name="connsiteX98" fmla="*/ 1267 w 10000"/>
                    <a:gd name="connsiteY98" fmla="*/ 4345 h 9915"/>
                    <a:gd name="connsiteX99" fmla="*/ 1267 w 10000"/>
                    <a:gd name="connsiteY99" fmla="*/ 4297 h 9915"/>
                    <a:gd name="connsiteX100" fmla="*/ 1322 w 10000"/>
                    <a:gd name="connsiteY100" fmla="*/ 4259 h 9915"/>
                    <a:gd name="connsiteX101" fmla="*/ 1267 w 10000"/>
                    <a:gd name="connsiteY101" fmla="*/ 4192 h 9915"/>
                    <a:gd name="connsiteX102" fmla="*/ 1267 w 10000"/>
                    <a:gd name="connsiteY102" fmla="*/ 4176 h 9915"/>
                    <a:gd name="connsiteX103" fmla="*/ 1240 w 10000"/>
                    <a:gd name="connsiteY103" fmla="*/ 4143 h 9915"/>
                    <a:gd name="connsiteX104" fmla="*/ 1240 w 10000"/>
                    <a:gd name="connsiteY104" fmla="*/ 4093 h 9915"/>
                    <a:gd name="connsiteX105" fmla="*/ 1074 w 10000"/>
                    <a:gd name="connsiteY105" fmla="*/ 4022 h 9915"/>
                    <a:gd name="connsiteX106" fmla="*/ 937 w 10000"/>
                    <a:gd name="connsiteY106" fmla="*/ 3988 h 9915"/>
                    <a:gd name="connsiteX107" fmla="*/ 909 w 10000"/>
                    <a:gd name="connsiteY107" fmla="*/ 3938 h 9915"/>
                    <a:gd name="connsiteX108" fmla="*/ 854 w 10000"/>
                    <a:gd name="connsiteY108" fmla="*/ 3887 h 9915"/>
                    <a:gd name="connsiteX109" fmla="*/ 799 w 10000"/>
                    <a:gd name="connsiteY109" fmla="*/ 3820 h 9915"/>
                    <a:gd name="connsiteX110" fmla="*/ 799 w 10000"/>
                    <a:gd name="connsiteY110" fmla="*/ 3615 h 9915"/>
                    <a:gd name="connsiteX111" fmla="*/ 799 w 10000"/>
                    <a:gd name="connsiteY111" fmla="*/ 3529 h 9915"/>
                    <a:gd name="connsiteX112" fmla="*/ 854 w 10000"/>
                    <a:gd name="connsiteY112" fmla="*/ 3445 h 9915"/>
                    <a:gd name="connsiteX113" fmla="*/ 854 w 10000"/>
                    <a:gd name="connsiteY113" fmla="*/ 3362 h 9915"/>
                    <a:gd name="connsiteX114" fmla="*/ 854 w 10000"/>
                    <a:gd name="connsiteY114" fmla="*/ 3256 h 9915"/>
                    <a:gd name="connsiteX115" fmla="*/ 854 w 10000"/>
                    <a:gd name="connsiteY115" fmla="*/ 3208 h 9915"/>
                    <a:gd name="connsiteX116" fmla="*/ 909 w 10000"/>
                    <a:gd name="connsiteY116" fmla="*/ 3157 h 9915"/>
                    <a:gd name="connsiteX117" fmla="*/ 992 w 10000"/>
                    <a:gd name="connsiteY117" fmla="*/ 3208 h 9915"/>
                    <a:gd name="connsiteX118" fmla="*/ 1047 w 10000"/>
                    <a:gd name="connsiteY118" fmla="*/ 3256 h 9915"/>
                    <a:gd name="connsiteX119" fmla="*/ 1047 w 10000"/>
                    <a:gd name="connsiteY119" fmla="*/ 3327 h 9915"/>
                    <a:gd name="connsiteX120" fmla="*/ 1074 w 10000"/>
                    <a:gd name="connsiteY120" fmla="*/ 3362 h 9915"/>
                    <a:gd name="connsiteX121" fmla="*/ 1185 w 10000"/>
                    <a:gd name="connsiteY121" fmla="*/ 3411 h 9915"/>
                    <a:gd name="connsiteX122" fmla="*/ 1185 w 10000"/>
                    <a:gd name="connsiteY122" fmla="*/ 3464 h 9915"/>
                    <a:gd name="connsiteX123" fmla="*/ 1240 w 10000"/>
                    <a:gd name="connsiteY123" fmla="*/ 3497 h 9915"/>
                    <a:gd name="connsiteX124" fmla="*/ 1267 w 10000"/>
                    <a:gd name="connsiteY124" fmla="*/ 3445 h 9915"/>
                    <a:gd name="connsiteX125" fmla="*/ 1240 w 10000"/>
                    <a:gd name="connsiteY125" fmla="*/ 3380 h 9915"/>
                    <a:gd name="connsiteX126" fmla="*/ 1240 w 10000"/>
                    <a:gd name="connsiteY126" fmla="*/ 3293 h 9915"/>
                    <a:gd name="connsiteX127" fmla="*/ 1240 w 10000"/>
                    <a:gd name="connsiteY127" fmla="*/ 3240 h 9915"/>
                    <a:gd name="connsiteX128" fmla="*/ 1240 w 10000"/>
                    <a:gd name="connsiteY128" fmla="*/ 3175 h 9915"/>
                    <a:gd name="connsiteX129" fmla="*/ 1267 w 10000"/>
                    <a:gd name="connsiteY129" fmla="*/ 3124 h 9915"/>
                    <a:gd name="connsiteX130" fmla="*/ 1377 w 10000"/>
                    <a:gd name="connsiteY130" fmla="*/ 3055 h 9915"/>
                    <a:gd name="connsiteX131" fmla="*/ 1515 w 10000"/>
                    <a:gd name="connsiteY131" fmla="*/ 3004 h 9915"/>
                    <a:gd name="connsiteX132" fmla="*/ 1570 w 10000"/>
                    <a:gd name="connsiteY132" fmla="*/ 2956 h 9915"/>
                    <a:gd name="connsiteX133" fmla="*/ 1515 w 10000"/>
                    <a:gd name="connsiteY133" fmla="*/ 2852 h 9915"/>
                    <a:gd name="connsiteX134" fmla="*/ 1377 w 10000"/>
                    <a:gd name="connsiteY134" fmla="*/ 2798 h 9915"/>
                    <a:gd name="connsiteX135" fmla="*/ 1240 w 10000"/>
                    <a:gd name="connsiteY135" fmla="*/ 2798 h 9915"/>
                    <a:gd name="connsiteX136" fmla="*/ 1185 w 10000"/>
                    <a:gd name="connsiteY136" fmla="*/ 2766 h 9915"/>
                    <a:gd name="connsiteX137" fmla="*/ 1129 w 10000"/>
                    <a:gd name="connsiteY137" fmla="*/ 2766 h 9915"/>
                    <a:gd name="connsiteX138" fmla="*/ 1047 w 10000"/>
                    <a:gd name="connsiteY138" fmla="*/ 2836 h 9915"/>
                    <a:gd name="connsiteX139" fmla="*/ 1047 w 10000"/>
                    <a:gd name="connsiteY139" fmla="*/ 2886 h 9915"/>
                    <a:gd name="connsiteX140" fmla="*/ 992 w 10000"/>
                    <a:gd name="connsiteY140" fmla="*/ 2919 h 9915"/>
                    <a:gd name="connsiteX141" fmla="*/ 992 w 10000"/>
                    <a:gd name="connsiteY141" fmla="*/ 2971 h 9915"/>
                    <a:gd name="connsiteX142" fmla="*/ 992 w 10000"/>
                    <a:gd name="connsiteY142" fmla="*/ 2971 h 9915"/>
                    <a:gd name="connsiteX143" fmla="*/ 992 w 10000"/>
                    <a:gd name="connsiteY143" fmla="*/ 3004 h 9915"/>
                    <a:gd name="connsiteX144" fmla="*/ 937 w 10000"/>
                    <a:gd name="connsiteY144" fmla="*/ 3039 h 9915"/>
                    <a:gd name="connsiteX145" fmla="*/ 937 w 10000"/>
                    <a:gd name="connsiteY145" fmla="*/ 3039 h 9915"/>
                    <a:gd name="connsiteX146" fmla="*/ 909 w 10000"/>
                    <a:gd name="connsiteY146" fmla="*/ 3004 h 9915"/>
                    <a:gd name="connsiteX147" fmla="*/ 854 w 10000"/>
                    <a:gd name="connsiteY147" fmla="*/ 3004 h 9915"/>
                    <a:gd name="connsiteX148" fmla="*/ 744 w 10000"/>
                    <a:gd name="connsiteY148" fmla="*/ 2919 h 9915"/>
                    <a:gd name="connsiteX149" fmla="*/ 606 w 10000"/>
                    <a:gd name="connsiteY149" fmla="*/ 2886 h 9915"/>
                    <a:gd name="connsiteX150" fmla="*/ 579 w 10000"/>
                    <a:gd name="connsiteY150" fmla="*/ 2836 h 9915"/>
                    <a:gd name="connsiteX151" fmla="*/ 523 w 10000"/>
                    <a:gd name="connsiteY151" fmla="*/ 2766 h 9915"/>
                    <a:gd name="connsiteX152" fmla="*/ 468 w 10000"/>
                    <a:gd name="connsiteY152" fmla="*/ 2718 h 9915"/>
                    <a:gd name="connsiteX153" fmla="*/ 468 w 10000"/>
                    <a:gd name="connsiteY153" fmla="*/ 2632 h 9915"/>
                    <a:gd name="connsiteX154" fmla="*/ 579 w 10000"/>
                    <a:gd name="connsiteY154" fmla="*/ 2564 h 9915"/>
                    <a:gd name="connsiteX155" fmla="*/ 579 w 10000"/>
                    <a:gd name="connsiteY155" fmla="*/ 2479 h 9915"/>
                    <a:gd name="connsiteX156" fmla="*/ 523 w 10000"/>
                    <a:gd name="connsiteY156" fmla="*/ 2392 h 9915"/>
                    <a:gd name="connsiteX157" fmla="*/ 468 w 10000"/>
                    <a:gd name="connsiteY157" fmla="*/ 2360 h 9915"/>
                    <a:gd name="connsiteX158" fmla="*/ 413 w 10000"/>
                    <a:gd name="connsiteY158" fmla="*/ 2275 h 9915"/>
                    <a:gd name="connsiteX159" fmla="*/ 386 w 10000"/>
                    <a:gd name="connsiteY159" fmla="*/ 2222 h 9915"/>
                    <a:gd name="connsiteX160" fmla="*/ 331 w 10000"/>
                    <a:gd name="connsiteY160" fmla="*/ 2190 h 9915"/>
                    <a:gd name="connsiteX161" fmla="*/ 331 w 10000"/>
                    <a:gd name="connsiteY161" fmla="*/ 2104 h 9915"/>
                    <a:gd name="connsiteX162" fmla="*/ 275 w 10000"/>
                    <a:gd name="connsiteY162" fmla="*/ 2069 h 9915"/>
                    <a:gd name="connsiteX163" fmla="*/ 220 w 10000"/>
                    <a:gd name="connsiteY163" fmla="*/ 2021 h 9915"/>
                    <a:gd name="connsiteX164" fmla="*/ 193 w 10000"/>
                    <a:gd name="connsiteY164" fmla="*/ 1950 h 9915"/>
                    <a:gd name="connsiteX165" fmla="*/ 193 w 10000"/>
                    <a:gd name="connsiteY165" fmla="*/ 1917 h 9915"/>
                    <a:gd name="connsiteX166" fmla="*/ 138 w 10000"/>
                    <a:gd name="connsiteY166" fmla="*/ 1868 h 9915"/>
                    <a:gd name="connsiteX167" fmla="*/ 83 w 10000"/>
                    <a:gd name="connsiteY167" fmla="*/ 1800 h 9915"/>
                    <a:gd name="connsiteX168" fmla="*/ 83 w 10000"/>
                    <a:gd name="connsiteY168" fmla="*/ 1748 h 9915"/>
                    <a:gd name="connsiteX169" fmla="*/ 83 w 10000"/>
                    <a:gd name="connsiteY169" fmla="*/ 1696 h 9915"/>
                    <a:gd name="connsiteX170" fmla="*/ 138 w 10000"/>
                    <a:gd name="connsiteY170" fmla="*/ 1630 h 9915"/>
                    <a:gd name="connsiteX171" fmla="*/ 138 w 10000"/>
                    <a:gd name="connsiteY171" fmla="*/ 1545 h 9915"/>
                    <a:gd name="connsiteX172" fmla="*/ 193 w 10000"/>
                    <a:gd name="connsiteY172" fmla="*/ 1494 h 9915"/>
                    <a:gd name="connsiteX173" fmla="*/ 220 w 10000"/>
                    <a:gd name="connsiteY173" fmla="*/ 1389 h 9915"/>
                    <a:gd name="connsiteX174" fmla="*/ 220 w 10000"/>
                    <a:gd name="connsiteY174" fmla="*/ 1289 h 9915"/>
                    <a:gd name="connsiteX175" fmla="*/ 220 w 10000"/>
                    <a:gd name="connsiteY175" fmla="*/ 1222 h 9915"/>
                    <a:gd name="connsiteX176" fmla="*/ 220 w 10000"/>
                    <a:gd name="connsiteY176" fmla="*/ 1171 h 9915"/>
                    <a:gd name="connsiteX177" fmla="*/ 220 w 10000"/>
                    <a:gd name="connsiteY177" fmla="*/ 1071 h 9915"/>
                    <a:gd name="connsiteX178" fmla="*/ 275 w 10000"/>
                    <a:gd name="connsiteY178" fmla="*/ 1019 h 9915"/>
                    <a:gd name="connsiteX179" fmla="*/ 331 w 10000"/>
                    <a:gd name="connsiteY179" fmla="*/ 983 h 9915"/>
                    <a:gd name="connsiteX180" fmla="*/ 386 w 10000"/>
                    <a:gd name="connsiteY180" fmla="*/ 964 h 9915"/>
                    <a:gd name="connsiteX181" fmla="*/ 386 w 10000"/>
                    <a:gd name="connsiteY181" fmla="*/ 899 h 9915"/>
                    <a:gd name="connsiteX182" fmla="*/ 331 w 10000"/>
                    <a:gd name="connsiteY182" fmla="*/ 848 h 9915"/>
                    <a:gd name="connsiteX183" fmla="*/ 275 w 10000"/>
                    <a:gd name="connsiteY183" fmla="*/ 780 h 9915"/>
                    <a:gd name="connsiteX184" fmla="*/ 275 w 10000"/>
                    <a:gd name="connsiteY184" fmla="*/ 729 h 9915"/>
                    <a:gd name="connsiteX185" fmla="*/ 275 w 10000"/>
                    <a:gd name="connsiteY185" fmla="*/ 612 h 9915"/>
                    <a:gd name="connsiteX186" fmla="*/ 193 w 10000"/>
                    <a:gd name="connsiteY186" fmla="*/ 558 h 9915"/>
                    <a:gd name="connsiteX187" fmla="*/ 138 w 10000"/>
                    <a:gd name="connsiteY187" fmla="*/ 459 h 9915"/>
                    <a:gd name="connsiteX188" fmla="*/ 193 w 10000"/>
                    <a:gd name="connsiteY188" fmla="*/ 442 h 9915"/>
                    <a:gd name="connsiteX189" fmla="*/ 138 w 10000"/>
                    <a:gd name="connsiteY189" fmla="*/ 408 h 9915"/>
                    <a:gd name="connsiteX190" fmla="*/ 138 w 10000"/>
                    <a:gd name="connsiteY190" fmla="*/ 252 h 9915"/>
                    <a:gd name="connsiteX191" fmla="*/ 83 w 10000"/>
                    <a:gd name="connsiteY191" fmla="*/ 236 h 9915"/>
                    <a:gd name="connsiteX192" fmla="*/ 55 w 10000"/>
                    <a:gd name="connsiteY192" fmla="*/ 169 h 9915"/>
                    <a:gd name="connsiteX193" fmla="*/ 0 w 10000"/>
                    <a:gd name="connsiteY193" fmla="*/ 119 h 9915"/>
                    <a:gd name="connsiteX194" fmla="*/ 55 w 10000"/>
                    <a:gd name="connsiteY194" fmla="*/ 84 h 9915"/>
                    <a:gd name="connsiteX195" fmla="*/ 55 w 10000"/>
                    <a:gd name="connsiteY195" fmla="*/ 0 h 9915"/>
                    <a:gd name="connsiteX196" fmla="*/ 6804 w 10000"/>
                    <a:gd name="connsiteY196" fmla="*/ 4837 h 9915"/>
                    <a:gd name="connsiteX197" fmla="*/ 7190 w 10000"/>
                    <a:gd name="connsiteY197" fmla="*/ 5280 h 9915"/>
                    <a:gd name="connsiteX198" fmla="*/ 7521 w 10000"/>
                    <a:gd name="connsiteY198" fmla="*/ 5602 h 9915"/>
                    <a:gd name="connsiteX199" fmla="*/ 7851 w 10000"/>
                    <a:gd name="connsiteY199" fmla="*/ 5927 h 9915"/>
                    <a:gd name="connsiteX200" fmla="*/ 8705 w 10000"/>
                    <a:gd name="connsiteY200" fmla="*/ 6742 h 9915"/>
                    <a:gd name="connsiteX201" fmla="*/ 8953 w 10000"/>
                    <a:gd name="connsiteY201" fmla="*/ 6993 h 9915"/>
                    <a:gd name="connsiteX202" fmla="*/ 9174 w 10000"/>
                    <a:gd name="connsiteY202" fmla="*/ 7216 h 9915"/>
                    <a:gd name="connsiteX203" fmla="*/ 9339 w 10000"/>
                    <a:gd name="connsiteY203" fmla="*/ 7350 h 9915"/>
                    <a:gd name="connsiteX204" fmla="*/ 9477 w 10000"/>
                    <a:gd name="connsiteY204" fmla="*/ 7470 h 9915"/>
                    <a:gd name="connsiteX205" fmla="*/ 9504 w 10000"/>
                    <a:gd name="connsiteY205" fmla="*/ 7553 h 9915"/>
                    <a:gd name="connsiteX206" fmla="*/ 9559 w 10000"/>
                    <a:gd name="connsiteY206" fmla="*/ 7624 h 9915"/>
                    <a:gd name="connsiteX207" fmla="*/ 9559 w 10000"/>
                    <a:gd name="connsiteY207" fmla="*/ 7725 h 9915"/>
                    <a:gd name="connsiteX208" fmla="*/ 9669 w 10000"/>
                    <a:gd name="connsiteY208" fmla="*/ 7912 h 9915"/>
                    <a:gd name="connsiteX209" fmla="*/ 9697 w 10000"/>
                    <a:gd name="connsiteY209" fmla="*/ 7997 h 9915"/>
                    <a:gd name="connsiteX210" fmla="*/ 9752 w 10000"/>
                    <a:gd name="connsiteY210" fmla="*/ 8047 h 9915"/>
                    <a:gd name="connsiteX211" fmla="*/ 9835 w 10000"/>
                    <a:gd name="connsiteY211" fmla="*/ 8150 h 9915"/>
                    <a:gd name="connsiteX212" fmla="*/ 9945 w 10000"/>
                    <a:gd name="connsiteY212" fmla="*/ 8201 h 9915"/>
                    <a:gd name="connsiteX213" fmla="*/ 10000 w 10000"/>
                    <a:gd name="connsiteY213" fmla="*/ 8285 h 9915"/>
                    <a:gd name="connsiteX214" fmla="*/ 10000 w 10000"/>
                    <a:gd name="connsiteY214" fmla="*/ 8352 h 9915"/>
                    <a:gd name="connsiteX215" fmla="*/ 10000 w 10000"/>
                    <a:gd name="connsiteY215" fmla="*/ 8405 h 9915"/>
                    <a:gd name="connsiteX216" fmla="*/ 9945 w 10000"/>
                    <a:gd name="connsiteY216" fmla="*/ 8439 h 9915"/>
                    <a:gd name="connsiteX217" fmla="*/ 9835 w 10000"/>
                    <a:gd name="connsiteY217" fmla="*/ 8454 h 9915"/>
                    <a:gd name="connsiteX218" fmla="*/ 9752 w 10000"/>
                    <a:gd name="connsiteY218" fmla="*/ 8488 h 9915"/>
                    <a:gd name="connsiteX219" fmla="*/ 9669 w 10000"/>
                    <a:gd name="connsiteY219" fmla="*/ 8521 h 9915"/>
                    <a:gd name="connsiteX220" fmla="*/ 9559 w 10000"/>
                    <a:gd name="connsiteY220" fmla="*/ 8573 h 9915"/>
                    <a:gd name="connsiteX221" fmla="*/ 9504 w 10000"/>
                    <a:gd name="connsiteY221" fmla="*/ 8644 h 9915"/>
                    <a:gd name="connsiteX222" fmla="*/ 9421 w 10000"/>
                    <a:gd name="connsiteY222" fmla="*/ 8644 h 9915"/>
                    <a:gd name="connsiteX223" fmla="*/ 9366 w 10000"/>
                    <a:gd name="connsiteY223" fmla="*/ 8692 h 9915"/>
                    <a:gd name="connsiteX224" fmla="*/ 9366 w 10000"/>
                    <a:gd name="connsiteY224" fmla="*/ 8761 h 9915"/>
                    <a:gd name="connsiteX225" fmla="*/ 9366 w 10000"/>
                    <a:gd name="connsiteY225" fmla="*/ 8846 h 9915"/>
                    <a:gd name="connsiteX226" fmla="*/ 9366 w 10000"/>
                    <a:gd name="connsiteY226" fmla="*/ 8895 h 9915"/>
                    <a:gd name="connsiteX227" fmla="*/ 9284 w 10000"/>
                    <a:gd name="connsiteY227" fmla="*/ 8964 h 9915"/>
                    <a:gd name="connsiteX228" fmla="*/ 9284 w 10000"/>
                    <a:gd name="connsiteY228" fmla="*/ 9016 h 9915"/>
                    <a:gd name="connsiteX229" fmla="*/ 9284 w 10000"/>
                    <a:gd name="connsiteY229" fmla="*/ 9052 h 9915"/>
                    <a:gd name="connsiteX230" fmla="*/ 9229 w 10000"/>
                    <a:gd name="connsiteY230" fmla="*/ 9082 h 9915"/>
                    <a:gd name="connsiteX231" fmla="*/ 9174 w 10000"/>
                    <a:gd name="connsiteY231" fmla="*/ 9100 h 9915"/>
                    <a:gd name="connsiteX232" fmla="*/ 9146 w 10000"/>
                    <a:gd name="connsiteY232" fmla="*/ 9133 h 9915"/>
                    <a:gd name="connsiteX233" fmla="*/ 9091 w 10000"/>
                    <a:gd name="connsiteY233" fmla="*/ 9168 h 9915"/>
                    <a:gd name="connsiteX234" fmla="*/ 9036 w 10000"/>
                    <a:gd name="connsiteY234" fmla="*/ 9184 h 9915"/>
                    <a:gd name="connsiteX235" fmla="*/ 8953 w 10000"/>
                    <a:gd name="connsiteY235" fmla="*/ 9218 h 9915"/>
                    <a:gd name="connsiteX236" fmla="*/ 8898 w 10000"/>
                    <a:gd name="connsiteY236" fmla="*/ 9255 h 9915"/>
                    <a:gd name="connsiteX237" fmla="*/ 8898 w 10000"/>
                    <a:gd name="connsiteY237" fmla="*/ 9286 h 9915"/>
                    <a:gd name="connsiteX238" fmla="*/ 8898 w 10000"/>
                    <a:gd name="connsiteY238" fmla="*/ 9304 h 9915"/>
                    <a:gd name="connsiteX239" fmla="*/ 8898 w 10000"/>
                    <a:gd name="connsiteY239" fmla="*/ 9338 h 9915"/>
                    <a:gd name="connsiteX240" fmla="*/ 8953 w 10000"/>
                    <a:gd name="connsiteY240" fmla="*/ 9371 h 9915"/>
                    <a:gd name="connsiteX241" fmla="*/ 8898 w 10000"/>
                    <a:gd name="connsiteY241" fmla="*/ 9424 h 9915"/>
                    <a:gd name="connsiteX242" fmla="*/ 8843 w 10000"/>
                    <a:gd name="connsiteY242" fmla="*/ 9492 h 9915"/>
                    <a:gd name="connsiteX243" fmla="*/ 8843 w 10000"/>
                    <a:gd name="connsiteY243" fmla="*/ 9510 h 9915"/>
                    <a:gd name="connsiteX244" fmla="*/ 8953 w 10000"/>
                    <a:gd name="connsiteY244" fmla="*/ 9541 h 9915"/>
                    <a:gd name="connsiteX245" fmla="*/ 8981 w 10000"/>
                    <a:gd name="connsiteY245" fmla="*/ 9610 h 9915"/>
                    <a:gd name="connsiteX246" fmla="*/ 9036 w 10000"/>
                    <a:gd name="connsiteY246" fmla="*/ 9627 h 9915"/>
                    <a:gd name="connsiteX247" fmla="*/ 9146 w 10000"/>
                    <a:gd name="connsiteY247" fmla="*/ 9658 h 9915"/>
                    <a:gd name="connsiteX248" fmla="*/ 9146 w 10000"/>
                    <a:gd name="connsiteY248" fmla="*/ 9695 h 9915"/>
                    <a:gd name="connsiteX249" fmla="*/ 9146 w 10000"/>
                    <a:gd name="connsiteY249" fmla="*/ 9710 h 9915"/>
                    <a:gd name="connsiteX250" fmla="*/ 9146 w 10000"/>
                    <a:gd name="connsiteY250" fmla="*/ 9745 h 9915"/>
                    <a:gd name="connsiteX251" fmla="*/ 9091 w 10000"/>
                    <a:gd name="connsiteY251" fmla="*/ 9814 h 9915"/>
                    <a:gd name="connsiteX252" fmla="*/ 9036 w 10000"/>
                    <a:gd name="connsiteY252" fmla="*/ 9831 h 9915"/>
                    <a:gd name="connsiteX253" fmla="*/ 8981 w 10000"/>
                    <a:gd name="connsiteY253" fmla="*/ 9862 h 9915"/>
                    <a:gd name="connsiteX254" fmla="*/ 8953 w 10000"/>
                    <a:gd name="connsiteY254" fmla="*/ 9900 h 9915"/>
                    <a:gd name="connsiteX255" fmla="*/ 8898 w 10000"/>
                    <a:gd name="connsiteY255" fmla="*/ 9900 h 9915"/>
                    <a:gd name="connsiteX256" fmla="*/ 8843 w 10000"/>
                    <a:gd name="connsiteY256" fmla="*/ 9862 h 9915"/>
                    <a:gd name="connsiteX257" fmla="*/ 8815 w 10000"/>
                    <a:gd name="connsiteY257" fmla="*/ 9862 h 9915"/>
                    <a:gd name="connsiteX258" fmla="*/ 8705 w 10000"/>
                    <a:gd name="connsiteY258" fmla="*/ 9862 h 9915"/>
                    <a:gd name="connsiteX259" fmla="*/ 8705 w 10000"/>
                    <a:gd name="connsiteY259" fmla="*/ 9900 h 9915"/>
                    <a:gd name="connsiteX260" fmla="*/ 8650 w 10000"/>
                    <a:gd name="connsiteY260" fmla="*/ 9900 h 9915"/>
                    <a:gd name="connsiteX261" fmla="*/ 8623 w 10000"/>
                    <a:gd name="connsiteY261" fmla="*/ 9915 h 9915"/>
                    <a:gd name="connsiteX262" fmla="*/ 8567 w 10000"/>
                    <a:gd name="connsiteY262" fmla="*/ 9915 h 9915"/>
                    <a:gd name="connsiteX0" fmla="*/ 8567 w 10000"/>
                    <a:gd name="connsiteY0" fmla="*/ 9915 h 9915"/>
                    <a:gd name="connsiteX1" fmla="*/ 8320 w 10000"/>
                    <a:gd name="connsiteY1" fmla="*/ 9915 h 9915"/>
                    <a:gd name="connsiteX2" fmla="*/ 8182 w 10000"/>
                    <a:gd name="connsiteY2" fmla="*/ 9915 h 9915"/>
                    <a:gd name="connsiteX3" fmla="*/ 8044 w 10000"/>
                    <a:gd name="connsiteY3" fmla="*/ 9862 h 9915"/>
                    <a:gd name="connsiteX4" fmla="*/ 7851 w 10000"/>
                    <a:gd name="connsiteY4" fmla="*/ 9862 h 9915"/>
                    <a:gd name="connsiteX5" fmla="*/ 7631 w 10000"/>
                    <a:gd name="connsiteY5" fmla="*/ 9862 h 9915"/>
                    <a:gd name="connsiteX6" fmla="*/ 7383 w 10000"/>
                    <a:gd name="connsiteY6" fmla="*/ 9813 h 9915"/>
                    <a:gd name="connsiteX7" fmla="*/ 7190 w 10000"/>
                    <a:gd name="connsiteY7" fmla="*/ 9781 h 9915"/>
                    <a:gd name="connsiteX8" fmla="*/ 6970 w 10000"/>
                    <a:gd name="connsiteY8" fmla="*/ 9781 h 9915"/>
                    <a:gd name="connsiteX9" fmla="*/ 6722 w 10000"/>
                    <a:gd name="connsiteY9" fmla="*/ 9781 h 9915"/>
                    <a:gd name="connsiteX10" fmla="*/ 6529 w 10000"/>
                    <a:gd name="connsiteY10" fmla="*/ 9744 h 9915"/>
                    <a:gd name="connsiteX11" fmla="*/ 6391 w 10000"/>
                    <a:gd name="connsiteY11" fmla="*/ 9708 h 9915"/>
                    <a:gd name="connsiteX12" fmla="*/ 6198 w 10000"/>
                    <a:gd name="connsiteY12" fmla="*/ 9708 h 9915"/>
                    <a:gd name="connsiteX13" fmla="*/ 6061 w 10000"/>
                    <a:gd name="connsiteY13" fmla="*/ 9693 h 9915"/>
                    <a:gd name="connsiteX14" fmla="*/ 5950 w 10000"/>
                    <a:gd name="connsiteY14" fmla="*/ 9656 h 9915"/>
                    <a:gd name="connsiteX15" fmla="*/ 5730 w 10000"/>
                    <a:gd name="connsiteY15" fmla="*/ 9656 h 9915"/>
                    <a:gd name="connsiteX16" fmla="*/ 5620 w 10000"/>
                    <a:gd name="connsiteY16" fmla="*/ 9693 h 9915"/>
                    <a:gd name="connsiteX17" fmla="*/ 5537 w 10000"/>
                    <a:gd name="connsiteY17" fmla="*/ 9625 h 9915"/>
                    <a:gd name="connsiteX18" fmla="*/ 5537 w 10000"/>
                    <a:gd name="connsiteY18" fmla="*/ 9571 h 9915"/>
                    <a:gd name="connsiteX19" fmla="*/ 5537 w 10000"/>
                    <a:gd name="connsiteY19" fmla="*/ 9451 h 9915"/>
                    <a:gd name="connsiteX20" fmla="*/ 5537 w 10000"/>
                    <a:gd name="connsiteY20" fmla="*/ 9451 h 9915"/>
                    <a:gd name="connsiteX21" fmla="*/ 5592 w 10000"/>
                    <a:gd name="connsiteY21" fmla="*/ 9382 h 9915"/>
                    <a:gd name="connsiteX22" fmla="*/ 5592 w 10000"/>
                    <a:gd name="connsiteY22" fmla="*/ 9382 h 9915"/>
                    <a:gd name="connsiteX23" fmla="*/ 5592 w 10000"/>
                    <a:gd name="connsiteY23" fmla="*/ 9281 h 9915"/>
                    <a:gd name="connsiteX24" fmla="*/ 5592 w 10000"/>
                    <a:gd name="connsiteY24" fmla="*/ 9162 h 9915"/>
                    <a:gd name="connsiteX25" fmla="*/ 5537 w 10000"/>
                    <a:gd name="connsiteY25" fmla="*/ 9045 h 9915"/>
                    <a:gd name="connsiteX26" fmla="*/ 5537 w 10000"/>
                    <a:gd name="connsiteY26" fmla="*/ 8974 h 9915"/>
                    <a:gd name="connsiteX27" fmla="*/ 5455 w 10000"/>
                    <a:gd name="connsiteY27" fmla="*/ 8886 h 9915"/>
                    <a:gd name="connsiteX28" fmla="*/ 5399 w 10000"/>
                    <a:gd name="connsiteY28" fmla="*/ 8801 h 9915"/>
                    <a:gd name="connsiteX29" fmla="*/ 5262 w 10000"/>
                    <a:gd name="connsiteY29" fmla="*/ 8716 h 9915"/>
                    <a:gd name="connsiteX30" fmla="*/ 5124 w 10000"/>
                    <a:gd name="connsiteY30" fmla="*/ 8596 h 9915"/>
                    <a:gd name="connsiteX31" fmla="*/ 4959 w 10000"/>
                    <a:gd name="connsiteY31" fmla="*/ 8509 h 9915"/>
                    <a:gd name="connsiteX32" fmla="*/ 4876 w 10000"/>
                    <a:gd name="connsiteY32" fmla="*/ 8357 h 9915"/>
                    <a:gd name="connsiteX33" fmla="*/ 4738 w 10000"/>
                    <a:gd name="connsiteY33" fmla="*/ 8238 h 9915"/>
                    <a:gd name="connsiteX34" fmla="*/ 4628 w 10000"/>
                    <a:gd name="connsiteY34" fmla="*/ 8186 h 9915"/>
                    <a:gd name="connsiteX35" fmla="*/ 4408 w 10000"/>
                    <a:gd name="connsiteY35" fmla="*/ 8151 h 9915"/>
                    <a:gd name="connsiteX36" fmla="*/ 4353 w 10000"/>
                    <a:gd name="connsiteY36" fmla="*/ 8099 h 9915"/>
                    <a:gd name="connsiteX37" fmla="*/ 4353 w 10000"/>
                    <a:gd name="connsiteY37" fmla="*/ 8012 h 9915"/>
                    <a:gd name="connsiteX38" fmla="*/ 4353 w 10000"/>
                    <a:gd name="connsiteY38" fmla="*/ 7946 h 9915"/>
                    <a:gd name="connsiteX39" fmla="*/ 4353 w 10000"/>
                    <a:gd name="connsiteY39" fmla="*/ 7895 h 9915"/>
                    <a:gd name="connsiteX40" fmla="*/ 4353 w 10000"/>
                    <a:gd name="connsiteY40" fmla="*/ 7895 h 9915"/>
                    <a:gd name="connsiteX41" fmla="*/ 4298 w 10000"/>
                    <a:gd name="connsiteY41" fmla="*/ 7826 h 9915"/>
                    <a:gd name="connsiteX42" fmla="*/ 4298 w 10000"/>
                    <a:gd name="connsiteY42" fmla="*/ 7806 h 9915"/>
                    <a:gd name="connsiteX43" fmla="*/ 4298 w 10000"/>
                    <a:gd name="connsiteY43" fmla="*/ 7806 h 9915"/>
                    <a:gd name="connsiteX44" fmla="*/ 4215 w 10000"/>
                    <a:gd name="connsiteY44" fmla="*/ 7774 h 9915"/>
                    <a:gd name="connsiteX45" fmla="*/ 4105 w 10000"/>
                    <a:gd name="connsiteY45" fmla="*/ 7737 h 9915"/>
                    <a:gd name="connsiteX46" fmla="*/ 4022 w 10000"/>
                    <a:gd name="connsiteY46" fmla="*/ 7774 h 9915"/>
                    <a:gd name="connsiteX47" fmla="*/ 3939 w 10000"/>
                    <a:gd name="connsiteY47" fmla="*/ 7806 h 9915"/>
                    <a:gd name="connsiteX48" fmla="*/ 3884 w 10000"/>
                    <a:gd name="connsiteY48" fmla="*/ 7737 h 9915"/>
                    <a:gd name="connsiteX49" fmla="*/ 3609 w 10000"/>
                    <a:gd name="connsiteY49" fmla="*/ 7604 h 9915"/>
                    <a:gd name="connsiteX50" fmla="*/ 3416 w 10000"/>
                    <a:gd name="connsiteY50" fmla="*/ 7502 h 9915"/>
                    <a:gd name="connsiteX51" fmla="*/ 3416 w 10000"/>
                    <a:gd name="connsiteY51" fmla="*/ 7449 h 9915"/>
                    <a:gd name="connsiteX52" fmla="*/ 3306 w 10000"/>
                    <a:gd name="connsiteY52" fmla="*/ 7396 h 9915"/>
                    <a:gd name="connsiteX53" fmla="*/ 3168 w 10000"/>
                    <a:gd name="connsiteY53" fmla="*/ 7296 h 9915"/>
                    <a:gd name="connsiteX54" fmla="*/ 3030 w 10000"/>
                    <a:gd name="connsiteY54" fmla="*/ 7193 h 9915"/>
                    <a:gd name="connsiteX55" fmla="*/ 2893 w 10000"/>
                    <a:gd name="connsiteY55" fmla="*/ 7158 h 9915"/>
                    <a:gd name="connsiteX56" fmla="*/ 2782 w 10000"/>
                    <a:gd name="connsiteY56" fmla="*/ 7158 h 9915"/>
                    <a:gd name="connsiteX57" fmla="*/ 2700 w 10000"/>
                    <a:gd name="connsiteY57" fmla="*/ 7158 h 9915"/>
                    <a:gd name="connsiteX58" fmla="*/ 2562 w 10000"/>
                    <a:gd name="connsiteY58" fmla="*/ 7090 h 9915"/>
                    <a:gd name="connsiteX59" fmla="*/ 2369 w 10000"/>
                    <a:gd name="connsiteY59" fmla="*/ 6968 h 9915"/>
                    <a:gd name="connsiteX60" fmla="*/ 2231 w 10000"/>
                    <a:gd name="connsiteY60" fmla="*/ 6919 h 9915"/>
                    <a:gd name="connsiteX61" fmla="*/ 2039 w 10000"/>
                    <a:gd name="connsiteY61" fmla="*/ 6882 h 9915"/>
                    <a:gd name="connsiteX62" fmla="*/ 1901 w 10000"/>
                    <a:gd name="connsiteY62" fmla="*/ 6833 h 9915"/>
                    <a:gd name="connsiteX63" fmla="*/ 1846 w 10000"/>
                    <a:gd name="connsiteY63" fmla="*/ 6764 h 9915"/>
                    <a:gd name="connsiteX64" fmla="*/ 1846 w 10000"/>
                    <a:gd name="connsiteY64" fmla="*/ 6676 h 9915"/>
                    <a:gd name="connsiteX65" fmla="*/ 1901 w 10000"/>
                    <a:gd name="connsiteY65" fmla="*/ 6659 h 9915"/>
                    <a:gd name="connsiteX66" fmla="*/ 1901 w 10000"/>
                    <a:gd name="connsiteY66" fmla="*/ 6559 h 9915"/>
                    <a:gd name="connsiteX67" fmla="*/ 1901 w 10000"/>
                    <a:gd name="connsiteY67" fmla="*/ 6474 h 9915"/>
                    <a:gd name="connsiteX68" fmla="*/ 1901 w 10000"/>
                    <a:gd name="connsiteY68" fmla="*/ 6422 h 9915"/>
                    <a:gd name="connsiteX69" fmla="*/ 1983 w 10000"/>
                    <a:gd name="connsiteY69" fmla="*/ 6336 h 9915"/>
                    <a:gd name="connsiteX70" fmla="*/ 2039 w 10000"/>
                    <a:gd name="connsiteY70" fmla="*/ 6266 h 9915"/>
                    <a:gd name="connsiteX71" fmla="*/ 2039 w 10000"/>
                    <a:gd name="connsiteY71" fmla="*/ 6216 h 9915"/>
                    <a:gd name="connsiteX72" fmla="*/ 1983 w 10000"/>
                    <a:gd name="connsiteY72" fmla="*/ 6147 h 9915"/>
                    <a:gd name="connsiteX73" fmla="*/ 1901 w 10000"/>
                    <a:gd name="connsiteY73" fmla="*/ 6059 h 9915"/>
                    <a:gd name="connsiteX74" fmla="*/ 1791 w 10000"/>
                    <a:gd name="connsiteY74" fmla="*/ 6028 h 9915"/>
                    <a:gd name="connsiteX75" fmla="*/ 1791 w 10000"/>
                    <a:gd name="connsiteY75" fmla="*/ 5977 h 9915"/>
                    <a:gd name="connsiteX76" fmla="*/ 1846 w 10000"/>
                    <a:gd name="connsiteY76" fmla="*/ 5893 h 9915"/>
                    <a:gd name="connsiteX77" fmla="*/ 1736 w 10000"/>
                    <a:gd name="connsiteY77" fmla="*/ 5770 h 9915"/>
                    <a:gd name="connsiteX78" fmla="*/ 1653 w 10000"/>
                    <a:gd name="connsiteY78" fmla="*/ 5684 h 9915"/>
                    <a:gd name="connsiteX79" fmla="*/ 1653 w 10000"/>
                    <a:gd name="connsiteY79" fmla="*/ 5600 h 9915"/>
                    <a:gd name="connsiteX80" fmla="*/ 1598 w 10000"/>
                    <a:gd name="connsiteY80" fmla="*/ 5514 h 9915"/>
                    <a:gd name="connsiteX81" fmla="*/ 1515 w 10000"/>
                    <a:gd name="connsiteY81" fmla="*/ 5446 h 9915"/>
                    <a:gd name="connsiteX82" fmla="*/ 1460 w 10000"/>
                    <a:gd name="connsiteY82" fmla="*/ 5325 h 9915"/>
                    <a:gd name="connsiteX83" fmla="*/ 1322 w 10000"/>
                    <a:gd name="connsiteY83" fmla="*/ 5188 h 9915"/>
                    <a:gd name="connsiteX84" fmla="*/ 1267 w 10000"/>
                    <a:gd name="connsiteY84" fmla="*/ 5120 h 9915"/>
                    <a:gd name="connsiteX85" fmla="*/ 1185 w 10000"/>
                    <a:gd name="connsiteY85" fmla="*/ 4998 h 9915"/>
                    <a:gd name="connsiteX86" fmla="*/ 1185 w 10000"/>
                    <a:gd name="connsiteY86" fmla="*/ 4949 h 9915"/>
                    <a:gd name="connsiteX87" fmla="*/ 1129 w 10000"/>
                    <a:gd name="connsiteY87" fmla="*/ 4882 h 9915"/>
                    <a:gd name="connsiteX88" fmla="*/ 1074 w 10000"/>
                    <a:gd name="connsiteY88" fmla="*/ 4793 h 9915"/>
                    <a:gd name="connsiteX89" fmla="*/ 1047 w 10000"/>
                    <a:gd name="connsiteY89" fmla="*/ 4744 h 9915"/>
                    <a:gd name="connsiteX90" fmla="*/ 937 w 10000"/>
                    <a:gd name="connsiteY90" fmla="*/ 4659 h 9915"/>
                    <a:gd name="connsiteX91" fmla="*/ 937 w 10000"/>
                    <a:gd name="connsiteY91" fmla="*/ 4589 h 9915"/>
                    <a:gd name="connsiteX92" fmla="*/ 992 w 10000"/>
                    <a:gd name="connsiteY92" fmla="*/ 4505 h 9915"/>
                    <a:gd name="connsiteX93" fmla="*/ 1047 w 10000"/>
                    <a:gd name="connsiteY93" fmla="*/ 4453 h 9915"/>
                    <a:gd name="connsiteX94" fmla="*/ 1074 w 10000"/>
                    <a:gd name="connsiteY94" fmla="*/ 4453 h 9915"/>
                    <a:gd name="connsiteX95" fmla="*/ 1129 w 10000"/>
                    <a:gd name="connsiteY95" fmla="*/ 4383 h 9915"/>
                    <a:gd name="connsiteX96" fmla="*/ 1240 w 10000"/>
                    <a:gd name="connsiteY96" fmla="*/ 4383 h 9915"/>
                    <a:gd name="connsiteX97" fmla="*/ 1240 w 10000"/>
                    <a:gd name="connsiteY97" fmla="*/ 4383 h 9915"/>
                    <a:gd name="connsiteX98" fmla="*/ 1267 w 10000"/>
                    <a:gd name="connsiteY98" fmla="*/ 4297 h 9915"/>
                    <a:gd name="connsiteX99" fmla="*/ 1267 w 10000"/>
                    <a:gd name="connsiteY99" fmla="*/ 4249 h 9915"/>
                    <a:gd name="connsiteX100" fmla="*/ 1322 w 10000"/>
                    <a:gd name="connsiteY100" fmla="*/ 4211 h 9915"/>
                    <a:gd name="connsiteX101" fmla="*/ 1267 w 10000"/>
                    <a:gd name="connsiteY101" fmla="*/ 4143 h 9915"/>
                    <a:gd name="connsiteX102" fmla="*/ 1267 w 10000"/>
                    <a:gd name="connsiteY102" fmla="*/ 4127 h 9915"/>
                    <a:gd name="connsiteX103" fmla="*/ 1240 w 10000"/>
                    <a:gd name="connsiteY103" fmla="*/ 4094 h 9915"/>
                    <a:gd name="connsiteX104" fmla="*/ 1240 w 10000"/>
                    <a:gd name="connsiteY104" fmla="*/ 4043 h 9915"/>
                    <a:gd name="connsiteX105" fmla="*/ 1074 w 10000"/>
                    <a:gd name="connsiteY105" fmla="*/ 3971 h 9915"/>
                    <a:gd name="connsiteX106" fmla="*/ 937 w 10000"/>
                    <a:gd name="connsiteY106" fmla="*/ 3937 h 9915"/>
                    <a:gd name="connsiteX107" fmla="*/ 909 w 10000"/>
                    <a:gd name="connsiteY107" fmla="*/ 3887 h 9915"/>
                    <a:gd name="connsiteX108" fmla="*/ 854 w 10000"/>
                    <a:gd name="connsiteY108" fmla="*/ 3835 h 9915"/>
                    <a:gd name="connsiteX109" fmla="*/ 799 w 10000"/>
                    <a:gd name="connsiteY109" fmla="*/ 3768 h 9915"/>
                    <a:gd name="connsiteX110" fmla="*/ 799 w 10000"/>
                    <a:gd name="connsiteY110" fmla="*/ 3561 h 9915"/>
                    <a:gd name="connsiteX111" fmla="*/ 799 w 10000"/>
                    <a:gd name="connsiteY111" fmla="*/ 3474 h 9915"/>
                    <a:gd name="connsiteX112" fmla="*/ 854 w 10000"/>
                    <a:gd name="connsiteY112" fmla="*/ 3390 h 9915"/>
                    <a:gd name="connsiteX113" fmla="*/ 854 w 10000"/>
                    <a:gd name="connsiteY113" fmla="*/ 3306 h 9915"/>
                    <a:gd name="connsiteX114" fmla="*/ 854 w 10000"/>
                    <a:gd name="connsiteY114" fmla="*/ 3199 h 9915"/>
                    <a:gd name="connsiteX115" fmla="*/ 854 w 10000"/>
                    <a:gd name="connsiteY115" fmla="*/ 3151 h 9915"/>
                    <a:gd name="connsiteX116" fmla="*/ 909 w 10000"/>
                    <a:gd name="connsiteY116" fmla="*/ 3099 h 9915"/>
                    <a:gd name="connsiteX117" fmla="*/ 992 w 10000"/>
                    <a:gd name="connsiteY117" fmla="*/ 3151 h 9915"/>
                    <a:gd name="connsiteX118" fmla="*/ 1047 w 10000"/>
                    <a:gd name="connsiteY118" fmla="*/ 3199 h 9915"/>
                    <a:gd name="connsiteX119" fmla="*/ 1047 w 10000"/>
                    <a:gd name="connsiteY119" fmla="*/ 3271 h 9915"/>
                    <a:gd name="connsiteX120" fmla="*/ 1074 w 10000"/>
                    <a:gd name="connsiteY120" fmla="*/ 3306 h 9915"/>
                    <a:gd name="connsiteX121" fmla="*/ 1185 w 10000"/>
                    <a:gd name="connsiteY121" fmla="*/ 3355 h 9915"/>
                    <a:gd name="connsiteX122" fmla="*/ 1185 w 10000"/>
                    <a:gd name="connsiteY122" fmla="*/ 3409 h 9915"/>
                    <a:gd name="connsiteX123" fmla="*/ 1240 w 10000"/>
                    <a:gd name="connsiteY123" fmla="*/ 3442 h 9915"/>
                    <a:gd name="connsiteX124" fmla="*/ 1267 w 10000"/>
                    <a:gd name="connsiteY124" fmla="*/ 3390 h 9915"/>
                    <a:gd name="connsiteX125" fmla="*/ 1240 w 10000"/>
                    <a:gd name="connsiteY125" fmla="*/ 3324 h 9915"/>
                    <a:gd name="connsiteX126" fmla="*/ 1240 w 10000"/>
                    <a:gd name="connsiteY126" fmla="*/ 3236 h 9915"/>
                    <a:gd name="connsiteX127" fmla="*/ 1240 w 10000"/>
                    <a:gd name="connsiteY127" fmla="*/ 3183 h 9915"/>
                    <a:gd name="connsiteX128" fmla="*/ 1240 w 10000"/>
                    <a:gd name="connsiteY128" fmla="*/ 3117 h 9915"/>
                    <a:gd name="connsiteX129" fmla="*/ 1267 w 10000"/>
                    <a:gd name="connsiteY129" fmla="*/ 3066 h 9915"/>
                    <a:gd name="connsiteX130" fmla="*/ 1377 w 10000"/>
                    <a:gd name="connsiteY130" fmla="*/ 2996 h 9915"/>
                    <a:gd name="connsiteX131" fmla="*/ 1515 w 10000"/>
                    <a:gd name="connsiteY131" fmla="*/ 2945 h 9915"/>
                    <a:gd name="connsiteX132" fmla="*/ 1570 w 10000"/>
                    <a:gd name="connsiteY132" fmla="*/ 2896 h 9915"/>
                    <a:gd name="connsiteX133" fmla="*/ 1515 w 10000"/>
                    <a:gd name="connsiteY133" fmla="*/ 2791 h 9915"/>
                    <a:gd name="connsiteX134" fmla="*/ 1377 w 10000"/>
                    <a:gd name="connsiteY134" fmla="*/ 2737 h 9915"/>
                    <a:gd name="connsiteX135" fmla="*/ 1240 w 10000"/>
                    <a:gd name="connsiteY135" fmla="*/ 2737 h 9915"/>
                    <a:gd name="connsiteX136" fmla="*/ 1185 w 10000"/>
                    <a:gd name="connsiteY136" fmla="*/ 2705 h 9915"/>
                    <a:gd name="connsiteX137" fmla="*/ 1129 w 10000"/>
                    <a:gd name="connsiteY137" fmla="*/ 2705 h 9915"/>
                    <a:gd name="connsiteX138" fmla="*/ 1047 w 10000"/>
                    <a:gd name="connsiteY138" fmla="*/ 2775 h 9915"/>
                    <a:gd name="connsiteX139" fmla="*/ 1047 w 10000"/>
                    <a:gd name="connsiteY139" fmla="*/ 2826 h 9915"/>
                    <a:gd name="connsiteX140" fmla="*/ 992 w 10000"/>
                    <a:gd name="connsiteY140" fmla="*/ 2859 h 9915"/>
                    <a:gd name="connsiteX141" fmla="*/ 992 w 10000"/>
                    <a:gd name="connsiteY141" fmla="*/ 2911 h 9915"/>
                    <a:gd name="connsiteX142" fmla="*/ 992 w 10000"/>
                    <a:gd name="connsiteY142" fmla="*/ 2911 h 9915"/>
                    <a:gd name="connsiteX143" fmla="*/ 992 w 10000"/>
                    <a:gd name="connsiteY143" fmla="*/ 2945 h 9915"/>
                    <a:gd name="connsiteX144" fmla="*/ 937 w 10000"/>
                    <a:gd name="connsiteY144" fmla="*/ 2980 h 9915"/>
                    <a:gd name="connsiteX145" fmla="*/ 937 w 10000"/>
                    <a:gd name="connsiteY145" fmla="*/ 2980 h 9915"/>
                    <a:gd name="connsiteX146" fmla="*/ 909 w 10000"/>
                    <a:gd name="connsiteY146" fmla="*/ 2945 h 9915"/>
                    <a:gd name="connsiteX147" fmla="*/ 854 w 10000"/>
                    <a:gd name="connsiteY147" fmla="*/ 2945 h 9915"/>
                    <a:gd name="connsiteX148" fmla="*/ 744 w 10000"/>
                    <a:gd name="connsiteY148" fmla="*/ 2859 h 9915"/>
                    <a:gd name="connsiteX149" fmla="*/ 606 w 10000"/>
                    <a:gd name="connsiteY149" fmla="*/ 2826 h 9915"/>
                    <a:gd name="connsiteX150" fmla="*/ 579 w 10000"/>
                    <a:gd name="connsiteY150" fmla="*/ 2775 h 9915"/>
                    <a:gd name="connsiteX151" fmla="*/ 523 w 10000"/>
                    <a:gd name="connsiteY151" fmla="*/ 2705 h 9915"/>
                    <a:gd name="connsiteX152" fmla="*/ 468 w 10000"/>
                    <a:gd name="connsiteY152" fmla="*/ 2656 h 9915"/>
                    <a:gd name="connsiteX153" fmla="*/ 468 w 10000"/>
                    <a:gd name="connsiteY153" fmla="*/ 2570 h 9915"/>
                    <a:gd name="connsiteX154" fmla="*/ 579 w 10000"/>
                    <a:gd name="connsiteY154" fmla="*/ 2501 h 9915"/>
                    <a:gd name="connsiteX155" fmla="*/ 579 w 10000"/>
                    <a:gd name="connsiteY155" fmla="*/ 2415 h 9915"/>
                    <a:gd name="connsiteX156" fmla="*/ 523 w 10000"/>
                    <a:gd name="connsiteY156" fmla="*/ 2328 h 9915"/>
                    <a:gd name="connsiteX157" fmla="*/ 468 w 10000"/>
                    <a:gd name="connsiteY157" fmla="*/ 2295 h 9915"/>
                    <a:gd name="connsiteX158" fmla="*/ 413 w 10000"/>
                    <a:gd name="connsiteY158" fmla="*/ 2210 h 9915"/>
                    <a:gd name="connsiteX159" fmla="*/ 386 w 10000"/>
                    <a:gd name="connsiteY159" fmla="*/ 2156 h 9915"/>
                    <a:gd name="connsiteX160" fmla="*/ 331 w 10000"/>
                    <a:gd name="connsiteY160" fmla="*/ 2124 h 9915"/>
                    <a:gd name="connsiteX161" fmla="*/ 331 w 10000"/>
                    <a:gd name="connsiteY161" fmla="*/ 2037 h 9915"/>
                    <a:gd name="connsiteX162" fmla="*/ 275 w 10000"/>
                    <a:gd name="connsiteY162" fmla="*/ 2002 h 9915"/>
                    <a:gd name="connsiteX163" fmla="*/ 220 w 10000"/>
                    <a:gd name="connsiteY163" fmla="*/ 1953 h 9915"/>
                    <a:gd name="connsiteX164" fmla="*/ 193 w 10000"/>
                    <a:gd name="connsiteY164" fmla="*/ 1882 h 9915"/>
                    <a:gd name="connsiteX165" fmla="*/ 193 w 10000"/>
                    <a:gd name="connsiteY165" fmla="*/ 1848 h 9915"/>
                    <a:gd name="connsiteX166" fmla="*/ 138 w 10000"/>
                    <a:gd name="connsiteY166" fmla="*/ 1799 h 9915"/>
                    <a:gd name="connsiteX167" fmla="*/ 83 w 10000"/>
                    <a:gd name="connsiteY167" fmla="*/ 1730 h 9915"/>
                    <a:gd name="connsiteX168" fmla="*/ 83 w 10000"/>
                    <a:gd name="connsiteY168" fmla="*/ 1678 h 9915"/>
                    <a:gd name="connsiteX169" fmla="*/ 83 w 10000"/>
                    <a:gd name="connsiteY169" fmla="*/ 1626 h 9915"/>
                    <a:gd name="connsiteX170" fmla="*/ 138 w 10000"/>
                    <a:gd name="connsiteY170" fmla="*/ 1559 h 9915"/>
                    <a:gd name="connsiteX171" fmla="*/ 138 w 10000"/>
                    <a:gd name="connsiteY171" fmla="*/ 1473 h 9915"/>
                    <a:gd name="connsiteX172" fmla="*/ 193 w 10000"/>
                    <a:gd name="connsiteY172" fmla="*/ 1422 h 9915"/>
                    <a:gd name="connsiteX173" fmla="*/ 220 w 10000"/>
                    <a:gd name="connsiteY173" fmla="*/ 1316 h 9915"/>
                    <a:gd name="connsiteX174" fmla="*/ 220 w 10000"/>
                    <a:gd name="connsiteY174" fmla="*/ 1215 h 9915"/>
                    <a:gd name="connsiteX175" fmla="*/ 220 w 10000"/>
                    <a:gd name="connsiteY175" fmla="*/ 1147 h 9915"/>
                    <a:gd name="connsiteX176" fmla="*/ 220 w 10000"/>
                    <a:gd name="connsiteY176" fmla="*/ 1096 h 9915"/>
                    <a:gd name="connsiteX177" fmla="*/ 220 w 10000"/>
                    <a:gd name="connsiteY177" fmla="*/ 995 h 9915"/>
                    <a:gd name="connsiteX178" fmla="*/ 275 w 10000"/>
                    <a:gd name="connsiteY178" fmla="*/ 943 h 9915"/>
                    <a:gd name="connsiteX179" fmla="*/ 331 w 10000"/>
                    <a:gd name="connsiteY179" fmla="*/ 906 h 9915"/>
                    <a:gd name="connsiteX180" fmla="*/ 386 w 10000"/>
                    <a:gd name="connsiteY180" fmla="*/ 887 h 9915"/>
                    <a:gd name="connsiteX181" fmla="*/ 386 w 10000"/>
                    <a:gd name="connsiteY181" fmla="*/ 822 h 9915"/>
                    <a:gd name="connsiteX182" fmla="*/ 331 w 10000"/>
                    <a:gd name="connsiteY182" fmla="*/ 770 h 9915"/>
                    <a:gd name="connsiteX183" fmla="*/ 275 w 10000"/>
                    <a:gd name="connsiteY183" fmla="*/ 702 h 9915"/>
                    <a:gd name="connsiteX184" fmla="*/ 275 w 10000"/>
                    <a:gd name="connsiteY184" fmla="*/ 650 h 9915"/>
                    <a:gd name="connsiteX185" fmla="*/ 275 w 10000"/>
                    <a:gd name="connsiteY185" fmla="*/ 532 h 9915"/>
                    <a:gd name="connsiteX186" fmla="*/ 193 w 10000"/>
                    <a:gd name="connsiteY186" fmla="*/ 478 h 9915"/>
                    <a:gd name="connsiteX187" fmla="*/ 138 w 10000"/>
                    <a:gd name="connsiteY187" fmla="*/ 378 h 9915"/>
                    <a:gd name="connsiteX188" fmla="*/ 193 w 10000"/>
                    <a:gd name="connsiteY188" fmla="*/ 361 h 9915"/>
                    <a:gd name="connsiteX189" fmla="*/ 138 w 10000"/>
                    <a:gd name="connsiteY189" fmla="*/ 326 h 9915"/>
                    <a:gd name="connsiteX190" fmla="*/ 138 w 10000"/>
                    <a:gd name="connsiteY190" fmla="*/ 169 h 9915"/>
                    <a:gd name="connsiteX191" fmla="*/ 83 w 10000"/>
                    <a:gd name="connsiteY191" fmla="*/ 153 h 9915"/>
                    <a:gd name="connsiteX192" fmla="*/ 55 w 10000"/>
                    <a:gd name="connsiteY192" fmla="*/ 85 h 9915"/>
                    <a:gd name="connsiteX193" fmla="*/ 0 w 10000"/>
                    <a:gd name="connsiteY193" fmla="*/ 35 h 9915"/>
                    <a:gd name="connsiteX194" fmla="*/ 55 w 10000"/>
                    <a:gd name="connsiteY194" fmla="*/ 0 h 9915"/>
                    <a:gd name="connsiteX195" fmla="*/ 6804 w 10000"/>
                    <a:gd name="connsiteY195" fmla="*/ 4793 h 9915"/>
                    <a:gd name="connsiteX196" fmla="*/ 7190 w 10000"/>
                    <a:gd name="connsiteY196" fmla="*/ 5240 h 9915"/>
                    <a:gd name="connsiteX197" fmla="*/ 7521 w 10000"/>
                    <a:gd name="connsiteY197" fmla="*/ 5565 h 9915"/>
                    <a:gd name="connsiteX198" fmla="*/ 7851 w 10000"/>
                    <a:gd name="connsiteY198" fmla="*/ 5893 h 9915"/>
                    <a:gd name="connsiteX199" fmla="*/ 8705 w 10000"/>
                    <a:gd name="connsiteY199" fmla="*/ 6715 h 9915"/>
                    <a:gd name="connsiteX200" fmla="*/ 8953 w 10000"/>
                    <a:gd name="connsiteY200" fmla="*/ 6968 h 9915"/>
                    <a:gd name="connsiteX201" fmla="*/ 9174 w 10000"/>
                    <a:gd name="connsiteY201" fmla="*/ 7193 h 9915"/>
                    <a:gd name="connsiteX202" fmla="*/ 9339 w 10000"/>
                    <a:gd name="connsiteY202" fmla="*/ 7328 h 9915"/>
                    <a:gd name="connsiteX203" fmla="*/ 9477 w 10000"/>
                    <a:gd name="connsiteY203" fmla="*/ 7449 h 9915"/>
                    <a:gd name="connsiteX204" fmla="*/ 9504 w 10000"/>
                    <a:gd name="connsiteY204" fmla="*/ 7533 h 9915"/>
                    <a:gd name="connsiteX205" fmla="*/ 9559 w 10000"/>
                    <a:gd name="connsiteY205" fmla="*/ 7604 h 9915"/>
                    <a:gd name="connsiteX206" fmla="*/ 9559 w 10000"/>
                    <a:gd name="connsiteY206" fmla="*/ 7706 h 9915"/>
                    <a:gd name="connsiteX207" fmla="*/ 9669 w 10000"/>
                    <a:gd name="connsiteY207" fmla="*/ 7895 h 9915"/>
                    <a:gd name="connsiteX208" fmla="*/ 9697 w 10000"/>
                    <a:gd name="connsiteY208" fmla="*/ 7981 h 9915"/>
                    <a:gd name="connsiteX209" fmla="*/ 9752 w 10000"/>
                    <a:gd name="connsiteY209" fmla="*/ 8031 h 9915"/>
                    <a:gd name="connsiteX210" fmla="*/ 9835 w 10000"/>
                    <a:gd name="connsiteY210" fmla="*/ 8135 h 9915"/>
                    <a:gd name="connsiteX211" fmla="*/ 9945 w 10000"/>
                    <a:gd name="connsiteY211" fmla="*/ 8186 h 9915"/>
                    <a:gd name="connsiteX212" fmla="*/ 10000 w 10000"/>
                    <a:gd name="connsiteY212" fmla="*/ 8271 h 9915"/>
                    <a:gd name="connsiteX213" fmla="*/ 10000 w 10000"/>
                    <a:gd name="connsiteY213" fmla="*/ 8339 h 9915"/>
                    <a:gd name="connsiteX214" fmla="*/ 10000 w 10000"/>
                    <a:gd name="connsiteY214" fmla="*/ 8392 h 9915"/>
                    <a:gd name="connsiteX215" fmla="*/ 9945 w 10000"/>
                    <a:gd name="connsiteY215" fmla="*/ 8426 h 9915"/>
                    <a:gd name="connsiteX216" fmla="*/ 9835 w 10000"/>
                    <a:gd name="connsiteY216" fmla="*/ 8441 h 9915"/>
                    <a:gd name="connsiteX217" fmla="*/ 9752 w 10000"/>
                    <a:gd name="connsiteY217" fmla="*/ 8476 h 9915"/>
                    <a:gd name="connsiteX218" fmla="*/ 9669 w 10000"/>
                    <a:gd name="connsiteY218" fmla="*/ 8509 h 9915"/>
                    <a:gd name="connsiteX219" fmla="*/ 9559 w 10000"/>
                    <a:gd name="connsiteY219" fmla="*/ 8561 h 9915"/>
                    <a:gd name="connsiteX220" fmla="*/ 9504 w 10000"/>
                    <a:gd name="connsiteY220" fmla="*/ 8633 h 9915"/>
                    <a:gd name="connsiteX221" fmla="*/ 9421 w 10000"/>
                    <a:gd name="connsiteY221" fmla="*/ 8633 h 9915"/>
                    <a:gd name="connsiteX222" fmla="*/ 9366 w 10000"/>
                    <a:gd name="connsiteY222" fmla="*/ 8682 h 9915"/>
                    <a:gd name="connsiteX223" fmla="*/ 9366 w 10000"/>
                    <a:gd name="connsiteY223" fmla="*/ 8751 h 9915"/>
                    <a:gd name="connsiteX224" fmla="*/ 9366 w 10000"/>
                    <a:gd name="connsiteY224" fmla="*/ 8837 h 9915"/>
                    <a:gd name="connsiteX225" fmla="*/ 9366 w 10000"/>
                    <a:gd name="connsiteY225" fmla="*/ 8886 h 9915"/>
                    <a:gd name="connsiteX226" fmla="*/ 9284 w 10000"/>
                    <a:gd name="connsiteY226" fmla="*/ 8956 h 9915"/>
                    <a:gd name="connsiteX227" fmla="*/ 9284 w 10000"/>
                    <a:gd name="connsiteY227" fmla="*/ 9008 h 9915"/>
                    <a:gd name="connsiteX228" fmla="*/ 9284 w 10000"/>
                    <a:gd name="connsiteY228" fmla="*/ 9045 h 9915"/>
                    <a:gd name="connsiteX229" fmla="*/ 9229 w 10000"/>
                    <a:gd name="connsiteY229" fmla="*/ 9075 h 9915"/>
                    <a:gd name="connsiteX230" fmla="*/ 9174 w 10000"/>
                    <a:gd name="connsiteY230" fmla="*/ 9093 h 9915"/>
                    <a:gd name="connsiteX231" fmla="*/ 9146 w 10000"/>
                    <a:gd name="connsiteY231" fmla="*/ 9126 h 9915"/>
                    <a:gd name="connsiteX232" fmla="*/ 9091 w 10000"/>
                    <a:gd name="connsiteY232" fmla="*/ 9162 h 9915"/>
                    <a:gd name="connsiteX233" fmla="*/ 9036 w 10000"/>
                    <a:gd name="connsiteY233" fmla="*/ 9178 h 9915"/>
                    <a:gd name="connsiteX234" fmla="*/ 8953 w 10000"/>
                    <a:gd name="connsiteY234" fmla="*/ 9212 h 9915"/>
                    <a:gd name="connsiteX235" fmla="*/ 8898 w 10000"/>
                    <a:gd name="connsiteY235" fmla="*/ 9249 h 9915"/>
                    <a:gd name="connsiteX236" fmla="*/ 8898 w 10000"/>
                    <a:gd name="connsiteY236" fmla="*/ 9281 h 9915"/>
                    <a:gd name="connsiteX237" fmla="*/ 8898 w 10000"/>
                    <a:gd name="connsiteY237" fmla="*/ 9299 h 9915"/>
                    <a:gd name="connsiteX238" fmla="*/ 8898 w 10000"/>
                    <a:gd name="connsiteY238" fmla="*/ 9333 h 9915"/>
                    <a:gd name="connsiteX239" fmla="*/ 8953 w 10000"/>
                    <a:gd name="connsiteY239" fmla="*/ 9366 h 9915"/>
                    <a:gd name="connsiteX240" fmla="*/ 8898 w 10000"/>
                    <a:gd name="connsiteY240" fmla="*/ 9420 h 9915"/>
                    <a:gd name="connsiteX241" fmla="*/ 8843 w 10000"/>
                    <a:gd name="connsiteY241" fmla="*/ 9488 h 9915"/>
                    <a:gd name="connsiteX242" fmla="*/ 8843 w 10000"/>
                    <a:gd name="connsiteY242" fmla="*/ 9507 h 9915"/>
                    <a:gd name="connsiteX243" fmla="*/ 8953 w 10000"/>
                    <a:gd name="connsiteY243" fmla="*/ 9538 h 9915"/>
                    <a:gd name="connsiteX244" fmla="*/ 8981 w 10000"/>
                    <a:gd name="connsiteY244" fmla="*/ 9607 h 9915"/>
                    <a:gd name="connsiteX245" fmla="*/ 9036 w 10000"/>
                    <a:gd name="connsiteY245" fmla="*/ 9625 h 9915"/>
                    <a:gd name="connsiteX246" fmla="*/ 9146 w 10000"/>
                    <a:gd name="connsiteY246" fmla="*/ 9656 h 9915"/>
                    <a:gd name="connsiteX247" fmla="*/ 9146 w 10000"/>
                    <a:gd name="connsiteY247" fmla="*/ 9693 h 9915"/>
                    <a:gd name="connsiteX248" fmla="*/ 9146 w 10000"/>
                    <a:gd name="connsiteY248" fmla="*/ 9708 h 9915"/>
                    <a:gd name="connsiteX249" fmla="*/ 9146 w 10000"/>
                    <a:gd name="connsiteY249" fmla="*/ 9744 h 9915"/>
                    <a:gd name="connsiteX250" fmla="*/ 9091 w 10000"/>
                    <a:gd name="connsiteY250" fmla="*/ 9813 h 9915"/>
                    <a:gd name="connsiteX251" fmla="*/ 9036 w 10000"/>
                    <a:gd name="connsiteY251" fmla="*/ 9830 h 9915"/>
                    <a:gd name="connsiteX252" fmla="*/ 8981 w 10000"/>
                    <a:gd name="connsiteY252" fmla="*/ 9862 h 9915"/>
                    <a:gd name="connsiteX253" fmla="*/ 8953 w 10000"/>
                    <a:gd name="connsiteY253" fmla="*/ 9900 h 9915"/>
                    <a:gd name="connsiteX254" fmla="*/ 8898 w 10000"/>
                    <a:gd name="connsiteY254" fmla="*/ 9900 h 9915"/>
                    <a:gd name="connsiteX255" fmla="*/ 8843 w 10000"/>
                    <a:gd name="connsiteY255" fmla="*/ 9862 h 9915"/>
                    <a:gd name="connsiteX256" fmla="*/ 8815 w 10000"/>
                    <a:gd name="connsiteY256" fmla="*/ 9862 h 9915"/>
                    <a:gd name="connsiteX257" fmla="*/ 8705 w 10000"/>
                    <a:gd name="connsiteY257" fmla="*/ 9862 h 9915"/>
                    <a:gd name="connsiteX258" fmla="*/ 8705 w 10000"/>
                    <a:gd name="connsiteY258" fmla="*/ 9900 h 9915"/>
                    <a:gd name="connsiteX259" fmla="*/ 8650 w 10000"/>
                    <a:gd name="connsiteY259" fmla="*/ 9900 h 9915"/>
                    <a:gd name="connsiteX260" fmla="*/ 8623 w 10000"/>
                    <a:gd name="connsiteY260" fmla="*/ 9915 h 9915"/>
                    <a:gd name="connsiteX261" fmla="*/ 8567 w 10000"/>
                    <a:gd name="connsiteY261" fmla="*/ 9915 h 9915"/>
                    <a:gd name="connsiteX0" fmla="*/ 8567 w 10000"/>
                    <a:gd name="connsiteY0" fmla="*/ 9965 h 9965"/>
                    <a:gd name="connsiteX1" fmla="*/ 8320 w 10000"/>
                    <a:gd name="connsiteY1" fmla="*/ 9965 h 9965"/>
                    <a:gd name="connsiteX2" fmla="*/ 8182 w 10000"/>
                    <a:gd name="connsiteY2" fmla="*/ 9965 h 9965"/>
                    <a:gd name="connsiteX3" fmla="*/ 8044 w 10000"/>
                    <a:gd name="connsiteY3" fmla="*/ 9912 h 9965"/>
                    <a:gd name="connsiteX4" fmla="*/ 7851 w 10000"/>
                    <a:gd name="connsiteY4" fmla="*/ 9912 h 9965"/>
                    <a:gd name="connsiteX5" fmla="*/ 7631 w 10000"/>
                    <a:gd name="connsiteY5" fmla="*/ 9912 h 9965"/>
                    <a:gd name="connsiteX6" fmla="*/ 7383 w 10000"/>
                    <a:gd name="connsiteY6" fmla="*/ 9862 h 9965"/>
                    <a:gd name="connsiteX7" fmla="*/ 7190 w 10000"/>
                    <a:gd name="connsiteY7" fmla="*/ 9830 h 9965"/>
                    <a:gd name="connsiteX8" fmla="*/ 6970 w 10000"/>
                    <a:gd name="connsiteY8" fmla="*/ 9830 h 9965"/>
                    <a:gd name="connsiteX9" fmla="*/ 6722 w 10000"/>
                    <a:gd name="connsiteY9" fmla="*/ 9830 h 9965"/>
                    <a:gd name="connsiteX10" fmla="*/ 6529 w 10000"/>
                    <a:gd name="connsiteY10" fmla="*/ 9793 h 9965"/>
                    <a:gd name="connsiteX11" fmla="*/ 6391 w 10000"/>
                    <a:gd name="connsiteY11" fmla="*/ 9756 h 9965"/>
                    <a:gd name="connsiteX12" fmla="*/ 6198 w 10000"/>
                    <a:gd name="connsiteY12" fmla="*/ 9756 h 9965"/>
                    <a:gd name="connsiteX13" fmla="*/ 6061 w 10000"/>
                    <a:gd name="connsiteY13" fmla="*/ 9741 h 9965"/>
                    <a:gd name="connsiteX14" fmla="*/ 5950 w 10000"/>
                    <a:gd name="connsiteY14" fmla="*/ 9704 h 9965"/>
                    <a:gd name="connsiteX15" fmla="*/ 5730 w 10000"/>
                    <a:gd name="connsiteY15" fmla="*/ 9704 h 9965"/>
                    <a:gd name="connsiteX16" fmla="*/ 5620 w 10000"/>
                    <a:gd name="connsiteY16" fmla="*/ 9741 h 9965"/>
                    <a:gd name="connsiteX17" fmla="*/ 5537 w 10000"/>
                    <a:gd name="connsiteY17" fmla="*/ 9673 h 9965"/>
                    <a:gd name="connsiteX18" fmla="*/ 5537 w 10000"/>
                    <a:gd name="connsiteY18" fmla="*/ 9618 h 9965"/>
                    <a:gd name="connsiteX19" fmla="*/ 5537 w 10000"/>
                    <a:gd name="connsiteY19" fmla="*/ 9497 h 9965"/>
                    <a:gd name="connsiteX20" fmla="*/ 5537 w 10000"/>
                    <a:gd name="connsiteY20" fmla="*/ 9497 h 9965"/>
                    <a:gd name="connsiteX21" fmla="*/ 5592 w 10000"/>
                    <a:gd name="connsiteY21" fmla="*/ 9427 h 9965"/>
                    <a:gd name="connsiteX22" fmla="*/ 5592 w 10000"/>
                    <a:gd name="connsiteY22" fmla="*/ 9427 h 9965"/>
                    <a:gd name="connsiteX23" fmla="*/ 5592 w 10000"/>
                    <a:gd name="connsiteY23" fmla="*/ 9326 h 9965"/>
                    <a:gd name="connsiteX24" fmla="*/ 5592 w 10000"/>
                    <a:gd name="connsiteY24" fmla="*/ 9206 h 9965"/>
                    <a:gd name="connsiteX25" fmla="*/ 5537 w 10000"/>
                    <a:gd name="connsiteY25" fmla="*/ 9088 h 9965"/>
                    <a:gd name="connsiteX26" fmla="*/ 5537 w 10000"/>
                    <a:gd name="connsiteY26" fmla="*/ 9016 h 9965"/>
                    <a:gd name="connsiteX27" fmla="*/ 5455 w 10000"/>
                    <a:gd name="connsiteY27" fmla="*/ 8927 h 9965"/>
                    <a:gd name="connsiteX28" fmla="*/ 5399 w 10000"/>
                    <a:gd name="connsiteY28" fmla="*/ 8841 h 9965"/>
                    <a:gd name="connsiteX29" fmla="*/ 5262 w 10000"/>
                    <a:gd name="connsiteY29" fmla="*/ 8756 h 9965"/>
                    <a:gd name="connsiteX30" fmla="*/ 5124 w 10000"/>
                    <a:gd name="connsiteY30" fmla="*/ 8635 h 9965"/>
                    <a:gd name="connsiteX31" fmla="*/ 4959 w 10000"/>
                    <a:gd name="connsiteY31" fmla="*/ 8547 h 9965"/>
                    <a:gd name="connsiteX32" fmla="*/ 4876 w 10000"/>
                    <a:gd name="connsiteY32" fmla="*/ 8394 h 9965"/>
                    <a:gd name="connsiteX33" fmla="*/ 4738 w 10000"/>
                    <a:gd name="connsiteY33" fmla="*/ 8274 h 9965"/>
                    <a:gd name="connsiteX34" fmla="*/ 4628 w 10000"/>
                    <a:gd name="connsiteY34" fmla="*/ 8221 h 9965"/>
                    <a:gd name="connsiteX35" fmla="*/ 4408 w 10000"/>
                    <a:gd name="connsiteY35" fmla="*/ 8186 h 9965"/>
                    <a:gd name="connsiteX36" fmla="*/ 4353 w 10000"/>
                    <a:gd name="connsiteY36" fmla="*/ 8133 h 9965"/>
                    <a:gd name="connsiteX37" fmla="*/ 4353 w 10000"/>
                    <a:gd name="connsiteY37" fmla="*/ 8046 h 9965"/>
                    <a:gd name="connsiteX38" fmla="*/ 4353 w 10000"/>
                    <a:gd name="connsiteY38" fmla="*/ 7979 h 9965"/>
                    <a:gd name="connsiteX39" fmla="*/ 4353 w 10000"/>
                    <a:gd name="connsiteY39" fmla="*/ 7928 h 9965"/>
                    <a:gd name="connsiteX40" fmla="*/ 4353 w 10000"/>
                    <a:gd name="connsiteY40" fmla="*/ 7928 h 9965"/>
                    <a:gd name="connsiteX41" fmla="*/ 4298 w 10000"/>
                    <a:gd name="connsiteY41" fmla="*/ 7858 h 9965"/>
                    <a:gd name="connsiteX42" fmla="*/ 4298 w 10000"/>
                    <a:gd name="connsiteY42" fmla="*/ 7838 h 9965"/>
                    <a:gd name="connsiteX43" fmla="*/ 4298 w 10000"/>
                    <a:gd name="connsiteY43" fmla="*/ 7838 h 9965"/>
                    <a:gd name="connsiteX44" fmla="*/ 4215 w 10000"/>
                    <a:gd name="connsiteY44" fmla="*/ 7806 h 9965"/>
                    <a:gd name="connsiteX45" fmla="*/ 4105 w 10000"/>
                    <a:gd name="connsiteY45" fmla="*/ 7768 h 9965"/>
                    <a:gd name="connsiteX46" fmla="*/ 4022 w 10000"/>
                    <a:gd name="connsiteY46" fmla="*/ 7806 h 9965"/>
                    <a:gd name="connsiteX47" fmla="*/ 3939 w 10000"/>
                    <a:gd name="connsiteY47" fmla="*/ 7838 h 9965"/>
                    <a:gd name="connsiteX48" fmla="*/ 3884 w 10000"/>
                    <a:gd name="connsiteY48" fmla="*/ 7768 h 9965"/>
                    <a:gd name="connsiteX49" fmla="*/ 3609 w 10000"/>
                    <a:gd name="connsiteY49" fmla="*/ 7634 h 9965"/>
                    <a:gd name="connsiteX50" fmla="*/ 3416 w 10000"/>
                    <a:gd name="connsiteY50" fmla="*/ 7531 h 9965"/>
                    <a:gd name="connsiteX51" fmla="*/ 3416 w 10000"/>
                    <a:gd name="connsiteY51" fmla="*/ 7478 h 9965"/>
                    <a:gd name="connsiteX52" fmla="*/ 3306 w 10000"/>
                    <a:gd name="connsiteY52" fmla="*/ 7424 h 9965"/>
                    <a:gd name="connsiteX53" fmla="*/ 3168 w 10000"/>
                    <a:gd name="connsiteY53" fmla="*/ 7324 h 9965"/>
                    <a:gd name="connsiteX54" fmla="*/ 3030 w 10000"/>
                    <a:gd name="connsiteY54" fmla="*/ 7220 h 9965"/>
                    <a:gd name="connsiteX55" fmla="*/ 2893 w 10000"/>
                    <a:gd name="connsiteY55" fmla="*/ 7184 h 9965"/>
                    <a:gd name="connsiteX56" fmla="*/ 2782 w 10000"/>
                    <a:gd name="connsiteY56" fmla="*/ 7184 h 9965"/>
                    <a:gd name="connsiteX57" fmla="*/ 2700 w 10000"/>
                    <a:gd name="connsiteY57" fmla="*/ 7184 h 9965"/>
                    <a:gd name="connsiteX58" fmla="*/ 2562 w 10000"/>
                    <a:gd name="connsiteY58" fmla="*/ 7116 h 9965"/>
                    <a:gd name="connsiteX59" fmla="*/ 2369 w 10000"/>
                    <a:gd name="connsiteY59" fmla="*/ 6993 h 9965"/>
                    <a:gd name="connsiteX60" fmla="*/ 2231 w 10000"/>
                    <a:gd name="connsiteY60" fmla="*/ 6943 h 9965"/>
                    <a:gd name="connsiteX61" fmla="*/ 2039 w 10000"/>
                    <a:gd name="connsiteY61" fmla="*/ 6906 h 9965"/>
                    <a:gd name="connsiteX62" fmla="*/ 1901 w 10000"/>
                    <a:gd name="connsiteY62" fmla="*/ 6857 h 9965"/>
                    <a:gd name="connsiteX63" fmla="*/ 1846 w 10000"/>
                    <a:gd name="connsiteY63" fmla="*/ 6787 h 9965"/>
                    <a:gd name="connsiteX64" fmla="*/ 1846 w 10000"/>
                    <a:gd name="connsiteY64" fmla="*/ 6698 h 9965"/>
                    <a:gd name="connsiteX65" fmla="*/ 1901 w 10000"/>
                    <a:gd name="connsiteY65" fmla="*/ 6681 h 9965"/>
                    <a:gd name="connsiteX66" fmla="*/ 1901 w 10000"/>
                    <a:gd name="connsiteY66" fmla="*/ 6580 h 9965"/>
                    <a:gd name="connsiteX67" fmla="*/ 1901 w 10000"/>
                    <a:gd name="connsiteY67" fmla="*/ 6495 h 9965"/>
                    <a:gd name="connsiteX68" fmla="*/ 1901 w 10000"/>
                    <a:gd name="connsiteY68" fmla="*/ 6442 h 9965"/>
                    <a:gd name="connsiteX69" fmla="*/ 1983 w 10000"/>
                    <a:gd name="connsiteY69" fmla="*/ 6355 h 9965"/>
                    <a:gd name="connsiteX70" fmla="*/ 2039 w 10000"/>
                    <a:gd name="connsiteY70" fmla="*/ 6285 h 9965"/>
                    <a:gd name="connsiteX71" fmla="*/ 2039 w 10000"/>
                    <a:gd name="connsiteY71" fmla="*/ 6234 h 9965"/>
                    <a:gd name="connsiteX72" fmla="*/ 1983 w 10000"/>
                    <a:gd name="connsiteY72" fmla="*/ 6165 h 9965"/>
                    <a:gd name="connsiteX73" fmla="*/ 1901 w 10000"/>
                    <a:gd name="connsiteY73" fmla="*/ 6076 h 9965"/>
                    <a:gd name="connsiteX74" fmla="*/ 1791 w 10000"/>
                    <a:gd name="connsiteY74" fmla="*/ 6045 h 9965"/>
                    <a:gd name="connsiteX75" fmla="*/ 1791 w 10000"/>
                    <a:gd name="connsiteY75" fmla="*/ 5993 h 9965"/>
                    <a:gd name="connsiteX76" fmla="*/ 1846 w 10000"/>
                    <a:gd name="connsiteY76" fmla="*/ 5909 h 9965"/>
                    <a:gd name="connsiteX77" fmla="*/ 1736 w 10000"/>
                    <a:gd name="connsiteY77" fmla="*/ 5784 h 9965"/>
                    <a:gd name="connsiteX78" fmla="*/ 1653 w 10000"/>
                    <a:gd name="connsiteY78" fmla="*/ 5698 h 9965"/>
                    <a:gd name="connsiteX79" fmla="*/ 1653 w 10000"/>
                    <a:gd name="connsiteY79" fmla="*/ 5613 h 9965"/>
                    <a:gd name="connsiteX80" fmla="*/ 1598 w 10000"/>
                    <a:gd name="connsiteY80" fmla="*/ 5526 h 9965"/>
                    <a:gd name="connsiteX81" fmla="*/ 1515 w 10000"/>
                    <a:gd name="connsiteY81" fmla="*/ 5458 h 9965"/>
                    <a:gd name="connsiteX82" fmla="*/ 1460 w 10000"/>
                    <a:gd name="connsiteY82" fmla="*/ 5336 h 9965"/>
                    <a:gd name="connsiteX83" fmla="*/ 1322 w 10000"/>
                    <a:gd name="connsiteY83" fmla="*/ 5197 h 9965"/>
                    <a:gd name="connsiteX84" fmla="*/ 1267 w 10000"/>
                    <a:gd name="connsiteY84" fmla="*/ 5129 h 9965"/>
                    <a:gd name="connsiteX85" fmla="*/ 1185 w 10000"/>
                    <a:gd name="connsiteY85" fmla="*/ 5006 h 9965"/>
                    <a:gd name="connsiteX86" fmla="*/ 1185 w 10000"/>
                    <a:gd name="connsiteY86" fmla="*/ 4956 h 9965"/>
                    <a:gd name="connsiteX87" fmla="*/ 1129 w 10000"/>
                    <a:gd name="connsiteY87" fmla="*/ 4889 h 9965"/>
                    <a:gd name="connsiteX88" fmla="*/ 1074 w 10000"/>
                    <a:gd name="connsiteY88" fmla="*/ 4799 h 9965"/>
                    <a:gd name="connsiteX89" fmla="*/ 1047 w 10000"/>
                    <a:gd name="connsiteY89" fmla="*/ 4750 h 9965"/>
                    <a:gd name="connsiteX90" fmla="*/ 937 w 10000"/>
                    <a:gd name="connsiteY90" fmla="*/ 4664 h 9965"/>
                    <a:gd name="connsiteX91" fmla="*/ 937 w 10000"/>
                    <a:gd name="connsiteY91" fmla="*/ 4593 h 9965"/>
                    <a:gd name="connsiteX92" fmla="*/ 992 w 10000"/>
                    <a:gd name="connsiteY92" fmla="*/ 4509 h 9965"/>
                    <a:gd name="connsiteX93" fmla="*/ 1047 w 10000"/>
                    <a:gd name="connsiteY93" fmla="*/ 4456 h 9965"/>
                    <a:gd name="connsiteX94" fmla="*/ 1074 w 10000"/>
                    <a:gd name="connsiteY94" fmla="*/ 4456 h 9965"/>
                    <a:gd name="connsiteX95" fmla="*/ 1129 w 10000"/>
                    <a:gd name="connsiteY95" fmla="*/ 4386 h 9965"/>
                    <a:gd name="connsiteX96" fmla="*/ 1240 w 10000"/>
                    <a:gd name="connsiteY96" fmla="*/ 4386 h 9965"/>
                    <a:gd name="connsiteX97" fmla="*/ 1240 w 10000"/>
                    <a:gd name="connsiteY97" fmla="*/ 4386 h 9965"/>
                    <a:gd name="connsiteX98" fmla="*/ 1267 w 10000"/>
                    <a:gd name="connsiteY98" fmla="*/ 4299 h 9965"/>
                    <a:gd name="connsiteX99" fmla="*/ 1267 w 10000"/>
                    <a:gd name="connsiteY99" fmla="*/ 4250 h 9965"/>
                    <a:gd name="connsiteX100" fmla="*/ 1322 w 10000"/>
                    <a:gd name="connsiteY100" fmla="*/ 4212 h 9965"/>
                    <a:gd name="connsiteX101" fmla="*/ 1267 w 10000"/>
                    <a:gd name="connsiteY101" fmla="*/ 4144 h 9965"/>
                    <a:gd name="connsiteX102" fmla="*/ 1267 w 10000"/>
                    <a:gd name="connsiteY102" fmla="*/ 4127 h 9965"/>
                    <a:gd name="connsiteX103" fmla="*/ 1240 w 10000"/>
                    <a:gd name="connsiteY103" fmla="*/ 4094 h 9965"/>
                    <a:gd name="connsiteX104" fmla="*/ 1240 w 10000"/>
                    <a:gd name="connsiteY104" fmla="*/ 4043 h 9965"/>
                    <a:gd name="connsiteX105" fmla="*/ 1074 w 10000"/>
                    <a:gd name="connsiteY105" fmla="*/ 3970 h 9965"/>
                    <a:gd name="connsiteX106" fmla="*/ 937 w 10000"/>
                    <a:gd name="connsiteY106" fmla="*/ 3936 h 9965"/>
                    <a:gd name="connsiteX107" fmla="*/ 909 w 10000"/>
                    <a:gd name="connsiteY107" fmla="*/ 3885 h 9965"/>
                    <a:gd name="connsiteX108" fmla="*/ 854 w 10000"/>
                    <a:gd name="connsiteY108" fmla="*/ 3833 h 9965"/>
                    <a:gd name="connsiteX109" fmla="*/ 799 w 10000"/>
                    <a:gd name="connsiteY109" fmla="*/ 3765 h 9965"/>
                    <a:gd name="connsiteX110" fmla="*/ 799 w 10000"/>
                    <a:gd name="connsiteY110" fmla="*/ 3557 h 9965"/>
                    <a:gd name="connsiteX111" fmla="*/ 799 w 10000"/>
                    <a:gd name="connsiteY111" fmla="*/ 3469 h 9965"/>
                    <a:gd name="connsiteX112" fmla="*/ 854 w 10000"/>
                    <a:gd name="connsiteY112" fmla="*/ 3384 h 9965"/>
                    <a:gd name="connsiteX113" fmla="*/ 854 w 10000"/>
                    <a:gd name="connsiteY113" fmla="*/ 3299 h 9965"/>
                    <a:gd name="connsiteX114" fmla="*/ 854 w 10000"/>
                    <a:gd name="connsiteY114" fmla="*/ 3191 h 9965"/>
                    <a:gd name="connsiteX115" fmla="*/ 854 w 10000"/>
                    <a:gd name="connsiteY115" fmla="*/ 3143 h 9965"/>
                    <a:gd name="connsiteX116" fmla="*/ 909 w 10000"/>
                    <a:gd name="connsiteY116" fmla="*/ 3091 h 9965"/>
                    <a:gd name="connsiteX117" fmla="*/ 992 w 10000"/>
                    <a:gd name="connsiteY117" fmla="*/ 3143 h 9965"/>
                    <a:gd name="connsiteX118" fmla="*/ 1047 w 10000"/>
                    <a:gd name="connsiteY118" fmla="*/ 3191 h 9965"/>
                    <a:gd name="connsiteX119" fmla="*/ 1047 w 10000"/>
                    <a:gd name="connsiteY119" fmla="*/ 3264 h 9965"/>
                    <a:gd name="connsiteX120" fmla="*/ 1074 w 10000"/>
                    <a:gd name="connsiteY120" fmla="*/ 3299 h 9965"/>
                    <a:gd name="connsiteX121" fmla="*/ 1185 w 10000"/>
                    <a:gd name="connsiteY121" fmla="*/ 3349 h 9965"/>
                    <a:gd name="connsiteX122" fmla="*/ 1185 w 10000"/>
                    <a:gd name="connsiteY122" fmla="*/ 3403 h 9965"/>
                    <a:gd name="connsiteX123" fmla="*/ 1240 w 10000"/>
                    <a:gd name="connsiteY123" fmla="*/ 3437 h 9965"/>
                    <a:gd name="connsiteX124" fmla="*/ 1267 w 10000"/>
                    <a:gd name="connsiteY124" fmla="*/ 3384 h 9965"/>
                    <a:gd name="connsiteX125" fmla="*/ 1240 w 10000"/>
                    <a:gd name="connsiteY125" fmla="*/ 3317 h 9965"/>
                    <a:gd name="connsiteX126" fmla="*/ 1240 w 10000"/>
                    <a:gd name="connsiteY126" fmla="*/ 3229 h 9965"/>
                    <a:gd name="connsiteX127" fmla="*/ 1240 w 10000"/>
                    <a:gd name="connsiteY127" fmla="*/ 3175 h 9965"/>
                    <a:gd name="connsiteX128" fmla="*/ 1240 w 10000"/>
                    <a:gd name="connsiteY128" fmla="*/ 3109 h 9965"/>
                    <a:gd name="connsiteX129" fmla="*/ 1267 w 10000"/>
                    <a:gd name="connsiteY129" fmla="*/ 3057 h 9965"/>
                    <a:gd name="connsiteX130" fmla="*/ 1377 w 10000"/>
                    <a:gd name="connsiteY130" fmla="*/ 2987 h 9965"/>
                    <a:gd name="connsiteX131" fmla="*/ 1515 w 10000"/>
                    <a:gd name="connsiteY131" fmla="*/ 2935 h 9965"/>
                    <a:gd name="connsiteX132" fmla="*/ 1570 w 10000"/>
                    <a:gd name="connsiteY132" fmla="*/ 2886 h 9965"/>
                    <a:gd name="connsiteX133" fmla="*/ 1515 w 10000"/>
                    <a:gd name="connsiteY133" fmla="*/ 2780 h 9965"/>
                    <a:gd name="connsiteX134" fmla="*/ 1377 w 10000"/>
                    <a:gd name="connsiteY134" fmla="*/ 2725 h 9965"/>
                    <a:gd name="connsiteX135" fmla="*/ 1240 w 10000"/>
                    <a:gd name="connsiteY135" fmla="*/ 2725 h 9965"/>
                    <a:gd name="connsiteX136" fmla="*/ 1185 w 10000"/>
                    <a:gd name="connsiteY136" fmla="*/ 2693 h 9965"/>
                    <a:gd name="connsiteX137" fmla="*/ 1129 w 10000"/>
                    <a:gd name="connsiteY137" fmla="*/ 2693 h 9965"/>
                    <a:gd name="connsiteX138" fmla="*/ 1047 w 10000"/>
                    <a:gd name="connsiteY138" fmla="*/ 2764 h 9965"/>
                    <a:gd name="connsiteX139" fmla="*/ 1047 w 10000"/>
                    <a:gd name="connsiteY139" fmla="*/ 2815 h 9965"/>
                    <a:gd name="connsiteX140" fmla="*/ 992 w 10000"/>
                    <a:gd name="connsiteY140" fmla="*/ 2849 h 9965"/>
                    <a:gd name="connsiteX141" fmla="*/ 992 w 10000"/>
                    <a:gd name="connsiteY141" fmla="*/ 2901 h 9965"/>
                    <a:gd name="connsiteX142" fmla="*/ 992 w 10000"/>
                    <a:gd name="connsiteY142" fmla="*/ 2901 h 9965"/>
                    <a:gd name="connsiteX143" fmla="*/ 992 w 10000"/>
                    <a:gd name="connsiteY143" fmla="*/ 2935 h 9965"/>
                    <a:gd name="connsiteX144" fmla="*/ 937 w 10000"/>
                    <a:gd name="connsiteY144" fmla="*/ 2971 h 9965"/>
                    <a:gd name="connsiteX145" fmla="*/ 937 w 10000"/>
                    <a:gd name="connsiteY145" fmla="*/ 2971 h 9965"/>
                    <a:gd name="connsiteX146" fmla="*/ 909 w 10000"/>
                    <a:gd name="connsiteY146" fmla="*/ 2935 h 9965"/>
                    <a:gd name="connsiteX147" fmla="*/ 854 w 10000"/>
                    <a:gd name="connsiteY147" fmla="*/ 2935 h 9965"/>
                    <a:gd name="connsiteX148" fmla="*/ 744 w 10000"/>
                    <a:gd name="connsiteY148" fmla="*/ 2849 h 9965"/>
                    <a:gd name="connsiteX149" fmla="*/ 606 w 10000"/>
                    <a:gd name="connsiteY149" fmla="*/ 2815 h 9965"/>
                    <a:gd name="connsiteX150" fmla="*/ 579 w 10000"/>
                    <a:gd name="connsiteY150" fmla="*/ 2764 h 9965"/>
                    <a:gd name="connsiteX151" fmla="*/ 523 w 10000"/>
                    <a:gd name="connsiteY151" fmla="*/ 2693 h 9965"/>
                    <a:gd name="connsiteX152" fmla="*/ 468 w 10000"/>
                    <a:gd name="connsiteY152" fmla="*/ 2644 h 9965"/>
                    <a:gd name="connsiteX153" fmla="*/ 468 w 10000"/>
                    <a:gd name="connsiteY153" fmla="*/ 2557 h 9965"/>
                    <a:gd name="connsiteX154" fmla="*/ 579 w 10000"/>
                    <a:gd name="connsiteY154" fmla="*/ 2487 h 9965"/>
                    <a:gd name="connsiteX155" fmla="*/ 579 w 10000"/>
                    <a:gd name="connsiteY155" fmla="*/ 2401 h 9965"/>
                    <a:gd name="connsiteX156" fmla="*/ 523 w 10000"/>
                    <a:gd name="connsiteY156" fmla="*/ 2313 h 9965"/>
                    <a:gd name="connsiteX157" fmla="*/ 468 w 10000"/>
                    <a:gd name="connsiteY157" fmla="*/ 2280 h 9965"/>
                    <a:gd name="connsiteX158" fmla="*/ 413 w 10000"/>
                    <a:gd name="connsiteY158" fmla="*/ 2194 h 9965"/>
                    <a:gd name="connsiteX159" fmla="*/ 386 w 10000"/>
                    <a:gd name="connsiteY159" fmla="*/ 2139 h 9965"/>
                    <a:gd name="connsiteX160" fmla="*/ 331 w 10000"/>
                    <a:gd name="connsiteY160" fmla="*/ 2107 h 9965"/>
                    <a:gd name="connsiteX161" fmla="*/ 331 w 10000"/>
                    <a:gd name="connsiteY161" fmla="*/ 2019 h 9965"/>
                    <a:gd name="connsiteX162" fmla="*/ 275 w 10000"/>
                    <a:gd name="connsiteY162" fmla="*/ 1984 h 9965"/>
                    <a:gd name="connsiteX163" fmla="*/ 220 w 10000"/>
                    <a:gd name="connsiteY163" fmla="*/ 1935 h 9965"/>
                    <a:gd name="connsiteX164" fmla="*/ 193 w 10000"/>
                    <a:gd name="connsiteY164" fmla="*/ 1863 h 9965"/>
                    <a:gd name="connsiteX165" fmla="*/ 193 w 10000"/>
                    <a:gd name="connsiteY165" fmla="*/ 1829 h 9965"/>
                    <a:gd name="connsiteX166" fmla="*/ 138 w 10000"/>
                    <a:gd name="connsiteY166" fmla="*/ 1779 h 9965"/>
                    <a:gd name="connsiteX167" fmla="*/ 83 w 10000"/>
                    <a:gd name="connsiteY167" fmla="*/ 1710 h 9965"/>
                    <a:gd name="connsiteX168" fmla="*/ 83 w 10000"/>
                    <a:gd name="connsiteY168" fmla="*/ 1657 h 9965"/>
                    <a:gd name="connsiteX169" fmla="*/ 83 w 10000"/>
                    <a:gd name="connsiteY169" fmla="*/ 1605 h 9965"/>
                    <a:gd name="connsiteX170" fmla="*/ 138 w 10000"/>
                    <a:gd name="connsiteY170" fmla="*/ 1537 h 9965"/>
                    <a:gd name="connsiteX171" fmla="*/ 138 w 10000"/>
                    <a:gd name="connsiteY171" fmla="*/ 1451 h 9965"/>
                    <a:gd name="connsiteX172" fmla="*/ 193 w 10000"/>
                    <a:gd name="connsiteY172" fmla="*/ 1399 h 9965"/>
                    <a:gd name="connsiteX173" fmla="*/ 220 w 10000"/>
                    <a:gd name="connsiteY173" fmla="*/ 1292 h 9965"/>
                    <a:gd name="connsiteX174" fmla="*/ 220 w 10000"/>
                    <a:gd name="connsiteY174" fmla="*/ 1190 h 9965"/>
                    <a:gd name="connsiteX175" fmla="*/ 220 w 10000"/>
                    <a:gd name="connsiteY175" fmla="*/ 1122 h 9965"/>
                    <a:gd name="connsiteX176" fmla="*/ 220 w 10000"/>
                    <a:gd name="connsiteY176" fmla="*/ 1070 h 9965"/>
                    <a:gd name="connsiteX177" fmla="*/ 220 w 10000"/>
                    <a:gd name="connsiteY177" fmla="*/ 969 h 9965"/>
                    <a:gd name="connsiteX178" fmla="*/ 275 w 10000"/>
                    <a:gd name="connsiteY178" fmla="*/ 916 h 9965"/>
                    <a:gd name="connsiteX179" fmla="*/ 331 w 10000"/>
                    <a:gd name="connsiteY179" fmla="*/ 879 h 9965"/>
                    <a:gd name="connsiteX180" fmla="*/ 386 w 10000"/>
                    <a:gd name="connsiteY180" fmla="*/ 860 h 9965"/>
                    <a:gd name="connsiteX181" fmla="*/ 386 w 10000"/>
                    <a:gd name="connsiteY181" fmla="*/ 794 h 9965"/>
                    <a:gd name="connsiteX182" fmla="*/ 331 w 10000"/>
                    <a:gd name="connsiteY182" fmla="*/ 742 h 9965"/>
                    <a:gd name="connsiteX183" fmla="*/ 275 w 10000"/>
                    <a:gd name="connsiteY183" fmla="*/ 673 h 9965"/>
                    <a:gd name="connsiteX184" fmla="*/ 275 w 10000"/>
                    <a:gd name="connsiteY184" fmla="*/ 621 h 9965"/>
                    <a:gd name="connsiteX185" fmla="*/ 275 w 10000"/>
                    <a:gd name="connsiteY185" fmla="*/ 502 h 9965"/>
                    <a:gd name="connsiteX186" fmla="*/ 193 w 10000"/>
                    <a:gd name="connsiteY186" fmla="*/ 447 h 9965"/>
                    <a:gd name="connsiteX187" fmla="*/ 138 w 10000"/>
                    <a:gd name="connsiteY187" fmla="*/ 346 h 9965"/>
                    <a:gd name="connsiteX188" fmla="*/ 193 w 10000"/>
                    <a:gd name="connsiteY188" fmla="*/ 329 h 9965"/>
                    <a:gd name="connsiteX189" fmla="*/ 138 w 10000"/>
                    <a:gd name="connsiteY189" fmla="*/ 294 h 9965"/>
                    <a:gd name="connsiteX190" fmla="*/ 138 w 10000"/>
                    <a:gd name="connsiteY190" fmla="*/ 135 h 9965"/>
                    <a:gd name="connsiteX191" fmla="*/ 83 w 10000"/>
                    <a:gd name="connsiteY191" fmla="*/ 119 h 9965"/>
                    <a:gd name="connsiteX192" fmla="*/ 55 w 10000"/>
                    <a:gd name="connsiteY192" fmla="*/ 51 h 9965"/>
                    <a:gd name="connsiteX193" fmla="*/ 0 w 10000"/>
                    <a:gd name="connsiteY193" fmla="*/ 0 h 9965"/>
                    <a:gd name="connsiteX194" fmla="*/ 6804 w 10000"/>
                    <a:gd name="connsiteY194" fmla="*/ 4799 h 9965"/>
                    <a:gd name="connsiteX195" fmla="*/ 7190 w 10000"/>
                    <a:gd name="connsiteY195" fmla="*/ 5250 h 9965"/>
                    <a:gd name="connsiteX196" fmla="*/ 7521 w 10000"/>
                    <a:gd name="connsiteY196" fmla="*/ 5578 h 9965"/>
                    <a:gd name="connsiteX197" fmla="*/ 7851 w 10000"/>
                    <a:gd name="connsiteY197" fmla="*/ 5909 h 9965"/>
                    <a:gd name="connsiteX198" fmla="*/ 8705 w 10000"/>
                    <a:gd name="connsiteY198" fmla="*/ 6738 h 9965"/>
                    <a:gd name="connsiteX199" fmla="*/ 8953 w 10000"/>
                    <a:gd name="connsiteY199" fmla="*/ 6993 h 9965"/>
                    <a:gd name="connsiteX200" fmla="*/ 9174 w 10000"/>
                    <a:gd name="connsiteY200" fmla="*/ 7220 h 9965"/>
                    <a:gd name="connsiteX201" fmla="*/ 9339 w 10000"/>
                    <a:gd name="connsiteY201" fmla="*/ 7356 h 9965"/>
                    <a:gd name="connsiteX202" fmla="*/ 9477 w 10000"/>
                    <a:gd name="connsiteY202" fmla="*/ 7478 h 9965"/>
                    <a:gd name="connsiteX203" fmla="*/ 9504 w 10000"/>
                    <a:gd name="connsiteY203" fmla="*/ 7563 h 9965"/>
                    <a:gd name="connsiteX204" fmla="*/ 9559 w 10000"/>
                    <a:gd name="connsiteY204" fmla="*/ 7634 h 9965"/>
                    <a:gd name="connsiteX205" fmla="*/ 9559 w 10000"/>
                    <a:gd name="connsiteY205" fmla="*/ 7737 h 9965"/>
                    <a:gd name="connsiteX206" fmla="*/ 9669 w 10000"/>
                    <a:gd name="connsiteY206" fmla="*/ 7928 h 9965"/>
                    <a:gd name="connsiteX207" fmla="*/ 9697 w 10000"/>
                    <a:gd name="connsiteY207" fmla="*/ 8014 h 9965"/>
                    <a:gd name="connsiteX208" fmla="*/ 9752 w 10000"/>
                    <a:gd name="connsiteY208" fmla="*/ 8065 h 9965"/>
                    <a:gd name="connsiteX209" fmla="*/ 9835 w 10000"/>
                    <a:gd name="connsiteY209" fmla="*/ 8170 h 9965"/>
                    <a:gd name="connsiteX210" fmla="*/ 9945 w 10000"/>
                    <a:gd name="connsiteY210" fmla="*/ 8221 h 9965"/>
                    <a:gd name="connsiteX211" fmla="*/ 10000 w 10000"/>
                    <a:gd name="connsiteY211" fmla="*/ 8307 h 9965"/>
                    <a:gd name="connsiteX212" fmla="*/ 10000 w 10000"/>
                    <a:gd name="connsiteY212" fmla="*/ 8375 h 9965"/>
                    <a:gd name="connsiteX213" fmla="*/ 10000 w 10000"/>
                    <a:gd name="connsiteY213" fmla="*/ 8429 h 9965"/>
                    <a:gd name="connsiteX214" fmla="*/ 9945 w 10000"/>
                    <a:gd name="connsiteY214" fmla="*/ 8463 h 9965"/>
                    <a:gd name="connsiteX215" fmla="*/ 9835 w 10000"/>
                    <a:gd name="connsiteY215" fmla="*/ 8478 h 9965"/>
                    <a:gd name="connsiteX216" fmla="*/ 9752 w 10000"/>
                    <a:gd name="connsiteY216" fmla="*/ 8514 h 9965"/>
                    <a:gd name="connsiteX217" fmla="*/ 9669 w 10000"/>
                    <a:gd name="connsiteY217" fmla="*/ 8547 h 9965"/>
                    <a:gd name="connsiteX218" fmla="*/ 9559 w 10000"/>
                    <a:gd name="connsiteY218" fmla="*/ 8599 h 9965"/>
                    <a:gd name="connsiteX219" fmla="*/ 9504 w 10000"/>
                    <a:gd name="connsiteY219" fmla="*/ 8672 h 9965"/>
                    <a:gd name="connsiteX220" fmla="*/ 9421 w 10000"/>
                    <a:gd name="connsiteY220" fmla="*/ 8672 h 9965"/>
                    <a:gd name="connsiteX221" fmla="*/ 9366 w 10000"/>
                    <a:gd name="connsiteY221" fmla="*/ 8721 h 9965"/>
                    <a:gd name="connsiteX222" fmla="*/ 9366 w 10000"/>
                    <a:gd name="connsiteY222" fmla="*/ 8791 h 9965"/>
                    <a:gd name="connsiteX223" fmla="*/ 9366 w 10000"/>
                    <a:gd name="connsiteY223" fmla="*/ 8878 h 9965"/>
                    <a:gd name="connsiteX224" fmla="*/ 9366 w 10000"/>
                    <a:gd name="connsiteY224" fmla="*/ 8927 h 9965"/>
                    <a:gd name="connsiteX225" fmla="*/ 9284 w 10000"/>
                    <a:gd name="connsiteY225" fmla="*/ 8998 h 9965"/>
                    <a:gd name="connsiteX226" fmla="*/ 9284 w 10000"/>
                    <a:gd name="connsiteY226" fmla="*/ 9050 h 9965"/>
                    <a:gd name="connsiteX227" fmla="*/ 9284 w 10000"/>
                    <a:gd name="connsiteY227" fmla="*/ 9088 h 9965"/>
                    <a:gd name="connsiteX228" fmla="*/ 9229 w 10000"/>
                    <a:gd name="connsiteY228" fmla="*/ 9118 h 9965"/>
                    <a:gd name="connsiteX229" fmla="*/ 9174 w 10000"/>
                    <a:gd name="connsiteY229" fmla="*/ 9136 h 9965"/>
                    <a:gd name="connsiteX230" fmla="*/ 9146 w 10000"/>
                    <a:gd name="connsiteY230" fmla="*/ 9169 h 9965"/>
                    <a:gd name="connsiteX231" fmla="*/ 9091 w 10000"/>
                    <a:gd name="connsiteY231" fmla="*/ 9206 h 9965"/>
                    <a:gd name="connsiteX232" fmla="*/ 9036 w 10000"/>
                    <a:gd name="connsiteY232" fmla="*/ 9222 h 9965"/>
                    <a:gd name="connsiteX233" fmla="*/ 8953 w 10000"/>
                    <a:gd name="connsiteY233" fmla="*/ 9256 h 9965"/>
                    <a:gd name="connsiteX234" fmla="*/ 8898 w 10000"/>
                    <a:gd name="connsiteY234" fmla="*/ 9293 h 9965"/>
                    <a:gd name="connsiteX235" fmla="*/ 8898 w 10000"/>
                    <a:gd name="connsiteY235" fmla="*/ 9326 h 9965"/>
                    <a:gd name="connsiteX236" fmla="*/ 8898 w 10000"/>
                    <a:gd name="connsiteY236" fmla="*/ 9344 h 9965"/>
                    <a:gd name="connsiteX237" fmla="*/ 8898 w 10000"/>
                    <a:gd name="connsiteY237" fmla="*/ 9378 h 9965"/>
                    <a:gd name="connsiteX238" fmla="*/ 8953 w 10000"/>
                    <a:gd name="connsiteY238" fmla="*/ 9411 h 9965"/>
                    <a:gd name="connsiteX239" fmla="*/ 8898 w 10000"/>
                    <a:gd name="connsiteY239" fmla="*/ 9466 h 9965"/>
                    <a:gd name="connsiteX240" fmla="*/ 8843 w 10000"/>
                    <a:gd name="connsiteY240" fmla="*/ 9534 h 9965"/>
                    <a:gd name="connsiteX241" fmla="*/ 8843 w 10000"/>
                    <a:gd name="connsiteY241" fmla="*/ 9554 h 9965"/>
                    <a:gd name="connsiteX242" fmla="*/ 8953 w 10000"/>
                    <a:gd name="connsiteY242" fmla="*/ 9585 h 9965"/>
                    <a:gd name="connsiteX243" fmla="*/ 8981 w 10000"/>
                    <a:gd name="connsiteY243" fmla="*/ 9654 h 9965"/>
                    <a:gd name="connsiteX244" fmla="*/ 9036 w 10000"/>
                    <a:gd name="connsiteY244" fmla="*/ 9673 h 9965"/>
                    <a:gd name="connsiteX245" fmla="*/ 9146 w 10000"/>
                    <a:gd name="connsiteY245" fmla="*/ 9704 h 9965"/>
                    <a:gd name="connsiteX246" fmla="*/ 9146 w 10000"/>
                    <a:gd name="connsiteY246" fmla="*/ 9741 h 9965"/>
                    <a:gd name="connsiteX247" fmla="*/ 9146 w 10000"/>
                    <a:gd name="connsiteY247" fmla="*/ 9756 h 9965"/>
                    <a:gd name="connsiteX248" fmla="*/ 9146 w 10000"/>
                    <a:gd name="connsiteY248" fmla="*/ 9793 h 9965"/>
                    <a:gd name="connsiteX249" fmla="*/ 9091 w 10000"/>
                    <a:gd name="connsiteY249" fmla="*/ 9862 h 9965"/>
                    <a:gd name="connsiteX250" fmla="*/ 9036 w 10000"/>
                    <a:gd name="connsiteY250" fmla="*/ 9879 h 9965"/>
                    <a:gd name="connsiteX251" fmla="*/ 8981 w 10000"/>
                    <a:gd name="connsiteY251" fmla="*/ 9912 h 9965"/>
                    <a:gd name="connsiteX252" fmla="*/ 8953 w 10000"/>
                    <a:gd name="connsiteY252" fmla="*/ 9950 h 9965"/>
                    <a:gd name="connsiteX253" fmla="*/ 8898 w 10000"/>
                    <a:gd name="connsiteY253" fmla="*/ 9950 h 9965"/>
                    <a:gd name="connsiteX254" fmla="*/ 8843 w 10000"/>
                    <a:gd name="connsiteY254" fmla="*/ 9912 h 9965"/>
                    <a:gd name="connsiteX255" fmla="*/ 8815 w 10000"/>
                    <a:gd name="connsiteY255" fmla="*/ 9912 h 9965"/>
                    <a:gd name="connsiteX256" fmla="*/ 8705 w 10000"/>
                    <a:gd name="connsiteY256" fmla="*/ 9912 h 9965"/>
                    <a:gd name="connsiteX257" fmla="*/ 8705 w 10000"/>
                    <a:gd name="connsiteY257" fmla="*/ 9950 h 9965"/>
                    <a:gd name="connsiteX258" fmla="*/ 8650 w 10000"/>
                    <a:gd name="connsiteY258" fmla="*/ 9950 h 9965"/>
                    <a:gd name="connsiteX259" fmla="*/ 8623 w 10000"/>
                    <a:gd name="connsiteY259" fmla="*/ 9965 h 9965"/>
                    <a:gd name="connsiteX260" fmla="*/ 8567 w 10000"/>
                    <a:gd name="connsiteY260" fmla="*/ 9965 h 9965"/>
                    <a:gd name="connsiteX0" fmla="*/ 8512 w 9945"/>
                    <a:gd name="connsiteY0" fmla="*/ 9949 h 9949"/>
                    <a:gd name="connsiteX1" fmla="*/ 8265 w 9945"/>
                    <a:gd name="connsiteY1" fmla="*/ 9949 h 9949"/>
                    <a:gd name="connsiteX2" fmla="*/ 8127 w 9945"/>
                    <a:gd name="connsiteY2" fmla="*/ 9949 h 9949"/>
                    <a:gd name="connsiteX3" fmla="*/ 7989 w 9945"/>
                    <a:gd name="connsiteY3" fmla="*/ 9896 h 9949"/>
                    <a:gd name="connsiteX4" fmla="*/ 7796 w 9945"/>
                    <a:gd name="connsiteY4" fmla="*/ 9896 h 9949"/>
                    <a:gd name="connsiteX5" fmla="*/ 7576 w 9945"/>
                    <a:gd name="connsiteY5" fmla="*/ 9896 h 9949"/>
                    <a:gd name="connsiteX6" fmla="*/ 7328 w 9945"/>
                    <a:gd name="connsiteY6" fmla="*/ 9846 h 9949"/>
                    <a:gd name="connsiteX7" fmla="*/ 7135 w 9945"/>
                    <a:gd name="connsiteY7" fmla="*/ 9814 h 9949"/>
                    <a:gd name="connsiteX8" fmla="*/ 6915 w 9945"/>
                    <a:gd name="connsiteY8" fmla="*/ 9814 h 9949"/>
                    <a:gd name="connsiteX9" fmla="*/ 6667 w 9945"/>
                    <a:gd name="connsiteY9" fmla="*/ 9814 h 9949"/>
                    <a:gd name="connsiteX10" fmla="*/ 6474 w 9945"/>
                    <a:gd name="connsiteY10" fmla="*/ 9776 h 9949"/>
                    <a:gd name="connsiteX11" fmla="*/ 6336 w 9945"/>
                    <a:gd name="connsiteY11" fmla="*/ 9739 h 9949"/>
                    <a:gd name="connsiteX12" fmla="*/ 6143 w 9945"/>
                    <a:gd name="connsiteY12" fmla="*/ 9739 h 9949"/>
                    <a:gd name="connsiteX13" fmla="*/ 6006 w 9945"/>
                    <a:gd name="connsiteY13" fmla="*/ 9724 h 9949"/>
                    <a:gd name="connsiteX14" fmla="*/ 5895 w 9945"/>
                    <a:gd name="connsiteY14" fmla="*/ 9687 h 9949"/>
                    <a:gd name="connsiteX15" fmla="*/ 5675 w 9945"/>
                    <a:gd name="connsiteY15" fmla="*/ 9687 h 9949"/>
                    <a:gd name="connsiteX16" fmla="*/ 5565 w 9945"/>
                    <a:gd name="connsiteY16" fmla="*/ 9724 h 9949"/>
                    <a:gd name="connsiteX17" fmla="*/ 5482 w 9945"/>
                    <a:gd name="connsiteY17" fmla="*/ 9656 h 9949"/>
                    <a:gd name="connsiteX18" fmla="*/ 5482 w 9945"/>
                    <a:gd name="connsiteY18" fmla="*/ 9601 h 9949"/>
                    <a:gd name="connsiteX19" fmla="*/ 5482 w 9945"/>
                    <a:gd name="connsiteY19" fmla="*/ 9479 h 9949"/>
                    <a:gd name="connsiteX20" fmla="*/ 5482 w 9945"/>
                    <a:gd name="connsiteY20" fmla="*/ 9479 h 9949"/>
                    <a:gd name="connsiteX21" fmla="*/ 5537 w 9945"/>
                    <a:gd name="connsiteY21" fmla="*/ 9409 h 9949"/>
                    <a:gd name="connsiteX22" fmla="*/ 5537 w 9945"/>
                    <a:gd name="connsiteY22" fmla="*/ 9409 h 9949"/>
                    <a:gd name="connsiteX23" fmla="*/ 5537 w 9945"/>
                    <a:gd name="connsiteY23" fmla="*/ 9308 h 9949"/>
                    <a:gd name="connsiteX24" fmla="*/ 5537 w 9945"/>
                    <a:gd name="connsiteY24" fmla="*/ 9187 h 9949"/>
                    <a:gd name="connsiteX25" fmla="*/ 5482 w 9945"/>
                    <a:gd name="connsiteY25" fmla="*/ 9069 h 9949"/>
                    <a:gd name="connsiteX26" fmla="*/ 5482 w 9945"/>
                    <a:gd name="connsiteY26" fmla="*/ 8997 h 9949"/>
                    <a:gd name="connsiteX27" fmla="*/ 5400 w 9945"/>
                    <a:gd name="connsiteY27" fmla="*/ 8907 h 9949"/>
                    <a:gd name="connsiteX28" fmla="*/ 5344 w 9945"/>
                    <a:gd name="connsiteY28" fmla="*/ 8821 h 9949"/>
                    <a:gd name="connsiteX29" fmla="*/ 5207 w 9945"/>
                    <a:gd name="connsiteY29" fmla="*/ 8736 h 9949"/>
                    <a:gd name="connsiteX30" fmla="*/ 5069 w 9945"/>
                    <a:gd name="connsiteY30" fmla="*/ 8614 h 9949"/>
                    <a:gd name="connsiteX31" fmla="*/ 4904 w 9945"/>
                    <a:gd name="connsiteY31" fmla="*/ 8526 h 9949"/>
                    <a:gd name="connsiteX32" fmla="*/ 4821 w 9945"/>
                    <a:gd name="connsiteY32" fmla="*/ 8372 h 9949"/>
                    <a:gd name="connsiteX33" fmla="*/ 4683 w 9945"/>
                    <a:gd name="connsiteY33" fmla="*/ 8252 h 9949"/>
                    <a:gd name="connsiteX34" fmla="*/ 4573 w 9945"/>
                    <a:gd name="connsiteY34" fmla="*/ 8199 h 9949"/>
                    <a:gd name="connsiteX35" fmla="*/ 4353 w 9945"/>
                    <a:gd name="connsiteY35" fmla="*/ 8164 h 9949"/>
                    <a:gd name="connsiteX36" fmla="*/ 4298 w 9945"/>
                    <a:gd name="connsiteY36" fmla="*/ 8111 h 9949"/>
                    <a:gd name="connsiteX37" fmla="*/ 4298 w 9945"/>
                    <a:gd name="connsiteY37" fmla="*/ 8023 h 9949"/>
                    <a:gd name="connsiteX38" fmla="*/ 4298 w 9945"/>
                    <a:gd name="connsiteY38" fmla="*/ 7956 h 9949"/>
                    <a:gd name="connsiteX39" fmla="*/ 4298 w 9945"/>
                    <a:gd name="connsiteY39" fmla="*/ 7905 h 9949"/>
                    <a:gd name="connsiteX40" fmla="*/ 4298 w 9945"/>
                    <a:gd name="connsiteY40" fmla="*/ 7905 h 9949"/>
                    <a:gd name="connsiteX41" fmla="*/ 4243 w 9945"/>
                    <a:gd name="connsiteY41" fmla="*/ 7835 h 9949"/>
                    <a:gd name="connsiteX42" fmla="*/ 4243 w 9945"/>
                    <a:gd name="connsiteY42" fmla="*/ 7815 h 9949"/>
                    <a:gd name="connsiteX43" fmla="*/ 4243 w 9945"/>
                    <a:gd name="connsiteY43" fmla="*/ 7815 h 9949"/>
                    <a:gd name="connsiteX44" fmla="*/ 4160 w 9945"/>
                    <a:gd name="connsiteY44" fmla="*/ 7782 h 9949"/>
                    <a:gd name="connsiteX45" fmla="*/ 4050 w 9945"/>
                    <a:gd name="connsiteY45" fmla="*/ 7744 h 9949"/>
                    <a:gd name="connsiteX46" fmla="*/ 3967 w 9945"/>
                    <a:gd name="connsiteY46" fmla="*/ 7782 h 9949"/>
                    <a:gd name="connsiteX47" fmla="*/ 3884 w 9945"/>
                    <a:gd name="connsiteY47" fmla="*/ 7815 h 9949"/>
                    <a:gd name="connsiteX48" fmla="*/ 3829 w 9945"/>
                    <a:gd name="connsiteY48" fmla="*/ 7744 h 9949"/>
                    <a:gd name="connsiteX49" fmla="*/ 3554 w 9945"/>
                    <a:gd name="connsiteY49" fmla="*/ 7610 h 9949"/>
                    <a:gd name="connsiteX50" fmla="*/ 3361 w 9945"/>
                    <a:gd name="connsiteY50" fmla="*/ 7506 h 9949"/>
                    <a:gd name="connsiteX51" fmla="*/ 3361 w 9945"/>
                    <a:gd name="connsiteY51" fmla="*/ 7453 h 9949"/>
                    <a:gd name="connsiteX52" fmla="*/ 3251 w 9945"/>
                    <a:gd name="connsiteY52" fmla="*/ 7399 h 9949"/>
                    <a:gd name="connsiteX53" fmla="*/ 3113 w 9945"/>
                    <a:gd name="connsiteY53" fmla="*/ 7299 h 9949"/>
                    <a:gd name="connsiteX54" fmla="*/ 2975 w 9945"/>
                    <a:gd name="connsiteY54" fmla="*/ 7194 h 9949"/>
                    <a:gd name="connsiteX55" fmla="*/ 2838 w 9945"/>
                    <a:gd name="connsiteY55" fmla="*/ 7158 h 9949"/>
                    <a:gd name="connsiteX56" fmla="*/ 2727 w 9945"/>
                    <a:gd name="connsiteY56" fmla="*/ 7158 h 9949"/>
                    <a:gd name="connsiteX57" fmla="*/ 2645 w 9945"/>
                    <a:gd name="connsiteY57" fmla="*/ 7158 h 9949"/>
                    <a:gd name="connsiteX58" fmla="*/ 2507 w 9945"/>
                    <a:gd name="connsiteY58" fmla="*/ 7090 h 9949"/>
                    <a:gd name="connsiteX59" fmla="*/ 2314 w 9945"/>
                    <a:gd name="connsiteY59" fmla="*/ 6967 h 9949"/>
                    <a:gd name="connsiteX60" fmla="*/ 2176 w 9945"/>
                    <a:gd name="connsiteY60" fmla="*/ 6916 h 9949"/>
                    <a:gd name="connsiteX61" fmla="*/ 1984 w 9945"/>
                    <a:gd name="connsiteY61" fmla="*/ 6879 h 9949"/>
                    <a:gd name="connsiteX62" fmla="*/ 1846 w 9945"/>
                    <a:gd name="connsiteY62" fmla="*/ 6830 h 9949"/>
                    <a:gd name="connsiteX63" fmla="*/ 1791 w 9945"/>
                    <a:gd name="connsiteY63" fmla="*/ 6760 h 9949"/>
                    <a:gd name="connsiteX64" fmla="*/ 1791 w 9945"/>
                    <a:gd name="connsiteY64" fmla="*/ 6671 h 9949"/>
                    <a:gd name="connsiteX65" fmla="*/ 1846 w 9945"/>
                    <a:gd name="connsiteY65" fmla="*/ 6653 h 9949"/>
                    <a:gd name="connsiteX66" fmla="*/ 1846 w 9945"/>
                    <a:gd name="connsiteY66" fmla="*/ 6552 h 9949"/>
                    <a:gd name="connsiteX67" fmla="*/ 1846 w 9945"/>
                    <a:gd name="connsiteY67" fmla="*/ 6467 h 9949"/>
                    <a:gd name="connsiteX68" fmla="*/ 1846 w 9945"/>
                    <a:gd name="connsiteY68" fmla="*/ 6414 h 9949"/>
                    <a:gd name="connsiteX69" fmla="*/ 1928 w 9945"/>
                    <a:gd name="connsiteY69" fmla="*/ 6326 h 9949"/>
                    <a:gd name="connsiteX70" fmla="*/ 1984 w 9945"/>
                    <a:gd name="connsiteY70" fmla="*/ 6256 h 9949"/>
                    <a:gd name="connsiteX71" fmla="*/ 1984 w 9945"/>
                    <a:gd name="connsiteY71" fmla="*/ 6205 h 9949"/>
                    <a:gd name="connsiteX72" fmla="*/ 1928 w 9945"/>
                    <a:gd name="connsiteY72" fmla="*/ 6136 h 9949"/>
                    <a:gd name="connsiteX73" fmla="*/ 1846 w 9945"/>
                    <a:gd name="connsiteY73" fmla="*/ 6046 h 9949"/>
                    <a:gd name="connsiteX74" fmla="*/ 1736 w 9945"/>
                    <a:gd name="connsiteY74" fmla="*/ 6015 h 9949"/>
                    <a:gd name="connsiteX75" fmla="*/ 1736 w 9945"/>
                    <a:gd name="connsiteY75" fmla="*/ 5963 h 9949"/>
                    <a:gd name="connsiteX76" fmla="*/ 1791 w 9945"/>
                    <a:gd name="connsiteY76" fmla="*/ 5879 h 9949"/>
                    <a:gd name="connsiteX77" fmla="*/ 1681 w 9945"/>
                    <a:gd name="connsiteY77" fmla="*/ 5753 h 9949"/>
                    <a:gd name="connsiteX78" fmla="*/ 1598 w 9945"/>
                    <a:gd name="connsiteY78" fmla="*/ 5667 h 9949"/>
                    <a:gd name="connsiteX79" fmla="*/ 1598 w 9945"/>
                    <a:gd name="connsiteY79" fmla="*/ 5582 h 9949"/>
                    <a:gd name="connsiteX80" fmla="*/ 1543 w 9945"/>
                    <a:gd name="connsiteY80" fmla="*/ 5494 h 9949"/>
                    <a:gd name="connsiteX81" fmla="*/ 1460 w 9945"/>
                    <a:gd name="connsiteY81" fmla="*/ 5426 h 9949"/>
                    <a:gd name="connsiteX82" fmla="*/ 1405 w 9945"/>
                    <a:gd name="connsiteY82" fmla="*/ 5304 h 9949"/>
                    <a:gd name="connsiteX83" fmla="*/ 1267 w 9945"/>
                    <a:gd name="connsiteY83" fmla="*/ 5164 h 9949"/>
                    <a:gd name="connsiteX84" fmla="*/ 1212 w 9945"/>
                    <a:gd name="connsiteY84" fmla="*/ 5096 h 9949"/>
                    <a:gd name="connsiteX85" fmla="*/ 1130 w 9945"/>
                    <a:gd name="connsiteY85" fmla="*/ 4973 h 9949"/>
                    <a:gd name="connsiteX86" fmla="*/ 1130 w 9945"/>
                    <a:gd name="connsiteY86" fmla="*/ 4922 h 9949"/>
                    <a:gd name="connsiteX87" fmla="*/ 1074 w 9945"/>
                    <a:gd name="connsiteY87" fmla="*/ 4855 h 9949"/>
                    <a:gd name="connsiteX88" fmla="*/ 1019 w 9945"/>
                    <a:gd name="connsiteY88" fmla="*/ 4765 h 9949"/>
                    <a:gd name="connsiteX89" fmla="*/ 992 w 9945"/>
                    <a:gd name="connsiteY89" fmla="*/ 4716 h 9949"/>
                    <a:gd name="connsiteX90" fmla="*/ 882 w 9945"/>
                    <a:gd name="connsiteY90" fmla="*/ 4629 h 9949"/>
                    <a:gd name="connsiteX91" fmla="*/ 882 w 9945"/>
                    <a:gd name="connsiteY91" fmla="*/ 4558 h 9949"/>
                    <a:gd name="connsiteX92" fmla="*/ 937 w 9945"/>
                    <a:gd name="connsiteY92" fmla="*/ 4474 h 9949"/>
                    <a:gd name="connsiteX93" fmla="*/ 992 w 9945"/>
                    <a:gd name="connsiteY93" fmla="*/ 4421 h 9949"/>
                    <a:gd name="connsiteX94" fmla="*/ 1019 w 9945"/>
                    <a:gd name="connsiteY94" fmla="*/ 4421 h 9949"/>
                    <a:gd name="connsiteX95" fmla="*/ 1074 w 9945"/>
                    <a:gd name="connsiteY95" fmla="*/ 4350 h 9949"/>
                    <a:gd name="connsiteX96" fmla="*/ 1185 w 9945"/>
                    <a:gd name="connsiteY96" fmla="*/ 4350 h 9949"/>
                    <a:gd name="connsiteX97" fmla="*/ 1185 w 9945"/>
                    <a:gd name="connsiteY97" fmla="*/ 4350 h 9949"/>
                    <a:gd name="connsiteX98" fmla="*/ 1212 w 9945"/>
                    <a:gd name="connsiteY98" fmla="*/ 4263 h 9949"/>
                    <a:gd name="connsiteX99" fmla="*/ 1212 w 9945"/>
                    <a:gd name="connsiteY99" fmla="*/ 4214 h 9949"/>
                    <a:gd name="connsiteX100" fmla="*/ 1267 w 9945"/>
                    <a:gd name="connsiteY100" fmla="*/ 4176 h 9949"/>
                    <a:gd name="connsiteX101" fmla="*/ 1212 w 9945"/>
                    <a:gd name="connsiteY101" fmla="*/ 4108 h 9949"/>
                    <a:gd name="connsiteX102" fmla="*/ 1212 w 9945"/>
                    <a:gd name="connsiteY102" fmla="*/ 4090 h 9949"/>
                    <a:gd name="connsiteX103" fmla="*/ 1185 w 9945"/>
                    <a:gd name="connsiteY103" fmla="*/ 4057 h 9949"/>
                    <a:gd name="connsiteX104" fmla="*/ 1185 w 9945"/>
                    <a:gd name="connsiteY104" fmla="*/ 4006 h 9949"/>
                    <a:gd name="connsiteX105" fmla="*/ 1019 w 9945"/>
                    <a:gd name="connsiteY105" fmla="*/ 3933 h 9949"/>
                    <a:gd name="connsiteX106" fmla="*/ 882 w 9945"/>
                    <a:gd name="connsiteY106" fmla="*/ 3899 h 9949"/>
                    <a:gd name="connsiteX107" fmla="*/ 854 w 9945"/>
                    <a:gd name="connsiteY107" fmla="*/ 3848 h 9949"/>
                    <a:gd name="connsiteX108" fmla="*/ 799 w 9945"/>
                    <a:gd name="connsiteY108" fmla="*/ 3795 h 9949"/>
                    <a:gd name="connsiteX109" fmla="*/ 744 w 9945"/>
                    <a:gd name="connsiteY109" fmla="*/ 3727 h 9949"/>
                    <a:gd name="connsiteX110" fmla="*/ 744 w 9945"/>
                    <a:gd name="connsiteY110" fmla="*/ 3518 h 9949"/>
                    <a:gd name="connsiteX111" fmla="*/ 744 w 9945"/>
                    <a:gd name="connsiteY111" fmla="*/ 3430 h 9949"/>
                    <a:gd name="connsiteX112" fmla="*/ 799 w 9945"/>
                    <a:gd name="connsiteY112" fmla="*/ 3345 h 9949"/>
                    <a:gd name="connsiteX113" fmla="*/ 799 w 9945"/>
                    <a:gd name="connsiteY113" fmla="*/ 3260 h 9949"/>
                    <a:gd name="connsiteX114" fmla="*/ 799 w 9945"/>
                    <a:gd name="connsiteY114" fmla="*/ 3151 h 9949"/>
                    <a:gd name="connsiteX115" fmla="*/ 799 w 9945"/>
                    <a:gd name="connsiteY115" fmla="*/ 3103 h 9949"/>
                    <a:gd name="connsiteX116" fmla="*/ 854 w 9945"/>
                    <a:gd name="connsiteY116" fmla="*/ 3051 h 9949"/>
                    <a:gd name="connsiteX117" fmla="*/ 937 w 9945"/>
                    <a:gd name="connsiteY117" fmla="*/ 3103 h 9949"/>
                    <a:gd name="connsiteX118" fmla="*/ 992 w 9945"/>
                    <a:gd name="connsiteY118" fmla="*/ 3151 h 9949"/>
                    <a:gd name="connsiteX119" fmla="*/ 992 w 9945"/>
                    <a:gd name="connsiteY119" fmla="*/ 3224 h 9949"/>
                    <a:gd name="connsiteX120" fmla="*/ 1019 w 9945"/>
                    <a:gd name="connsiteY120" fmla="*/ 3260 h 9949"/>
                    <a:gd name="connsiteX121" fmla="*/ 1130 w 9945"/>
                    <a:gd name="connsiteY121" fmla="*/ 3310 h 9949"/>
                    <a:gd name="connsiteX122" fmla="*/ 1130 w 9945"/>
                    <a:gd name="connsiteY122" fmla="*/ 3364 h 9949"/>
                    <a:gd name="connsiteX123" fmla="*/ 1185 w 9945"/>
                    <a:gd name="connsiteY123" fmla="*/ 3398 h 9949"/>
                    <a:gd name="connsiteX124" fmla="*/ 1212 w 9945"/>
                    <a:gd name="connsiteY124" fmla="*/ 3345 h 9949"/>
                    <a:gd name="connsiteX125" fmla="*/ 1185 w 9945"/>
                    <a:gd name="connsiteY125" fmla="*/ 3278 h 9949"/>
                    <a:gd name="connsiteX126" fmla="*/ 1185 w 9945"/>
                    <a:gd name="connsiteY126" fmla="*/ 3189 h 9949"/>
                    <a:gd name="connsiteX127" fmla="*/ 1185 w 9945"/>
                    <a:gd name="connsiteY127" fmla="*/ 3135 h 9949"/>
                    <a:gd name="connsiteX128" fmla="*/ 1185 w 9945"/>
                    <a:gd name="connsiteY128" fmla="*/ 3069 h 9949"/>
                    <a:gd name="connsiteX129" fmla="*/ 1212 w 9945"/>
                    <a:gd name="connsiteY129" fmla="*/ 3017 h 9949"/>
                    <a:gd name="connsiteX130" fmla="*/ 1322 w 9945"/>
                    <a:gd name="connsiteY130" fmla="*/ 2946 h 9949"/>
                    <a:gd name="connsiteX131" fmla="*/ 1460 w 9945"/>
                    <a:gd name="connsiteY131" fmla="*/ 2894 h 9949"/>
                    <a:gd name="connsiteX132" fmla="*/ 1515 w 9945"/>
                    <a:gd name="connsiteY132" fmla="*/ 2845 h 9949"/>
                    <a:gd name="connsiteX133" fmla="*/ 1460 w 9945"/>
                    <a:gd name="connsiteY133" fmla="*/ 2739 h 9949"/>
                    <a:gd name="connsiteX134" fmla="*/ 1322 w 9945"/>
                    <a:gd name="connsiteY134" fmla="*/ 2684 h 9949"/>
                    <a:gd name="connsiteX135" fmla="*/ 1185 w 9945"/>
                    <a:gd name="connsiteY135" fmla="*/ 2684 h 9949"/>
                    <a:gd name="connsiteX136" fmla="*/ 1130 w 9945"/>
                    <a:gd name="connsiteY136" fmla="*/ 2651 h 9949"/>
                    <a:gd name="connsiteX137" fmla="*/ 1074 w 9945"/>
                    <a:gd name="connsiteY137" fmla="*/ 2651 h 9949"/>
                    <a:gd name="connsiteX138" fmla="*/ 992 w 9945"/>
                    <a:gd name="connsiteY138" fmla="*/ 2723 h 9949"/>
                    <a:gd name="connsiteX139" fmla="*/ 992 w 9945"/>
                    <a:gd name="connsiteY139" fmla="*/ 2774 h 9949"/>
                    <a:gd name="connsiteX140" fmla="*/ 937 w 9945"/>
                    <a:gd name="connsiteY140" fmla="*/ 2808 h 9949"/>
                    <a:gd name="connsiteX141" fmla="*/ 937 w 9945"/>
                    <a:gd name="connsiteY141" fmla="*/ 2860 h 9949"/>
                    <a:gd name="connsiteX142" fmla="*/ 937 w 9945"/>
                    <a:gd name="connsiteY142" fmla="*/ 2860 h 9949"/>
                    <a:gd name="connsiteX143" fmla="*/ 937 w 9945"/>
                    <a:gd name="connsiteY143" fmla="*/ 2894 h 9949"/>
                    <a:gd name="connsiteX144" fmla="*/ 882 w 9945"/>
                    <a:gd name="connsiteY144" fmla="*/ 2930 h 9949"/>
                    <a:gd name="connsiteX145" fmla="*/ 882 w 9945"/>
                    <a:gd name="connsiteY145" fmla="*/ 2930 h 9949"/>
                    <a:gd name="connsiteX146" fmla="*/ 854 w 9945"/>
                    <a:gd name="connsiteY146" fmla="*/ 2894 h 9949"/>
                    <a:gd name="connsiteX147" fmla="*/ 799 w 9945"/>
                    <a:gd name="connsiteY147" fmla="*/ 2894 h 9949"/>
                    <a:gd name="connsiteX148" fmla="*/ 689 w 9945"/>
                    <a:gd name="connsiteY148" fmla="*/ 2808 h 9949"/>
                    <a:gd name="connsiteX149" fmla="*/ 551 w 9945"/>
                    <a:gd name="connsiteY149" fmla="*/ 2774 h 9949"/>
                    <a:gd name="connsiteX150" fmla="*/ 524 w 9945"/>
                    <a:gd name="connsiteY150" fmla="*/ 2723 h 9949"/>
                    <a:gd name="connsiteX151" fmla="*/ 468 w 9945"/>
                    <a:gd name="connsiteY151" fmla="*/ 2651 h 9949"/>
                    <a:gd name="connsiteX152" fmla="*/ 413 w 9945"/>
                    <a:gd name="connsiteY152" fmla="*/ 2602 h 9949"/>
                    <a:gd name="connsiteX153" fmla="*/ 413 w 9945"/>
                    <a:gd name="connsiteY153" fmla="*/ 2515 h 9949"/>
                    <a:gd name="connsiteX154" fmla="*/ 524 w 9945"/>
                    <a:gd name="connsiteY154" fmla="*/ 2445 h 9949"/>
                    <a:gd name="connsiteX155" fmla="*/ 524 w 9945"/>
                    <a:gd name="connsiteY155" fmla="*/ 2358 h 9949"/>
                    <a:gd name="connsiteX156" fmla="*/ 468 w 9945"/>
                    <a:gd name="connsiteY156" fmla="*/ 2270 h 9949"/>
                    <a:gd name="connsiteX157" fmla="*/ 413 w 9945"/>
                    <a:gd name="connsiteY157" fmla="*/ 2237 h 9949"/>
                    <a:gd name="connsiteX158" fmla="*/ 358 w 9945"/>
                    <a:gd name="connsiteY158" fmla="*/ 2151 h 9949"/>
                    <a:gd name="connsiteX159" fmla="*/ 331 w 9945"/>
                    <a:gd name="connsiteY159" fmla="*/ 2096 h 9949"/>
                    <a:gd name="connsiteX160" fmla="*/ 276 w 9945"/>
                    <a:gd name="connsiteY160" fmla="*/ 2063 h 9949"/>
                    <a:gd name="connsiteX161" fmla="*/ 276 w 9945"/>
                    <a:gd name="connsiteY161" fmla="*/ 1975 h 9949"/>
                    <a:gd name="connsiteX162" fmla="*/ 220 w 9945"/>
                    <a:gd name="connsiteY162" fmla="*/ 1940 h 9949"/>
                    <a:gd name="connsiteX163" fmla="*/ 165 w 9945"/>
                    <a:gd name="connsiteY163" fmla="*/ 1891 h 9949"/>
                    <a:gd name="connsiteX164" fmla="*/ 138 w 9945"/>
                    <a:gd name="connsiteY164" fmla="*/ 1819 h 9949"/>
                    <a:gd name="connsiteX165" fmla="*/ 138 w 9945"/>
                    <a:gd name="connsiteY165" fmla="*/ 1784 h 9949"/>
                    <a:gd name="connsiteX166" fmla="*/ 83 w 9945"/>
                    <a:gd name="connsiteY166" fmla="*/ 1734 h 9949"/>
                    <a:gd name="connsiteX167" fmla="*/ 28 w 9945"/>
                    <a:gd name="connsiteY167" fmla="*/ 1665 h 9949"/>
                    <a:gd name="connsiteX168" fmla="*/ 28 w 9945"/>
                    <a:gd name="connsiteY168" fmla="*/ 1612 h 9949"/>
                    <a:gd name="connsiteX169" fmla="*/ 28 w 9945"/>
                    <a:gd name="connsiteY169" fmla="*/ 1560 h 9949"/>
                    <a:gd name="connsiteX170" fmla="*/ 83 w 9945"/>
                    <a:gd name="connsiteY170" fmla="*/ 1491 h 9949"/>
                    <a:gd name="connsiteX171" fmla="*/ 83 w 9945"/>
                    <a:gd name="connsiteY171" fmla="*/ 1405 h 9949"/>
                    <a:gd name="connsiteX172" fmla="*/ 138 w 9945"/>
                    <a:gd name="connsiteY172" fmla="*/ 1353 h 9949"/>
                    <a:gd name="connsiteX173" fmla="*/ 165 w 9945"/>
                    <a:gd name="connsiteY173" fmla="*/ 1246 h 9949"/>
                    <a:gd name="connsiteX174" fmla="*/ 165 w 9945"/>
                    <a:gd name="connsiteY174" fmla="*/ 1143 h 9949"/>
                    <a:gd name="connsiteX175" fmla="*/ 165 w 9945"/>
                    <a:gd name="connsiteY175" fmla="*/ 1075 h 9949"/>
                    <a:gd name="connsiteX176" fmla="*/ 165 w 9945"/>
                    <a:gd name="connsiteY176" fmla="*/ 1023 h 9949"/>
                    <a:gd name="connsiteX177" fmla="*/ 165 w 9945"/>
                    <a:gd name="connsiteY177" fmla="*/ 921 h 9949"/>
                    <a:gd name="connsiteX178" fmla="*/ 220 w 9945"/>
                    <a:gd name="connsiteY178" fmla="*/ 868 h 9949"/>
                    <a:gd name="connsiteX179" fmla="*/ 276 w 9945"/>
                    <a:gd name="connsiteY179" fmla="*/ 831 h 9949"/>
                    <a:gd name="connsiteX180" fmla="*/ 331 w 9945"/>
                    <a:gd name="connsiteY180" fmla="*/ 812 h 9949"/>
                    <a:gd name="connsiteX181" fmla="*/ 331 w 9945"/>
                    <a:gd name="connsiteY181" fmla="*/ 746 h 9949"/>
                    <a:gd name="connsiteX182" fmla="*/ 276 w 9945"/>
                    <a:gd name="connsiteY182" fmla="*/ 694 h 9949"/>
                    <a:gd name="connsiteX183" fmla="*/ 220 w 9945"/>
                    <a:gd name="connsiteY183" fmla="*/ 624 h 9949"/>
                    <a:gd name="connsiteX184" fmla="*/ 220 w 9945"/>
                    <a:gd name="connsiteY184" fmla="*/ 572 h 9949"/>
                    <a:gd name="connsiteX185" fmla="*/ 220 w 9945"/>
                    <a:gd name="connsiteY185" fmla="*/ 453 h 9949"/>
                    <a:gd name="connsiteX186" fmla="*/ 138 w 9945"/>
                    <a:gd name="connsiteY186" fmla="*/ 398 h 9949"/>
                    <a:gd name="connsiteX187" fmla="*/ 83 w 9945"/>
                    <a:gd name="connsiteY187" fmla="*/ 296 h 9949"/>
                    <a:gd name="connsiteX188" fmla="*/ 138 w 9945"/>
                    <a:gd name="connsiteY188" fmla="*/ 279 h 9949"/>
                    <a:gd name="connsiteX189" fmla="*/ 83 w 9945"/>
                    <a:gd name="connsiteY189" fmla="*/ 244 h 9949"/>
                    <a:gd name="connsiteX190" fmla="*/ 83 w 9945"/>
                    <a:gd name="connsiteY190" fmla="*/ 84 h 9949"/>
                    <a:gd name="connsiteX191" fmla="*/ 28 w 9945"/>
                    <a:gd name="connsiteY191" fmla="*/ 68 h 9949"/>
                    <a:gd name="connsiteX192" fmla="*/ 0 w 9945"/>
                    <a:gd name="connsiteY192" fmla="*/ 0 h 9949"/>
                    <a:gd name="connsiteX193" fmla="*/ 6749 w 9945"/>
                    <a:gd name="connsiteY193" fmla="*/ 4765 h 9949"/>
                    <a:gd name="connsiteX194" fmla="*/ 7135 w 9945"/>
                    <a:gd name="connsiteY194" fmla="*/ 5217 h 9949"/>
                    <a:gd name="connsiteX195" fmla="*/ 7466 w 9945"/>
                    <a:gd name="connsiteY195" fmla="*/ 5547 h 9949"/>
                    <a:gd name="connsiteX196" fmla="*/ 7796 w 9945"/>
                    <a:gd name="connsiteY196" fmla="*/ 5879 h 9949"/>
                    <a:gd name="connsiteX197" fmla="*/ 8650 w 9945"/>
                    <a:gd name="connsiteY197" fmla="*/ 6711 h 9949"/>
                    <a:gd name="connsiteX198" fmla="*/ 8898 w 9945"/>
                    <a:gd name="connsiteY198" fmla="*/ 6967 h 9949"/>
                    <a:gd name="connsiteX199" fmla="*/ 9119 w 9945"/>
                    <a:gd name="connsiteY199" fmla="*/ 7194 h 9949"/>
                    <a:gd name="connsiteX200" fmla="*/ 9284 w 9945"/>
                    <a:gd name="connsiteY200" fmla="*/ 7331 h 9949"/>
                    <a:gd name="connsiteX201" fmla="*/ 9422 w 9945"/>
                    <a:gd name="connsiteY201" fmla="*/ 7453 h 9949"/>
                    <a:gd name="connsiteX202" fmla="*/ 9449 w 9945"/>
                    <a:gd name="connsiteY202" fmla="*/ 7539 h 9949"/>
                    <a:gd name="connsiteX203" fmla="*/ 9504 w 9945"/>
                    <a:gd name="connsiteY203" fmla="*/ 7610 h 9949"/>
                    <a:gd name="connsiteX204" fmla="*/ 9504 w 9945"/>
                    <a:gd name="connsiteY204" fmla="*/ 7713 h 9949"/>
                    <a:gd name="connsiteX205" fmla="*/ 9614 w 9945"/>
                    <a:gd name="connsiteY205" fmla="*/ 7905 h 9949"/>
                    <a:gd name="connsiteX206" fmla="*/ 9642 w 9945"/>
                    <a:gd name="connsiteY206" fmla="*/ 7991 h 9949"/>
                    <a:gd name="connsiteX207" fmla="*/ 9697 w 9945"/>
                    <a:gd name="connsiteY207" fmla="*/ 8042 h 9949"/>
                    <a:gd name="connsiteX208" fmla="*/ 9780 w 9945"/>
                    <a:gd name="connsiteY208" fmla="*/ 8148 h 9949"/>
                    <a:gd name="connsiteX209" fmla="*/ 9890 w 9945"/>
                    <a:gd name="connsiteY209" fmla="*/ 8199 h 9949"/>
                    <a:gd name="connsiteX210" fmla="*/ 9945 w 9945"/>
                    <a:gd name="connsiteY210" fmla="*/ 8285 h 9949"/>
                    <a:gd name="connsiteX211" fmla="*/ 9945 w 9945"/>
                    <a:gd name="connsiteY211" fmla="*/ 8353 h 9949"/>
                    <a:gd name="connsiteX212" fmla="*/ 9945 w 9945"/>
                    <a:gd name="connsiteY212" fmla="*/ 8408 h 9949"/>
                    <a:gd name="connsiteX213" fmla="*/ 9890 w 9945"/>
                    <a:gd name="connsiteY213" fmla="*/ 8442 h 9949"/>
                    <a:gd name="connsiteX214" fmla="*/ 9780 w 9945"/>
                    <a:gd name="connsiteY214" fmla="*/ 8457 h 9949"/>
                    <a:gd name="connsiteX215" fmla="*/ 9697 w 9945"/>
                    <a:gd name="connsiteY215" fmla="*/ 8493 h 9949"/>
                    <a:gd name="connsiteX216" fmla="*/ 9614 w 9945"/>
                    <a:gd name="connsiteY216" fmla="*/ 8526 h 9949"/>
                    <a:gd name="connsiteX217" fmla="*/ 9504 w 9945"/>
                    <a:gd name="connsiteY217" fmla="*/ 8578 h 9949"/>
                    <a:gd name="connsiteX218" fmla="*/ 9449 w 9945"/>
                    <a:gd name="connsiteY218" fmla="*/ 8651 h 9949"/>
                    <a:gd name="connsiteX219" fmla="*/ 9366 w 9945"/>
                    <a:gd name="connsiteY219" fmla="*/ 8651 h 9949"/>
                    <a:gd name="connsiteX220" fmla="*/ 9311 w 9945"/>
                    <a:gd name="connsiteY220" fmla="*/ 8701 h 9949"/>
                    <a:gd name="connsiteX221" fmla="*/ 9311 w 9945"/>
                    <a:gd name="connsiteY221" fmla="*/ 8771 h 9949"/>
                    <a:gd name="connsiteX222" fmla="*/ 9311 w 9945"/>
                    <a:gd name="connsiteY222" fmla="*/ 8858 h 9949"/>
                    <a:gd name="connsiteX223" fmla="*/ 9311 w 9945"/>
                    <a:gd name="connsiteY223" fmla="*/ 8907 h 9949"/>
                    <a:gd name="connsiteX224" fmla="*/ 9229 w 9945"/>
                    <a:gd name="connsiteY224" fmla="*/ 8979 h 9949"/>
                    <a:gd name="connsiteX225" fmla="*/ 9229 w 9945"/>
                    <a:gd name="connsiteY225" fmla="*/ 9031 h 9949"/>
                    <a:gd name="connsiteX226" fmla="*/ 9229 w 9945"/>
                    <a:gd name="connsiteY226" fmla="*/ 9069 h 9949"/>
                    <a:gd name="connsiteX227" fmla="*/ 9174 w 9945"/>
                    <a:gd name="connsiteY227" fmla="*/ 9099 h 9949"/>
                    <a:gd name="connsiteX228" fmla="*/ 9119 w 9945"/>
                    <a:gd name="connsiteY228" fmla="*/ 9117 h 9949"/>
                    <a:gd name="connsiteX229" fmla="*/ 9091 w 9945"/>
                    <a:gd name="connsiteY229" fmla="*/ 9150 h 9949"/>
                    <a:gd name="connsiteX230" fmla="*/ 9036 w 9945"/>
                    <a:gd name="connsiteY230" fmla="*/ 9187 h 9949"/>
                    <a:gd name="connsiteX231" fmla="*/ 8981 w 9945"/>
                    <a:gd name="connsiteY231" fmla="*/ 9203 h 9949"/>
                    <a:gd name="connsiteX232" fmla="*/ 8898 w 9945"/>
                    <a:gd name="connsiteY232" fmla="*/ 9238 h 9949"/>
                    <a:gd name="connsiteX233" fmla="*/ 8843 w 9945"/>
                    <a:gd name="connsiteY233" fmla="*/ 9275 h 9949"/>
                    <a:gd name="connsiteX234" fmla="*/ 8843 w 9945"/>
                    <a:gd name="connsiteY234" fmla="*/ 9308 h 9949"/>
                    <a:gd name="connsiteX235" fmla="*/ 8843 w 9945"/>
                    <a:gd name="connsiteY235" fmla="*/ 9326 h 9949"/>
                    <a:gd name="connsiteX236" fmla="*/ 8843 w 9945"/>
                    <a:gd name="connsiteY236" fmla="*/ 9360 h 9949"/>
                    <a:gd name="connsiteX237" fmla="*/ 8898 w 9945"/>
                    <a:gd name="connsiteY237" fmla="*/ 9393 h 9949"/>
                    <a:gd name="connsiteX238" fmla="*/ 8843 w 9945"/>
                    <a:gd name="connsiteY238" fmla="*/ 9448 h 9949"/>
                    <a:gd name="connsiteX239" fmla="*/ 8788 w 9945"/>
                    <a:gd name="connsiteY239" fmla="*/ 9516 h 9949"/>
                    <a:gd name="connsiteX240" fmla="*/ 8788 w 9945"/>
                    <a:gd name="connsiteY240" fmla="*/ 9537 h 9949"/>
                    <a:gd name="connsiteX241" fmla="*/ 8898 w 9945"/>
                    <a:gd name="connsiteY241" fmla="*/ 9568 h 9949"/>
                    <a:gd name="connsiteX242" fmla="*/ 8926 w 9945"/>
                    <a:gd name="connsiteY242" fmla="*/ 9637 h 9949"/>
                    <a:gd name="connsiteX243" fmla="*/ 8981 w 9945"/>
                    <a:gd name="connsiteY243" fmla="*/ 9656 h 9949"/>
                    <a:gd name="connsiteX244" fmla="*/ 9091 w 9945"/>
                    <a:gd name="connsiteY244" fmla="*/ 9687 h 9949"/>
                    <a:gd name="connsiteX245" fmla="*/ 9091 w 9945"/>
                    <a:gd name="connsiteY245" fmla="*/ 9724 h 9949"/>
                    <a:gd name="connsiteX246" fmla="*/ 9091 w 9945"/>
                    <a:gd name="connsiteY246" fmla="*/ 9739 h 9949"/>
                    <a:gd name="connsiteX247" fmla="*/ 9091 w 9945"/>
                    <a:gd name="connsiteY247" fmla="*/ 9776 h 9949"/>
                    <a:gd name="connsiteX248" fmla="*/ 9036 w 9945"/>
                    <a:gd name="connsiteY248" fmla="*/ 9846 h 9949"/>
                    <a:gd name="connsiteX249" fmla="*/ 8981 w 9945"/>
                    <a:gd name="connsiteY249" fmla="*/ 9863 h 9949"/>
                    <a:gd name="connsiteX250" fmla="*/ 8926 w 9945"/>
                    <a:gd name="connsiteY250" fmla="*/ 9896 h 9949"/>
                    <a:gd name="connsiteX251" fmla="*/ 8898 w 9945"/>
                    <a:gd name="connsiteY251" fmla="*/ 9934 h 9949"/>
                    <a:gd name="connsiteX252" fmla="*/ 8843 w 9945"/>
                    <a:gd name="connsiteY252" fmla="*/ 9934 h 9949"/>
                    <a:gd name="connsiteX253" fmla="*/ 8788 w 9945"/>
                    <a:gd name="connsiteY253" fmla="*/ 9896 h 9949"/>
                    <a:gd name="connsiteX254" fmla="*/ 8760 w 9945"/>
                    <a:gd name="connsiteY254" fmla="*/ 9896 h 9949"/>
                    <a:gd name="connsiteX255" fmla="*/ 8650 w 9945"/>
                    <a:gd name="connsiteY255" fmla="*/ 9896 h 9949"/>
                    <a:gd name="connsiteX256" fmla="*/ 8650 w 9945"/>
                    <a:gd name="connsiteY256" fmla="*/ 9934 h 9949"/>
                    <a:gd name="connsiteX257" fmla="*/ 8595 w 9945"/>
                    <a:gd name="connsiteY257" fmla="*/ 9934 h 9949"/>
                    <a:gd name="connsiteX258" fmla="*/ 8568 w 9945"/>
                    <a:gd name="connsiteY258" fmla="*/ 9949 h 9949"/>
                    <a:gd name="connsiteX259" fmla="*/ 8512 w 9945"/>
                    <a:gd name="connsiteY259" fmla="*/ 9949 h 9949"/>
                    <a:gd name="connsiteX0" fmla="*/ 8531 w 9972"/>
                    <a:gd name="connsiteY0" fmla="*/ 9932 h 9932"/>
                    <a:gd name="connsiteX1" fmla="*/ 8283 w 9972"/>
                    <a:gd name="connsiteY1" fmla="*/ 9932 h 9932"/>
                    <a:gd name="connsiteX2" fmla="*/ 8144 w 9972"/>
                    <a:gd name="connsiteY2" fmla="*/ 9932 h 9932"/>
                    <a:gd name="connsiteX3" fmla="*/ 8005 w 9972"/>
                    <a:gd name="connsiteY3" fmla="*/ 9879 h 9932"/>
                    <a:gd name="connsiteX4" fmla="*/ 7811 w 9972"/>
                    <a:gd name="connsiteY4" fmla="*/ 9879 h 9932"/>
                    <a:gd name="connsiteX5" fmla="*/ 7590 w 9972"/>
                    <a:gd name="connsiteY5" fmla="*/ 9879 h 9932"/>
                    <a:gd name="connsiteX6" fmla="*/ 7341 w 9972"/>
                    <a:gd name="connsiteY6" fmla="*/ 9828 h 9932"/>
                    <a:gd name="connsiteX7" fmla="*/ 7146 w 9972"/>
                    <a:gd name="connsiteY7" fmla="*/ 9796 h 9932"/>
                    <a:gd name="connsiteX8" fmla="*/ 6925 w 9972"/>
                    <a:gd name="connsiteY8" fmla="*/ 9796 h 9932"/>
                    <a:gd name="connsiteX9" fmla="*/ 6676 w 9972"/>
                    <a:gd name="connsiteY9" fmla="*/ 9796 h 9932"/>
                    <a:gd name="connsiteX10" fmla="*/ 6482 w 9972"/>
                    <a:gd name="connsiteY10" fmla="*/ 9758 h 9932"/>
                    <a:gd name="connsiteX11" fmla="*/ 6343 w 9972"/>
                    <a:gd name="connsiteY11" fmla="*/ 9721 h 9932"/>
                    <a:gd name="connsiteX12" fmla="*/ 6149 w 9972"/>
                    <a:gd name="connsiteY12" fmla="*/ 9721 h 9932"/>
                    <a:gd name="connsiteX13" fmla="*/ 6011 w 9972"/>
                    <a:gd name="connsiteY13" fmla="*/ 9706 h 9932"/>
                    <a:gd name="connsiteX14" fmla="*/ 5900 w 9972"/>
                    <a:gd name="connsiteY14" fmla="*/ 9669 h 9932"/>
                    <a:gd name="connsiteX15" fmla="*/ 5678 w 9972"/>
                    <a:gd name="connsiteY15" fmla="*/ 9669 h 9932"/>
                    <a:gd name="connsiteX16" fmla="*/ 5568 w 9972"/>
                    <a:gd name="connsiteY16" fmla="*/ 9706 h 9932"/>
                    <a:gd name="connsiteX17" fmla="*/ 5484 w 9972"/>
                    <a:gd name="connsiteY17" fmla="*/ 9637 h 9932"/>
                    <a:gd name="connsiteX18" fmla="*/ 5484 w 9972"/>
                    <a:gd name="connsiteY18" fmla="*/ 9582 h 9932"/>
                    <a:gd name="connsiteX19" fmla="*/ 5484 w 9972"/>
                    <a:gd name="connsiteY19" fmla="*/ 9460 h 9932"/>
                    <a:gd name="connsiteX20" fmla="*/ 5484 w 9972"/>
                    <a:gd name="connsiteY20" fmla="*/ 9460 h 9932"/>
                    <a:gd name="connsiteX21" fmla="*/ 5540 w 9972"/>
                    <a:gd name="connsiteY21" fmla="*/ 9389 h 9932"/>
                    <a:gd name="connsiteX22" fmla="*/ 5540 w 9972"/>
                    <a:gd name="connsiteY22" fmla="*/ 9389 h 9932"/>
                    <a:gd name="connsiteX23" fmla="*/ 5540 w 9972"/>
                    <a:gd name="connsiteY23" fmla="*/ 9288 h 9932"/>
                    <a:gd name="connsiteX24" fmla="*/ 5540 w 9972"/>
                    <a:gd name="connsiteY24" fmla="*/ 9166 h 9932"/>
                    <a:gd name="connsiteX25" fmla="*/ 5484 w 9972"/>
                    <a:gd name="connsiteY25" fmla="*/ 9047 h 9932"/>
                    <a:gd name="connsiteX26" fmla="*/ 5484 w 9972"/>
                    <a:gd name="connsiteY26" fmla="*/ 8975 h 9932"/>
                    <a:gd name="connsiteX27" fmla="*/ 5402 w 9972"/>
                    <a:gd name="connsiteY27" fmla="*/ 8885 h 9932"/>
                    <a:gd name="connsiteX28" fmla="*/ 5346 w 9972"/>
                    <a:gd name="connsiteY28" fmla="*/ 8798 h 9932"/>
                    <a:gd name="connsiteX29" fmla="*/ 5208 w 9972"/>
                    <a:gd name="connsiteY29" fmla="*/ 8713 h 9932"/>
                    <a:gd name="connsiteX30" fmla="*/ 5069 w 9972"/>
                    <a:gd name="connsiteY30" fmla="*/ 8590 h 9932"/>
                    <a:gd name="connsiteX31" fmla="*/ 4903 w 9972"/>
                    <a:gd name="connsiteY31" fmla="*/ 8502 h 9932"/>
                    <a:gd name="connsiteX32" fmla="*/ 4820 w 9972"/>
                    <a:gd name="connsiteY32" fmla="*/ 8347 h 9932"/>
                    <a:gd name="connsiteX33" fmla="*/ 4681 w 9972"/>
                    <a:gd name="connsiteY33" fmla="*/ 8226 h 9932"/>
                    <a:gd name="connsiteX34" fmla="*/ 4570 w 9972"/>
                    <a:gd name="connsiteY34" fmla="*/ 8173 h 9932"/>
                    <a:gd name="connsiteX35" fmla="*/ 4349 w 9972"/>
                    <a:gd name="connsiteY35" fmla="*/ 8138 h 9932"/>
                    <a:gd name="connsiteX36" fmla="*/ 4294 w 9972"/>
                    <a:gd name="connsiteY36" fmla="*/ 8085 h 9932"/>
                    <a:gd name="connsiteX37" fmla="*/ 4294 w 9972"/>
                    <a:gd name="connsiteY37" fmla="*/ 7996 h 9932"/>
                    <a:gd name="connsiteX38" fmla="*/ 4294 w 9972"/>
                    <a:gd name="connsiteY38" fmla="*/ 7929 h 9932"/>
                    <a:gd name="connsiteX39" fmla="*/ 4294 w 9972"/>
                    <a:gd name="connsiteY39" fmla="*/ 7878 h 9932"/>
                    <a:gd name="connsiteX40" fmla="*/ 4294 w 9972"/>
                    <a:gd name="connsiteY40" fmla="*/ 7878 h 9932"/>
                    <a:gd name="connsiteX41" fmla="*/ 4238 w 9972"/>
                    <a:gd name="connsiteY41" fmla="*/ 7807 h 9932"/>
                    <a:gd name="connsiteX42" fmla="*/ 4238 w 9972"/>
                    <a:gd name="connsiteY42" fmla="*/ 7787 h 9932"/>
                    <a:gd name="connsiteX43" fmla="*/ 4238 w 9972"/>
                    <a:gd name="connsiteY43" fmla="*/ 7787 h 9932"/>
                    <a:gd name="connsiteX44" fmla="*/ 4155 w 9972"/>
                    <a:gd name="connsiteY44" fmla="*/ 7754 h 9932"/>
                    <a:gd name="connsiteX45" fmla="*/ 4044 w 9972"/>
                    <a:gd name="connsiteY45" fmla="*/ 7716 h 9932"/>
                    <a:gd name="connsiteX46" fmla="*/ 3961 w 9972"/>
                    <a:gd name="connsiteY46" fmla="*/ 7754 h 9932"/>
                    <a:gd name="connsiteX47" fmla="*/ 3877 w 9972"/>
                    <a:gd name="connsiteY47" fmla="*/ 7787 h 9932"/>
                    <a:gd name="connsiteX48" fmla="*/ 3822 w 9972"/>
                    <a:gd name="connsiteY48" fmla="*/ 7716 h 9932"/>
                    <a:gd name="connsiteX49" fmla="*/ 3546 w 9972"/>
                    <a:gd name="connsiteY49" fmla="*/ 7581 h 9932"/>
                    <a:gd name="connsiteX50" fmla="*/ 3352 w 9972"/>
                    <a:gd name="connsiteY50" fmla="*/ 7476 h 9932"/>
                    <a:gd name="connsiteX51" fmla="*/ 3352 w 9972"/>
                    <a:gd name="connsiteY51" fmla="*/ 7423 h 9932"/>
                    <a:gd name="connsiteX52" fmla="*/ 3241 w 9972"/>
                    <a:gd name="connsiteY52" fmla="*/ 7369 h 9932"/>
                    <a:gd name="connsiteX53" fmla="*/ 3102 w 9972"/>
                    <a:gd name="connsiteY53" fmla="*/ 7268 h 9932"/>
                    <a:gd name="connsiteX54" fmla="*/ 2963 w 9972"/>
                    <a:gd name="connsiteY54" fmla="*/ 7163 h 9932"/>
                    <a:gd name="connsiteX55" fmla="*/ 2826 w 9972"/>
                    <a:gd name="connsiteY55" fmla="*/ 7127 h 9932"/>
                    <a:gd name="connsiteX56" fmla="*/ 2714 w 9972"/>
                    <a:gd name="connsiteY56" fmla="*/ 7127 h 9932"/>
                    <a:gd name="connsiteX57" fmla="*/ 2632 w 9972"/>
                    <a:gd name="connsiteY57" fmla="*/ 7127 h 9932"/>
                    <a:gd name="connsiteX58" fmla="*/ 2493 w 9972"/>
                    <a:gd name="connsiteY58" fmla="*/ 7058 h 9932"/>
                    <a:gd name="connsiteX59" fmla="*/ 2299 w 9972"/>
                    <a:gd name="connsiteY59" fmla="*/ 6935 h 9932"/>
                    <a:gd name="connsiteX60" fmla="*/ 2160 w 9972"/>
                    <a:gd name="connsiteY60" fmla="*/ 6883 h 9932"/>
                    <a:gd name="connsiteX61" fmla="*/ 1967 w 9972"/>
                    <a:gd name="connsiteY61" fmla="*/ 6846 h 9932"/>
                    <a:gd name="connsiteX62" fmla="*/ 1828 w 9972"/>
                    <a:gd name="connsiteY62" fmla="*/ 6797 h 9932"/>
                    <a:gd name="connsiteX63" fmla="*/ 1773 w 9972"/>
                    <a:gd name="connsiteY63" fmla="*/ 6727 h 9932"/>
                    <a:gd name="connsiteX64" fmla="*/ 1773 w 9972"/>
                    <a:gd name="connsiteY64" fmla="*/ 6637 h 9932"/>
                    <a:gd name="connsiteX65" fmla="*/ 1828 w 9972"/>
                    <a:gd name="connsiteY65" fmla="*/ 6619 h 9932"/>
                    <a:gd name="connsiteX66" fmla="*/ 1828 w 9972"/>
                    <a:gd name="connsiteY66" fmla="*/ 6518 h 9932"/>
                    <a:gd name="connsiteX67" fmla="*/ 1828 w 9972"/>
                    <a:gd name="connsiteY67" fmla="*/ 6432 h 9932"/>
                    <a:gd name="connsiteX68" fmla="*/ 1828 w 9972"/>
                    <a:gd name="connsiteY68" fmla="*/ 6379 h 9932"/>
                    <a:gd name="connsiteX69" fmla="*/ 1911 w 9972"/>
                    <a:gd name="connsiteY69" fmla="*/ 6290 h 9932"/>
                    <a:gd name="connsiteX70" fmla="*/ 1967 w 9972"/>
                    <a:gd name="connsiteY70" fmla="*/ 6220 h 9932"/>
                    <a:gd name="connsiteX71" fmla="*/ 1967 w 9972"/>
                    <a:gd name="connsiteY71" fmla="*/ 6169 h 9932"/>
                    <a:gd name="connsiteX72" fmla="*/ 1911 w 9972"/>
                    <a:gd name="connsiteY72" fmla="*/ 6099 h 9932"/>
                    <a:gd name="connsiteX73" fmla="*/ 1828 w 9972"/>
                    <a:gd name="connsiteY73" fmla="*/ 6009 h 9932"/>
                    <a:gd name="connsiteX74" fmla="*/ 1718 w 9972"/>
                    <a:gd name="connsiteY74" fmla="*/ 5978 h 9932"/>
                    <a:gd name="connsiteX75" fmla="*/ 1718 w 9972"/>
                    <a:gd name="connsiteY75" fmla="*/ 5926 h 9932"/>
                    <a:gd name="connsiteX76" fmla="*/ 1773 w 9972"/>
                    <a:gd name="connsiteY76" fmla="*/ 5841 h 9932"/>
                    <a:gd name="connsiteX77" fmla="*/ 1662 w 9972"/>
                    <a:gd name="connsiteY77" fmla="*/ 5714 h 9932"/>
                    <a:gd name="connsiteX78" fmla="*/ 1579 w 9972"/>
                    <a:gd name="connsiteY78" fmla="*/ 5628 h 9932"/>
                    <a:gd name="connsiteX79" fmla="*/ 1579 w 9972"/>
                    <a:gd name="connsiteY79" fmla="*/ 5543 h 9932"/>
                    <a:gd name="connsiteX80" fmla="*/ 1524 w 9972"/>
                    <a:gd name="connsiteY80" fmla="*/ 5454 h 9932"/>
                    <a:gd name="connsiteX81" fmla="*/ 1440 w 9972"/>
                    <a:gd name="connsiteY81" fmla="*/ 5386 h 9932"/>
                    <a:gd name="connsiteX82" fmla="*/ 1385 w 9972"/>
                    <a:gd name="connsiteY82" fmla="*/ 5263 h 9932"/>
                    <a:gd name="connsiteX83" fmla="*/ 1246 w 9972"/>
                    <a:gd name="connsiteY83" fmla="*/ 5122 h 9932"/>
                    <a:gd name="connsiteX84" fmla="*/ 1191 w 9972"/>
                    <a:gd name="connsiteY84" fmla="*/ 5054 h 9932"/>
                    <a:gd name="connsiteX85" fmla="*/ 1108 w 9972"/>
                    <a:gd name="connsiteY85" fmla="*/ 4930 h 9932"/>
                    <a:gd name="connsiteX86" fmla="*/ 1108 w 9972"/>
                    <a:gd name="connsiteY86" fmla="*/ 4879 h 9932"/>
                    <a:gd name="connsiteX87" fmla="*/ 1052 w 9972"/>
                    <a:gd name="connsiteY87" fmla="*/ 4812 h 9932"/>
                    <a:gd name="connsiteX88" fmla="*/ 997 w 9972"/>
                    <a:gd name="connsiteY88" fmla="*/ 4721 h 9932"/>
                    <a:gd name="connsiteX89" fmla="*/ 969 w 9972"/>
                    <a:gd name="connsiteY89" fmla="*/ 4672 h 9932"/>
                    <a:gd name="connsiteX90" fmla="*/ 859 w 9972"/>
                    <a:gd name="connsiteY90" fmla="*/ 4585 h 9932"/>
                    <a:gd name="connsiteX91" fmla="*/ 859 w 9972"/>
                    <a:gd name="connsiteY91" fmla="*/ 4513 h 9932"/>
                    <a:gd name="connsiteX92" fmla="*/ 914 w 9972"/>
                    <a:gd name="connsiteY92" fmla="*/ 4429 h 9932"/>
                    <a:gd name="connsiteX93" fmla="*/ 969 w 9972"/>
                    <a:gd name="connsiteY93" fmla="*/ 4376 h 9932"/>
                    <a:gd name="connsiteX94" fmla="*/ 997 w 9972"/>
                    <a:gd name="connsiteY94" fmla="*/ 4376 h 9932"/>
                    <a:gd name="connsiteX95" fmla="*/ 1052 w 9972"/>
                    <a:gd name="connsiteY95" fmla="*/ 4304 h 9932"/>
                    <a:gd name="connsiteX96" fmla="*/ 1164 w 9972"/>
                    <a:gd name="connsiteY96" fmla="*/ 4304 h 9932"/>
                    <a:gd name="connsiteX97" fmla="*/ 1164 w 9972"/>
                    <a:gd name="connsiteY97" fmla="*/ 4304 h 9932"/>
                    <a:gd name="connsiteX98" fmla="*/ 1191 w 9972"/>
                    <a:gd name="connsiteY98" fmla="*/ 4217 h 9932"/>
                    <a:gd name="connsiteX99" fmla="*/ 1191 w 9972"/>
                    <a:gd name="connsiteY99" fmla="*/ 4168 h 9932"/>
                    <a:gd name="connsiteX100" fmla="*/ 1246 w 9972"/>
                    <a:gd name="connsiteY100" fmla="*/ 4129 h 9932"/>
                    <a:gd name="connsiteX101" fmla="*/ 1191 w 9972"/>
                    <a:gd name="connsiteY101" fmla="*/ 4061 h 9932"/>
                    <a:gd name="connsiteX102" fmla="*/ 1191 w 9972"/>
                    <a:gd name="connsiteY102" fmla="*/ 4043 h 9932"/>
                    <a:gd name="connsiteX103" fmla="*/ 1164 w 9972"/>
                    <a:gd name="connsiteY103" fmla="*/ 4010 h 9932"/>
                    <a:gd name="connsiteX104" fmla="*/ 1164 w 9972"/>
                    <a:gd name="connsiteY104" fmla="*/ 3959 h 9932"/>
                    <a:gd name="connsiteX105" fmla="*/ 997 w 9972"/>
                    <a:gd name="connsiteY105" fmla="*/ 3885 h 9932"/>
                    <a:gd name="connsiteX106" fmla="*/ 859 w 9972"/>
                    <a:gd name="connsiteY106" fmla="*/ 3851 h 9932"/>
                    <a:gd name="connsiteX107" fmla="*/ 831 w 9972"/>
                    <a:gd name="connsiteY107" fmla="*/ 3800 h 9932"/>
                    <a:gd name="connsiteX108" fmla="*/ 775 w 9972"/>
                    <a:gd name="connsiteY108" fmla="*/ 3746 h 9932"/>
                    <a:gd name="connsiteX109" fmla="*/ 720 w 9972"/>
                    <a:gd name="connsiteY109" fmla="*/ 3678 h 9932"/>
                    <a:gd name="connsiteX110" fmla="*/ 720 w 9972"/>
                    <a:gd name="connsiteY110" fmla="*/ 3468 h 9932"/>
                    <a:gd name="connsiteX111" fmla="*/ 720 w 9972"/>
                    <a:gd name="connsiteY111" fmla="*/ 3380 h 9932"/>
                    <a:gd name="connsiteX112" fmla="*/ 775 w 9972"/>
                    <a:gd name="connsiteY112" fmla="*/ 3294 h 9932"/>
                    <a:gd name="connsiteX113" fmla="*/ 775 w 9972"/>
                    <a:gd name="connsiteY113" fmla="*/ 3209 h 9932"/>
                    <a:gd name="connsiteX114" fmla="*/ 775 w 9972"/>
                    <a:gd name="connsiteY114" fmla="*/ 3099 h 9932"/>
                    <a:gd name="connsiteX115" fmla="*/ 775 w 9972"/>
                    <a:gd name="connsiteY115" fmla="*/ 3051 h 9932"/>
                    <a:gd name="connsiteX116" fmla="*/ 831 w 9972"/>
                    <a:gd name="connsiteY116" fmla="*/ 2999 h 9932"/>
                    <a:gd name="connsiteX117" fmla="*/ 914 w 9972"/>
                    <a:gd name="connsiteY117" fmla="*/ 3051 h 9932"/>
                    <a:gd name="connsiteX118" fmla="*/ 969 w 9972"/>
                    <a:gd name="connsiteY118" fmla="*/ 3099 h 9932"/>
                    <a:gd name="connsiteX119" fmla="*/ 969 w 9972"/>
                    <a:gd name="connsiteY119" fmla="*/ 3173 h 9932"/>
                    <a:gd name="connsiteX120" fmla="*/ 997 w 9972"/>
                    <a:gd name="connsiteY120" fmla="*/ 3209 h 9932"/>
                    <a:gd name="connsiteX121" fmla="*/ 1108 w 9972"/>
                    <a:gd name="connsiteY121" fmla="*/ 3259 h 9932"/>
                    <a:gd name="connsiteX122" fmla="*/ 1108 w 9972"/>
                    <a:gd name="connsiteY122" fmla="*/ 3313 h 9932"/>
                    <a:gd name="connsiteX123" fmla="*/ 1164 w 9972"/>
                    <a:gd name="connsiteY123" fmla="*/ 3347 h 9932"/>
                    <a:gd name="connsiteX124" fmla="*/ 1191 w 9972"/>
                    <a:gd name="connsiteY124" fmla="*/ 3294 h 9932"/>
                    <a:gd name="connsiteX125" fmla="*/ 1164 w 9972"/>
                    <a:gd name="connsiteY125" fmla="*/ 3227 h 9932"/>
                    <a:gd name="connsiteX126" fmla="*/ 1164 w 9972"/>
                    <a:gd name="connsiteY126" fmla="*/ 3137 h 9932"/>
                    <a:gd name="connsiteX127" fmla="*/ 1164 w 9972"/>
                    <a:gd name="connsiteY127" fmla="*/ 3083 h 9932"/>
                    <a:gd name="connsiteX128" fmla="*/ 1164 w 9972"/>
                    <a:gd name="connsiteY128" fmla="*/ 3017 h 9932"/>
                    <a:gd name="connsiteX129" fmla="*/ 1191 w 9972"/>
                    <a:gd name="connsiteY129" fmla="*/ 2964 h 9932"/>
                    <a:gd name="connsiteX130" fmla="*/ 1301 w 9972"/>
                    <a:gd name="connsiteY130" fmla="*/ 2893 h 9932"/>
                    <a:gd name="connsiteX131" fmla="*/ 1440 w 9972"/>
                    <a:gd name="connsiteY131" fmla="*/ 2841 h 9932"/>
                    <a:gd name="connsiteX132" fmla="*/ 1495 w 9972"/>
                    <a:gd name="connsiteY132" fmla="*/ 2792 h 9932"/>
                    <a:gd name="connsiteX133" fmla="*/ 1440 w 9972"/>
                    <a:gd name="connsiteY133" fmla="*/ 2685 h 9932"/>
                    <a:gd name="connsiteX134" fmla="*/ 1301 w 9972"/>
                    <a:gd name="connsiteY134" fmla="*/ 2630 h 9932"/>
                    <a:gd name="connsiteX135" fmla="*/ 1164 w 9972"/>
                    <a:gd name="connsiteY135" fmla="*/ 2630 h 9932"/>
                    <a:gd name="connsiteX136" fmla="*/ 1108 w 9972"/>
                    <a:gd name="connsiteY136" fmla="*/ 2597 h 9932"/>
                    <a:gd name="connsiteX137" fmla="*/ 1052 w 9972"/>
                    <a:gd name="connsiteY137" fmla="*/ 2597 h 9932"/>
                    <a:gd name="connsiteX138" fmla="*/ 969 w 9972"/>
                    <a:gd name="connsiteY138" fmla="*/ 2669 h 9932"/>
                    <a:gd name="connsiteX139" fmla="*/ 969 w 9972"/>
                    <a:gd name="connsiteY139" fmla="*/ 2720 h 9932"/>
                    <a:gd name="connsiteX140" fmla="*/ 914 w 9972"/>
                    <a:gd name="connsiteY140" fmla="*/ 2754 h 9932"/>
                    <a:gd name="connsiteX141" fmla="*/ 914 w 9972"/>
                    <a:gd name="connsiteY141" fmla="*/ 2807 h 9932"/>
                    <a:gd name="connsiteX142" fmla="*/ 914 w 9972"/>
                    <a:gd name="connsiteY142" fmla="*/ 2807 h 9932"/>
                    <a:gd name="connsiteX143" fmla="*/ 914 w 9972"/>
                    <a:gd name="connsiteY143" fmla="*/ 2841 h 9932"/>
                    <a:gd name="connsiteX144" fmla="*/ 859 w 9972"/>
                    <a:gd name="connsiteY144" fmla="*/ 2877 h 9932"/>
                    <a:gd name="connsiteX145" fmla="*/ 859 w 9972"/>
                    <a:gd name="connsiteY145" fmla="*/ 2877 h 9932"/>
                    <a:gd name="connsiteX146" fmla="*/ 831 w 9972"/>
                    <a:gd name="connsiteY146" fmla="*/ 2841 h 9932"/>
                    <a:gd name="connsiteX147" fmla="*/ 775 w 9972"/>
                    <a:gd name="connsiteY147" fmla="*/ 2841 h 9932"/>
                    <a:gd name="connsiteX148" fmla="*/ 665 w 9972"/>
                    <a:gd name="connsiteY148" fmla="*/ 2754 h 9932"/>
                    <a:gd name="connsiteX149" fmla="*/ 526 w 9972"/>
                    <a:gd name="connsiteY149" fmla="*/ 2720 h 9932"/>
                    <a:gd name="connsiteX150" fmla="*/ 499 w 9972"/>
                    <a:gd name="connsiteY150" fmla="*/ 2669 h 9932"/>
                    <a:gd name="connsiteX151" fmla="*/ 443 w 9972"/>
                    <a:gd name="connsiteY151" fmla="*/ 2597 h 9932"/>
                    <a:gd name="connsiteX152" fmla="*/ 387 w 9972"/>
                    <a:gd name="connsiteY152" fmla="*/ 2547 h 9932"/>
                    <a:gd name="connsiteX153" fmla="*/ 387 w 9972"/>
                    <a:gd name="connsiteY153" fmla="*/ 2460 h 9932"/>
                    <a:gd name="connsiteX154" fmla="*/ 499 w 9972"/>
                    <a:gd name="connsiteY154" fmla="*/ 2390 h 9932"/>
                    <a:gd name="connsiteX155" fmla="*/ 499 w 9972"/>
                    <a:gd name="connsiteY155" fmla="*/ 2302 h 9932"/>
                    <a:gd name="connsiteX156" fmla="*/ 443 w 9972"/>
                    <a:gd name="connsiteY156" fmla="*/ 2214 h 9932"/>
                    <a:gd name="connsiteX157" fmla="*/ 387 w 9972"/>
                    <a:gd name="connsiteY157" fmla="*/ 2180 h 9932"/>
                    <a:gd name="connsiteX158" fmla="*/ 332 w 9972"/>
                    <a:gd name="connsiteY158" fmla="*/ 2094 h 9932"/>
                    <a:gd name="connsiteX159" fmla="*/ 305 w 9972"/>
                    <a:gd name="connsiteY159" fmla="*/ 2039 h 9932"/>
                    <a:gd name="connsiteX160" fmla="*/ 250 w 9972"/>
                    <a:gd name="connsiteY160" fmla="*/ 2006 h 9932"/>
                    <a:gd name="connsiteX161" fmla="*/ 250 w 9972"/>
                    <a:gd name="connsiteY161" fmla="*/ 1917 h 9932"/>
                    <a:gd name="connsiteX162" fmla="*/ 193 w 9972"/>
                    <a:gd name="connsiteY162" fmla="*/ 1882 h 9932"/>
                    <a:gd name="connsiteX163" fmla="*/ 138 w 9972"/>
                    <a:gd name="connsiteY163" fmla="*/ 1833 h 9932"/>
                    <a:gd name="connsiteX164" fmla="*/ 111 w 9972"/>
                    <a:gd name="connsiteY164" fmla="*/ 1760 h 9932"/>
                    <a:gd name="connsiteX165" fmla="*/ 111 w 9972"/>
                    <a:gd name="connsiteY165" fmla="*/ 1725 h 9932"/>
                    <a:gd name="connsiteX166" fmla="*/ 55 w 9972"/>
                    <a:gd name="connsiteY166" fmla="*/ 1675 h 9932"/>
                    <a:gd name="connsiteX167" fmla="*/ 0 w 9972"/>
                    <a:gd name="connsiteY167" fmla="*/ 1606 h 9932"/>
                    <a:gd name="connsiteX168" fmla="*/ 0 w 9972"/>
                    <a:gd name="connsiteY168" fmla="*/ 1552 h 9932"/>
                    <a:gd name="connsiteX169" fmla="*/ 0 w 9972"/>
                    <a:gd name="connsiteY169" fmla="*/ 1500 h 9932"/>
                    <a:gd name="connsiteX170" fmla="*/ 55 w 9972"/>
                    <a:gd name="connsiteY170" fmla="*/ 1431 h 9932"/>
                    <a:gd name="connsiteX171" fmla="*/ 55 w 9972"/>
                    <a:gd name="connsiteY171" fmla="*/ 1344 h 9932"/>
                    <a:gd name="connsiteX172" fmla="*/ 111 w 9972"/>
                    <a:gd name="connsiteY172" fmla="*/ 1292 h 9932"/>
                    <a:gd name="connsiteX173" fmla="*/ 138 w 9972"/>
                    <a:gd name="connsiteY173" fmla="*/ 1184 h 9932"/>
                    <a:gd name="connsiteX174" fmla="*/ 138 w 9972"/>
                    <a:gd name="connsiteY174" fmla="*/ 1081 h 9932"/>
                    <a:gd name="connsiteX175" fmla="*/ 138 w 9972"/>
                    <a:gd name="connsiteY175" fmla="*/ 1013 h 9932"/>
                    <a:gd name="connsiteX176" fmla="*/ 138 w 9972"/>
                    <a:gd name="connsiteY176" fmla="*/ 960 h 9932"/>
                    <a:gd name="connsiteX177" fmla="*/ 138 w 9972"/>
                    <a:gd name="connsiteY177" fmla="*/ 858 h 9932"/>
                    <a:gd name="connsiteX178" fmla="*/ 193 w 9972"/>
                    <a:gd name="connsiteY178" fmla="*/ 804 h 9932"/>
                    <a:gd name="connsiteX179" fmla="*/ 250 w 9972"/>
                    <a:gd name="connsiteY179" fmla="*/ 767 h 9932"/>
                    <a:gd name="connsiteX180" fmla="*/ 305 w 9972"/>
                    <a:gd name="connsiteY180" fmla="*/ 748 h 9932"/>
                    <a:gd name="connsiteX181" fmla="*/ 305 w 9972"/>
                    <a:gd name="connsiteY181" fmla="*/ 682 h 9932"/>
                    <a:gd name="connsiteX182" fmla="*/ 250 w 9972"/>
                    <a:gd name="connsiteY182" fmla="*/ 630 h 9932"/>
                    <a:gd name="connsiteX183" fmla="*/ 193 w 9972"/>
                    <a:gd name="connsiteY183" fmla="*/ 559 h 9932"/>
                    <a:gd name="connsiteX184" fmla="*/ 193 w 9972"/>
                    <a:gd name="connsiteY184" fmla="*/ 507 h 9932"/>
                    <a:gd name="connsiteX185" fmla="*/ 193 w 9972"/>
                    <a:gd name="connsiteY185" fmla="*/ 387 h 9932"/>
                    <a:gd name="connsiteX186" fmla="*/ 111 w 9972"/>
                    <a:gd name="connsiteY186" fmla="*/ 332 h 9932"/>
                    <a:gd name="connsiteX187" fmla="*/ 55 w 9972"/>
                    <a:gd name="connsiteY187" fmla="*/ 230 h 9932"/>
                    <a:gd name="connsiteX188" fmla="*/ 111 w 9972"/>
                    <a:gd name="connsiteY188" fmla="*/ 212 h 9932"/>
                    <a:gd name="connsiteX189" fmla="*/ 55 w 9972"/>
                    <a:gd name="connsiteY189" fmla="*/ 177 h 9932"/>
                    <a:gd name="connsiteX190" fmla="*/ 55 w 9972"/>
                    <a:gd name="connsiteY190" fmla="*/ 16 h 9932"/>
                    <a:gd name="connsiteX191" fmla="*/ 0 w 9972"/>
                    <a:gd name="connsiteY191" fmla="*/ 0 h 9932"/>
                    <a:gd name="connsiteX192" fmla="*/ 6758 w 9972"/>
                    <a:gd name="connsiteY192" fmla="*/ 4721 h 9932"/>
                    <a:gd name="connsiteX193" fmla="*/ 7146 w 9972"/>
                    <a:gd name="connsiteY193" fmla="*/ 5176 h 9932"/>
                    <a:gd name="connsiteX194" fmla="*/ 7479 w 9972"/>
                    <a:gd name="connsiteY194" fmla="*/ 5507 h 9932"/>
                    <a:gd name="connsiteX195" fmla="*/ 7811 w 9972"/>
                    <a:gd name="connsiteY195" fmla="*/ 5841 h 9932"/>
                    <a:gd name="connsiteX196" fmla="*/ 8670 w 9972"/>
                    <a:gd name="connsiteY196" fmla="*/ 6677 h 9932"/>
                    <a:gd name="connsiteX197" fmla="*/ 8919 w 9972"/>
                    <a:gd name="connsiteY197" fmla="*/ 6935 h 9932"/>
                    <a:gd name="connsiteX198" fmla="*/ 9141 w 9972"/>
                    <a:gd name="connsiteY198" fmla="*/ 7163 h 9932"/>
                    <a:gd name="connsiteX199" fmla="*/ 9307 w 9972"/>
                    <a:gd name="connsiteY199" fmla="*/ 7301 h 9932"/>
                    <a:gd name="connsiteX200" fmla="*/ 9446 w 9972"/>
                    <a:gd name="connsiteY200" fmla="*/ 7423 h 9932"/>
                    <a:gd name="connsiteX201" fmla="*/ 9473 w 9972"/>
                    <a:gd name="connsiteY201" fmla="*/ 7510 h 9932"/>
                    <a:gd name="connsiteX202" fmla="*/ 9529 w 9972"/>
                    <a:gd name="connsiteY202" fmla="*/ 7581 h 9932"/>
                    <a:gd name="connsiteX203" fmla="*/ 9529 w 9972"/>
                    <a:gd name="connsiteY203" fmla="*/ 7685 h 9932"/>
                    <a:gd name="connsiteX204" fmla="*/ 9639 w 9972"/>
                    <a:gd name="connsiteY204" fmla="*/ 7878 h 9932"/>
                    <a:gd name="connsiteX205" fmla="*/ 9667 w 9972"/>
                    <a:gd name="connsiteY205" fmla="*/ 7964 h 9932"/>
                    <a:gd name="connsiteX206" fmla="*/ 9723 w 9972"/>
                    <a:gd name="connsiteY206" fmla="*/ 8015 h 9932"/>
                    <a:gd name="connsiteX207" fmla="*/ 9806 w 9972"/>
                    <a:gd name="connsiteY207" fmla="*/ 8122 h 9932"/>
                    <a:gd name="connsiteX208" fmla="*/ 9917 w 9972"/>
                    <a:gd name="connsiteY208" fmla="*/ 8173 h 9932"/>
                    <a:gd name="connsiteX209" fmla="*/ 9972 w 9972"/>
                    <a:gd name="connsiteY209" fmla="*/ 8259 h 9932"/>
                    <a:gd name="connsiteX210" fmla="*/ 9972 w 9972"/>
                    <a:gd name="connsiteY210" fmla="*/ 8328 h 9932"/>
                    <a:gd name="connsiteX211" fmla="*/ 9972 w 9972"/>
                    <a:gd name="connsiteY211" fmla="*/ 8383 h 9932"/>
                    <a:gd name="connsiteX212" fmla="*/ 9917 w 9972"/>
                    <a:gd name="connsiteY212" fmla="*/ 8417 h 9932"/>
                    <a:gd name="connsiteX213" fmla="*/ 9806 w 9972"/>
                    <a:gd name="connsiteY213" fmla="*/ 8432 h 9932"/>
                    <a:gd name="connsiteX214" fmla="*/ 9723 w 9972"/>
                    <a:gd name="connsiteY214" fmla="*/ 8469 h 9932"/>
                    <a:gd name="connsiteX215" fmla="*/ 9639 w 9972"/>
                    <a:gd name="connsiteY215" fmla="*/ 8502 h 9932"/>
                    <a:gd name="connsiteX216" fmla="*/ 9529 w 9972"/>
                    <a:gd name="connsiteY216" fmla="*/ 8554 h 9932"/>
                    <a:gd name="connsiteX217" fmla="*/ 9473 w 9972"/>
                    <a:gd name="connsiteY217" fmla="*/ 8627 h 9932"/>
                    <a:gd name="connsiteX218" fmla="*/ 9390 w 9972"/>
                    <a:gd name="connsiteY218" fmla="*/ 8627 h 9932"/>
                    <a:gd name="connsiteX219" fmla="*/ 9334 w 9972"/>
                    <a:gd name="connsiteY219" fmla="*/ 8678 h 9932"/>
                    <a:gd name="connsiteX220" fmla="*/ 9334 w 9972"/>
                    <a:gd name="connsiteY220" fmla="*/ 8748 h 9932"/>
                    <a:gd name="connsiteX221" fmla="*/ 9334 w 9972"/>
                    <a:gd name="connsiteY221" fmla="*/ 8835 h 9932"/>
                    <a:gd name="connsiteX222" fmla="*/ 9334 w 9972"/>
                    <a:gd name="connsiteY222" fmla="*/ 8885 h 9932"/>
                    <a:gd name="connsiteX223" fmla="*/ 9252 w 9972"/>
                    <a:gd name="connsiteY223" fmla="*/ 8957 h 9932"/>
                    <a:gd name="connsiteX224" fmla="*/ 9252 w 9972"/>
                    <a:gd name="connsiteY224" fmla="*/ 9009 h 9932"/>
                    <a:gd name="connsiteX225" fmla="*/ 9252 w 9972"/>
                    <a:gd name="connsiteY225" fmla="*/ 9047 h 9932"/>
                    <a:gd name="connsiteX226" fmla="*/ 9197 w 9972"/>
                    <a:gd name="connsiteY226" fmla="*/ 9078 h 9932"/>
                    <a:gd name="connsiteX227" fmla="*/ 9141 w 9972"/>
                    <a:gd name="connsiteY227" fmla="*/ 9096 h 9932"/>
                    <a:gd name="connsiteX228" fmla="*/ 9113 w 9972"/>
                    <a:gd name="connsiteY228" fmla="*/ 9129 h 9932"/>
                    <a:gd name="connsiteX229" fmla="*/ 9058 w 9972"/>
                    <a:gd name="connsiteY229" fmla="*/ 9166 h 9932"/>
                    <a:gd name="connsiteX230" fmla="*/ 9003 w 9972"/>
                    <a:gd name="connsiteY230" fmla="*/ 9182 h 9932"/>
                    <a:gd name="connsiteX231" fmla="*/ 8919 w 9972"/>
                    <a:gd name="connsiteY231" fmla="*/ 9217 h 9932"/>
                    <a:gd name="connsiteX232" fmla="*/ 8864 w 9972"/>
                    <a:gd name="connsiteY232" fmla="*/ 9255 h 9932"/>
                    <a:gd name="connsiteX233" fmla="*/ 8864 w 9972"/>
                    <a:gd name="connsiteY233" fmla="*/ 9288 h 9932"/>
                    <a:gd name="connsiteX234" fmla="*/ 8864 w 9972"/>
                    <a:gd name="connsiteY234" fmla="*/ 9306 h 9932"/>
                    <a:gd name="connsiteX235" fmla="*/ 8864 w 9972"/>
                    <a:gd name="connsiteY235" fmla="*/ 9340 h 9932"/>
                    <a:gd name="connsiteX236" fmla="*/ 8919 w 9972"/>
                    <a:gd name="connsiteY236" fmla="*/ 9373 h 9932"/>
                    <a:gd name="connsiteX237" fmla="*/ 8864 w 9972"/>
                    <a:gd name="connsiteY237" fmla="*/ 9428 h 9932"/>
                    <a:gd name="connsiteX238" fmla="*/ 8809 w 9972"/>
                    <a:gd name="connsiteY238" fmla="*/ 9497 h 9932"/>
                    <a:gd name="connsiteX239" fmla="*/ 8809 w 9972"/>
                    <a:gd name="connsiteY239" fmla="*/ 9518 h 9932"/>
                    <a:gd name="connsiteX240" fmla="*/ 8919 w 9972"/>
                    <a:gd name="connsiteY240" fmla="*/ 9549 h 9932"/>
                    <a:gd name="connsiteX241" fmla="*/ 8947 w 9972"/>
                    <a:gd name="connsiteY241" fmla="*/ 9618 h 9932"/>
                    <a:gd name="connsiteX242" fmla="*/ 9003 w 9972"/>
                    <a:gd name="connsiteY242" fmla="*/ 9637 h 9932"/>
                    <a:gd name="connsiteX243" fmla="*/ 9113 w 9972"/>
                    <a:gd name="connsiteY243" fmla="*/ 9669 h 9932"/>
                    <a:gd name="connsiteX244" fmla="*/ 9113 w 9972"/>
                    <a:gd name="connsiteY244" fmla="*/ 9706 h 9932"/>
                    <a:gd name="connsiteX245" fmla="*/ 9113 w 9972"/>
                    <a:gd name="connsiteY245" fmla="*/ 9721 h 9932"/>
                    <a:gd name="connsiteX246" fmla="*/ 9113 w 9972"/>
                    <a:gd name="connsiteY246" fmla="*/ 9758 h 9932"/>
                    <a:gd name="connsiteX247" fmla="*/ 9058 w 9972"/>
                    <a:gd name="connsiteY247" fmla="*/ 9828 h 9932"/>
                    <a:gd name="connsiteX248" fmla="*/ 9003 w 9972"/>
                    <a:gd name="connsiteY248" fmla="*/ 9846 h 9932"/>
                    <a:gd name="connsiteX249" fmla="*/ 8947 w 9972"/>
                    <a:gd name="connsiteY249" fmla="*/ 9879 h 9932"/>
                    <a:gd name="connsiteX250" fmla="*/ 8919 w 9972"/>
                    <a:gd name="connsiteY250" fmla="*/ 9917 h 9932"/>
                    <a:gd name="connsiteX251" fmla="*/ 8864 w 9972"/>
                    <a:gd name="connsiteY251" fmla="*/ 9917 h 9932"/>
                    <a:gd name="connsiteX252" fmla="*/ 8809 w 9972"/>
                    <a:gd name="connsiteY252" fmla="*/ 9879 h 9932"/>
                    <a:gd name="connsiteX253" fmla="*/ 8780 w 9972"/>
                    <a:gd name="connsiteY253" fmla="*/ 9879 h 9932"/>
                    <a:gd name="connsiteX254" fmla="*/ 8670 w 9972"/>
                    <a:gd name="connsiteY254" fmla="*/ 9879 h 9932"/>
                    <a:gd name="connsiteX255" fmla="*/ 8670 w 9972"/>
                    <a:gd name="connsiteY255" fmla="*/ 9917 h 9932"/>
                    <a:gd name="connsiteX256" fmla="*/ 8615 w 9972"/>
                    <a:gd name="connsiteY256" fmla="*/ 9917 h 9932"/>
                    <a:gd name="connsiteX257" fmla="*/ 8587 w 9972"/>
                    <a:gd name="connsiteY257" fmla="*/ 9932 h 9932"/>
                    <a:gd name="connsiteX258" fmla="*/ 8531 w 9972"/>
                    <a:gd name="connsiteY258" fmla="*/ 9932 h 9932"/>
                    <a:gd name="connsiteX0" fmla="*/ 8555 w 10000"/>
                    <a:gd name="connsiteY0" fmla="*/ 9984 h 9984"/>
                    <a:gd name="connsiteX1" fmla="*/ 8306 w 10000"/>
                    <a:gd name="connsiteY1" fmla="*/ 9984 h 9984"/>
                    <a:gd name="connsiteX2" fmla="*/ 8167 w 10000"/>
                    <a:gd name="connsiteY2" fmla="*/ 9984 h 9984"/>
                    <a:gd name="connsiteX3" fmla="*/ 8027 w 10000"/>
                    <a:gd name="connsiteY3" fmla="*/ 9931 h 9984"/>
                    <a:gd name="connsiteX4" fmla="*/ 7833 w 10000"/>
                    <a:gd name="connsiteY4" fmla="*/ 9931 h 9984"/>
                    <a:gd name="connsiteX5" fmla="*/ 7611 w 10000"/>
                    <a:gd name="connsiteY5" fmla="*/ 9931 h 9984"/>
                    <a:gd name="connsiteX6" fmla="*/ 7362 w 10000"/>
                    <a:gd name="connsiteY6" fmla="*/ 9879 h 9984"/>
                    <a:gd name="connsiteX7" fmla="*/ 7166 w 10000"/>
                    <a:gd name="connsiteY7" fmla="*/ 9847 h 9984"/>
                    <a:gd name="connsiteX8" fmla="*/ 6944 w 10000"/>
                    <a:gd name="connsiteY8" fmla="*/ 9847 h 9984"/>
                    <a:gd name="connsiteX9" fmla="*/ 6695 w 10000"/>
                    <a:gd name="connsiteY9" fmla="*/ 9847 h 9984"/>
                    <a:gd name="connsiteX10" fmla="*/ 6500 w 10000"/>
                    <a:gd name="connsiteY10" fmla="*/ 9809 h 9984"/>
                    <a:gd name="connsiteX11" fmla="*/ 6361 w 10000"/>
                    <a:gd name="connsiteY11" fmla="*/ 9772 h 9984"/>
                    <a:gd name="connsiteX12" fmla="*/ 6166 w 10000"/>
                    <a:gd name="connsiteY12" fmla="*/ 9772 h 9984"/>
                    <a:gd name="connsiteX13" fmla="*/ 6028 w 10000"/>
                    <a:gd name="connsiteY13" fmla="*/ 9756 h 9984"/>
                    <a:gd name="connsiteX14" fmla="*/ 5917 w 10000"/>
                    <a:gd name="connsiteY14" fmla="*/ 9719 h 9984"/>
                    <a:gd name="connsiteX15" fmla="*/ 5694 w 10000"/>
                    <a:gd name="connsiteY15" fmla="*/ 9719 h 9984"/>
                    <a:gd name="connsiteX16" fmla="*/ 5584 w 10000"/>
                    <a:gd name="connsiteY16" fmla="*/ 9756 h 9984"/>
                    <a:gd name="connsiteX17" fmla="*/ 5499 w 10000"/>
                    <a:gd name="connsiteY17" fmla="*/ 9687 h 9984"/>
                    <a:gd name="connsiteX18" fmla="*/ 5499 w 10000"/>
                    <a:gd name="connsiteY18" fmla="*/ 9632 h 9984"/>
                    <a:gd name="connsiteX19" fmla="*/ 5499 w 10000"/>
                    <a:gd name="connsiteY19" fmla="*/ 9509 h 9984"/>
                    <a:gd name="connsiteX20" fmla="*/ 5499 w 10000"/>
                    <a:gd name="connsiteY20" fmla="*/ 9509 h 9984"/>
                    <a:gd name="connsiteX21" fmla="*/ 5556 w 10000"/>
                    <a:gd name="connsiteY21" fmla="*/ 9437 h 9984"/>
                    <a:gd name="connsiteX22" fmla="*/ 5556 w 10000"/>
                    <a:gd name="connsiteY22" fmla="*/ 9437 h 9984"/>
                    <a:gd name="connsiteX23" fmla="*/ 5556 w 10000"/>
                    <a:gd name="connsiteY23" fmla="*/ 9336 h 9984"/>
                    <a:gd name="connsiteX24" fmla="*/ 5556 w 10000"/>
                    <a:gd name="connsiteY24" fmla="*/ 9213 h 9984"/>
                    <a:gd name="connsiteX25" fmla="*/ 5499 w 10000"/>
                    <a:gd name="connsiteY25" fmla="*/ 9093 h 9984"/>
                    <a:gd name="connsiteX26" fmla="*/ 5499 w 10000"/>
                    <a:gd name="connsiteY26" fmla="*/ 9020 h 9984"/>
                    <a:gd name="connsiteX27" fmla="*/ 5417 w 10000"/>
                    <a:gd name="connsiteY27" fmla="*/ 8930 h 9984"/>
                    <a:gd name="connsiteX28" fmla="*/ 5361 w 10000"/>
                    <a:gd name="connsiteY28" fmla="*/ 8842 h 9984"/>
                    <a:gd name="connsiteX29" fmla="*/ 5223 w 10000"/>
                    <a:gd name="connsiteY29" fmla="*/ 8757 h 9984"/>
                    <a:gd name="connsiteX30" fmla="*/ 5083 w 10000"/>
                    <a:gd name="connsiteY30" fmla="*/ 8633 h 9984"/>
                    <a:gd name="connsiteX31" fmla="*/ 4917 w 10000"/>
                    <a:gd name="connsiteY31" fmla="*/ 8544 h 9984"/>
                    <a:gd name="connsiteX32" fmla="*/ 4834 w 10000"/>
                    <a:gd name="connsiteY32" fmla="*/ 8388 h 9984"/>
                    <a:gd name="connsiteX33" fmla="*/ 4694 w 10000"/>
                    <a:gd name="connsiteY33" fmla="*/ 8266 h 9984"/>
                    <a:gd name="connsiteX34" fmla="*/ 4583 w 10000"/>
                    <a:gd name="connsiteY34" fmla="*/ 8213 h 9984"/>
                    <a:gd name="connsiteX35" fmla="*/ 4361 w 10000"/>
                    <a:gd name="connsiteY35" fmla="*/ 8178 h 9984"/>
                    <a:gd name="connsiteX36" fmla="*/ 4306 w 10000"/>
                    <a:gd name="connsiteY36" fmla="*/ 8124 h 9984"/>
                    <a:gd name="connsiteX37" fmla="*/ 4306 w 10000"/>
                    <a:gd name="connsiteY37" fmla="*/ 8035 h 9984"/>
                    <a:gd name="connsiteX38" fmla="*/ 4306 w 10000"/>
                    <a:gd name="connsiteY38" fmla="*/ 7967 h 9984"/>
                    <a:gd name="connsiteX39" fmla="*/ 4306 w 10000"/>
                    <a:gd name="connsiteY39" fmla="*/ 7916 h 9984"/>
                    <a:gd name="connsiteX40" fmla="*/ 4306 w 10000"/>
                    <a:gd name="connsiteY40" fmla="*/ 7916 h 9984"/>
                    <a:gd name="connsiteX41" fmla="*/ 4250 w 10000"/>
                    <a:gd name="connsiteY41" fmla="*/ 7844 h 9984"/>
                    <a:gd name="connsiteX42" fmla="*/ 4250 w 10000"/>
                    <a:gd name="connsiteY42" fmla="*/ 7824 h 9984"/>
                    <a:gd name="connsiteX43" fmla="*/ 4250 w 10000"/>
                    <a:gd name="connsiteY43" fmla="*/ 7824 h 9984"/>
                    <a:gd name="connsiteX44" fmla="*/ 4167 w 10000"/>
                    <a:gd name="connsiteY44" fmla="*/ 7791 h 9984"/>
                    <a:gd name="connsiteX45" fmla="*/ 4055 w 10000"/>
                    <a:gd name="connsiteY45" fmla="*/ 7753 h 9984"/>
                    <a:gd name="connsiteX46" fmla="*/ 3972 w 10000"/>
                    <a:gd name="connsiteY46" fmla="*/ 7791 h 9984"/>
                    <a:gd name="connsiteX47" fmla="*/ 3888 w 10000"/>
                    <a:gd name="connsiteY47" fmla="*/ 7824 h 9984"/>
                    <a:gd name="connsiteX48" fmla="*/ 3833 w 10000"/>
                    <a:gd name="connsiteY48" fmla="*/ 7753 h 9984"/>
                    <a:gd name="connsiteX49" fmla="*/ 3556 w 10000"/>
                    <a:gd name="connsiteY49" fmla="*/ 7617 h 9984"/>
                    <a:gd name="connsiteX50" fmla="*/ 3361 w 10000"/>
                    <a:gd name="connsiteY50" fmla="*/ 7511 h 9984"/>
                    <a:gd name="connsiteX51" fmla="*/ 3361 w 10000"/>
                    <a:gd name="connsiteY51" fmla="*/ 7458 h 9984"/>
                    <a:gd name="connsiteX52" fmla="*/ 3250 w 10000"/>
                    <a:gd name="connsiteY52" fmla="*/ 7403 h 9984"/>
                    <a:gd name="connsiteX53" fmla="*/ 3111 w 10000"/>
                    <a:gd name="connsiteY53" fmla="*/ 7302 h 9984"/>
                    <a:gd name="connsiteX54" fmla="*/ 2971 w 10000"/>
                    <a:gd name="connsiteY54" fmla="*/ 7196 h 9984"/>
                    <a:gd name="connsiteX55" fmla="*/ 2834 w 10000"/>
                    <a:gd name="connsiteY55" fmla="*/ 7160 h 9984"/>
                    <a:gd name="connsiteX56" fmla="*/ 2722 w 10000"/>
                    <a:gd name="connsiteY56" fmla="*/ 7160 h 9984"/>
                    <a:gd name="connsiteX57" fmla="*/ 2639 w 10000"/>
                    <a:gd name="connsiteY57" fmla="*/ 7160 h 9984"/>
                    <a:gd name="connsiteX58" fmla="*/ 2500 w 10000"/>
                    <a:gd name="connsiteY58" fmla="*/ 7090 h 9984"/>
                    <a:gd name="connsiteX59" fmla="*/ 2305 w 10000"/>
                    <a:gd name="connsiteY59" fmla="*/ 6966 h 9984"/>
                    <a:gd name="connsiteX60" fmla="*/ 2166 w 10000"/>
                    <a:gd name="connsiteY60" fmla="*/ 6914 h 9984"/>
                    <a:gd name="connsiteX61" fmla="*/ 1973 w 10000"/>
                    <a:gd name="connsiteY61" fmla="*/ 6877 h 9984"/>
                    <a:gd name="connsiteX62" fmla="*/ 1833 w 10000"/>
                    <a:gd name="connsiteY62" fmla="*/ 6828 h 9984"/>
                    <a:gd name="connsiteX63" fmla="*/ 1778 w 10000"/>
                    <a:gd name="connsiteY63" fmla="*/ 6757 h 9984"/>
                    <a:gd name="connsiteX64" fmla="*/ 1778 w 10000"/>
                    <a:gd name="connsiteY64" fmla="*/ 6666 h 9984"/>
                    <a:gd name="connsiteX65" fmla="*/ 1833 w 10000"/>
                    <a:gd name="connsiteY65" fmla="*/ 6648 h 9984"/>
                    <a:gd name="connsiteX66" fmla="*/ 1833 w 10000"/>
                    <a:gd name="connsiteY66" fmla="*/ 6547 h 9984"/>
                    <a:gd name="connsiteX67" fmla="*/ 1833 w 10000"/>
                    <a:gd name="connsiteY67" fmla="*/ 6460 h 9984"/>
                    <a:gd name="connsiteX68" fmla="*/ 1833 w 10000"/>
                    <a:gd name="connsiteY68" fmla="*/ 6407 h 9984"/>
                    <a:gd name="connsiteX69" fmla="*/ 1916 w 10000"/>
                    <a:gd name="connsiteY69" fmla="*/ 6317 h 9984"/>
                    <a:gd name="connsiteX70" fmla="*/ 1973 w 10000"/>
                    <a:gd name="connsiteY70" fmla="*/ 6247 h 9984"/>
                    <a:gd name="connsiteX71" fmla="*/ 1973 w 10000"/>
                    <a:gd name="connsiteY71" fmla="*/ 6195 h 9984"/>
                    <a:gd name="connsiteX72" fmla="*/ 1916 w 10000"/>
                    <a:gd name="connsiteY72" fmla="*/ 6125 h 9984"/>
                    <a:gd name="connsiteX73" fmla="*/ 1833 w 10000"/>
                    <a:gd name="connsiteY73" fmla="*/ 6034 h 9984"/>
                    <a:gd name="connsiteX74" fmla="*/ 1723 w 10000"/>
                    <a:gd name="connsiteY74" fmla="*/ 6003 h 9984"/>
                    <a:gd name="connsiteX75" fmla="*/ 1723 w 10000"/>
                    <a:gd name="connsiteY75" fmla="*/ 5951 h 9984"/>
                    <a:gd name="connsiteX76" fmla="*/ 1778 w 10000"/>
                    <a:gd name="connsiteY76" fmla="*/ 5865 h 9984"/>
                    <a:gd name="connsiteX77" fmla="*/ 1667 w 10000"/>
                    <a:gd name="connsiteY77" fmla="*/ 5737 h 9984"/>
                    <a:gd name="connsiteX78" fmla="*/ 1583 w 10000"/>
                    <a:gd name="connsiteY78" fmla="*/ 5651 h 9984"/>
                    <a:gd name="connsiteX79" fmla="*/ 1583 w 10000"/>
                    <a:gd name="connsiteY79" fmla="*/ 5565 h 9984"/>
                    <a:gd name="connsiteX80" fmla="*/ 1528 w 10000"/>
                    <a:gd name="connsiteY80" fmla="*/ 5475 h 9984"/>
                    <a:gd name="connsiteX81" fmla="*/ 1444 w 10000"/>
                    <a:gd name="connsiteY81" fmla="*/ 5407 h 9984"/>
                    <a:gd name="connsiteX82" fmla="*/ 1389 w 10000"/>
                    <a:gd name="connsiteY82" fmla="*/ 5283 h 9984"/>
                    <a:gd name="connsiteX83" fmla="*/ 1249 w 10000"/>
                    <a:gd name="connsiteY83" fmla="*/ 5141 h 9984"/>
                    <a:gd name="connsiteX84" fmla="*/ 1194 w 10000"/>
                    <a:gd name="connsiteY84" fmla="*/ 5073 h 9984"/>
                    <a:gd name="connsiteX85" fmla="*/ 1111 w 10000"/>
                    <a:gd name="connsiteY85" fmla="*/ 4948 h 9984"/>
                    <a:gd name="connsiteX86" fmla="*/ 1111 w 10000"/>
                    <a:gd name="connsiteY86" fmla="*/ 4896 h 9984"/>
                    <a:gd name="connsiteX87" fmla="*/ 1055 w 10000"/>
                    <a:gd name="connsiteY87" fmla="*/ 4829 h 9984"/>
                    <a:gd name="connsiteX88" fmla="*/ 1000 w 10000"/>
                    <a:gd name="connsiteY88" fmla="*/ 4737 h 9984"/>
                    <a:gd name="connsiteX89" fmla="*/ 972 w 10000"/>
                    <a:gd name="connsiteY89" fmla="*/ 4688 h 9984"/>
                    <a:gd name="connsiteX90" fmla="*/ 861 w 10000"/>
                    <a:gd name="connsiteY90" fmla="*/ 4600 h 9984"/>
                    <a:gd name="connsiteX91" fmla="*/ 861 w 10000"/>
                    <a:gd name="connsiteY91" fmla="*/ 4528 h 9984"/>
                    <a:gd name="connsiteX92" fmla="*/ 917 w 10000"/>
                    <a:gd name="connsiteY92" fmla="*/ 4443 h 9984"/>
                    <a:gd name="connsiteX93" fmla="*/ 972 w 10000"/>
                    <a:gd name="connsiteY93" fmla="*/ 4390 h 9984"/>
                    <a:gd name="connsiteX94" fmla="*/ 1000 w 10000"/>
                    <a:gd name="connsiteY94" fmla="*/ 4390 h 9984"/>
                    <a:gd name="connsiteX95" fmla="*/ 1055 w 10000"/>
                    <a:gd name="connsiteY95" fmla="*/ 4317 h 9984"/>
                    <a:gd name="connsiteX96" fmla="*/ 1167 w 10000"/>
                    <a:gd name="connsiteY96" fmla="*/ 4317 h 9984"/>
                    <a:gd name="connsiteX97" fmla="*/ 1167 w 10000"/>
                    <a:gd name="connsiteY97" fmla="*/ 4317 h 9984"/>
                    <a:gd name="connsiteX98" fmla="*/ 1194 w 10000"/>
                    <a:gd name="connsiteY98" fmla="*/ 4230 h 9984"/>
                    <a:gd name="connsiteX99" fmla="*/ 1194 w 10000"/>
                    <a:gd name="connsiteY99" fmla="*/ 4181 h 9984"/>
                    <a:gd name="connsiteX100" fmla="*/ 1249 w 10000"/>
                    <a:gd name="connsiteY100" fmla="*/ 4141 h 9984"/>
                    <a:gd name="connsiteX101" fmla="*/ 1194 w 10000"/>
                    <a:gd name="connsiteY101" fmla="*/ 4073 h 9984"/>
                    <a:gd name="connsiteX102" fmla="*/ 1194 w 10000"/>
                    <a:gd name="connsiteY102" fmla="*/ 4055 h 9984"/>
                    <a:gd name="connsiteX103" fmla="*/ 1167 w 10000"/>
                    <a:gd name="connsiteY103" fmla="*/ 4021 h 9984"/>
                    <a:gd name="connsiteX104" fmla="*/ 1167 w 10000"/>
                    <a:gd name="connsiteY104" fmla="*/ 3970 h 9984"/>
                    <a:gd name="connsiteX105" fmla="*/ 1000 w 10000"/>
                    <a:gd name="connsiteY105" fmla="*/ 3896 h 9984"/>
                    <a:gd name="connsiteX106" fmla="*/ 861 w 10000"/>
                    <a:gd name="connsiteY106" fmla="*/ 3861 h 9984"/>
                    <a:gd name="connsiteX107" fmla="*/ 833 w 10000"/>
                    <a:gd name="connsiteY107" fmla="*/ 3810 h 9984"/>
                    <a:gd name="connsiteX108" fmla="*/ 777 w 10000"/>
                    <a:gd name="connsiteY108" fmla="*/ 3756 h 9984"/>
                    <a:gd name="connsiteX109" fmla="*/ 722 w 10000"/>
                    <a:gd name="connsiteY109" fmla="*/ 3687 h 9984"/>
                    <a:gd name="connsiteX110" fmla="*/ 722 w 10000"/>
                    <a:gd name="connsiteY110" fmla="*/ 3476 h 9984"/>
                    <a:gd name="connsiteX111" fmla="*/ 722 w 10000"/>
                    <a:gd name="connsiteY111" fmla="*/ 3387 h 9984"/>
                    <a:gd name="connsiteX112" fmla="*/ 777 w 10000"/>
                    <a:gd name="connsiteY112" fmla="*/ 3301 h 9984"/>
                    <a:gd name="connsiteX113" fmla="*/ 777 w 10000"/>
                    <a:gd name="connsiteY113" fmla="*/ 3215 h 9984"/>
                    <a:gd name="connsiteX114" fmla="*/ 777 w 10000"/>
                    <a:gd name="connsiteY114" fmla="*/ 3104 h 9984"/>
                    <a:gd name="connsiteX115" fmla="*/ 777 w 10000"/>
                    <a:gd name="connsiteY115" fmla="*/ 3056 h 9984"/>
                    <a:gd name="connsiteX116" fmla="*/ 833 w 10000"/>
                    <a:gd name="connsiteY116" fmla="*/ 3004 h 9984"/>
                    <a:gd name="connsiteX117" fmla="*/ 917 w 10000"/>
                    <a:gd name="connsiteY117" fmla="*/ 3056 h 9984"/>
                    <a:gd name="connsiteX118" fmla="*/ 972 w 10000"/>
                    <a:gd name="connsiteY118" fmla="*/ 3104 h 9984"/>
                    <a:gd name="connsiteX119" fmla="*/ 972 w 10000"/>
                    <a:gd name="connsiteY119" fmla="*/ 3179 h 9984"/>
                    <a:gd name="connsiteX120" fmla="*/ 1000 w 10000"/>
                    <a:gd name="connsiteY120" fmla="*/ 3215 h 9984"/>
                    <a:gd name="connsiteX121" fmla="*/ 1111 w 10000"/>
                    <a:gd name="connsiteY121" fmla="*/ 3265 h 9984"/>
                    <a:gd name="connsiteX122" fmla="*/ 1111 w 10000"/>
                    <a:gd name="connsiteY122" fmla="*/ 3320 h 9984"/>
                    <a:gd name="connsiteX123" fmla="*/ 1167 w 10000"/>
                    <a:gd name="connsiteY123" fmla="*/ 3354 h 9984"/>
                    <a:gd name="connsiteX124" fmla="*/ 1194 w 10000"/>
                    <a:gd name="connsiteY124" fmla="*/ 3301 h 9984"/>
                    <a:gd name="connsiteX125" fmla="*/ 1167 w 10000"/>
                    <a:gd name="connsiteY125" fmla="*/ 3233 h 9984"/>
                    <a:gd name="connsiteX126" fmla="*/ 1167 w 10000"/>
                    <a:gd name="connsiteY126" fmla="*/ 3142 h 9984"/>
                    <a:gd name="connsiteX127" fmla="*/ 1167 w 10000"/>
                    <a:gd name="connsiteY127" fmla="*/ 3088 h 9984"/>
                    <a:gd name="connsiteX128" fmla="*/ 1167 w 10000"/>
                    <a:gd name="connsiteY128" fmla="*/ 3022 h 9984"/>
                    <a:gd name="connsiteX129" fmla="*/ 1194 w 10000"/>
                    <a:gd name="connsiteY129" fmla="*/ 2968 h 9984"/>
                    <a:gd name="connsiteX130" fmla="*/ 1305 w 10000"/>
                    <a:gd name="connsiteY130" fmla="*/ 2897 h 9984"/>
                    <a:gd name="connsiteX131" fmla="*/ 1444 w 10000"/>
                    <a:gd name="connsiteY131" fmla="*/ 2844 h 9984"/>
                    <a:gd name="connsiteX132" fmla="*/ 1499 w 10000"/>
                    <a:gd name="connsiteY132" fmla="*/ 2795 h 9984"/>
                    <a:gd name="connsiteX133" fmla="*/ 1444 w 10000"/>
                    <a:gd name="connsiteY133" fmla="*/ 2687 h 9984"/>
                    <a:gd name="connsiteX134" fmla="*/ 1305 w 10000"/>
                    <a:gd name="connsiteY134" fmla="*/ 2632 h 9984"/>
                    <a:gd name="connsiteX135" fmla="*/ 1167 w 10000"/>
                    <a:gd name="connsiteY135" fmla="*/ 2632 h 9984"/>
                    <a:gd name="connsiteX136" fmla="*/ 1111 w 10000"/>
                    <a:gd name="connsiteY136" fmla="*/ 2599 h 9984"/>
                    <a:gd name="connsiteX137" fmla="*/ 1055 w 10000"/>
                    <a:gd name="connsiteY137" fmla="*/ 2599 h 9984"/>
                    <a:gd name="connsiteX138" fmla="*/ 972 w 10000"/>
                    <a:gd name="connsiteY138" fmla="*/ 2671 h 9984"/>
                    <a:gd name="connsiteX139" fmla="*/ 972 w 10000"/>
                    <a:gd name="connsiteY139" fmla="*/ 2723 h 9984"/>
                    <a:gd name="connsiteX140" fmla="*/ 917 w 10000"/>
                    <a:gd name="connsiteY140" fmla="*/ 2757 h 9984"/>
                    <a:gd name="connsiteX141" fmla="*/ 917 w 10000"/>
                    <a:gd name="connsiteY141" fmla="*/ 2810 h 9984"/>
                    <a:gd name="connsiteX142" fmla="*/ 917 w 10000"/>
                    <a:gd name="connsiteY142" fmla="*/ 2810 h 9984"/>
                    <a:gd name="connsiteX143" fmla="*/ 917 w 10000"/>
                    <a:gd name="connsiteY143" fmla="*/ 2844 h 9984"/>
                    <a:gd name="connsiteX144" fmla="*/ 861 w 10000"/>
                    <a:gd name="connsiteY144" fmla="*/ 2881 h 9984"/>
                    <a:gd name="connsiteX145" fmla="*/ 861 w 10000"/>
                    <a:gd name="connsiteY145" fmla="*/ 2881 h 9984"/>
                    <a:gd name="connsiteX146" fmla="*/ 833 w 10000"/>
                    <a:gd name="connsiteY146" fmla="*/ 2844 h 9984"/>
                    <a:gd name="connsiteX147" fmla="*/ 777 w 10000"/>
                    <a:gd name="connsiteY147" fmla="*/ 2844 h 9984"/>
                    <a:gd name="connsiteX148" fmla="*/ 667 w 10000"/>
                    <a:gd name="connsiteY148" fmla="*/ 2757 h 9984"/>
                    <a:gd name="connsiteX149" fmla="*/ 527 w 10000"/>
                    <a:gd name="connsiteY149" fmla="*/ 2723 h 9984"/>
                    <a:gd name="connsiteX150" fmla="*/ 500 w 10000"/>
                    <a:gd name="connsiteY150" fmla="*/ 2671 h 9984"/>
                    <a:gd name="connsiteX151" fmla="*/ 444 w 10000"/>
                    <a:gd name="connsiteY151" fmla="*/ 2599 h 9984"/>
                    <a:gd name="connsiteX152" fmla="*/ 388 w 10000"/>
                    <a:gd name="connsiteY152" fmla="*/ 2548 h 9984"/>
                    <a:gd name="connsiteX153" fmla="*/ 388 w 10000"/>
                    <a:gd name="connsiteY153" fmla="*/ 2461 h 9984"/>
                    <a:gd name="connsiteX154" fmla="*/ 500 w 10000"/>
                    <a:gd name="connsiteY154" fmla="*/ 2390 h 9984"/>
                    <a:gd name="connsiteX155" fmla="*/ 500 w 10000"/>
                    <a:gd name="connsiteY155" fmla="*/ 2302 h 9984"/>
                    <a:gd name="connsiteX156" fmla="*/ 444 w 10000"/>
                    <a:gd name="connsiteY156" fmla="*/ 2213 h 9984"/>
                    <a:gd name="connsiteX157" fmla="*/ 388 w 10000"/>
                    <a:gd name="connsiteY157" fmla="*/ 2179 h 9984"/>
                    <a:gd name="connsiteX158" fmla="*/ 333 w 10000"/>
                    <a:gd name="connsiteY158" fmla="*/ 2092 h 9984"/>
                    <a:gd name="connsiteX159" fmla="*/ 306 w 10000"/>
                    <a:gd name="connsiteY159" fmla="*/ 2037 h 9984"/>
                    <a:gd name="connsiteX160" fmla="*/ 251 w 10000"/>
                    <a:gd name="connsiteY160" fmla="*/ 2004 h 9984"/>
                    <a:gd name="connsiteX161" fmla="*/ 251 w 10000"/>
                    <a:gd name="connsiteY161" fmla="*/ 1914 h 9984"/>
                    <a:gd name="connsiteX162" fmla="*/ 194 w 10000"/>
                    <a:gd name="connsiteY162" fmla="*/ 1879 h 9984"/>
                    <a:gd name="connsiteX163" fmla="*/ 138 w 10000"/>
                    <a:gd name="connsiteY163" fmla="*/ 1830 h 9984"/>
                    <a:gd name="connsiteX164" fmla="*/ 111 w 10000"/>
                    <a:gd name="connsiteY164" fmla="*/ 1756 h 9984"/>
                    <a:gd name="connsiteX165" fmla="*/ 111 w 10000"/>
                    <a:gd name="connsiteY165" fmla="*/ 1721 h 9984"/>
                    <a:gd name="connsiteX166" fmla="*/ 55 w 10000"/>
                    <a:gd name="connsiteY166" fmla="*/ 1670 h 9984"/>
                    <a:gd name="connsiteX167" fmla="*/ 0 w 10000"/>
                    <a:gd name="connsiteY167" fmla="*/ 1601 h 9984"/>
                    <a:gd name="connsiteX168" fmla="*/ 0 w 10000"/>
                    <a:gd name="connsiteY168" fmla="*/ 1547 h 9984"/>
                    <a:gd name="connsiteX169" fmla="*/ 0 w 10000"/>
                    <a:gd name="connsiteY169" fmla="*/ 1494 h 9984"/>
                    <a:gd name="connsiteX170" fmla="*/ 55 w 10000"/>
                    <a:gd name="connsiteY170" fmla="*/ 1425 h 9984"/>
                    <a:gd name="connsiteX171" fmla="*/ 55 w 10000"/>
                    <a:gd name="connsiteY171" fmla="*/ 1337 h 9984"/>
                    <a:gd name="connsiteX172" fmla="*/ 111 w 10000"/>
                    <a:gd name="connsiteY172" fmla="*/ 1285 h 9984"/>
                    <a:gd name="connsiteX173" fmla="*/ 138 w 10000"/>
                    <a:gd name="connsiteY173" fmla="*/ 1176 h 9984"/>
                    <a:gd name="connsiteX174" fmla="*/ 138 w 10000"/>
                    <a:gd name="connsiteY174" fmla="*/ 1072 h 9984"/>
                    <a:gd name="connsiteX175" fmla="*/ 138 w 10000"/>
                    <a:gd name="connsiteY175" fmla="*/ 1004 h 9984"/>
                    <a:gd name="connsiteX176" fmla="*/ 138 w 10000"/>
                    <a:gd name="connsiteY176" fmla="*/ 951 h 9984"/>
                    <a:gd name="connsiteX177" fmla="*/ 138 w 10000"/>
                    <a:gd name="connsiteY177" fmla="*/ 848 h 9984"/>
                    <a:gd name="connsiteX178" fmla="*/ 194 w 10000"/>
                    <a:gd name="connsiteY178" fmla="*/ 794 h 9984"/>
                    <a:gd name="connsiteX179" fmla="*/ 251 w 10000"/>
                    <a:gd name="connsiteY179" fmla="*/ 756 h 9984"/>
                    <a:gd name="connsiteX180" fmla="*/ 306 w 10000"/>
                    <a:gd name="connsiteY180" fmla="*/ 737 h 9984"/>
                    <a:gd name="connsiteX181" fmla="*/ 306 w 10000"/>
                    <a:gd name="connsiteY181" fmla="*/ 671 h 9984"/>
                    <a:gd name="connsiteX182" fmla="*/ 251 w 10000"/>
                    <a:gd name="connsiteY182" fmla="*/ 618 h 9984"/>
                    <a:gd name="connsiteX183" fmla="*/ 194 w 10000"/>
                    <a:gd name="connsiteY183" fmla="*/ 547 h 9984"/>
                    <a:gd name="connsiteX184" fmla="*/ 194 w 10000"/>
                    <a:gd name="connsiteY184" fmla="*/ 494 h 9984"/>
                    <a:gd name="connsiteX185" fmla="*/ 194 w 10000"/>
                    <a:gd name="connsiteY185" fmla="*/ 374 h 9984"/>
                    <a:gd name="connsiteX186" fmla="*/ 111 w 10000"/>
                    <a:gd name="connsiteY186" fmla="*/ 318 h 9984"/>
                    <a:gd name="connsiteX187" fmla="*/ 55 w 10000"/>
                    <a:gd name="connsiteY187" fmla="*/ 216 h 9984"/>
                    <a:gd name="connsiteX188" fmla="*/ 111 w 10000"/>
                    <a:gd name="connsiteY188" fmla="*/ 197 h 9984"/>
                    <a:gd name="connsiteX189" fmla="*/ 55 w 10000"/>
                    <a:gd name="connsiteY189" fmla="*/ 162 h 9984"/>
                    <a:gd name="connsiteX190" fmla="*/ 55 w 10000"/>
                    <a:gd name="connsiteY190" fmla="*/ 0 h 9984"/>
                    <a:gd name="connsiteX191" fmla="*/ 6777 w 10000"/>
                    <a:gd name="connsiteY191" fmla="*/ 4737 h 9984"/>
                    <a:gd name="connsiteX192" fmla="*/ 7166 w 10000"/>
                    <a:gd name="connsiteY192" fmla="*/ 5195 h 9984"/>
                    <a:gd name="connsiteX193" fmla="*/ 7500 w 10000"/>
                    <a:gd name="connsiteY193" fmla="*/ 5529 h 9984"/>
                    <a:gd name="connsiteX194" fmla="*/ 7833 w 10000"/>
                    <a:gd name="connsiteY194" fmla="*/ 5865 h 9984"/>
                    <a:gd name="connsiteX195" fmla="*/ 8694 w 10000"/>
                    <a:gd name="connsiteY195" fmla="*/ 6707 h 9984"/>
                    <a:gd name="connsiteX196" fmla="*/ 8944 w 10000"/>
                    <a:gd name="connsiteY196" fmla="*/ 6966 h 9984"/>
                    <a:gd name="connsiteX197" fmla="*/ 9167 w 10000"/>
                    <a:gd name="connsiteY197" fmla="*/ 7196 h 9984"/>
                    <a:gd name="connsiteX198" fmla="*/ 9333 w 10000"/>
                    <a:gd name="connsiteY198" fmla="*/ 7335 h 9984"/>
                    <a:gd name="connsiteX199" fmla="*/ 9473 w 10000"/>
                    <a:gd name="connsiteY199" fmla="*/ 7458 h 9984"/>
                    <a:gd name="connsiteX200" fmla="*/ 9500 w 10000"/>
                    <a:gd name="connsiteY200" fmla="*/ 7545 h 9984"/>
                    <a:gd name="connsiteX201" fmla="*/ 9556 w 10000"/>
                    <a:gd name="connsiteY201" fmla="*/ 7617 h 9984"/>
                    <a:gd name="connsiteX202" fmla="*/ 9556 w 10000"/>
                    <a:gd name="connsiteY202" fmla="*/ 7722 h 9984"/>
                    <a:gd name="connsiteX203" fmla="*/ 9666 w 10000"/>
                    <a:gd name="connsiteY203" fmla="*/ 7916 h 9984"/>
                    <a:gd name="connsiteX204" fmla="*/ 9694 w 10000"/>
                    <a:gd name="connsiteY204" fmla="*/ 8003 h 9984"/>
                    <a:gd name="connsiteX205" fmla="*/ 9750 w 10000"/>
                    <a:gd name="connsiteY205" fmla="*/ 8054 h 9984"/>
                    <a:gd name="connsiteX206" fmla="*/ 9834 w 10000"/>
                    <a:gd name="connsiteY206" fmla="*/ 8162 h 9984"/>
                    <a:gd name="connsiteX207" fmla="*/ 9945 w 10000"/>
                    <a:gd name="connsiteY207" fmla="*/ 8213 h 9984"/>
                    <a:gd name="connsiteX208" fmla="*/ 10000 w 10000"/>
                    <a:gd name="connsiteY208" fmla="*/ 8300 h 9984"/>
                    <a:gd name="connsiteX209" fmla="*/ 10000 w 10000"/>
                    <a:gd name="connsiteY209" fmla="*/ 8369 h 9984"/>
                    <a:gd name="connsiteX210" fmla="*/ 10000 w 10000"/>
                    <a:gd name="connsiteY210" fmla="*/ 8424 h 9984"/>
                    <a:gd name="connsiteX211" fmla="*/ 9945 w 10000"/>
                    <a:gd name="connsiteY211" fmla="*/ 8459 h 9984"/>
                    <a:gd name="connsiteX212" fmla="*/ 9834 w 10000"/>
                    <a:gd name="connsiteY212" fmla="*/ 8474 h 9984"/>
                    <a:gd name="connsiteX213" fmla="*/ 9750 w 10000"/>
                    <a:gd name="connsiteY213" fmla="*/ 8511 h 9984"/>
                    <a:gd name="connsiteX214" fmla="*/ 9666 w 10000"/>
                    <a:gd name="connsiteY214" fmla="*/ 8544 h 9984"/>
                    <a:gd name="connsiteX215" fmla="*/ 9556 w 10000"/>
                    <a:gd name="connsiteY215" fmla="*/ 8597 h 9984"/>
                    <a:gd name="connsiteX216" fmla="*/ 9500 w 10000"/>
                    <a:gd name="connsiteY216" fmla="*/ 8670 h 9984"/>
                    <a:gd name="connsiteX217" fmla="*/ 9416 w 10000"/>
                    <a:gd name="connsiteY217" fmla="*/ 8670 h 9984"/>
                    <a:gd name="connsiteX218" fmla="*/ 9360 w 10000"/>
                    <a:gd name="connsiteY218" fmla="*/ 8721 h 9984"/>
                    <a:gd name="connsiteX219" fmla="*/ 9360 w 10000"/>
                    <a:gd name="connsiteY219" fmla="*/ 8792 h 9984"/>
                    <a:gd name="connsiteX220" fmla="*/ 9360 w 10000"/>
                    <a:gd name="connsiteY220" fmla="*/ 8879 h 9984"/>
                    <a:gd name="connsiteX221" fmla="*/ 9360 w 10000"/>
                    <a:gd name="connsiteY221" fmla="*/ 8930 h 9984"/>
                    <a:gd name="connsiteX222" fmla="*/ 9278 w 10000"/>
                    <a:gd name="connsiteY222" fmla="*/ 9002 h 9984"/>
                    <a:gd name="connsiteX223" fmla="*/ 9278 w 10000"/>
                    <a:gd name="connsiteY223" fmla="*/ 9055 h 9984"/>
                    <a:gd name="connsiteX224" fmla="*/ 9278 w 10000"/>
                    <a:gd name="connsiteY224" fmla="*/ 9093 h 9984"/>
                    <a:gd name="connsiteX225" fmla="*/ 9223 w 10000"/>
                    <a:gd name="connsiteY225" fmla="*/ 9124 h 9984"/>
                    <a:gd name="connsiteX226" fmla="*/ 9167 w 10000"/>
                    <a:gd name="connsiteY226" fmla="*/ 9142 h 9984"/>
                    <a:gd name="connsiteX227" fmla="*/ 9139 w 10000"/>
                    <a:gd name="connsiteY227" fmla="*/ 9176 h 9984"/>
                    <a:gd name="connsiteX228" fmla="*/ 9083 w 10000"/>
                    <a:gd name="connsiteY228" fmla="*/ 9213 h 9984"/>
                    <a:gd name="connsiteX229" fmla="*/ 9028 w 10000"/>
                    <a:gd name="connsiteY229" fmla="*/ 9229 h 9984"/>
                    <a:gd name="connsiteX230" fmla="*/ 8944 w 10000"/>
                    <a:gd name="connsiteY230" fmla="*/ 9264 h 9984"/>
                    <a:gd name="connsiteX231" fmla="*/ 8889 w 10000"/>
                    <a:gd name="connsiteY231" fmla="*/ 9302 h 9984"/>
                    <a:gd name="connsiteX232" fmla="*/ 8889 w 10000"/>
                    <a:gd name="connsiteY232" fmla="*/ 9336 h 9984"/>
                    <a:gd name="connsiteX233" fmla="*/ 8889 w 10000"/>
                    <a:gd name="connsiteY233" fmla="*/ 9354 h 9984"/>
                    <a:gd name="connsiteX234" fmla="*/ 8889 w 10000"/>
                    <a:gd name="connsiteY234" fmla="*/ 9388 h 9984"/>
                    <a:gd name="connsiteX235" fmla="*/ 8944 w 10000"/>
                    <a:gd name="connsiteY235" fmla="*/ 9421 h 9984"/>
                    <a:gd name="connsiteX236" fmla="*/ 8889 w 10000"/>
                    <a:gd name="connsiteY236" fmla="*/ 9477 h 9984"/>
                    <a:gd name="connsiteX237" fmla="*/ 8834 w 10000"/>
                    <a:gd name="connsiteY237" fmla="*/ 9546 h 9984"/>
                    <a:gd name="connsiteX238" fmla="*/ 8834 w 10000"/>
                    <a:gd name="connsiteY238" fmla="*/ 9567 h 9984"/>
                    <a:gd name="connsiteX239" fmla="*/ 8944 w 10000"/>
                    <a:gd name="connsiteY239" fmla="*/ 9598 h 9984"/>
                    <a:gd name="connsiteX240" fmla="*/ 8972 w 10000"/>
                    <a:gd name="connsiteY240" fmla="*/ 9668 h 9984"/>
                    <a:gd name="connsiteX241" fmla="*/ 9028 w 10000"/>
                    <a:gd name="connsiteY241" fmla="*/ 9687 h 9984"/>
                    <a:gd name="connsiteX242" fmla="*/ 9139 w 10000"/>
                    <a:gd name="connsiteY242" fmla="*/ 9719 h 9984"/>
                    <a:gd name="connsiteX243" fmla="*/ 9139 w 10000"/>
                    <a:gd name="connsiteY243" fmla="*/ 9756 h 9984"/>
                    <a:gd name="connsiteX244" fmla="*/ 9139 w 10000"/>
                    <a:gd name="connsiteY244" fmla="*/ 9772 h 9984"/>
                    <a:gd name="connsiteX245" fmla="*/ 9139 w 10000"/>
                    <a:gd name="connsiteY245" fmla="*/ 9809 h 9984"/>
                    <a:gd name="connsiteX246" fmla="*/ 9083 w 10000"/>
                    <a:gd name="connsiteY246" fmla="*/ 9879 h 9984"/>
                    <a:gd name="connsiteX247" fmla="*/ 9028 w 10000"/>
                    <a:gd name="connsiteY247" fmla="*/ 9897 h 9984"/>
                    <a:gd name="connsiteX248" fmla="*/ 8972 w 10000"/>
                    <a:gd name="connsiteY248" fmla="*/ 9931 h 9984"/>
                    <a:gd name="connsiteX249" fmla="*/ 8944 w 10000"/>
                    <a:gd name="connsiteY249" fmla="*/ 9969 h 9984"/>
                    <a:gd name="connsiteX250" fmla="*/ 8889 w 10000"/>
                    <a:gd name="connsiteY250" fmla="*/ 9969 h 9984"/>
                    <a:gd name="connsiteX251" fmla="*/ 8834 w 10000"/>
                    <a:gd name="connsiteY251" fmla="*/ 9931 h 9984"/>
                    <a:gd name="connsiteX252" fmla="*/ 8805 w 10000"/>
                    <a:gd name="connsiteY252" fmla="*/ 9931 h 9984"/>
                    <a:gd name="connsiteX253" fmla="*/ 8694 w 10000"/>
                    <a:gd name="connsiteY253" fmla="*/ 9931 h 9984"/>
                    <a:gd name="connsiteX254" fmla="*/ 8694 w 10000"/>
                    <a:gd name="connsiteY254" fmla="*/ 9969 h 9984"/>
                    <a:gd name="connsiteX255" fmla="*/ 8639 w 10000"/>
                    <a:gd name="connsiteY255" fmla="*/ 9969 h 9984"/>
                    <a:gd name="connsiteX256" fmla="*/ 8611 w 10000"/>
                    <a:gd name="connsiteY256" fmla="*/ 9984 h 9984"/>
                    <a:gd name="connsiteX257" fmla="*/ 8555 w 10000"/>
                    <a:gd name="connsiteY257" fmla="*/ 9984 h 9984"/>
                    <a:gd name="connsiteX0" fmla="*/ 8555 w 10000"/>
                    <a:gd name="connsiteY0" fmla="*/ 9838 h 9838"/>
                    <a:gd name="connsiteX1" fmla="*/ 8306 w 10000"/>
                    <a:gd name="connsiteY1" fmla="*/ 9838 h 9838"/>
                    <a:gd name="connsiteX2" fmla="*/ 8167 w 10000"/>
                    <a:gd name="connsiteY2" fmla="*/ 9838 h 9838"/>
                    <a:gd name="connsiteX3" fmla="*/ 8027 w 10000"/>
                    <a:gd name="connsiteY3" fmla="*/ 9785 h 9838"/>
                    <a:gd name="connsiteX4" fmla="*/ 7833 w 10000"/>
                    <a:gd name="connsiteY4" fmla="*/ 9785 h 9838"/>
                    <a:gd name="connsiteX5" fmla="*/ 7611 w 10000"/>
                    <a:gd name="connsiteY5" fmla="*/ 9785 h 9838"/>
                    <a:gd name="connsiteX6" fmla="*/ 7362 w 10000"/>
                    <a:gd name="connsiteY6" fmla="*/ 9733 h 9838"/>
                    <a:gd name="connsiteX7" fmla="*/ 7166 w 10000"/>
                    <a:gd name="connsiteY7" fmla="*/ 9701 h 9838"/>
                    <a:gd name="connsiteX8" fmla="*/ 6944 w 10000"/>
                    <a:gd name="connsiteY8" fmla="*/ 9701 h 9838"/>
                    <a:gd name="connsiteX9" fmla="*/ 6695 w 10000"/>
                    <a:gd name="connsiteY9" fmla="*/ 9701 h 9838"/>
                    <a:gd name="connsiteX10" fmla="*/ 6500 w 10000"/>
                    <a:gd name="connsiteY10" fmla="*/ 9663 h 9838"/>
                    <a:gd name="connsiteX11" fmla="*/ 6361 w 10000"/>
                    <a:gd name="connsiteY11" fmla="*/ 9626 h 9838"/>
                    <a:gd name="connsiteX12" fmla="*/ 6166 w 10000"/>
                    <a:gd name="connsiteY12" fmla="*/ 9626 h 9838"/>
                    <a:gd name="connsiteX13" fmla="*/ 6028 w 10000"/>
                    <a:gd name="connsiteY13" fmla="*/ 9610 h 9838"/>
                    <a:gd name="connsiteX14" fmla="*/ 5917 w 10000"/>
                    <a:gd name="connsiteY14" fmla="*/ 9573 h 9838"/>
                    <a:gd name="connsiteX15" fmla="*/ 5694 w 10000"/>
                    <a:gd name="connsiteY15" fmla="*/ 9573 h 9838"/>
                    <a:gd name="connsiteX16" fmla="*/ 5584 w 10000"/>
                    <a:gd name="connsiteY16" fmla="*/ 9610 h 9838"/>
                    <a:gd name="connsiteX17" fmla="*/ 5499 w 10000"/>
                    <a:gd name="connsiteY17" fmla="*/ 9541 h 9838"/>
                    <a:gd name="connsiteX18" fmla="*/ 5499 w 10000"/>
                    <a:gd name="connsiteY18" fmla="*/ 9485 h 9838"/>
                    <a:gd name="connsiteX19" fmla="*/ 5499 w 10000"/>
                    <a:gd name="connsiteY19" fmla="*/ 9362 h 9838"/>
                    <a:gd name="connsiteX20" fmla="*/ 5499 w 10000"/>
                    <a:gd name="connsiteY20" fmla="*/ 9362 h 9838"/>
                    <a:gd name="connsiteX21" fmla="*/ 5556 w 10000"/>
                    <a:gd name="connsiteY21" fmla="*/ 9290 h 9838"/>
                    <a:gd name="connsiteX22" fmla="*/ 5556 w 10000"/>
                    <a:gd name="connsiteY22" fmla="*/ 9290 h 9838"/>
                    <a:gd name="connsiteX23" fmla="*/ 5556 w 10000"/>
                    <a:gd name="connsiteY23" fmla="*/ 9189 h 9838"/>
                    <a:gd name="connsiteX24" fmla="*/ 5556 w 10000"/>
                    <a:gd name="connsiteY24" fmla="*/ 9066 h 9838"/>
                    <a:gd name="connsiteX25" fmla="*/ 5499 w 10000"/>
                    <a:gd name="connsiteY25" fmla="*/ 8946 h 9838"/>
                    <a:gd name="connsiteX26" fmla="*/ 5499 w 10000"/>
                    <a:gd name="connsiteY26" fmla="*/ 8872 h 9838"/>
                    <a:gd name="connsiteX27" fmla="*/ 5417 w 10000"/>
                    <a:gd name="connsiteY27" fmla="*/ 8782 h 9838"/>
                    <a:gd name="connsiteX28" fmla="*/ 5361 w 10000"/>
                    <a:gd name="connsiteY28" fmla="*/ 8694 h 9838"/>
                    <a:gd name="connsiteX29" fmla="*/ 5223 w 10000"/>
                    <a:gd name="connsiteY29" fmla="*/ 8609 h 9838"/>
                    <a:gd name="connsiteX30" fmla="*/ 5083 w 10000"/>
                    <a:gd name="connsiteY30" fmla="*/ 8485 h 9838"/>
                    <a:gd name="connsiteX31" fmla="*/ 4917 w 10000"/>
                    <a:gd name="connsiteY31" fmla="*/ 8396 h 9838"/>
                    <a:gd name="connsiteX32" fmla="*/ 4834 w 10000"/>
                    <a:gd name="connsiteY32" fmla="*/ 8239 h 9838"/>
                    <a:gd name="connsiteX33" fmla="*/ 4694 w 10000"/>
                    <a:gd name="connsiteY33" fmla="*/ 8117 h 9838"/>
                    <a:gd name="connsiteX34" fmla="*/ 4583 w 10000"/>
                    <a:gd name="connsiteY34" fmla="*/ 8064 h 9838"/>
                    <a:gd name="connsiteX35" fmla="*/ 4361 w 10000"/>
                    <a:gd name="connsiteY35" fmla="*/ 8029 h 9838"/>
                    <a:gd name="connsiteX36" fmla="*/ 4306 w 10000"/>
                    <a:gd name="connsiteY36" fmla="*/ 7975 h 9838"/>
                    <a:gd name="connsiteX37" fmla="*/ 4306 w 10000"/>
                    <a:gd name="connsiteY37" fmla="*/ 7886 h 9838"/>
                    <a:gd name="connsiteX38" fmla="*/ 4306 w 10000"/>
                    <a:gd name="connsiteY38" fmla="*/ 7818 h 9838"/>
                    <a:gd name="connsiteX39" fmla="*/ 4306 w 10000"/>
                    <a:gd name="connsiteY39" fmla="*/ 7767 h 9838"/>
                    <a:gd name="connsiteX40" fmla="*/ 4306 w 10000"/>
                    <a:gd name="connsiteY40" fmla="*/ 7767 h 9838"/>
                    <a:gd name="connsiteX41" fmla="*/ 4250 w 10000"/>
                    <a:gd name="connsiteY41" fmla="*/ 7695 h 9838"/>
                    <a:gd name="connsiteX42" fmla="*/ 4250 w 10000"/>
                    <a:gd name="connsiteY42" fmla="*/ 7675 h 9838"/>
                    <a:gd name="connsiteX43" fmla="*/ 4250 w 10000"/>
                    <a:gd name="connsiteY43" fmla="*/ 7675 h 9838"/>
                    <a:gd name="connsiteX44" fmla="*/ 4167 w 10000"/>
                    <a:gd name="connsiteY44" fmla="*/ 7641 h 9838"/>
                    <a:gd name="connsiteX45" fmla="*/ 4055 w 10000"/>
                    <a:gd name="connsiteY45" fmla="*/ 7603 h 9838"/>
                    <a:gd name="connsiteX46" fmla="*/ 3972 w 10000"/>
                    <a:gd name="connsiteY46" fmla="*/ 7641 h 9838"/>
                    <a:gd name="connsiteX47" fmla="*/ 3888 w 10000"/>
                    <a:gd name="connsiteY47" fmla="*/ 7675 h 9838"/>
                    <a:gd name="connsiteX48" fmla="*/ 3833 w 10000"/>
                    <a:gd name="connsiteY48" fmla="*/ 7603 h 9838"/>
                    <a:gd name="connsiteX49" fmla="*/ 3556 w 10000"/>
                    <a:gd name="connsiteY49" fmla="*/ 7467 h 9838"/>
                    <a:gd name="connsiteX50" fmla="*/ 3361 w 10000"/>
                    <a:gd name="connsiteY50" fmla="*/ 7361 h 9838"/>
                    <a:gd name="connsiteX51" fmla="*/ 3361 w 10000"/>
                    <a:gd name="connsiteY51" fmla="*/ 7308 h 9838"/>
                    <a:gd name="connsiteX52" fmla="*/ 3250 w 10000"/>
                    <a:gd name="connsiteY52" fmla="*/ 7253 h 9838"/>
                    <a:gd name="connsiteX53" fmla="*/ 3111 w 10000"/>
                    <a:gd name="connsiteY53" fmla="*/ 7152 h 9838"/>
                    <a:gd name="connsiteX54" fmla="*/ 2971 w 10000"/>
                    <a:gd name="connsiteY54" fmla="*/ 7046 h 9838"/>
                    <a:gd name="connsiteX55" fmla="*/ 2834 w 10000"/>
                    <a:gd name="connsiteY55" fmla="*/ 7009 h 9838"/>
                    <a:gd name="connsiteX56" fmla="*/ 2722 w 10000"/>
                    <a:gd name="connsiteY56" fmla="*/ 7009 h 9838"/>
                    <a:gd name="connsiteX57" fmla="*/ 2639 w 10000"/>
                    <a:gd name="connsiteY57" fmla="*/ 7009 h 9838"/>
                    <a:gd name="connsiteX58" fmla="*/ 2500 w 10000"/>
                    <a:gd name="connsiteY58" fmla="*/ 6939 h 9838"/>
                    <a:gd name="connsiteX59" fmla="*/ 2305 w 10000"/>
                    <a:gd name="connsiteY59" fmla="*/ 6815 h 9838"/>
                    <a:gd name="connsiteX60" fmla="*/ 2166 w 10000"/>
                    <a:gd name="connsiteY60" fmla="*/ 6763 h 9838"/>
                    <a:gd name="connsiteX61" fmla="*/ 1973 w 10000"/>
                    <a:gd name="connsiteY61" fmla="*/ 6726 h 9838"/>
                    <a:gd name="connsiteX62" fmla="*/ 1833 w 10000"/>
                    <a:gd name="connsiteY62" fmla="*/ 6677 h 9838"/>
                    <a:gd name="connsiteX63" fmla="*/ 1778 w 10000"/>
                    <a:gd name="connsiteY63" fmla="*/ 6606 h 9838"/>
                    <a:gd name="connsiteX64" fmla="*/ 1778 w 10000"/>
                    <a:gd name="connsiteY64" fmla="*/ 6515 h 9838"/>
                    <a:gd name="connsiteX65" fmla="*/ 1833 w 10000"/>
                    <a:gd name="connsiteY65" fmla="*/ 6497 h 9838"/>
                    <a:gd name="connsiteX66" fmla="*/ 1833 w 10000"/>
                    <a:gd name="connsiteY66" fmla="*/ 6395 h 9838"/>
                    <a:gd name="connsiteX67" fmla="*/ 1833 w 10000"/>
                    <a:gd name="connsiteY67" fmla="*/ 6308 h 9838"/>
                    <a:gd name="connsiteX68" fmla="*/ 1833 w 10000"/>
                    <a:gd name="connsiteY68" fmla="*/ 6255 h 9838"/>
                    <a:gd name="connsiteX69" fmla="*/ 1916 w 10000"/>
                    <a:gd name="connsiteY69" fmla="*/ 6165 h 9838"/>
                    <a:gd name="connsiteX70" fmla="*/ 1973 w 10000"/>
                    <a:gd name="connsiteY70" fmla="*/ 6095 h 9838"/>
                    <a:gd name="connsiteX71" fmla="*/ 1973 w 10000"/>
                    <a:gd name="connsiteY71" fmla="*/ 6043 h 9838"/>
                    <a:gd name="connsiteX72" fmla="*/ 1916 w 10000"/>
                    <a:gd name="connsiteY72" fmla="*/ 5973 h 9838"/>
                    <a:gd name="connsiteX73" fmla="*/ 1833 w 10000"/>
                    <a:gd name="connsiteY73" fmla="*/ 5882 h 9838"/>
                    <a:gd name="connsiteX74" fmla="*/ 1723 w 10000"/>
                    <a:gd name="connsiteY74" fmla="*/ 5851 h 9838"/>
                    <a:gd name="connsiteX75" fmla="*/ 1723 w 10000"/>
                    <a:gd name="connsiteY75" fmla="*/ 5799 h 9838"/>
                    <a:gd name="connsiteX76" fmla="*/ 1778 w 10000"/>
                    <a:gd name="connsiteY76" fmla="*/ 5712 h 9838"/>
                    <a:gd name="connsiteX77" fmla="*/ 1667 w 10000"/>
                    <a:gd name="connsiteY77" fmla="*/ 5584 h 9838"/>
                    <a:gd name="connsiteX78" fmla="*/ 1583 w 10000"/>
                    <a:gd name="connsiteY78" fmla="*/ 5498 h 9838"/>
                    <a:gd name="connsiteX79" fmla="*/ 1583 w 10000"/>
                    <a:gd name="connsiteY79" fmla="*/ 5412 h 9838"/>
                    <a:gd name="connsiteX80" fmla="*/ 1528 w 10000"/>
                    <a:gd name="connsiteY80" fmla="*/ 5322 h 9838"/>
                    <a:gd name="connsiteX81" fmla="*/ 1444 w 10000"/>
                    <a:gd name="connsiteY81" fmla="*/ 5254 h 9838"/>
                    <a:gd name="connsiteX82" fmla="*/ 1389 w 10000"/>
                    <a:gd name="connsiteY82" fmla="*/ 5129 h 9838"/>
                    <a:gd name="connsiteX83" fmla="*/ 1249 w 10000"/>
                    <a:gd name="connsiteY83" fmla="*/ 4987 h 9838"/>
                    <a:gd name="connsiteX84" fmla="*/ 1194 w 10000"/>
                    <a:gd name="connsiteY84" fmla="*/ 4919 h 9838"/>
                    <a:gd name="connsiteX85" fmla="*/ 1111 w 10000"/>
                    <a:gd name="connsiteY85" fmla="*/ 4794 h 9838"/>
                    <a:gd name="connsiteX86" fmla="*/ 1111 w 10000"/>
                    <a:gd name="connsiteY86" fmla="*/ 4742 h 9838"/>
                    <a:gd name="connsiteX87" fmla="*/ 1055 w 10000"/>
                    <a:gd name="connsiteY87" fmla="*/ 4675 h 9838"/>
                    <a:gd name="connsiteX88" fmla="*/ 1000 w 10000"/>
                    <a:gd name="connsiteY88" fmla="*/ 4583 h 9838"/>
                    <a:gd name="connsiteX89" fmla="*/ 972 w 10000"/>
                    <a:gd name="connsiteY89" fmla="*/ 4534 h 9838"/>
                    <a:gd name="connsiteX90" fmla="*/ 861 w 10000"/>
                    <a:gd name="connsiteY90" fmla="*/ 4445 h 9838"/>
                    <a:gd name="connsiteX91" fmla="*/ 861 w 10000"/>
                    <a:gd name="connsiteY91" fmla="*/ 4373 h 9838"/>
                    <a:gd name="connsiteX92" fmla="*/ 917 w 10000"/>
                    <a:gd name="connsiteY92" fmla="*/ 4288 h 9838"/>
                    <a:gd name="connsiteX93" fmla="*/ 972 w 10000"/>
                    <a:gd name="connsiteY93" fmla="*/ 4235 h 9838"/>
                    <a:gd name="connsiteX94" fmla="*/ 1000 w 10000"/>
                    <a:gd name="connsiteY94" fmla="*/ 4235 h 9838"/>
                    <a:gd name="connsiteX95" fmla="*/ 1055 w 10000"/>
                    <a:gd name="connsiteY95" fmla="*/ 4162 h 9838"/>
                    <a:gd name="connsiteX96" fmla="*/ 1167 w 10000"/>
                    <a:gd name="connsiteY96" fmla="*/ 4162 h 9838"/>
                    <a:gd name="connsiteX97" fmla="*/ 1167 w 10000"/>
                    <a:gd name="connsiteY97" fmla="*/ 4162 h 9838"/>
                    <a:gd name="connsiteX98" fmla="*/ 1194 w 10000"/>
                    <a:gd name="connsiteY98" fmla="*/ 4075 h 9838"/>
                    <a:gd name="connsiteX99" fmla="*/ 1194 w 10000"/>
                    <a:gd name="connsiteY99" fmla="*/ 4026 h 9838"/>
                    <a:gd name="connsiteX100" fmla="*/ 1249 w 10000"/>
                    <a:gd name="connsiteY100" fmla="*/ 3986 h 9838"/>
                    <a:gd name="connsiteX101" fmla="*/ 1194 w 10000"/>
                    <a:gd name="connsiteY101" fmla="*/ 3918 h 9838"/>
                    <a:gd name="connsiteX102" fmla="*/ 1194 w 10000"/>
                    <a:gd name="connsiteY102" fmla="*/ 3899 h 9838"/>
                    <a:gd name="connsiteX103" fmla="*/ 1167 w 10000"/>
                    <a:gd name="connsiteY103" fmla="*/ 3865 h 9838"/>
                    <a:gd name="connsiteX104" fmla="*/ 1167 w 10000"/>
                    <a:gd name="connsiteY104" fmla="*/ 3814 h 9838"/>
                    <a:gd name="connsiteX105" fmla="*/ 1000 w 10000"/>
                    <a:gd name="connsiteY105" fmla="*/ 3740 h 9838"/>
                    <a:gd name="connsiteX106" fmla="*/ 861 w 10000"/>
                    <a:gd name="connsiteY106" fmla="*/ 3705 h 9838"/>
                    <a:gd name="connsiteX107" fmla="*/ 833 w 10000"/>
                    <a:gd name="connsiteY107" fmla="*/ 3654 h 9838"/>
                    <a:gd name="connsiteX108" fmla="*/ 777 w 10000"/>
                    <a:gd name="connsiteY108" fmla="*/ 3600 h 9838"/>
                    <a:gd name="connsiteX109" fmla="*/ 722 w 10000"/>
                    <a:gd name="connsiteY109" fmla="*/ 3531 h 9838"/>
                    <a:gd name="connsiteX110" fmla="*/ 722 w 10000"/>
                    <a:gd name="connsiteY110" fmla="*/ 3320 h 9838"/>
                    <a:gd name="connsiteX111" fmla="*/ 722 w 10000"/>
                    <a:gd name="connsiteY111" fmla="*/ 3230 h 9838"/>
                    <a:gd name="connsiteX112" fmla="*/ 777 w 10000"/>
                    <a:gd name="connsiteY112" fmla="*/ 3144 h 9838"/>
                    <a:gd name="connsiteX113" fmla="*/ 777 w 10000"/>
                    <a:gd name="connsiteY113" fmla="*/ 3058 h 9838"/>
                    <a:gd name="connsiteX114" fmla="*/ 777 w 10000"/>
                    <a:gd name="connsiteY114" fmla="*/ 2947 h 9838"/>
                    <a:gd name="connsiteX115" fmla="*/ 777 w 10000"/>
                    <a:gd name="connsiteY115" fmla="*/ 2899 h 9838"/>
                    <a:gd name="connsiteX116" fmla="*/ 833 w 10000"/>
                    <a:gd name="connsiteY116" fmla="*/ 2847 h 9838"/>
                    <a:gd name="connsiteX117" fmla="*/ 917 w 10000"/>
                    <a:gd name="connsiteY117" fmla="*/ 2899 h 9838"/>
                    <a:gd name="connsiteX118" fmla="*/ 972 w 10000"/>
                    <a:gd name="connsiteY118" fmla="*/ 2947 h 9838"/>
                    <a:gd name="connsiteX119" fmla="*/ 972 w 10000"/>
                    <a:gd name="connsiteY119" fmla="*/ 3022 h 9838"/>
                    <a:gd name="connsiteX120" fmla="*/ 1000 w 10000"/>
                    <a:gd name="connsiteY120" fmla="*/ 3058 h 9838"/>
                    <a:gd name="connsiteX121" fmla="*/ 1111 w 10000"/>
                    <a:gd name="connsiteY121" fmla="*/ 3108 h 9838"/>
                    <a:gd name="connsiteX122" fmla="*/ 1111 w 10000"/>
                    <a:gd name="connsiteY122" fmla="*/ 3163 h 9838"/>
                    <a:gd name="connsiteX123" fmla="*/ 1167 w 10000"/>
                    <a:gd name="connsiteY123" fmla="*/ 3197 h 9838"/>
                    <a:gd name="connsiteX124" fmla="*/ 1194 w 10000"/>
                    <a:gd name="connsiteY124" fmla="*/ 3144 h 9838"/>
                    <a:gd name="connsiteX125" fmla="*/ 1167 w 10000"/>
                    <a:gd name="connsiteY125" fmla="*/ 3076 h 9838"/>
                    <a:gd name="connsiteX126" fmla="*/ 1167 w 10000"/>
                    <a:gd name="connsiteY126" fmla="*/ 2985 h 9838"/>
                    <a:gd name="connsiteX127" fmla="*/ 1167 w 10000"/>
                    <a:gd name="connsiteY127" fmla="*/ 2931 h 9838"/>
                    <a:gd name="connsiteX128" fmla="*/ 1167 w 10000"/>
                    <a:gd name="connsiteY128" fmla="*/ 2865 h 9838"/>
                    <a:gd name="connsiteX129" fmla="*/ 1194 w 10000"/>
                    <a:gd name="connsiteY129" fmla="*/ 2811 h 9838"/>
                    <a:gd name="connsiteX130" fmla="*/ 1305 w 10000"/>
                    <a:gd name="connsiteY130" fmla="*/ 2740 h 9838"/>
                    <a:gd name="connsiteX131" fmla="*/ 1444 w 10000"/>
                    <a:gd name="connsiteY131" fmla="*/ 2687 h 9838"/>
                    <a:gd name="connsiteX132" fmla="*/ 1499 w 10000"/>
                    <a:gd name="connsiteY132" fmla="*/ 2637 h 9838"/>
                    <a:gd name="connsiteX133" fmla="*/ 1444 w 10000"/>
                    <a:gd name="connsiteY133" fmla="*/ 2529 h 9838"/>
                    <a:gd name="connsiteX134" fmla="*/ 1305 w 10000"/>
                    <a:gd name="connsiteY134" fmla="*/ 2474 h 9838"/>
                    <a:gd name="connsiteX135" fmla="*/ 1167 w 10000"/>
                    <a:gd name="connsiteY135" fmla="*/ 2474 h 9838"/>
                    <a:gd name="connsiteX136" fmla="*/ 1111 w 10000"/>
                    <a:gd name="connsiteY136" fmla="*/ 2441 h 9838"/>
                    <a:gd name="connsiteX137" fmla="*/ 1055 w 10000"/>
                    <a:gd name="connsiteY137" fmla="*/ 2441 h 9838"/>
                    <a:gd name="connsiteX138" fmla="*/ 972 w 10000"/>
                    <a:gd name="connsiteY138" fmla="*/ 2513 h 9838"/>
                    <a:gd name="connsiteX139" fmla="*/ 972 w 10000"/>
                    <a:gd name="connsiteY139" fmla="*/ 2565 h 9838"/>
                    <a:gd name="connsiteX140" fmla="*/ 917 w 10000"/>
                    <a:gd name="connsiteY140" fmla="*/ 2599 h 9838"/>
                    <a:gd name="connsiteX141" fmla="*/ 917 w 10000"/>
                    <a:gd name="connsiteY141" fmla="*/ 2653 h 9838"/>
                    <a:gd name="connsiteX142" fmla="*/ 917 w 10000"/>
                    <a:gd name="connsiteY142" fmla="*/ 2653 h 9838"/>
                    <a:gd name="connsiteX143" fmla="*/ 917 w 10000"/>
                    <a:gd name="connsiteY143" fmla="*/ 2687 h 9838"/>
                    <a:gd name="connsiteX144" fmla="*/ 861 w 10000"/>
                    <a:gd name="connsiteY144" fmla="*/ 2724 h 9838"/>
                    <a:gd name="connsiteX145" fmla="*/ 861 w 10000"/>
                    <a:gd name="connsiteY145" fmla="*/ 2724 h 9838"/>
                    <a:gd name="connsiteX146" fmla="*/ 833 w 10000"/>
                    <a:gd name="connsiteY146" fmla="*/ 2687 h 9838"/>
                    <a:gd name="connsiteX147" fmla="*/ 777 w 10000"/>
                    <a:gd name="connsiteY147" fmla="*/ 2687 h 9838"/>
                    <a:gd name="connsiteX148" fmla="*/ 667 w 10000"/>
                    <a:gd name="connsiteY148" fmla="*/ 2599 h 9838"/>
                    <a:gd name="connsiteX149" fmla="*/ 527 w 10000"/>
                    <a:gd name="connsiteY149" fmla="*/ 2565 h 9838"/>
                    <a:gd name="connsiteX150" fmla="*/ 500 w 10000"/>
                    <a:gd name="connsiteY150" fmla="*/ 2513 h 9838"/>
                    <a:gd name="connsiteX151" fmla="*/ 444 w 10000"/>
                    <a:gd name="connsiteY151" fmla="*/ 2441 h 9838"/>
                    <a:gd name="connsiteX152" fmla="*/ 388 w 10000"/>
                    <a:gd name="connsiteY152" fmla="*/ 2390 h 9838"/>
                    <a:gd name="connsiteX153" fmla="*/ 388 w 10000"/>
                    <a:gd name="connsiteY153" fmla="*/ 2303 h 9838"/>
                    <a:gd name="connsiteX154" fmla="*/ 500 w 10000"/>
                    <a:gd name="connsiteY154" fmla="*/ 2232 h 9838"/>
                    <a:gd name="connsiteX155" fmla="*/ 500 w 10000"/>
                    <a:gd name="connsiteY155" fmla="*/ 2144 h 9838"/>
                    <a:gd name="connsiteX156" fmla="*/ 444 w 10000"/>
                    <a:gd name="connsiteY156" fmla="*/ 2055 h 9838"/>
                    <a:gd name="connsiteX157" fmla="*/ 388 w 10000"/>
                    <a:gd name="connsiteY157" fmla="*/ 2020 h 9838"/>
                    <a:gd name="connsiteX158" fmla="*/ 333 w 10000"/>
                    <a:gd name="connsiteY158" fmla="*/ 1933 h 9838"/>
                    <a:gd name="connsiteX159" fmla="*/ 306 w 10000"/>
                    <a:gd name="connsiteY159" fmla="*/ 1878 h 9838"/>
                    <a:gd name="connsiteX160" fmla="*/ 251 w 10000"/>
                    <a:gd name="connsiteY160" fmla="*/ 1845 h 9838"/>
                    <a:gd name="connsiteX161" fmla="*/ 251 w 10000"/>
                    <a:gd name="connsiteY161" fmla="*/ 1755 h 9838"/>
                    <a:gd name="connsiteX162" fmla="*/ 194 w 10000"/>
                    <a:gd name="connsiteY162" fmla="*/ 1720 h 9838"/>
                    <a:gd name="connsiteX163" fmla="*/ 138 w 10000"/>
                    <a:gd name="connsiteY163" fmla="*/ 1671 h 9838"/>
                    <a:gd name="connsiteX164" fmla="*/ 111 w 10000"/>
                    <a:gd name="connsiteY164" fmla="*/ 1597 h 9838"/>
                    <a:gd name="connsiteX165" fmla="*/ 111 w 10000"/>
                    <a:gd name="connsiteY165" fmla="*/ 1562 h 9838"/>
                    <a:gd name="connsiteX166" fmla="*/ 55 w 10000"/>
                    <a:gd name="connsiteY166" fmla="*/ 1511 h 9838"/>
                    <a:gd name="connsiteX167" fmla="*/ 0 w 10000"/>
                    <a:gd name="connsiteY167" fmla="*/ 1442 h 9838"/>
                    <a:gd name="connsiteX168" fmla="*/ 0 w 10000"/>
                    <a:gd name="connsiteY168" fmla="*/ 1387 h 9838"/>
                    <a:gd name="connsiteX169" fmla="*/ 0 w 10000"/>
                    <a:gd name="connsiteY169" fmla="*/ 1334 h 9838"/>
                    <a:gd name="connsiteX170" fmla="*/ 55 w 10000"/>
                    <a:gd name="connsiteY170" fmla="*/ 1265 h 9838"/>
                    <a:gd name="connsiteX171" fmla="*/ 55 w 10000"/>
                    <a:gd name="connsiteY171" fmla="*/ 1177 h 9838"/>
                    <a:gd name="connsiteX172" fmla="*/ 111 w 10000"/>
                    <a:gd name="connsiteY172" fmla="*/ 1125 h 9838"/>
                    <a:gd name="connsiteX173" fmla="*/ 138 w 10000"/>
                    <a:gd name="connsiteY173" fmla="*/ 1016 h 9838"/>
                    <a:gd name="connsiteX174" fmla="*/ 138 w 10000"/>
                    <a:gd name="connsiteY174" fmla="*/ 912 h 9838"/>
                    <a:gd name="connsiteX175" fmla="*/ 138 w 10000"/>
                    <a:gd name="connsiteY175" fmla="*/ 844 h 9838"/>
                    <a:gd name="connsiteX176" fmla="*/ 138 w 10000"/>
                    <a:gd name="connsiteY176" fmla="*/ 791 h 9838"/>
                    <a:gd name="connsiteX177" fmla="*/ 138 w 10000"/>
                    <a:gd name="connsiteY177" fmla="*/ 687 h 9838"/>
                    <a:gd name="connsiteX178" fmla="*/ 194 w 10000"/>
                    <a:gd name="connsiteY178" fmla="*/ 633 h 9838"/>
                    <a:gd name="connsiteX179" fmla="*/ 251 w 10000"/>
                    <a:gd name="connsiteY179" fmla="*/ 595 h 9838"/>
                    <a:gd name="connsiteX180" fmla="*/ 306 w 10000"/>
                    <a:gd name="connsiteY180" fmla="*/ 576 h 9838"/>
                    <a:gd name="connsiteX181" fmla="*/ 306 w 10000"/>
                    <a:gd name="connsiteY181" fmla="*/ 510 h 9838"/>
                    <a:gd name="connsiteX182" fmla="*/ 251 w 10000"/>
                    <a:gd name="connsiteY182" fmla="*/ 457 h 9838"/>
                    <a:gd name="connsiteX183" fmla="*/ 194 w 10000"/>
                    <a:gd name="connsiteY183" fmla="*/ 386 h 9838"/>
                    <a:gd name="connsiteX184" fmla="*/ 194 w 10000"/>
                    <a:gd name="connsiteY184" fmla="*/ 333 h 9838"/>
                    <a:gd name="connsiteX185" fmla="*/ 194 w 10000"/>
                    <a:gd name="connsiteY185" fmla="*/ 213 h 9838"/>
                    <a:gd name="connsiteX186" fmla="*/ 111 w 10000"/>
                    <a:gd name="connsiteY186" fmla="*/ 157 h 9838"/>
                    <a:gd name="connsiteX187" fmla="*/ 55 w 10000"/>
                    <a:gd name="connsiteY187" fmla="*/ 54 h 9838"/>
                    <a:gd name="connsiteX188" fmla="*/ 111 w 10000"/>
                    <a:gd name="connsiteY188" fmla="*/ 35 h 9838"/>
                    <a:gd name="connsiteX189" fmla="*/ 55 w 10000"/>
                    <a:gd name="connsiteY189" fmla="*/ 0 h 9838"/>
                    <a:gd name="connsiteX190" fmla="*/ 6777 w 10000"/>
                    <a:gd name="connsiteY190" fmla="*/ 4583 h 9838"/>
                    <a:gd name="connsiteX191" fmla="*/ 7166 w 10000"/>
                    <a:gd name="connsiteY191" fmla="*/ 5041 h 9838"/>
                    <a:gd name="connsiteX192" fmla="*/ 7500 w 10000"/>
                    <a:gd name="connsiteY192" fmla="*/ 5376 h 9838"/>
                    <a:gd name="connsiteX193" fmla="*/ 7833 w 10000"/>
                    <a:gd name="connsiteY193" fmla="*/ 5712 h 9838"/>
                    <a:gd name="connsiteX194" fmla="*/ 8694 w 10000"/>
                    <a:gd name="connsiteY194" fmla="*/ 6556 h 9838"/>
                    <a:gd name="connsiteX195" fmla="*/ 8944 w 10000"/>
                    <a:gd name="connsiteY195" fmla="*/ 6815 h 9838"/>
                    <a:gd name="connsiteX196" fmla="*/ 9167 w 10000"/>
                    <a:gd name="connsiteY196" fmla="*/ 7046 h 9838"/>
                    <a:gd name="connsiteX197" fmla="*/ 9333 w 10000"/>
                    <a:gd name="connsiteY197" fmla="*/ 7185 h 9838"/>
                    <a:gd name="connsiteX198" fmla="*/ 9473 w 10000"/>
                    <a:gd name="connsiteY198" fmla="*/ 7308 h 9838"/>
                    <a:gd name="connsiteX199" fmla="*/ 9500 w 10000"/>
                    <a:gd name="connsiteY199" fmla="*/ 7395 h 9838"/>
                    <a:gd name="connsiteX200" fmla="*/ 9556 w 10000"/>
                    <a:gd name="connsiteY200" fmla="*/ 7467 h 9838"/>
                    <a:gd name="connsiteX201" fmla="*/ 9556 w 10000"/>
                    <a:gd name="connsiteY201" fmla="*/ 7572 h 9838"/>
                    <a:gd name="connsiteX202" fmla="*/ 9666 w 10000"/>
                    <a:gd name="connsiteY202" fmla="*/ 7767 h 9838"/>
                    <a:gd name="connsiteX203" fmla="*/ 9694 w 10000"/>
                    <a:gd name="connsiteY203" fmla="*/ 7854 h 9838"/>
                    <a:gd name="connsiteX204" fmla="*/ 9750 w 10000"/>
                    <a:gd name="connsiteY204" fmla="*/ 7905 h 9838"/>
                    <a:gd name="connsiteX205" fmla="*/ 9834 w 10000"/>
                    <a:gd name="connsiteY205" fmla="*/ 8013 h 9838"/>
                    <a:gd name="connsiteX206" fmla="*/ 9945 w 10000"/>
                    <a:gd name="connsiteY206" fmla="*/ 8064 h 9838"/>
                    <a:gd name="connsiteX207" fmla="*/ 10000 w 10000"/>
                    <a:gd name="connsiteY207" fmla="*/ 8151 h 9838"/>
                    <a:gd name="connsiteX208" fmla="*/ 10000 w 10000"/>
                    <a:gd name="connsiteY208" fmla="*/ 8220 h 9838"/>
                    <a:gd name="connsiteX209" fmla="*/ 10000 w 10000"/>
                    <a:gd name="connsiteY209" fmla="*/ 8276 h 9838"/>
                    <a:gd name="connsiteX210" fmla="*/ 9945 w 10000"/>
                    <a:gd name="connsiteY210" fmla="*/ 8311 h 9838"/>
                    <a:gd name="connsiteX211" fmla="*/ 9834 w 10000"/>
                    <a:gd name="connsiteY211" fmla="*/ 8326 h 9838"/>
                    <a:gd name="connsiteX212" fmla="*/ 9750 w 10000"/>
                    <a:gd name="connsiteY212" fmla="*/ 8363 h 9838"/>
                    <a:gd name="connsiteX213" fmla="*/ 9666 w 10000"/>
                    <a:gd name="connsiteY213" fmla="*/ 8396 h 9838"/>
                    <a:gd name="connsiteX214" fmla="*/ 9556 w 10000"/>
                    <a:gd name="connsiteY214" fmla="*/ 8449 h 9838"/>
                    <a:gd name="connsiteX215" fmla="*/ 9500 w 10000"/>
                    <a:gd name="connsiteY215" fmla="*/ 8522 h 9838"/>
                    <a:gd name="connsiteX216" fmla="*/ 9416 w 10000"/>
                    <a:gd name="connsiteY216" fmla="*/ 8522 h 9838"/>
                    <a:gd name="connsiteX217" fmla="*/ 9360 w 10000"/>
                    <a:gd name="connsiteY217" fmla="*/ 8573 h 9838"/>
                    <a:gd name="connsiteX218" fmla="*/ 9360 w 10000"/>
                    <a:gd name="connsiteY218" fmla="*/ 8644 h 9838"/>
                    <a:gd name="connsiteX219" fmla="*/ 9360 w 10000"/>
                    <a:gd name="connsiteY219" fmla="*/ 8731 h 9838"/>
                    <a:gd name="connsiteX220" fmla="*/ 9360 w 10000"/>
                    <a:gd name="connsiteY220" fmla="*/ 8782 h 9838"/>
                    <a:gd name="connsiteX221" fmla="*/ 9278 w 10000"/>
                    <a:gd name="connsiteY221" fmla="*/ 8854 h 9838"/>
                    <a:gd name="connsiteX222" fmla="*/ 9278 w 10000"/>
                    <a:gd name="connsiteY222" fmla="*/ 8908 h 9838"/>
                    <a:gd name="connsiteX223" fmla="*/ 9278 w 10000"/>
                    <a:gd name="connsiteY223" fmla="*/ 8946 h 9838"/>
                    <a:gd name="connsiteX224" fmla="*/ 9223 w 10000"/>
                    <a:gd name="connsiteY224" fmla="*/ 8977 h 9838"/>
                    <a:gd name="connsiteX225" fmla="*/ 9167 w 10000"/>
                    <a:gd name="connsiteY225" fmla="*/ 8995 h 9838"/>
                    <a:gd name="connsiteX226" fmla="*/ 9139 w 10000"/>
                    <a:gd name="connsiteY226" fmla="*/ 9029 h 9838"/>
                    <a:gd name="connsiteX227" fmla="*/ 9083 w 10000"/>
                    <a:gd name="connsiteY227" fmla="*/ 9066 h 9838"/>
                    <a:gd name="connsiteX228" fmla="*/ 9028 w 10000"/>
                    <a:gd name="connsiteY228" fmla="*/ 9082 h 9838"/>
                    <a:gd name="connsiteX229" fmla="*/ 8944 w 10000"/>
                    <a:gd name="connsiteY229" fmla="*/ 9117 h 9838"/>
                    <a:gd name="connsiteX230" fmla="*/ 8889 w 10000"/>
                    <a:gd name="connsiteY230" fmla="*/ 9155 h 9838"/>
                    <a:gd name="connsiteX231" fmla="*/ 8889 w 10000"/>
                    <a:gd name="connsiteY231" fmla="*/ 9189 h 9838"/>
                    <a:gd name="connsiteX232" fmla="*/ 8889 w 10000"/>
                    <a:gd name="connsiteY232" fmla="*/ 9207 h 9838"/>
                    <a:gd name="connsiteX233" fmla="*/ 8889 w 10000"/>
                    <a:gd name="connsiteY233" fmla="*/ 9241 h 9838"/>
                    <a:gd name="connsiteX234" fmla="*/ 8944 w 10000"/>
                    <a:gd name="connsiteY234" fmla="*/ 9274 h 9838"/>
                    <a:gd name="connsiteX235" fmla="*/ 8889 w 10000"/>
                    <a:gd name="connsiteY235" fmla="*/ 9330 h 9838"/>
                    <a:gd name="connsiteX236" fmla="*/ 8834 w 10000"/>
                    <a:gd name="connsiteY236" fmla="*/ 9399 h 9838"/>
                    <a:gd name="connsiteX237" fmla="*/ 8834 w 10000"/>
                    <a:gd name="connsiteY237" fmla="*/ 9420 h 9838"/>
                    <a:gd name="connsiteX238" fmla="*/ 8944 w 10000"/>
                    <a:gd name="connsiteY238" fmla="*/ 9451 h 9838"/>
                    <a:gd name="connsiteX239" fmla="*/ 8972 w 10000"/>
                    <a:gd name="connsiteY239" fmla="*/ 9521 h 9838"/>
                    <a:gd name="connsiteX240" fmla="*/ 9028 w 10000"/>
                    <a:gd name="connsiteY240" fmla="*/ 9541 h 9838"/>
                    <a:gd name="connsiteX241" fmla="*/ 9139 w 10000"/>
                    <a:gd name="connsiteY241" fmla="*/ 9573 h 9838"/>
                    <a:gd name="connsiteX242" fmla="*/ 9139 w 10000"/>
                    <a:gd name="connsiteY242" fmla="*/ 9610 h 9838"/>
                    <a:gd name="connsiteX243" fmla="*/ 9139 w 10000"/>
                    <a:gd name="connsiteY243" fmla="*/ 9626 h 9838"/>
                    <a:gd name="connsiteX244" fmla="*/ 9139 w 10000"/>
                    <a:gd name="connsiteY244" fmla="*/ 9663 h 9838"/>
                    <a:gd name="connsiteX245" fmla="*/ 9083 w 10000"/>
                    <a:gd name="connsiteY245" fmla="*/ 9733 h 9838"/>
                    <a:gd name="connsiteX246" fmla="*/ 9028 w 10000"/>
                    <a:gd name="connsiteY246" fmla="*/ 9751 h 9838"/>
                    <a:gd name="connsiteX247" fmla="*/ 8972 w 10000"/>
                    <a:gd name="connsiteY247" fmla="*/ 9785 h 9838"/>
                    <a:gd name="connsiteX248" fmla="*/ 8944 w 10000"/>
                    <a:gd name="connsiteY248" fmla="*/ 9823 h 9838"/>
                    <a:gd name="connsiteX249" fmla="*/ 8889 w 10000"/>
                    <a:gd name="connsiteY249" fmla="*/ 9823 h 9838"/>
                    <a:gd name="connsiteX250" fmla="*/ 8834 w 10000"/>
                    <a:gd name="connsiteY250" fmla="*/ 9785 h 9838"/>
                    <a:gd name="connsiteX251" fmla="*/ 8805 w 10000"/>
                    <a:gd name="connsiteY251" fmla="*/ 9785 h 9838"/>
                    <a:gd name="connsiteX252" fmla="*/ 8694 w 10000"/>
                    <a:gd name="connsiteY252" fmla="*/ 9785 h 9838"/>
                    <a:gd name="connsiteX253" fmla="*/ 8694 w 10000"/>
                    <a:gd name="connsiteY253" fmla="*/ 9823 h 9838"/>
                    <a:gd name="connsiteX254" fmla="*/ 8639 w 10000"/>
                    <a:gd name="connsiteY254" fmla="*/ 9823 h 9838"/>
                    <a:gd name="connsiteX255" fmla="*/ 8611 w 10000"/>
                    <a:gd name="connsiteY255" fmla="*/ 9838 h 9838"/>
                    <a:gd name="connsiteX256" fmla="*/ 8555 w 10000"/>
                    <a:gd name="connsiteY256" fmla="*/ 9838 h 9838"/>
                    <a:gd name="connsiteX0" fmla="*/ 8555 w 10000"/>
                    <a:gd name="connsiteY0" fmla="*/ 9964 h 9964"/>
                    <a:gd name="connsiteX1" fmla="*/ 8306 w 10000"/>
                    <a:gd name="connsiteY1" fmla="*/ 9964 h 9964"/>
                    <a:gd name="connsiteX2" fmla="*/ 8167 w 10000"/>
                    <a:gd name="connsiteY2" fmla="*/ 9964 h 9964"/>
                    <a:gd name="connsiteX3" fmla="*/ 8027 w 10000"/>
                    <a:gd name="connsiteY3" fmla="*/ 9910 h 9964"/>
                    <a:gd name="connsiteX4" fmla="*/ 7833 w 10000"/>
                    <a:gd name="connsiteY4" fmla="*/ 9910 h 9964"/>
                    <a:gd name="connsiteX5" fmla="*/ 7611 w 10000"/>
                    <a:gd name="connsiteY5" fmla="*/ 9910 h 9964"/>
                    <a:gd name="connsiteX6" fmla="*/ 7362 w 10000"/>
                    <a:gd name="connsiteY6" fmla="*/ 9857 h 9964"/>
                    <a:gd name="connsiteX7" fmla="*/ 7166 w 10000"/>
                    <a:gd name="connsiteY7" fmla="*/ 9825 h 9964"/>
                    <a:gd name="connsiteX8" fmla="*/ 6944 w 10000"/>
                    <a:gd name="connsiteY8" fmla="*/ 9825 h 9964"/>
                    <a:gd name="connsiteX9" fmla="*/ 6695 w 10000"/>
                    <a:gd name="connsiteY9" fmla="*/ 9825 h 9964"/>
                    <a:gd name="connsiteX10" fmla="*/ 6500 w 10000"/>
                    <a:gd name="connsiteY10" fmla="*/ 9786 h 9964"/>
                    <a:gd name="connsiteX11" fmla="*/ 6361 w 10000"/>
                    <a:gd name="connsiteY11" fmla="*/ 9749 h 9964"/>
                    <a:gd name="connsiteX12" fmla="*/ 6166 w 10000"/>
                    <a:gd name="connsiteY12" fmla="*/ 9749 h 9964"/>
                    <a:gd name="connsiteX13" fmla="*/ 6028 w 10000"/>
                    <a:gd name="connsiteY13" fmla="*/ 9732 h 9964"/>
                    <a:gd name="connsiteX14" fmla="*/ 5917 w 10000"/>
                    <a:gd name="connsiteY14" fmla="*/ 9695 h 9964"/>
                    <a:gd name="connsiteX15" fmla="*/ 5694 w 10000"/>
                    <a:gd name="connsiteY15" fmla="*/ 9695 h 9964"/>
                    <a:gd name="connsiteX16" fmla="*/ 5584 w 10000"/>
                    <a:gd name="connsiteY16" fmla="*/ 9732 h 9964"/>
                    <a:gd name="connsiteX17" fmla="*/ 5499 w 10000"/>
                    <a:gd name="connsiteY17" fmla="*/ 9662 h 9964"/>
                    <a:gd name="connsiteX18" fmla="*/ 5499 w 10000"/>
                    <a:gd name="connsiteY18" fmla="*/ 9605 h 9964"/>
                    <a:gd name="connsiteX19" fmla="*/ 5499 w 10000"/>
                    <a:gd name="connsiteY19" fmla="*/ 9480 h 9964"/>
                    <a:gd name="connsiteX20" fmla="*/ 5499 w 10000"/>
                    <a:gd name="connsiteY20" fmla="*/ 9480 h 9964"/>
                    <a:gd name="connsiteX21" fmla="*/ 5556 w 10000"/>
                    <a:gd name="connsiteY21" fmla="*/ 9407 h 9964"/>
                    <a:gd name="connsiteX22" fmla="*/ 5556 w 10000"/>
                    <a:gd name="connsiteY22" fmla="*/ 9407 h 9964"/>
                    <a:gd name="connsiteX23" fmla="*/ 5556 w 10000"/>
                    <a:gd name="connsiteY23" fmla="*/ 9304 h 9964"/>
                    <a:gd name="connsiteX24" fmla="*/ 5556 w 10000"/>
                    <a:gd name="connsiteY24" fmla="*/ 9179 h 9964"/>
                    <a:gd name="connsiteX25" fmla="*/ 5499 w 10000"/>
                    <a:gd name="connsiteY25" fmla="*/ 9057 h 9964"/>
                    <a:gd name="connsiteX26" fmla="*/ 5499 w 10000"/>
                    <a:gd name="connsiteY26" fmla="*/ 8982 h 9964"/>
                    <a:gd name="connsiteX27" fmla="*/ 5417 w 10000"/>
                    <a:gd name="connsiteY27" fmla="*/ 8891 h 9964"/>
                    <a:gd name="connsiteX28" fmla="*/ 5361 w 10000"/>
                    <a:gd name="connsiteY28" fmla="*/ 8801 h 9964"/>
                    <a:gd name="connsiteX29" fmla="*/ 5223 w 10000"/>
                    <a:gd name="connsiteY29" fmla="*/ 8715 h 9964"/>
                    <a:gd name="connsiteX30" fmla="*/ 5083 w 10000"/>
                    <a:gd name="connsiteY30" fmla="*/ 8589 h 9964"/>
                    <a:gd name="connsiteX31" fmla="*/ 4917 w 10000"/>
                    <a:gd name="connsiteY31" fmla="*/ 8498 h 9964"/>
                    <a:gd name="connsiteX32" fmla="*/ 4834 w 10000"/>
                    <a:gd name="connsiteY32" fmla="*/ 8339 h 9964"/>
                    <a:gd name="connsiteX33" fmla="*/ 4694 w 10000"/>
                    <a:gd name="connsiteY33" fmla="*/ 8215 h 9964"/>
                    <a:gd name="connsiteX34" fmla="*/ 4583 w 10000"/>
                    <a:gd name="connsiteY34" fmla="*/ 8161 h 9964"/>
                    <a:gd name="connsiteX35" fmla="*/ 4361 w 10000"/>
                    <a:gd name="connsiteY35" fmla="*/ 8125 h 9964"/>
                    <a:gd name="connsiteX36" fmla="*/ 4306 w 10000"/>
                    <a:gd name="connsiteY36" fmla="*/ 8070 h 9964"/>
                    <a:gd name="connsiteX37" fmla="*/ 4306 w 10000"/>
                    <a:gd name="connsiteY37" fmla="*/ 7980 h 9964"/>
                    <a:gd name="connsiteX38" fmla="*/ 4306 w 10000"/>
                    <a:gd name="connsiteY38" fmla="*/ 7911 h 9964"/>
                    <a:gd name="connsiteX39" fmla="*/ 4306 w 10000"/>
                    <a:gd name="connsiteY39" fmla="*/ 7859 h 9964"/>
                    <a:gd name="connsiteX40" fmla="*/ 4306 w 10000"/>
                    <a:gd name="connsiteY40" fmla="*/ 7859 h 9964"/>
                    <a:gd name="connsiteX41" fmla="*/ 4250 w 10000"/>
                    <a:gd name="connsiteY41" fmla="*/ 7786 h 9964"/>
                    <a:gd name="connsiteX42" fmla="*/ 4250 w 10000"/>
                    <a:gd name="connsiteY42" fmla="*/ 7765 h 9964"/>
                    <a:gd name="connsiteX43" fmla="*/ 4250 w 10000"/>
                    <a:gd name="connsiteY43" fmla="*/ 7765 h 9964"/>
                    <a:gd name="connsiteX44" fmla="*/ 4167 w 10000"/>
                    <a:gd name="connsiteY44" fmla="*/ 7731 h 9964"/>
                    <a:gd name="connsiteX45" fmla="*/ 4055 w 10000"/>
                    <a:gd name="connsiteY45" fmla="*/ 7692 h 9964"/>
                    <a:gd name="connsiteX46" fmla="*/ 3972 w 10000"/>
                    <a:gd name="connsiteY46" fmla="*/ 7731 h 9964"/>
                    <a:gd name="connsiteX47" fmla="*/ 3888 w 10000"/>
                    <a:gd name="connsiteY47" fmla="*/ 7765 h 9964"/>
                    <a:gd name="connsiteX48" fmla="*/ 3833 w 10000"/>
                    <a:gd name="connsiteY48" fmla="*/ 7692 h 9964"/>
                    <a:gd name="connsiteX49" fmla="*/ 3556 w 10000"/>
                    <a:gd name="connsiteY49" fmla="*/ 7554 h 9964"/>
                    <a:gd name="connsiteX50" fmla="*/ 3361 w 10000"/>
                    <a:gd name="connsiteY50" fmla="*/ 7446 h 9964"/>
                    <a:gd name="connsiteX51" fmla="*/ 3361 w 10000"/>
                    <a:gd name="connsiteY51" fmla="*/ 7392 h 9964"/>
                    <a:gd name="connsiteX52" fmla="*/ 3250 w 10000"/>
                    <a:gd name="connsiteY52" fmla="*/ 7336 h 9964"/>
                    <a:gd name="connsiteX53" fmla="*/ 3111 w 10000"/>
                    <a:gd name="connsiteY53" fmla="*/ 7234 h 9964"/>
                    <a:gd name="connsiteX54" fmla="*/ 2971 w 10000"/>
                    <a:gd name="connsiteY54" fmla="*/ 7126 h 9964"/>
                    <a:gd name="connsiteX55" fmla="*/ 2834 w 10000"/>
                    <a:gd name="connsiteY55" fmla="*/ 7088 h 9964"/>
                    <a:gd name="connsiteX56" fmla="*/ 2722 w 10000"/>
                    <a:gd name="connsiteY56" fmla="*/ 7088 h 9964"/>
                    <a:gd name="connsiteX57" fmla="*/ 2639 w 10000"/>
                    <a:gd name="connsiteY57" fmla="*/ 7088 h 9964"/>
                    <a:gd name="connsiteX58" fmla="*/ 2500 w 10000"/>
                    <a:gd name="connsiteY58" fmla="*/ 7017 h 9964"/>
                    <a:gd name="connsiteX59" fmla="*/ 2305 w 10000"/>
                    <a:gd name="connsiteY59" fmla="*/ 6891 h 9964"/>
                    <a:gd name="connsiteX60" fmla="*/ 2166 w 10000"/>
                    <a:gd name="connsiteY60" fmla="*/ 6838 h 9964"/>
                    <a:gd name="connsiteX61" fmla="*/ 1973 w 10000"/>
                    <a:gd name="connsiteY61" fmla="*/ 6801 h 9964"/>
                    <a:gd name="connsiteX62" fmla="*/ 1833 w 10000"/>
                    <a:gd name="connsiteY62" fmla="*/ 6751 h 9964"/>
                    <a:gd name="connsiteX63" fmla="*/ 1778 w 10000"/>
                    <a:gd name="connsiteY63" fmla="*/ 6679 h 9964"/>
                    <a:gd name="connsiteX64" fmla="*/ 1778 w 10000"/>
                    <a:gd name="connsiteY64" fmla="*/ 6586 h 9964"/>
                    <a:gd name="connsiteX65" fmla="*/ 1833 w 10000"/>
                    <a:gd name="connsiteY65" fmla="*/ 6568 h 9964"/>
                    <a:gd name="connsiteX66" fmla="*/ 1833 w 10000"/>
                    <a:gd name="connsiteY66" fmla="*/ 6464 h 9964"/>
                    <a:gd name="connsiteX67" fmla="*/ 1833 w 10000"/>
                    <a:gd name="connsiteY67" fmla="*/ 6376 h 9964"/>
                    <a:gd name="connsiteX68" fmla="*/ 1833 w 10000"/>
                    <a:gd name="connsiteY68" fmla="*/ 6322 h 9964"/>
                    <a:gd name="connsiteX69" fmla="*/ 1916 w 10000"/>
                    <a:gd name="connsiteY69" fmla="*/ 6231 h 9964"/>
                    <a:gd name="connsiteX70" fmla="*/ 1973 w 10000"/>
                    <a:gd name="connsiteY70" fmla="*/ 6159 h 9964"/>
                    <a:gd name="connsiteX71" fmla="*/ 1973 w 10000"/>
                    <a:gd name="connsiteY71" fmla="*/ 6107 h 9964"/>
                    <a:gd name="connsiteX72" fmla="*/ 1916 w 10000"/>
                    <a:gd name="connsiteY72" fmla="*/ 6035 h 9964"/>
                    <a:gd name="connsiteX73" fmla="*/ 1833 w 10000"/>
                    <a:gd name="connsiteY73" fmla="*/ 5943 h 9964"/>
                    <a:gd name="connsiteX74" fmla="*/ 1723 w 10000"/>
                    <a:gd name="connsiteY74" fmla="*/ 5911 h 9964"/>
                    <a:gd name="connsiteX75" fmla="*/ 1723 w 10000"/>
                    <a:gd name="connsiteY75" fmla="*/ 5858 h 9964"/>
                    <a:gd name="connsiteX76" fmla="*/ 1778 w 10000"/>
                    <a:gd name="connsiteY76" fmla="*/ 5770 h 9964"/>
                    <a:gd name="connsiteX77" fmla="*/ 1667 w 10000"/>
                    <a:gd name="connsiteY77" fmla="*/ 5640 h 9964"/>
                    <a:gd name="connsiteX78" fmla="*/ 1583 w 10000"/>
                    <a:gd name="connsiteY78" fmla="*/ 5553 h 9964"/>
                    <a:gd name="connsiteX79" fmla="*/ 1583 w 10000"/>
                    <a:gd name="connsiteY79" fmla="*/ 5465 h 9964"/>
                    <a:gd name="connsiteX80" fmla="*/ 1528 w 10000"/>
                    <a:gd name="connsiteY80" fmla="*/ 5374 h 9964"/>
                    <a:gd name="connsiteX81" fmla="*/ 1444 w 10000"/>
                    <a:gd name="connsiteY81" fmla="*/ 5305 h 9964"/>
                    <a:gd name="connsiteX82" fmla="*/ 1389 w 10000"/>
                    <a:gd name="connsiteY82" fmla="*/ 5177 h 9964"/>
                    <a:gd name="connsiteX83" fmla="*/ 1249 w 10000"/>
                    <a:gd name="connsiteY83" fmla="*/ 5033 h 9964"/>
                    <a:gd name="connsiteX84" fmla="*/ 1194 w 10000"/>
                    <a:gd name="connsiteY84" fmla="*/ 4964 h 9964"/>
                    <a:gd name="connsiteX85" fmla="*/ 1111 w 10000"/>
                    <a:gd name="connsiteY85" fmla="*/ 4837 h 9964"/>
                    <a:gd name="connsiteX86" fmla="*/ 1111 w 10000"/>
                    <a:gd name="connsiteY86" fmla="*/ 4784 h 9964"/>
                    <a:gd name="connsiteX87" fmla="*/ 1055 w 10000"/>
                    <a:gd name="connsiteY87" fmla="*/ 4716 h 9964"/>
                    <a:gd name="connsiteX88" fmla="*/ 1000 w 10000"/>
                    <a:gd name="connsiteY88" fmla="*/ 4622 h 9964"/>
                    <a:gd name="connsiteX89" fmla="*/ 972 w 10000"/>
                    <a:gd name="connsiteY89" fmla="*/ 4573 h 9964"/>
                    <a:gd name="connsiteX90" fmla="*/ 861 w 10000"/>
                    <a:gd name="connsiteY90" fmla="*/ 4482 h 9964"/>
                    <a:gd name="connsiteX91" fmla="*/ 861 w 10000"/>
                    <a:gd name="connsiteY91" fmla="*/ 4409 h 9964"/>
                    <a:gd name="connsiteX92" fmla="*/ 917 w 10000"/>
                    <a:gd name="connsiteY92" fmla="*/ 4323 h 9964"/>
                    <a:gd name="connsiteX93" fmla="*/ 972 w 10000"/>
                    <a:gd name="connsiteY93" fmla="*/ 4269 h 9964"/>
                    <a:gd name="connsiteX94" fmla="*/ 1000 w 10000"/>
                    <a:gd name="connsiteY94" fmla="*/ 4269 h 9964"/>
                    <a:gd name="connsiteX95" fmla="*/ 1055 w 10000"/>
                    <a:gd name="connsiteY95" fmla="*/ 4195 h 9964"/>
                    <a:gd name="connsiteX96" fmla="*/ 1167 w 10000"/>
                    <a:gd name="connsiteY96" fmla="*/ 4195 h 9964"/>
                    <a:gd name="connsiteX97" fmla="*/ 1167 w 10000"/>
                    <a:gd name="connsiteY97" fmla="*/ 4195 h 9964"/>
                    <a:gd name="connsiteX98" fmla="*/ 1194 w 10000"/>
                    <a:gd name="connsiteY98" fmla="*/ 4106 h 9964"/>
                    <a:gd name="connsiteX99" fmla="*/ 1194 w 10000"/>
                    <a:gd name="connsiteY99" fmla="*/ 4056 h 9964"/>
                    <a:gd name="connsiteX100" fmla="*/ 1249 w 10000"/>
                    <a:gd name="connsiteY100" fmla="*/ 4016 h 9964"/>
                    <a:gd name="connsiteX101" fmla="*/ 1194 w 10000"/>
                    <a:gd name="connsiteY101" fmla="*/ 3947 h 9964"/>
                    <a:gd name="connsiteX102" fmla="*/ 1194 w 10000"/>
                    <a:gd name="connsiteY102" fmla="*/ 3927 h 9964"/>
                    <a:gd name="connsiteX103" fmla="*/ 1167 w 10000"/>
                    <a:gd name="connsiteY103" fmla="*/ 3893 h 9964"/>
                    <a:gd name="connsiteX104" fmla="*/ 1167 w 10000"/>
                    <a:gd name="connsiteY104" fmla="*/ 3841 h 9964"/>
                    <a:gd name="connsiteX105" fmla="*/ 1000 w 10000"/>
                    <a:gd name="connsiteY105" fmla="*/ 3766 h 9964"/>
                    <a:gd name="connsiteX106" fmla="*/ 861 w 10000"/>
                    <a:gd name="connsiteY106" fmla="*/ 3730 h 9964"/>
                    <a:gd name="connsiteX107" fmla="*/ 833 w 10000"/>
                    <a:gd name="connsiteY107" fmla="*/ 3678 h 9964"/>
                    <a:gd name="connsiteX108" fmla="*/ 777 w 10000"/>
                    <a:gd name="connsiteY108" fmla="*/ 3623 h 9964"/>
                    <a:gd name="connsiteX109" fmla="*/ 722 w 10000"/>
                    <a:gd name="connsiteY109" fmla="*/ 3553 h 9964"/>
                    <a:gd name="connsiteX110" fmla="*/ 722 w 10000"/>
                    <a:gd name="connsiteY110" fmla="*/ 3339 h 9964"/>
                    <a:gd name="connsiteX111" fmla="*/ 722 w 10000"/>
                    <a:gd name="connsiteY111" fmla="*/ 3247 h 9964"/>
                    <a:gd name="connsiteX112" fmla="*/ 777 w 10000"/>
                    <a:gd name="connsiteY112" fmla="*/ 3160 h 9964"/>
                    <a:gd name="connsiteX113" fmla="*/ 777 w 10000"/>
                    <a:gd name="connsiteY113" fmla="*/ 3072 h 9964"/>
                    <a:gd name="connsiteX114" fmla="*/ 777 w 10000"/>
                    <a:gd name="connsiteY114" fmla="*/ 2960 h 9964"/>
                    <a:gd name="connsiteX115" fmla="*/ 777 w 10000"/>
                    <a:gd name="connsiteY115" fmla="*/ 2911 h 9964"/>
                    <a:gd name="connsiteX116" fmla="*/ 833 w 10000"/>
                    <a:gd name="connsiteY116" fmla="*/ 2858 h 9964"/>
                    <a:gd name="connsiteX117" fmla="*/ 917 w 10000"/>
                    <a:gd name="connsiteY117" fmla="*/ 2911 h 9964"/>
                    <a:gd name="connsiteX118" fmla="*/ 972 w 10000"/>
                    <a:gd name="connsiteY118" fmla="*/ 2960 h 9964"/>
                    <a:gd name="connsiteX119" fmla="*/ 972 w 10000"/>
                    <a:gd name="connsiteY119" fmla="*/ 3036 h 9964"/>
                    <a:gd name="connsiteX120" fmla="*/ 1000 w 10000"/>
                    <a:gd name="connsiteY120" fmla="*/ 3072 h 9964"/>
                    <a:gd name="connsiteX121" fmla="*/ 1111 w 10000"/>
                    <a:gd name="connsiteY121" fmla="*/ 3123 h 9964"/>
                    <a:gd name="connsiteX122" fmla="*/ 1111 w 10000"/>
                    <a:gd name="connsiteY122" fmla="*/ 3179 h 9964"/>
                    <a:gd name="connsiteX123" fmla="*/ 1167 w 10000"/>
                    <a:gd name="connsiteY123" fmla="*/ 3214 h 9964"/>
                    <a:gd name="connsiteX124" fmla="*/ 1194 w 10000"/>
                    <a:gd name="connsiteY124" fmla="*/ 3160 h 9964"/>
                    <a:gd name="connsiteX125" fmla="*/ 1167 w 10000"/>
                    <a:gd name="connsiteY125" fmla="*/ 3091 h 9964"/>
                    <a:gd name="connsiteX126" fmla="*/ 1167 w 10000"/>
                    <a:gd name="connsiteY126" fmla="*/ 2998 h 9964"/>
                    <a:gd name="connsiteX127" fmla="*/ 1167 w 10000"/>
                    <a:gd name="connsiteY127" fmla="*/ 2943 h 9964"/>
                    <a:gd name="connsiteX128" fmla="*/ 1167 w 10000"/>
                    <a:gd name="connsiteY128" fmla="*/ 2876 h 9964"/>
                    <a:gd name="connsiteX129" fmla="*/ 1194 w 10000"/>
                    <a:gd name="connsiteY129" fmla="*/ 2821 h 9964"/>
                    <a:gd name="connsiteX130" fmla="*/ 1305 w 10000"/>
                    <a:gd name="connsiteY130" fmla="*/ 2749 h 9964"/>
                    <a:gd name="connsiteX131" fmla="*/ 1444 w 10000"/>
                    <a:gd name="connsiteY131" fmla="*/ 2695 h 9964"/>
                    <a:gd name="connsiteX132" fmla="*/ 1499 w 10000"/>
                    <a:gd name="connsiteY132" fmla="*/ 2644 h 9964"/>
                    <a:gd name="connsiteX133" fmla="*/ 1444 w 10000"/>
                    <a:gd name="connsiteY133" fmla="*/ 2535 h 9964"/>
                    <a:gd name="connsiteX134" fmla="*/ 1305 w 10000"/>
                    <a:gd name="connsiteY134" fmla="*/ 2479 h 9964"/>
                    <a:gd name="connsiteX135" fmla="*/ 1167 w 10000"/>
                    <a:gd name="connsiteY135" fmla="*/ 2479 h 9964"/>
                    <a:gd name="connsiteX136" fmla="*/ 1111 w 10000"/>
                    <a:gd name="connsiteY136" fmla="*/ 2445 h 9964"/>
                    <a:gd name="connsiteX137" fmla="*/ 1055 w 10000"/>
                    <a:gd name="connsiteY137" fmla="*/ 2445 h 9964"/>
                    <a:gd name="connsiteX138" fmla="*/ 972 w 10000"/>
                    <a:gd name="connsiteY138" fmla="*/ 2518 h 9964"/>
                    <a:gd name="connsiteX139" fmla="*/ 972 w 10000"/>
                    <a:gd name="connsiteY139" fmla="*/ 2571 h 9964"/>
                    <a:gd name="connsiteX140" fmla="*/ 917 w 10000"/>
                    <a:gd name="connsiteY140" fmla="*/ 2606 h 9964"/>
                    <a:gd name="connsiteX141" fmla="*/ 917 w 10000"/>
                    <a:gd name="connsiteY141" fmla="*/ 2661 h 9964"/>
                    <a:gd name="connsiteX142" fmla="*/ 917 w 10000"/>
                    <a:gd name="connsiteY142" fmla="*/ 2661 h 9964"/>
                    <a:gd name="connsiteX143" fmla="*/ 917 w 10000"/>
                    <a:gd name="connsiteY143" fmla="*/ 2695 h 9964"/>
                    <a:gd name="connsiteX144" fmla="*/ 861 w 10000"/>
                    <a:gd name="connsiteY144" fmla="*/ 2733 h 9964"/>
                    <a:gd name="connsiteX145" fmla="*/ 861 w 10000"/>
                    <a:gd name="connsiteY145" fmla="*/ 2733 h 9964"/>
                    <a:gd name="connsiteX146" fmla="*/ 833 w 10000"/>
                    <a:gd name="connsiteY146" fmla="*/ 2695 h 9964"/>
                    <a:gd name="connsiteX147" fmla="*/ 777 w 10000"/>
                    <a:gd name="connsiteY147" fmla="*/ 2695 h 9964"/>
                    <a:gd name="connsiteX148" fmla="*/ 667 w 10000"/>
                    <a:gd name="connsiteY148" fmla="*/ 2606 h 9964"/>
                    <a:gd name="connsiteX149" fmla="*/ 527 w 10000"/>
                    <a:gd name="connsiteY149" fmla="*/ 2571 h 9964"/>
                    <a:gd name="connsiteX150" fmla="*/ 500 w 10000"/>
                    <a:gd name="connsiteY150" fmla="*/ 2518 h 9964"/>
                    <a:gd name="connsiteX151" fmla="*/ 444 w 10000"/>
                    <a:gd name="connsiteY151" fmla="*/ 2445 h 9964"/>
                    <a:gd name="connsiteX152" fmla="*/ 388 w 10000"/>
                    <a:gd name="connsiteY152" fmla="*/ 2393 h 9964"/>
                    <a:gd name="connsiteX153" fmla="*/ 388 w 10000"/>
                    <a:gd name="connsiteY153" fmla="*/ 2305 h 9964"/>
                    <a:gd name="connsiteX154" fmla="*/ 500 w 10000"/>
                    <a:gd name="connsiteY154" fmla="*/ 2233 h 9964"/>
                    <a:gd name="connsiteX155" fmla="*/ 500 w 10000"/>
                    <a:gd name="connsiteY155" fmla="*/ 2143 h 9964"/>
                    <a:gd name="connsiteX156" fmla="*/ 444 w 10000"/>
                    <a:gd name="connsiteY156" fmla="*/ 2053 h 9964"/>
                    <a:gd name="connsiteX157" fmla="*/ 388 w 10000"/>
                    <a:gd name="connsiteY157" fmla="*/ 2017 h 9964"/>
                    <a:gd name="connsiteX158" fmla="*/ 333 w 10000"/>
                    <a:gd name="connsiteY158" fmla="*/ 1929 h 9964"/>
                    <a:gd name="connsiteX159" fmla="*/ 306 w 10000"/>
                    <a:gd name="connsiteY159" fmla="*/ 1873 h 9964"/>
                    <a:gd name="connsiteX160" fmla="*/ 251 w 10000"/>
                    <a:gd name="connsiteY160" fmla="*/ 1839 h 9964"/>
                    <a:gd name="connsiteX161" fmla="*/ 251 w 10000"/>
                    <a:gd name="connsiteY161" fmla="*/ 1748 h 9964"/>
                    <a:gd name="connsiteX162" fmla="*/ 194 w 10000"/>
                    <a:gd name="connsiteY162" fmla="*/ 1712 h 9964"/>
                    <a:gd name="connsiteX163" fmla="*/ 138 w 10000"/>
                    <a:gd name="connsiteY163" fmla="*/ 1663 h 9964"/>
                    <a:gd name="connsiteX164" fmla="*/ 111 w 10000"/>
                    <a:gd name="connsiteY164" fmla="*/ 1587 h 9964"/>
                    <a:gd name="connsiteX165" fmla="*/ 111 w 10000"/>
                    <a:gd name="connsiteY165" fmla="*/ 1552 h 9964"/>
                    <a:gd name="connsiteX166" fmla="*/ 55 w 10000"/>
                    <a:gd name="connsiteY166" fmla="*/ 1500 h 9964"/>
                    <a:gd name="connsiteX167" fmla="*/ 0 w 10000"/>
                    <a:gd name="connsiteY167" fmla="*/ 1430 h 9964"/>
                    <a:gd name="connsiteX168" fmla="*/ 0 w 10000"/>
                    <a:gd name="connsiteY168" fmla="*/ 1374 h 9964"/>
                    <a:gd name="connsiteX169" fmla="*/ 0 w 10000"/>
                    <a:gd name="connsiteY169" fmla="*/ 1320 h 9964"/>
                    <a:gd name="connsiteX170" fmla="*/ 55 w 10000"/>
                    <a:gd name="connsiteY170" fmla="*/ 1250 h 9964"/>
                    <a:gd name="connsiteX171" fmla="*/ 55 w 10000"/>
                    <a:gd name="connsiteY171" fmla="*/ 1160 h 9964"/>
                    <a:gd name="connsiteX172" fmla="*/ 111 w 10000"/>
                    <a:gd name="connsiteY172" fmla="*/ 1108 h 9964"/>
                    <a:gd name="connsiteX173" fmla="*/ 138 w 10000"/>
                    <a:gd name="connsiteY173" fmla="*/ 997 h 9964"/>
                    <a:gd name="connsiteX174" fmla="*/ 138 w 10000"/>
                    <a:gd name="connsiteY174" fmla="*/ 891 h 9964"/>
                    <a:gd name="connsiteX175" fmla="*/ 138 w 10000"/>
                    <a:gd name="connsiteY175" fmla="*/ 822 h 9964"/>
                    <a:gd name="connsiteX176" fmla="*/ 138 w 10000"/>
                    <a:gd name="connsiteY176" fmla="*/ 768 h 9964"/>
                    <a:gd name="connsiteX177" fmla="*/ 138 w 10000"/>
                    <a:gd name="connsiteY177" fmla="*/ 662 h 9964"/>
                    <a:gd name="connsiteX178" fmla="*/ 194 w 10000"/>
                    <a:gd name="connsiteY178" fmla="*/ 607 h 9964"/>
                    <a:gd name="connsiteX179" fmla="*/ 251 w 10000"/>
                    <a:gd name="connsiteY179" fmla="*/ 569 h 9964"/>
                    <a:gd name="connsiteX180" fmla="*/ 306 w 10000"/>
                    <a:gd name="connsiteY180" fmla="*/ 549 h 9964"/>
                    <a:gd name="connsiteX181" fmla="*/ 306 w 10000"/>
                    <a:gd name="connsiteY181" fmla="*/ 482 h 9964"/>
                    <a:gd name="connsiteX182" fmla="*/ 251 w 10000"/>
                    <a:gd name="connsiteY182" fmla="*/ 429 h 9964"/>
                    <a:gd name="connsiteX183" fmla="*/ 194 w 10000"/>
                    <a:gd name="connsiteY183" fmla="*/ 356 h 9964"/>
                    <a:gd name="connsiteX184" fmla="*/ 194 w 10000"/>
                    <a:gd name="connsiteY184" fmla="*/ 302 h 9964"/>
                    <a:gd name="connsiteX185" fmla="*/ 194 w 10000"/>
                    <a:gd name="connsiteY185" fmla="*/ 181 h 9964"/>
                    <a:gd name="connsiteX186" fmla="*/ 111 w 10000"/>
                    <a:gd name="connsiteY186" fmla="*/ 124 h 9964"/>
                    <a:gd name="connsiteX187" fmla="*/ 55 w 10000"/>
                    <a:gd name="connsiteY187" fmla="*/ 19 h 9964"/>
                    <a:gd name="connsiteX188" fmla="*/ 111 w 10000"/>
                    <a:gd name="connsiteY188" fmla="*/ 0 h 9964"/>
                    <a:gd name="connsiteX189" fmla="*/ 6777 w 10000"/>
                    <a:gd name="connsiteY189" fmla="*/ 4622 h 9964"/>
                    <a:gd name="connsiteX190" fmla="*/ 7166 w 10000"/>
                    <a:gd name="connsiteY190" fmla="*/ 5088 h 9964"/>
                    <a:gd name="connsiteX191" fmla="*/ 7500 w 10000"/>
                    <a:gd name="connsiteY191" fmla="*/ 5429 h 9964"/>
                    <a:gd name="connsiteX192" fmla="*/ 7833 w 10000"/>
                    <a:gd name="connsiteY192" fmla="*/ 5770 h 9964"/>
                    <a:gd name="connsiteX193" fmla="*/ 8694 w 10000"/>
                    <a:gd name="connsiteY193" fmla="*/ 6628 h 9964"/>
                    <a:gd name="connsiteX194" fmla="*/ 8944 w 10000"/>
                    <a:gd name="connsiteY194" fmla="*/ 6891 h 9964"/>
                    <a:gd name="connsiteX195" fmla="*/ 9167 w 10000"/>
                    <a:gd name="connsiteY195" fmla="*/ 7126 h 9964"/>
                    <a:gd name="connsiteX196" fmla="*/ 9333 w 10000"/>
                    <a:gd name="connsiteY196" fmla="*/ 7267 h 9964"/>
                    <a:gd name="connsiteX197" fmla="*/ 9473 w 10000"/>
                    <a:gd name="connsiteY197" fmla="*/ 7392 h 9964"/>
                    <a:gd name="connsiteX198" fmla="*/ 9500 w 10000"/>
                    <a:gd name="connsiteY198" fmla="*/ 7481 h 9964"/>
                    <a:gd name="connsiteX199" fmla="*/ 9556 w 10000"/>
                    <a:gd name="connsiteY199" fmla="*/ 7554 h 9964"/>
                    <a:gd name="connsiteX200" fmla="*/ 9556 w 10000"/>
                    <a:gd name="connsiteY200" fmla="*/ 7661 h 9964"/>
                    <a:gd name="connsiteX201" fmla="*/ 9666 w 10000"/>
                    <a:gd name="connsiteY201" fmla="*/ 7859 h 9964"/>
                    <a:gd name="connsiteX202" fmla="*/ 9694 w 10000"/>
                    <a:gd name="connsiteY202" fmla="*/ 7947 h 9964"/>
                    <a:gd name="connsiteX203" fmla="*/ 9750 w 10000"/>
                    <a:gd name="connsiteY203" fmla="*/ 7999 h 9964"/>
                    <a:gd name="connsiteX204" fmla="*/ 9834 w 10000"/>
                    <a:gd name="connsiteY204" fmla="*/ 8109 h 9964"/>
                    <a:gd name="connsiteX205" fmla="*/ 9945 w 10000"/>
                    <a:gd name="connsiteY205" fmla="*/ 8161 h 9964"/>
                    <a:gd name="connsiteX206" fmla="*/ 10000 w 10000"/>
                    <a:gd name="connsiteY206" fmla="*/ 8249 h 9964"/>
                    <a:gd name="connsiteX207" fmla="*/ 10000 w 10000"/>
                    <a:gd name="connsiteY207" fmla="*/ 8319 h 9964"/>
                    <a:gd name="connsiteX208" fmla="*/ 10000 w 10000"/>
                    <a:gd name="connsiteY208" fmla="*/ 8376 h 9964"/>
                    <a:gd name="connsiteX209" fmla="*/ 9945 w 10000"/>
                    <a:gd name="connsiteY209" fmla="*/ 8412 h 9964"/>
                    <a:gd name="connsiteX210" fmla="*/ 9834 w 10000"/>
                    <a:gd name="connsiteY210" fmla="*/ 8427 h 9964"/>
                    <a:gd name="connsiteX211" fmla="*/ 9750 w 10000"/>
                    <a:gd name="connsiteY211" fmla="*/ 8465 h 9964"/>
                    <a:gd name="connsiteX212" fmla="*/ 9666 w 10000"/>
                    <a:gd name="connsiteY212" fmla="*/ 8498 h 9964"/>
                    <a:gd name="connsiteX213" fmla="*/ 9556 w 10000"/>
                    <a:gd name="connsiteY213" fmla="*/ 8552 h 9964"/>
                    <a:gd name="connsiteX214" fmla="*/ 9500 w 10000"/>
                    <a:gd name="connsiteY214" fmla="*/ 8626 h 9964"/>
                    <a:gd name="connsiteX215" fmla="*/ 9416 w 10000"/>
                    <a:gd name="connsiteY215" fmla="*/ 8626 h 9964"/>
                    <a:gd name="connsiteX216" fmla="*/ 9360 w 10000"/>
                    <a:gd name="connsiteY216" fmla="*/ 8678 h 9964"/>
                    <a:gd name="connsiteX217" fmla="*/ 9360 w 10000"/>
                    <a:gd name="connsiteY217" fmla="*/ 8750 h 9964"/>
                    <a:gd name="connsiteX218" fmla="*/ 9360 w 10000"/>
                    <a:gd name="connsiteY218" fmla="*/ 8839 h 9964"/>
                    <a:gd name="connsiteX219" fmla="*/ 9360 w 10000"/>
                    <a:gd name="connsiteY219" fmla="*/ 8891 h 9964"/>
                    <a:gd name="connsiteX220" fmla="*/ 9278 w 10000"/>
                    <a:gd name="connsiteY220" fmla="*/ 8964 h 9964"/>
                    <a:gd name="connsiteX221" fmla="*/ 9278 w 10000"/>
                    <a:gd name="connsiteY221" fmla="*/ 9019 h 9964"/>
                    <a:gd name="connsiteX222" fmla="*/ 9278 w 10000"/>
                    <a:gd name="connsiteY222" fmla="*/ 9057 h 9964"/>
                    <a:gd name="connsiteX223" fmla="*/ 9223 w 10000"/>
                    <a:gd name="connsiteY223" fmla="*/ 9089 h 9964"/>
                    <a:gd name="connsiteX224" fmla="*/ 9167 w 10000"/>
                    <a:gd name="connsiteY224" fmla="*/ 9107 h 9964"/>
                    <a:gd name="connsiteX225" fmla="*/ 9139 w 10000"/>
                    <a:gd name="connsiteY225" fmla="*/ 9142 h 9964"/>
                    <a:gd name="connsiteX226" fmla="*/ 9083 w 10000"/>
                    <a:gd name="connsiteY226" fmla="*/ 9179 h 9964"/>
                    <a:gd name="connsiteX227" fmla="*/ 9028 w 10000"/>
                    <a:gd name="connsiteY227" fmla="*/ 9196 h 9964"/>
                    <a:gd name="connsiteX228" fmla="*/ 8944 w 10000"/>
                    <a:gd name="connsiteY228" fmla="*/ 9231 h 9964"/>
                    <a:gd name="connsiteX229" fmla="*/ 8889 w 10000"/>
                    <a:gd name="connsiteY229" fmla="*/ 9270 h 9964"/>
                    <a:gd name="connsiteX230" fmla="*/ 8889 w 10000"/>
                    <a:gd name="connsiteY230" fmla="*/ 9304 h 9964"/>
                    <a:gd name="connsiteX231" fmla="*/ 8889 w 10000"/>
                    <a:gd name="connsiteY231" fmla="*/ 9323 h 9964"/>
                    <a:gd name="connsiteX232" fmla="*/ 8889 w 10000"/>
                    <a:gd name="connsiteY232" fmla="*/ 9357 h 9964"/>
                    <a:gd name="connsiteX233" fmla="*/ 8944 w 10000"/>
                    <a:gd name="connsiteY233" fmla="*/ 9391 h 9964"/>
                    <a:gd name="connsiteX234" fmla="*/ 8889 w 10000"/>
                    <a:gd name="connsiteY234" fmla="*/ 9448 h 9964"/>
                    <a:gd name="connsiteX235" fmla="*/ 8834 w 10000"/>
                    <a:gd name="connsiteY235" fmla="*/ 9518 h 9964"/>
                    <a:gd name="connsiteX236" fmla="*/ 8834 w 10000"/>
                    <a:gd name="connsiteY236" fmla="*/ 9539 h 9964"/>
                    <a:gd name="connsiteX237" fmla="*/ 8944 w 10000"/>
                    <a:gd name="connsiteY237" fmla="*/ 9571 h 9964"/>
                    <a:gd name="connsiteX238" fmla="*/ 8972 w 10000"/>
                    <a:gd name="connsiteY238" fmla="*/ 9642 h 9964"/>
                    <a:gd name="connsiteX239" fmla="*/ 9028 w 10000"/>
                    <a:gd name="connsiteY239" fmla="*/ 9662 h 9964"/>
                    <a:gd name="connsiteX240" fmla="*/ 9139 w 10000"/>
                    <a:gd name="connsiteY240" fmla="*/ 9695 h 9964"/>
                    <a:gd name="connsiteX241" fmla="*/ 9139 w 10000"/>
                    <a:gd name="connsiteY241" fmla="*/ 9732 h 9964"/>
                    <a:gd name="connsiteX242" fmla="*/ 9139 w 10000"/>
                    <a:gd name="connsiteY242" fmla="*/ 9749 h 9964"/>
                    <a:gd name="connsiteX243" fmla="*/ 9139 w 10000"/>
                    <a:gd name="connsiteY243" fmla="*/ 9786 h 9964"/>
                    <a:gd name="connsiteX244" fmla="*/ 9083 w 10000"/>
                    <a:gd name="connsiteY244" fmla="*/ 9857 h 9964"/>
                    <a:gd name="connsiteX245" fmla="*/ 9028 w 10000"/>
                    <a:gd name="connsiteY245" fmla="*/ 9876 h 9964"/>
                    <a:gd name="connsiteX246" fmla="*/ 8972 w 10000"/>
                    <a:gd name="connsiteY246" fmla="*/ 9910 h 9964"/>
                    <a:gd name="connsiteX247" fmla="*/ 8944 w 10000"/>
                    <a:gd name="connsiteY247" fmla="*/ 9949 h 9964"/>
                    <a:gd name="connsiteX248" fmla="*/ 8889 w 10000"/>
                    <a:gd name="connsiteY248" fmla="*/ 9949 h 9964"/>
                    <a:gd name="connsiteX249" fmla="*/ 8834 w 10000"/>
                    <a:gd name="connsiteY249" fmla="*/ 9910 h 9964"/>
                    <a:gd name="connsiteX250" fmla="*/ 8805 w 10000"/>
                    <a:gd name="connsiteY250" fmla="*/ 9910 h 9964"/>
                    <a:gd name="connsiteX251" fmla="*/ 8694 w 10000"/>
                    <a:gd name="connsiteY251" fmla="*/ 9910 h 9964"/>
                    <a:gd name="connsiteX252" fmla="*/ 8694 w 10000"/>
                    <a:gd name="connsiteY252" fmla="*/ 9949 h 9964"/>
                    <a:gd name="connsiteX253" fmla="*/ 8639 w 10000"/>
                    <a:gd name="connsiteY253" fmla="*/ 9949 h 9964"/>
                    <a:gd name="connsiteX254" fmla="*/ 8611 w 10000"/>
                    <a:gd name="connsiteY254" fmla="*/ 9964 h 9964"/>
                    <a:gd name="connsiteX255" fmla="*/ 8555 w 10000"/>
                    <a:gd name="connsiteY255" fmla="*/ 9964 h 9964"/>
                    <a:gd name="connsiteX0" fmla="*/ 8555 w 10000"/>
                    <a:gd name="connsiteY0" fmla="*/ 9981 h 9981"/>
                    <a:gd name="connsiteX1" fmla="*/ 8306 w 10000"/>
                    <a:gd name="connsiteY1" fmla="*/ 9981 h 9981"/>
                    <a:gd name="connsiteX2" fmla="*/ 8167 w 10000"/>
                    <a:gd name="connsiteY2" fmla="*/ 9981 h 9981"/>
                    <a:gd name="connsiteX3" fmla="*/ 8027 w 10000"/>
                    <a:gd name="connsiteY3" fmla="*/ 9927 h 9981"/>
                    <a:gd name="connsiteX4" fmla="*/ 7833 w 10000"/>
                    <a:gd name="connsiteY4" fmla="*/ 9927 h 9981"/>
                    <a:gd name="connsiteX5" fmla="*/ 7611 w 10000"/>
                    <a:gd name="connsiteY5" fmla="*/ 9927 h 9981"/>
                    <a:gd name="connsiteX6" fmla="*/ 7362 w 10000"/>
                    <a:gd name="connsiteY6" fmla="*/ 9874 h 9981"/>
                    <a:gd name="connsiteX7" fmla="*/ 7166 w 10000"/>
                    <a:gd name="connsiteY7" fmla="*/ 9841 h 9981"/>
                    <a:gd name="connsiteX8" fmla="*/ 6944 w 10000"/>
                    <a:gd name="connsiteY8" fmla="*/ 9841 h 9981"/>
                    <a:gd name="connsiteX9" fmla="*/ 6695 w 10000"/>
                    <a:gd name="connsiteY9" fmla="*/ 9841 h 9981"/>
                    <a:gd name="connsiteX10" fmla="*/ 6500 w 10000"/>
                    <a:gd name="connsiteY10" fmla="*/ 9802 h 9981"/>
                    <a:gd name="connsiteX11" fmla="*/ 6361 w 10000"/>
                    <a:gd name="connsiteY11" fmla="*/ 9765 h 9981"/>
                    <a:gd name="connsiteX12" fmla="*/ 6166 w 10000"/>
                    <a:gd name="connsiteY12" fmla="*/ 9765 h 9981"/>
                    <a:gd name="connsiteX13" fmla="*/ 6028 w 10000"/>
                    <a:gd name="connsiteY13" fmla="*/ 9748 h 9981"/>
                    <a:gd name="connsiteX14" fmla="*/ 5917 w 10000"/>
                    <a:gd name="connsiteY14" fmla="*/ 9711 h 9981"/>
                    <a:gd name="connsiteX15" fmla="*/ 5694 w 10000"/>
                    <a:gd name="connsiteY15" fmla="*/ 9711 h 9981"/>
                    <a:gd name="connsiteX16" fmla="*/ 5584 w 10000"/>
                    <a:gd name="connsiteY16" fmla="*/ 9748 h 9981"/>
                    <a:gd name="connsiteX17" fmla="*/ 5499 w 10000"/>
                    <a:gd name="connsiteY17" fmla="*/ 9678 h 9981"/>
                    <a:gd name="connsiteX18" fmla="*/ 5499 w 10000"/>
                    <a:gd name="connsiteY18" fmla="*/ 9621 h 9981"/>
                    <a:gd name="connsiteX19" fmla="*/ 5499 w 10000"/>
                    <a:gd name="connsiteY19" fmla="*/ 9495 h 9981"/>
                    <a:gd name="connsiteX20" fmla="*/ 5499 w 10000"/>
                    <a:gd name="connsiteY20" fmla="*/ 9495 h 9981"/>
                    <a:gd name="connsiteX21" fmla="*/ 5556 w 10000"/>
                    <a:gd name="connsiteY21" fmla="*/ 9422 h 9981"/>
                    <a:gd name="connsiteX22" fmla="*/ 5556 w 10000"/>
                    <a:gd name="connsiteY22" fmla="*/ 9422 h 9981"/>
                    <a:gd name="connsiteX23" fmla="*/ 5556 w 10000"/>
                    <a:gd name="connsiteY23" fmla="*/ 9319 h 9981"/>
                    <a:gd name="connsiteX24" fmla="*/ 5556 w 10000"/>
                    <a:gd name="connsiteY24" fmla="*/ 9193 h 9981"/>
                    <a:gd name="connsiteX25" fmla="*/ 5499 w 10000"/>
                    <a:gd name="connsiteY25" fmla="*/ 9071 h 9981"/>
                    <a:gd name="connsiteX26" fmla="*/ 5499 w 10000"/>
                    <a:gd name="connsiteY26" fmla="*/ 8995 h 9981"/>
                    <a:gd name="connsiteX27" fmla="*/ 5417 w 10000"/>
                    <a:gd name="connsiteY27" fmla="*/ 8904 h 9981"/>
                    <a:gd name="connsiteX28" fmla="*/ 5361 w 10000"/>
                    <a:gd name="connsiteY28" fmla="*/ 8814 h 9981"/>
                    <a:gd name="connsiteX29" fmla="*/ 5223 w 10000"/>
                    <a:gd name="connsiteY29" fmla="*/ 8727 h 9981"/>
                    <a:gd name="connsiteX30" fmla="*/ 5083 w 10000"/>
                    <a:gd name="connsiteY30" fmla="*/ 8601 h 9981"/>
                    <a:gd name="connsiteX31" fmla="*/ 4917 w 10000"/>
                    <a:gd name="connsiteY31" fmla="*/ 8510 h 9981"/>
                    <a:gd name="connsiteX32" fmla="*/ 4834 w 10000"/>
                    <a:gd name="connsiteY32" fmla="*/ 8350 h 9981"/>
                    <a:gd name="connsiteX33" fmla="*/ 4694 w 10000"/>
                    <a:gd name="connsiteY33" fmla="*/ 8226 h 9981"/>
                    <a:gd name="connsiteX34" fmla="*/ 4583 w 10000"/>
                    <a:gd name="connsiteY34" fmla="*/ 8171 h 9981"/>
                    <a:gd name="connsiteX35" fmla="*/ 4361 w 10000"/>
                    <a:gd name="connsiteY35" fmla="*/ 8135 h 9981"/>
                    <a:gd name="connsiteX36" fmla="*/ 4306 w 10000"/>
                    <a:gd name="connsiteY36" fmla="*/ 8080 h 9981"/>
                    <a:gd name="connsiteX37" fmla="*/ 4306 w 10000"/>
                    <a:gd name="connsiteY37" fmla="*/ 7990 h 9981"/>
                    <a:gd name="connsiteX38" fmla="*/ 4306 w 10000"/>
                    <a:gd name="connsiteY38" fmla="*/ 7921 h 9981"/>
                    <a:gd name="connsiteX39" fmla="*/ 4306 w 10000"/>
                    <a:gd name="connsiteY39" fmla="*/ 7868 h 9981"/>
                    <a:gd name="connsiteX40" fmla="*/ 4306 w 10000"/>
                    <a:gd name="connsiteY40" fmla="*/ 7868 h 9981"/>
                    <a:gd name="connsiteX41" fmla="*/ 4250 w 10000"/>
                    <a:gd name="connsiteY41" fmla="*/ 7795 h 9981"/>
                    <a:gd name="connsiteX42" fmla="*/ 4250 w 10000"/>
                    <a:gd name="connsiteY42" fmla="*/ 7774 h 9981"/>
                    <a:gd name="connsiteX43" fmla="*/ 4250 w 10000"/>
                    <a:gd name="connsiteY43" fmla="*/ 7774 h 9981"/>
                    <a:gd name="connsiteX44" fmla="*/ 4167 w 10000"/>
                    <a:gd name="connsiteY44" fmla="*/ 7740 h 9981"/>
                    <a:gd name="connsiteX45" fmla="*/ 4055 w 10000"/>
                    <a:gd name="connsiteY45" fmla="*/ 7701 h 9981"/>
                    <a:gd name="connsiteX46" fmla="*/ 3972 w 10000"/>
                    <a:gd name="connsiteY46" fmla="*/ 7740 h 9981"/>
                    <a:gd name="connsiteX47" fmla="*/ 3888 w 10000"/>
                    <a:gd name="connsiteY47" fmla="*/ 7774 h 9981"/>
                    <a:gd name="connsiteX48" fmla="*/ 3833 w 10000"/>
                    <a:gd name="connsiteY48" fmla="*/ 7701 h 9981"/>
                    <a:gd name="connsiteX49" fmla="*/ 3556 w 10000"/>
                    <a:gd name="connsiteY49" fmla="*/ 7562 h 9981"/>
                    <a:gd name="connsiteX50" fmla="*/ 3361 w 10000"/>
                    <a:gd name="connsiteY50" fmla="*/ 7454 h 9981"/>
                    <a:gd name="connsiteX51" fmla="*/ 3361 w 10000"/>
                    <a:gd name="connsiteY51" fmla="*/ 7400 h 9981"/>
                    <a:gd name="connsiteX52" fmla="*/ 3250 w 10000"/>
                    <a:gd name="connsiteY52" fmla="*/ 7344 h 9981"/>
                    <a:gd name="connsiteX53" fmla="*/ 3111 w 10000"/>
                    <a:gd name="connsiteY53" fmla="*/ 7241 h 9981"/>
                    <a:gd name="connsiteX54" fmla="*/ 2971 w 10000"/>
                    <a:gd name="connsiteY54" fmla="*/ 7133 h 9981"/>
                    <a:gd name="connsiteX55" fmla="*/ 2834 w 10000"/>
                    <a:gd name="connsiteY55" fmla="*/ 7095 h 9981"/>
                    <a:gd name="connsiteX56" fmla="*/ 2722 w 10000"/>
                    <a:gd name="connsiteY56" fmla="*/ 7095 h 9981"/>
                    <a:gd name="connsiteX57" fmla="*/ 2639 w 10000"/>
                    <a:gd name="connsiteY57" fmla="*/ 7095 h 9981"/>
                    <a:gd name="connsiteX58" fmla="*/ 2500 w 10000"/>
                    <a:gd name="connsiteY58" fmla="*/ 7023 h 9981"/>
                    <a:gd name="connsiteX59" fmla="*/ 2305 w 10000"/>
                    <a:gd name="connsiteY59" fmla="*/ 6897 h 9981"/>
                    <a:gd name="connsiteX60" fmla="*/ 2166 w 10000"/>
                    <a:gd name="connsiteY60" fmla="*/ 6844 h 9981"/>
                    <a:gd name="connsiteX61" fmla="*/ 1973 w 10000"/>
                    <a:gd name="connsiteY61" fmla="*/ 6807 h 9981"/>
                    <a:gd name="connsiteX62" fmla="*/ 1833 w 10000"/>
                    <a:gd name="connsiteY62" fmla="*/ 6756 h 9981"/>
                    <a:gd name="connsiteX63" fmla="*/ 1778 w 10000"/>
                    <a:gd name="connsiteY63" fmla="*/ 6684 h 9981"/>
                    <a:gd name="connsiteX64" fmla="*/ 1778 w 10000"/>
                    <a:gd name="connsiteY64" fmla="*/ 6591 h 9981"/>
                    <a:gd name="connsiteX65" fmla="*/ 1833 w 10000"/>
                    <a:gd name="connsiteY65" fmla="*/ 6573 h 9981"/>
                    <a:gd name="connsiteX66" fmla="*/ 1833 w 10000"/>
                    <a:gd name="connsiteY66" fmla="*/ 6468 h 9981"/>
                    <a:gd name="connsiteX67" fmla="*/ 1833 w 10000"/>
                    <a:gd name="connsiteY67" fmla="*/ 6380 h 9981"/>
                    <a:gd name="connsiteX68" fmla="*/ 1833 w 10000"/>
                    <a:gd name="connsiteY68" fmla="*/ 6326 h 9981"/>
                    <a:gd name="connsiteX69" fmla="*/ 1916 w 10000"/>
                    <a:gd name="connsiteY69" fmla="*/ 6235 h 9981"/>
                    <a:gd name="connsiteX70" fmla="*/ 1973 w 10000"/>
                    <a:gd name="connsiteY70" fmla="*/ 6162 h 9981"/>
                    <a:gd name="connsiteX71" fmla="*/ 1973 w 10000"/>
                    <a:gd name="connsiteY71" fmla="*/ 6110 h 9981"/>
                    <a:gd name="connsiteX72" fmla="*/ 1916 w 10000"/>
                    <a:gd name="connsiteY72" fmla="*/ 6038 h 9981"/>
                    <a:gd name="connsiteX73" fmla="*/ 1833 w 10000"/>
                    <a:gd name="connsiteY73" fmla="*/ 5945 h 9981"/>
                    <a:gd name="connsiteX74" fmla="*/ 1723 w 10000"/>
                    <a:gd name="connsiteY74" fmla="*/ 5913 h 9981"/>
                    <a:gd name="connsiteX75" fmla="*/ 1723 w 10000"/>
                    <a:gd name="connsiteY75" fmla="*/ 5860 h 9981"/>
                    <a:gd name="connsiteX76" fmla="*/ 1778 w 10000"/>
                    <a:gd name="connsiteY76" fmla="*/ 5772 h 9981"/>
                    <a:gd name="connsiteX77" fmla="*/ 1667 w 10000"/>
                    <a:gd name="connsiteY77" fmla="*/ 5641 h 9981"/>
                    <a:gd name="connsiteX78" fmla="*/ 1583 w 10000"/>
                    <a:gd name="connsiteY78" fmla="*/ 5554 h 9981"/>
                    <a:gd name="connsiteX79" fmla="*/ 1583 w 10000"/>
                    <a:gd name="connsiteY79" fmla="*/ 5466 h 9981"/>
                    <a:gd name="connsiteX80" fmla="*/ 1528 w 10000"/>
                    <a:gd name="connsiteY80" fmla="*/ 5374 h 9981"/>
                    <a:gd name="connsiteX81" fmla="*/ 1444 w 10000"/>
                    <a:gd name="connsiteY81" fmla="*/ 5305 h 9981"/>
                    <a:gd name="connsiteX82" fmla="*/ 1389 w 10000"/>
                    <a:gd name="connsiteY82" fmla="*/ 5177 h 9981"/>
                    <a:gd name="connsiteX83" fmla="*/ 1249 w 10000"/>
                    <a:gd name="connsiteY83" fmla="*/ 5032 h 9981"/>
                    <a:gd name="connsiteX84" fmla="*/ 1194 w 10000"/>
                    <a:gd name="connsiteY84" fmla="*/ 4963 h 9981"/>
                    <a:gd name="connsiteX85" fmla="*/ 1111 w 10000"/>
                    <a:gd name="connsiteY85" fmla="*/ 4835 h 9981"/>
                    <a:gd name="connsiteX86" fmla="*/ 1111 w 10000"/>
                    <a:gd name="connsiteY86" fmla="*/ 4782 h 9981"/>
                    <a:gd name="connsiteX87" fmla="*/ 1055 w 10000"/>
                    <a:gd name="connsiteY87" fmla="*/ 4714 h 9981"/>
                    <a:gd name="connsiteX88" fmla="*/ 1000 w 10000"/>
                    <a:gd name="connsiteY88" fmla="*/ 4620 h 9981"/>
                    <a:gd name="connsiteX89" fmla="*/ 972 w 10000"/>
                    <a:gd name="connsiteY89" fmla="*/ 4571 h 9981"/>
                    <a:gd name="connsiteX90" fmla="*/ 861 w 10000"/>
                    <a:gd name="connsiteY90" fmla="*/ 4479 h 9981"/>
                    <a:gd name="connsiteX91" fmla="*/ 861 w 10000"/>
                    <a:gd name="connsiteY91" fmla="*/ 4406 h 9981"/>
                    <a:gd name="connsiteX92" fmla="*/ 917 w 10000"/>
                    <a:gd name="connsiteY92" fmla="*/ 4320 h 9981"/>
                    <a:gd name="connsiteX93" fmla="*/ 972 w 10000"/>
                    <a:gd name="connsiteY93" fmla="*/ 4265 h 9981"/>
                    <a:gd name="connsiteX94" fmla="*/ 1000 w 10000"/>
                    <a:gd name="connsiteY94" fmla="*/ 4265 h 9981"/>
                    <a:gd name="connsiteX95" fmla="*/ 1055 w 10000"/>
                    <a:gd name="connsiteY95" fmla="*/ 4191 h 9981"/>
                    <a:gd name="connsiteX96" fmla="*/ 1167 w 10000"/>
                    <a:gd name="connsiteY96" fmla="*/ 4191 h 9981"/>
                    <a:gd name="connsiteX97" fmla="*/ 1167 w 10000"/>
                    <a:gd name="connsiteY97" fmla="*/ 4191 h 9981"/>
                    <a:gd name="connsiteX98" fmla="*/ 1194 w 10000"/>
                    <a:gd name="connsiteY98" fmla="*/ 4102 h 9981"/>
                    <a:gd name="connsiteX99" fmla="*/ 1194 w 10000"/>
                    <a:gd name="connsiteY99" fmla="*/ 4052 h 9981"/>
                    <a:gd name="connsiteX100" fmla="*/ 1249 w 10000"/>
                    <a:gd name="connsiteY100" fmla="*/ 4012 h 9981"/>
                    <a:gd name="connsiteX101" fmla="*/ 1194 w 10000"/>
                    <a:gd name="connsiteY101" fmla="*/ 3942 h 9981"/>
                    <a:gd name="connsiteX102" fmla="*/ 1194 w 10000"/>
                    <a:gd name="connsiteY102" fmla="*/ 3922 h 9981"/>
                    <a:gd name="connsiteX103" fmla="*/ 1167 w 10000"/>
                    <a:gd name="connsiteY103" fmla="*/ 3888 h 9981"/>
                    <a:gd name="connsiteX104" fmla="*/ 1167 w 10000"/>
                    <a:gd name="connsiteY104" fmla="*/ 3836 h 9981"/>
                    <a:gd name="connsiteX105" fmla="*/ 1000 w 10000"/>
                    <a:gd name="connsiteY105" fmla="*/ 3761 h 9981"/>
                    <a:gd name="connsiteX106" fmla="*/ 861 w 10000"/>
                    <a:gd name="connsiteY106" fmla="*/ 3724 h 9981"/>
                    <a:gd name="connsiteX107" fmla="*/ 833 w 10000"/>
                    <a:gd name="connsiteY107" fmla="*/ 3672 h 9981"/>
                    <a:gd name="connsiteX108" fmla="*/ 777 w 10000"/>
                    <a:gd name="connsiteY108" fmla="*/ 3617 h 9981"/>
                    <a:gd name="connsiteX109" fmla="*/ 722 w 10000"/>
                    <a:gd name="connsiteY109" fmla="*/ 3547 h 9981"/>
                    <a:gd name="connsiteX110" fmla="*/ 722 w 10000"/>
                    <a:gd name="connsiteY110" fmla="*/ 3332 h 9981"/>
                    <a:gd name="connsiteX111" fmla="*/ 722 w 10000"/>
                    <a:gd name="connsiteY111" fmla="*/ 3240 h 9981"/>
                    <a:gd name="connsiteX112" fmla="*/ 777 w 10000"/>
                    <a:gd name="connsiteY112" fmla="*/ 3152 h 9981"/>
                    <a:gd name="connsiteX113" fmla="*/ 777 w 10000"/>
                    <a:gd name="connsiteY113" fmla="*/ 3064 h 9981"/>
                    <a:gd name="connsiteX114" fmla="*/ 777 w 10000"/>
                    <a:gd name="connsiteY114" fmla="*/ 2952 h 9981"/>
                    <a:gd name="connsiteX115" fmla="*/ 777 w 10000"/>
                    <a:gd name="connsiteY115" fmla="*/ 2903 h 9981"/>
                    <a:gd name="connsiteX116" fmla="*/ 833 w 10000"/>
                    <a:gd name="connsiteY116" fmla="*/ 2849 h 9981"/>
                    <a:gd name="connsiteX117" fmla="*/ 917 w 10000"/>
                    <a:gd name="connsiteY117" fmla="*/ 2903 h 9981"/>
                    <a:gd name="connsiteX118" fmla="*/ 972 w 10000"/>
                    <a:gd name="connsiteY118" fmla="*/ 2952 h 9981"/>
                    <a:gd name="connsiteX119" fmla="*/ 972 w 10000"/>
                    <a:gd name="connsiteY119" fmla="*/ 3028 h 9981"/>
                    <a:gd name="connsiteX120" fmla="*/ 1000 w 10000"/>
                    <a:gd name="connsiteY120" fmla="*/ 3064 h 9981"/>
                    <a:gd name="connsiteX121" fmla="*/ 1111 w 10000"/>
                    <a:gd name="connsiteY121" fmla="*/ 3115 h 9981"/>
                    <a:gd name="connsiteX122" fmla="*/ 1111 w 10000"/>
                    <a:gd name="connsiteY122" fmla="*/ 3171 h 9981"/>
                    <a:gd name="connsiteX123" fmla="*/ 1167 w 10000"/>
                    <a:gd name="connsiteY123" fmla="*/ 3207 h 9981"/>
                    <a:gd name="connsiteX124" fmla="*/ 1194 w 10000"/>
                    <a:gd name="connsiteY124" fmla="*/ 3152 h 9981"/>
                    <a:gd name="connsiteX125" fmla="*/ 1167 w 10000"/>
                    <a:gd name="connsiteY125" fmla="*/ 3083 h 9981"/>
                    <a:gd name="connsiteX126" fmla="*/ 1167 w 10000"/>
                    <a:gd name="connsiteY126" fmla="*/ 2990 h 9981"/>
                    <a:gd name="connsiteX127" fmla="*/ 1167 w 10000"/>
                    <a:gd name="connsiteY127" fmla="*/ 2935 h 9981"/>
                    <a:gd name="connsiteX128" fmla="*/ 1167 w 10000"/>
                    <a:gd name="connsiteY128" fmla="*/ 2867 h 9981"/>
                    <a:gd name="connsiteX129" fmla="*/ 1194 w 10000"/>
                    <a:gd name="connsiteY129" fmla="*/ 2812 h 9981"/>
                    <a:gd name="connsiteX130" fmla="*/ 1305 w 10000"/>
                    <a:gd name="connsiteY130" fmla="*/ 2740 h 9981"/>
                    <a:gd name="connsiteX131" fmla="*/ 1444 w 10000"/>
                    <a:gd name="connsiteY131" fmla="*/ 2686 h 9981"/>
                    <a:gd name="connsiteX132" fmla="*/ 1499 w 10000"/>
                    <a:gd name="connsiteY132" fmla="*/ 2635 h 9981"/>
                    <a:gd name="connsiteX133" fmla="*/ 1444 w 10000"/>
                    <a:gd name="connsiteY133" fmla="*/ 2525 h 9981"/>
                    <a:gd name="connsiteX134" fmla="*/ 1305 w 10000"/>
                    <a:gd name="connsiteY134" fmla="*/ 2469 h 9981"/>
                    <a:gd name="connsiteX135" fmla="*/ 1167 w 10000"/>
                    <a:gd name="connsiteY135" fmla="*/ 2469 h 9981"/>
                    <a:gd name="connsiteX136" fmla="*/ 1111 w 10000"/>
                    <a:gd name="connsiteY136" fmla="*/ 2435 h 9981"/>
                    <a:gd name="connsiteX137" fmla="*/ 1055 w 10000"/>
                    <a:gd name="connsiteY137" fmla="*/ 2435 h 9981"/>
                    <a:gd name="connsiteX138" fmla="*/ 972 w 10000"/>
                    <a:gd name="connsiteY138" fmla="*/ 2508 h 9981"/>
                    <a:gd name="connsiteX139" fmla="*/ 972 w 10000"/>
                    <a:gd name="connsiteY139" fmla="*/ 2561 h 9981"/>
                    <a:gd name="connsiteX140" fmla="*/ 917 w 10000"/>
                    <a:gd name="connsiteY140" fmla="*/ 2596 h 9981"/>
                    <a:gd name="connsiteX141" fmla="*/ 917 w 10000"/>
                    <a:gd name="connsiteY141" fmla="*/ 2652 h 9981"/>
                    <a:gd name="connsiteX142" fmla="*/ 917 w 10000"/>
                    <a:gd name="connsiteY142" fmla="*/ 2652 h 9981"/>
                    <a:gd name="connsiteX143" fmla="*/ 917 w 10000"/>
                    <a:gd name="connsiteY143" fmla="*/ 2686 h 9981"/>
                    <a:gd name="connsiteX144" fmla="*/ 861 w 10000"/>
                    <a:gd name="connsiteY144" fmla="*/ 2724 h 9981"/>
                    <a:gd name="connsiteX145" fmla="*/ 861 w 10000"/>
                    <a:gd name="connsiteY145" fmla="*/ 2724 h 9981"/>
                    <a:gd name="connsiteX146" fmla="*/ 833 w 10000"/>
                    <a:gd name="connsiteY146" fmla="*/ 2686 h 9981"/>
                    <a:gd name="connsiteX147" fmla="*/ 777 w 10000"/>
                    <a:gd name="connsiteY147" fmla="*/ 2686 h 9981"/>
                    <a:gd name="connsiteX148" fmla="*/ 667 w 10000"/>
                    <a:gd name="connsiteY148" fmla="*/ 2596 h 9981"/>
                    <a:gd name="connsiteX149" fmla="*/ 527 w 10000"/>
                    <a:gd name="connsiteY149" fmla="*/ 2561 h 9981"/>
                    <a:gd name="connsiteX150" fmla="*/ 500 w 10000"/>
                    <a:gd name="connsiteY150" fmla="*/ 2508 h 9981"/>
                    <a:gd name="connsiteX151" fmla="*/ 444 w 10000"/>
                    <a:gd name="connsiteY151" fmla="*/ 2435 h 9981"/>
                    <a:gd name="connsiteX152" fmla="*/ 388 w 10000"/>
                    <a:gd name="connsiteY152" fmla="*/ 2383 h 9981"/>
                    <a:gd name="connsiteX153" fmla="*/ 388 w 10000"/>
                    <a:gd name="connsiteY153" fmla="*/ 2294 h 9981"/>
                    <a:gd name="connsiteX154" fmla="*/ 500 w 10000"/>
                    <a:gd name="connsiteY154" fmla="*/ 2222 h 9981"/>
                    <a:gd name="connsiteX155" fmla="*/ 500 w 10000"/>
                    <a:gd name="connsiteY155" fmla="*/ 2132 h 9981"/>
                    <a:gd name="connsiteX156" fmla="*/ 444 w 10000"/>
                    <a:gd name="connsiteY156" fmla="*/ 2041 h 9981"/>
                    <a:gd name="connsiteX157" fmla="*/ 388 w 10000"/>
                    <a:gd name="connsiteY157" fmla="*/ 2005 h 9981"/>
                    <a:gd name="connsiteX158" fmla="*/ 333 w 10000"/>
                    <a:gd name="connsiteY158" fmla="*/ 1917 h 9981"/>
                    <a:gd name="connsiteX159" fmla="*/ 306 w 10000"/>
                    <a:gd name="connsiteY159" fmla="*/ 1861 h 9981"/>
                    <a:gd name="connsiteX160" fmla="*/ 251 w 10000"/>
                    <a:gd name="connsiteY160" fmla="*/ 1827 h 9981"/>
                    <a:gd name="connsiteX161" fmla="*/ 251 w 10000"/>
                    <a:gd name="connsiteY161" fmla="*/ 1735 h 9981"/>
                    <a:gd name="connsiteX162" fmla="*/ 194 w 10000"/>
                    <a:gd name="connsiteY162" fmla="*/ 1699 h 9981"/>
                    <a:gd name="connsiteX163" fmla="*/ 138 w 10000"/>
                    <a:gd name="connsiteY163" fmla="*/ 1650 h 9981"/>
                    <a:gd name="connsiteX164" fmla="*/ 111 w 10000"/>
                    <a:gd name="connsiteY164" fmla="*/ 1574 h 9981"/>
                    <a:gd name="connsiteX165" fmla="*/ 111 w 10000"/>
                    <a:gd name="connsiteY165" fmla="*/ 1539 h 9981"/>
                    <a:gd name="connsiteX166" fmla="*/ 55 w 10000"/>
                    <a:gd name="connsiteY166" fmla="*/ 1486 h 9981"/>
                    <a:gd name="connsiteX167" fmla="*/ 0 w 10000"/>
                    <a:gd name="connsiteY167" fmla="*/ 1416 h 9981"/>
                    <a:gd name="connsiteX168" fmla="*/ 0 w 10000"/>
                    <a:gd name="connsiteY168" fmla="*/ 1360 h 9981"/>
                    <a:gd name="connsiteX169" fmla="*/ 0 w 10000"/>
                    <a:gd name="connsiteY169" fmla="*/ 1306 h 9981"/>
                    <a:gd name="connsiteX170" fmla="*/ 55 w 10000"/>
                    <a:gd name="connsiteY170" fmla="*/ 1236 h 9981"/>
                    <a:gd name="connsiteX171" fmla="*/ 55 w 10000"/>
                    <a:gd name="connsiteY171" fmla="*/ 1145 h 9981"/>
                    <a:gd name="connsiteX172" fmla="*/ 111 w 10000"/>
                    <a:gd name="connsiteY172" fmla="*/ 1093 h 9981"/>
                    <a:gd name="connsiteX173" fmla="*/ 138 w 10000"/>
                    <a:gd name="connsiteY173" fmla="*/ 982 h 9981"/>
                    <a:gd name="connsiteX174" fmla="*/ 138 w 10000"/>
                    <a:gd name="connsiteY174" fmla="*/ 875 h 9981"/>
                    <a:gd name="connsiteX175" fmla="*/ 138 w 10000"/>
                    <a:gd name="connsiteY175" fmla="*/ 806 h 9981"/>
                    <a:gd name="connsiteX176" fmla="*/ 138 w 10000"/>
                    <a:gd name="connsiteY176" fmla="*/ 752 h 9981"/>
                    <a:gd name="connsiteX177" fmla="*/ 138 w 10000"/>
                    <a:gd name="connsiteY177" fmla="*/ 645 h 9981"/>
                    <a:gd name="connsiteX178" fmla="*/ 194 w 10000"/>
                    <a:gd name="connsiteY178" fmla="*/ 590 h 9981"/>
                    <a:gd name="connsiteX179" fmla="*/ 251 w 10000"/>
                    <a:gd name="connsiteY179" fmla="*/ 552 h 9981"/>
                    <a:gd name="connsiteX180" fmla="*/ 306 w 10000"/>
                    <a:gd name="connsiteY180" fmla="*/ 532 h 9981"/>
                    <a:gd name="connsiteX181" fmla="*/ 306 w 10000"/>
                    <a:gd name="connsiteY181" fmla="*/ 465 h 9981"/>
                    <a:gd name="connsiteX182" fmla="*/ 251 w 10000"/>
                    <a:gd name="connsiteY182" fmla="*/ 412 h 9981"/>
                    <a:gd name="connsiteX183" fmla="*/ 194 w 10000"/>
                    <a:gd name="connsiteY183" fmla="*/ 338 h 9981"/>
                    <a:gd name="connsiteX184" fmla="*/ 194 w 10000"/>
                    <a:gd name="connsiteY184" fmla="*/ 284 h 9981"/>
                    <a:gd name="connsiteX185" fmla="*/ 194 w 10000"/>
                    <a:gd name="connsiteY185" fmla="*/ 163 h 9981"/>
                    <a:gd name="connsiteX186" fmla="*/ 111 w 10000"/>
                    <a:gd name="connsiteY186" fmla="*/ 105 h 9981"/>
                    <a:gd name="connsiteX187" fmla="*/ 55 w 10000"/>
                    <a:gd name="connsiteY187" fmla="*/ 0 h 9981"/>
                    <a:gd name="connsiteX188" fmla="*/ 6777 w 10000"/>
                    <a:gd name="connsiteY188" fmla="*/ 4620 h 9981"/>
                    <a:gd name="connsiteX189" fmla="*/ 7166 w 10000"/>
                    <a:gd name="connsiteY189" fmla="*/ 5087 h 9981"/>
                    <a:gd name="connsiteX190" fmla="*/ 7500 w 10000"/>
                    <a:gd name="connsiteY190" fmla="*/ 5430 h 9981"/>
                    <a:gd name="connsiteX191" fmla="*/ 7833 w 10000"/>
                    <a:gd name="connsiteY191" fmla="*/ 5772 h 9981"/>
                    <a:gd name="connsiteX192" fmla="*/ 8694 w 10000"/>
                    <a:gd name="connsiteY192" fmla="*/ 6633 h 9981"/>
                    <a:gd name="connsiteX193" fmla="*/ 8944 w 10000"/>
                    <a:gd name="connsiteY193" fmla="*/ 6897 h 9981"/>
                    <a:gd name="connsiteX194" fmla="*/ 9167 w 10000"/>
                    <a:gd name="connsiteY194" fmla="*/ 7133 h 9981"/>
                    <a:gd name="connsiteX195" fmla="*/ 9333 w 10000"/>
                    <a:gd name="connsiteY195" fmla="*/ 7274 h 9981"/>
                    <a:gd name="connsiteX196" fmla="*/ 9473 w 10000"/>
                    <a:gd name="connsiteY196" fmla="*/ 7400 h 9981"/>
                    <a:gd name="connsiteX197" fmla="*/ 9500 w 10000"/>
                    <a:gd name="connsiteY197" fmla="*/ 7489 h 9981"/>
                    <a:gd name="connsiteX198" fmla="*/ 9556 w 10000"/>
                    <a:gd name="connsiteY198" fmla="*/ 7562 h 9981"/>
                    <a:gd name="connsiteX199" fmla="*/ 9556 w 10000"/>
                    <a:gd name="connsiteY199" fmla="*/ 7670 h 9981"/>
                    <a:gd name="connsiteX200" fmla="*/ 9666 w 10000"/>
                    <a:gd name="connsiteY200" fmla="*/ 7868 h 9981"/>
                    <a:gd name="connsiteX201" fmla="*/ 9694 w 10000"/>
                    <a:gd name="connsiteY201" fmla="*/ 7957 h 9981"/>
                    <a:gd name="connsiteX202" fmla="*/ 9750 w 10000"/>
                    <a:gd name="connsiteY202" fmla="*/ 8009 h 9981"/>
                    <a:gd name="connsiteX203" fmla="*/ 9834 w 10000"/>
                    <a:gd name="connsiteY203" fmla="*/ 8119 h 9981"/>
                    <a:gd name="connsiteX204" fmla="*/ 9945 w 10000"/>
                    <a:gd name="connsiteY204" fmla="*/ 8171 h 9981"/>
                    <a:gd name="connsiteX205" fmla="*/ 10000 w 10000"/>
                    <a:gd name="connsiteY205" fmla="*/ 8260 h 9981"/>
                    <a:gd name="connsiteX206" fmla="*/ 10000 w 10000"/>
                    <a:gd name="connsiteY206" fmla="*/ 8330 h 9981"/>
                    <a:gd name="connsiteX207" fmla="*/ 10000 w 10000"/>
                    <a:gd name="connsiteY207" fmla="*/ 8387 h 9981"/>
                    <a:gd name="connsiteX208" fmla="*/ 9945 w 10000"/>
                    <a:gd name="connsiteY208" fmla="*/ 8423 h 9981"/>
                    <a:gd name="connsiteX209" fmla="*/ 9834 w 10000"/>
                    <a:gd name="connsiteY209" fmla="*/ 8438 h 9981"/>
                    <a:gd name="connsiteX210" fmla="*/ 9750 w 10000"/>
                    <a:gd name="connsiteY210" fmla="*/ 8477 h 9981"/>
                    <a:gd name="connsiteX211" fmla="*/ 9666 w 10000"/>
                    <a:gd name="connsiteY211" fmla="*/ 8510 h 9981"/>
                    <a:gd name="connsiteX212" fmla="*/ 9556 w 10000"/>
                    <a:gd name="connsiteY212" fmla="*/ 8564 h 9981"/>
                    <a:gd name="connsiteX213" fmla="*/ 9500 w 10000"/>
                    <a:gd name="connsiteY213" fmla="*/ 8638 h 9981"/>
                    <a:gd name="connsiteX214" fmla="*/ 9416 w 10000"/>
                    <a:gd name="connsiteY214" fmla="*/ 8638 h 9981"/>
                    <a:gd name="connsiteX215" fmla="*/ 9360 w 10000"/>
                    <a:gd name="connsiteY215" fmla="*/ 8690 h 9981"/>
                    <a:gd name="connsiteX216" fmla="*/ 9360 w 10000"/>
                    <a:gd name="connsiteY216" fmla="*/ 8763 h 9981"/>
                    <a:gd name="connsiteX217" fmla="*/ 9360 w 10000"/>
                    <a:gd name="connsiteY217" fmla="*/ 8852 h 9981"/>
                    <a:gd name="connsiteX218" fmla="*/ 9360 w 10000"/>
                    <a:gd name="connsiteY218" fmla="*/ 8904 h 9981"/>
                    <a:gd name="connsiteX219" fmla="*/ 9278 w 10000"/>
                    <a:gd name="connsiteY219" fmla="*/ 8977 h 9981"/>
                    <a:gd name="connsiteX220" fmla="*/ 9278 w 10000"/>
                    <a:gd name="connsiteY220" fmla="*/ 9033 h 9981"/>
                    <a:gd name="connsiteX221" fmla="*/ 9278 w 10000"/>
                    <a:gd name="connsiteY221" fmla="*/ 9071 h 9981"/>
                    <a:gd name="connsiteX222" fmla="*/ 9223 w 10000"/>
                    <a:gd name="connsiteY222" fmla="*/ 9103 h 9981"/>
                    <a:gd name="connsiteX223" fmla="*/ 9167 w 10000"/>
                    <a:gd name="connsiteY223" fmla="*/ 9121 h 9981"/>
                    <a:gd name="connsiteX224" fmla="*/ 9139 w 10000"/>
                    <a:gd name="connsiteY224" fmla="*/ 9156 h 9981"/>
                    <a:gd name="connsiteX225" fmla="*/ 9083 w 10000"/>
                    <a:gd name="connsiteY225" fmla="*/ 9193 h 9981"/>
                    <a:gd name="connsiteX226" fmla="*/ 9028 w 10000"/>
                    <a:gd name="connsiteY226" fmla="*/ 9210 h 9981"/>
                    <a:gd name="connsiteX227" fmla="*/ 8944 w 10000"/>
                    <a:gd name="connsiteY227" fmla="*/ 9245 h 9981"/>
                    <a:gd name="connsiteX228" fmla="*/ 8889 w 10000"/>
                    <a:gd name="connsiteY228" fmla="*/ 9284 h 9981"/>
                    <a:gd name="connsiteX229" fmla="*/ 8889 w 10000"/>
                    <a:gd name="connsiteY229" fmla="*/ 9319 h 9981"/>
                    <a:gd name="connsiteX230" fmla="*/ 8889 w 10000"/>
                    <a:gd name="connsiteY230" fmla="*/ 9338 h 9981"/>
                    <a:gd name="connsiteX231" fmla="*/ 8889 w 10000"/>
                    <a:gd name="connsiteY231" fmla="*/ 9372 h 9981"/>
                    <a:gd name="connsiteX232" fmla="*/ 8944 w 10000"/>
                    <a:gd name="connsiteY232" fmla="*/ 9406 h 9981"/>
                    <a:gd name="connsiteX233" fmla="*/ 8889 w 10000"/>
                    <a:gd name="connsiteY233" fmla="*/ 9463 h 9981"/>
                    <a:gd name="connsiteX234" fmla="*/ 8834 w 10000"/>
                    <a:gd name="connsiteY234" fmla="*/ 9533 h 9981"/>
                    <a:gd name="connsiteX235" fmla="*/ 8834 w 10000"/>
                    <a:gd name="connsiteY235" fmla="*/ 9554 h 9981"/>
                    <a:gd name="connsiteX236" fmla="*/ 8944 w 10000"/>
                    <a:gd name="connsiteY236" fmla="*/ 9587 h 9981"/>
                    <a:gd name="connsiteX237" fmla="*/ 8972 w 10000"/>
                    <a:gd name="connsiteY237" fmla="*/ 9658 h 9981"/>
                    <a:gd name="connsiteX238" fmla="*/ 9028 w 10000"/>
                    <a:gd name="connsiteY238" fmla="*/ 9678 h 9981"/>
                    <a:gd name="connsiteX239" fmla="*/ 9139 w 10000"/>
                    <a:gd name="connsiteY239" fmla="*/ 9711 h 9981"/>
                    <a:gd name="connsiteX240" fmla="*/ 9139 w 10000"/>
                    <a:gd name="connsiteY240" fmla="*/ 9748 h 9981"/>
                    <a:gd name="connsiteX241" fmla="*/ 9139 w 10000"/>
                    <a:gd name="connsiteY241" fmla="*/ 9765 h 9981"/>
                    <a:gd name="connsiteX242" fmla="*/ 9139 w 10000"/>
                    <a:gd name="connsiteY242" fmla="*/ 9802 h 9981"/>
                    <a:gd name="connsiteX243" fmla="*/ 9083 w 10000"/>
                    <a:gd name="connsiteY243" fmla="*/ 9874 h 9981"/>
                    <a:gd name="connsiteX244" fmla="*/ 9028 w 10000"/>
                    <a:gd name="connsiteY244" fmla="*/ 9893 h 9981"/>
                    <a:gd name="connsiteX245" fmla="*/ 8972 w 10000"/>
                    <a:gd name="connsiteY245" fmla="*/ 9927 h 9981"/>
                    <a:gd name="connsiteX246" fmla="*/ 8944 w 10000"/>
                    <a:gd name="connsiteY246" fmla="*/ 9966 h 9981"/>
                    <a:gd name="connsiteX247" fmla="*/ 8889 w 10000"/>
                    <a:gd name="connsiteY247" fmla="*/ 9966 h 9981"/>
                    <a:gd name="connsiteX248" fmla="*/ 8834 w 10000"/>
                    <a:gd name="connsiteY248" fmla="*/ 9927 h 9981"/>
                    <a:gd name="connsiteX249" fmla="*/ 8805 w 10000"/>
                    <a:gd name="connsiteY249" fmla="*/ 9927 h 9981"/>
                    <a:gd name="connsiteX250" fmla="*/ 8694 w 10000"/>
                    <a:gd name="connsiteY250" fmla="*/ 9927 h 9981"/>
                    <a:gd name="connsiteX251" fmla="*/ 8694 w 10000"/>
                    <a:gd name="connsiteY251" fmla="*/ 9966 h 9981"/>
                    <a:gd name="connsiteX252" fmla="*/ 8639 w 10000"/>
                    <a:gd name="connsiteY252" fmla="*/ 9966 h 9981"/>
                    <a:gd name="connsiteX253" fmla="*/ 8611 w 10000"/>
                    <a:gd name="connsiteY253" fmla="*/ 9981 h 9981"/>
                    <a:gd name="connsiteX254" fmla="*/ 8555 w 10000"/>
                    <a:gd name="connsiteY254" fmla="*/ 9981 h 9981"/>
                    <a:gd name="connsiteX0" fmla="*/ 8555 w 10000"/>
                    <a:gd name="connsiteY0" fmla="*/ 9895 h 9895"/>
                    <a:gd name="connsiteX1" fmla="*/ 8306 w 10000"/>
                    <a:gd name="connsiteY1" fmla="*/ 9895 h 9895"/>
                    <a:gd name="connsiteX2" fmla="*/ 8167 w 10000"/>
                    <a:gd name="connsiteY2" fmla="*/ 9895 h 9895"/>
                    <a:gd name="connsiteX3" fmla="*/ 8027 w 10000"/>
                    <a:gd name="connsiteY3" fmla="*/ 9841 h 9895"/>
                    <a:gd name="connsiteX4" fmla="*/ 7833 w 10000"/>
                    <a:gd name="connsiteY4" fmla="*/ 9841 h 9895"/>
                    <a:gd name="connsiteX5" fmla="*/ 7611 w 10000"/>
                    <a:gd name="connsiteY5" fmla="*/ 9841 h 9895"/>
                    <a:gd name="connsiteX6" fmla="*/ 7362 w 10000"/>
                    <a:gd name="connsiteY6" fmla="*/ 9788 h 9895"/>
                    <a:gd name="connsiteX7" fmla="*/ 7166 w 10000"/>
                    <a:gd name="connsiteY7" fmla="*/ 9755 h 9895"/>
                    <a:gd name="connsiteX8" fmla="*/ 6944 w 10000"/>
                    <a:gd name="connsiteY8" fmla="*/ 9755 h 9895"/>
                    <a:gd name="connsiteX9" fmla="*/ 6695 w 10000"/>
                    <a:gd name="connsiteY9" fmla="*/ 9755 h 9895"/>
                    <a:gd name="connsiteX10" fmla="*/ 6500 w 10000"/>
                    <a:gd name="connsiteY10" fmla="*/ 9716 h 9895"/>
                    <a:gd name="connsiteX11" fmla="*/ 6361 w 10000"/>
                    <a:gd name="connsiteY11" fmla="*/ 9679 h 9895"/>
                    <a:gd name="connsiteX12" fmla="*/ 6166 w 10000"/>
                    <a:gd name="connsiteY12" fmla="*/ 9679 h 9895"/>
                    <a:gd name="connsiteX13" fmla="*/ 6028 w 10000"/>
                    <a:gd name="connsiteY13" fmla="*/ 9662 h 9895"/>
                    <a:gd name="connsiteX14" fmla="*/ 5917 w 10000"/>
                    <a:gd name="connsiteY14" fmla="*/ 9624 h 9895"/>
                    <a:gd name="connsiteX15" fmla="*/ 5694 w 10000"/>
                    <a:gd name="connsiteY15" fmla="*/ 9624 h 9895"/>
                    <a:gd name="connsiteX16" fmla="*/ 5584 w 10000"/>
                    <a:gd name="connsiteY16" fmla="*/ 9662 h 9895"/>
                    <a:gd name="connsiteX17" fmla="*/ 5499 w 10000"/>
                    <a:gd name="connsiteY17" fmla="*/ 9591 h 9895"/>
                    <a:gd name="connsiteX18" fmla="*/ 5499 w 10000"/>
                    <a:gd name="connsiteY18" fmla="*/ 9534 h 9895"/>
                    <a:gd name="connsiteX19" fmla="*/ 5499 w 10000"/>
                    <a:gd name="connsiteY19" fmla="*/ 9408 h 9895"/>
                    <a:gd name="connsiteX20" fmla="*/ 5499 w 10000"/>
                    <a:gd name="connsiteY20" fmla="*/ 9408 h 9895"/>
                    <a:gd name="connsiteX21" fmla="*/ 5556 w 10000"/>
                    <a:gd name="connsiteY21" fmla="*/ 9335 h 9895"/>
                    <a:gd name="connsiteX22" fmla="*/ 5556 w 10000"/>
                    <a:gd name="connsiteY22" fmla="*/ 9335 h 9895"/>
                    <a:gd name="connsiteX23" fmla="*/ 5556 w 10000"/>
                    <a:gd name="connsiteY23" fmla="*/ 9232 h 9895"/>
                    <a:gd name="connsiteX24" fmla="*/ 5556 w 10000"/>
                    <a:gd name="connsiteY24" fmla="*/ 9105 h 9895"/>
                    <a:gd name="connsiteX25" fmla="*/ 5499 w 10000"/>
                    <a:gd name="connsiteY25" fmla="*/ 8983 h 9895"/>
                    <a:gd name="connsiteX26" fmla="*/ 5499 w 10000"/>
                    <a:gd name="connsiteY26" fmla="*/ 8907 h 9895"/>
                    <a:gd name="connsiteX27" fmla="*/ 5417 w 10000"/>
                    <a:gd name="connsiteY27" fmla="*/ 8816 h 9895"/>
                    <a:gd name="connsiteX28" fmla="*/ 5361 w 10000"/>
                    <a:gd name="connsiteY28" fmla="*/ 8726 h 9895"/>
                    <a:gd name="connsiteX29" fmla="*/ 5223 w 10000"/>
                    <a:gd name="connsiteY29" fmla="*/ 8639 h 9895"/>
                    <a:gd name="connsiteX30" fmla="*/ 5083 w 10000"/>
                    <a:gd name="connsiteY30" fmla="*/ 8512 h 9895"/>
                    <a:gd name="connsiteX31" fmla="*/ 4917 w 10000"/>
                    <a:gd name="connsiteY31" fmla="*/ 8421 h 9895"/>
                    <a:gd name="connsiteX32" fmla="*/ 4834 w 10000"/>
                    <a:gd name="connsiteY32" fmla="*/ 8261 h 9895"/>
                    <a:gd name="connsiteX33" fmla="*/ 4694 w 10000"/>
                    <a:gd name="connsiteY33" fmla="*/ 8137 h 9895"/>
                    <a:gd name="connsiteX34" fmla="*/ 4583 w 10000"/>
                    <a:gd name="connsiteY34" fmla="*/ 8082 h 9895"/>
                    <a:gd name="connsiteX35" fmla="*/ 4361 w 10000"/>
                    <a:gd name="connsiteY35" fmla="*/ 8045 h 9895"/>
                    <a:gd name="connsiteX36" fmla="*/ 4306 w 10000"/>
                    <a:gd name="connsiteY36" fmla="*/ 7990 h 9895"/>
                    <a:gd name="connsiteX37" fmla="*/ 4306 w 10000"/>
                    <a:gd name="connsiteY37" fmla="*/ 7900 h 9895"/>
                    <a:gd name="connsiteX38" fmla="*/ 4306 w 10000"/>
                    <a:gd name="connsiteY38" fmla="*/ 7831 h 9895"/>
                    <a:gd name="connsiteX39" fmla="*/ 4306 w 10000"/>
                    <a:gd name="connsiteY39" fmla="*/ 7778 h 9895"/>
                    <a:gd name="connsiteX40" fmla="*/ 4306 w 10000"/>
                    <a:gd name="connsiteY40" fmla="*/ 7778 h 9895"/>
                    <a:gd name="connsiteX41" fmla="*/ 4250 w 10000"/>
                    <a:gd name="connsiteY41" fmla="*/ 7705 h 9895"/>
                    <a:gd name="connsiteX42" fmla="*/ 4250 w 10000"/>
                    <a:gd name="connsiteY42" fmla="*/ 7684 h 9895"/>
                    <a:gd name="connsiteX43" fmla="*/ 4250 w 10000"/>
                    <a:gd name="connsiteY43" fmla="*/ 7684 h 9895"/>
                    <a:gd name="connsiteX44" fmla="*/ 4167 w 10000"/>
                    <a:gd name="connsiteY44" fmla="*/ 7650 h 9895"/>
                    <a:gd name="connsiteX45" fmla="*/ 4055 w 10000"/>
                    <a:gd name="connsiteY45" fmla="*/ 7611 h 9895"/>
                    <a:gd name="connsiteX46" fmla="*/ 3972 w 10000"/>
                    <a:gd name="connsiteY46" fmla="*/ 7650 h 9895"/>
                    <a:gd name="connsiteX47" fmla="*/ 3888 w 10000"/>
                    <a:gd name="connsiteY47" fmla="*/ 7684 h 9895"/>
                    <a:gd name="connsiteX48" fmla="*/ 3833 w 10000"/>
                    <a:gd name="connsiteY48" fmla="*/ 7611 h 9895"/>
                    <a:gd name="connsiteX49" fmla="*/ 3556 w 10000"/>
                    <a:gd name="connsiteY49" fmla="*/ 7471 h 9895"/>
                    <a:gd name="connsiteX50" fmla="*/ 3361 w 10000"/>
                    <a:gd name="connsiteY50" fmla="*/ 7363 h 9895"/>
                    <a:gd name="connsiteX51" fmla="*/ 3361 w 10000"/>
                    <a:gd name="connsiteY51" fmla="*/ 7309 h 9895"/>
                    <a:gd name="connsiteX52" fmla="*/ 3250 w 10000"/>
                    <a:gd name="connsiteY52" fmla="*/ 7253 h 9895"/>
                    <a:gd name="connsiteX53" fmla="*/ 3111 w 10000"/>
                    <a:gd name="connsiteY53" fmla="*/ 7150 h 9895"/>
                    <a:gd name="connsiteX54" fmla="*/ 2971 w 10000"/>
                    <a:gd name="connsiteY54" fmla="*/ 7042 h 9895"/>
                    <a:gd name="connsiteX55" fmla="*/ 2834 w 10000"/>
                    <a:gd name="connsiteY55" fmla="*/ 7004 h 9895"/>
                    <a:gd name="connsiteX56" fmla="*/ 2722 w 10000"/>
                    <a:gd name="connsiteY56" fmla="*/ 7004 h 9895"/>
                    <a:gd name="connsiteX57" fmla="*/ 2639 w 10000"/>
                    <a:gd name="connsiteY57" fmla="*/ 7004 h 9895"/>
                    <a:gd name="connsiteX58" fmla="*/ 2500 w 10000"/>
                    <a:gd name="connsiteY58" fmla="*/ 6931 h 9895"/>
                    <a:gd name="connsiteX59" fmla="*/ 2305 w 10000"/>
                    <a:gd name="connsiteY59" fmla="*/ 6805 h 9895"/>
                    <a:gd name="connsiteX60" fmla="*/ 2166 w 10000"/>
                    <a:gd name="connsiteY60" fmla="*/ 6752 h 9895"/>
                    <a:gd name="connsiteX61" fmla="*/ 1973 w 10000"/>
                    <a:gd name="connsiteY61" fmla="*/ 6715 h 9895"/>
                    <a:gd name="connsiteX62" fmla="*/ 1833 w 10000"/>
                    <a:gd name="connsiteY62" fmla="*/ 6664 h 9895"/>
                    <a:gd name="connsiteX63" fmla="*/ 1778 w 10000"/>
                    <a:gd name="connsiteY63" fmla="*/ 6592 h 9895"/>
                    <a:gd name="connsiteX64" fmla="*/ 1778 w 10000"/>
                    <a:gd name="connsiteY64" fmla="*/ 6499 h 9895"/>
                    <a:gd name="connsiteX65" fmla="*/ 1833 w 10000"/>
                    <a:gd name="connsiteY65" fmla="*/ 6481 h 9895"/>
                    <a:gd name="connsiteX66" fmla="*/ 1833 w 10000"/>
                    <a:gd name="connsiteY66" fmla="*/ 6375 h 9895"/>
                    <a:gd name="connsiteX67" fmla="*/ 1833 w 10000"/>
                    <a:gd name="connsiteY67" fmla="*/ 6287 h 9895"/>
                    <a:gd name="connsiteX68" fmla="*/ 1833 w 10000"/>
                    <a:gd name="connsiteY68" fmla="*/ 6233 h 9895"/>
                    <a:gd name="connsiteX69" fmla="*/ 1916 w 10000"/>
                    <a:gd name="connsiteY69" fmla="*/ 6142 h 9895"/>
                    <a:gd name="connsiteX70" fmla="*/ 1973 w 10000"/>
                    <a:gd name="connsiteY70" fmla="*/ 6069 h 9895"/>
                    <a:gd name="connsiteX71" fmla="*/ 1973 w 10000"/>
                    <a:gd name="connsiteY71" fmla="*/ 6017 h 9895"/>
                    <a:gd name="connsiteX72" fmla="*/ 1916 w 10000"/>
                    <a:gd name="connsiteY72" fmla="*/ 5944 h 9895"/>
                    <a:gd name="connsiteX73" fmla="*/ 1833 w 10000"/>
                    <a:gd name="connsiteY73" fmla="*/ 5851 h 9895"/>
                    <a:gd name="connsiteX74" fmla="*/ 1723 w 10000"/>
                    <a:gd name="connsiteY74" fmla="*/ 5819 h 9895"/>
                    <a:gd name="connsiteX75" fmla="*/ 1723 w 10000"/>
                    <a:gd name="connsiteY75" fmla="*/ 5766 h 9895"/>
                    <a:gd name="connsiteX76" fmla="*/ 1778 w 10000"/>
                    <a:gd name="connsiteY76" fmla="*/ 5678 h 9895"/>
                    <a:gd name="connsiteX77" fmla="*/ 1667 w 10000"/>
                    <a:gd name="connsiteY77" fmla="*/ 5547 h 9895"/>
                    <a:gd name="connsiteX78" fmla="*/ 1583 w 10000"/>
                    <a:gd name="connsiteY78" fmla="*/ 5460 h 9895"/>
                    <a:gd name="connsiteX79" fmla="*/ 1583 w 10000"/>
                    <a:gd name="connsiteY79" fmla="*/ 5371 h 9895"/>
                    <a:gd name="connsiteX80" fmla="*/ 1528 w 10000"/>
                    <a:gd name="connsiteY80" fmla="*/ 5279 h 9895"/>
                    <a:gd name="connsiteX81" fmla="*/ 1444 w 10000"/>
                    <a:gd name="connsiteY81" fmla="*/ 5210 h 9895"/>
                    <a:gd name="connsiteX82" fmla="*/ 1389 w 10000"/>
                    <a:gd name="connsiteY82" fmla="*/ 5082 h 9895"/>
                    <a:gd name="connsiteX83" fmla="*/ 1249 w 10000"/>
                    <a:gd name="connsiteY83" fmla="*/ 4937 h 9895"/>
                    <a:gd name="connsiteX84" fmla="*/ 1194 w 10000"/>
                    <a:gd name="connsiteY84" fmla="*/ 4867 h 9895"/>
                    <a:gd name="connsiteX85" fmla="*/ 1111 w 10000"/>
                    <a:gd name="connsiteY85" fmla="*/ 4739 h 9895"/>
                    <a:gd name="connsiteX86" fmla="*/ 1111 w 10000"/>
                    <a:gd name="connsiteY86" fmla="*/ 4686 h 9895"/>
                    <a:gd name="connsiteX87" fmla="*/ 1055 w 10000"/>
                    <a:gd name="connsiteY87" fmla="*/ 4618 h 9895"/>
                    <a:gd name="connsiteX88" fmla="*/ 1000 w 10000"/>
                    <a:gd name="connsiteY88" fmla="*/ 4524 h 9895"/>
                    <a:gd name="connsiteX89" fmla="*/ 972 w 10000"/>
                    <a:gd name="connsiteY89" fmla="*/ 4475 h 9895"/>
                    <a:gd name="connsiteX90" fmla="*/ 861 w 10000"/>
                    <a:gd name="connsiteY90" fmla="*/ 4383 h 9895"/>
                    <a:gd name="connsiteX91" fmla="*/ 861 w 10000"/>
                    <a:gd name="connsiteY91" fmla="*/ 4309 h 9895"/>
                    <a:gd name="connsiteX92" fmla="*/ 917 w 10000"/>
                    <a:gd name="connsiteY92" fmla="*/ 4223 h 9895"/>
                    <a:gd name="connsiteX93" fmla="*/ 972 w 10000"/>
                    <a:gd name="connsiteY93" fmla="*/ 4168 h 9895"/>
                    <a:gd name="connsiteX94" fmla="*/ 1000 w 10000"/>
                    <a:gd name="connsiteY94" fmla="*/ 4168 h 9895"/>
                    <a:gd name="connsiteX95" fmla="*/ 1055 w 10000"/>
                    <a:gd name="connsiteY95" fmla="*/ 4094 h 9895"/>
                    <a:gd name="connsiteX96" fmla="*/ 1167 w 10000"/>
                    <a:gd name="connsiteY96" fmla="*/ 4094 h 9895"/>
                    <a:gd name="connsiteX97" fmla="*/ 1167 w 10000"/>
                    <a:gd name="connsiteY97" fmla="*/ 4094 h 9895"/>
                    <a:gd name="connsiteX98" fmla="*/ 1194 w 10000"/>
                    <a:gd name="connsiteY98" fmla="*/ 4005 h 9895"/>
                    <a:gd name="connsiteX99" fmla="*/ 1194 w 10000"/>
                    <a:gd name="connsiteY99" fmla="*/ 3955 h 9895"/>
                    <a:gd name="connsiteX100" fmla="*/ 1249 w 10000"/>
                    <a:gd name="connsiteY100" fmla="*/ 3915 h 9895"/>
                    <a:gd name="connsiteX101" fmla="*/ 1194 w 10000"/>
                    <a:gd name="connsiteY101" fmla="*/ 3845 h 9895"/>
                    <a:gd name="connsiteX102" fmla="*/ 1194 w 10000"/>
                    <a:gd name="connsiteY102" fmla="*/ 3824 h 9895"/>
                    <a:gd name="connsiteX103" fmla="*/ 1167 w 10000"/>
                    <a:gd name="connsiteY103" fmla="*/ 3790 h 9895"/>
                    <a:gd name="connsiteX104" fmla="*/ 1167 w 10000"/>
                    <a:gd name="connsiteY104" fmla="*/ 3738 h 9895"/>
                    <a:gd name="connsiteX105" fmla="*/ 1000 w 10000"/>
                    <a:gd name="connsiteY105" fmla="*/ 3663 h 9895"/>
                    <a:gd name="connsiteX106" fmla="*/ 861 w 10000"/>
                    <a:gd name="connsiteY106" fmla="*/ 3626 h 9895"/>
                    <a:gd name="connsiteX107" fmla="*/ 833 w 10000"/>
                    <a:gd name="connsiteY107" fmla="*/ 3574 h 9895"/>
                    <a:gd name="connsiteX108" fmla="*/ 777 w 10000"/>
                    <a:gd name="connsiteY108" fmla="*/ 3519 h 9895"/>
                    <a:gd name="connsiteX109" fmla="*/ 722 w 10000"/>
                    <a:gd name="connsiteY109" fmla="*/ 3449 h 9895"/>
                    <a:gd name="connsiteX110" fmla="*/ 722 w 10000"/>
                    <a:gd name="connsiteY110" fmla="*/ 3233 h 9895"/>
                    <a:gd name="connsiteX111" fmla="*/ 722 w 10000"/>
                    <a:gd name="connsiteY111" fmla="*/ 3141 h 9895"/>
                    <a:gd name="connsiteX112" fmla="*/ 777 w 10000"/>
                    <a:gd name="connsiteY112" fmla="*/ 3053 h 9895"/>
                    <a:gd name="connsiteX113" fmla="*/ 777 w 10000"/>
                    <a:gd name="connsiteY113" fmla="*/ 2965 h 9895"/>
                    <a:gd name="connsiteX114" fmla="*/ 777 w 10000"/>
                    <a:gd name="connsiteY114" fmla="*/ 2853 h 9895"/>
                    <a:gd name="connsiteX115" fmla="*/ 777 w 10000"/>
                    <a:gd name="connsiteY115" fmla="*/ 2804 h 9895"/>
                    <a:gd name="connsiteX116" fmla="*/ 833 w 10000"/>
                    <a:gd name="connsiteY116" fmla="*/ 2749 h 9895"/>
                    <a:gd name="connsiteX117" fmla="*/ 917 w 10000"/>
                    <a:gd name="connsiteY117" fmla="*/ 2804 h 9895"/>
                    <a:gd name="connsiteX118" fmla="*/ 972 w 10000"/>
                    <a:gd name="connsiteY118" fmla="*/ 2853 h 9895"/>
                    <a:gd name="connsiteX119" fmla="*/ 972 w 10000"/>
                    <a:gd name="connsiteY119" fmla="*/ 2929 h 9895"/>
                    <a:gd name="connsiteX120" fmla="*/ 1000 w 10000"/>
                    <a:gd name="connsiteY120" fmla="*/ 2965 h 9895"/>
                    <a:gd name="connsiteX121" fmla="*/ 1111 w 10000"/>
                    <a:gd name="connsiteY121" fmla="*/ 3016 h 9895"/>
                    <a:gd name="connsiteX122" fmla="*/ 1111 w 10000"/>
                    <a:gd name="connsiteY122" fmla="*/ 3072 h 9895"/>
                    <a:gd name="connsiteX123" fmla="*/ 1167 w 10000"/>
                    <a:gd name="connsiteY123" fmla="*/ 3108 h 9895"/>
                    <a:gd name="connsiteX124" fmla="*/ 1194 w 10000"/>
                    <a:gd name="connsiteY124" fmla="*/ 3053 h 9895"/>
                    <a:gd name="connsiteX125" fmla="*/ 1167 w 10000"/>
                    <a:gd name="connsiteY125" fmla="*/ 2984 h 9895"/>
                    <a:gd name="connsiteX126" fmla="*/ 1167 w 10000"/>
                    <a:gd name="connsiteY126" fmla="*/ 2891 h 9895"/>
                    <a:gd name="connsiteX127" fmla="*/ 1167 w 10000"/>
                    <a:gd name="connsiteY127" fmla="*/ 2836 h 9895"/>
                    <a:gd name="connsiteX128" fmla="*/ 1167 w 10000"/>
                    <a:gd name="connsiteY128" fmla="*/ 2767 h 9895"/>
                    <a:gd name="connsiteX129" fmla="*/ 1194 w 10000"/>
                    <a:gd name="connsiteY129" fmla="*/ 2712 h 9895"/>
                    <a:gd name="connsiteX130" fmla="*/ 1305 w 10000"/>
                    <a:gd name="connsiteY130" fmla="*/ 2640 h 9895"/>
                    <a:gd name="connsiteX131" fmla="*/ 1444 w 10000"/>
                    <a:gd name="connsiteY131" fmla="*/ 2586 h 9895"/>
                    <a:gd name="connsiteX132" fmla="*/ 1499 w 10000"/>
                    <a:gd name="connsiteY132" fmla="*/ 2535 h 9895"/>
                    <a:gd name="connsiteX133" fmla="*/ 1444 w 10000"/>
                    <a:gd name="connsiteY133" fmla="*/ 2425 h 9895"/>
                    <a:gd name="connsiteX134" fmla="*/ 1305 w 10000"/>
                    <a:gd name="connsiteY134" fmla="*/ 2369 h 9895"/>
                    <a:gd name="connsiteX135" fmla="*/ 1167 w 10000"/>
                    <a:gd name="connsiteY135" fmla="*/ 2369 h 9895"/>
                    <a:gd name="connsiteX136" fmla="*/ 1111 w 10000"/>
                    <a:gd name="connsiteY136" fmla="*/ 2335 h 9895"/>
                    <a:gd name="connsiteX137" fmla="*/ 1055 w 10000"/>
                    <a:gd name="connsiteY137" fmla="*/ 2335 h 9895"/>
                    <a:gd name="connsiteX138" fmla="*/ 972 w 10000"/>
                    <a:gd name="connsiteY138" fmla="*/ 2408 h 9895"/>
                    <a:gd name="connsiteX139" fmla="*/ 972 w 10000"/>
                    <a:gd name="connsiteY139" fmla="*/ 2461 h 9895"/>
                    <a:gd name="connsiteX140" fmla="*/ 917 w 10000"/>
                    <a:gd name="connsiteY140" fmla="*/ 2496 h 9895"/>
                    <a:gd name="connsiteX141" fmla="*/ 917 w 10000"/>
                    <a:gd name="connsiteY141" fmla="*/ 2552 h 9895"/>
                    <a:gd name="connsiteX142" fmla="*/ 917 w 10000"/>
                    <a:gd name="connsiteY142" fmla="*/ 2552 h 9895"/>
                    <a:gd name="connsiteX143" fmla="*/ 917 w 10000"/>
                    <a:gd name="connsiteY143" fmla="*/ 2586 h 9895"/>
                    <a:gd name="connsiteX144" fmla="*/ 861 w 10000"/>
                    <a:gd name="connsiteY144" fmla="*/ 2624 h 9895"/>
                    <a:gd name="connsiteX145" fmla="*/ 861 w 10000"/>
                    <a:gd name="connsiteY145" fmla="*/ 2624 h 9895"/>
                    <a:gd name="connsiteX146" fmla="*/ 833 w 10000"/>
                    <a:gd name="connsiteY146" fmla="*/ 2586 h 9895"/>
                    <a:gd name="connsiteX147" fmla="*/ 777 w 10000"/>
                    <a:gd name="connsiteY147" fmla="*/ 2586 h 9895"/>
                    <a:gd name="connsiteX148" fmla="*/ 667 w 10000"/>
                    <a:gd name="connsiteY148" fmla="*/ 2496 h 9895"/>
                    <a:gd name="connsiteX149" fmla="*/ 527 w 10000"/>
                    <a:gd name="connsiteY149" fmla="*/ 2461 h 9895"/>
                    <a:gd name="connsiteX150" fmla="*/ 500 w 10000"/>
                    <a:gd name="connsiteY150" fmla="*/ 2408 h 9895"/>
                    <a:gd name="connsiteX151" fmla="*/ 444 w 10000"/>
                    <a:gd name="connsiteY151" fmla="*/ 2335 h 9895"/>
                    <a:gd name="connsiteX152" fmla="*/ 388 w 10000"/>
                    <a:gd name="connsiteY152" fmla="*/ 2283 h 9895"/>
                    <a:gd name="connsiteX153" fmla="*/ 388 w 10000"/>
                    <a:gd name="connsiteY153" fmla="*/ 2193 h 9895"/>
                    <a:gd name="connsiteX154" fmla="*/ 500 w 10000"/>
                    <a:gd name="connsiteY154" fmla="*/ 2121 h 9895"/>
                    <a:gd name="connsiteX155" fmla="*/ 500 w 10000"/>
                    <a:gd name="connsiteY155" fmla="*/ 2031 h 9895"/>
                    <a:gd name="connsiteX156" fmla="*/ 444 w 10000"/>
                    <a:gd name="connsiteY156" fmla="*/ 1940 h 9895"/>
                    <a:gd name="connsiteX157" fmla="*/ 388 w 10000"/>
                    <a:gd name="connsiteY157" fmla="*/ 1904 h 9895"/>
                    <a:gd name="connsiteX158" fmla="*/ 333 w 10000"/>
                    <a:gd name="connsiteY158" fmla="*/ 1816 h 9895"/>
                    <a:gd name="connsiteX159" fmla="*/ 306 w 10000"/>
                    <a:gd name="connsiteY159" fmla="*/ 1760 h 9895"/>
                    <a:gd name="connsiteX160" fmla="*/ 251 w 10000"/>
                    <a:gd name="connsiteY160" fmla="*/ 1725 h 9895"/>
                    <a:gd name="connsiteX161" fmla="*/ 251 w 10000"/>
                    <a:gd name="connsiteY161" fmla="*/ 1633 h 9895"/>
                    <a:gd name="connsiteX162" fmla="*/ 194 w 10000"/>
                    <a:gd name="connsiteY162" fmla="*/ 1597 h 9895"/>
                    <a:gd name="connsiteX163" fmla="*/ 138 w 10000"/>
                    <a:gd name="connsiteY163" fmla="*/ 1548 h 9895"/>
                    <a:gd name="connsiteX164" fmla="*/ 111 w 10000"/>
                    <a:gd name="connsiteY164" fmla="*/ 1472 h 9895"/>
                    <a:gd name="connsiteX165" fmla="*/ 111 w 10000"/>
                    <a:gd name="connsiteY165" fmla="*/ 1437 h 9895"/>
                    <a:gd name="connsiteX166" fmla="*/ 55 w 10000"/>
                    <a:gd name="connsiteY166" fmla="*/ 1384 h 9895"/>
                    <a:gd name="connsiteX167" fmla="*/ 0 w 10000"/>
                    <a:gd name="connsiteY167" fmla="*/ 1314 h 9895"/>
                    <a:gd name="connsiteX168" fmla="*/ 0 w 10000"/>
                    <a:gd name="connsiteY168" fmla="*/ 1258 h 9895"/>
                    <a:gd name="connsiteX169" fmla="*/ 0 w 10000"/>
                    <a:gd name="connsiteY169" fmla="*/ 1203 h 9895"/>
                    <a:gd name="connsiteX170" fmla="*/ 55 w 10000"/>
                    <a:gd name="connsiteY170" fmla="*/ 1133 h 9895"/>
                    <a:gd name="connsiteX171" fmla="*/ 55 w 10000"/>
                    <a:gd name="connsiteY171" fmla="*/ 1042 h 9895"/>
                    <a:gd name="connsiteX172" fmla="*/ 111 w 10000"/>
                    <a:gd name="connsiteY172" fmla="*/ 990 h 9895"/>
                    <a:gd name="connsiteX173" fmla="*/ 138 w 10000"/>
                    <a:gd name="connsiteY173" fmla="*/ 879 h 9895"/>
                    <a:gd name="connsiteX174" fmla="*/ 138 w 10000"/>
                    <a:gd name="connsiteY174" fmla="*/ 772 h 9895"/>
                    <a:gd name="connsiteX175" fmla="*/ 138 w 10000"/>
                    <a:gd name="connsiteY175" fmla="*/ 703 h 9895"/>
                    <a:gd name="connsiteX176" fmla="*/ 138 w 10000"/>
                    <a:gd name="connsiteY176" fmla="*/ 648 h 9895"/>
                    <a:gd name="connsiteX177" fmla="*/ 138 w 10000"/>
                    <a:gd name="connsiteY177" fmla="*/ 541 h 9895"/>
                    <a:gd name="connsiteX178" fmla="*/ 194 w 10000"/>
                    <a:gd name="connsiteY178" fmla="*/ 486 h 9895"/>
                    <a:gd name="connsiteX179" fmla="*/ 251 w 10000"/>
                    <a:gd name="connsiteY179" fmla="*/ 448 h 9895"/>
                    <a:gd name="connsiteX180" fmla="*/ 306 w 10000"/>
                    <a:gd name="connsiteY180" fmla="*/ 428 h 9895"/>
                    <a:gd name="connsiteX181" fmla="*/ 306 w 10000"/>
                    <a:gd name="connsiteY181" fmla="*/ 361 h 9895"/>
                    <a:gd name="connsiteX182" fmla="*/ 251 w 10000"/>
                    <a:gd name="connsiteY182" fmla="*/ 308 h 9895"/>
                    <a:gd name="connsiteX183" fmla="*/ 194 w 10000"/>
                    <a:gd name="connsiteY183" fmla="*/ 234 h 9895"/>
                    <a:gd name="connsiteX184" fmla="*/ 194 w 10000"/>
                    <a:gd name="connsiteY184" fmla="*/ 180 h 9895"/>
                    <a:gd name="connsiteX185" fmla="*/ 194 w 10000"/>
                    <a:gd name="connsiteY185" fmla="*/ 58 h 9895"/>
                    <a:gd name="connsiteX186" fmla="*/ 111 w 10000"/>
                    <a:gd name="connsiteY186" fmla="*/ 0 h 9895"/>
                    <a:gd name="connsiteX187" fmla="*/ 6777 w 10000"/>
                    <a:gd name="connsiteY187" fmla="*/ 4524 h 9895"/>
                    <a:gd name="connsiteX188" fmla="*/ 7166 w 10000"/>
                    <a:gd name="connsiteY188" fmla="*/ 4992 h 9895"/>
                    <a:gd name="connsiteX189" fmla="*/ 7500 w 10000"/>
                    <a:gd name="connsiteY189" fmla="*/ 5335 h 9895"/>
                    <a:gd name="connsiteX190" fmla="*/ 7833 w 10000"/>
                    <a:gd name="connsiteY190" fmla="*/ 5678 h 9895"/>
                    <a:gd name="connsiteX191" fmla="*/ 8694 w 10000"/>
                    <a:gd name="connsiteY191" fmla="*/ 6541 h 9895"/>
                    <a:gd name="connsiteX192" fmla="*/ 8944 w 10000"/>
                    <a:gd name="connsiteY192" fmla="*/ 6805 h 9895"/>
                    <a:gd name="connsiteX193" fmla="*/ 9167 w 10000"/>
                    <a:gd name="connsiteY193" fmla="*/ 7042 h 9895"/>
                    <a:gd name="connsiteX194" fmla="*/ 9333 w 10000"/>
                    <a:gd name="connsiteY194" fmla="*/ 7183 h 9895"/>
                    <a:gd name="connsiteX195" fmla="*/ 9473 w 10000"/>
                    <a:gd name="connsiteY195" fmla="*/ 7309 h 9895"/>
                    <a:gd name="connsiteX196" fmla="*/ 9500 w 10000"/>
                    <a:gd name="connsiteY196" fmla="*/ 7398 h 9895"/>
                    <a:gd name="connsiteX197" fmla="*/ 9556 w 10000"/>
                    <a:gd name="connsiteY197" fmla="*/ 7471 h 9895"/>
                    <a:gd name="connsiteX198" fmla="*/ 9556 w 10000"/>
                    <a:gd name="connsiteY198" fmla="*/ 7580 h 9895"/>
                    <a:gd name="connsiteX199" fmla="*/ 9666 w 10000"/>
                    <a:gd name="connsiteY199" fmla="*/ 7778 h 9895"/>
                    <a:gd name="connsiteX200" fmla="*/ 9694 w 10000"/>
                    <a:gd name="connsiteY200" fmla="*/ 7867 h 9895"/>
                    <a:gd name="connsiteX201" fmla="*/ 9750 w 10000"/>
                    <a:gd name="connsiteY201" fmla="*/ 7919 h 9895"/>
                    <a:gd name="connsiteX202" fmla="*/ 9834 w 10000"/>
                    <a:gd name="connsiteY202" fmla="*/ 8029 h 9895"/>
                    <a:gd name="connsiteX203" fmla="*/ 9945 w 10000"/>
                    <a:gd name="connsiteY203" fmla="*/ 8082 h 9895"/>
                    <a:gd name="connsiteX204" fmla="*/ 10000 w 10000"/>
                    <a:gd name="connsiteY204" fmla="*/ 8171 h 9895"/>
                    <a:gd name="connsiteX205" fmla="*/ 10000 w 10000"/>
                    <a:gd name="connsiteY205" fmla="*/ 8241 h 9895"/>
                    <a:gd name="connsiteX206" fmla="*/ 10000 w 10000"/>
                    <a:gd name="connsiteY206" fmla="*/ 8298 h 9895"/>
                    <a:gd name="connsiteX207" fmla="*/ 9945 w 10000"/>
                    <a:gd name="connsiteY207" fmla="*/ 8334 h 9895"/>
                    <a:gd name="connsiteX208" fmla="*/ 9834 w 10000"/>
                    <a:gd name="connsiteY208" fmla="*/ 8349 h 9895"/>
                    <a:gd name="connsiteX209" fmla="*/ 9750 w 10000"/>
                    <a:gd name="connsiteY209" fmla="*/ 8388 h 9895"/>
                    <a:gd name="connsiteX210" fmla="*/ 9666 w 10000"/>
                    <a:gd name="connsiteY210" fmla="*/ 8421 h 9895"/>
                    <a:gd name="connsiteX211" fmla="*/ 9556 w 10000"/>
                    <a:gd name="connsiteY211" fmla="*/ 8475 h 9895"/>
                    <a:gd name="connsiteX212" fmla="*/ 9500 w 10000"/>
                    <a:gd name="connsiteY212" fmla="*/ 8549 h 9895"/>
                    <a:gd name="connsiteX213" fmla="*/ 9416 w 10000"/>
                    <a:gd name="connsiteY213" fmla="*/ 8549 h 9895"/>
                    <a:gd name="connsiteX214" fmla="*/ 9360 w 10000"/>
                    <a:gd name="connsiteY214" fmla="*/ 8602 h 9895"/>
                    <a:gd name="connsiteX215" fmla="*/ 9360 w 10000"/>
                    <a:gd name="connsiteY215" fmla="*/ 8675 h 9895"/>
                    <a:gd name="connsiteX216" fmla="*/ 9360 w 10000"/>
                    <a:gd name="connsiteY216" fmla="*/ 8764 h 9895"/>
                    <a:gd name="connsiteX217" fmla="*/ 9360 w 10000"/>
                    <a:gd name="connsiteY217" fmla="*/ 8816 h 9895"/>
                    <a:gd name="connsiteX218" fmla="*/ 9278 w 10000"/>
                    <a:gd name="connsiteY218" fmla="*/ 8889 h 9895"/>
                    <a:gd name="connsiteX219" fmla="*/ 9278 w 10000"/>
                    <a:gd name="connsiteY219" fmla="*/ 8945 h 9895"/>
                    <a:gd name="connsiteX220" fmla="*/ 9278 w 10000"/>
                    <a:gd name="connsiteY220" fmla="*/ 8983 h 9895"/>
                    <a:gd name="connsiteX221" fmla="*/ 9223 w 10000"/>
                    <a:gd name="connsiteY221" fmla="*/ 9015 h 9895"/>
                    <a:gd name="connsiteX222" fmla="*/ 9167 w 10000"/>
                    <a:gd name="connsiteY222" fmla="*/ 9033 h 9895"/>
                    <a:gd name="connsiteX223" fmla="*/ 9139 w 10000"/>
                    <a:gd name="connsiteY223" fmla="*/ 9068 h 9895"/>
                    <a:gd name="connsiteX224" fmla="*/ 9083 w 10000"/>
                    <a:gd name="connsiteY224" fmla="*/ 9105 h 9895"/>
                    <a:gd name="connsiteX225" fmla="*/ 9028 w 10000"/>
                    <a:gd name="connsiteY225" fmla="*/ 9123 h 9895"/>
                    <a:gd name="connsiteX226" fmla="*/ 8944 w 10000"/>
                    <a:gd name="connsiteY226" fmla="*/ 9158 h 9895"/>
                    <a:gd name="connsiteX227" fmla="*/ 8889 w 10000"/>
                    <a:gd name="connsiteY227" fmla="*/ 9197 h 9895"/>
                    <a:gd name="connsiteX228" fmla="*/ 8889 w 10000"/>
                    <a:gd name="connsiteY228" fmla="*/ 9232 h 9895"/>
                    <a:gd name="connsiteX229" fmla="*/ 8889 w 10000"/>
                    <a:gd name="connsiteY229" fmla="*/ 9251 h 9895"/>
                    <a:gd name="connsiteX230" fmla="*/ 8889 w 10000"/>
                    <a:gd name="connsiteY230" fmla="*/ 9285 h 9895"/>
                    <a:gd name="connsiteX231" fmla="*/ 8944 w 10000"/>
                    <a:gd name="connsiteY231" fmla="*/ 9319 h 9895"/>
                    <a:gd name="connsiteX232" fmla="*/ 8889 w 10000"/>
                    <a:gd name="connsiteY232" fmla="*/ 9376 h 9895"/>
                    <a:gd name="connsiteX233" fmla="*/ 8834 w 10000"/>
                    <a:gd name="connsiteY233" fmla="*/ 9446 h 9895"/>
                    <a:gd name="connsiteX234" fmla="*/ 8834 w 10000"/>
                    <a:gd name="connsiteY234" fmla="*/ 9467 h 9895"/>
                    <a:gd name="connsiteX235" fmla="*/ 8944 w 10000"/>
                    <a:gd name="connsiteY235" fmla="*/ 9500 h 9895"/>
                    <a:gd name="connsiteX236" fmla="*/ 8972 w 10000"/>
                    <a:gd name="connsiteY236" fmla="*/ 9571 h 9895"/>
                    <a:gd name="connsiteX237" fmla="*/ 9028 w 10000"/>
                    <a:gd name="connsiteY237" fmla="*/ 9591 h 9895"/>
                    <a:gd name="connsiteX238" fmla="*/ 9139 w 10000"/>
                    <a:gd name="connsiteY238" fmla="*/ 9624 h 9895"/>
                    <a:gd name="connsiteX239" fmla="*/ 9139 w 10000"/>
                    <a:gd name="connsiteY239" fmla="*/ 9662 h 9895"/>
                    <a:gd name="connsiteX240" fmla="*/ 9139 w 10000"/>
                    <a:gd name="connsiteY240" fmla="*/ 9679 h 9895"/>
                    <a:gd name="connsiteX241" fmla="*/ 9139 w 10000"/>
                    <a:gd name="connsiteY241" fmla="*/ 9716 h 9895"/>
                    <a:gd name="connsiteX242" fmla="*/ 9083 w 10000"/>
                    <a:gd name="connsiteY242" fmla="*/ 9788 h 9895"/>
                    <a:gd name="connsiteX243" fmla="*/ 9028 w 10000"/>
                    <a:gd name="connsiteY243" fmla="*/ 9807 h 9895"/>
                    <a:gd name="connsiteX244" fmla="*/ 8972 w 10000"/>
                    <a:gd name="connsiteY244" fmla="*/ 9841 h 9895"/>
                    <a:gd name="connsiteX245" fmla="*/ 8944 w 10000"/>
                    <a:gd name="connsiteY245" fmla="*/ 9880 h 9895"/>
                    <a:gd name="connsiteX246" fmla="*/ 8889 w 10000"/>
                    <a:gd name="connsiteY246" fmla="*/ 9880 h 9895"/>
                    <a:gd name="connsiteX247" fmla="*/ 8834 w 10000"/>
                    <a:gd name="connsiteY247" fmla="*/ 9841 h 9895"/>
                    <a:gd name="connsiteX248" fmla="*/ 8805 w 10000"/>
                    <a:gd name="connsiteY248" fmla="*/ 9841 h 9895"/>
                    <a:gd name="connsiteX249" fmla="*/ 8694 w 10000"/>
                    <a:gd name="connsiteY249" fmla="*/ 9841 h 9895"/>
                    <a:gd name="connsiteX250" fmla="*/ 8694 w 10000"/>
                    <a:gd name="connsiteY250" fmla="*/ 9880 h 9895"/>
                    <a:gd name="connsiteX251" fmla="*/ 8639 w 10000"/>
                    <a:gd name="connsiteY251" fmla="*/ 9880 h 9895"/>
                    <a:gd name="connsiteX252" fmla="*/ 8611 w 10000"/>
                    <a:gd name="connsiteY252" fmla="*/ 9895 h 9895"/>
                    <a:gd name="connsiteX253" fmla="*/ 8555 w 10000"/>
                    <a:gd name="connsiteY253" fmla="*/ 9895 h 9895"/>
                    <a:gd name="connsiteX0" fmla="*/ 8555 w 10000"/>
                    <a:gd name="connsiteY0" fmla="*/ 9941 h 9941"/>
                    <a:gd name="connsiteX1" fmla="*/ 8306 w 10000"/>
                    <a:gd name="connsiteY1" fmla="*/ 9941 h 9941"/>
                    <a:gd name="connsiteX2" fmla="*/ 8167 w 10000"/>
                    <a:gd name="connsiteY2" fmla="*/ 9941 h 9941"/>
                    <a:gd name="connsiteX3" fmla="*/ 8027 w 10000"/>
                    <a:gd name="connsiteY3" fmla="*/ 9886 h 9941"/>
                    <a:gd name="connsiteX4" fmla="*/ 7833 w 10000"/>
                    <a:gd name="connsiteY4" fmla="*/ 9886 h 9941"/>
                    <a:gd name="connsiteX5" fmla="*/ 7611 w 10000"/>
                    <a:gd name="connsiteY5" fmla="*/ 9886 h 9941"/>
                    <a:gd name="connsiteX6" fmla="*/ 7362 w 10000"/>
                    <a:gd name="connsiteY6" fmla="*/ 9833 h 9941"/>
                    <a:gd name="connsiteX7" fmla="*/ 7166 w 10000"/>
                    <a:gd name="connsiteY7" fmla="*/ 9800 h 9941"/>
                    <a:gd name="connsiteX8" fmla="*/ 6944 w 10000"/>
                    <a:gd name="connsiteY8" fmla="*/ 9800 h 9941"/>
                    <a:gd name="connsiteX9" fmla="*/ 6695 w 10000"/>
                    <a:gd name="connsiteY9" fmla="*/ 9800 h 9941"/>
                    <a:gd name="connsiteX10" fmla="*/ 6500 w 10000"/>
                    <a:gd name="connsiteY10" fmla="*/ 9760 h 9941"/>
                    <a:gd name="connsiteX11" fmla="*/ 6361 w 10000"/>
                    <a:gd name="connsiteY11" fmla="*/ 9723 h 9941"/>
                    <a:gd name="connsiteX12" fmla="*/ 6166 w 10000"/>
                    <a:gd name="connsiteY12" fmla="*/ 9723 h 9941"/>
                    <a:gd name="connsiteX13" fmla="*/ 6028 w 10000"/>
                    <a:gd name="connsiteY13" fmla="*/ 9706 h 9941"/>
                    <a:gd name="connsiteX14" fmla="*/ 5917 w 10000"/>
                    <a:gd name="connsiteY14" fmla="*/ 9667 h 9941"/>
                    <a:gd name="connsiteX15" fmla="*/ 5694 w 10000"/>
                    <a:gd name="connsiteY15" fmla="*/ 9667 h 9941"/>
                    <a:gd name="connsiteX16" fmla="*/ 5584 w 10000"/>
                    <a:gd name="connsiteY16" fmla="*/ 9706 h 9941"/>
                    <a:gd name="connsiteX17" fmla="*/ 5499 w 10000"/>
                    <a:gd name="connsiteY17" fmla="*/ 9634 h 9941"/>
                    <a:gd name="connsiteX18" fmla="*/ 5499 w 10000"/>
                    <a:gd name="connsiteY18" fmla="*/ 9576 h 9941"/>
                    <a:gd name="connsiteX19" fmla="*/ 5499 w 10000"/>
                    <a:gd name="connsiteY19" fmla="*/ 9449 h 9941"/>
                    <a:gd name="connsiteX20" fmla="*/ 5499 w 10000"/>
                    <a:gd name="connsiteY20" fmla="*/ 9449 h 9941"/>
                    <a:gd name="connsiteX21" fmla="*/ 5556 w 10000"/>
                    <a:gd name="connsiteY21" fmla="*/ 9375 h 9941"/>
                    <a:gd name="connsiteX22" fmla="*/ 5556 w 10000"/>
                    <a:gd name="connsiteY22" fmla="*/ 9375 h 9941"/>
                    <a:gd name="connsiteX23" fmla="*/ 5556 w 10000"/>
                    <a:gd name="connsiteY23" fmla="*/ 9271 h 9941"/>
                    <a:gd name="connsiteX24" fmla="*/ 5556 w 10000"/>
                    <a:gd name="connsiteY24" fmla="*/ 9143 h 9941"/>
                    <a:gd name="connsiteX25" fmla="*/ 5499 w 10000"/>
                    <a:gd name="connsiteY25" fmla="*/ 9019 h 9941"/>
                    <a:gd name="connsiteX26" fmla="*/ 5499 w 10000"/>
                    <a:gd name="connsiteY26" fmla="*/ 8943 h 9941"/>
                    <a:gd name="connsiteX27" fmla="*/ 5417 w 10000"/>
                    <a:gd name="connsiteY27" fmla="*/ 8851 h 9941"/>
                    <a:gd name="connsiteX28" fmla="*/ 5361 w 10000"/>
                    <a:gd name="connsiteY28" fmla="*/ 8760 h 9941"/>
                    <a:gd name="connsiteX29" fmla="*/ 5223 w 10000"/>
                    <a:gd name="connsiteY29" fmla="*/ 8672 h 9941"/>
                    <a:gd name="connsiteX30" fmla="*/ 5083 w 10000"/>
                    <a:gd name="connsiteY30" fmla="*/ 8543 h 9941"/>
                    <a:gd name="connsiteX31" fmla="*/ 4917 w 10000"/>
                    <a:gd name="connsiteY31" fmla="*/ 8451 h 9941"/>
                    <a:gd name="connsiteX32" fmla="*/ 4834 w 10000"/>
                    <a:gd name="connsiteY32" fmla="*/ 8290 h 9941"/>
                    <a:gd name="connsiteX33" fmla="*/ 4694 w 10000"/>
                    <a:gd name="connsiteY33" fmla="*/ 8164 h 9941"/>
                    <a:gd name="connsiteX34" fmla="*/ 4583 w 10000"/>
                    <a:gd name="connsiteY34" fmla="*/ 8109 h 9941"/>
                    <a:gd name="connsiteX35" fmla="*/ 4361 w 10000"/>
                    <a:gd name="connsiteY35" fmla="*/ 8071 h 9941"/>
                    <a:gd name="connsiteX36" fmla="*/ 4306 w 10000"/>
                    <a:gd name="connsiteY36" fmla="*/ 8016 h 9941"/>
                    <a:gd name="connsiteX37" fmla="*/ 4306 w 10000"/>
                    <a:gd name="connsiteY37" fmla="*/ 7925 h 9941"/>
                    <a:gd name="connsiteX38" fmla="*/ 4306 w 10000"/>
                    <a:gd name="connsiteY38" fmla="*/ 7855 h 9941"/>
                    <a:gd name="connsiteX39" fmla="*/ 4306 w 10000"/>
                    <a:gd name="connsiteY39" fmla="*/ 7802 h 9941"/>
                    <a:gd name="connsiteX40" fmla="*/ 4306 w 10000"/>
                    <a:gd name="connsiteY40" fmla="*/ 7802 h 9941"/>
                    <a:gd name="connsiteX41" fmla="*/ 4250 w 10000"/>
                    <a:gd name="connsiteY41" fmla="*/ 7728 h 9941"/>
                    <a:gd name="connsiteX42" fmla="*/ 4250 w 10000"/>
                    <a:gd name="connsiteY42" fmla="*/ 7707 h 9941"/>
                    <a:gd name="connsiteX43" fmla="*/ 4250 w 10000"/>
                    <a:gd name="connsiteY43" fmla="*/ 7707 h 9941"/>
                    <a:gd name="connsiteX44" fmla="*/ 4167 w 10000"/>
                    <a:gd name="connsiteY44" fmla="*/ 7672 h 9941"/>
                    <a:gd name="connsiteX45" fmla="*/ 4055 w 10000"/>
                    <a:gd name="connsiteY45" fmla="*/ 7633 h 9941"/>
                    <a:gd name="connsiteX46" fmla="*/ 3972 w 10000"/>
                    <a:gd name="connsiteY46" fmla="*/ 7672 h 9941"/>
                    <a:gd name="connsiteX47" fmla="*/ 3888 w 10000"/>
                    <a:gd name="connsiteY47" fmla="*/ 7707 h 9941"/>
                    <a:gd name="connsiteX48" fmla="*/ 3833 w 10000"/>
                    <a:gd name="connsiteY48" fmla="*/ 7633 h 9941"/>
                    <a:gd name="connsiteX49" fmla="*/ 3556 w 10000"/>
                    <a:gd name="connsiteY49" fmla="*/ 7491 h 9941"/>
                    <a:gd name="connsiteX50" fmla="*/ 3361 w 10000"/>
                    <a:gd name="connsiteY50" fmla="*/ 7382 h 9941"/>
                    <a:gd name="connsiteX51" fmla="*/ 3361 w 10000"/>
                    <a:gd name="connsiteY51" fmla="*/ 7328 h 9941"/>
                    <a:gd name="connsiteX52" fmla="*/ 3250 w 10000"/>
                    <a:gd name="connsiteY52" fmla="*/ 7271 h 9941"/>
                    <a:gd name="connsiteX53" fmla="*/ 3111 w 10000"/>
                    <a:gd name="connsiteY53" fmla="*/ 7167 h 9941"/>
                    <a:gd name="connsiteX54" fmla="*/ 2971 w 10000"/>
                    <a:gd name="connsiteY54" fmla="*/ 7058 h 9941"/>
                    <a:gd name="connsiteX55" fmla="*/ 2834 w 10000"/>
                    <a:gd name="connsiteY55" fmla="*/ 7019 h 9941"/>
                    <a:gd name="connsiteX56" fmla="*/ 2722 w 10000"/>
                    <a:gd name="connsiteY56" fmla="*/ 7019 h 9941"/>
                    <a:gd name="connsiteX57" fmla="*/ 2639 w 10000"/>
                    <a:gd name="connsiteY57" fmla="*/ 7019 h 9941"/>
                    <a:gd name="connsiteX58" fmla="*/ 2500 w 10000"/>
                    <a:gd name="connsiteY58" fmla="*/ 6946 h 9941"/>
                    <a:gd name="connsiteX59" fmla="*/ 2305 w 10000"/>
                    <a:gd name="connsiteY59" fmla="*/ 6818 h 9941"/>
                    <a:gd name="connsiteX60" fmla="*/ 2166 w 10000"/>
                    <a:gd name="connsiteY60" fmla="*/ 6765 h 9941"/>
                    <a:gd name="connsiteX61" fmla="*/ 1973 w 10000"/>
                    <a:gd name="connsiteY61" fmla="*/ 6727 h 9941"/>
                    <a:gd name="connsiteX62" fmla="*/ 1833 w 10000"/>
                    <a:gd name="connsiteY62" fmla="*/ 6676 h 9941"/>
                    <a:gd name="connsiteX63" fmla="*/ 1778 w 10000"/>
                    <a:gd name="connsiteY63" fmla="*/ 6603 h 9941"/>
                    <a:gd name="connsiteX64" fmla="*/ 1778 w 10000"/>
                    <a:gd name="connsiteY64" fmla="*/ 6509 h 9941"/>
                    <a:gd name="connsiteX65" fmla="*/ 1833 w 10000"/>
                    <a:gd name="connsiteY65" fmla="*/ 6491 h 9941"/>
                    <a:gd name="connsiteX66" fmla="*/ 1833 w 10000"/>
                    <a:gd name="connsiteY66" fmla="*/ 6384 h 9941"/>
                    <a:gd name="connsiteX67" fmla="*/ 1833 w 10000"/>
                    <a:gd name="connsiteY67" fmla="*/ 6295 h 9941"/>
                    <a:gd name="connsiteX68" fmla="*/ 1833 w 10000"/>
                    <a:gd name="connsiteY68" fmla="*/ 6240 h 9941"/>
                    <a:gd name="connsiteX69" fmla="*/ 1916 w 10000"/>
                    <a:gd name="connsiteY69" fmla="*/ 6148 h 9941"/>
                    <a:gd name="connsiteX70" fmla="*/ 1973 w 10000"/>
                    <a:gd name="connsiteY70" fmla="*/ 6074 h 9941"/>
                    <a:gd name="connsiteX71" fmla="*/ 1973 w 10000"/>
                    <a:gd name="connsiteY71" fmla="*/ 6022 h 9941"/>
                    <a:gd name="connsiteX72" fmla="*/ 1916 w 10000"/>
                    <a:gd name="connsiteY72" fmla="*/ 5948 h 9941"/>
                    <a:gd name="connsiteX73" fmla="*/ 1833 w 10000"/>
                    <a:gd name="connsiteY73" fmla="*/ 5854 h 9941"/>
                    <a:gd name="connsiteX74" fmla="*/ 1723 w 10000"/>
                    <a:gd name="connsiteY74" fmla="*/ 5822 h 9941"/>
                    <a:gd name="connsiteX75" fmla="*/ 1723 w 10000"/>
                    <a:gd name="connsiteY75" fmla="*/ 5768 h 9941"/>
                    <a:gd name="connsiteX76" fmla="*/ 1778 w 10000"/>
                    <a:gd name="connsiteY76" fmla="*/ 5679 h 9941"/>
                    <a:gd name="connsiteX77" fmla="*/ 1667 w 10000"/>
                    <a:gd name="connsiteY77" fmla="*/ 5547 h 9941"/>
                    <a:gd name="connsiteX78" fmla="*/ 1583 w 10000"/>
                    <a:gd name="connsiteY78" fmla="*/ 5459 h 9941"/>
                    <a:gd name="connsiteX79" fmla="*/ 1583 w 10000"/>
                    <a:gd name="connsiteY79" fmla="*/ 5369 h 9941"/>
                    <a:gd name="connsiteX80" fmla="*/ 1528 w 10000"/>
                    <a:gd name="connsiteY80" fmla="*/ 5276 h 9941"/>
                    <a:gd name="connsiteX81" fmla="*/ 1444 w 10000"/>
                    <a:gd name="connsiteY81" fmla="*/ 5206 h 9941"/>
                    <a:gd name="connsiteX82" fmla="*/ 1389 w 10000"/>
                    <a:gd name="connsiteY82" fmla="*/ 5077 h 9941"/>
                    <a:gd name="connsiteX83" fmla="*/ 1249 w 10000"/>
                    <a:gd name="connsiteY83" fmla="*/ 4930 h 9941"/>
                    <a:gd name="connsiteX84" fmla="*/ 1194 w 10000"/>
                    <a:gd name="connsiteY84" fmla="*/ 4860 h 9941"/>
                    <a:gd name="connsiteX85" fmla="*/ 1111 w 10000"/>
                    <a:gd name="connsiteY85" fmla="*/ 4730 h 9941"/>
                    <a:gd name="connsiteX86" fmla="*/ 1111 w 10000"/>
                    <a:gd name="connsiteY86" fmla="*/ 4677 h 9941"/>
                    <a:gd name="connsiteX87" fmla="*/ 1055 w 10000"/>
                    <a:gd name="connsiteY87" fmla="*/ 4608 h 9941"/>
                    <a:gd name="connsiteX88" fmla="*/ 1000 w 10000"/>
                    <a:gd name="connsiteY88" fmla="*/ 4513 h 9941"/>
                    <a:gd name="connsiteX89" fmla="*/ 972 w 10000"/>
                    <a:gd name="connsiteY89" fmla="*/ 4463 h 9941"/>
                    <a:gd name="connsiteX90" fmla="*/ 861 w 10000"/>
                    <a:gd name="connsiteY90" fmla="*/ 4371 h 9941"/>
                    <a:gd name="connsiteX91" fmla="*/ 861 w 10000"/>
                    <a:gd name="connsiteY91" fmla="*/ 4296 h 9941"/>
                    <a:gd name="connsiteX92" fmla="*/ 917 w 10000"/>
                    <a:gd name="connsiteY92" fmla="*/ 4209 h 9941"/>
                    <a:gd name="connsiteX93" fmla="*/ 972 w 10000"/>
                    <a:gd name="connsiteY93" fmla="*/ 4153 h 9941"/>
                    <a:gd name="connsiteX94" fmla="*/ 1000 w 10000"/>
                    <a:gd name="connsiteY94" fmla="*/ 4153 h 9941"/>
                    <a:gd name="connsiteX95" fmla="*/ 1055 w 10000"/>
                    <a:gd name="connsiteY95" fmla="*/ 4078 h 9941"/>
                    <a:gd name="connsiteX96" fmla="*/ 1167 w 10000"/>
                    <a:gd name="connsiteY96" fmla="*/ 4078 h 9941"/>
                    <a:gd name="connsiteX97" fmla="*/ 1167 w 10000"/>
                    <a:gd name="connsiteY97" fmla="*/ 4078 h 9941"/>
                    <a:gd name="connsiteX98" fmla="*/ 1194 w 10000"/>
                    <a:gd name="connsiteY98" fmla="*/ 3988 h 9941"/>
                    <a:gd name="connsiteX99" fmla="*/ 1194 w 10000"/>
                    <a:gd name="connsiteY99" fmla="*/ 3938 h 9941"/>
                    <a:gd name="connsiteX100" fmla="*/ 1249 w 10000"/>
                    <a:gd name="connsiteY100" fmla="*/ 3898 h 9941"/>
                    <a:gd name="connsiteX101" fmla="*/ 1194 w 10000"/>
                    <a:gd name="connsiteY101" fmla="*/ 3827 h 9941"/>
                    <a:gd name="connsiteX102" fmla="*/ 1194 w 10000"/>
                    <a:gd name="connsiteY102" fmla="*/ 3806 h 9941"/>
                    <a:gd name="connsiteX103" fmla="*/ 1167 w 10000"/>
                    <a:gd name="connsiteY103" fmla="*/ 3771 h 9941"/>
                    <a:gd name="connsiteX104" fmla="*/ 1167 w 10000"/>
                    <a:gd name="connsiteY104" fmla="*/ 3719 h 9941"/>
                    <a:gd name="connsiteX105" fmla="*/ 1000 w 10000"/>
                    <a:gd name="connsiteY105" fmla="*/ 3643 h 9941"/>
                    <a:gd name="connsiteX106" fmla="*/ 861 w 10000"/>
                    <a:gd name="connsiteY106" fmla="*/ 3605 h 9941"/>
                    <a:gd name="connsiteX107" fmla="*/ 833 w 10000"/>
                    <a:gd name="connsiteY107" fmla="*/ 3553 h 9941"/>
                    <a:gd name="connsiteX108" fmla="*/ 777 w 10000"/>
                    <a:gd name="connsiteY108" fmla="*/ 3497 h 9941"/>
                    <a:gd name="connsiteX109" fmla="*/ 722 w 10000"/>
                    <a:gd name="connsiteY109" fmla="*/ 3427 h 9941"/>
                    <a:gd name="connsiteX110" fmla="*/ 722 w 10000"/>
                    <a:gd name="connsiteY110" fmla="*/ 3208 h 9941"/>
                    <a:gd name="connsiteX111" fmla="*/ 722 w 10000"/>
                    <a:gd name="connsiteY111" fmla="*/ 3115 h 9941"/>
                    <a:gd name="connsiteX112" fmla="*/ 777 w 10000"/>
                    <a:gd name="connsiteY112" fmla="*/ 3026 h 9941"/>
                    <a:gd name="connsiteX113" fmla="*/ 777 w 10000"/>
                    <a:gd name="connsiteY113" fmla="*/ 2937 h 9941"/>
                    <a:gd name="connsiteX114" fmla="*/ 777 w 10000"/>
                    <a:gd name="connsiteY114" fmla="*/ 2824 h 9941"/>
                    <a:gd name="connsiteX115" fmla="*/ 777 w 10000"/>
                    <a:gd name="connsiteY115" fmla="*/ 2775 h 9941"/>
                    <a:gd name="connsiteX116" fmla="*/ 833 w 10000"/>
                    <a:gd name="connsiteY116" fmla="*/ 2719 h 9941"/>
                    <a:gd name="connsiteX117" fmla="*/ 917 w 10000"/>
                    <a:gd name="connsiteY117" fmla="*/ 2775 h 9941"/>
                    <a:gd name="connsiteX118" fmla="*/ 972 w 10000"/>
                    <a:gd name="connsiteY118" fmla="*/ 2824 h 9941"/>
                    <a:gd name="connsiteX119" fmla="*/ 972 w 10000"/>
                    <a:gd name="connsiteY119" fmla="*/ 2901 h 9941"/>
                    <a:gd name="connsiteX120" fmla="*/ 1000 w 10000"/>
                    <a:gd name="connsiteY120" fmla="*/ 2937 h 9941"/>
                    <a:gd name="connsiteX121" fmla="*/ 1111 w 10000"/>
                    <a:gd name="connsiteY121" fmla="*/ 2989 h 9941"/>
                    <a:gd name="connsiteX122" fmla="*/ 1111 w 10000"/>
                    <a:gd name="connsiteY122" fmla="*/ 3046 h 9941"/>
                    <a:gd name="connsiteX123" fmla="*/ 1167 w 10000"/>
                    <a:gd name="connsiteY123" fmla="*/ 3082 h 9941"/>
                    <a:gd name="connsiteX124" fmla="*/ 1194 w 10000"/>
                    <a:gd name="connsiteY124" fmla="*/ 3026 h 9941"/>
                    <a:gd name="connsiteX125" fmla="*/ 1167 w 10000"/>
                    <a:gd name="connsiteY125" fmla="*/ 2957 h 9941"/>
                    <a:gd name="connsiteX126" fmla="*/ 1167 w 10000"/>
                    <a:gd name="connsiteY126" fmla="*/ 2863 h 9941"/>
                    <a:gd name="connsiteX127" fmla="*/ 1167 w 10000"/>
                    <a:gd name="connsiteY127" fmla="*/ 2807 h 9941"/>
                    <a:gd name="connsiteX128" fmla="*/ 1167 w 10000"/>
                    <a:gd name="connsiteY128" fmla="*/ 2737 h 9941"/>
                    <a:gd name="connsiteX129" fmla="*/ 1194 w 10000"/>
                    <a:gd name="connsiteY129" fmla="*/ 2682 h 9941"/>
                    <a:gd name="connsiteX130" fmla="*/ 1305 w 10000"/>
                    <a:gd name="connsiteY130" fmla="*/ 2609 h 9941"/>
                    <a:gd name="connsiteX131" fmla="*/ 1444 w 10000"/>
                    <a:gd name="connsiteY131" fmla="*/ 2554 h 9941"/>
                    <a:gd name="connsiteX132" fmla="*/ 1499 w 10000"/>
                    <a:gd name="connsiteY132" fmla="*/ 2503 h 9941"/>
                    <a:gd name="connsiteX133" fmla="*/ 1444 w 10000"/>
                    <a:gd name="connsiteY133" fmla="*/ 2392 h 9941"/>
                    <a:gd name="connsiteX134" fmla="*/ 1305 w 10000"/>
                    <a:gd name="connsiteY134" fmla="*/ 2335 h 9941"/>
                    <a:gd name="connsiteX135" fmla="*/ 1167 w 10000"/>
                    <a:gd name="connsiteY135" fmla="*/ 2335 h 9941"/>
                    <a:gd name="connsiteX136" fmla="*/ 1111 w 10000"/>
                    <a:gd name="connsiteY136" fmla="*/ 2301 h 9941"/>
                    <a:gd name="connsiteX137" fmla="*/ 1055 w 10000"/>
                    <a:gd name="connsiteY137" fmla="*/ 2301 h 9941"/>
                    <a:gd name="connsiteX138" fmla="*/ 972 w 10000"/>
                    <a:gd name="connsiteY138" fmla="*/ 2375 h 9941"/>
                    <a:gd name="connsiteX139" fmla="*/ 972 w 10000"/>
                    <a:gd name="connsiteY139" fmla="*/ 2428 h 9941"/>
                    <a:gd name="connsiteX140" fmla="*/ 917 w 10000"/>
                    <a:gd name="connsiteY140" fmla="*/ 2463 h 9941"/>
                    <a:gd name="connsiteX141" fmla="*/ 917 w 10000"/>
                    <a:gd name="connsiteY141" fmla="*/ 2520 h 9941"/>
                    <a:gd name="connsiteX142" fmla="*/ 917 w 10000"/>
                    <a:gd name="connsiteY142" fmla="*/ 2520 h 9941"/>
                    <a:gd name="connsiteX143" fmla="*/ 917 w 10000"/>
                    <a:gd name="connsiteY143" fmla="*/ 2554 h 9941"/>
                    <a:gd name="connsiteX144" fmla="*/ 861 w 10000"/>
                    <a:gd name="connsiteY144" fmla="*/ 2593 h 9941"/>
                    <a:gd name="connsiteX145" fmla="*/ 861 w 10000"/>
                    <a:gd name="connsiteY145" fmla="*/ 2593 h 9941"/>
                    <a:gd name="connsiteX146" fmla="*/ 833 w 10000"/>
                    <a:gd name="connsiteY146" fmla="*/ 2554 h 9941"/>
                    <a:gd name="connsiteX147" fmla="*/ 777 w 10000"/>
                    <a:gd name="connsiteY147" fmla="*/ 2554 h 9941"/>
                    <a:gd name="connsiteX148" fmla="*/ 667 w 10000"/>
                    <a:gd name="connsiteY148" fmla="*/ 2463 h 9941"/>
                    <a:gd name="connsiteX149" fmla="*/ 527 w 10000"/>
                    <a:gd name="connsiteY149" fmla="*/ 2428 h 9941"/>
                    <a:gd name="connsiteX150" fmla="*/ 500 w 10000"/>
                    <a:gd name="connsiteY150" fmla="*/ 2375 h 9941"/>
                    <a:gd name="connsiteX151" fmla="*/ 444 w 10000"/>
                    <a:gd name="connsiteY151" fmla="*/ 2301 h 9941"/>
                    <a:gd name="connsiteX152" fmla="*/ 388 w 10000"/>
                    <a:gd name="connsiteY152" fmla="*/ 2248 h 9941"/>
                    <a:gd name="connsiteX153" fmla="*/ 388 w 10000"/>
                    <a:gd name="connsiteY153" fmla="*/ 2157 h 9941"/>
                    <a:gd name="connsiteX154" fmla="*/ 500 w 10000"/>
                    <a:gd name="connsiteY154" fmla="*/ 2085 h 9941"/>
                    <a:gd name="connsiteX155" fmla="*/ 500 w 10000"/>
                    <a:gd name="connsiteY155" fmla="*/ 1994 h 9941"/>
                    <a:gd name="connsiteX156" fmla="*/ 444 w 10000"/>
                    <a:gd name="connsiteY156" fmla="*/ 1902 h 9941"/>
                    <a:gd name="connsiteX157" fmla="*/ 388 w 10000"/>
                    <a:gd name="connsiteY157" fmla="*/ 1865 h 9941"/>
                    <a:gd name="connsiteX158" fmla="*/ 333 w 10000"/>
                    <a:gd name="connsiteY158" fmla="*/ 1776 h 9941"/>
                    <a:gd name="connsiteX159" fmla="*/ 306 w 10000"/>
                    <a:gd name="connsiteY159" fmla="*/ 1720 h 9941"/>
                    <a:gd name="connsiteX160" fmla="*/ 251 w 10000"/>
                    <a:gd name="connsiteY160" fmla="*/ 1684 h 9941"/>
                    <a:gd name="connsiteX161" fmla="*/ 251 w 10000"/>
                    <a:gd name="connsiteY161" fmla="*/ 1591 h 9941"/>
                    <a:gd name="connsiteX162" fmla="*/ 194 w 10000"/>
                    <a:gd name="connsiteY162" fmla="*/ 1555 h 9941"/>
                    <a:gd name="connsiteX163" fmla="*/ 138 w 10000"/>
                    <a:gd name="connsiteY163" fmla="*/ 1505 h 9941"/>
                    <a:gd name="connsiteX164" fmla="*/ 111 w 10000"/>
                    <a:gd name="connsiteY164" fmla="*/ 1429 h 9941"/>
                    <a:gd name="connsiteX165" fmla="*/ 111 w 10000"/>
                    <a:gd name="connsiteY165" fmla="*/ 1393 h 9941"/>
                    <a:gd name="connsiteX166" fmla="*/ 55 w 10000"/>
                    <a:gd name="connsiteY166" fmla="*/ 1340 h 9941"/>
                    <a:gd name="connsiteX167" fmla="*/ 0 w 10000"/>
                    <a:gd name="connsiteY167" fmla="*/ 1269 h 9941"/>
                    <a:gd name="connsiteX168" fmla="*/ 0 w 10000"/>
                    <a:gd name="connsiteY168" fmla="*/ 1212 h 9941"/>
                    <a:gd name="connsiteX169" fmla="*/ 0 w 10000"/>
                    <a:gd name="connsiteY169" fmla="*/ 1157 h 9941"/>
                    <a:gd name="connsiteX170" fmla="*/ 55 w 10000"/>
                    <a:gd name="connsiteY170" fmla="*/ 1086 h 9941"/>
                    <a:gd name="connsiteX171" fmla="*/ 55 w 10000"/>
                    <a:gd name="connsiteY171" fmla="*/ 994 h 9941"/>
                    <a:gd name="connsiteX172" fmla="*/ 111 w 10000"/>
                    <a:gd name="connsiteY172" fmla="*/ 942 h 9941"/>
                    <a:gd name="connsiteX173" fmla="*/ 138 w 10000"/>
                    <a:gd name="connsiteY173" fmla="*/ 829 h 9941"/>
                    <a:gd name="connsiteX174" fmla="*/ 138 w 10000"/>
                    <a:gd name="connsiteY174" fmla="*/ 721 h 9941"/>
                    <a:gd name="connsiteX175" fmla="*/ 138 w 10000"/>
                    <a:gd name="connsiteY175" fmla="*/ 651 h 9941"/>
                    <a:gd name="connsiteX176" fmla="*/ 138 w 10000"/>
                    <a:gd name="connsiteY176" fmla="*/ 596 h 9941"/>
                    <a:gd name="connsiteX177" fmla="*/ 138 w 10000"/>
                    <a:gd name="connsiteY177" fmla="*/ 488 h 9941"/>
                    <a:gd name="connsiteX178" fmla="*/ 194 w 10000"/>
                    <a:gd name="connsiteY178" fmla="*/ 432 h 9941"/>
                    <a:gd name="connsiteX179" fmla="*/ 251 w 10000"/>
                    <a:gd name="connsiteY179" fmla="*/ 394 h 9941"/>
                    <a:gd name="connsiteX180" fmla="*/ 306 w 10000"/>
                    <a:gd name="connsiteY180" fmla="*/ 374 h 9941"/>
                    <a:gd name="connsiteX181" fmla="*/ 306 w 10000"/>
                    <a:gd name="connsiteY181" fmla="*/ 306 h 9941"/>
                    <a:gd name="connsiteX182" fmla="*/ 251 w 10000"/>
                    <a:gd name="connsiteY182" fmla="*/ 252 h 9941"/>
                    <a:gd name="connsiteX183" fmla="*/ 194 w 10000"/>
                    <a:gd name="connsiteY183" fmla="*/ 177 h 9941"/>
                    <a:gd name="connsiteX184" fmla="*/ 194 w 10000"/>
                    <a:gd name="connsiteY184" fmla="*/ 123 h 9941"/>
                    <a:gd name="connsiteX185" fmla="*/ 194 w 10000"/>
                    <a:gd name="connsiteY185" fmla="*/ 0 h 9941"/>
                    <a:gd name="connsiteX186" fmla="*/ 6777 w 10000"/>
                    <a:gd name="connsiteY186" fmla="*/ 4513 h 9941"/>
                    <a:gd name="connsiteX187" fmla="*/ 7166 w 10000"/>
                    <a:gd name="connsiteY187" fmla="*/ 4986 h 9941"/>
                    <a:gd name="connsiteX188" fmla="*/ 7500 w 10000"/>
                    <a:gd name="connsiteY188" fmla="*/ 5333 h 9941"/>
                    <a:gd name="connsiteX189" fmla="*/ 7833 w 10000"/>
                    <a:gd name="connsiteY189" fmla="*/ 5679 h 9941"/>
                    <a:gd name="connsiteX190" fmla="*/ 8694 w 10000"/>
                    <a:gd name="connsiteY190" fmla="*/ 6551 h 9941"/>
                    <a:gd name="connsiteX191" fmla="*/ 8944 w 10000"/>
                    <a:gd name="connsiteY191" fmla="*/ 6818 h 9941"/>
                    <a:gd name="connsiteX192" fmla="*/ 9167 w 10000"/>
                    <a:gd name="connsiteY192" fmla="*/ 7058 h 9941"/>
                    <a:gd name="connsiteX193" fmla="*/ 9333 w 10000"/>
                    <a:gd name="connsiteY193" fmla="*/ 7200 h 9941"/>
                    <a:gd name="connsiteX194" fmla="*/ 9473 w 10000"/>
                    <a:gd name="connsiteY194" fmla="*/ 7328 h 9941"/>
                    <a:gd name="connsiteX195" fmla="*/ 9500 w 10000"/>
                    <a:gd name="connsiteY195" fmla="*/ 7418 h 9941"/>
                    <a:gd name="connsiteX196" fmla="*/ 9556 w 10000"/>
                    <a:gd name="connsiteY196" fmla="*/ 7491 h 9941"/>
                    <a:gd name="connsiteX197" fmla="*/ 9556 w 10000"/>
                    <a:gd name="connsiteY197" fmla="*/ 7601 h 9941"/>
                    <a:gd name="connsiteX198" fmla="*/ 9666 w 10000"/>
                    <a:gd name="connsiteY198" fmla="*/ 7802 h 9941"/>
                    <a:gd name="connsiteX199" fmla="*/ 9694 w 10000"/>
                    <a:gd name="connsiteY199" fmla="*/ 7891 h 9941"/>
                    <a:gd name="connsiteX200" fmla="*/ 9750 w 10000"/>
                    <a:gd name="connsiteY200" fmla="*/ 7944 h 9941"/>
                    <a:gd name="connsiteX201" fmla="*/ 9834 w 10000"/>
                    <a:gd name="connsiteY201" fmla="*/ 8055 h 9941"/>
                    <a:gd name="connsiteX202" fmla="*/ 9945 w 10000"/>
                    <a:gd name="connsiteY202" fmla="*/ 8109 h 9941"/>
                    <a:gd name="connsiteX203" fmla="*/ 10000 w 10000"/>
                    <a:gd name="connsiteY203" fmla="*/ 8199 h 9941"/>
                    <a:gd name="connsiteX204" fmla="*/ 10000 w 10000"/>
                    <a:gd name="connsiteY204" fmla="*/ 8269 h 9941"/>
                    <a:gd name="connsiteX205" fmla="*/ 10000 w 10000"/>
                    <a:gd name="connsiteY205" fmla="*/ 8327 h 9941"/>
                    <a:gd name="connsiteX206" fmla="*/ 9945 w 10000"/>
                    <a:gd name="connsiteY206" fmla="*/ 8363 h 9941"/>
                    <a:gd name="connsiteX207" fmla="*/ 9834 w 10000"/>
                    <a:gd name="connsiteY207" fmla="*/ 8379 h 9941"/>
                    <a:gd name="connsiteX208" fmla="*/ 9750 w 10000"/>
                    <a:gd name="connsiteY208" fmla="*/ 8418 h 9941"/>
                    <a:gd name="connsiteX209" fmla="*/ 9666 w 10000"/>
                    <a:gd name="connsiteY209" fmla="*/ 8451 h 9941"/>
                    <a:gd name="connsiteX210" fmla="*/ 9556 w 10000"/>
                    <a:gd name="connsiteY210" fmla="*/ 8506 h 9941"/>
                    <a:gd name="connsiteX211" fmla="*/ 9500 w 10000"/>
                    <a:gd name="connsiteY211" fmla="*/ 8581 h 9941"/>
                    <a:gd name="connsiteX212" fmla="*/ 9416 w 10000"/>
                    <a:gd name="connsiteY212" fmla="*/ 8581 h 9941"/>
                    <a:gd name="connsiteX213" fmla="*/ 9360 w 10000"/>
                    <a:gd name="connsiteY213" fmla="*/ 8634 h 9941"/>
                    <a:gd name="connsiteX214" fmla="*/ 9360 w 10000"/>
                    <a:gd name="connsiteY214" fmla="*/ 8708 h 9941"/>
                    <a:gd name="connsiteX215" fmla="*/ 9360 w 10000"/>
                    <a:gd name="connsiteY215" fmla="*/ 8798 h 9941"/>
                    <a:gd name="connsiteX216" fmla="*/ 9360 w 10000"/>
                    <a:gd name="connsiteY216" fmla="*/ 8851 h 9941"/>
                    <a:gd name="connsiteX217" fmla="*/ 9278 w 10000"/>
                    <a:gd name="connsiteY217" fmla="*/ 8924 h 9941"/>
                    <a:gd name="connsiteX218" fmla="*/ 9278 w 10000"/>
                    <a:gd name="connsiteY218" fmla="*/ 8981 h 9941"/>
                    <a:gd name="connsiteX219" fmla="*/ 9278 w 10000"/>
                    <a:gd name="connsiteY219" fmla="*/ 9019 h 9941"/>
                    <a:gd name="connsiteX220" fmla="*/ 9223 w 10000"/>
                    <a:gd name="connsiteY220" fmla="*/ 9052 h 9941"/>
                    <a:gd name="connsiteX221" fmla="*/ 9167 w 10000"/>
                    <a:gd name="connsiteY221" fmla="*/ 9070 h 9941"/>
                    <a:gd name="connsiteX222" fmla="*/ 9139 w 10000"/>
                    <a:gd name="connsiteY222" fmla="*/ 9105 h 9941"/>
                    <a:gd name="connsiteX223" fmla="*/ 9083 w 10000"/>
                    <a:gd name="connsiteY223" fmla="*/ 9143 h 9941"/>
                    <a:gd name="connsiteX224" fmla="*/ 9028 w 10000"/>
                    <a:gd name="connsiteY224" fmla="*/ 9161 h 9941"/>
                    <a:gd name="connsiteX225" fmla="*/ 8944 w 10000"/>
                    <a:gd name="connsiteY225" fmla="*/ 9196 h 9941"/>
                    <a:gd name="connsiteX226" fmla="*/ 8889 w 10000"/>
                    <a:gd name="connsiteY226" fmla="*/ 9236 h 9941"/>
                    <a:gd name="connsiteX227" fmla="*/ 8889 w 10000"/>
                    <a:gd name="connsiteY227" fmla="*/ 9271 h 9941"/>
                    <a:gd name="connsiteX228" fmla="*/ 8889 w 10000"/>
                    <a:gd name="connsiteY228" fmla="*/ 9290 h 9941"/>
                    <a:gd name="connsiteX229" fmla="*/ 8889 w 10000"/>
                    <a:gd name="connsiteY229" fmla="*/ 9325 h 9941"/>
                    <a:gd name="connsiteX230" fmla="*/ 8944 w 10000"/>
                    <a:gd name="connsiteY230" fmla="*/ 9359 h 9941"/>
                    <a:gd name="connsiteX231" fmla="*/ 8889 w 10000"/>
                    <a:gd name="connsiteY231" fmla="*/ 9416 h 9941"/>
                    <a:gd name="connsiteX232" fmla="*/ 8834 w 10000"/>
                    <a:gd name="connsiteY232" fmla="*/ 9487 h 9941"/>
                    <a:gd name="connsiteX233" fmla="*/ 8834 w 10000"/>
                    <a:gd name="connsiteY233" fmla="*/ 9508 h 9941"/>
                    <a:gd name="connsiteX234" fmla="*/ 8944 w 10000"/>
                    <a:gd name="connsiteY234" fmla="*/ 9542 h 9941"/>
                    <a:gd name="connsiteX235" fmla="*/ 8972 w 10000"/>
                    <a:gd name="connsiteY235" fmla="*/ 9614 h 9941"/>
                    <a:gd name="connsiteX236" fmla="*/ 9028 w 10000"/>
                    <a:gd name="connsiteY236" fmla="*/ 9634 h 9941"/>
                    <a:gd name="connsiteX237" fmla="*/ 9139 w 10000"/>
                    <a:gd name="connsiteY237" fmla="*/ 9667 h 9941"/>
                    <a:gd name="connsiteX238" fmla="*/ 9139 w 10000"/>
                    <a:gd name="connsiteY238" fmla="*/ 9706 h 9941"/>
                    <a:gd name="connsiteX239" fmla="*/ 9139 w 10000"/>
                    <a:gd name="connsiteY239" fmla="*/ 9723 h 9941"/>
                    <a:gd name="connsiteX240" fmla="*/ 9139 w 10000"/>
                    <a:gd name="connsiteY240" fmla="*/ 9760 h 9941"/>
                    <a:gd name="connsiteX241" fmla="*/ 9083 w 10000"/>
                    <a:gd name="connsiteY241" fmla="*/ 9833 h 9941"/>
                    <a:gd name="connsiteX242" fmla="*/ 9028 w 10000"/>
                    <a:gd name="connsiteY242" fmla="*/ 9852 h 9941"/>
                    <a:gd name="connsiteX243" fmla="*/ 8972 w 10000"/>
                    <a:gd name="connsiteY243" fmla="*/ 9886 h 9941"/>
                    <a:gd name="connsiteX244" fmla="*/ 8944 w 10000"/>
                    <a:gd name="connsiteY244" fmla="*/ 9926 h 9941"/>
                    <a:gd name="connsiteX245" fmla="*/ 8889 w 10000"/>
                    <a:gd name="connsiteY245" fmla="*/ 9926 h 9941"/>
                    <a:gd name="connsiteX246" fmla="*/ 8834 w 10000"/>
                    <a:gd name="connsiteY246" fmla="*/ 9886 h 9941"/>
                    <a:gd name="connsiteX247" fmla="*/ 8805 w 10000"/>
                    <a:gd name="connsiteY247" fmla="*/ 9886 h 9941"/>
                    <a:gd name="connsiteX248" fmla="*/ 8694 w 10000"/>
                    <a:gd name="connsiteY248" fmla="*/ 9886 h 9941"/>
                    <a:gd name="connsiteX249" fmla="*/ 8694 w 10000"/>
                    <a:gd name="connsiteY249" fmla="*/ 9926 h 9941"/>
                    <a:gd name="connsiteX250" fmla="*/ 8639 w 10000"/>
                    <a:gd name="connsiteY250" fmla="*/ 9926 h 9941"/>
                    <a:gd name="connsiteX251" fmla="*/ 8611 w 10000"/>
                    <a:gd name="connsiteY251" fmla="*/ 9941 h 9941"/>
                    <a:gd name="connsiteX252" fmla="*/ 8555 w 10000"/>
                    <a:gd name="connsiteY252" fmla="*/ 9941 h 9941"/>
                    <a:gd name="connsiteX0" fmla="*/ 8555 w 10000"/>
                    <a:gd name="connsiteY0" fmla="*/ 9876 h 9876"/>
                    <a:gd name="connsiteX1" fmla="*/ 8306 w 10000"/>
                    <a:gd name="connsiteY1" fmla="*/ 9876 h 9876"/>
                    <a:gd name="connsiteX2" fmla="*/ 8167 w 10000"/>
                    <a:gd name="connsiteY2" fmla="*/ 9876 h 9876"/>
                    <a:gd name="connsiteX3" fmla="*/ 8027 w 10000"/>
                    <a:gd name="connsiteY3" fmla="*/ 9821 h 9876"/>
                    <a:gd name="connsiteX4" fmla="*/ 7833 w 10000"/>
                    <a:gd name="connsiteY4" fmla="*/ 9821 h 9876"/>
                    <a:gd name="connsiteX5" fmla="*/ 7611 w 10000"/>
                    <a:gd name="connsiteY5" fmla="*/ 9821 h 9876"/>
                    <a:gd name="connsiteX6" fmla="*/ 7362 w 10000"/>
                    <a:gd name="connsiteY6" fmla="*/ 9767 h 9876"/>
                    <a:gd name="connsiteX7" fmla="*/ 7166 w 10000"/>
                    <a:gd name="connsiteY7" fmla="*/ 9734 h 9876"/>
                    <a:gd name="connsiteX8" fmla="*/ 6944 w 10000"/>
                    <a:gd name="connsiteY8" fmla="*/ 9734 h 9876"/>
                    <a:gd name="connsiteX9" fmla="*/ 6695 w 10000"/>
                    <a:gd name="connsiteY9" fmla="*/ 9734 h 9876"/>
                    <a:gd name="connsiteX10" fmla="*/ 6500 w 10000"/>
                    <a:gd name="connsiteY10" fmla="*/ 9694 h 9876"/>
                    <a:gd name="connsiteX11" fmla="*/ 6361 w 10000"/>
                    <a:gd name="connsiteY11" fmla="*/ 9657 h 9876"/>
                    <a:gd name="connsiteX12" fmla="*/ 6166 w 10000"/>
                    <a:gd name="connsiteY12" fmla="*/ 9657 h 9876"/>
                    <a:gd name="connsiteX13" fmla="*/ 6028 w 10000"/>
                    <a:gd name="connsiteY13" fmla="*/ 9640 h 9876"/>
                    <a:gd name="connsiteX14" fmla="*/ 5917 w 10000"/>
                    <a:gd name="connsiteY14" fmla="*/ 9600 h 9876"/>
                    <a:gd name="connsiteX15" fmla="*/ 5694 w 10000"/>
                    <a:gd name="connsiteY15" fmla="*/ 9600 h 9876"/>
                    <a:gd name="connsiteX16" fmla="*/ 5584 w 10000"/>
                    <a:gd name="connsiteY16" fmla="*/ 9640 h 9876"/>
                    <a:gd name="connsiteX17" fmla="*/ 5499 w 10000"/>
                    <a:gd name="connsiteY17" fmla="*/ 9567 h 9876"/>
                    <a:gd name="connsiteX18" fmla="*/ 5499 w 10000"/>
                    <a:gd name="connsiteY18" fmla="*/ 9509 h 9876"/>
                    <a:gd name="connsiteX19" fmla="*/ 5499 w 10000"/>
                    <a:gd name="connsiteY19" fmla="*/ 9381 h 9876"/>
                    <a:gd name="connsiteX20" fmla="*/ 5499 w 10000"/>
                    <a:gd name="connsiteY20" fmla="*/ 9381 h 9876"/>
                    <a:gd name="connsiteX21" fmla="*/ 5556 w 10000"/>
                    <a:gd name="connsiteY21" fmla="*/ 9307 h 9876"/>
                    <a:gd name="connsiteX22" fmla="*/ 5556 w 10000"/>
                    <a:gd name="connsiteY22" fmla="*/ 9307 h 9876"/>
                    <a:gd name="connsiteX23" fmla="*/ 5556 w 10000"/>
                    <a:gd name="connsiteY23" fmla="*/ 9202 h 9876"/>
                    <a:gd name="connsiteX24" fmla="*/ 5556 w 10000"/>
                    <a:gd name="connsiteY24" fmla="*/ 9073 h 9876"/>
                    <a:gd name="connsiteX25" fmla="*/ 5499 w 10000"/>
                    <a:gd name="connsiteY25" fmla="*/ 8949 h 9876"/>
                    <a:gd name="connsiteX26" fmla="*/ 5499 w 10000"/>
                    <a:gd name="connsiteY26" fmla="*/ 8872 h 9876"/>
                    <a:gd name="connsiteX27" fmla="*/ 5417 w 10000"/>
                    <a:gd name="connsiteY27" fmla="*/ 8780 h 9876"/>
                    <a:gd name="connsiteX28" fmla="*/ 5361 w 10000"/>
                    <a:gd name="connsiteY28" fmla="*/ 8688 h 9876"/>
                    <a:gd name="connsiteX29" fmla="*/ 5223 w 10000"/>
                    <a:gd name="connsiteY29" fmla="*/ 8599 h 9876"/>
                    <a:gd name="connsiteX30" fmla="*/ 5083 w 10000"/>
                    <a:gd name="connsiteY30" fmla="*/ 8470 h 9876"/>
                    <a:gd name="connsiteX31" fmla="*/ 4917 w 10000"/>
                    <a:gd name="connsiteY31" fmla="*/ 8377 h 9876"/>
                    <a:gd name="connsiteX32" fmla="*/ 4834 w 10000"/>
                    <a:gd name="connsiteY32" fmla="*/ 8215 h 9876"/>
                    <a:gd name="connsiteX33" fmla="*/ 4694 w 10000"/>
                    <a:gd name="connsiteY33" fmla="*/ 8088 h 9876"/>
                    <a:gd name="connsiteX34" fmla="*/ 4583 w 10000"/>
                    <a:gd name="connsiteY34" fmla="*/ 8033 h 9876"/>
                    <a:gd name="connsiteX35" fmla="*/ 4361 w 10000"/>
                    <a:gd name="connsiteY35" fmla="*/ 7995 h 9876"/>
                    <a:gd name="connsiteX36" fmla="*/ 4306 w 10000"/>
                    <a:gd name="connsiteY36" fmla="*/ 7940 h 9876"/>
                    <a:gd name="connsiteX37" fmla="*/ 4306 w 10000"/>
                    <a:gd name="connsiteY37" fmla="*/ 7848 h 9876"/>
                    <a:gd name="connsiteX38" fmla="*/ 4306 w 10000"/>
                    <a:gd name="connsiteY38" fmla="*/ 7778 h 9876"/>
                    <a:gd name="connsiteX39" fmla="*/ 4306 w 10000"/>
                    <a:gd name="connsiteY39" fmla="*/ 7724 h 9876"/>
                    <a:gd name="connsiteX40" fmla="*/ 4306 w 10000"/>
                    <a:gd name="connsiteY40" fmla="*/ 7724 h 9876"/>
                    <a:gd name="connsiteX41" fmla="*/ 4250 w 10000"/>
                    <a:gd name="connsiteY41" fmla="*/ 7650 h 9876"/>
                    <a:gd name="connsiteX42" fmla="*/ 4250 w 10000"/>
                    <a:gd name="connsiteY42" fmla="*/ 7629 h 9876"/>
                    <a:gd name="connsiteX43" fmla="*/ 4250 w 10000"/>
                    <a:gd name="connsiteY43" fmla="*/ 7629 h 9876"/>
                    <a:gd name="connsiteX44" fmla="*/ 4167 w 10000"/>
                    <a:gd name="connsiteY44" fmla="*/ 7594 h 9876"/>
                    <a:gd name="connsiteX45" fmla="*/ 4055 w 10000"/>
                    <a:gd name="connsiteY45" fmla="*/ 7554 h 9876"/>
                    <a:gd name="connsiteX46" fmla="*/ 3972 w 10000"/>
                    <a:gd name="connsiteY46" fmla="*/ 7594 h 9876"/>
                    <a:gd name="connsiteX47" fmla="*/ 3888 w 10000"/>
                    <a:gd name="connsiteY47" fmla="*/ 7629 h 9876"/>
                    <a:gd name="connsiteX48" fmla="*/ 3833 w 10000"/>
                    <a:gd name="connsiteY48" fmla="*/ 7554 h 9876"/>
                    <a:gd name="connsiteX49" fmla="*/ 3556 w 10000"/>
                    <a:gd name="connsiteY49" fmla="*/ 7411 h 9876"/>
                    <a:gd name="connsiteX50" fmla="*/ 3361 w 10000"/>
                    <a:gd name="connsiteY50" fmla="*/ 7302 h 9876"/>
                    <a:gd name="connsiteX51" fmla="*/ 3361 w 10000"/>
                    <a:gd name="connsiteY51" fmla="*/ 7247 h 9876"/>
                    <a:gd name="connsiteX52" fmla="*/ 3250 w 10000"/>
                    <a:gd name="connsiteY52" fmla="*/ 7190 h 9876"/>
                    <a:gd name="connsiteX53" fmla="*/ 3111 w 10000"/>
                    <a:gd name="connsiteY53" fmla="*/ 7086 h 9876"/>
                    <a:gd name="connsiteX54" fmla="*/ 2971 w 10000"/>
                    <a:gd name="connsiteY54" fmla="*/ 6976 h 9876"/>
                    <a:gd name="connsiteX55" fmla="*/ 2834 w 10000"/>
                    <a:gd name="connsiteY55" fmla="*/ 6937 h 9876"/>
                    <a:gd name="connsiteX56" fmla="*/ 2722 w 10000"/>
                    <a:gd name="connsiteY56" fmla="*/ 6937 h 9876"/>
                    <a:gd name="connsiteX57" fmla="*/ 2639 w 10000"/>
                    <a:gd name="connsiteY57" fmla="*/ 6937 h 9876"/>
                    <a:gd name="connsiteX58" fmla="*/ 2500 w 10000"/>
                    <a:gd name="connsiteY58" fmla="*/ 6863 h 9876"/>
                    <a:gd name="connsiteX59" fmla="*/ 2305 w 10000"/>
                    <a:gd name="connsiteY59" fmla="*/ 6734 h 9876"/>
                    <a:gd name="connsiteX60" fmla="*/ 2166 w 10000"/>
                    <a:gd name="connsiteY60" fmla="*/ 6681 h 9876"/>
                    <a:gd name="connsiteX61" fmla="*/ 1973 w 10000"/>
                    <a:gd name="connsiteY61" fmla="*/ 6643 h 9876"/>
                    <a:gd name="connsiteX62" fmla="*/ 1833 w 10000"/>
                    <a:gd name="connsiteY62" fmla="*/ 6592 h 9876"/>
                    <a:gd name="connsiteX63" fmla="*/ 1778 w 10000"/>
                    <a:gd name="connsiteY63" fmla="*/ 6518 h 9876"/>
                    <a:gd name="connsiteX64" fmla="*/ 1778 w 10000"/>
                    <a:gd name="connsiteY64" fmla="*/ 6424 h 9876"/>
                    <a:gd name="connsiteX65" fmla="*/ 1833 w 10000"/>
                    <a:gd name="connsiteY65" fmla="*/ 6406 h 9876"/>
                    <a:gd name="connsiteX66" fmla="*/ 1833 w 10000"/>
                    <a:gd name="connsiteY66" fmla="*/ 6298 h 9876"/>
                    <a:gd name="connsiteX67" fmla="*/ 1833 w 10000"/>
                    <a:gd name="connsiteY67" fmla="*/ 6208 h 9876"/>
                    <a:gd name="connsiteX68" fmla="*/ 1833 w 10000"/>
                    <a:gd name="connsiteY68" fmla="*/ 6153 h 9876"/>
                    <a:gd name="connsiteX69" fmla="*/ 1916 w 10000"/>
                    <a:gd name="connsiteY69" fmla="*/ 6060 h 9876"/>
                    <a:gd name="connsiteX70" fmla="*/ 1973 w 10000"/>
                    <a:gd name="connsiteY70" fmla="*/ 5986 h 9876"/>
                    <a:gd name="connsiteX71" fmla="*/ 1973 w 10000"/>
                    <a:gd name="connsiteY71" fmla="*/ 5934 h 9876"/>
                    <a:gd name="connsiteX72" fmla="*/ 1916 w 10000"/>
                    <a:gd name="connsiteY72" fmla="*/ 5859 h 9876"/>
                    <a:gd name="connsiteX73" fmla="*/ 1833 w 10000"/>
                    <a:gd name="connsiteY73" fmla="*/ 5765 h 9876"/>
                    <a:gd name="connsiteX74" fmla="*/ 1723 w 10000"/>
                    <a:gd name="connsiteY74" fmla="*/ 5733 h 9876"/>
                    <a:gd name="connsiteX75" fmla="*/ 1723 w 10000"/>
                    <a:gd name="connsiteY75" fmla="*/ 5678 h 9876"/>
                    <a:gd name="connsiteX76" fmla="*/ 1778 w 10000"/>
                    <a:gd name="connsiteY76" fmla="*/ 5589 h 9876"/>
                    <a:gd name="connsiteX77" fmla="*/ 1667 w 10000"/>
                    <a:gd name="connsiteY77" fmla="*/ 5456 h 9876"/>
                    <a:gd name="connsiteX78" fmla="*/ 1583 w 10000"/>
                    <a:gd name="connsiteY78" fmla="*/ 5367 h 9876"/>
                    <a:gd name="connsiteX79" fmla="*/ 1583 w 10000"/>
                    <a:gd name="connsiteY79" fmla="*/ 5277 h 9876"/>
                    <a:gd name="connsiteX80" fmla="*/ 1528 w 10000"/>
                    <a:gd name="connsiteY80" fmla="*/ 5183 h 9876"/>
                    <a:gd name="connsiteX81" fmla="*/ 1444 w 10000"/>
                    <a:gd name="connsiteY81" fmla="*/ 5113 h 9876"/>
                    <a:gd name="connsiteX82" fmla="*/ 1389 w 10000"/>
                    <a:gd name="connsiteY82" fmla="*/ 4983 h 9876"/>
                    <a:gd name="connsiteX83" fmla="*/ 1249 w 10000"/>
                    <a:gd name="connsiteY83" fmla="*/ 4835 h 9876"/>
                    <a:gd name="connsiteX84" fmla="*/ 1194 w 10000"/>
                    <a:gd name="connsiteY84" fmla="*/ 4765 h 9876"/>
                    <a:gd name="connsiteX85" fmla="*/ 1111 w 10000"/>
                    <a:gd name="connsiteY85" fmla="*/ 4634 h 9876"/>
                    <a:gd name="connsiteX86" fmla="*/ 1111 w 10000"/>
                    <a:gd name="connsiteY86" fmla="*/ 4581 h 9876"/>
                    <a:gd name="connsiteX87" fmla="*/ 1055 w 10000"/>
                    <a:gd name="connsiteY87" fmla="*/ 4511 h 9876"/>
                    <a:gd name="connsiteX88" fmla="*/ 1000 w 10000"/>
                    <a:gd name="connsiteY88" fmla="*/ 4416 h 9876"/>
                    <a:gd name="connsiteX89" fmla="*/ 972 w 10000"/>
                    <a:gd name="connsiteY89" fmla="*/ 4365 h 9876"/>
                    <a:gd name="connsiteX90" fmla="*/ 861 w 10000"/>
                    <a:gd name="connsiteY90" fmla="*/ 4273 h 9876"/>
                    <a:gd name="connsiteX91" fmla="*/ 861 w 10000"/>
                    <a:gd name="connsiteY91" fmla="*/ 4197 h 9876"/>
                    <a:gd name="connsiteX92" fmla="*/ 917 w 10000"/>
                    <a:gd name="connsiteY92" fmla="*/ 4110 h 9876"/>
                    <a:gd name="connsiteX93" fmla="*/ 972 w 10000"/>
                    <a:gd name="connsiteY93" fmla="*/ 4054 h 9876"/>
                    <a:gd name="connsiteX94" fmla="*/ 1000 w 10000"/>
                    <a:gd name="connsiteY94" fmla="*/ 4054 h 9876"/>
                    <a:gd name="connsiteX95" fmla="*/ 1055 w 10000"/>
                    <a:gd name="connsiteY95" fmla="*/ 3978 h 9876"/>
                    <a:gd name="connsiteX96" fmla="*/ 1167 w 10000"/>
                    <a:gd name="connsiteY96" fmla="*/ 3978 h 9876"/>
                    <a:gd name="connsiteX97" fmla="*/ 1167 w 10000"/>
                    <a:gd name="connsiteY97" fmla="*/ 3978 h 9876"/>
                    <a:gd name="connsiteX98" fmla="*/ 1194 w 10000"/>
                    <a:gd name="connsiteY98" fmla="*/ 3888 h 9876"/>
                    <a:gd name="connsiteX99" fmla="*/ 1194 w 10000"/>
                    <a:gd name="connsiteY99" fmla="*/ 3837 h 9876"/>
                    <a:gd name="connsiteX100" fmla="*/ 1249 w 10000"/>
                    <a:gd name="connsiteY100" fmla="*/ 3797 h 9876"/>
                    <a:gd name="connsiteX101" fmla="*/ 1194 w 10000"/>
                    <a:gd name="connsiteY101" fmla="*/ 3726 h 9876"/>
                    <a:gd name="connsiteX102" fmla="*/ 1194 w 10000"/>
                    <a:gd name="connsiteY102" fmla="*/ 3705 h 9876"/>
                    <a:gd name="connsiteX103" fmla="*/ 1167 w 10000"/>
                    <a:gd name="connsiteY103" fmla="*/ 3669 h 9876"/>
                    <a:gd name="connsiteX104" fmla="*/ 1167 w 10000"/>
                    <a:gd name="connsiteY104" fmla="*/ 3617 h 9876"/>
                    <a:gd name="connsiteX105" fmla="*/ 1000 w 10000"/>
                    <a:gd name="connsiteY105" fmla="*/ 3541 h 9876"/>
                    <a:gd name="connsiteX106" fmla="*/ 861 w 10000"/>
                    <a:gd name="connsiteY106" fmla="*/ 3502 h 9876"/>
                    <a:gd name="connsiteX107" fmla="*/ 833 w 10000"/>
                    <a:gd name="connsiteY107" fmla="*/ 3450 h 9876"/>
                    <a:gd name="connsiteX108" fmla="*/ 777 w 10000"/>
                    <a:gd name="connsiteY108" fmla="*/ 3394 h 9876"/>
                    <a:gd name="connsiteX109" fmla="*/ 722 w 10000"/>
                    <a:gd name="connsiteY109" fmla="*/ 3323 h 9876"/>
                    <a:gd name="connsiteX110" fmla="*/ 722 w 10000"/>
                    <a:gd name="connsiteY110" fmla="*/ 3103 h 9876"/>
                    <a:gd name="connsiteX111" fmla="*/ 722 w 10000"/>
                    <a:gd name="connsiteY111" fmla="*/ 3009 h 9876"/>
                    <a:gd name="connsiteX112" fmla="*/ 777 w 10000"/>
                    <a:gd name="connsiteY112" fmla="*/ 2920 h 9876"/>
                    <a:gd name="connsiteX113" fmla="*/ 777 w 10000"/>
                    <a:gd name="connsiteY113" fmla="*/ 2830 h 9876"/>
                    <a:gd name="connsiteX114" fmla="*/ 777 w 10000"/>
                    <a:gd name="connsiteY114" fmla="*/ 2717 h 9876"/>
                    <a:gd name="connsiteX115" fmla="*/ 777 w 10000"/>
                    <a:gd name="connsiteY115" fmla="*/ 2667 h 9876"/>
                    <a:gd name="connsiteX116" fmla="*/ 833 w 10000"/>
                    <a:gd name="connsiteY116" fmla="*/ 2611 h 9876"/>
                    <a:gd name="connsiteX117" fmla="*/ 917 w 10000"/>
                    <a:gd name="connsiteY117" fmla="*/ 2667 h 9876"/>
                    <a:gd name="connsiteX118" fmla="*/ 972 w 10000"/>
                    <a:gd name="connsiteY118" fmla="*/ 2717 h 9876"/>
                    <a:gd name="connsiteX119" fmla="*/ 972 w 10000"/>
                    <a:gd name="connsiteY119" fmla="*/ 2794 h 9876"/>
                    <a:gd name="connsiteX120" fmla="*/ 1000 w 10000"/>
                    <a:gd name="connsiteY120" fmla="*/ 2830 h 9876"/>
                    <a:gd name="connsiteX121" fmla="*/ 1111 w 10000"/>
                    <a:gd name="connsiteY121" fmla="*/ 2883 h 9876"/>
                    <a:gd name="connsiteX122" fmla="*/ 1111 w 10000"/>
                    <a:gd name="connsiteY122" fmla="*/ 2940 h 9876"/>
                    <a:gd name="connsiteX123" fmla="*/ 1167 w 10000"/>
                    <a:gd name="connsiteY123" fmla="*/ 2976 h 9876"/>
                    <a:gd name="connsiteX124" fmla="*/ 1194 w 10000"/>
                    <a:gd name="connsiteY124" fmla="*/ 2920 h 9876"/>
                    <a:gd name="connsiteX125" fmla="*/ 1167 w 10000"/>
                    <a:gd name="connsiteY125" fmla="*/ 2851 h 9876"/>
                    <a:gd name="connsiteX126" fmla="*/ 1167 w 10000"/>
                    <a:gd name="connsiteY126" fmla="*/ 2756 h 9876"/>
                    <a:gd name="connsiteX127" fmla="*/ 1167 w 10000"/>
                    <a:gd name="connsiteY127" fmla="*/ 2700 h 9876"/>
                    <a:gd name="connsiteX128" fmla="*/ 1167 w 10000"/>
                    <a:gd name="connsiteY128" fmla="*/ 2629 h 9876"/>
                    <a:gd name="connsiteX129" fmla="*/ 1194 w 10000"/>
                    <a:gd name="connsiteY129" fmla="*/ 2574 h 9876"/>
                    <a:gd name="connsiteX130" fmla="*/ 1305 w 10000"/>
                    <a:gd name="connsiteY130" fmla="*/ 2500 h 9876"/>
                    <a:gd name="connsiteX131" fmla="*/ 1444 w 10000"/>
                    <a:gd name="connsiteY131" fmla="*/ 2445 h 9876"/>
                    <a:gd name="connsiteX132" fmla="*/ 1499 w 10000"/>
                    <a:gd name="connsiteY132" fmla="*/ 2394 h 9876"/>
                    <a:gd name="connsiteX133" fmla="*/ 1444 w 10000"/>
                    <a:gd name="connsiteY133" fmla="*/ 2282 h 9876"/>
                    <a:gd name="connsiteX134" fmla="*/ 1305 w 10000"/>
                    <a:gd name="connsiteY134" fmla="*/ 2225 h 9876"/>
                    <a:gd name="connsiteX135" fmla="*/ 1167 w 10000"/>
                    <a:gd name="connsiteY135" fmla="*/ 2225 h 9876"/>
                    <a:gd name="connsiteX136" fmla="*/ 1111 w 10000"/>
                    <a:gd name="connsiteY136" fmla="*/ 2191 h 9876"/>
                    <a:gd name="connsiteX137" fmla="*/ 1055 w 10000"/>
                    <a:gd name="connsiteY137" fmla="*/ 2191 h 9876"/>
                    <a:gd name="connsiteX138" fmla="*/ 972 w 10000"/>
                    <a:gd name="connsiteY138" fmla="*/ 2265 h 9876"/>
                    <a:gd name="connsiteX139" fmla="*/ 972 w 10000"/>
                    <a:gd name="connsiteY139" fmla="*/ 2318 h 9876"/>
                    <a:gd name="connsiteX140" fmla="*/ 917 w 10000"/>
                    <a:gd name="connsiteY140" fmla="*/ 2354 h 9876"/>
                    <a:gd name="connsiteX141" fmla="*/ 917 w 10000"/>
                    <a:gd name="connsiteY141" fmla="*/ 2411 h 9876"/>
                    <a:gd name="connsiteX142" fmla="*/ 917 w 10000"/>
                    <a:gd name="connsiteY142" fmla="*/ 2411 h 9876"/>
                    <a:gd name="connsiteX143" fmla="*/ 917 w 10000"/>
                    <a:gd name="connsiteY143" fmla="*/ 2445 h 9876"/>
                    <a:gd name="connsiteX144" fmla="*/ 861 w 10000"/>
                    <a:gd name="connsiteY144" fmla="*/ 2484 h 9876"/>
                    <a:gd name="connsiteX145" fmla="*/ 861 w 10000"/>
                    <a:gd name="connsiteY145" fmla="*/ 2484 h 9876"/>
                    <a:gd name="connsiteX146" fmla="*/ 833 w 10000"/>
                    <a:gd name="connsiteY146" fmla="*/ 2445 h 9876"/>
                    <a:gd name="connsiteX147" fmla="*/ 777 w 10000"/>
                    <a:gd name="connsiteY147" fmla="*/ 2445 h 9876"/>
                    <a:gd name="connsiteX148" fmla="*/ 667 w 10000"/>
                    <a:gd name="connsiteY148" fmla="*/ 2354 h 9876"/>
                    <a:gd name="connsiteX149" fmla="*/ 527 w 10000"/>
                    <a:gd name="connsiteY149" fmla="*/ 2318 h 9876"/>
                    <a:gd name="connsiteX150" fmla="*/ 500 w 10000"/>
                    <a:gd name="connsiteY150" fmla="*/ 2265 h 9876"/>
                    <a:gd name="connsiteX151" fmla="*/ 444 w 10000"/>
                    <a:gd name="connsiteY151" fmla="*/ 2191 h 9876"/>
                    <a:gd name="connsiteX152" fmla="*/ 388 w 10000"/>
                    <a:gd name="connsiteY152" fmla="*/ 2137 h 9876"/>
                    <a:gd name="connsiteX153" fmla="*/ 388 w 10000"/>
                    <a:gd name="connsiteY153" fmla="*/ 2046 h 9876"/>
                    <a:gd name="connsiteX154" fmla="*/ 500 w 10000"/>
                    <a:gd name="connsiteY154" fmla="*/ 1973 h 9876"/>
                    <a:gd name="connsiteX155" fmla="*/ 500 w 10000"/>
                    <a:gd name="connsiteY155" fmla="*/ 1882 h 9876"/>
                    <a:gd name="connsiteX156" fmla="*/ 444 w 10000"/>
                    <a:gd name="connsiteY156" fmla="*/ 1789 h 9876"/>
                    <a:gd name="connsiteX157" fmla="*/ 388 w 10000"/>
                    <a:gd name="connsiteY157" fmla="*/ 1752 h 9876"/>
                    <a:gd name="connsiteX158" fmla="*/ 333 w 10000"/>
                    <a:gd name="connsiteY158" fmla="*/ 1663 h 9876"/>
                    <a:gd name="connsiteX159" fmla="*/ 306 w 10000"/>
                    <a:gd name="connsiteY159" fmla="*/ 1606 h 9876"/>
                    <a:gd name="connsiteX160" fmla="*/ 251 w 10000"/>
                    <a:gd name="connsiteY160" fmla="*/ 1570 h 9876"/>
                    <a:gd name="connsiteX161" fmla="*/ 251 w 10000"/>
                    <a:gd name="connsiteY161" fmla="*/ 1476 h 9876"/>
                    <a:gd name="connsiteX162" fmla="*/ 194 w 10000"/>
                    <a:gd name="connsiteY162" fmla="*/ 1440 h 9876"/>
                    <a:gd name="connsiteX163" fmla="*/ 138 w 10000"/>
                    <a:gd name="connsiteY163" fmla="*/ 1390 h 9876"/>
                    <a:gd name="connsiteX164" fmla="*/ 111 w 10000"/>
                    <a:gd name="connsiteY164" fmla="*/ 1313 h 9876"/>
                    <a:gd name="connsiteX165" fmla="*/ 111 w 10000"/>
                    <a:gd name="connsiteY165" fmla="*/ 1277 h 9876"/>
                    <a:gd name="connsiteX166" fmla="*/ 55 w 10000"/>
                    <a:gd name="connsiteY166" fmla="*/ 1224 h 9876"/>
                    <a:gd name="connsiteX167" fmla="*/ 0 w 10000"/>
                    <a:gd name="connsiteY167" fmla="*/ 1153 h 9876"/>
                    <a:gd name="connsiteX168" fmla="*/ 0 w 10000"/>
                    <a:gd name="connsiteY168" fmla="*/ 1095 h 9876"/>
                    <a:gd name="connsiteX169" fmla="*/ 0 w 10000"/>
                    <a:gd name="connsiteY169" fmla="*/ 1040 h 9876"/>
                    <a:gd name="connsiteX170" fmla="*/ 55 w 10000"/>
                    <a:gd name="connsiteY170" fmla="*/ 968 h 9876"/>
                    <a:gd name="connsiteX171" fmla="*/ 55 w 10000"/>
                    <a:gd name="connsiteY171" fmla="*/ 876 h 9876"/>
                    <a:gd name="connsiteX172" fmla="*/ 111 w 10000"/>
                    <a:gd name="connsiteY172" fmla="*/ 824 h 9876"/>
                    <a:gd name="connsiteX173" fmla="*/ 138 w 10000"/>
                    <a:gd name="connsiteY173" fmla="*/ 710 h 9876"/>
                    <a:gd name="connsiteX174" fmla="*/ 138 w 10000"/>
                    <a:gd name="connsiteY174" fmla="*/ 601 h 9876"/>
                    <a:gd name="connsiteX175" fmla="*/ 138 w 10000"/>
                    <a:gd name="connsiteY175" fmla="*/ 531 h 9876"/>
                    <a:gd name="connsiteX176" fmla="*/ 138 w 10000"/>
                    <a:gd name="connsiteY176" fmla="*/ 476 h 9876"/>
                    <a:gd name="connsiteX177" fmla="*/ 138 w 10000"/>
                    <a:gd name="connsiteY177" fmla="*/ 367 h 9876"/>
                    <a:gd name="connsiteX178" fmla="*/ 194 w 10000"/>
                    <a:gd name="connsiteY178" fmla="*/ 311 h 9876"/>
                    <a:gd name="connsiteX179" fmla="*/ 251 w 10000"/>
                    <a:gd name="connsiteY179" fmla="*/ 272 h 9876"/>
                    <a:gd name="connsiteX180" fmla="*/ 306 w 10000"/>
                    <a:gd name="connsiteY180" fmla="*/ 252 h 9876"/>
                    <a:gd name="connsiteX181" fmla="*/ 306 w 10000"/>
                    <a:gd name="connsiteY181" fmla="*/ 184 h 9876"/>
                    <a:gd name="connsiteX182" fmla="*/ 251 w 10000"/>
                    <a:gd name="connsiteY182" fmla="*/ 129 h 9876"/>
                    <a:gd name="connsiteX183" fmla="*/ 194 w 10000"/>
                    <a:gd name="connsiteY183" fmla="*/ 54 h 9876"/>
                    <a:gd name="connsiteX184" fmla="*/ 194 w 10000"/>
                    <a:gd name="connsiteY184" fmla="*/ 0 h 9876"/>
                    <a:gd name="connsiteX185" fmla="*/ 6777 w 10000"/>
                    <a:gd name="connsiteY185" fmla="*/ 4416 h 9876"/>
                    <a:gd name="connsiteX186" fmla="*/ 7166 w 10000"/>
                    <a:gd name="connsiteY186" fmla="*/ 4892 h 9876"/>
                    <a:gd name="connsiteX187" fmla="*/ 7500 w 10000"/>
                    <a:gd name="connsiteY187" fmla="*/ 5241 h 9876"/>
                    <a:gd name="connsiteX188" fmla="*/ 7833 w 10000"/>
                    <a:gd name="connsiteY188" fmla="*/ 5589 h 9876"/>
                    <a:gd name="connsiteX189" fmla="*/ 8694 w 10000"/>
                    <a:gd name="connsiteY189" fmla="*/ 6466 h 9876"/>
                    <a:gd name="connsiteX190" fmla="*/ 8944 w 10000"/>
                    <a:gd name="connsiteY190" fmla="*/ 6734 h 9876"/>
                    <a:gd name="connsiteX191" fmla="*/ 9167 w 10000"/>
                    <a:gd name="connsiteY191" fmla="*/ 6976 h 9876"/>
                    <a:gd name="connsiteX192" fmla="*/ 9333 w 10000"/>
                    <a:gd name="connsiteY192" fmla="*/ 7119 h 9876"/>
                    <a:gd name="connsiteX193" fmla="*/ 9473 w 10000"/>
                    <a:gd name="connsiteY193" fmla="*/ 7247 h 9876"/>
                    <a:gd name="connsiteX194" fmla="*/ 9500 w 10000"/>
                    <a:gd name="connsiteY194" fmla="*/ 7338 h 9876"/>
                    <a:gd name="connsiteX195" fmla="*/ 9556 w 10000"/>
                    <a:gd name="connsiteY195" fmla="*/ 7411 h 9876"/>
                    <a:gd name="connsiteX196" fmla="*/ 9556 w 10000"/>
                    <a:gd name="connsiteY196" fmla="*/ 7522 h 9876"/>
                    <a:gd name="connsiteX197" fmla="*/ 9666 w 10000"/>
                    <a:gd name="connsiteY197" fmla="*/ 7724 h 9876"/>
                    <a:gd name="connsiteX198" fmla="*/ 9694 w 10000"/>
                    <a:gd name="connsiteY198" fmla="*/ 7814 h 9876"/>
                    <a:gd name="connsiteX199" fmla="*/ 9750 w 10000"/>
                    <a:gd name="connsiteY199" fmla="*/ 7867 h 9876"/>
                    <a:gd name="connsiteX200" fmla="*/ 9834 w 10000"/>
                    <a:gd name="connsiteY200" fmla="*/ 7979 h 9876"/>
                    <a:gd name="connsiteX201" fmla="*/ 9945 w 10000"/>
                    <a:gd name="connsiteY201" fmla="*/ 8033 h 9876"/>
                    <a:gd name="connsiteX202" fmla="*/ 10000 w 10000"/>
                    <a:gd name="connsiteY202" fmla="*/ 8124 h 9876"/>
                    <a:gd name="connsiteX203" fmla="*/ 10000 w 10000"/>
                    <a:gd name="connsiteY203" fmla="*/ 8194 h 9876"/>
                    <a:gd name="connsiteX204" fmla="*/ 10000 w 10000"/>
                    <a:gd name="connsiteY204" fmla="*/ 8252 h 9876"/>
                    <a:gd name="connsiteX205" fmla="*/ 9945 w 10000"/>
                    <a:gd name="connsiteY205" fmla="*/ 8289 h 9876"/>
                    <a:gd name="connsiteX206" fmla="*/ 9834 w 10000"/>
                    <a:gd name="connsiteY206" fmla="*/ 8305 h 9876"/>
                    <a:gd name="connsiteX207" fmla="*/ 9750 w 10000"/>
                    <a:gd name="connsiteY207" fmla="*/ 8344 h 9876"/>
                    <a:gd name="connsiteX208" fmla="*/ 9666 w 10000"/>
                    <a:gd name="connsiteY208" fmla="*/ 8377 h 9876"/>
                    <a:gd name="connsiteX209" fmla="*/ 9556 w 10000"/>
                    <a:gd name="connsiteY209" fmla="*/ 8432 h 9876"/>
                    <a:gd name="connsiteX210" fmla="*/ 9500 w 10000"/>
                    <a:gd name="connsiteY210" fmla="*/ 8508 h 9876"/>
                    <a:gd name="connsiteX211" fmla="*/ 9416 w 10000"/>
                    <a:gd name="connsiteY211" fmla="*/ 8508 h 9876"/>
                    <a:gd name="connsiteX212" fmla="*/ 9360 w 10000"/>
                    <a:gd name="connsiteY212" fmla="*/ 8561 h 9876"/>
                    <a:gd name="connsiteX213" fmla="*/ 9360 w 10000"/>
                    <a:gd name="connsiteY213" fmla="*/ 8636 h 9876"/>
                    <a:gd name="connsiteX214" fmla="*/ 9360 w 10000"/>
                    <a:gd name="connsiteY214" fmla="*/ 8726 h 9876"/>
                    <a:gd name="connsiteX215" fmla="*/ 9360 w 10000"/>
                    <a:gd name="connsiteY215" fmla="*/ 8780 h 9876"/>
                    <a:gd name="connsiteX216" fmla="*/ 9278 w 10000"/>
                    <a:gd name="connsiteY216" fmla="*/ 8853 h 9876"/>
                    <a:gd name="connsiteX217" fmla="*/ 9278 w 10000"/>
                    <a:gd name="connsiteY217" fmla="*/ 8910 h 9876"/>
                    <a:gd name="connsiteX218" fmla="*/ 9278 w 10000"/>
                    <a:gd name="connsiteY218" fmla="*/ 8949 h 9876"/>
                    <a:gd name="connsiteX219" fmla="*/ 9223 w 10000"/>
                    <a:gd name="connsiteY219" fmla="*/ 8982 h 9876"/>
                    <a:gd name="connsiteX220" fmla="*/ 9167 w 10000"/>
                    <a:gd name="connsiteY220" fmla="*/ 9000 h 9876"/>
                    <a:gd name="connsiteX221" fmla="*/ 9139 w 10000"/>
                    <a:gd name="connsiteY221" fmla="*/ 9035 h 9876"/>
                    <a:gd name="connsiteX222" fmla="*/ 9083 w 10000"/>
                    <a:gd name="connsiteY222" fmla="*/ 9073 h 9876"/>
                    <a:gd name="connsiteX223" fmla="*/ 9028 w 10000"/>
                    <a:gd name="connsiteY223" fmla="*/ 9091 h 9876"/>
                    <a:gd name="connsiteX224" fmla="*/ 8944 w 10000"/>
                    <a:gd name="connsiteY224" fmla="*/ 9127 h 9876"/>
                    <a:gd name="connsiteX225" fmla="*/ 8889 w 10000"/>
                    <a:gd name="connsiteY225" fmla="*/ 9167 h 9876"/>
                    <a:gd name="connsiteX226" fmla="*/ 8889 w 10000"/>
                    <a:gd name="connsiteY226" fmla="*/ 9202 h 9876"/>
                    <a:gd name="connsiteX227" fmla="*/ 8889 w 10000"/>
                    <a:gd name="connsiteY227" fmla="*/ 9221 h 9876"/>
                    <a:gd name="connsiteX228" fmla="*/ 8889 w 10000"/>
                    <a:gd name="connsiteY228" fmla="*/ 9256 h 9876"/>
                    <a:gd name="connsiteX229" fmla="*/ 8944 w 10000"/>
                    <a:gd name="connsiteY229" fmla="*/ 9291 h 9876"/>
                    <a:gd name="connsiteX230" fmla="*/ 8889 w 10000"/>
                    <a:gd name="connsiteY230" fmla="*/ 9348 h 9876"/>
                    <a:gd name="connsiteX231" fmla="*/ 8834 w 10000"/>
                    <a:gd name="connsiteY231" fmla="*/ 9419 h 9876"/>
                    <a:gd name="connsiteX232" fmla="*/ 8834 w 10000"/>
                    <a:gd name="connsiteY232" fmla="*/ 9440 h 9876"/>
                    <a:gd name="connsiteX233" fmla="*/ 8944 w 10000"/>
                    <a:gd name="connsiteY233" fmla="*/ 9475 h 9876"/>
                    <a:gd name="connsiteX234" fmla="*/ 8972 w 10000"/>
                    <a:gd name="connsiteY234" fmla="*/ 9547 h 9876"/>
                    <a:gd name="connsiteX235" fmla="*/ 9028 w 10000"/>
                    <a:gd name="connsiteY235" fmla="*/ 9567 h 9876"/>
                    <a:gd name="connsiteX236" fmla="*/ 9139 w 10000"/>
                    <a:gd name="connsiteY236" fmla="*/ 9600 h 9876"/>
                    <a:gd name="connsiteX237" fmla="*/ 9139 w 10000"/>
                    <a:gd name="connsiteY237" fmla="*/ 9640 h 9876"/>
                    <a:gd name="connsiteX238" fmla="*/ 9139 w 10000"/>
                    <a:gd name="connsiteY238" fmla="*/ 9657 h 9876"/>
                    <a:gd name="connsiteX239" fmla="*/ 9139 w 10000"/>
                    <a:gd name="connsiteY239" fmla="*/ 9694 h 9876"/>
                    <a:gd name="connsiteX240" fmla="*/ 9083 w 10000"/>
                    <a:gd name="connsiteY240" fmla="*/ 9767 h 9876"/>
                    <a:gd name="connsiteX241" fmla="*/ 9028 w 10000"/>
                    <a:gd name="connsiteY241" fmla="*/ 9786 h 9876"/>
                    <a:gd name="connsiteX242" fmla="*/ 8972 w 10000"/>
                    <a:gd name="connsiteY242" fmla="*/ 9821 h 9876"/>
                    <a:gd name="connsiteX243" fmla="*/ 8944 w 10000"/>
                    <a:gd name="connsiteY243" fmla="*/ 9861 h 9876"/>
                    <a:gd name="connsiteX244" fmla="*/ 8889 w 10000"/>
                    <a:gd name="connsiteY244" fmla="*/ 9861 h 9876"/>
                    <a:gd name="connsiteX245" fmla="*/ 8834 w 10000"/>
                    <a:gd name="connsiteY245" fmla="*/ 9821 h 9876"/>
                    <a:gd name="connsiteX246" fmla="*/ 8805 w 10000"/>
                    <a:gd name="connsiteY246" fmla="*/ 9821 h 9876"/>
                    <a:gd name="connsiteX247" fmla="*/ 8694 w 10000"/>
                    <a:gd name="connsiteY247" fmla="*/ 9821 h 9876"/>
                    <a:gd name="connsiteX248" fmla="*/ 8694 w 10000"/>
                    <a:gd name="connsiteY248" fmla="*/ 9861 h 9876"/>
                    <a:gd name="connsiteX249" fmla="*/ 8639 w 10000"/>
                    <a:gd name="connsiteY249" fmla="*/ 9861 h 9876"/>
                    <a:gd name="connsiteX250" fmla="*/ 8611 w 10000"/>
                    <a:gd name="connsiteY250" fmla="*/ 9876 h 9876"/>
                    <a:gd name="connsiteX251" fmla="*/ 8555 w 10000"/>
                    <a:gd name="connsiteY251" fmla="*/ 9876 h 9876"/>
                    <a:gd name="connsiteX0" fmla="*/ 8555 w 10000"/>
                    <a:gd name="connsiteY0" fmla="*/ 9945 h 9945"/>
                    <a:gd name="connsiteX1" fmla="*/ 8306 w 10000"/>
                    <a:gd name="connsiteY1" fmla="*/ 9945 h 9945"/>
                    <a:gd name="connsiteX2" fmla="*/ 8167 w 10000"/>
                    <a:gd name="connsiteY2" fmla="*/ 9945 h 9945"/>
                    <a:gd name="connsiteX3" fmla="*/ 8027 w 10000"/>
                    <a:gd name="connsiteY3" fmla="*/ 9889 h 9945"/>
                    <a:gd name="connsiteX4" fmla="*/ 7833 w 10000"/>
                    <a:gd name="connsiteY4" fmla="*/ 9889 h 9945"/>
                    <a:gd name="connsiteX5" fmla="*/ 7611 w 10000"/>
                    <a:gd name="connsiteY5" fmla="*/ 9889 h 9945"/>
                    <a:gd name="connsiteX6" fmla="*/ 7362 w 10000"/>
                    <a:gd name="connsiteY6" fmla="*/ 9835 h 9945"/>
                    <a:gd name="connsiteX7" fmla="*/ 7166 w 10000"/>
                    <a:gd name="connsiteY7" fmla="*/ 9801 h 9945"/>
                    <a:gd name="connsiteX8" fmla="*/ 6944 w 10000"/>
                    <a:gd name="connsiteY8" fmla="*/ 9801 h 9945"/>
                    <a:gd name="connsiteX9" fmla="*/ 6695 w 10000"/>
                    <a:gd name="connsiteY9" fmla="*/ 9801 h 9945"/>
                    <a:gd name="connsiteX10" fmla="*/ 6500 w 10000"/>
                    <a:gd name="connsiteY10" fmla="*/ 9761 h 9945"/>
                    <a:gd name="connsiteX11" fmla="*/ 6361 w 10000"/>
                    <a:gd name="connsiteY11" fmla="*/ 9723 h 9945"/>
                    <a:gd name="connsiteX12" fmla="*/ 6166 w 10000"/>
                    <a:gd name="connsiteY12" fmla="*/ 9723 h 9945"/>
                    <a:gd name="connsiteX13" fmla="*/ 6028 w 10000"/>
                    <a:gd name="connsiteY13" fmla="*/ 9706 h 9945"/>
                    <a:gd name="connsiteX14" fmla="*/ 5917 w 10000"/>
                    <a:gd name="connsiteY14" fmla="*/ 9666 h 9945"/>
                    <a:gd name="connsiteX15" fmla="*/ 5694 w 10000"/>
                    <a:gd name="connsiteY15" fmla="*/ 9666 h 9945"/>
                    <a:gd name="connsiteX16" fmla="*/ 5584 w 10000"/>
                    <a:gd name="connsiteY16" fmla="*/ 9706 h 9945"/>
                    <a:gd name="connsiteX17" fmla="*/ 5499 w 10000"/>
                    <a:gd name="connsiteY17" fmla="*/ 9632 h 9945"/>
                    <a:gd name="connsiteX18" fmla="*/ 5499 w 10000"/>
                    <a:gd name="connsiteY18" fmla="*/ 9573 h 9945"/>
                    <a:gd name="connsiteX19" fmla="*/ 5499 w 10000"/>
                    <a:gd name="connsiteY19" fmla="*/ 9444 h 9945"/>
                    <a:gd name="connsiteX20" fmla="*/ 5499 w 10000"/>
                    <a:gd name="connsiteY20" fmla="*/ 9444 h 9945"/>
                    <a:gd name="connsiteX21" fmla="*/ 5556 w 10000"/>
                    <a:gd name="connsiteY21" fmla="*/ 9369 h 9945"/>
                    <a:gd name="connsiteX22" fmla="*/ 5556 w 10000"/>
                    <a:gd name="connsiteY22" fmla="*/ 9369 h 9945"/>
                    <a:gd name="connsiteX23" fmla="*/ 5556 w 10000"/>
                    <a:gd name="connsiteY23" fmla="*/ 9263 h 9945"/>
                    <a:gd name="connsiteX24" fmla="*/ 5556 w 10000"/>
                    <a:gd name="connsiteY24" fmla="*/ 9132 h 9945"/>
                    <a:gd name="connsiteX25" fmla="*/ 5499 w 10000"/>
                    <a:gd name="connsiteY25" fmla="*/ 9006 h 9945"/>
                    <a:gd name="connsiteX26" fmla="*/ 5499 w 10000"/>
                    <a:gd name="connsiteY26" fmla="*/ 8928 h 9945"/>
                    <a:gd name="connsiteX27" fmla="*/ 5417 w 10000"/>
                    <a:gd name="connsiteY27" fmla="*/ 8835 h 9945"/>
                    <a:gd name="connsiteX28" fmla="*/ 5361 w 10000"/>
                    <a:gd name="connsiteY28" fmla="*/ 8742 h 9945"/>
                    <a:gd name="connsiteX29" fmla="*/ 5223 w 10000"/>
                    <a:gd name="connsiteY29" fmla="*/ 8652 h 9945"/>
                    <a:gd name="connsiteX30" fmla="*/ 5083 w 10000"/>
                    <a:gd name="connsiteY30" fmla="*/ 8521 h 9945"/>
                    <a:gd name="connsiteX31" fmla="*/ 4917 w 10000"/>
                    <a:gd name="connsiteY31" fmla="*/ 8427 h 9945"/>
                    <a:gd name="connsiteX32" fmla="*/ 4834 w 10000"/>
                    <a:gd name="connsiteY32" fmla="*/ 8263 h 9945"/>
                    <a:gd name="connsiteX33" fmla="*/ 4694 w 10000"/>
                    <a:gd name="connsiteY33" fmla="*/ 8135 h 9945"/>
                    <a:gd name="connsiteX34" fmla="*/ 4583 w 10000"/>
                    <a:gd name="connsiteY34" fmla="*/ 8079 h 9945"/>
                    <a:gd name="connsiteX35" fmla="*/ 4361 w 10000"/>
                    <a:gd name="connsiteY35" fmla="*/ 8040 h 9945"/>
                    <a:gd name="connsiteX36" fmla="*/ 4306 w 10000"/>
                    <a:gd name="connsiteY36" fmla="*/ 7985 h 9945"/>
                    <a:gd name="connsiteX37" fmla="*/ 4306 w 10000"/>
                    <a:gd name="connsiteY37" fmla="*/ 7892 h 9945"/>
                    <a:gd name="connsiteX38" fmla="*/ 4306 w 10000"/>
                    <a:gd name="connsiteY38" fmla="*/ 7821 h 9945"/>
                    <a:gd name="connsiteX39" fmla="*/ 4306 w 10000"/>
                    <a:gd name="connsiteY39" fmla="*/ 7766 h 9945"/>
                    <a:gd name="connsiteX40" fmla="*/ 4306 w 10000"/>
                    <a:gd name="connsiteY40" fmla="*/ 7766 h 9945"/>
                    <a:gd name="connsiteX41" fmla="*/ 4250 w 10000"/>
                    <a:gd name="connsiteY41" fmla="*/ 7691 h 9945"/>
                    <a:gd name="connsiteX42" fmla="*/ 4250 w 10000"/>
                    <a:gd name="connsiteY42" fmla="*/ 7670 h 9945"/>
                    <a:gd name="connsiteX43" fmla="*/ 4250 w 10000"/>
                    <a:gd name="connsiteY43" fmla="*/ 7670 h 9945"/>
                    <a:gd name="connsiteX44" fmla="*/ 4167 w 10000"/>
                    <a:gd name="connsiteY44" fmla="*/ 7634 h 9945"/>
                    <a:gd name="connsiteX45" fmla="*/ 4055 w 10000"/>
                    <a:gd name="connsiteY45" fmla="*/ 7594 h 9945"/>
                    <a:gd name="connsiteX46" fmla="*/ 3972 w 10000"/>
                    <a:gd name="connsiteY46" fmla="*/ 7634 h 9945"/>
                    <a:gd name="connsiteX47" fmla="*/ 3888 w 10000"/>
                    <a:gd name="connsiteY47" fmla="*/ 7670 h 9945"/>
                    <a:gd name="connsiteX48" fmla="*/ 3833 w 10000"/>
                    <a:gd name="connsiteY48" fmla="*/ 7594 h 9945"/>
                    <a:gd name="connsiteX49" fmla="*/ 3556 w 10000"/>
                    <a:gd name="connsiteY49" fmla="*/ 7449 h 9945"/>
                    <a:gd name="connsiteX50" fmla="*/ 3361 w 10000"/>
                    <a:gd name="connsiteY50" fmla="*/ 7339 h 9945"/>
                    <a:gd name="connsiteX51" fmla="*/ 3361 w 10000"/>
                    <a:gd name="connsiteY51" fmla="*/ 7283 h 9945"/>
                    <a:gd name="connsiteX52" fmla="*/ 3250 w 10000"/>
                    <a:gd name="connsiteY52" fmla="*/ 7225 h 9945"/>
                    <a:gd name="connsiteX53" fmla="*/ 3111 w 10000"/>
                    <a:gd name="connsiteY53" fmla="*/ 7120 h 9945"/>
                    <a:gd name="connsiteX54" fmla="*/ 2971 w 10000"/>
                    <a:gd name="connsiteY54" fmla="*/ 7009 h 9945"/>
                    <a:gd name="connsiteX55" fmla="*/ 2834 w 10000"/>
                    <a:gd name="connsiteY55" fmla="*/ 6969 h 9945"/>
                    <a:gd name="connsiteX56" fmla="*/ 2722 w 10000"/>
                    <a:gd name="connsiteY56" fmla="*/ 6969 h 9945"/>
                    <a:gd name="connsiteX57" fmla="*/ 2639 w 10000"/>
                    <a:gd name="connsiteY57" fmla="*/ 6969 h 9945"/>
                    <a:gd name="connsiteX58" fmla="*/ 2500 w 10000"/>
                    <a:gd name="connsiteY58" fmla="*/ 6894 h 9945"/>
                    <a:gd name="connsiteX59" fmla="*/ 2305 w 10000"/>
                    <a:gd name="connsiteY59" fmla="*/ 6764 h 9945"/>
                    <a:gd name="connsiteX60" fmla="*/ 2166 w 10000"/>
                    <a:gd name="connsiteY60" fmla="*/ 6710 h 9945"/>
                    <a:gd name="connsiteX61" fmla="*/ 1973 w 10000"/>
                    <a:gd name="connsiteY61" fmla="*/ 6671 h 9945"/>
                    <a:gd name="connsiteX62" fmla="*/ 1833 w 10000"/>
                    <a:gd name="connsiteY62" fmla="*/ 6620 h 9945"/>
                    <a:gd name="connsiteX63" fmla="*/ 1778 w 10000"/>
                    <a:gd name="connsiteY63" fmla="*/ 6545 h 9945"/>
                    <a:gd name="connsiteX64" fmla="*/ 1778 w 10000"/>
                    <a:gd name="connsiteY64" fmla="*/ 6450 h 9945"/>
                    <a:gd name="connsiteX65" fmla="*/ 1833 w 10000"/>
                    <a:gd name="connsiteY65" fmla="*/ 6431 h 9945"/>
                    <a:gd name="connsiteX66" fmla="*/ 1833 w 10000"/>
                    <a:gd name="connsiteY66" fmla="*/ 6322 h 9945"/>
                    <a:gd name="connsiteX67" fmla="*/ 1833 w 10000"/>
                    <a:gd name="connsiteY67" fmla="*/ 6231 h 9945"/>
                    <a:gd name="connsiteX68" fmla="*/ 1833 w 10000"/>
                    <a:gd name="connsiteY68" fmla="*/ 6175 h 9945"/>
                    <a:gd name="connsiteX69" fmla="*/ 1916 w 10000"/>
                    <a:gd name="connsiteY69" fmla="*/ 6081 h 9945"/>
                    <a:gd name="connsiteX70" fmla="*/ 1973 w 10000"/>
                    <a:gd name="connsiteY70" fmla="*/ 6006 h 9945"/>
                    <a:gd name="connsiteX71" fmla="*/ 1973 w 10000"/>
                    <a:gd name="connsiteY71" fmla="*/ 5954 h 9945"/>
                    <a:gd name="connsiteX72" fmla="*/ 1916 w 10000"/>
                    <a:gd name="connsiteY72" fmla="*/ 5878 h 9945"/>
                    <a:gd name="connsiteX73" fmla="*/ 1833 w 10000"/>
                    <a:gd name="connsiteY73" fmla="*/ 5782 h 9945"/>
                    <a:gd name="connsiteX74" fmla="*/ 1723 w 10000"/>
                    <a:gd name="connsiteY74" fmla="*/ 5750 h 9945"/>
                    <a:gd name="connsiteX75" fmla="*/ 1723 w 10000"/>
                    <a:gd name="connsiteY75" fmla="*/ 5694 h 9945"/>
                    <a:gd name="connsiteX76" fmla="*/ 1778 w 10000"/>
                    <a:gd name="connsiteY76" fmla="*/ 5604 h 9945"/>
                    <a:gd name="connsiteX77" fmla="*/ 1667 w 10000"/>
                    <a:gd name="connsiteY77" fmla="*/ 5470 h 9945"/>
                    <a:gd name="connsiteX78" fmla="*/ 1583 w 10000"/>
                    <a:gd name="connsiteY78" fmla="*/ 5379 h 9945"/>
                    <a:gd name="connsiteX79" fmla="*/ 1583 w 10000"/>
                    <a:gd name="connsiteY79" fmla="*/ 5288 h 9945"/>
                    <a:gd name="connsiteX80" fmla="*/ 1528 w 10000"/>
                    <a:gd name="connsiteY80" fmla="*/ 5193 h 9945"/>
                    <a:gd name="connsiteX81" fmla="*/ 1444 w 10000"/>
                    <a:gd name="connsiteY81" fmla="*/ 5122 h 9945"/>
                    <a:gd name="connsiteX82" fmla="*/ 1389 w 10000"/>
                    <a:gd name="connsiteY82" fmla="*/ 4991 h 9945"/>
                    <a:gd name="connsiteX83" fmla="*/ 1249 w 10000"/>
                    <a:gd name="connsiteY83" fmla="*/ 4841 h 9945"/>
                    <a:gd name="connsiteX84" fmla="*/ 1194 w 10000"/>
                    <a:gd name="connsiteY84" fmla="*/ 4770 h 9945"/>
                    <a:gd name="connsiteX85" fmla="*/ 1111 w 10000"/>
                    <a:gd name="connsiteY85" fmla="*/ 4637 h 9945"/>
                    <a:gd name="connsiteX86" fmla="*/ 1111 w 10000"/>
                    <a:gd name="connsiteY86" fmla="*/ 4584 h 9945"/>
                    <a:gd name="connsiteX87" fmla="*/ 1055 w 10000"/>
                    <a:gd name="connsiteY87" fmla="*/ 4513 h 9945"/>
                    <a:gd name="connsiteX88" fmla="*/ 1000 w 10000"/>
                    <a:gd name="connsiteY88" fmla="*/ 4416 h 9945"/>
                    <a:gd name="connsiteX89" fmla="*/ 972 w 10000"/>
                    <a:gd name="connsiteY89" fmla="*/ 4365 h 9945"/>
                    <a:gd name="connsiteX90" fmla="*/ 861 w 10000"/>
                    <a:gd name="connsiteY90" fmla="*/ 4272 h 9945"/>
                    <a:gd name="connsiteX91" fmla="*/ 861 w 10000"/>
                    <a:gd name="connsiteY91" fmla="*/ 4195 h 9945"/>
                    <a:gd name="connsiteX92" fmla="*/ 917 w 10000"/>
                    <a:gd name="connsiteY92" fmla="*/ 4107 h 9945"/>
                    <a:gd name="connsiteX93" fmla="*/ 972 w 10000"/>
                    <a:gd name="connsiteY93" fmla="*/ 4050 h 9945"/>
                    <a:gd name="connsiteX94" fmla="*/ 1000 w 10000"/>
                    <a:gd name="connsiteY94" fmla="*/ 4050 h 9945"/>
                    <a:gd name="connsiteX95" fmla="*/ 1055 w 10000"/>
                    <a:gd name="connsiteY95" fmla="*/ 3973 h 9945"/>
                    <a:gd name="connsiteX96" fmla="*/ 1167 w 10000"/>
                    <a:gd name="connsiteY96" fmla="*/ 3973 h 9945"/>
                    <a:gd name="connsiteX97" fmla="*/ 1167 w 10000"/>
                    <a:gd name="connsiteY97" fmla="*/ 3973 h 9945"/>
                    <a:gd name="connsiteX98" fmla="*/ 1194 w 10000"/>
                    <a:gd name="connsiteY98" fmla="*/ 3882 h 9945"/>
                    <a:gd name="connsiteX99" fmla="*/ 1194 w 10000"/>
                    <a:gd name="connsiteY99" fmla="*/ 3830 h 9945"/>
                    <a:gd name="connsiteX100" fmla="*/ 1249 w 10000"/>
                    <a:gd name="connsiteY100" fmla="*/ 3790 h 9945"/>
                    <a:gd name="connsiteX101" fmla="*/ 1194 w 10000"/>
                    <a:gd name="connsiteY101" fmla="*/ 3718 h 9945"/>
                    <a:gd name="connsiteX102" fmla="*/ 1194 w 10000"/>
                    <a:gd name="connsiteY102" fmla="*/ 3697 h 9945"/>
                    <a:gd name="connsiteX103" fmla="*/ 1167 w 10000"/>
                    <a:gd name="connsiteY103" fmla="*/ 3660 h 9945"/>
                    <a:gd name="connsiteX104" fmla="*/ 1167 w 10000"/>
                    <a:gd name="connsiteY104" fmla="*/ 3607 h 9945"/>
                    <a:gd name="connsiteX105" fmla="*/ 1000 w 10000"/>
                    <a:gd name="connsiteY105" fmla="*/ 3530 h 9945"/>
                    <a:gd name="connsiteX106" fmla="*/ 861 w 10000"/>
                    <a:gd name="connsiteY106" fmla="*/ 3491 h 9945"/>
                    <a:gd name="connsiteX107" fmla="*/ 833 w 10000"/>
                    <a:gd name="connsiteY107" fmla="*/ 3438 h 9945"/>
                    <a:gd name="connsiteX108" fmla="*/ 777 w 10000"/>
                    <a:gd name="connsiteY108" fmla="*/ 3382 h 9945"/>
                    <a:gd name="connsiteX109" fmla="*/ 722 w 10000"/>
                    <a:gd name="connsiteY109" fmla="*/ 3310 h 9945"/>
                    <a:gd name="connsiteX110" fmla="*/ 722 w 10000"/>
                    <a:gd name="connsiteY110" fmla="*/ 3087 h 9945"/>
                    <a:gd name="connsiteX111" fmla="*/ 722 w 10000"/>
                    <a:gd name="connsiteY111" fmla="*/ 2992 h 9945"/>
                    <a:gd name="connsiteX112" fmla="*/ 777 w 10000"/>
                    <a:gd name="connsiteY112" fmla="*/ 2902 h 9945"/>
                    <a:gd name="connsiteX113" fmla="*/ 777 w 10000"/>
                    <a:gd name="connsiteY113" fmla="*/ 2811 h 9945"/>
                    <a:gd name="connsiteX114" fmla="*/ 777 w 10000"/>
                    <a:gd name="connsiteY114" fmla="*/ 2696 h 9945"/>
                    <a:gd name="connsiteX115" fmla="*/ 777 w 10000"/>
                    <a:gd name="connsiteY115" fmla="*/ 2645 h 9945"/>
                    <a:gd name="connsiteX116" fmla="*/ 833 w 10000"/>
                    <a:gd name="connsiteY116" fmla="*/ 2589 h 9945"/>
                    <a:gd name="connsiteX117" fmla="*/ 917 w 10000"/>
                    <a:gd name="connsiteY117" fmla="*/ 2645 h 9945"/>
                    <a:gd name="connsiteX118" fmla="*/ 972 w 10000"/>
                    <a:gd name="connsiteY118" fmla="*/ 2696 h 9945"/>
                    <a:gd name="connsiteX119" fmla="*/ 972 w 10000"/>
                    <a:gd name="connsiteY119" fmla="*/ 2774 h 9945"/>
                    <a:gd name="connsiteX120" fmla="*/ 1000 w 10000"/>
                    <a:gd name="connsiteY120" fmla="*/ 2811 h 9945"/>
                    <a:gd name="connsiteX121" fmla="*/ 1111 w 10000"/>
                    <a:gd name="connsiteY121" fmla="*/ 2864 h 9945"/>
                    <a:gd name="connsiteX122" fmla="*/ 1111 w 10000"/>
                    <a:gd name="connsiteY122" fmla="*/ 2922 h 9945"/>
                    <a:gd name="connsiteX123" fmla="*/ 1167 w 10000"/>
                    <a:gd name="connsiteY123" fmla="*/ 2958 h 9945"/>
                    <a:gd name="connsiteX124" fmla="*/ 1194 w 10000"/>
                    <a:gd name="connsiteY124" fmla="*/ 2902 h 9945"/>
                    <a:gd name="connsiteX125" fmla="*/ 1167 w 10000"/>
                    <a:gd name="connsiteY125" fmla="*/ 2832 h 9945"/>
                    <a:gd name="connsiteX126" fmla="*/ 1167 w 10000"/>
                    <a:gd name="connsiteY126" fmla="*/ 2736 h 9945"/>
                    <a:gd name="connsiteX127" fmla="*/ 1167 w 10000"/>
                    <a:gd name="connsiteY127" fmla="*/ 2679 h 9945"/>
                    <a:gd name="connsiteX128" fmla="*/ 1167 w 10000"/>
                    <a:gd name="connsiteY128" fmla="*/ 2607 h 9945"/>
                    <a:gd name="connsiteX129" fmla="*/ 1194 w 10000"/>
                    <a:gd name="connsiteY129" fmla="*/ 2551 h 9945"/>
                    <a:gd name="connsiteX130" fmla="*/ 1305 w 10000"/>
                    <a:gd name="connsiteY130" fmla="*/ 2476 h 9945"/>
                    <a:gd name="connsiteX131" fmla="*/ 1444 w 10000"/>
                    <a:gd name="connsiteY131" fmla="*/ 2421 h 9945"/>
                    <a:gd name="connsiteX132" fmla="*/ 1499 w 10000"/>
                    <a:gd name="connsiteY132" fmla="*/ 2369 h 9945"/>
                    <a:gd name="connsiteX133" fmla="*/ 1444 w 10000"/>
                    <a:gd name="connsiteY133" fmla="*/ 2256 h 9945"/>
                    <a:gd name="connsiteX134" fmla="*/ 1305 w 10000"/>
                    <a:gd name="connsiteY134" fmla="*/ 2198 h 9945"/>
                    <a:gd name="connsiteX135" fmla="*/ 1167 w 10000"/>
                    <a:gd name="connsiteY135" fmla="*/ 2198 h 9945"/>
                    <a:gd name="connsiteX136" fmla="*/ 1111 w 10000"/>
                    <a:gd name="connsiteY136" fmla="*/ 2164 h 9945"/>
                    <a:gd name="connsiteX137" fmla="*/ 1055 w 10000"/>
                    <a:gd name="connsiteY137" fmla="*/ 2164 h 9945"/>
                    <a:gd name="connsiteX138" fmla="*/ 972 w 10000"/>
                    <a:gd name="connsiteY138" fmla="*/ 2238 h 9945"/>
                    <a:gd name="connsiteX139" fmla="*/ 972 w 10000"/>
                    <a:gd name="connsiteY139" fmla="*/ 2292 h 9945"/>
                    <a:gd name="connsiteX140" fmla="*/ 917 w 10000"/>
                    <a:gd name="connsiteY140" fmla="*/ 2329 h 9945"/>
                    <a:gd name="connsiteX141" fmla="*/ 917 w 10000"/>
                    <a:gd name="connsiteY141" fmla="*/ 2386 h 9945"/>
                    <a:gd name="connsiteX142" fmla="*/ 917 w 10000"/>
                    <a:gd name="connsiteY142" fmla="*/ 2386 h 9945"/>
                    <a:gd name="connsiteX143" fmla="*/ 917 w 10000"/>
                    <a:gd name="connsiteY143" fmla="*/ 2421 h 9945"/>
                    <a:gd name="connsiteX144" fmla="*/ 861 w 10000"/>
                    <a:gd name="connsiteY144" fmla="*/ 2460 h 9945"/>
                    <a:gd name="connsiteX145" fmla="*/ 861 w 10000"/>
                    <a:gd name="connsiteY145" fmla="*/ 2460 h 9945"/>
                    <a:gd name="connsiteX146" fmla="*/ 833 w 10000"/>
                    <a:gd name="connsiteY146" fmla="*/ 2421 h 9945"/>
                    <a:gd name="connsiteX147" fmla="*/ 777 w 10000"/>
                    <a:gd name="connsiteY147" fmla="*/ 2421 h 9945"/>
                    <a:gd name="connsiteX148" fmla="*/ 667 w 10000"/>
                    <a:gd name="connsiteY148" fmla="*/ 2329 h 9945"/>
                    <a:gd name="connsiteX149" fmla="*/ 527 w 10000"/>
                    <a:gd name="connsiteY149" fmla="*/ 2292 h 9945"/>
                    <a:gd name="connsiteX150" fmla="*/ 500 w 10000"/>
                    <a:gd name="connsiteY150" fmla="*/ 2238 h 9945"/>
                    <a:gd name="connsiteX151" fmla="*/ 444 w 10000"/>
                    <a:gd name="connsiteY151" fmla="*/ 2164 h 9945"/>
                    <a:gd name="connsiteX152" fmla="*/ 388 w 10000"/>
                    <a:gd name="connsiteY152" fmla="*/ 2109 h 9945"/>
                    <a:gd name="connsiteX153" fmla="*/ 388 w 10000"/>
                    <a:gd name="connsiteY153" fmla="*/ 2017 h 9945"/>
                    <a:gd name="connsiteX154" fmla="*/ 500 w 10000"/>
                    <a:gd name="connsiteY154" fmla="*/ 1943 h 9945"/>
                    <a:gd name="connsiteX155" fmla="*/ 500 w 10000"/>
                    <a:gd name="connsiteY155" fmla="*/ 1851 h 9945"/>
                    <a:gd name="connsiteX156" fmla="*/ 444 w 10000"/>
                    <a:gd name="connsiteY156" fmla="*/ 1756 h 9945"/>
                    <a:gd name="connsiteX157" fmla="*/ 388 w 10000"/>
                    <a:gd name="connsiteY157" fmla="*/ 1719 h 9945"/>
                    <a:gd name="connsiteX158" fmla="*/ 333 w 10000"/>
                    <a:gd name="connsiteY158" fmla="*/ 1629 h 9945"/>
                    <a:gd name="connsiteX159" fmla="*/ 306 w 10000"/>
                    <a:gd name="connsiteY159" fmla="*/ 1571 h 9945"/>
                    <a:gd name="connsiteX160" fmla="*/ 251 w 10000"/>
                    <a:gd name="connsiteY160" fmla="*/ 1535 h 9945"/>
                    <a:gd name="connsiteX161" fmla="*/ 251 w 10000"/>
                    <a:gd name="connsiteY161" fmla="*/ 1440 h 9945"/>
                    <a:gd name="connsiteX162" fmla="*/ 194 w 10000"/>
                    <a:gd name="connsiteY162" fmla="*/ 1403 h 9945"/>
                    <a:gd name="connsiteX163" fmla="*/ 138 w 10000"/>
                    <a:gd name="connsiteY163" fmla="*/ 1352 h 9945"/>
                    <a:gd name="connsiteX164" fmla="*/ 111 w 10000"/>
                    <a:gd name="connsiteY164" fmla="*/ 1274 h 9945"/>
                    <a:gd name="connsiteX165" fmla="*/ 111 w 10000"/>
                    <a:gd name="connsiteY165" fmla="*/ 1238 h 9945"/>
                    <a:gd name="connsiteX166" fmla="*/ 55 w 10000"/>
                    <a:gd name="connsiteY166" fmla="*/ 1184 h 9945"/>
                    <a:gd name="connsiteX167" fmla="*/ 0 w 10000"/>
                    <a:gd name="connsiteY167" fmla="*/ 1112 h 9945"/>
                    <a:gd name="connsiteX168" fmla="*/ 0 w 10000"/>
                    <a:gd name="connsiteY168" fmla="*/ 1054 h 9945"/>
                    <a:gd name="connsiteX169" fmla="*/ 0 w 10000"/>
                    <a:gd name="connsiteY169" fmla="*/ 998 h 9945"/>
                    <a:gd name="connsiteX170" fmla="*/ 55 w 10000"/>
                    <a:gd name="connsiteY170" fmla="*/ 925 h 9945"/>
                    <a:gd name="connsiteX171" fmla="*/ 55 w 10000"/>
                    <a:gd name="connsiteY171" fmla="*/ 832 h 9945"/>
                    <a:gd name="connsiteX172" fmla="*/ 111 w 10000"/>
                    <a:gd name="connsiteY172" fmla="*/ 779 h 9945"/>
                    <a:gd name="connsiteX173" fmla="*/ 138 w 10000"/>
                    <a:gd name="connsiteY173" fmla="*/ 664 h 9945"/>
                    <a:gd name="connsiteX174" fmla="*/ 138 w 10000"/>
                    <a:gd name="connsiteY174" fmla="*/ 554 h 9945"/>
                    <a:gd name="connsiteX175" fmla="*/ 138 w 10000"/>
                    <a:gd name="connsiteY175" fmla="*/ 483 h 9945"/>
                    <a:gd name="connsiteX176" fmla="*/ 138 w 10000"/>
                    <a:gd name="connsiteY176" fmla="*/ 427 h 9945"/>
                    <a:gd name="connsiteX177" fmla="*/ 138 w 10000"/>
                    <a:gd name="connsiteY177" fmla="*/ 317 h 9945"/>
                    <a:gd name="connsiteX178" fmla="*/ 194 w 10000"/>
                    <a:gd name="connsiteY178" fmla="*/ 260 h 9945"/>
                    <a:gd name="connsiteX179" fmla="*/ 251 w 10000"/>
                    <a:gd name="connsiteY179" fmla="*/ 220 h 9945"/>
                    <a:gd name="connsiteX180" fmla="*/ 306 w 10000"/>
                    <a:gd name="connsiteY180" fmla="*/ 200 h 9945"/>
                    <a:gd name="connsiteX181" fmla="*/ 306 w 10000"/>
                    <a:gd name="connsiteY181" fmla="*/ 131 h 9945"/>
                    <a:gd name="connsiteX182" fmla="*/ 251 w 10000"/>
                    <a:gd name="connsiteY182" fmla="*/ 76 h 9945"/>
                    <a:gd name="connsiteX183" fmla="*/ 194 w 10000"/>
                    <a:gd name="connsiteY183" fmla="*/ 0 h 9945"/>
                    <a:gd name="connsiteX184" fmla="*/ 6777 w 10000"/>
                    <a:gd name="connsiteY184" fmla="*/ 4416 h 9945"/>
                    <a:gd name="connsiteX185" fmla="*/ 7166 w 10000"/>
                    <a:gd name="connsiteY185" fmla="*/ 4898 h 9945"/>
                    <a:gd name="connsiteX186" fmla="*/ 7500 w 10000"/>
                    <a:gd name="connsiteY186" fmla="*/ 5252 h 9945"/>
                    <a:gd name="connsiteX187" fmla="*/ 7833 w 10000"/>
                    <a:gd name="connsiteY187" fmla="*/ 5604 h 9945"/>
                    <a:gd name="connsiteX188" fmla="*/ 8694 w 10000"/>
                    <a:gd name="connsiteY188" fmla="*/ 6492 h 9945"/>
                    <a:gd name="connsiteX189" fmla="*/ 8944 w 10000"/>
                    <a:gd name="connsiteY189" fmla="*/ 6764 h 9945"/>
                    <a:gd name="connsiteX190" fmla="*/ 9167 w 10000"/>
                    <a:gd name="connsiteY190" fmla="*/ 7009 h 9945"/>
                    <a:gd name="connsiteX191" fmla="*/ 9333 w 10000"/>
                    <a:gd name="connsiteY191" fmla="*/ 7153 h 9945"/>
                    <a:gd name="connsiteX192" fmla="*/ 9473 w 10000"/>
                    <a:gd name="connsiteY192" fmla="*/ 7283 h 9945"/>
                    <a:gd name="connsiteX193" fmla="*/ 9500 w 10000"/>
                    <a:gd name="connsiteY193" fmla="*/ 7375 h 9945"/>
                    <a:gd name="connsiteX194" fmla="*/ 9556 w 10000"/>
                    <a:gd name="connsiteY194" fmla="*/ 7449 h 9945"/>
                    <a:gd name="connsiteX195" fmla="*/ 9556 w 10000"/>
                    <a:gd name="connsiteY195" fmla="*/ 7561 h 9945"/>
                    <a:gd name="connsiteX196" fmla="*/ 9666 w 10000"/>
                    <a:gd name="connsiteY196" fmla="*/ 7766 h 9945"/>
                    <a:gd name="connsiteX197" fmla="*/ 9694 w 10000"/>
                    <a:gd name="connsiteY197" fmla="*/ 7857 h 9945"/>
                    <a:gd name="connsiteX198" fmla="*/ 9750 w 10000"/>
                    <a:gd name="connsiteY198" fmla="*/ 7911 h 9945"/>
                    <a:gd name="connsiteX199" fmla="*/ 9834 w 10000"/>
                    <a:gd name="connsiteY199" fmla="*/ 8024 h 9945"/>
                    <a:gd name="connsiteX200" fmla="*/ 9945 w 10000"/>
                    <a:gd name="connsiteY200" fmla="*/ 8079 h 9945"/>
                    <a:gd name="connsiteX201" fmla="*/ 10000 w 10000"/>
                    <a:gd name="connsiteY201" fmla="*/ 8171 h 9945"/>
                    <a:gd name="connsiteX202" fmla="*/ 10000 w 10000"/>
                    <a:gd name="connsiteY202" fmla="*/ 8242 h 9945"/>
                    <a:gd name="connsiteX203" fmla="*/ 10000 w 10000"/>
                    <a:gd name="connsiteY203" fmla="*/ 8301 h 9945"/>
                    <a:gd name="connsiteX204" fmla="*/ 9945 w 10000"/>
                    <a:gd name="connsiteY204" fmla="*/ 8338 h 9945"/>
                    <a:gd name="connsiteX205" fmla="*/ 9834 w 10000"/>
                    <a:gd name="connsiteY205" fmla="*/ 8354 h 9945"/>
                    <a:gd name="connsiteX206" fmla="*/ 9750 w 10000"/>
                    <a:gd name="connsiteY206" fmla="*/ 8394 h 9945"/>
                    <a:gd name="connsiteX207" fmla="*/ 9666 w 10000"/>
                    <a:gd name="connsiteY207" fmla="*/ 8427 h 9945"/>
                    <a:gd name="connsiteX208" fmla="*/ 9556 w 10000"/>
                    <a:gd name="connsiteY208" fmla="*/ 8483 h 9945"/>
                    <a:gd name="connsiteX209" fmla="*/ 9500 w 10000"/>
                    <a:gd name="connsiteY209" fmla="*/ 8560 h 9945"/>
                    <a:gd name="connsiteX210" fmla="*/ 9416 w 10000"/>
                    <a:gd name="connsiteY210" fmla="*/ 8560 h 9945"/>
                    <a:gd name="connsiteX211" fmla="*/ 9360 w 10000"/>
                    <a:gd name="connsiteY211" fmla="*/ 8613 h 9945"/>
                    <a:gd name="connsiteX212" fmla="*/ 9360 w 10000"/>
                    <a:gd name="connsiteY212" fmla="*/ 8689 h 9945"/>
                    <a:gd name="connsiteX213" fmla="*/ 9360 w 10000"/>
                    <a:gd name="connsiteY213" fmla="*/ 8781 h 9945"/>
                    <a:gd name="connsiteX214" fmla="*/ 9360 w 10000"/>
                    <a:gd name="connsiteY214" fmla="*/ 8835 h 9945"/>
                    <a:gd name="connsiteX215" fmla="*/ 9278 w 10000"/>
                    <a:gd name="connsiteY215" fmla="*/ 8909 h 9945"/>
                    <a:gd name="connsiteX216" fmla="*/ 9278 w 10000"/>
                    <a:gd name="connsiteY216" fmla="*/ 8967 h 9945"/>
                    <a:gd name="connsiteX217" fmla="*/ 9278 w 10000"/>
                    <a:gd name="connsiteY217" fmla="*/ 9006 h 9945"/>
                    <a:gd name="connsiteX218" fmla="*/ 9223 w 10000"/>
                    <a:gd name="connsiteY218" fmla="*/ 9040 h 9945"/>
                    <a:gd name="connsiteX219" fmla="*/ 9167 w 10000"/>
                    <a:gd name="connsiteY219" fmla="*/ 9058 h 9945"/>
                    <a:gd name="connsiteX220" fmla="*/ 9139 w 10000"/>
                    <a:gd name="connsiteY220" fmla="*/ 9093 h 9945"/>
                    <a:gd name="connsiteX221" fmla="*/ 9083 w 10000"/>
                    <a:gd name="connsiteY221" fmla="*/ 9132 h 9945"/>
                    <a:gd name="connsiteX222" fmla="*/ 9028 w 10000"/>
                    <a:gd name="connsiteY222" fmla="*/ 9150 h 9945"/>
                    <a:gd name="connsiteX223" fmla="*/ 8944 w 10000"/>
                    <a:gd name="connsiteY223" fmla="*/ 9187 h 9945"/>
                    <a:gd name="connsiteX224" fmla="*/ 8889 w 10000"/>
                    <a:gd name="connsiteY224" fmla="*/ 9227 h 9945"/>
                    <a:gd name="connsiteX225" fmla="*/ 8889 w 10000"/>
                    <a:gd name="connsiteY225" fmla="*/ 9263 h 9945"/>
                    <a:gd name="connsiteX226" fmla="*/ 8889 w 10000"/>
                    <a:gd name="connsiteY226" fmla="*/ 9282 h 9945"/>
                    <a:gd name="connsiteX227" fmla="*/ 8889 w 10000"/>
                    <a:gd name="connsiteY227" fmla="*/ 9317 h 9945"/>
                    <a:gd name="connsiteX228" fmla="*/ 8944 w 10000"/>
                    <a:gd name="connsiteY228" fmla="*/ 9353 h 9945"/>
                    <a:gd name="connsiteX229" fmla="*/ 8889 w 10000"/>
                    <a:gd name="connsiteY229" fmla="*/ 9410 h 9945"/>
                    <a:gd name="connsiteX230" fmla="*/ 8834 w 10000"/>
                    <a:gd name="connsiteY230" fmla="*/ 9482 h 9945"/>
                    <a:gd name="connsiteX231" fmla="*/ 8834 w 10000"/>
                    <a:gd name="connsiteY231" fmla="*/ 9504 h 9945"/>
                    <a:gd name="connsiteX232" fmla="*/ 8944 w 10000"/>
                    <a:gd name="connsiteY232" fmla="*/ 9539 h 9945"/>
                    <a:gd name="connsiteX233" fmla="*/ 8972 w 10000"/>
                    <a:gd name="connsiteY233" fmla="*/ 9612 h 9945"/>
                    <a:gd name="connsiteX234" fmla="*/ 9028 w 10000"/>
                    <a:gd name="connsiteY234" fmla="*/ 9632 h 9945"/>
                    <a:gd name="connsiteX235" fmla="*/ 9139 w 10000"/>
                    <a:gd name="connsiteY235" fmla="*/ 9666 h 9945"/>
                    <a:gd name="connsiteX236" fmla="*/ 9139 w 10000"/>
                    <a:gd name="connsiteY236" fmla="*/ 9706 h 9945"/>
                    <a:gd name="connsiteX237" fmla="*/ 9139 w 10000"/>
                    <a:gd name="connsiteY237" fmla="*/ 9723 h 9945"/>
                    <a:gd name="connsiteX238" fmla="*/ 9139 w 10000"/>
                    <a:gd name="connsiteY238" fmla="*/ 9761 h 9945"/>
                    <a:gd name="connsiteX239" fmla="*/ 9083 w 10000"/>
                    <a:gd name="connsiteY239" fmla="*/ 9835 h 9945"/>
                    <a:gd name="connsiteX240" fmla="*/ 9028 w 10000"/>
                    <a:gd name="connsiteY240" fmla="*/ 9854 h 9945"/>
                    <a:gd name="connsiteX241" fmla="*/ 8972 w 10000"/>
                    <a:gd name="connsiteY241" fmla="*/ 9889 h 9945"/>
                    <a:gd name="connsiteX242" fmla="*/ 8944 w 10000"/>
                    <a:gd name="connsiteY242" fmla="*/ 9930 h 9945"/>
                    <a:gd name="connsiteX243" fmla="*/ 8889 w 10000"/>
                    <a:gd name="connsiteY243" fmla="*/ 9930 h 9945"/>
                    <a:gd name="connsiteX244" fmla="*/ 8834 w 10000"/>
                    <a:gd name="connsiteY244" fmla="*/ 9889 h 9945"/>
                    <a:gd name="connsiteX245" fmla="*/ 8805 w 10000"/>
                    <a:gd name="connsiteY245" fmla="*/ 9889 h 9945"/>
                    <a:gd name="connsiteX246" fmla="*/ 8694 w 10000"/>
                    <a:gd name="connsiteY246" fmla="*/ 9889 h 9945"/>
                    <a:gd name="connsiteX247" fmla="*/ 8694 w 10000"/>
                    <a:gd name="connsiteY247" fmla="*/ 9930 h 9945"/>
                    <a:gd name="connsiteX248" fmla="*/ 8639 w 10000"/>
                    <a:gd name="connsiteY248" fmla="*/ 9930 h 9945"/>
                    <a:gd name="connsiteX249" fmla="*/ 8611 w 10000"/>
                    <a:gd name="connsiteY249" fmla="*/ 9945 h 9945"/>
                    <a:gd name="connsiteX250" fmla="*/ 8555 w 10000"/>
                    <a:gd name="connsiteY250" fmla="*/ 9945 h 9945"/>
                    <a:gd name="connsiteX0" fmla="*/ 8555 w 10000"/>
                    <a:gd name="connsiteY0" fmla="*/ 9924 h 9924"/>
                    <a:gd name="connsiteX1" fmla="*/ 8306 w 10000"/>
                    <a:gd name="connsiteY1" fmla="*/ 9924 h 9924"/>
                    <a:gd name="connsiteX2" fmla="*/ 8167 w 10000"/>
                    <a:gd name="connsiteY2" fmla="*/ 9924 h 9924"/>
                    <a:gd name="connsiteX3" fmla="*/ 8027 w 10000"/>
                    <a:gd name="connsiteY3" fmla="*/ 9868 h 9924"/>
                    <a:gd name="connsiteX4" fmla="*/ 7833 w 10000"/>
                    <a:gd name="connsiteY4" fmla="*/ 9868 h 9924"/>
                    <a:gd name="connsiteX5" fmla="*/ 7611 w 10000"/>
                    <a:gd name="connsiteY5" fmla="*/ 9868 h 9924"/>
                    <a:gd name="connsiteX6" fmla="*/ 7362 w 10000"/>
                    <a:gd name="connsiteY6" fmla="*/ 9813 h 9924"/>
                    <a:gd name="connsiteX7" fmla="*/ 7166 w 10000"/>
                    <a:gd name="connsiteY7" fmla="*/ 9779 h 9924"/>
                    <a:gd name="connsiteX8" fmla="*/ 6944 w 10000"/>
                    <a:gd name="connsiteY8" fmla="*/ 9779 h 9924"/>
                    <a:gd name="connsiteX9" fmla="*/ 6695 w 10000"/>
                    <a:gd name="connsiteY9" fmla="*/ 9779 h 9924"/>
                    <a:gd name="connsiteX10" fmla="*/ 6500 w 10000"/>
                    <a:gd name="connsiteY10" fmla="*/ 9739 h 9924"/>
                    <a:gd name="connsiteX11" fmla="*/ 6361 w 10000"/>
                    <a:gd name="connsiteY11" fmla="*/ 9701 h 9924"/>
                    <a:gd name="connsiteX12" fmla="*/ 6166 w 10000"/>
                    <a:gd name="connsiteY12" fmla="*/ 9701 h 9924"/>
                    <a:gd name="connsiteX13" fmla="*/ 6028 w 10000"/>
                    <a:gd name="connsiteY13" fmla="*/ 9684 h 9924"/>
                    <a:gd name="connsiteX14" fmla="*/ 5917 w 10000"/>
                    <a:gd name="connsiteY14" fmla="*/ 9643 h 9924"/>
                    <a:gd name="connsiteX15" fmla="*/ 5694 w 10000"/>
                    <a:gd name="connsiteY15" fmla="*/ 9643 h 9924"/>
                    <a:gd name="connsiteX16" fmla="*/ 5584 w 10000"/>
                    <a:gd name="connsiteY16" fmla="*/ 9684 h 9924"/>
                    <a:gd name="connsiteX17" fmla="*/ 5499 w 10000"/>
                    <a:gd name="connsiteY17" fmla="*/ 9609 h 9924"/>
                    <a:gd name="connsiteX18" fmla="*/ 5499 w 10000"/>
                    <a:gd name="connsiteY18" fmla="*/ 9550 h 9924"/>
                    <a:gd name="connsiteX19" fmla="*/ 5499 w 10000"/>
                    <a:gd name="connsiteY19" fmla="*/ 9420 h 9924"/>
                    <a:gd name="connsiteX20" fmla="*/ 5499 w 10000"/>
                    <a:gd name="connsiteY20" fmla="*/ 9420 h 9924"/>
                    <a:gd name="connsiteX21" fmla="*/ 5556 w 10000"/>
                    <a:gd name="connsiteY21" fmla="*/ 9345 h 9924"/>
                    <a:gd name="connsiteX22" fmla="*/ 5556 w 10000"/>
                    <a:gd name="connsiteY22" fmla="*/ 9345 h 9924"/>
                    <a:gd name="connsiteX23" fmla="*/ 5556 w 10000"/>
                    <a:gd name="connsiteY23" fmla="*/ 9238 h 9924"/>
                    <a:gd name="connsiteX24" fmla="*/ 5556 w 10000"/>
                    <a:gd name="connsiteY24" fmla="*/ 9107 h 9924"/>
                    <a:gd name="connsiteX25" fmla="*/ 5499 w 10000"/>
                    <a:gd name="connsiteY25" fmla="*/ 8980 h 9924"/>
                    <a:gd name="connsiteX26" fmla="*/ 5499 w 10000"/>
                    <a:gd name="connsiteY26" fmla="*/ 8901 h 9924"/>
                    <a:gd name="connsiteX27" fmla="*/ 5417 w 10000"/>
                    <a:gd name="connsiteY27" fmla="*/ 8808 h 9924"/>
                    <a:gd name="connsiteX28" fmla="*/ 5361 w 10000"/>
                    <a:gd name="connsiteY28" fmla="*/ 8714 h 9924"/>
                    <a:gd name="connsiteX29" fmla="*/ 5223 w 10000"/>
                    <a:gd name="connsiteY29" fmla="*/ 8624 h 9924"/>
                    <a:gd name="connsiteX30" fmla="*/ 5083 w 10000"/>
                    <a:gd name="connsiteY30" fmla="*/ 8492 h 9924"/>
                    <a:gd name="connsiteX31" fmla="*/ 4917 w 10000"/>
                    <a:gd name="connsiteY31" fmla="*/ 8398 h 9924"/>
                    <a:gd name="connsiteX32" fmla="*/ 4834 w 10000"/>
                    <a:gd name="connsiteY32" fmla="*/ 8233 h 9924"/>
                    <a:gd name="connsiteX33" fmla="*/ 4694 w 10000"/>
                    <a:gd name="connsiteY33" fmla="*/ 8104 h 9924"/>
                    <a:gd name="connsiteX34" fmla="*/ 4583 w 10000"/>
                    <a:gd name="connsiteY34" fmla="*/ 8048 h 9924"/>
                    <a:gd name="connsiteX35" fmla="*/ 4361 w 10000"/>
                    <a:gd name="connsiteY35" fmla="*/ 8008 h 9924"/>
                    <a:gd name="connsiteX36" fmla="*/ 4306 w 10000"/>
                    <a:gd name="connsiteY36" fmla="*/ 7953 h 9924"/>
                    <a:gd name="connsiteX37" fmla="*/ 4306 w 10000"/>
                    <a:gd name="connsiteY37" fmla="*/ 7860 h 9924"/>
                    <a:gd name="connsiteX38" fmla="*/ 4306 w 10000"/>
                    <a:gd name="connsiteY38" fmla="*/ 7788 h 9924"/>
                    <a:gd name="connsiteX39" fmla="*/ 4306 w 10000"/>
                    <a:gd name="connsiteY39" fmla="*/ 7733 h 9924"/>
                    <a:gd name="connsiteX40" fmla="*/ 4306 w 10000"/>
                    <a:gd name="connsiteY40" fmla="*/ 7733 h 9924"/>
                    <a:gd name="connsiteX41" fmla="*/ 4250 w 10000"/>
                    <a:gd name="connsiteY41" fmla="*/ 7658 h 9924"/>
                    <a:gd name="connsiteX42" fmla="*/ 4250 w 10000"/>
                    <a:gd name="connsiteY42" fmla="*/ 7636 h 9924"/>
                    <a:gd name="connsiteX43" fmla="*/ 4250 w 10000"/>
                    <a:gd name="connsiteY43" fmla="*/ 7636 h 9924"/>
                    <a:gd name="connsiteX44" fmla="*/ 4167 w 10000"/>
                    <a:gd name="connsiteY44" fmla="*/ 7600 h 9924"/>
                    <a:gd name="connsiteX45" fmla="*/ 4055 w 10000"/>
                    <a:gd name="connsiteY45" fmla="*/ 7560 h 9924"/>
                    <a:gd name="connsiteX46" fmla="*/ 3972 w 10000"/>
                    <a:gd name="connsiteY46" fmla="*/ 7600 h 9924"/>
                    <a:gd name="connsiteX47" fmla="*/ 3888 w 10000"/>
                    <a:gd name="connsiteY47" fmla="*/ 7636 h 9924"/>
                    <a:gd name="connsiteX48" fmla="*/ 3833 w 10000"/>
                    <a:gd name="connsiteY48" fmla="*/ 7560 h 9924"/>
                    <a:gd name="connsiteX49" fmla="*/ 3556 w 10000"/>
                    <a:gd name="connsiteY49" fmla="*/ 7414 h 9924"/>
                    <a:gd name="connsiteX50" fmla="*/ 3361 w 10000"/>
                    <a:gd name="connsiteY50" fmla="*/ 7304 h 9924"/>
                    <a:gd name="connsiteX51" fmla="*/ 3361 w 10000"/>
                    <a:gd name="connsiteY51" fmla="*/ 7247 h 9924"/>
                    <a:gd name="connsiteX52" fmla="*/ 3250 w 10000"/>
                    <a:gd name="connsiteY52" fmla="*/ 7189 h 9924"/>
                    <a:gd name="connsiteX53" fmla="*/ 3111 w 10000"/>
                    <a:gd name="connsiteY53" fmla="*/ 7083 h 9924"/>
                    <a:gd name="connsiteX54" fmla="*/ 2971 w 10000"/>
                    <a:gd name="connsiteY54" fmla="*/ 6972 h 9924"/>
                    <a:gd name="connsiteX55" fmla="*/ 2834 w 10000"/>
                    <a:gd name="connsiteY55" fmla="*/ 6932 h 9924"/>
                    <a:gd name="connsiteX56" fmla="*/ 2722 w 10000"/>
                    <a:gd name="connsiteY56" fmla="*/ 6932 h 9924"/>
                    <a:gd name="connsiteX57" fmla="*/ 2639 w 10000"/>
                    <a:gd name="connsiteY57" fmla="*/ 6932 h 9924"/>
                    <a:gd name="connsiteX58" fmla="*/ 2500 w 10000"/>
                    <a:gd name="connsiteY58" fmla="*/ 6856 h 9924"/>
                    <a:gd name="connsiteX59" fmla="*/ 2305 w 10000"/>
                    <a:gd name="connsiteY59" fmla="*/ 6725 h 9924"/>
                    <a:gd name="connsiteX60" fmla="*/ 2166 w 10000"/>
                    <a:gd name="connsiteY60" fmla="*/ 6671 h 9924"/>
                    <a:gd name="connsiteX61" fmla="*/ 1973 w 10000"/>
                    <a:gd name="connsiteY61" fmla="*/ 6632 h 9924"/>
                    <a:gd name="connsiteX62" fmla="*/ 1833 w 10000"/>
                    <a:gd name="connsiteY62" fmla="*/ 6581 h 9924"/>
                    <a:gd name="connsiteX63" fmla="*/ 1778 w 10000"/>
                    <a:gd name="connsiteY63" fmla="*/ 6505 h 9924"/>
                    <a:gd name="connsiteX64" fmla="*/ 1778 w 10000"/>
                    <a:gd name="connsiteY64" fmla="*/ 6410 h 9924"/>
                    <a:gd name="connsiteX65" fmla="*/ 1833 w 10000"/>
                    <a:gd name="connsiteY65" fmla="*/ 6391 h 9924"/>
                    <a:gd name="connsiteX66" fmla="*/ 1833 w 10000"/>
                    <a:gd name="connsiteY66" fmla="*/ 6281 h 9924"/>
                    <a:gd name="connsiteX67" fmla="*/ 1833 w 10000"/>
                    <a:gd name="connsiteY67" fmla="*/ 6189 h 9924"/>
                    <a:gd name="connsiteX68" fmla="*/ 1833 w 10000"/>
                    <a:gd name="connsiteY68" fmla="*/ 6133 h 9924"/>
                    <a:gd name="connsiteX69" fmla="*/ 1916 w 10000"/>
                    <a:gd name="connsiteY69" fmla="*/ 6039 h 9924"/>
                    <a:gd name="connsiteX70" fmla="*/ 1973 w 10000"/>
                    <a:gd name="connsiteY70" fmla="*/ 5963 h 9924"/>
                    <a:gd name="connsiteX71" fmla="*/ 1973 w 10000"/>
                    <a:gd name="connsiteY71" fmla="*/ 5911 h 9924"/>
                    <a:gd name="connsiteX72" fmla="*/ 1916 w 10000"/>
                    <a:gd name="connsiteY72" fmla="*/ 5835 h 9924"/>
                    <a:gd name="connsiteX73" fmla="*/ 1833 w 10000"/>
                    <a:gd name="connsiteY73" fmla="*/ 5738 h 9924"/>
                    <a:gd name="connsiteX74" fmla="*/ 1723 w 10000"/>
                    <a:gd name="connsiteY74" fmla="*/ 5706 h 9924"/>
                    <a:gd name="connsiteX75" fmla="*/ 1723 w 10000"/>
                    <a:gd name="connsiteY75" fmla="*/ 5649 h 9924"/>
                    <a:gd name="connsiteX76" fmla="*/ 1778 w 10000"/>
                    <a:gd name="connsiteY76" fmla="*/ 5559 h 9924"/>
                    <a:gd name="connsiteX77" fmla="*/ 1667 w 10000"/>
                    <a:gd name="connsiteY77" fmla="*/ 5424 h 9924"/>
                    <a:gd name="connsiteX78" fmla="*/ 1583 w 10000"/>
                    <a:gd name="connsiteY78" fmla="*/ 5333 h 9924"/>
                    <a:gd name="connsiteX79" fmla="*/ 1583 w 10000"/>
                    <a:gd name="connsiteY79" fmla="*/ 5241 h 9924"/>
                    <a:gd name="connsiteX80" fmla="*/ 1528 w 10000"/>
                    <a:gd name="connsiteY80" fmla="*/ 5146 h 9924"/>
                    <a:gd name="connsiteX81" fmla="*/ 1444 w 10000"/>
                    <a:gd name="connsiteY81" fmla="*/ 5074 h 9924"/>
                    <a:gd name="connsiteX82" fmla="*/ 1389 w 10000"/>
                    <a:gd name="connsiteY82" fmla="*/ 4943 h 9924"/>
                    <a:gd name="connsiteX83" fmla="*/ 1249 w 10000"/>
                    <a:gd name="connsiteY83" fmla="*/ 4792 h 9924"/>
                    <a:gd name="connsiteX84" fmla="*/ 1194 w 10000"/>
                    <a:gd name="connsiteY84" fmla="*/ 4720 h 9924"/>
                    <a:gd name="connsiteX85" fmla="*/ 1111 w 10000"/>
                    <a:gd name="connsiteY85" fmla="*/ 4587 h 9924"/>
                    <a:gd name="connsiteX86" fmla="*/ 1111 w 10000"/>
                    <a:gd name="connsiteY86" fmla="*/ 4533 h 9924"/>
                    <a:gd name="connsiteX87" fmla="*/ 1055 w 10000"/>
                    <a:gd name="connsiteY87" fmla="*/ 4462 h 9924"/>
                    <a:gd name="connsiteX88" fmla="*/ 1000 w 10000"/>
                    <a:gd name="connsiteY88" fmla="*/ 4364 h 9924"/>
                    <a:gd name="connsiteX89" fmla="*/ 972 w 10000"/>
                    <a:gd name="connsiteY89" fmla="*/ 4313 h 9924"/>
                    <a:gd name="connsiteX90" fmla="*/ 861 w 10000"/>
                    <a:gd name="connsiteY90" fmla="*/ 4220 h 9924"/>
                    <a:gd name="connsiteX91" fmla="*/ 861 w 10000"/>
                    <a:gd name="connsiteY91" fmla="*/ 4142 h 9924"/>
                    <a:gd name="connsiteX92" fmla="*/ 917 w 10000"/>
                    <a:gd name="connsiteY92" fmla="*/ 4054 h 9924"/>
                    <a:gd name="connsiteX93" fmla="*/ 972 w 10000"/>
                    <a:gd name="connsiteY93" fmla="*/ 3996 h 9924"/>
                    <a:gd name="connsiteX94" fmla="*/ 1000 w 10000"/>
                    <a:gd name="connsiteY94" fmla="*/ 3996 h 9924"/>
                    <a:gd name="connsiteX95" fmla="*/ 1055 w 10000"/>
                    <a:gd name="connsiteY95" fmla="*/ 3919 h 9924"/>
                    <a:gd name="connsiteX96" fmla="*/ 1167 w 10000"/>
                    <a:gd name="connsiteY96" fmla="*/ 3919 h 9924"/>
                    <a:gd name="connsiteX97" fmla="*/ 1167 w 10000"/>
                    <a:gd name="connsiteY97" fmla="*/ 3919 h 9924"/>
                    <a:gd name="connsiteX98" fmla="*/ 1194 w 10000"/>
                    <a:gd name="connsiteY98" fmla="*/ 3827 h 9924"/>
                    <a:gd name="connsiteX99" fmla="*/ 1194 w 10000"/>
                    <a:gd name="connsiteY99" fmla="*/ 3775 h 9924"/>
                    <a:gd name="connsiteX100" fmla="*/ 1249 w 10000"/>
                    <a:gd name="connsiteY100" fmla="*/ 3735 h 9924"/>
                    <a:gd name="connsiteX101" fmla="*/ 1194 w 10000"/>
                    <a:gd name="connsiteY101" fmla="*/ 3663 h 9924"/>
                    <a:gd name="connsiteX102" fmla="*/ 1194 w 10000"/>
                    <a:gd name="connsiteY102" fmla="*/ 3641 h 9924"/>
                    <a:gd name="connsiteX103" fmla="*/ 1167 w 10000"/>
                    <a:gd name="connsiteY103" fmla="*/ 3604 h 9924"/>
                    <a:gd name="connsiteX104" fmla="*/ 1167 w 10000"/>
                    <a:gd name="connsiteY104" fmla="*/ 3551 h 9924"/>
                    <a:gd name="connsiteX105" fmla="*/ 1000 w 10000"/>
                    <a:gd name="connsiteY105" fmla="*/ 3474 h 9924"/>
                    <a:gd name="connsiteX106" fmla="*/ 861 w 10000"/>
                    <a:gd name="connsiteY106" fmla="*/ 3434 h 9924"/>
                    <a:gd name="connsiteX107" fmla="*/ 833 w 10000"/>
                    <a:gd name="connsiteY107" fmla="*/ 3381 h 9924"/>
                    <a:gd name="connsiteX108" fmla="*/ 777 w 10000"/>
                    <a:gd name="connsiteY108" fmla="*/ 3325 h 9924"/>
                    <a:gd name="connsiteX109" fmla="*/ 722 w 10000"/>
                    <a:gd name="connsiteY109" fmla="*/ 3252 h 9924"/>
                    <a:gd name="connsiteX110" fmla="*/ 722 w 10000"/>
                    <a:gd name="connsiteY110" fmla="*/ 3028 h 9924"/>
                    <a:gd name="connsiteX111" fmla="*/ 722 w 10000"/>
                    <a:gd name="connsiteY111" fmla="*/ 2933 h 9924"/>
                    <a:gd name="connsiteX112" fmla="*/ 777 w 10000"/>
                    <a:gd name="connsiteY112" fmla="*/ 2842 h 9924"/>
                    <a:gd name="connsiteX113" fmla="*/ 777 w 10000"/>
                    <a:gd name="connsiteY113" fmla="*/ 2751 h 9924"/>
                    <a:gd name="connsiteX114" fmla="*/ 777 w 10000"/>
                    <a:gd name="connsiteY114" fmla="*/ 2635 h 9924"/>
                    <a:gd name="connsiteX115" fmla="*/ 777 w 10000"/>
                    <a:gd name="connsiteY115" fmla="*/ 2584 h 9924"/>
                    <a:gd name="connsiteX116" fmla="*/ 833 w 10000"/>
                    <a:gd name="connsiteY116" fmla="*/ 2527 h 9924"/>
                    <a:gd name="connsiteX117" fmla="*/ 917 w 10000"/>
                    <a:gd name="connsiteY117" fmla="*/ 2584 h 9924"/>
                    <a:gd name="connsiteX118" fmla="*/ 972 w 10000"/>
                    <a:gd name="connsiteY118" fmla="*/ 2635 h 9924"/>
                    <a:gd name="connsiteX119" fmla="*/ 972 w 10000"/>
                    <a:gd name="connsiteY119" fmla="*/ 2713 h 9924"/>
                    <a:gd name="connsiteX120" fmla="*/ 1000 w 10000"/>
                    <a:gd name="connsiteY120" fmla="*/ 2751 h 9924"/>
                    <a:gd name="connsiteX121" fmla="*/ 1111 w 10000"/>
                    <a:gd name="connsiteY121" fmla="*/ 2804 h 9924"/>
                    <a:gd name="connsiteX122" fmla="*/ 1111 w 10000"/>
                    <a:gd name="connsiteY122" fmla="*/ 2862 h 9924"/>
                    <a:gd name="connsiteX123" fmla="*/ 1167 w 10000"/>
                    <a:gd name="connsiteY123" fmla="*/ 2898 h 9924"/>
                    <a:gd name="connsiteX124" fmla="*/ 1194 w 10000"/>
                    <a:gd name="connsiteY124" fmla="*/ 2842 h 9924"/>
                    <a:gd name="connsiteX125" fmla="*/ 1167 w 10000"/>
                    <a:gd name="connsiteY125" fmla="*/ 2772 h 9924"/>
                    <a:gd name="connsiteX126" fmla="*/ 1167 w 10000"/>
                    <a:gd name="connsiteY126" fmla="*/ 2675 h 9924"/>
                    <a:gd name="connsiteX127" fmla="*/ 1167 w 10000"/>
                    <a:gd name="connsiteY127" fmla="*/ 2618 h 9924"/>
                    <a:gd name="connsiteX128" fmla="*/ 1167 w 10000"/>
                    <a:gd name="connsiteY128" fmla="*/ 2545 h 9924"/>
                    <a:gd name="connsiteX129" fmla="*/ 1194 w 10000"/>
                    <a:gd name="connsiteY129" fmla="*/ 2489 h 9924"/>
                    <a:gd name="connsiteX130" fmla="*/ 1305 w 10000"/>
                    <a:gd name="connsiteY130" fmla="*/ 2414 h 9924"/>
                    <a:gd name="connsiteX131" fmla="*/ 1444 w 10000"/>
                    <a:gd name="connsiteY131" fmla="*/ 2358 h 9924"/>
                    <a:gd name="connsiteX132" fmla="*/ 1499 w 10000"/>
                    <a:gd name="connsiteY132" fmla="*/ 2306 h 9924"/>
                    <a:gd name="connsiteX133" fmla="*/ 1444 w 10000"/>
                    <a:gd name="connsiteY133" fmla="*/ 2192 h 9924"/>
                    <a:gd name="connsiteX134" fmla="*/ 1305 w 10000"/>
                    <a:gd name="connsiteY134" fmla="*/ 2134 h 9924"/>
                    <a:gd name="connsiteX135" fmla="*/ 1167 w 10000"/>
                    <a:gd name="connsiteY135" fmla="*/ 2134 h 9924"/>
                    <a:gd name="connsiteX136" fmla="*/ 1111 w 10000"/>
                    <a:gd name="connsiteY136" fmla="*/ 2100 h 9924"/>
                    <a:gd name="connsiteX137" fmla="*/ 1055 w 10000"/>
                    <a:gd name="connsiteY137" fmla="*/ 2100 h 9924"/>
                    <a:gd name="connsiteX138" fmla="*/ 972 w 10000"/>
                    <a:gd name="connsiteY138" fmla="*/ 2174 h 9924"/>
                    <a:gd name="connsiteX139" fmla="*/ 972 w 10000"/>
                    <a:gd name="connsiteY139" fmla="*/ 2229 h 9924"/>
                    <a:gd name="connsiteX140" fmla="*/ 917 w 10000"/>
                    <a:gd name="connsiteY140" fmla="*/ 2266 h 9924"/>
                    <a:gd name="connsiteX141" fmla="*/ 917 w 10000"/>
                    <a:gd name="connsiteY141" fmla="*/ 2323 h 9924"/>
                    <a:gd name="connsiteX142" fmla="*/ 917 w 10000"/>
                    <a:gd name="connsiteY142" fmla="*/ 2323 h 9924"/>
                    <a:gd name="connsiteX143" fmla="*/ 917 w 10000"/>
                    <a:gd name="connsiteY143" fmla="*/ 2358 h 9924"/>
                    <a:gd name="connsiteX144" fmla="*/ 861 w 10000"/>
                    <a:gd name="connsiteY144" fmla="*/ 2398 h 9924"/>
                    <a:gd name="connsiteX145" fmla="*/ 861 w 10000"/>
                    <a:gd name="connsiteY145" fmla="*/ 2398 h 9924"/>
                    <a:gd name="connsiteX146" fmla="*/ 833 w 10000"/>
                    <a:gd name="connsiteY146" fmla="*/ 2358 h 9924"/>
                    <a:gd name="connsiteX147" fmla="*/ 777 w 10000"/>
                    <a:gd name="connsiteY147" fmla="*/ 2358 h 9924"/>
                    <a:gd name="connsiteX148" fmla="*/ 667 w 10000"/>
                    <a:gd name="connsiteY148" fmla="*/ 2266 h 9924"/>
                    <a:gd name="connsiteX149" fmla="*/ 527 w 10000"/>
                    <a:gd name="connsiteY149" fmla="*/ 2229 h 9924"/>
                    <a:gd name="connsiteX150" fmla="*/ 500 w 10000"/>
                    <a:gd name="connsiteY150" fmla="*/ 2174 h 9924"/>
                    <a:gd name="connsiteX151" fmla="*/ 444 w 10000"/>
                    <a:gd name="connsiteY151" fmla="*/ 2100 h 9924"/>
                    <a:gd name="connsiteX152" fmla="*/ 388 w 10000"/>
                    <a:gd name="connsiteY152" fmla="*/ 2045 h 9924"/>
                    <a:gd name="connsiteX153" fmla="*/ 388 w 10000"/>
                    <a:gd name="connsiteY153" fmla="*/ 1952 h 9924"/>
                    <a:gd name="connsiteX154" fmla="*/ 500 w 10000"/>
                    <a:gd name="connsiteY154" fmla="*/ 1878 h 9924"/>
                    <a:gd name="connsiteX155" fmla="*/ 500 w 10000"/>
                    <a:gd name="connsiteY155" fmla="*/ 1785 h 9924"/>
                    <a:gd name="connsiteX156" fmla="*/ 444 w 10000"/>
                    <a:gd name="connsiteY156" fmla="*/ 1690 h 9924"/>
                    <a:gd name="connsiteX157" fmla="*/ 388 w 10000"/>
                    <a:gd name="connsiteY157" fmla="*/ 1653 h 9924"/>
                    <a:gd name="connsiteX158" fmla="*/ 333 w 10000"/>
                    <a:gd name="connsiteY158" fmla="*/ 1562 h 9924"/>
                    <a:gd name="connsiteX159" fmla="*/ 306 w 10000"/>
                    <a:gd name="connsiteY159" fmla="*/ 1504 h 9924"/>
                    <a:gd name="connsiteX160" fmla="*/ 251 w 10000"/>
                    <a:gd name="connsiteY160" fmla="*/ 1467 h 9924"/>
                    <a:gd name="connsiteX161" fmla="*/ 251 w 10000"/>
                    <a:gd name="connsiteY161" fmla="*/ 1372 h 9924"/>
                    <a:gd name="connsiteX162" fmla="*/ 194 w 10000"/>
                    <a:gd name="connsiteY162" fmla="*/ 1335 h 9924"/>
                    <a:gd name="connsiteX163" fmla="*/ 138 w 10000"/>
                    <a:gd name="connsiteY163" fmla="*/ 1283 h 9924"/>
                    <a:gd name="connsiteX164" fmla="*/ 111 w 10000"/>
                    <a:gd name="connsiteY164" fmla="*/ 1205 h 9924"/>
                    <a:gd name="connsiteX165" fmla="*/ 111 w 10000"/>
                    <a:gd name="connsiteY165" fmla="*/ 1169 h 9924"/>
                    <a:gd name="connsiteX166" fmla="*/ 55 w 10000"/>
                    <a:gd name="connsiteY166" fmla="*/ 1115 h 9924"/>
                    <a:gd name="connsiteX167" fmla="*/ 0 w 10000"/>
                    <a:gd name="connsiteY167" fmla="*/ 1042 h 9924"/>
                    <a:gd name="connsiteX168" fmla="*/ 0 w 10000"/>
                    <a:gd name="connsiteY168" fmla="*/ 984 h 9924"/>
                    <a:gd name="connsiteX169" fmla="*/ 0 w 10000"/>
                    <a:gd name="connsiteY169" fmla="*/ 928 h 9924"/>
                    <a:gd name="connsiteX170" fmla="*/ 55 w 10000"/>
                    <a:gd name="connsiteY170" fmla="*/ 854 h 9924"/>
                    <a:gd name="connsiteX171" fmla="*/ 55 w 10000"/>
                    <a:gd name="connsiteY171" fmla="*/ 761 h 9924"/>
                    <a:gd name="connsiteX172" fmla="*/ 111 w 10000"/>
                    <a:gd name="connsiteY172" fmla="*/ 707 h 9924"/>
                    <a:gd name="connsiteX173" fmla="*/ 138 w 10000"/>
                    <a:gd name="connsiteY173" fmla="*/ 592 h 9924"/>
                    <a:gd name="connsiteX174" fmla="*/ 138 w 10000"/>
                    <a:gd name="connsiteY174" fmla="*/ 481 h 9924"/>
                    <a:gd name="connsiteX175" fmla="*/ 138 w 10000"/>
                    <a:gd name="connsiteY175" fmla="*/ 410 h 9924"/>
                    <a:gd name="connsiteX176" fmla="*/ 138 w 10000"/>
                    <a:gd name="connsiteY176" fmla="*/ 353 h 9924"/>
                    <a:gd name="connsiteX177" fmla="*/ 138 w 10000"/>
                    <a:gd name="connsiteY177" fmla="*/ 243 h 9924"/>
                    <a:gd name="connsiteX178" fmla="*/ 194 w 10000"/>
                    <a:gd name="connsiteY178" fmla="*/ 185 h 9924"/>
                    <a:gd name="connsiteX179" fmla="*/ 251 w 10000"/>
                    <a:gd name="connsiteY179" fmla="*/ 145 h 9924"/>
                    <a:gd name="connsiteX180" fmla="*/ 306 w 10000"/>
                    <a:gd name="connsiteY180" fmla="*/ 125 h 9924"/>
                    <a:gd name="connsiteX181" fmla="*/ 306 w 10000"/>
                    <a:gd name="connsiteY181" fmla="*/ 56 h 9924"/>
                    <a:gd name="connsiteX182" fmla="*/ 251 w 10000"/>
                    <a:gd name="connsiteY182" fmla="*/ 0 h 9924"/>
                    <a:gd name="connsiteX183" fmla="*/ 6777 w 10000"/>
                    <a:gd name="connsiteY183" fmla="*/ 4364 h 9924"/>
                    <a:gd name="connsiteX184" fmla="*/ 7166 w 10000"/>
                    <a:gd name="connsiteY184" fmla="*/ 4849 h 9924"/>
                    <a:gd name="connsiteX185" fmla="*/ 7500 w 10000"/>
                    <a:gd name="connsiteY185" fmla="*/ 5205 h 9924"/>
                    <a:gd name="connsiteX186" fmla="*/ 7833 w 10000"/>
                    <a:gd name="connsiteY186" fmla="*/ 5559 h 9924"/>
                    <a:gd name="connsiteX187" fmla="*/ 8694 w 10000"/>
                    <a:gd name="connsiteY187" fmla="*/ 6452 h 9924"/>
                    <a:gd name="connsiteX188" fmla="*/ 8944 w 10000"/>
                    <a:gd name="connsiteY188" fmla="*/ 6725 h 9924"/>
                    <a:gd name="connsiteX189" fmla="*/ 9167 w 10000"/>
                    <a:gd name="connsiteY189" fmla="*/ 6972 h 9924"/>
                    <a:gd name="connsiteX190" fmla="*/ 9333 w 10000"/>
                    <a:gd name="connsiteY190" fmla="*/ 7117 h 9924"/>
                    <a:gd name="connsiteX191" fmla="*/ 9473 w 10000"/>
                    <a:gd name="connsiteY191" fmla="*/ 7247 h 9924"/>
                    <a:gd name="connsiteX192" fmla="*/ 9500 w 10000"/>
                    <a:gd name="connsiteY192" fmla="*/ 7340 h 9924"/>
                    <a:gd name="connsiteX193" fmla="*/ 9556 w 10000"/>
                    <a:gd name="connsiteY193" fmla="*/ 7414 h 9924"/>
                    <a:gd name="connsiteX194" fmla="*/ 9556 w 10000"/>
                    <a:gd name="connsiteY194" fmla="*/ 7527 h 9924"/>
                    <a:gd name="connsiteX195" fmla="*/ 9666 w 10000"/>
                    <a:gd name="connsiteY195" fmla="*/ 7733 h 9924"/>
                    <a:gd name="connsiteX196" fmla="*/ 9694 w 10000"/>
                    <a:gd name="connsiteY196" fmla="*/ 7824 h 9924"/>
                    <a:gd name="connsiteX197" fmla="*/ 9750 w 10000"/>
                    <a:gd name="connsiteY197" fmla="*/ 7879 h 9924"/>
                    <a:gd name="connsiteX198" fmla="*/ 9834 w 10000"/>
                    <a:gd name="connsiteY198" fmla="*/ 7992 h 9924"/>
                    <a:gd name="connsiteX199" fmla="*/ 9945 w 10000"/>
                    <a:gd name="connsiteY199" fmla="*/ 8048 h 9924"/>
                    <a:gd name="connsiteX200" fmla="*/ 10000 w 10000"/>
                    <a:gd name="connsiteY200" fmla="*/ 8140 h 9924"/>
                    <a:gd name="connsiteX201" fmla="*/ 10000 w 10000"/>
                    <a:gd name="connsiteY201" fmla="*/ 8212 h 9924"/>
                    <a:gd name="connsiteX202" fmla="*/ 10000 w 10000"/>
                    <a:gd name="connsiteY202" fmla="*/ 8271 h 9924"/>
                    <a:gd name="connsiteX203" fmla="*/ 9945 w 10000"/>
                    <a:gd name="connsiteY203" fmla="*/ 8308 h 9924"/>
                    <a:gd name="connsiteX204" fmla="*/ 9834 w 10000"/>
                    <a:gd name="connsiteY204" fmla="*/ 8324 h 9924"/>
                    <a:gd name="connsiteX205" fmla="*/ 9750 w 10000"/>
                    <a:gd name="connsiteY205" fmla="*/ 8364 h 9924"/>
                    <a:gd name="connsiteX206" fmla="*/ 9666 w 10000"/>
                    <a:gd name="connsiteY206" fmla="*/ 8398 h 9924"/>
                    <a:gd name="connsiteX207" fmla="*/ 9556 w 10000"/>
                    <a:gd name="connsiteY207" fmla="*/ 8454 h 9924"/>
                    <a:gd name="connsiteX208" fmla="*/ 9500 w 10000"/>
                    <a:gd name="connsiteY208" fmla="*/ 8531 h 9924"/>
                    <a:gd name="connsiteX209" fmla="*/ 9416 w 10000"/>
                    <a:gd name="connsiteY209" fmla="*/ 8531 h 9924"/>
                    <a:gd name="connsiteX210" fmla="*/ 9360 w 10000"/>
                    <a:gd name="connsiteY210" fmla="*/ 8585 h 9924"/>
                    <a:gd name="connsiteX211" fmla="*/ 9360 w 10000"/>
                    <a:gd name="connsiteY211" fmla="*/ 8661 h 9924"/>
                    <a:gd name="connsiteX212" fmla="*/ 9360 w 10000"/>
                    <a:gd name="connsiteY212" fmla="*/ 8754 h 9924"/>
                    <a:gd name="connsiteX213" fmla="*/ 9360 w 10000"/>
                    <a:gd name="connsiteY213" fmla="*/ 8808 h 9924"/>
                    <a:gd name="connsiteX214" fmla="*/ 9278 w 10000"/>
                    <a:gd name="connsiteY214" fmla="*/ 8882 h 9924"/>
                    <a:gd name="connsiteX215" fmla="*/ 9278 w 10000"/>
                    <a:gd name="connsiteY215" fmla="*/ 8941 h 9924"/>
                    <a:gd name="connsiteX216" fmla="*/ 9278 w 10000"/>
                    <a:gd name="connsiteY216" fmla="*/ 8980 h 9924"/>
                    <a:gd name="connsiteX217" fmla="*/ 9223 w 10000"/>
                    <a:gd name="connsiteY217" fmla="*/ 9014 h 9924"/>
                    <a:gd name="connsiteX218" fmla="*/ 9167 w 10000"/>
                    <a:gd name="connsiteY218" fmla="*/ 9032 h 9924"/>
                    <a:gd name="connsiteX219" fmla="*/ 9139 w 10000"/>
                    <a:gd name="connsiteY219" fmla="*/ 9067 h 9924"/>
                    <a:gd name="connsiteX220" fmla="*/ 9083 w 10000"/>
                    <a:gd name="connsiteY220" fmla="*/ 9107 h 9924"/>
                    <a:gd name="connsiteX221" fmla="*/ 9028 w 10000"/>
                    <a:gd name="connsiteY221" fmla="*/ 9125 h 9924"/>
                    <a:gd name="connsiteX222" fmla="*/ 8944 w 10000"/>
                    <a:gd name="connsiteY222" fmla="*/ 9162 h 9924"/>
                    <a:gd name="connsiteX223" fmla="*/ 8889 w 10000"/>
                    <a:gd name="connsiteY223" fmla="*/ 9202 h 9924"/>
                    <a:gd name="connsiteX224" fmla="*/ 8889 w 10000"/>
                    <a:gd name="connsiteY224" fmla="*/ 9238 h 9924"/>
                    <a:gd name="connsiteX225" fmla="*/ 8889 w 10000"/>
                    <a:gd name="connsiteY225" fmla="*/ 9257 h 9924"/>
                    <a:gd name="connsiteX226" fmla="*/ 8889 w 10000"/>
                    <a:gd name="connsiteY226" fmla="*/ 9293 h 9924"/>
                    <a:gd name="connsiteX227" fmla="*/ 8944 w 10000"/>
                    <a:gd name="connsiteY227" fmla="*/ 9329 h 9924"/>
                    <a:gd name="connsiteX228" fmla="*/ 8889 w 10000"/>
                    <a:gd name="connsiteY228" fmla="*/ 9386 h 9924"/>
                    <a:gd name="connsiteX229" fmla="*/ 8834 w 10000"/>
                    <a:gd name="connsiteY229" fmla="*/ 9458 h 9924"/>
                    <a:gd name="connsiteX230" fmla="*/ 8834 w 10000"/>
                    <a:gd name="connsiteY230" fmla="*/ 9481 h 9924"/>
                    <a:gd name="connsiteX231" fmla="*/ 8944 w 10000"/>
                    <a:gd name="connsiteY231" fmla="*/ 9516 h 9924"/>
                    <a:gd name="connsiteX232" fmla="*/ 8972 w 10000"/>
                    <a:gd name="connsiteY232" fmla="*/ 9589 h 9924"/>
                    <a:gd name="connsiteX233" fmla="*/ 9028 w 10000"/>
                    <a:gd name="connsiteY233" fmla="*/ 9609 h 9924"/>
                    <a:gd name="connsiteX234" fmla="*/ 9139 w 10000"/>
                    <a:gd name="connsiteY234" fmla="*/ 9643 h 9924"/>
                    <a:gd name="connsiteX235" fmla="*/ 9139 w 10000"/>
                    <a:gd name="connsiteY235" fmla="*/ 9684 h 9924"/>
                    <a:gd name="connsiteX236" fmla="*/ 9139 w 10000"/>
                    <a:gd name="connsiteY236" fmla="*/ 9701 h 9924"/>
                    <a:gd name="connsiteX237" fmla="*/ 9139 w 10000"/>
                    <a:gd name="connsiteY237" fmla="*/ 9739 h 9924"/>
                    <a:gd name="connsiteX238" fmla="*/ 9083 w 10000"/>
                    <a:gd name="connsiteY238" fmla="*/ 9813 h 9924"/>
                    <a:gd name="connsiteX239" fmla="*/ 9028 w 10000"/>
                    <a:gd name="connsiteY239" fmla="*/ 9832 h 9924"/>
                    <a:gd name="connsiteX240" fmla="*/ 8972 w 10000"/>
                    <a:gd name="connsiteY240" fmla="*/ 9868 h 9924"/>
                    <a:gd name="connsiteX241" fmla="*/ 8944 w 10000"/>
                    <a:gd name="connsiteY241" fmla="*/ 9909 h 9924"/>
                    <a:gd name="connsiteX242" fmla="*/ 8889 w 10000"/>
                    <a:gd name="connsiteY242" fmla="*/ 9909 h 9924"/>
                    <a:gd name="connsiteX243" fmla="*/ 8834 w 10000"/>
                    <a:gd name="connsiteY243" fmla="*/ 9868 h 9924"/>
                    <a:gd name="connsiteX244" fmla="*/ 8805 w 10000"/>
                    <a:gd name="connsiteY244" fmla="*/ 9868 h 9924"/>
                    <a:gd name="connsiteX245" fmla="*/ 8694 w 10000"/>
                    <a:gd name="connsiteY245" fmla="*/ 9868 h 9924"/>
                    <a:gd name="connsiteX246" fmla="*/ 8694 w 10000"/>
                    <a:gd name="connsiteY246" fmla="*/ 9909 h 9924"/>
                    <a:gd name="connsiteX247" fmla="*/ 8639 w 10000"/>
                    <a:gd name="connsiteY247" fmla="*/ 9909 h 9924"/>
                    <a:gd name="connsiteX248" fmla="*/ 8611 w 10000"/>
                    <a:gd name="connsiteY248" fmla="*/ 9924 h 9924"/>
                    <a:gd name="connsiteX249" fmla="*/ 8555 w 10000"/>
                    <a:gd name="connsiteY249" fmla="*/ 9924 h 9924"/>
                    <a:gd name="connsiteX0" fmla="*/ 8555 w 10000"/>
                    <a:gd name="connsiteY0" fmla="*/ 9944 h 9944"/>
                    <a:gd name="connsiteX1" fmla="*/ 8306 w 10000"/>
                    <a:gd name="connsiteY1" fmla="*/ 9944 h 9944"/>
                    <a:gd name="connsiteX2" fmla="*/ 8167 w 10000"/>
                    <a:gd name="connsiteY2" fmla="*/ 9944 h 9944"/>
                    <a:gd name="connsiteX3" fmla="*/ 8027 w 10000"/>
                    <a:gd name="connsiteY3" fmla="*/ 9888 h 9944"/>
                    <a:gd name="connsiteX4" fmla="*/ 7833 w 10000"/>
                    <a:gd name="connsiteY4" fmla="*/ 9888 h 9944"/>
                    <a:gd name="connsiteX5" fmla="*/ 7611 w 10000"/>
                    <a:gd name="connsiteY5" fmla="*/ 9888 h 9944"/>
                    <a:gd name="connsiteX6" fmla="*/ 7362 w 10000"/>
                    <a:gd name="connsiteY6" fmla="*/ 9832 h 9944"/>
                    <a:gd name="connsiteX7" fmla="*/ 7166 w 10000"/>
                    <a:gd name="connsiteY7" fmla="*/ 9798 h 9944"/>
                    <a:gd name="connsiteX8" fmla="*/ 6944 w 10000"/>
                    <a:gd name="connsiteY8" fmla="*/ 9798 h 9944"/>
                    <a:gd name="connsiteX9" fmla="*/ 6695 w 10000"/>
                    <a:gd name="connsiteY9" fmla="*/ 9798 h 9944"/>
                    <a:gd name="connsiteX10" fmla="*/ 6500 w 10000"/>
                    <a:gd name="connsiteY10" fmla="*/ 9758 h 9944"/>
                    <a:gd name="connsiteX11" fmla="*/ 6361 w 10000"/>
                    <a:gd name="connsiteY11" fmla="*/ 9719 h 9944"/>
                    <a:gd name="connsiteX12" fmla="*/ 6166 w 10000"/>
                    <a:gd name="connsiteY12" fmla="*/ 9719 h 9944"/>
                    <a:gd name="connsiteX13" fmla="*/ 6028 w 10000"/>
                    <a:gd name="connsiteY13" fmla="*/ 9702 h 9944"/>
                    <a:gd name="connsiteX14" fmla="*/ 5917 w 10000"/>
                    <a:gd name="connsiteY14" fmla="*/ 9661 h 9944"/>
                    <a:gd name="connsiteX15" fmla="*/ 5694 w 10000"/>
                    <a:gd name="connsiteY15" fmla="*/ 9661 h 9944"/>
                    <a:gd name="connsiteX16" fmla="*/ 5584 w 10000"/>
                    <a:gd name="connsiteY16" fmla="*/ 9702 h 9944"/>
                    <a:gd name="connsiteX17" fmla="*/ 5499 w 10000"/>
                    <a:gd name="connsiteY17" fmla="*/ 9627 h 9944"/>
                    <a:gd name="connsiteX18" fmla="*/ 5499 w 10000"/>
                    <a:gd name="connsiteY18" fmla="*/ 9567 h 9944"/>
                    <a:gd name="connsiteX19" fmla="*/ 5499 w 10000"/>
                    <a:gd name="connsiteY19" fmla="*/ 9436 h 9944"/>
                    <a:gd name="connsiteX20" fmla="*/ 5499 w 10000"/>
                    <a:gd name="connsiteY20" fmla="*/ 9436 h 9944"/>
                    <a:gd name="connsiteX21" fmla="*/ 5556 w 10000"/>
                    <a:gd name="connsiteY21" fmla="*/ 9361 h 9944"/>
                    <a:gd name="connsiteX22" fmla="*/ 5556 w 10000"/>
                    <a:gd name="connsiteY22" fmla="*/ 9361 h 9944"/>
                    <a:gd name="connsiteX23" fmla="*/ 5556 w 10000"/>
                    <a:gd name="connsiteY23" fmla="*/ 9253 h 9944"/>
                    <a:gd name="connsiteX24" fmla="*/ 5556 w 10000"/>
                    <a:gd name="connsiteY24" fmla="*/ 9121 h 9944"/>
                    <a:gd name="connsiteX25" fmla="*/ 5499 w 10000"/>
                    <a:gd name="connsiteY25" fmla="*/ 8993 h 9944"/>
                    <a:gd name="connsiteX26" fmla="*/ 5499 w 10000"/>
                    <a:gd name="connsiteY26" fmla="*/ 8913 h 9944"/>
                    <a:gd name="connsiteX27" fmla="*/ 5417 w 10000"/>
                    <a:gd name="connsiteY27" fmla="*/ 8819 h 9944"/>
                    <a:gd name="connsiteX28" fmla="*/ 5361 w 10000"/>
                    <a:gd name="connsiteY28" fmla="*/ 8725 h 9944"/>
                    <a:gd name="connsiteX29" fmla="*/ 5223 w 10000"/>
                    <a:gd name="connsiteY29" fmla="*/ 8634 h 9944"/>
                    <a:gd name="connsiteX30" fmla="*/ 5083 w 10000"/>
                    <a:gd name="connsiteY30" fmla="*/ 8501 h 9944"/>
                    <a:gd name="connsiteX31" fmla="*/ 4917 w 10000"/>
                    <a:gd name="connsiteY31" fmla="*/ 8406 h 9944"/>
                    <a:gd name="connsiteX32" fmla="*/ 4834 w 10000"/>
                    <a:gd name="connsiteY32" fmla="*/ 8240 h 9944"/>
                    <a:gd name="connsiteX33" fmla="*/ 4694 w 10000"/>
                    <a:gd name="connsiteY33" fmla="*/ 8110 h 9944"/>
                    <a:gd name="connsiteX34" fmla="*/ 4583 w 10000"/>
                    <a:gd name="connsiteY34" fmla="*/ 8054 h 9944"/>
                    <a:gd name="connsiteX35" fmla="*/ 4361 w 10000"/>
                    <a:gd name="connsiteY35" fmla="*/ 8013 h 9944"/>
                    <a:gd name="connsiteX36" fmla="*/ 4306 w 10000"/>
                    <a:gd name="connsiteY36" fmla="*/ 7958 h 9944"/>
                    <a:gd name="connsiteX37" fmla="*/ 4306 w 10000"/>
                    <a:gd name="connsiteY37" fmla="*/ 7864 h 9944"/>
                    <a:gd name="connsiteX38" fmla="*/ 4306 w 10000"/>
                    <a:gd name="connsiteY38" fmla="*/ 7792 h 9944"/>
                    <a:gd name="connsiteX39" fmla="*/ 4306 w 10000"/>
                    <a:gd name="connsiteY39" fmla="*/ 7736 h 9944"/>
                    <a:gd name="connsiteX40" fmla="*/ 4306 w 10000"/>
                    <a:gd name="connsiteY40" fmla="*/ 7736 h 9944"/>
                    <a:gd name="connsiteX41" fmla="*/ 4250 w 10000"/>
                    <a:gd name="connsiteY41" fmla="*/ 7661 h 9944"/>
                    <a:gd name="connsiteX42" fmla="*/ 4250 w 10000"/>
                    <a:gd name="connsiteY42" fmla="*/ 7638 h 9944"/>
                    <a:gd name="connsiteX43" fmla="*/ 4250 w 10000"/>
                    <a:gd name="connsiteY43" fmla="*/ 7638 h 9944"/>
                    <a:gd name="connsiteX44" fmla="*/ 4167 w 10000"/>
                    <a:gd name="connsiteY44" fmla="*/ 7602 h 9944"/>
                    <a:gd name="connsiteX45" fmla="*/ 4055 w 10000"/>
                    <a:gd name="connsiteY45" fmla="*/ 7562 h 9944"/>
                    <a:gd name="connsiteX46" fmla="*/ 3972 w 10000"/>
                    <a:gd name="connsiteY46" fmla="*/ 7602 h 9944"/>
                    <a:gd name="connsiteX47" fmla="*/ 3888 w 10000"/>
                    <a:gd name="connsiteY47" fmla="*/ 7638 h 9944"/>
                    <a:gd name="connsiteX48" fmla="*/ 3833 w 10000"/>
                    <a:gd name="connsiteY48" fmla="*/ 7562 h 9944"/>
                    <a:gd name="connsiteX49" fmla="*/ 3556 w 10000"/>
                    <a:gd name="connsiteY49" fmla="*/ 7415 h 9944"/>
                    <a:gd name="connsiteX50" fmla="*/ 3361 w 10000"/>
                    <a:gd name="connsiteY50" fmla="*/ 7304 h 9944"/>
                    <a:gd name="connsiteX51" fmla="*/ 3361 w 10000"/>
                    <a:gd name="connsiteY51" fmla="*/ 7246 h 9944"/>
                    <a:gd name="connsiteX52" fmla="*/ 3250 w 10000"/>
                    <a:gd name="connsiteY52" fmla="*/ 7188 h 9944"/>
                    <a:gd name="connsiteX53" fmla="*/ 3111 w 10000"/>
                    <a:gd name="connsiteY53" fmla="*/ 7081 h 9944"/>
                    <a:gd name="connsiteX54" fmla="*/ 2971 w 10000"/>
                    <a:gd name="connsiteY54" fmla="*/ 6969 h 9944"/>
                    <a:gd name="connsiteX55" fmla="*/ 2834 w 10000"/>
                    <a:gd name="connsiteY55" fmla="*/ 6929 h 9944"/>
                    <a:gd name="connsiteX56" fmla="*/ 2722 w 10000"/>
                    <a:gd name="connsiteY56" fmla="*/ 6929 h 9944"/>
                    <a:gd name="connsiteX57" fmla="*/ 2639 w 10000"/>
                    <a:gd name="connsiteY57" fmla="*/ 6929 h 9944"/>
                    <a:gd name="connsiteX58" fmla="*/ 2500 w 10000"/>
                    <a:gd name="connsiteY58" fmla="*/ 6853 h 9944"/>
                    <a:gd name="connsiteX59" fmla="*/ 2305 w 10000"/>
                    <a:gd name="connsiteY59" fmla="*/ 6721 h 9944"/>
                    <a:gd name="connsiteX60" fmla="*/ 2166 w 10000"/>
                    <a:gd name="connsiteY60" fmla="*/ 6666 h 9944"/>
                    <a:gd name="connsiteX61" fmla="*/ 1973 w 10000"/>
                    <a:gd name="connsiteY61" fmla="*/ 6627 h 9944"/>
                    <a:gd name="connsiteX62" fmla="*/ 1833 w 10000"/>
                    <a:gd name="connsiteY62" fmla="*/ 6575 h 9944"/>
                    <a:gd name="connsiteX63" fmla="*/ 1778 w 10000"/>
                    <a:gd name="connsiteY63" fmla="*/ 6499 h 9944"/>
                    <a:gd name="connsiteX64" fmla="*/ 1778 w 10000"/>
                    <a:gd name="connsiteY64" fmla="*/ 6403 h 9944"/>
                    <a:gd name="connsiteX65" fmla="*/ 1833 w 10000"/>
                    <a:gd name="connsiteY65" fmla="*/ 6384 h 9944"/>
                    <a:gd name="connsiteX66" fmla="*/ 1833 w 10000"/>
                    <a:gd name="connsiteY66" fmla="*/ 6273 h 9944"/>
                    <a:gd name="connsiteX67" fmla="*/ 1833 w 10000"/>
                    <a:gd name="connsiteY67" fmla="*/ 6180 h 9944"/>
                    <a:gd name="connsiteX68" fmla="*/ 1833 w 10000"/>
                    <a:gd name="connsiteY68" fmla="*/ 6124 h 9944"/>
                    <a:gd name="connsiteX69" fmla="*/ 1916 w 10000"/>
                    <a:gd name="connsiteY69" fmla="*/ 6029 h 9944"/>
                    <a:gd name="connsiteX70" fmla="*/ 1973 w 10000"/>
                    <a:gd name="connsiteY70" fmla="*/ 5953 h 9944"/>
                    <a:gd name="connsiteX71" fmla="*/ 1973 w 10000"/>
                    <a:gd name="connsiteY71" fmla="*/ 5900 h 9944"/>
                    <a:gd name="connsiteX72" fmla="*/ 1916 w 10000"/>
                    <a:gd name="connsiteY72" fmla="*/ 5824 h 9944"/>
                    <a:gd name="connsiteX73" fmla="*/ 1833 w 10000"/>
                    <a:gd name="connsiteY73" fmla="*/ 5726 h 9944"/>
                    <a:gd name="connsiteX74" fmla="*/ 1723 w 10000"/>
                    <a:gd name="connsiteY74" fmla="*/ 5694 h 9944"/>
                    <a:gd name="connsiteX75" fmla="*/ 1723 w 10000"/>
                    <a:gd name="connsiteY75" fmla="*/ 5636 h 9944"/>
                    <a:gd name="connsiteX76" fmla="*/ 1778 w 10000"/>
                    <a:gd name="connsiteY76" fmla="*/ 5546 h 9944"/>
                    <a:gd name="connsiteX77" fmla="*/ 1667 w 10000"/>
                    <a:gd name="connsiteY77" fmla="*/ 5410 h 9944"/>
                    <a:gd name="connsiteX78" fmla="*/ 1583 w 10000"/>
                    <a:gd name="connsiteY78" fmla="*/ 5318 h 9944"/>
                    <a:gd name="connsiteX79" fmla="*/ 1583 w 10000"/>
                    <a:gd name="connsiteY79" fmla="*/ 5225 h 9944"/>
                    <a:gd name="connsiteX80" fmla="*/ 1528 w 10000"/>
                    <a:gd name="connsiteY80" fmla="*/ 5129 h 9944"/>
                    <a:gd name="connsiteX81" fmla="*/ 1444 w 10000"/>
                    <a:gd name="connsiteY81" fmla="*/ 5057 h 9944"/>
                    <a:gd name="connsiteX82" fmla="*/ 1389 w 10000"/>
                    <a:gd name="connsiteY82" fmla="*/ 4925 h 9944"/>
                    <a:gd name="connsiteX83" fmla="*/ 1249 w 10000"/>
                    <a:gd name="connsiteY83" fmla="*/ 4773 h 9944"/>
                    <a:gd name="connsiteX84" fmla="*/ 1194 w 10000"/>
                    <a:gd name="connsiteY84" fmla="*/ 4700 h 9944"/>
                    <a:gd name="connsiteX85" fmla="*/ 1111 w 10000"/>
                    <a:gd name="connsiteY85" fmla="*/ 4566 h 9944"/>
                    <a:gd name="connsiteX86" fmla="*/ 1111 w 10000"/>
                    <a:gd name="connsiteY86" fmla="*/ 4512 h 9944"/>
                    <a:gd name="connsiteX87" fmla="*/ 1055 w 10000"/>
                    <a:gd name="connsiteY87" fmla="*/ 4440 h 9944"/>
                    <a:gd name="connsiteX88" fmla="*/ 1000 w 10000"/>
                    <a:gd name="connsiteY88" fmla="*/ 4341 h 9944"/>
                    <a:gd name="connsiteX89" fmla="*/ 972 w 10000"/>
                    <a:gd name="connsiteY89" fmla="*/ 4290 h 9944"/>
                    <a:gd name="connsiteX90" fmla="*/ 861 w 10000"/>
                    <a:gd name="connsiteY90" fmla="*/ 4196 h 9944"/>
                    <a:gd name="connsiteX91" fmla="*/ 861 w 10000"/>
                    <a:gd name="connsiteY91" fmla="*/ 4118 h 9944"/>
                    <a:gd name="connsiteX92" fmla="*/ 917 w 10000"/>
                    <a:gd name="connsiteY92" fmla="*/ 4029 h 9944"/>
                    <a:gd name="connsiteX93" fmla="*/ 972 w 10000"/>
                    <a:gd name="connsiteY93" fmla="*/ 3971 h 9944"/>
                    <a:gd name="connsiteX94" fmla="*/ 1000 w 10000"/>
                    <a:gd name="connsiteY94" fmla="*/ 3971 h 9944"/>
                    <a:gd name="connsiteX95" fmla="*/ 1055 w 10000"/>
                    <a:gd name="connsiteY95" fmla="*/ 3893 h 9944"/>
                    <a:gd name="connsiteX96" fmla="*/ 1167 w 10000"/>
                    <a:gd name="connsiteY96" fmla="*/ 3893 h 9944"/>
                    <a:gd name="connsiteX97" fmla="*/ 1167 w 10000"/>
                    <a:gd name="connsiteY97" fmla="*/ 3893 h 9944"/>
                    <a:gd name="connsiteX98" fmla="*/ 1194 w 10000"/>
                    <a:gd name="connsiteY98" fmla="*/ 3800 h 9944"/>
                    <a:gd name="connsiteX99" fmla="*/ 1194 w 10000"/>
                    <a:gd name="connsiteY99" fmla="*/ 3748 h 9944"/>
                    <a:gd name="connsiteX100" fmla="*/ 1249 w 10000"/>
                    <a:gd name="connsiteY100" fmla="*/ 3708 h 9944"/>
                    <a:gd name="connsiteX101" fmla="*/ 1194 w 10000"/>
                    <a:gd name="connsiteY101" fmla="*/ 3635 h 9944"/>
                    <a:gd name="connsiteX102" fmla="*/ 1194 w 10000"/>
                    <a:gd name="connsiteY102" fmla="*/ 3613 h 9944"/>
                    <a:gd name="connsiteX103" fmla="*/ 1167 w 10000"/>
                    <a:gd name="connsiteY103" fmla="*/ 3576 h 9944"/>
                    <a:gd name="connsiteX104" fmla="*/ 1167 w 10000"/>
                    <a:gd name="connsiteY104" fmla="*/ 3522 h 9944"/>
                    <a:gd name="connsiteX105" fmla="*/ 1000 w 10000"/>
                    <a:gd name="connsiteY105" fmla="*/ 3445 h 9944"/>
                    <a:gd name="connsiteX106" fmla="*/ 861 w 10000"/>
                    <a:gd name="connsiteY106" fmla="*/ 3404 h 9944"/>
                    <a:gd name="connsiteX107" fmla="*/ 833 w 10000"/>
                    <a:gd name="connsiteY107" fmla="*/ 3351 h 9944"/>
                    <a:gd name="connsiteX108" fmla="*/ 777 w 10000"/>
                    <a:gd name="connsiteY108" fmla="*/ 3294 h 9944"/>
                    <a:gd name="connsiteX109" fmla="*/ 722 w 10000"/>
                    <a:gd name="connsiteY109" fmla="*/ 3221 h 9944"/>
                    <a:gd name="connsiteX110" fmla="*/ 722 w 10000"/>
                    <a:gd name="connsiteY110" fmla="*/ 2995 h 9944"/>
                    <a:gd name="connsiteX111" fmla="*/ 722 w 10000"/>
                    <a:gd name="connsiteY111" fmla="*/ 2899 h 9944"/>
                    <a:gd name="connsiteX112" fmla="*/ 777 w 10000"/>
                    <a:gd name="connsiteY112" fmla="*/ 2808 h 9944"/>
                    <a:gd name="connsiteX113" fmla="*/ 777 w 10000"/>
                    <a:gd name="connsiteY113" fmla="*/ 2716 h 9944"/>
                    <a:gd name="connsiteX114" fmla="*/ 777 w 10000"/>
                    <a:gd name="connsiteY114" fmla="*/ 2599 h 9944"/>
                    <a:gd name="connsiteX115" fmla="*/ 777 w 10000"/>
                    <a:gd name="connsiteY115" fmla="*/ 2548 h 9944"/>
                    <a:gd name="connsiteX116" fmla="*/ 833 w 10000"/>
                    <a:gd name="connsiteY116" fmla="*/ 2490 h 9944"/>
                    <a:gd name="connsiteX117" fmla="*/ 917 w 10000"/>
                    <a:gd name="connsiteY117" fmla="*/ 2548 h 9944"/>
                    <a:gd name="connsiteX118" fmla="*/ 972 w 10000"/>
                    <a:gd name="connsiteY118" fmla="*/ 2599 h 9944"/>
                    <a:gd name="connsiteX119" fmla="*/ 972 w 10000"/>
                    <a:gd name="connsiteY119" fmla="*/ 2678 h 9944"/>
                    <a:gd name="connsiteX120" fmla="*/ 1000 w 10000"/>
                    <a:gd name="connsiteY120" fmla="*/ 2716 h 9944"/>
                    <a:gd name="connsiteX121" fmla="*/ 1111 w 10000"/>
                    <a:gd name="connsiteY121" fmla="*/ 2769 h 9944"/>
                    <a:gd name="connsiteX122" fmla="*/ 1111 w 10000"/>
                    <a:gd name="connsiteY122" fmla="*/ 2828 h 9944"/>
                    <a:gd name="connsiteX123" fmla="*/ 1167 w 10000"/>
                    <a:gd name="connsiteY123" fmla="*/ 2864 h 9944"/>
                    <a:gd name="connsiteX124" fmla="*/ 1194 w 10000"/>
                    <a:gd name="connsiteY124" fmla="*/ 2808 h 9944"/>
                    <a:gd name="connsiteX125" fmla="*/ 1167 w 10000"/>
                    <a:gd name="connsiteY125" fmla="*/ 2737 h 9944"/>
                    <a:gd name="connsiteX126" fmla="*/ 1167 w 10000"/>
                    <a:gd name="connsiteY126" fmla="*/ 2639 h 9944"/>
                    <a:gd name="connsiteX127" fmla="*/ 1167 w 10000"/>
                    <a:gd name="connsiteY127" fmla="*/ 2582 h 9944"/>
                    <a:gd name="connsiteX128" fmla="*/ 1167 w 10000"/>
                    <a:gd name="connsiteY128" fmla="*/ 2508 h 9944"/>
                    <a:gd name="connsiteX129" fmla="*/ 1194 w 10000"/>
                    <a:gd name="connsiteY129" fmla="*/ 2452 h 9944"/>
                    <a:gd name="connsiteX130" fmla="*/ 1305 w 10000"/>
                    <a:gd name="connsiteY130" fmla="*/ 2376 h 9944"/>
                    <a:gd name="connsiteX131" fmla="*/ 1444 w 10000"/>
                    <a:gd name="connsiteY131" fmla="*/ 2320 h 9944"/>
                    <a:gd name="connsiteX132" fmla="*/ 1499 w 10000"/>
                    <a:gd name="connsiteY132" fmla="*/ 2268 h 9944"/>
                    <a:gd name="connsiteX133" fmla="*/ 1444 w 10000"/>
                    <a:gd name="connsiteY133" fmla="*/ 2153 h 9944"/>
                    <a:gd name="connsiteX134" fmla="*/ 1305 w 10000"/>
                    <a:gd name="connsiteY134" fmla="*/ 2094 h 9944"/>
                    <a:gd name="connsiteX135" fmla="*/ 1167 w 10000"/>
                    <a:gd name="connsiteY135" fmla="*/ 2094 h 9944"/>
                    <a:gd name="connsiteX136" fmla="*/ 1111 w 10000"/>
                    <a:gd name="connsiteY136" fmla="*/ 2060 h 9944"/>
                    <a:gd name="connsiteX137" fmla="*/ 1055 w 10000"/>
                    <a:gd name="connsiteY137" fmla="*/ 2060 h 9944"/>
                    <a:gd name="connsiteX138" fmla="*/ 972 w 10000"/>
                    <a:gd name="connsiteY138" fmla="*/ 2135 h 9944"/>
                    <a:gd name="connsiteX139" fmla="*/ 972 w 10000"/>
                    <a:gd name="connsiteY139" fmla="*/ 2190 h 9944"/>
                    <a:gd name="connsiteX140" fmla="*/ 917 w 10000"/>
                    <a:gd name="connsiteY140" fmla="*/ 2227 h 9944"/>
                    <a:gd name="connsiteX141" fmla="*/ 917 w 10000"/>
                    <a:gd name="connsiteY141" fmla="*/ 2285 h 9944"/>
                    <a:gd name="connsiteX142" fmla="*/ 917 w 10000"/>
                    <a:gd name="connsiteY142" fmla="*/ 2285 h 9944"/>
                    <a:gd name="connsiteX143" fmla="*/ 917 w 10000"/>
                    <a:gd name="connsiteY143" fmla="*/ 2320 h 9944"/>
                    <a:gd name="connsiteX144" fmla="*/ 861 w 10000"/>
                    <a:gd name="connsiteY144" fmla="*/ 2360 h 9944"/>
                    <a:gd name="connsiteX145" fmla="*/ 861 w 10000"/>
                    <a:gd name="connsiteY145" fmla="*/ 2360 h 9944"/>
                    <a:gd name="connsiteX146" fmla="*/ 833 w 10000"/>
                    <a:gd name="connsiteY146" fmla="*/ 2320 h 9944"/>
                    <a:gd name="connsiteX147" fmla="*/ 777 w 10000"/>
                    <a:gd name="connsiteY147" fmla="*/ 2320 h 9944"/>
                    <a:gd name="connsiteX148" fmla="*/ 667 w 10000"/>
                    <a:gd name="connsiteY148" fmla="*/ 2227 h 9944"/>
                    <a:gd name="connsiteX149" fmla="*/ 527 w 10000"/>
                    <a:gd name="connsiteY149" fmla="*/ 2190 h 9944"/>
                    <a:gd name="connsiteX150" fmla="*/ 500 w 10000"/>
                    <a:gd name="connsiteY150" fmla="*/ 2135 h 9944"/>
                    <a:gd name="connsiteX151" fmla="*/ 444 w 10000"/>
                    <a:gd name="connsiteY151" fmla="*/ 2060 h 9944"/>
                    <a:gd name="connsiteX152" fmla="*/ 388 w 10000"/>
                    <a:gd name="connsiteY152" fmla="*/ 2005 h 9944"/>
                    <a:gd name="connsiteX153" fmla="*/ 388 w 10000"/>
                    <a:gd name="connsiteY153" fmla="*/ 1911 h 9944"/>
                    <a:gd name="connsiteX154" fmla="*/ 500 w 10000"/>
                    <a:gd name="connsiteY154" fmla="*/ 1836 h 9944"/>
                    <a:gd name="connsiteX155" fmla="*/ 500 w 10000"/>
                    <a:gd name="connsiteY155" fmla="*/ 1743 h 9944"/>
                    <a:gd name="connsiteX156" fmla="*/ 444 w 10000"/>
                    <a:gd name="connsiteY156" fmla="*/ 1647 h 9944"/>
                    <a:gd name="connsiteX157" fmla="*/ 388 w 10000"/>
                    <a:gd name="connsiteY157" fmla="*/ 1610 h 9944"/>
                    <a:gd name="connsiteX158" fmla="*/ 333 w 10000"/>
                    <a:gd name="connsiteY158" fmla="*/ 1518 h 9944"/>
                    <a:gd name="connsiteX159" fmla="*/ 306 w 10000"/>
                    <a:gd name="connsiteY159" fmla="*/ 1460 h 9944"/>
                    <a:gd name="connsiteX160" fmla="*/ 251 w 10000"/>
                    <a:gd name="connsiteY160" fmla="*/ 1422 h 9944"/>
                    <a:gd name="connsiteX161" fmla="*/ 251 w 10000"/>
                    <a:gd name="connsiteY161" fmla="*/ 1327 h 9944"/>
                    <a:gd name="connsiteX162" fmla="*/ 194 w 10000"/>
                    <a:gd name="connsiteY162" fmla="*/ 1289 h 9944"/>
                    <a:gd name="connsiteX163" fmla="*/ 138 w 10000"/>
                    <a:gd name="connsiteY163" fmla="*/ 1237 h 9944"/>
                    <a:gd name="connsiteX164" fmla="*/ 111 w 10000"/>
                    <a:gd name="connsiteY164" fmla="*/ 1158 h 9944"/>
                    <a:gd name="connsiteX165" fmla="*/ 111 w 10000"/>
                    <a:gd name="connsiteY165" fmla="*/ 1122 h 9944"/>
                    <a:gd name="connsiteX166" fmla="*/ 55 w 10000"/>
                    <a:gd name="connsiteY166" fmla="*/ 1068 h 9944"/>
                    <a:gd name="connsiteX167" fmla="*/ 0 w 10000"/>
                    <a:gd name="connsiteY167" fmla="*/ 994 h 9944"/>
                    <a:gd name="connsiteX168" fmla="*/ 0 w 10000"/>
                    <a:gd name="connsiteY168" fmla="*/ 936 h 9944"/>
                    <a:gd name="connsiteX169" fmla="*/ 0 w 10000"/>
                    <a:gd name="connsiteY169" fmla="*/ 879 h 9944"/>
                    <a:gd name="connsiteX170" fmla="*/ 55 w 10000"/>
                    <a:gd name="connsiteY170" fmla="*/ 805 h 9944"/>
                    <a:gd name="connsiteX171" fmla="*/ 55 w 10000"/>
                    <a:gd name="connsiteY171" fmla="*/ 711 h 9944"/>
                    <a:gd name="connsiteX172" fmla="*/ 111 w 10000"/>
                    <a:gd name="connsiteY172" fmla="*/ 656 h 9944"/>
                    <a:gd name="connsiteX173" fmla="*/ 138 w 10000"/>
                    <a:gd name="connsiteY173" fmla="*/ 541 h 9944"/>
                    <a:gd name="connsiteX174" fmla="*/ 138 w 10000"/>
                    <a:gd name="connsiteY174" fmla="*/ 429 h 9944"/>
                    <a:gd name="connsiteX175" fmla="*/ 138 w 10000"/>
                    <a:gd name="connsiteY175" fmla="*/ 357 h 9944"/>
                    <a:gd name="connsiteX176" fmla="*/ 138 w 10000"/>
                    <a:gd name="connsiteY176" fmla="*/ 300 h 9944"/>
                    <a:gd name="connsiteX177" fmla="*/ 138 w 10000"/>
                    <a:gd name="connsiteY177" fmla="*/ 189 h 9944"/>
                    <a:gd name="connsiteX178" fmla="*/ 194 w 10000"/>
                    <a:gd name="connsiteY178" fmla="*/ 130 h 9944"/>
                    <a:gd name="connsiteX179" fmla="*/ 251 w 10000"/>
                    <a:gd name="connsiteY179" fmla="*/ 90 h 9944"/>
                    <a:gd name="connsiteX180" fmla="*/ 306 w 10000"/>
                    <a:gd name="connsiteY180" fmla="*/ 70 h 9944"/>
                    <a:gd name="connsiteX181" fmla="*/ 306 w 10000"/>
                    <a:gd name="connsiteY181" fmla="*/ 0 h 9944"/>
                    <a:gd name="connsiteX182" fmla="*/ 6777 w 10000"/>
                    <a:gd name="connsiteY182" fmla="*/ 4341 h 9944"/>
                    <a:gd name="connsiteX183" fmla="*/ 7166 w 10000"/>
                    <a:gd name="connsiteY183" fmla="*/ 4830 h 9944"/>
                    <a:gd name="connsiteX184" fmla="*/ 7500 w 10000"/>
                    <a:gd name="connsiteY184" fmla="*/ 5189 h 9944"/>
                    <a:gd name="connsiteX185" fmla="*/ 7833 w 10000"/>
                    <a:gd name="connsiteY185" fmla="*/ 5546 h 9944"/>
                    <a:gd name="connsiteX186" fmla="*/ 8694 w 10000"/>
                    <a:gd name="connsiteY186" fmla="*/ 6445 h 9944"/>
                    <a:gd name="connsiteX187" fmla="*/ 8944 w 10000"/>
                    <a:gd name="connsiteY187" fmla="*/ 6721 h 9944"/>
                    <a:gd name="connsiteX188" fmla="*/ 9167 w 10000"/>
                    <a:gd name="connsiteY188" fmla="*/ 6969 h 9944"/>
                    <a:gd name="connsiteX189" fmla="*/ 9333 w 10000"/>
                    <a:gd name="connsiteY189" fmla="*/ 7116 h 9944"/>
                    <a:gd name="connsiteX190" fmla="*/ 9473 w 10000"/>
                    <a:gd name="connsiteY190" fmla="*/ 7246 h 9944"/>
                    <a:gd name="connsiteX191" fmla="*/ 9500 w 10000"/>
                    <a:gd name="connsiteY191" fmla="*/ 7340 h 9944"/>
                    <a:gd name="connsiteX192" fmla="*/ 9556 w 10000"/>
                    <a:gd name="connsiteY192" fmla="*/ 7415 h 9944"/>
                    <a:gd name="connsiteX193" fmla="*/ 9556 w 10000"/>
                    <a:gd name="connsiteY193" fmla="*/ 7529 h 9944"/>
                    <a:gd name="connsiteX194" fmla="*/ 9666 w 10000"/>
                    <a:gd name="connsiteY194" fmla="*/ 7736 h 9944"/>
                    <a:gd name="connsiteX195" fmla="*/ 9694 w 10000"/>
                    <a:gd name="connsiteY195" fmla="*/ 7828 h 9944"/>
                    <a:gd name="connsiteX196" fmla="*/ 9750 w 10000"/>
                    <a:gd name="connsiteY196" fmla="*/ 7883 h 9944"/>
                    <a:gd name="connsiteX197" fmla="*/ 9834 w 10000"/>
                    <a:gd name="connsiteY197" fmla="*/ 7997 h 9944"/>
                    <a:gd name="connsiteX198" fmla="*/ 9945 w 10000"/>
                    <a:gd name="connsiteY198" fmla="*/ 8054 h 9944"/>
                    <a:gd name="connsiteX199" fmla="*/ 10000 w 10000"/>
                    <a:gd name="connsiteY199" fmla="*/ 8146 h 9944"/>
                    <a:gd name="connsiteX200" fmla="*/ 10000 w 10000"/>
                    <a:gd name="connsiteY200" fmla="*/ 8219 h 9944"/>
                    <a:gd name="connsiteX201" fmla="*/ 10000 w 10000"/>
                    <a:gd name="connsiteY201" fmla="*/ 8278 h 9944"/>
                    <a:gd name="connsiteX202" fmla="*/ 9945 w 10000"/>
                    <a:gd name="connsiteY202" fmla="*/ 8316 h 9944"/>
                    <a:gd name="connsiteX203" fmla="*/ 9834 w 10000"/>
                    <a:gd name="connsiteY203" fmla="*/ 8332 h 9944"/>
                    <a:gd name="connsiteX204" fmla="*/ 9750 w 10000"/>
                    <a:gd name="connsiteY204" fmla="*/ 8372 h 9944"/>
                    <a:gd name="connsiteX205" fmla="*/ 9666 w 10000"/>
                    <a:gd name="connsiteY205" fmla="*/ 8406 h 9944"/>
                    <a:gd name="connsiteX206" fmla="*/ 9556 w 10000"/>
                    <a:gd name="connsiteY206" fmla="*/ 8463 h 9944"/>
                    <a:gd name="connsiteX207" fmla="*/ 9500 w 10000"/>
                    <a:gd name="connsiteY207" fmla="*/ 8540 h 9944"/>
                    <a:gd name="connsiteX208" fmla="*/ 9416 w 10000"/>
                    <a:gd name="connsiteY208" fmla="*/ 8540 h 9944"/>
                    <a:gd name="connsiteX209" fmla="*/ 9360 w 10000"/>
                    <a:gd name="connsiteY209" fmla="*/ 8595 h 9944"/>
                    <a:gd name="connsiteX210" fmla="*/ 9360 w 10000"/>
                    <a:gd name="connsiteY210" fmla="*/ 8671 h 9944"/>
                    <a:gd name="connsiteX211" fmla="*/ 9360 w 10000"/>
                    <a:gd name="connsiteY211" fmla="*/ 8765 h 9944"/>
                    <a:gd name="connsiteX212" fmla="*/ 9360 w 10000"/>
                    <a:gd name="connsiteY212" fmla="*/ 8819 h 9944"/>
                    <a:gd name="connsiteX213" fmla="*/ 9278 w 10000"/>
                    <a:gd name="connsiteY213" fmla="*/ 8894 h 9944"/>
                    <a:gd name="connsiteX214" fmla="*/ 9278 w 10000"/>
                    <a:gd name="connsiteY214" fmla="*/ 8953 h 9944"/>
                    <a:gd name="connsiteX215" fmla="*/ 9278 w 10000"/>
                    <a:gd name="connsiteY215" fmla="*/ 8993 h 9944"/>
                    <a:gd name="connsiteX216" fmla="*/ 9223 w 10000"/>
                    <a:gd name="connsiteY216" fmla="*/ 9027 h 9944"/>
                    <a:gd name="connsiteX217" fmla="*/ 9167 w 10000"/>
                    <a:gd name="connsiteY217" fmla="*/ 9045 h 9944"/>
                    <a:gd name="connsiteX218" fmla="*/ 9139 w 10000"/>
                    <a:gd name="connsiteY218" fmla="*/ 9080 h 9944"/>
                    <a:gd name="connsiteX219" fmla="*/ 9083 w 10000"/>
                    <a:gd name="connsiteY219" fmla="*/ 9121 h 9944"/>
                    <a:gd name="connsiteX220" fmla="*/ 9028 w 10000"/>
                    <a:gd name="connsiteY220" fmla="*/ 9139 h 9944"/>
                    <a:gd name="connsiteX221" fmla="*/ 8944 w 10000"/>
                    <a:gd name="connsiteY221" fmla="*/ 9176 h 9944"/>
                    <a:gd name="connsiteX222" fmla="*/ 8889 w 10000"/>
                    <a:gd name="connsiteY222" fmla="*/ 9216 h 9944"/>
                    <a:gd name="connsiteX223" fmla="*/ 8889 w 10000"/>
                    <a:gd name="connsiteY223" fmla="*/ 9253 h 9944"/>
                    <a:gd name="connsiteX224" fmla="*/ 8889 w 10000"/>
                    <a:gd name="connsiteY224" fmla="*/ 9272 h 9944"/>
                    <a:gd name="connsiteX225" fmla="*/ 8889 w 10000"/>
                    <a:gd name="connsiteY225" fmla="*/ 9308 h 9944"/>
                    <a:gd name="connsiteX226" fmla="*/ 8944 w 10000"/>
                    <a:gd name="connsiteY226" fmla="*/ 9344 h 9944"/>
                    <a:gd name="connsiteX227" fmla="*/ 8889 w 10000"/>
                    <a:gd name="connsiteY227" fmla="*/ 9402 h 9944"/>
                    <a:gd name="connsiteX228" fmla="*/ 8834 w 10000"/>
                    <a:gd name="connsiteY228" fmla="*/ 9474 h 9944"/>
                    <a:gd name="connsiteX229" fmla="*/ 8834 w 10000"/>
                    <a:gd name="connsiteY229" fmla="*/ 9498 h 9944"/>
                    <a:gd name="connsiteX230" fmla="*/ 8944 w 10000"/>
                    <a:gd name="connsiteY230" fmla="*/ 9533 h 9944"/>
                    <a:gd name="connsiteX231" fmla="*/ 8972 w 10000"/>
                    <a:gd name="connsiteY231" fmla="*/ 9606 h 9944"/>
                    <a:gd name="connsiteX232" fmla="*/ 9028 w 10000"/>
                    <a:gd name="connsiteY232" fmla="*/ 9627 h 9944"/>
                    <a:gd name="connsiteX233" fmla="*/ 9139 w 10000"/>
                    <a:gd name="connsiteY233" fmla="*/ 9661 h 9944"/>
                    <a:gd name="connsiteX234" fmla="*/ 9139 w 10000"/>
                    <a:gd name="connsiteY234" fmla="*/ 9702 h 9944"/>
                    <a:gd name="connsiteX235" fmla="*/ 9139 w 10000"/>
                    <a:gd name="connsiteY235" fmla="*/ 9719 h 9944"/>
                    <a:gd name="connsiteX236" fmla="*/ 9139 w 10000"/>
                    <a:gd name="connsiteY236" fmla="*/ 9758 h 9944"/>
                    <a:gd name="connsiteX237" fmla="*/ 9083 w 10000"/>
                    <a:gd name="connsiteY237" fmla="*/ 9832 h 9944"/>
                    <a:gd name="connsiteX238" fmla="*/ 9028 w 10000"/>
                    <a:gd name="connsiteY238" fmla="*/ 9851 h 9944"/>
                    <a:gd name="connsiteX239" fmla="*/ 8972 w 10000"/>
                    <a:gd name="connsiteY239" fmla="*/ 9888 h 9944"/>
                    <a:gd name="connsiteX240" fmla="*/ 8944 w 10000"/>
                    <a:gd name="connsiteY240" fmla="*/ 9929 h 9944"/>
                    <a:gd name="connsiteX241" fmla="*/ 8889 w 10000"/>
                    <a:gd name="connsiteY241" fmla="*/ 9929 h 9944"/>
                    <a:gd name="connsiteX242" fmla="*/ 8834 w 10000"/>
                    <a:gd name="connsiteY242" fmla="*/ 9888 h 9944"/>
                    <a:gd name="connsiteX243" fmla="*/ 8805 w 10000"/>
                    <a:gd name="connsiteY243" fmla="*/ 9888 h 9944"/>
                    <a:gd name="connsiteX244" fmla="*/ 8694 w 10000"/>
                    <a:gd name="connsiteY244" fmla="*/ 9888 h 9944"/>
                    <a:gd name="connsiteX245" fmla="*/ 8694 w 10000"/>
                    <a:gd name="connsiteY245" fmla="*/ 9929 h 9944"/>
                    <a:gd name="connsiteX246" fmla="*/ 8639 w 10000"/>
                    <a:gd name="connsiteY246" fmla="*/ 9929 h 9944"/>
                    <a:gd name="connsiteX247" fmla="*/ 8611 w 10000"/>
                    <a:gd name="connsiteY247" fmla="*/ 9944 h 9944"/>
                    <a:gd name="connsiteX248" fmla="*/ 8555 w 10000"/>
                    <a:gd name="connsiteY248" fmla="*/ 9944 h 9944"/>
                    <a:gd name="connsiteX0" fmla="*/ 8555 w 10000"/>
                    <a:gd name="connsiteY0" fmla="*/ 10000 h 10000"/>
                    <a:gd name="connsiteX1" fmla="*/ 8306 w 10000"/>
                    <a:gd name="connsiteY1" fmla="*/ 10000 h 10000"/>
                    <a:gd name="connsiteX2" fmla="*/ 8167 w 10000"/>
                    <a:gd name="connsiteY2" fmla="*/ 10000 h 10000"/>
                    <a:gd name="connsiteX3" fmla="*/ 8027 w 10000"/>
                    <a:gd name="connsiteY3" fmla="*/ 9944 h 10000"/>
                    <a:gd name="connsiteX4" fmla="*/ 7833 w 10000"/>
                    <a:gd name="connsiteY4" fmla="*/ 9944 h 10000"/>
                    <a:gd name="connsiteX5" fmla="*/ 7611 w 10000"/>
                    <a:gd name="connsiteY5" fmla="*/ 9944 h 10000"/>
                    <a:gd name="connsiteX6" fmla="*/ 7362 w 10000"/>
                    <a:gd name="connsiteY6" fmla="*/ 9887 h 10000"/>
                    <a:gd name="connsiteX7" fmla="*/ 7166 w 10000"/>
                    <a:gd name="connsiteY7" fmla="*/ 9853 h 10000"/>
                    <a:gd name="connsiteX8" fmla="*/ 6944 w 10000"/>
                    <a:gd name="connsiteY8" fmla="*/ 9853 h 10000"/>
                    <a:gd name="connsiteX9" fmla="*/ 6695 w 10000"/>
                    <a:gd name="connsiteY9" fmla="*/ 9853 h 10000"/>
                    <a:gd name="connsiteX10" fmla="*/ 6500 w 10000"/>
                    <a:gd name="connsiteY10" fmla="*/ 9813 h 10000"/>
                    <a:gd name="connsiteX11" fmla="*/ 6361 w 10000"/>
                    <a:gd name="connsiteY11" fmla="*/ 9774 h 10000"/>
                    <a:gd name="connsiteX12" fmla="*/ 6166 w 10000"/>
                    <a:gd name="connsiteY12" fmla="*/ 9774 h 10000"/>
                    <a:gd name="connsiteX13" fmla="*/ 6028 w 10000"/>
                    <a:gd name="connsiteY13" fmla="*/ 9757 h 10000"/>
                    <a:gd name="connsiteX14" fmla="*/ 5917 w 10000"/>
                    <a:gd name="connsiteY14" fmla="*/ 9715 h 10000"/>
                    <a:gd name="connsiteX15" fmla="*/ 5694 w 10000"/>
                    <a:gd name="connsiteY15" fmla="*/ 9715 h 10000"/>
                    <a:gd name="connsiteX16" fmla="*/ 5584 w 10000"/>
                    <a:gd name="connsiteY16" fmla="*/ 9757 h 10000"/>
                    <a:gd name="connsiteX17" fmla="*/ 5499 w 10000"/>
                    <a:gd name="connsiteY17" fmla="*/ 9681 h 10000"/>
                    <a:gd name="connsiteX18" fmla="*/ 5499 w 10000"/>
                    <a:gd name="connsiteY18" fmla="*/ 9621 h 10000"/>
                    <a:gd name="connsiteX19" fmla="*/ 5499 w 10000"/>
                    <a:gd name="connsiteY19" fmla="*/ 9489 h 10000"/>
                    <a:gd name="connsiteX20" fmla="*/ 5499 w 10000"/>
                    <a:gd name="connsiteY20" fmla="*/ 9489 h 10000"/>
                    <a:gd name="connsiteX21" fmla="*/ 5556 w 10000"/>
                    <a:gd name="connsiteY21" fmla="*/ 9414 h 10000"/>
                    <a:gd name="connsiteX22" fmla="*/ 5556 w 10000"/>
                    <a:gd name="connsiteY22" fmla="*/ 9414 h 10000"/>
                    <a:gd name="connsiteX23" fmla="*/ 5556 w 10000"/>
                    <a:gd name="connsiteY23" fmla="*/ 9305 h 10000"/>
                    <a:gd name="connsiteX24" fmla="*/ 5556 w 10000"/>
                    <a:gd name="connsiteY24" fmla="*/ 9172 h 10000"/>
                    <a:gd name="connsiteX25" fmla="*/ 5499 w 10000"/>
                    <a:gd name="connsiteY25" fmla="*/ 9044 h 10000"/>
                    <a:gd name="connsiteX26" fmla="*/ 5499 w 10000"/>
                    <a:gd name="connsiteY26" fmla="*/ 8963 h 10000"/>
                    <a:gd name="connsiteX27" fmla="*/ 5417 w 10000"/>
                    <a:gd name="connsiteY27" fmla="*/ 8869 h 10000"/>
                    <a:gd name="connsiteX28" fmla="*/ 5361 w 10000"/>
                    <a:gd name="connsiteY28" fmla="*/ 8774 h 10000"/>
                    <a:gd name="connsiteX29" fmla="*/ 5223 w 10000"/>
                    <a:gd name="connsiteY29" fmla="*/ 8683 h 10000"/>
                    <a:gd name="connsiteX30" fmla="*/ 5083 w 10000"/>
                    <a:gd name="connsiteY30" fmla="*/ 8549 h 10000"/>
                    <a:gd name="connsiteX31" fmla="*/ 4917 w 10000"/>
                    <a:gd name="connsiteY31" fmla="*/ 8453 h 10000"/>
                    <a:gd name="connsiteX32" fmla="*/ 4834 w 10000"/>
                    <a:gd name="connsiteY32" fmla="*/ 8286 h 10000"/>
                    <a:gd name="connsiteX33" fmla="*/ 4694 w 10000"/>
                    <a:gd name="connsiteY33" fmla="*/ 8156 h 10000"/>
                    <a:gd name="connsiteX34" fmla="*/ 4583 w 10000"/>
                    <a:gd name="connsiteY34" fmla="*/ 8099 h 10000"/>
                    <a:gd name="connsiteX35" fmla="*/ 4361 w 10000"/>
                    <a:gd name="connsiteY35" fmla="*/ 8058 h 10000"/>
                    <a:gd name="connsiteX36" fmla="*/ 4306 w 10000"/>
                    <a:gd name="connsiteY36" fmla="*/ 8003 h 10000"/>
                    <a:gd name="connsiteX37" fmla="*/ 4306 w 10000"/>
                    <a:gd name="connsiteY37" fmla="*/ 7908 h 10000"/>
                    <a:gd name="connsiteX38" fmla="*/ 4306 w 10000"/>
                    <a:gd name="connsiteY38" fmla="*/ 7836 h 10000"/>
                    <a:gd name="connsiteX39" fmla="*/ 4306 w 10000"/>
                    <a:gd name="connsiteY39" fmla="*/ 7780 h 10000"/>
                    <a:gd name="connsiteX40" fmla="*/ 4306 w 10000"/>
                    <a:gd name="connsiteY40" fmla="*/ 7780 h 10000"/>
                    <a:gd name="connsiteX41" fmla="*/ 4250 w 10000"/>
                    <a:gd name="connsiteY41" fmla="*/ 7704 h 10000"/>
                    <a:gd name="connsiteX42" fmla="*/ 4250 w 10000"/>
                    <a:gd name="connsiteY42" fmla="*/ 7681 h 10000"/>
                    <a:gd name="connsiteX43" fmla="*/ 4250 w 10000"/>
                    <a:gd name="connsiteY43" fmla="*/ 7681 h 10000"/>
                    <a:gd name="connsiteX44" fmla="*/ 4167 w 10000"/>
                    <a:gd name="connsiteY44" fmla="*/ 7645 h 10000"/>
                    <a:gd name="connsiteX45" fmla="*/ 4055 w 10000"/>
                    <a:gd name="connsiteY45" fmla="*/ 7605 h 10000"/>
                    <a:gd name="connsiteX46" fmla="*/ 3972 w 10000"/>
                    <a:gd name="connsiteY46" fmla="*/ 7645 h 10000"/>
                    <a:gd name="connsiteX47" fmla="*/ 3888 w 10000"/>
                    <a:gd name="connsiteY47" fmla="*/ 7681 h 10000"/>
                    <a:gd name="connsiteX48" fmla="*/ 3833 w 10000"/>
                    <a:gd name="connsiteY48" fmla="*/ 7605 h 10000"/>
                    <a:gd name="connsiteX49" fmla="*/ 3556 w 10000"/>
                    <a:gd name="connsiteY49" fmla="*/ 7457 h 10000"/>
                    <a:gd name="connsiteX50" fmla="*/ 3361 w 10000"/>
                    <a:gd name="connsiteY50" fmla="*/ 7345 h 10000"/>
                    <a:gd name="connsiteX51" fmla="*/ 3361 w 10000"/>
                    <a:gd name="connsiteY51" fmla="*/ 7287 h 10000"/>
                    <a:gd name="connsiteX52" fmla="*/ 3250 w 10000"/>
                    <a:gd name="connsiteY52" fmla="*/ 7228 h 10000"/>
                    <a:gd name="connsiteX53" fmla="*/ 3111 w 10000"/>
                    <a:gd name="connsiteY53" fmla="*/ 7121 h 10000"/>
                    <a:gd name="connsiteX54" fmla="*/ 2971 w 10000"/>
                    <a:gd name="connsiteY54" fmla="*/ 7008 h 10000"/>
                    <a:gd name="connsiteX55" fmla="*/ 2834 w 10000"/>
                    <a:gd name="connsiteY55" fmla="*/ 6968 h 10000"/>
                    <a:gd name="connsiteX56" fmla="*/ 2722 w 10000"/>
                    <a:gd name="connsiteY56" fmla="*/ 6968 h 10000"/>
                    <a:gd name="connsiteX57" fmla="*/ 2639 w 10000"/>
                    <a:gd name="connsiteY57" fmla="*/ 6968 h 10000"/>
                    <a:gd name="connsiteX58" fmla="*/ 2500 w 10000"/>
                    <a:gd name="connsiteY58" fmla="*/ 6892 h 10000"/>
                    <a:gd name="connsiteX59" fmla="*/ 2305 w 10000"/>
                    <a:gd name="connsiteY59" fmla="*/ 6759 h 10000"/>
                    <a:gd name="connsiteX60" fmla="*/ 2166 w 10000"/>
                    <a:gd name="connsiteY60" fmla="*/ 6704 h 10000"/>
                    <a:gd name="connsiteX61" fmla="*/ 1973 w 10000"/>
                    <a:gd name="connsiteY61" fmla="*/ 6664 h 10000"/>
                    <a:gd name="connsiteX62" fmla="*/ 1833 w 10000"/>
                    <a:gd name="connsiteY62" fmla="*/ 6612 h 10000"/>
                    <a:gd name="connsiteX63" fmla="*/ 1778 w 10000"/>
                    <a:gd name="connsiteY63" fmla="*/ 6536 h 10000"/>
                    <a:gd name="connsiteX64" fmla="*/ 1778 w 10000"/>
                    <a:gd name="connsiteY64" fmla="*/ 6439 h 10000"/>
                    <a:gd name="connsiteX65" fmla="*/ 1833 w 10000"/>
                    <a:gd name="connsiteY65" fmla="*/ 6420 h 10000"/>
                    <a:gd name="connsiteX66" fmla="*/ 1833 w 10000"/>
                    <a:gd name="connsiteY66" fmla="*/ 6308 h 10000"/>
                    <a:gd name="connsiteX67" fmla="*/ 1833 w 10000"/>
                    <a:gd name="connsiteY67" fmla="*/ 6215 h 10000"/>
                    <a:gd name="connsiteX68" fmla="*/ 1833 w 10000"/>
                    <a:gd name="connsiteY68" fmla="*/ 6158 h 10000"/>
                    <a:gd name="connsiteX69" fmla="*/ 1916 w 10000"/>
                    <a:gd name="connsiteY69" fmla="*/ 6063 h 10000"/>
                    <a:gd name="connsiteX70" fmla="*/ 1973 w 10000"/>
                    <a:gd name="connsiteY70" fmla="*/ 5987 h 10000"/>
                    <a:gd name="connsiteX71" fmla="*/ 1973 w 10000"/>
                    <a:gd name="connsiteY71" fmla="*/ 5933 h 10000"/>
                    <a:gd name="connsiteX72" fmla="*/ 1916 w 10000"/>
                    <a:gd name="connsiteY72" fmla="*/ 5857 h 10000"/>
                    <a:gd name="connsiteX73" fmla="*/ 1833 w 10000"/>
                    <a:gd name="connsiteY73" fmla="*/ 5758 h 10000"/>
                    <a:gd name="connsiteX74" fmla="*/ 1723 w 10000"/>
                    <a:gd name="connsiteY74" fmla="*/ 5726 h 10000"/>
                    <a:gd name="connsiteX75" fmla="*/ 1723 w 10000"/>
                    <a:gd name="connsiteY75" fmla="*/ 5668 h 10000"/>
                    <a:gd name="connsiteX76" fmla="*/ 1778 w 10000"/>
                    <a:gd name="connsiteY76" fmla="*/ 5577 h 10000"/>
                    <a:gd name="connsiteX77" fmla="*/ 1667 w 10000"/>
                    <a:gd name="connsiteY77" fmla="*/ 5440 h 10000"/>
                    <a:gd name="connsiteX78" fmla="*/ 1583 w 10000"/>
                    <a:gd name="connsiteY78" fmla="*/ 5348 h 10000"/>
                    <a:gd name="connsiteX79" fmla="*/ 1583 w 10000"/>
                    <a:gd name="connsiteY79" fmla="*/ 5254 h 10000"/>
                    <a:gd name="connsiteX80" fmla="*/ 1528 w 10000"/>
                    <a:gd name="connsiteY80" fmla="*/ 5158 h 10000"/>
                    <a:gd name="connsiteX81" fmla="*/ 1444 w 10000"/>
                    <a:gd name="connsiteY81" fmla="*/ 5085 h 10000"/>
                    <a:gd name="connsiteX82" fmla="*/ 1389 w 10000"/>
                    <a:gd name="connsiteY82" fmla="*/ 4953 h 10000"/>
                    <a:gd name="connsiteX83" fmla="*/ 1249 w 10000"/>
                    <a:gd name="connsiteY83" fmla="*/ 4800 h 10000"/>
                    <a:gd name="connsiteX84" fmla="*/ 1194 w 10000"/>
                    <a:gd name="connsiteY84" fmla="*/ 4726 h 10000"/>
                    <a:gd name="connsiteX85" fmla="*/ 1111 w 10000"/>
                    <a:gd name="connsiteY85" fmla="*/ 4592 h 10000"/>
                    <a:gd name="connsiteX86" fmla="*/ 1111 w 10000"/>
                    <a:gd name="connsiteY86" fmla="*/ 4537 h 10000"/>
                    <a:gd name="connsiteX87" fmla="*/ 1055 w 10000"/>
                    <a:gd name="connsiteY87" fmla="*/ 4465 h 10000"/>
                    <a:gd name="connsiteX88" fmla="*/ 1000 w 10000"/>
                    <a:gd name="connsiteY88" fmla="*/ 4365 h 10000"/>
                    <a:gd name="connsiteX89" fmla="*/ 972 w 10000"/>
                    <a:gd name="connsiteY89" fmla="*/ 4314 h 10000"/>
                    <a:gd name="connsiteX90" fmla="*/ 861 w 10000"/>
                    <a:gd name="connsiteY90" fmla="*/ 4220 h 10000"/>
                    <a:gd name="connsiteX91" fmla="*/ 861 w 10000"/>
                    <a:gd name="connsiteY91" fmla="*/ 4141 h 10000"/>
                    <a:gd name="connsiteX92" fmla="*/ 917 w 10000"/>
                    <a:gd name="connsiteY92" fmla="*/ 4052 h 10000"/>
                    <a:gd name="connsiteX93" fmla="*/ 972 w 10000"/>
                    <a:gd name="connsiteY93" fmla="*/ 3993 h 10000"/>
                    <a:gd name="connsiteX94" fmla="*/ 1000 w 10000"/>
                    <a:gd name="connsiteY94" fmla="*/ 3993 h 10000"/>
                    <a:gd name="connsiteX95" fmla="*/ 1055 w 10000"/>
                    <a:gd name="connsiteY95" fmla="*/ 3915 h 10000"/>
                    <a:gd name="connsiteX96" fmla="*/ 1167 w 10000"/>
                    <a:gd name="connsiteY96" fmla="*/ 3915 h 10000"/>
                    <a:gd name="connsiteX97" fmla="*/ 1167 w 10000"/>
                    <a:gd name="connsiteY97" fmla="*/ 3915 h 10000"/>
                    <a:gd name="connsiteX98" fmla="*/ 1194 w 10000"/>
                    <a:gd name="connsiteY98" fmla="*/ 3821 h 10000"/>
                    <a:gd name="connsiteX99" fmla="*/ 1194 w 10000"/>
                    <a:gd name="connsiteY99" fmla="*/ 3769 h 10000"/>
                    <a:gd name="connsiteX100" fmla="*/ 1249 w 10000"/>
                    <a:gd name="connsiteY100" fmla="*/ 3729 h 10000"/>
                    <a:gd name="connsiteX101" fmla="*/ 1194 w 10000"/>
                    <a:gd name="connsiteY101" fmla="*/ 3655 h 10000"/>
                    <a:gd name="connsiteX102" fmla="*/ 1194 w 10000"/>
                    <a:gd name="connsiteY102" fmla="*/ 3633 h 10000"/>
                    <a:gd name="connsiteX103" fmla="*/ 1167 w 10000"/>
                    <a:gd name="connsiteY103" fmla="*/ 3596 h 10000"/>
                    <a:gd name="connsiteX104" fmla="*/ 1167 w 10000"/>
                    <a:gd name="connsiteY104" fmla="*/ 3542 h 10000"/>
                    <a:gd name="connsiteX105" fmla="*/ 1000 w 10000"/>
                    <a:gd name="connsiteY105" fmla="*/ 3464 h 10000"/>
                    <a:gd name="connsiteX106" fmla="*/ 861 w 10000"/>
                    <a:gd name="connsiteY106" fmla="*/ 3423 h 10000"/>
                    <a:gd name="connsiteX107" fmla="*/ 833 w 10000"/>
                    <a:gd name="connsiteY107" fmla="*/ 3370 h 10000"/>
                    <a:gd name="connsiteX108" fmla="*/ 777 w 10000"/>
                    <a:gd name="connsiteY108" fmla="*/ 3313 h 10000"/>
                    <a:gd name="connsiteX109" fmla="*/ 722 w 10000"/>
                    <a:gd name="connsiteY109" fmla="*/ 3239 h 10000"/>
                    <a:gd name="connsiteX110" fmla="*/ 722 w 10000"/>
                    <a:gd name="connsiteY110" fmla="*/ 3012 h 10000"/>
                    <a:gd name="connsiteX111" fmla="*/ 722 w 10000"/>
                    <a:gd name="connsiteY111" fmla="*/ 2915 h 10000"/>
                    <a:gd name="connsiteX112" fmla="*/ 777 w 10000"/>
                    <a:gd name="connsiteY112" fmla="*/ 2824 h 10000"/>
                    <a:gd name="connsiteX113" fmla="*/ 777 w 10000"/>
                    <a:gd name="connsiteY113" fmla="*/ 2731 h 10000"/>
                    <a:gd name="connsiteX114" fmla="*/ 777 w 10000"/>
                    <a:gd name="connsiteY114" fmla="*/ 2614 h 10000"/>
                    <a:gd name="connsiteX115" fmla="*/ 777 w 10000"/>
                    <a:gd name="connsiteY115" fmla="*/ 2562 h 10000"/>
                    <a:gd name="connsiteX116" fmla="*/ 833 w 10000"/>
                    <a:gd name="connsiteY116" fmla="*/ 2504 h 10000"/>
                    <a:gd name="connsiteX117" fmla="*/ 917 w 10000"/>
                    <a:gd name="connsiteY117" fmla="*/ 2562 h 10000"/>
                    <a:gd name="connsiteX118" fmla="*/ 972 w 10000"/>
                    <a:gd name="connsiteY118" fmla="*/ 2614 h 10000"/>
                    <a:gd name="connsiteX119" fmla="*/ 972 w 10000"/>
                    <a:gd name="connsiteY119" fmla="*/ 2693 h 10000"/>
                    <a:gd name="connsiteX120" fmla="*/ 1000 w 10000"/>
                    <a:gd name="connsiteY120" fmla="*/ 2731 h 10000"/>
                    <a:gd name="connsiteX121" fmla="*/ 1111 w 10000"/>
                    <a:gd name="connsiteY121" fmla="*/ 2785 h 10000"/>
                    <a:gd name="connsiteX122" fmla="*/ 1111 w 10000"/>
                    <a:gd name="connsiteY122" fmla="*/ 2844 h 10000"/>
                    <a:gd name="connsiteX123" fmla="*/ 1167 w 10000"/>
                    <a:gd name="connsiteY123" fmla="*/ 2880 h 10000"/>
                    <a:gd name="connsiteX124" fmla="*/ 1194 w 10000"/>
                    <a:gd name="connsiteY124" fmla="*/ 2824 h 10000"/>
                    <a:gd name="connsiteX125" fmla="*/ 1167 w 10000"/>
                    <a:gd name="connsiteY125" fmla="*/ 2752 h 10000"/>
                    <a:gd name="connsiteX126" fmla="*/ 1167 w 10000"/>
                    <a:gd name="connsiteY126" fmla="*/ 2654 h 10000"/>
                    <a:gd name="connsiteX127" fmla="*/ 1167 w 10000"/>
                    <a:gd name="connsiteY127" fmla="*/ 2597 h 10000"/>
                    <a:gd name="connsiteX128" fmla="*/ 1167 w 10000"/>
                    <a:gd name="connsiteY128" fmla="*/ 2522 h 10000"/>
                    <a:gd name="connsiteX129" fmla="*/ 1194 w 10000"/>
                    <a:gd name="connsiteY129" fmla="*/ 2466 h 10000"/>
                    <a:gd name="connsiteX130" fmla="*/ 1305 w 10000"/>
                    <a:gd name="connsiteY130" fmla="*/ 2389 h 10000"/>
                    <a:gd name="connsiteX131" fmla="*/ 1444 w 10000"/>
                    <a:gd name="connsiteY131" fmla="*/ 2333 h 10000"/>
                    <a:gd name="connsiteX132" fmla="*/ 1499 w 10000"/>
                    <a:gd name="connsiteY132" fmla="*/ 2281 h 10000"/>
                    <a:gd name="connsiteX133" fmla="*/ 1444 w 10000"/>
                    <a:gd name="connsiteY133" fmla="*/ 2165 h 10000"/>
                    <a:gd name="connsiteX134" fmla="*/ 1305 w 10000"/>
                    <a:gd name="connsiteY134" fmla="*/ 2106 h 10000"/>
                    <a:gd name="connsiteX135" fmla="*/ 1167 w 10000"/>
                    <a:gd name="connsiteY135" fmla="*/ 2106 h 10000"/>
                    <a:gd name="connsiteX136" fmla="*/ 1111 w 10000"/>
                    <a:gd name="connsiteY136" fmla="*/ 2072 h 10000"/>
                    <a:gd name="connsiteX137" fmla="*/ 1055 w 10000"/>
                    <a:gd name="connsiteY137" fmla="*/ 2072 h 10000"/>
                    <a:gd name="connsiteX138" fmla="*/ 972 w 10000"/>
                    <a:gd name="connsiteY138" fmla="*/ 2147 h 10000"/>
                    <a:gd name="connsiteX139" fmla="*/ 972 w 10000"/>
                    <a:gd name="connsiteY139" fmla="*/ 2202 h 10000"/>
                    <a:gd name="connsiteX140" fmla="*/ 917 w 10000"/>
                    <a:gd name="connsiteY140" fmla="*/ 2240 h 10000"/>
                    <a:gd name="connsiteX141" fmla="*/ 917 w 10000"/>
                    <a:gd name="connsiteY141" fmla="*/ 2298 h 10000"/>
                    <a:gd name="connsiteX142" fmla="*/ 917 w 10000"/>
                    <a:gd name="connsiteY142" fmla="*/ 2298 h 10000"/>
                    <a:gd name="connsiteX143" fmla="*/ 917 w 10000"/>
                    <a:gd name="connsiteY143" fmla="*/ 2333 h 10000"/>
                    <a:gd name="connsiteX144" fmla="*/ 861 w 10000"/>
                    <a:gd name="connsiteY144" fmla="*/ 2373 h 10000"/>
                    <a:gd name="connsiteX145" fmla="*/ 861 w 10000"/>
                    <a:gd name="connsiteY145" fmla="*/ 2373 h 10000"/>
                    <a:gd name="connsiteX146" fmla="*/ 833 w 10000"/>
                    <a:gd name="connsiteY146" fmla="*/ 2333 h 10000"/>
                    <a:gd name="connsiteX147" fmla="*/ 777 w 10000"/>
                    <a:gd name="connsiteY147" fmla="*/ 2333 h 10000"/>
                    <a:gd name="connsiteX148" fmla="*/ 667 w 10000"/>
                    <a:gd name="connsiteY148" fmla="*/ 2240 h 10000"/>
                    <a:gd name="connsiteX149" fmla="*/ 527 w 10000"/>
                    <a:gd name="connsiteY149" fmla="*/ 2202 h 10000"/>
                    <a:gd name="connsiteX150" fmla="*/ 500 w 10000"/>
                    <a:gd name="connsiteY150" fmla="*/ 2147 h 10000"/>
                    <a:gd name="connsiteX151" fmla="*/ 444 w 10000"/>
                    <a:gd name="connsiteY151" fmla="*/ 2072 h 10000"/>
                    <a:gd name="connsiteX152" fmla="*/ 388 w 10000"/>
                    <a:gd name="connsiteY152" fmla="*/ 2016 h 10000"/>
                    <a:gd name="connsiteX153" fmla="*/ 388 w 10000"/>
                    <a:gd name="connsiteY153" fmla="*/ 1922 h 10000"/>
                    <a:gd name="connsiteX154" fmla="*/ 500 w 10000"/>
                    <a:gd name="connsiteY154" fmla="*/ 1846 h 10000"/>
                    <a:gd name="connsiteX155" fmla="*/ 500 w 10000"/>
                    <a:gd name="connsiteY155" fmla="*/ 1753 h 10000"/>
                    <a:gd name="connsiteX156" fmla="*/ 444 w 10000"/>
                    <a:gd name="connsiteY156" fmla="*/ 1656 h 10000"/>
                    <a:gd name="connsiteX157" fmla="*/ 388 w 10000"/>
                    <a:gd name="connsiteY157" fmla="*/ 1619 h 10000"/>
                    <a:gd name="connsiteX158" fmla="*/ 333 w 10000"/>
                    <a:gd name="connsiteY158" fmla="*/ 1527 h 10000"/>
                    <a:gd name="connsiteX159" fmla="*/ 306 w 10000"/>
                    <a:gd name="connsiteY159" fmla="*/ 1468 h 10000"/>
                    <a:gd name="connsiteX160" fmla="*/ 251 w 10000"/>
                    <a:gd name="connsiteY160" fmla="*/ 1430 h 10000"/>
                    <a:gd name="connsiteX161" fmla="*/ 251 w 10000"/>
                    <a:gd name="connsiteY161" fmla="*/ 1334 h 10000"/>
                    <a:gd name="connsiteX162" fmla="*/ 194 w 10000"/>
                    <a:gd name="connsiteY162" fmla="*/ 1296 h 10000"/>
                    <a:gd name="connsiteX163" fmla="*/ 138 w 10000"/>
                    <a:gd name="connsiteY163" fmla="*/ 1244 h 10000"/>
                    <a:gd name="connsiteX164" fmla="*/ 111 w 10000"/>
                    <a:gd name="connsiteY164" fmla="*/ 1165 h 10000"/>
                    <a:gd name="connsiteX165" fmla="*/ 111 w 10000"/>
                    <a:gd name="connsiteY165" fmla="*/ 1128 h 10000"/>
                    <a:gd name="connsiteX166" fmla="*/ 55 w 10000"/>
                    <a:gd name="connsiteY166" fmla="*/ 1074 h 10000"/>
                    <a:gd name="connsiteX167" fmla="*/ 0 w 10000"/>
                    <a:gd name="connsiteY167" fmla="*/ 1000 h 10000"/>
                    <a:gd name="connsiteX168" fmla="*/ 0 w 10000"/>
                    <a:gd name="connsiteY168" fmla="*/ 941 h 10000"/>
                    <a:gd name="connsiteX169" fmla="*/ 0 w 10000"/>
                    <a:gd name="connsiteY169" fmla="*/ 884 h 10000"/>
                    <a:gd name="connsiteX170" fmla="*/ 55 w 10000"/>
                    <a:gd name="connsiteY170" fmla="*/ 810 h 10000"/>
                    <a:gd name="connsiteX171" fmla="*/ 55 w 10000"/>
                    <a:gd name="connsiteY171" fmla="*/ 715 h 10000"/>
                    <a:gd name="connsiteX172" fmla="*/ 111 w 10000"/>
                    <a:gd name="connsiteY172" fmla="*/ 660 h 10000"/>
                    <a:gd name="connsiteX173" fmla="*/ 138 w 10000"/>
                    <a:gd name="connsiteY173" fmla="*/ 544 h 10000"/>
                    <a:gd name="connsiteX174" fmla="*/ 138 w 10000"/>
                    <a:gd name="connsiteY174" fmla="*/ 431 h 10000"/>
                    <a:gd name="connsiteX175" fmla="*/ 138 w 10000"/>
                    <a:gd name="connsiteY175" fmla="*/ 359 h 10000"/>
                    <a:gd name="connsiteX176" fmla="*/ 138 w 10000"/>
                    <a:gd name="connsiteY176" fmla="*/ 302 h 10000"/>
                    <a:gd name="connsiteX177" fmla="*/ 138 w 10000"/>
                    <a:gd name="connsiteY177" fmla="*/ 190 h 10000"/>
                    <a:gd name="connsiteX178" fmla="*/ 194 w 10000"/>
                    <a:gd name="connsiteY178" fmla="*/ 131 h 10000"/>
                    <a:gd name="connsiteX179" fmla="*/ 251 w 10000"/>
                    <a:gd name="connsiteY179" fmla="*/ 91 h 10000"/>
                    <a:gd name="connsiteX180" fmla="*/ 306 w 10000"/>
                    <a:gd name="connsiteY180" fmla="*/ 0 h 10000"/>
                    <a:gd name="connsiteX181" fmla="*/ 6777 w 10000"/>
                    <a:gd name="connsiteY181" fmla="*/ 4365 h 10000"/>
                    <a:gd name="connsiteX182" fmla="*/ 7166 w 10000"/>
                    <a:gd name="connsiteY182" fmla="*/ 4857 h 10000"/>
                    <a:gd name="connsiteX183" fmla="*/ 7500 w 10000"/>
                    <a:gd name="connsiteY183" fmla="*/ 5218 h 10000"/>
                    <a:gd name="connsiteX184" fmla="*/ 7833 w 10000"/>
                    <a:gd name="connsiteY184" fmla="*/ 5577 h 10000"/>
                    <a:gd name="connsiteX185" fmla="*/ 8694 w 10000"/>
                    <a:gd name="connsiteY185" fmla="*/ 6481 h 10000"/>
                    <a:gd name="connsiteX186" fmla="*/ 8944 w 10000"/>
                    <a:gd name="connsiteY186" fmla="*/ 6759 h 10000"/>
                    <a:gd name="connsiteX187" fmla="*/ 9167 w 10000"/>
                    <a:gd name="connsiteY187" fmla="*/ 7008 h 10000"/>
                    <a:gd name="connsiteX188" fmla="*/ 9333 w 10000"/>
                    <a:gd name="connsiteY188" fmla="*/ 7156 h 10000"/>
                    <a:gd name="connsiteX189" fmla="*/ 9473 w 10000"/>
                    <a:gd name="connsiteY189" fmla="*/ 7287 h 10000"/>
                    <a:gd name="connsiteX190" fmla="*/ 9500 w 10000"/>
                    <a:gd name="connsiteY190" fmla="*/ 7381 h 10000"/>
                    <a:gd name="connsiteX191" fmla="*/ 9556 w 10000"/>
                    <a:gd name="connsiteY191" fmla="*/ 7457 h 10000"/>
                    <a:gd name="connsiteX192" fmla="*/ 9556 w 10000"/>
                    <a:gd name="connsiteY192" fmla="*/ 7571 h 10000"/>
                    <a:gd name="connsiteX193" fmla="*/ 9666 w 10000"/>
                    <a:gd name="connsiteY193" fmla="*/ 7780 h 10000"/>
                    <a:gd name="connsiteX194" fmla="*/ 9694 w 10000"/>
                    <a:gd name="connsiteY194" fmla="*/ 7872 h 10000"/>
                    <a:gd name="connsiteX195" fmla="*/ 9750 w 10000"/>
                    <a:gd name="connsiteY195" fmla="*/ 7927 h 10000"/>
                    <a:gd name="connsiteX196" fmla="*/ 9834 w 10000"/>
                    <a:gd name="connsiteY196" fmla="*/ 8042 h 10000"/>
                    <a:gd name="connsiteX197" fmla="*/ 9945 w 10000"/>
                    <a:gd name="connsiteY197" fmla="*/ 8099 h 10000"/>
                    <a:gd name="connsiteX198" fmla="*/ 10000 w 10000"/>
                    <a:gd name="connsiteY198" fmla="*/ 8192 h 10000"/>
                    <a:gd name="connsiteX199" fmla="*/ 10000 w 10000"/>
                    <a:gd name="connsiteY199" fmla="*/ 8265 h 10000"/>
                    <a:gd name="connsiteX200" fmla="*/ 10000 w 10000"/>
                    <a:gd name="connsiteY200" fmla="*/ 8325 h 10000"/>
                    <a:gd name="connsiteX201" fmla="*/ 9945 w 10000"/>
                    <a:gd name="connsiteY201" fmla="*/ 8363 h 10000"/>
                    <a:gd name="connsiteX202" fmla="*/ 9834 w 10000"/>
                    <a:gd name="connsiteY202" fmla="*/ 8379 h 10000"/>
                    <a:gd name="connsiteX203" fmla="*/ 9750 w 10000"/>
                    <a:gd name="connsiteY203" fmla="*/ 8419 h 10000"/>
                    <a:gd name="connsiteX204" fmla="*/ 9666 w 10000"/>
                    <a:gd name="connsiteY204" fmla="*/ 8453 h 10000"/>
                    <a:gd name="connsiteX205" fmla="*/ 9556 w 10000"/>
                    <a:gd name="connsiteY205" fmla="*/ 8511 h 10000"/>
                    <a:gd name="connsiteX206" fmla="*/ 9500 w 10000"/>
                    <a:gd name="connsiteY206" fmla="*/ 8588 h 10000"/>
                    <a:gd name="connsiteX207" fmla="*/ 9416 w 10000"/>
                    <a:gd name="connsiteY207" fmla="*/ 8588 h 10000"/>
                    <a:gd name="connsiteX208" fmla="*/ 9360 w 10000"/>
                    <a:gd name="connsiteY208" fmla="*/ 8643 h 10000"/>
                    <a:gd name="connsiteX209" fmla="*/ 9360 w 10000"/>
                    <a:gd name="connsiteY209" fmla="*/ 8720 h 10000"/>
                    <a:gd name="connsiteX210" fmla="*/ 9360 w 10000"/>
                    <a:gd name="connsiteY210" fmla="*/ 8814 h 10000"/>
                    <a:gd name="connsiteX211" fmla="*/ 9360 w 10000"/>
                    <a:gd name="connsiteY211" fmla="*/ 8869 h 10000"/>
                    <a:gd name="connsiteX212" fmla="*/ 9278 w 10000"/>
                    <a:gd name="connsiteY212" fmla="*/ 8944 h 10000"/>
                    <a:gd name="connsiteX213" fmla="*/ 9278 w 10000"/>
                    <a:gd name="connsiteY213" fmla="*/ 9003 h 10000"/>
                    <a:gd name="connsiteX214" fmla="*/ 9278 w 10000"/>
                    <a:gd name="connsiteY214" fmla="*/ 9044 h 10000"/>
                    <a:gd name="connsiteX215" fmla="*/ 9223 w 10000"/>
                    <a:gd name="connsiteY215" fmla="*/ 9078 h 10000"/>
                    <a:gd name="connsiteX216" fmla="*/ 9167 w 10000"/>
                    <a:gd name="connsiteY216" fmla="*/ 9096 h 10000"/>
                    <a:gd name="connsiteX217" fmla="*/ 9139 w 10000"/>
                    <a:gd name="connsiteY217" fmla="*/ 9131 h 10000"/>
                    <a:gd name="connsiteX218" fmla="*/ 9083 w 10000"/>
                    <a:gd name="connsiteY218" fmla="*/ 9172 h 10000"/>
                    <a:gd name="connsiteX219" fmla="*/ 9028 w 10000"/>
                    <a:gd name="connsiteY219" fmla="*/ 9190 h 10000"/>
                    <a:gd name="connsiteX220" fmla="*/ 8944 w 10000"/>
                    <a:gd name="connsiteY220" fmla="*/ 9228 h 10000"/>
                    <a:gd name="connsiteX221" fmla="*/ 8889 w 10000"/>
                    <a:gd name="connsiteY221" fmla="*/ 9268 h 10000"/>
                    <a:gd name="connsiteX222" fmla="*/ 8889 w 10000"/>
                    <a:gd name="connsiteY222" fmla="*/ 9305 h 10000"/>
                    <a:gd name="connsiteX223" fmla="*/ 8889 w 10000"/>
                    <a:gd name="connsiteY223" fmla="*/ 9324 h 10000"/>
                    <a:gd name="connsiteX224" fmla="*/ 8889 w 10000"/>
                    <a:gd name="connsiteY224" fmla="*/ 9360 h 10000"/>
                    <a:gd name="connsiteX225" fmla="*/ 8944 w 10000"/>
                    <a:gd name="connsiteY225" fmla="*/ 9397 h 10000"/>
                    <a:gd name="connsiteX226" fmla="*/ 8889 w 10000"/>
                    <a:gd name="connsiteY226" fmla="*/ 9455 h 10000"/>
                    <a:gd name="connsiteX227" fmla="*/ 8834 w 10000"/>
                    <a:gd name="connsiteY227" fmla="*/ 9527 h 10000"/>
                    <a:gd name="connsiteX228" fmla="*/ 8834 w 10000"/>
                    <a:gd name="connsiteY228" fmla="*/ 9551 h 10000"/>
                    <a:gd name="connsiteX229" fmla="*/ 8944 w 10000"/>
                    <a:gd name="connsiteY229" fmla="*/ 9587 h 10000"/>
                    <a:gd name="connsiteX230" fmla="*/ 8972 w 10000"/>
                    <a:gd name="connsiteY230" fmla="*/ 9660 h 10000"/>
                    <a:gd name="connsiteX231" fmla="*/ 9028 w 10000"/>
                    <a:gd name="connsiteY231" fmla="*/ 9681 h 10000"/>
                    <a:gd name="connsiteX232" fmla="*/ 9139 w 10000"/>
                    <a:gd name="connsiteY232" fmla="*/ 9715 h 10000"/>
                    <a:gd name="connsiteX233" fmla="*/ 9139 w 10000"/>
                    <a:gd name="connsiteY233" fmla="*/ 9757 h 10000"/>
                    <a:gd name="connsiteX234" fmla="*/ 9139 w 10000"/>
                    <a:gd name="connsiteY234" fmla="*/ 9774 h 10000"/>
                    <a:gd name="connsiteX235" fmla="*/ 9139 w 10000"/>
                    <a:gd name="connsiteY235" fmla="*/ 9813 h 10000"/>
                    <a:gd name="connsiteX236" fmla="*/ 9083 w 10000"/>
                    <a:gd name="connsiteY236" fmla="*/ 9887 h 10000"/>
                    <a:gd name="connsiteX237" fmla="*/ 9028 w 10000"/>
                    <a:gd name="connsiteY237" fmla="*/ 9906 h 10000"/>
                    <a:gd name="connsiteX238" fmla="*/ 8972 w 10000"/>
                    <a:gd name="connsiteY238" fmla="*/ 9944 h 10000"/>
                    <a:gd name="connsiteX239" fmla="*/ 8944 w 10000"/>
                    <a:gd name="connsiteY239" fmla="*/ 9985 h 10000"/>
                    <a:gd name="connsiteX240" fmla="*/ 8889 w 10000"/>
                    <a:gd name="connsiteY240" fmla="*/ 9985 h 10000"/>
                    <a:gd name="connsiteX241" fmla="*/ 8834 w 10000"/>
                    <a:gd name="connsiteY241" fmla="*/ 9944 h 10000"/>
                    <a:gd name="connsiteX242" fmla="*/ 8805 w 10000"/>
                    <a:gd name="connsiteY242" fmla="*/ 9944 h 10000"/>
                    <a:gd name="connsiteX243" fmla="*/ 8694 w 10000"/>
                    <a:gd name="connsiteY243" fmla="*/ 9944 h 10000"/>
                    <a:gd name="connsiteX244" fmla="*/ 8694 w 10000"/>
                    <a:gd name="connsiteY244" fmla="*/ 9985 h 10000"/>
                    <a:gd name="connsiteX245" fmla="*/ 8639 w 10000"/>
                    <a:gd name="connsiteY245" fmla="*/ 9985 h 10000"/>
                    <a:gd name="connsiteX246" fmla="*/ 8611 w 10000"/>
                    <a:gd name="connsiteY246" fmla="*/ 10000 h 10000"/>
                    <a:gd name="connsiteX247" fmla="*/ 8555 w 10000"/>
                    <a:gd name="connsiteY247" fmla="*/ 10000 h 10000"/>
                    <a:gd name="connsiteX0" fmla="*/ 8555 w 10000"/>
                    <a:gd name="connsiteY0" fmla="*/ 9909 h 9909"/>
                    <a:gd name="connsiteX1" fmla="*/ 8306 w 10000"/>
                    <a:gd name="connsiteY1" fmla="*/ 9909 h 9909"/>
                    <a:gd name="connsiteX2" fmla="*/ 8167 w 10000"/>
                    <a:gd name="connsiteY2" fmla="*/ 9909 h 9909"/>
                    <a:gd name="connsiteX3" fmla="*/ 8027 w 10000"/>
                    <a:gd name="connsiteY3" fmla="*/ 9853 h 9909"/>
                    <a:gd name="connsiteX4" fmla="*/ 7833 w 10000"/>
                    <a:gd name="connsiteY4" fmla="*/ 9853 h 9909"/>
                    <a:gd name="connsiteX5" fmla="*/ 7611 w 10000"/>
                    <a:gd name="connsiteY5" fmla="*/ 9853 h 9909"/>
                    <a:gd name="connsiteX6" fmla="*/ 7362 w 10000"/>
                    <a:gd name="connsiteY6" fmla="*/ 9796 h 9909"/>
                    <a:gd name="connsiteX7" fmla="*/ 7166 w 10000"/>
                    <a:gd name="connsiteY7" fmla="*/ 9762 h 9909"/>
                    <a:gd name="connsiteX8" fmla="*/ 6944 w 10000"/>
                    <a:gd name="connsiteY8" fmla="*/ 9762 h 9909"/>
                    <a:gd name="connsiteX9" fmla="*/ 6695 w 10000"/>
                    <a:gd name="connsiteY9" fmla="*/ 9762 h 9909"/>
                    <a:gd name="connsiteX10" fmla="*/ 6500 w 10000"/>
                    <a:gd name="connsiteY10" fmla="*/ 9722 h 9909"/>
                    <a:gd name="connsiteX11" fmla="*/ 6361 w 10000"/>
                    <a:gd name="connsiteY11" fmla="*/ 9683 h 9909"/>
                    <a:gd name="connsiteX12" fmla="*/ 6166 w 10000"/>
                    <a:gd name="connsiteY12" fmla="*/ 9683 h 9909"/>
                    <a:gd name="connsiteX13" fmla="*/ 6028 w 10000"/>
                    <a:gd name="connsiteY13" fmla="*/ 9666 h 9909"/>
                    <a:gd name="connsiteX14" fmla="*/ 5917 w 10000"/>
                    <a:gd name="connsiteY14" fmla="*/ 9624 h 9909"/>
                    <a:gd name="connsiteX15" fmla="*/ 5694 w 10000"/>
                    <a:gd name="connsiteY15" fmla="*/ 9624 h 9909"/>
                    <a:gd name="connsiteX16" fmla="*/ 5584 w 10000"/>
                    <a:gd name="connsiteY16" fmla="*/ 9666 h 9909"/>
                    <a:gd name="connsiteX17" fmla="*/ 5499 w 10000"/>
                    <a:gd name="connsiteY17" fmla="*/ 9590 h 9909"/>
                    <a:gd name="connsiteX18" fmla="*/ 5499 w 10000"/>
                    <a:gd name="connsiteY18" fmla="*/ 9530 h 9909"/>
                    <a:gd name="connsiteX19" fmla="*/ 5499 w 10000"/>
                    <a:gd name="connsiteY19" fmla="*/ 9398 h 9909"/>
                    <a:gd name="connsiteX20" fmla="*/ 5499 w 10000"/>
                    <a:gd name="connsiteY20" fmla="*/ 9398 h 9909"/>
                    <a:gd name="connsiteX21" fmla="*/ 5556 w 10000"/>
                    <a:gd name="connsiteY21" fmla="*/ 9323 h 9909"/>
                    <a:gd name="connsiteX22" fmla="*/ 5556 w 10000"/>
                    <a:gd name="connsiteY22" fmla="*/ 9323 h 9909"/>
                    <a:gd name="connsiteX23" fmla="*/ 5556 w 10000"/>
                    <a:gd name="connsiteY23" fmla="*/ 9214 h 9909"/>
                    <a:gd name="connsiteX24" fmla="*/ 5556 w 10000"/>
                    <a:gd name="connsiteY24" fmla="*/ 9081 h 9909"/>
                    <a:gd name="connsiteX25" fmla="*/ 5499 w 10000"/>
                    <a:gd name="connsiteY25" fmla="*/ 8953 h 9909"/>
                    <a:gd name="connsiteX26" fmla="*/ 5499 w 10000"/>
                    <a:gd name="connsiteY26" fmla="*/ 8872 h 9909"/>
                    <a:gd name="connsiteX27" fmla="*/ 5417 w 10000"/>
                    <a:gd name="connsiteY27" fmla="*/ 8778 h 9909"/>
                    <a:gd name="connsiteX28" fmla="*/ 5361 w 10000"/>
                    <a:gd name="connsiteY28" fmla="*/ 8683 h 9909"/>
                    <a:gd name="connsiteX29" fmla="*/ 5223 w 10000"/>
                    <a:gd name="connsiteY29" fmla="*/ 8592 h 9909"/>
                    <a:gd name="connsiteX30" fmla="*/ 5083 w 10000"/>
                    <a:gd name="connsiteY30" fmla="*/ 8458 h 9909"/>
                    <a:gd name="connsiteX31" fmla="*/ 4917 w 10000"/>
                    <a:gd name="connsiteY31" fmla="*/ 8362 h 9909"/>
                    <a:gd name="connsiteX32" fmla="*/ 4834 w 10000"/>
                    <a:gd name="connsiteY32" fmla="*/ 8195 h 9909"/>
                    <a:gd name="connsiteX33" fmla="*/ 4694 w 10000"/>
                    <a:gd name="connsiteY33" fmla="*/ 8065 h 9909"/>
                    <a:gd name="connsiteX34" fmla="*/ 4583 w 10000"/>
                    <a:gd name="connsiteY34" fmla="*/ 8008 h 9909"/>
                    <a:gd name="connsiteX35" fmla="*/ 4361 w 10000"/>
                    <a:gd name="connsiteY35" fmla="*/ 7967 h 9909"/>
                    <a:gd name="connsiteX36" fmla="*/ 4306 w 10000"/>
                    <a:gd name="connsiteY36" fmla="*/ 7912 h 9909"/>
                    <a:gd name="connsiteX37" fmla="*/ 4306 w 10000"/>
                    <a:gd name="connsiteY37" fmla="*/ 7817 h 9909"/>
                    <a:gd name="connsiteX38" fmla="*/ 4306 w 10000"/>
                    <a:gd name="connsiteY38" fmla="*/ 7745 h 9909"/>
                    <a:gd name="connsiteX39" fmla="*/ 4306 w 10000"/>
                    <a:gd name="connsiteY39" fmla="*/ 7689 h 9909"/>
                    <a:gd name="connsiteX40" fmla="*/ 4306 w 10000"/>
                    <a:gd name="connsiteY40" fmla="*/ 7689 h 9909"/>
                    <a:gd name="connsiteX41" fmla="*/ 4250 w 10000"/>
                    <a:gd name="connsiteY41" fmla="*/ 7613 h 9909"/>
                    <a:gd name="connsiteX42" fmla="*/ 4250 w 10000"/>
                    <a:gd name="connsiteY42" fmla="*/ 7590 h 9909"/>
                    <a:gd name="connsiteX43" fmla="*/ 4250 w 10000"/>
                    <a:gd name="connsiteY43" fmla="*/ 7590 h 9909"/>
                    <a:gd name="connsiteX44" fmla="*/ 4167 w 10000"/>
                    <a:gd name="connsiteY44" fmla="*/ 7554 h 9909"/>
                    <a:gd name="connsiteX45" fmla="*/ 4055 w 10000"/>
                    <a:gd name="connsiteY45" fmla="*/ 7514 h 9909"/>
                    <a:gd name="connsiteX46" fmla="*/ 3972 w 10000"/>
                    <a:gd name="connsiteY46" fmla="*/ 7554 h 9909"/>
                    <a:gd name="connsiteX47" fmla="*/ 3888 w 10000"/>
                    <a:gd name="connsiteY47" fmla="*/ 7590 h 9909"/>
                    <a:gd name="connsiteX48" fmla="*/ 3833 w 10000"/>
                    <a:gd name="connsiteY48" fmla="*/ 7514 h 9909"/>
                    <a:gd name="connsiteX49" fmla="*/ 3556 w 10000"/>
                    <a:gd name="connsiteY49" fmla="*/ 7366 h 9909"/>
                    <a:gd name="connsiteX50" fmla="*/ 3361 w 10000"/>
                    <a:gd name="connsiteY50" fmla="*/ 7254 h 9909"/>
                    <a:gd name="connsiteX51" fmla="*/ 3361 w 10000"/>
                    <a:gd name="connsiteY51" fmla="*/ 7196 h 9909"/>
                    <a:gd name="connsiteX52" fmla="*/ 3250 w 10000"/>
                    <a:gd name="connsiteY52" fmla="*/ 7137 h 9909"/>
                    <a:gd name="connsiteX53" fmla="*/ 3111 w 10000"/>
                    <a:gd name="connsiteY53" fmla="*/ 7030 h 9909"/>
                    <a:gd name="connsiteX54" fmla="*/ 2971 w 10000"/>
                    <a:gd name="connsiteY54" fmla="*/ 6917 h 9909"/>
                    <a:gd name="connsiteX55" fmla="*/ 2834 w 10000"/>
                    <a:gd name="connsiteY55" fmla="*/ 6877 h 9909"/>
                    <a:gd name="connsiteX56" fmla="*/ 2722 w 10000"/>
                    <a:gd name="connsiteY56" fmla="*/ 6877 h 9909"/>
                    <a:gd name="connsiteX57" fmla="*/ 2639 w 10000"/>
                    <a:gd name="connsiteY57" fmla="*/ 6877 h 9909"/>
                    <a:gd name="connsiteX58" fmla="*/ 2500 w 10000"/>
                    <a:gd name="connsiteY58" fmla="*/ 6801 h 9909"/>
                    <a:gd name="connsiteX59" fmla="*/ 2305 w 10000"/>
                    <a:gd name="connsiteY59" fmla="*/ 6668 h 9909"/>
                    <a:gd name="connsiteX60" fmla="*/ 2166 w 10000"/>
                    <a:gd name="connsiteY60" fmla="*/ 6613 h 9909"/>
                    <a:gd name="connsiteX61" fmla="*/ 1973 w 10000"/>
                    <a:gd name="connsiteY61" fmla="*/ 6573 h 9909"/>
                    <a:gd name="connsiteX62" fmla="*/ 1833 w 10000"/>
                    <a:gd name="connsiteY62" fmla="*/ 6521 h 9909"/>
                    <a:gd name="connsiteX63" fmla="*/ 1778 w 10000"/>
                    <a:gd name="connsiteY63" fmla="*/ 6445 h 9909"/>
                    <a:gd name="connsiteX64" fmla="*/ 1778 w 10000"/>
                    <a:gd name="connsiteY64" fmla="*/ 6348 h 9909"/>
                    <a:gd name="connsiteX65" fmla="*/ 1833 w 10000"/>
                    <a:gd name="connsiteY65" fmla="*/ 6329 h 9909"/>
                    <a:gd name="connsiteX66" fmla="*/ 1833 w 10000"/>
                    <a:gd name="connsiteY66" fmla="*/ 6217 h 9909"/>
                    <a:gd name="connsiteX67" fmla="*/ 1833 w 10000"/>
                    <a:gd name="connsiteY67" fmla="*/ 6124 h 9909"/>
                    <a:gd name="connsiteX68" fmla="*/ 1833 w 10000"/>
                    <a:gd name="connsiteY68" fmla="*/ 6067 h 9909"/>
                    <a:gd name="connsiteX69" fmla="*/ 1916 w 10000"/>
                    <a:gd name="connsiteY69" fmla="*/ 5972 h 9909"/>
                    <a:gd name="connsiteX70" fmla="*/ 1973 w 10000"/>
                    <a:gd name="connsiteY70" fmla="*/ 5896 h 9909"/>
                    <a:gd name="connsiteX71" fmla="*/ 1973 w 10000"/>
                    <a:gd name="connsiteY71" fmla="*/ 5842 h 9909"/>
                    <a:gd name="connsiteX72" fmla="*/ 1916 w 10000"/>
                    <a:gd name="connsiteY72" fmla="*/ 5766 h 9909"/>
                    <a:gd name="connsiteX73" fmla="*/ 1833 w 10000"/>
                    <a:gd name="connsiteY73" fmla="*/ 5667 h 9909"/>
                    <a:gd name="connsiteX74" fmla="*/ 1723 w 10000"/>
                    <a:gd name="connsiteY74" fmla="*/ 5635 h 9909"/>
                    <a:gd name="connsiteX75" fmla="*/ 1723 w 10000"/>
                    <a:gd name="connsiteY75" fmla="*/ 5577 h 9909"/>
                    <a:gd name="connsiteX76" fmla="*/ 1778 w 10000"/>
                    <a:gd name="connsiteY76" fmla="*/ 5486 h 9909"/>
                    <a:gd name="connsiteX77" fmla="*/ 1667 w 10000"/>
                    <a:gd name="connsiteY77" fmla="*/ 5349 h 9909"/>
                    <a:gd name="connsiteX78" fmla="*/ 1583 w 10000"/>
                    <a:gd name="connsiteY78" fmla="*/ 5257 h 9909"/>
                    <a:gd name="connsiteX79" fmla="*/ 1583 w 10000"/>
                    <a:gd name="connsiteY79" fmla="*/ 5163 h 9909"/>
                    <a:gd name="connsiteX80" fmla="*/ 1528 w 10000"/>
                    <a:gd name="connsiteY80" fmla="*/ 5067 h 9909"/>
                    <a:gd name="connsiteX81" fmla="*/ 1444 w 10000"/>
                    <a:gd name="connsiteY81" fmla="*/ 4994 h 9909"/>
                    <a:gd name="connsiteX82" fmla="*/ 1389 w 10000"/>
                    <a:gd name="connsiteY82" fmla="*/ 4862 h 9909"/>
                    <a:gd name="connsiteX83" fmla="*/ 1249 w 10000"/>
                    <a:gd name="connsiteY83" fmla="*/ 4709 h 9909"/>
                    <a:gd name="connsiteX84" fmla="*/ 1194 w 10000"/>
                    <a:gd name="connsiteY84" fmla="*/ 4635 h 9909"/>
                    <a:gd name="connsiteX85" fmla="*/ 1111 w 10000"/>
                    <a:gd name="connsiteY85" fmla="*/ 4501 h 9909"/>
                    <a:gd name="connsiteX86" fmla="*/ 1111 w 10000"/>
                    <a:gd name="connsiteY86" fmla="*/ 4446 h 9909"/>
                    <a:gd name="connsiteX87" fmla="*/ 1055 w 10000"/>
                    <a:gd name="connsiteY87" fmla="*/ 4374 h 9909"/>
                    <a:gd name="connsiteX88" fmla="*/ 1000 w 10000"/>
                    <a:gd name="connsiteY88" fmla="*/ 4274 h 9909"/>
                    <a:gd name="connsiteX89" fmla="*/ 972 w 10000"/>
                    <a:gd name="connsiteY89" fmla="*/ 4223 h 9909"/>
                    <a:gd name="connsiteX90" fmla="*/ 861 w 10000"/>
                    <a:gd name="connsiteY90" fmla="*/ 4129 h 9909"/>
                    <a:gd name="connsiteX91" fmla="*/ 861 w 10000"/>
                    <a:gd name="connsiteY91" fmla="*/ 4050 h 9909"/>
                    <a:gd name="connsiteX92" fmla="*/ 917 w 10000"/>
                    <a:gd name="connsiteY92" fmla="*/ 3961 h 9909"/>
                    <a:gd name="connsiteX93" fmla="*/ 972 w 10000"/>
                    <a:gd name="connsiteY93" fmla="*/ 3902 h 9909"/>
                    <a:gd name="connsiteX94" fmla="*/ 1000 w 10000"/>
                    <a:gd name="connsiteY94" fmla="*/ 3902 h 9909"/>
                    <a:gd name="connsiteX95" fmla="*/ 1055 w 10000"/>
                    <a:gd name="connsiteY95" fmla="*/ 3824 h 9909"/>
                    <a:gd name="connsiteX96" fmla="*/ 1167 w 10000"/>
                    <a:gd name="connsiteY96" fmla="*/ 3824 h 9909"/>
                    <a:gd name="connsiteX97" fmla="*/ 1167 w 10000"/>
                    <a:gd name="connsiteY97" fmla="*/ 3824 h 9909"/>
                    <a:gd name="connsiteX98" fmla="*/ 1194 w 10000"/>
                    <a:gd name="connsiteY98" fmla="*/ 3730 h 9909"/>
                    <a:gd name="connsiteX99" fmla="*/ 1194 w 10000"/>
                    <a:gd name="connsiteY99" fmla="*/ 3678 h 9909"/>
                    <a:gd name="connsiteX100" fmla="*/ 1249 w 10000"/>
                    <a:gd name="connsiteY100" fmla="*/ 3638 h 9909"/>
                    <a:gd name="connsiteX101" fmla="*/ 1194 w 10000"/>
                    <a:gd name="connsiteY101" fmla="*/ 3564 h 9909"/>
                    <a:gd name="connsiteX102" fmla="*/ 1194 w 10000"/>
                    <a:gd name="connsiteY102" fmla="*/ 3542 h 9909"/>
                    <a:gd name="connsiteX103" fmla="*/ 1167 w 10000"/>
                    <a:gd name="connsiteY103" fmla="*/ 3505 h 9909"/>
                    <a:gd name="connsiteX104" fmla="*/ 1167 w 10000"/>
                    <a:gd name="connsiteY104" fmla="*/ 3451 h 9909"/>
                    <a:gd name="connsiteX105" fmla="*/ 1000 w 10000"/>
                    <a:gd name="connsiteY105" fmla="*/ 3373 h 9909"/>
                    <a:gd name="connsiteX106" fmla="*/ 861 w 10000"/>
                    <a:gd name="connsiteY106" fmla="*/ 3332 h 9909"/>
                    <a:gd name="connsiteX107" fmla="*/ 833 w 10000"/>
                    <a:gd name="connsiteY107" fmla="*/ 3279 h 9909"/>
                    <a:gd name="connsiteX108" fmla="*/ 777 w 10000"/>
                    <a:gd name="connsiteY108" fmla="*/ 3222 h 9909"/>
                    <a:gd name="connsiteX109" fmla="*/ 722 w 10000"/>
                    <a:gd name="connsiteY109" fmla="*/ 3148 h 9909"/>
                    <a:gd name="connsiteX110" fmla="*/ 722 w 10000"/>
                    <a:gd name="connsiteY110" fmla="*/ 2921 h 9909"/>
                    <a:gd name="connsiteX111" fmla="*/ 722 w 10000"/>
                    <a:gd name="connsiteY111" fmla="*/ 2824 h 9909"/>
                    <a:gd name="connsiteX112" fmla="*/ 777 w 10000"/>
                    <a:gd name="connsiteY112" fmla="*/ 2733 h 9909"/>
                    <a:gd name="connsiteX113" fmla="*/ 777 w 10000"/>
                    <a:gd name="connsiteY113" fmla="*/ 2640 h 9909"/>
                    <a:gd name="connsiteX114" fmla="*/ 777 w 10000"/>
                    <a:gd name="connsiteY114" fmla="*/ 2523 h 9909"/>
                    <a:gd name="connsiteX115" fmla="*/ 777 w 10000"/>
                    <a:gd name="connsiteY115" fmla="*/ 2471 h 9909"/>
                    <a:gd name="connsiteX116" fmla="*/ 833 w 10000"/>
                    <a:gd name="connsiteY116" fmla="*/ 2413 h 9909"/>
                    <a:gd name="connsiteX117" fmla="*/ 917 w 10000"/>
                    <a:gd name="connsiteY117" fmla="*/ 2471 h 9909"/>
                    <a:gd name="connsiteX118" fmla="*/ 972 w 10000"/>
                    <a:gd name="connsiteY118" fmla="*/ 2523 h 9909"/>
                    <a:gd name="connsiteX119" fmla="*/ 972 w 10000"/>
                    <a:gd name="connsiteY119" fmla="*/ 2602 h 9909"/>
                    <a:gd name="connsiteX120" fmla="*/ 1000 w 10000"/>
                    <a:gd name="connsiteY120" fmla="*/ 2640 h 9909"/>
                    <a:gd name="connsiteX121" fmla="*/ 1111 w 10000"/>
                    <a:gd name="connsiteY121" fmla="*/ 2694 h 9909"/>
                    <a:gd name="connsiteX122" fmla="*/ 1111 w 10000"/>
                    <a:gd name="connsiteY122" fmla="*/ 2753 h 9909"/>
                    <a:gd name="connsiteX123" fmla="*/ 1167 w 10000"/>
                    <a:gd name="connsiteY123" fmla="*/ 2789 h 9909"/>
                    <a:gd name="connsiteX124" fmla="*/ 1194 w 10000"/>
                    <a:gd name="connsiteY124" fmla="*/ 2733 h 9909"/>
                    <a:gd name="connsiteX125" fmla="*/ 1167 w 10000"/>
                    <a:gd name="connsiteY125" fmla="*/ 2661 h 9909"/>
                    <a:gd name="connsiteX126" fmla="*/ 1167 w 10000"/>
                    <a:gd name="connsiteY126" fmla="*/ 2563 h 9909"/>
                    <a:gd name="connsiteX127" fmla="*/ 1167 w 10000"/>
                    <a:gd name="connsiteY127" fmla="*/ 2506 h 9909"/>
                    <a:gd name="connsiteX128" fmla="*/ 1167 w 10000"/>
                    <a:gd name="connsiteY128" fmla="*/ 2431 h 9909"/>
                    <a:gd name="connsiteX129" fmla="*/ 1194 w 10000"/>
                    <a:gd name="connsiteY129" fmla="*/ 2375 h 9909"/>
                    <a:gd name="connsiteX130" fmla="*/ 1305 w 10000"/>
                    <a:gd name="connsiteY130" fmla="*/ 2298 h 9909"/>
                    <a:gd name="connsiteX131" fmla="*/ 1444 w 10000"/>
                    <a:gd name="connsiteY131" fmla="*/ 2242 h 9909"/>
                    <a:gd name="connsiteX132" fmla="*/ 1499 w 10000"/>
                    <a:gd name="connsiteY132" fmla="*/ 2190 h 9909"/>
                    <a:gd name="connsiteX133" fmla="*/ 1444 w 10000"/>
                    <a:gd name="connsiteY133" fmla="*/ 2074 h 9909"/>
                    <a:gd name="connsiteX134" fmla="*/ 1305 w 10000"/>
                    <a:gd name="connsiteY134" fmla="*/ 2015 h 9909"/>
                    <a:gd name="connsiteX135" fmla="*/ 1167 w 10000"/>
                    <a:gd name="connsiteY135" fmla="*/ 2015 h 9909"/>
                    <a:gd name="connsiteX136" fmla="*/ 1111 w 10000"/>
                    <a:gd name="connsiteY136" fmla="*/ 1981 h 9909"/>
                    <a:gd name="connsiteX137" fmla="*/ 1055 w 10000"/>
                    <a:gd name="connsiteY137" fmla="*/ 1981 h 9909"/>
                    <a:gd name="connsiteX138" fmla="*/ 972 w 10000"/>
                    <a:gd name="connsiteY138" fmla="*/ 2056 h 9909"/>
                    <a:gd name="connsiteX139" fmla="*/ 972 w 10000"/>
                    <a:gd name="connsiteY139" fmla="*/ 2111 h 9909"/>
                    <a:gd name="connsiteX140" fmla="*/ 917 w 10000"/>
                    <a:gd name="connsiteY140" fmla="*/ 2149 h 9909"/>
                    <a:gd name="connsiteX141" fmla="*/ 917 w 10000"/>
                    <a:gd name="connsiteY141" fmla="*/ 2207 h 9909"/>
                    <a:gd name="connsiteX142" fmla="*/ 917 w 10000"/>
                    <a:gd name="connsiteY142" fmla="*/ 2207 h 9909"/>
                    <a:gd name="connsiteX143" fmla="*/ 917 w 10000"/>
                    <a:gd name="connsiteY143" fmla="*/ 2242 h 9909"/>
                    <a:gd name="connsiteX144" fmla="*/ 861 w 10000"/>
                    <a:gd name="connsiteY144" fmla="*/ 2282 h 9909"/>
                    <a:gd name="connsiteX145" fmla="*/ 861 w 10000"/>
                    <a:gd name="connsiteY145" fmla="*/ 2282 h 9909"/>
                    <a:gd name="connsiteX146" fmla="*/ 833 w 10000"/>
                    <a:gd name="connsiteY146" fmla="*/ 2242 h 9909"/>
                    <a:gd name="connsiteX147" fmla="*/ 777 w 10000"/>
                    <a:gd name="connsiteY147" fmla="*/ 2242 h 9909"/>
                    <a:gd name="connsiteX148" fmla="*/ 667 w 10000"/>
                    <a:gd name="connsiteY148" fmla="*/ 2149 h 9909"/>
                    <a:gd name="connsiteX149" fmla="*/ 527 w 10000"/>
                    <a:gd name="connsiteY149" fmla="*/ 2111 h 9909"/>
                    <a:gd name="connsiteX150" fmla="*/ 500 w 10000"/>
                    <a:gd name="connsiteY150" fmla="*/ 2056 h 9909"/>
                    <a:gd name="connsiteX151" fmla="*/ 444 w 10000"/>
                    <a:gd name="connsiteY151" fmla="*/ 1981 h 9909"/>
                    <a:gd name="connsiteX152" fmla="*/ 388 w 10000"/>
                    <a:gd name="connsiteY152" fmla="*/ 1925 h 9909"/>
                    <a:gd name="connsiteX153" fmla="*/ 388 w 10000"/>
                    <a:gd name="connsiteY153" fmla="*/ 1831 h 9909"/>
                    <a:gd name="connsiteX154" fmla="*/ 500 w 10000"/>
                    <a:gd name="connsiteY154" fmla="*/ 1755 h 9909"/>
                    <a:gd name="connsiteX155" fmla="*/ 500 w 10000"/>
                    <a:gd name="connsiteY155" fmla="*/ 1662 h 9909"/>
                    <a:gd name="connsiteX156" fmla="*/ 444 w 10000"/>
                    <a:gd name="connsiteY156" fmla="*/ 1565 h 9909"/>
                    <a:gd name="connsiteX157" fmla="*/ 388 w 10000"/>
                    <a:gd name="connsiteY157" fmla="*/ 1528 h 9909"/>
                    <a:gd name="connsiteX158" fmla="*/ 333 w 10000"/>
                    <a:gd name="connsiteY158" fmla="*/ 1436 h 9909"/>
                    <a:gd name="connsiteX159" fmla="*/ 306 w 10000"/>
                    <a:gd name="connsiteY159" fmla="*/ 1377 h 9909"/>
                    <a:gd name="connsiteX160" fmla="*/ 251 w 10000"/>
                    <a:gd name="connsiteY160" fmla="*/ 1339 h 9909"/>
                    <a:gd name="connsiteX161" fmla="*/ 251 w 10000"/>
                    <a:gd name="connsiteY161" fmla="*/ 1243 h 9909"/>
                    <a:gd name="connsiteX162" fmla="*/ 194 w 10000"/>
                    <a:gd name="connsiteY162" fmla="*/ 1205 h 9909"/>
                    <a:gd name="connsiteX163" fmla="*/ 138 w 10000"/>
                    <a:gd name="connsiteY163" fmla="*/ 1153 h 9909"/>
                    <a:gd name="connsiteX164" fmla="*/ 111 w 10000"/>
                    <a:gd name="connsiteY164" fmla="*/ 1074 h 9909"/>
                    <a:gd name="connsiteX165" fmla="*/ 111 w 10000"/>
                    <a:gd name="connsiteY165" fmla="*/ 1037 h 9909"/>
                    <a:gd name="connsiteX166" fmla="*/ 55 w 10000"/>
                    <a:gd name="connsiteY166" fmla="*/ 983 h 9909"/>
                    <a:gd name="connsiteX167" fmla="*/ 0 w 10000"/>
                    <a:gd name="connsiteY167" fmla="*/ 909 h 9909"/>
                    <a:gd name="connsiteX168" fmla="*/ 0 w 10000"/>
                    <a:gd name="connsiteY168" fmla="*/ 850 h 9909"/>
                    <a:gd name="connsiteX169" fmla="*/ 0 w 10000"/>
                    <a:gd name="connsiteY169" fmla="*/ 793 h 9909"/>
                    <a:gd name="connsiteX170" fmla="*/ 55 w 10000"/>
                    <a:gd name="connsiteY170" fmla="*/ 719 h 9909"/>
                    <a:gd name="connsiteX171" fmla="*/ 55 w 10000"/>
                    <a:gd name="connsiteY171" fmla="*/ 624 h 9909"/>
                    <a:gd name="connsiteX172" fmla="*/ 111 w 10000"/>
                    <a:gd name="connsiteY172" fmla="*/ 569 h 9909"/>
                    <a:gd name="connsiteX173" fmla="*/ 138 w 10000"/>
                    <a:gd name="connsiteY173" fmla="*/ 453 h 9909"/>
                    <a:gd name="connsiteX174" fmla="*/ 138 w 10000"/>
                    <a:gd name="connsiteY174" fmla="*/ 340 h 9909"/>
                    <a:gd name="connsiteX175" fmla="*/ 138 w 10000"/>
                    <a:gd name="connsiteY175" fmla="*/ 268 h 9909"/>
                    <a:gd name="connsiteX176" fmla="*/ 138 w 10000"/>
                    <a:gd name="connsiteY176" fmla="*/ 211 h 9909"/>
                    <a:gd name="connsiteX177" fmla="*/ 138 w 10000"/>
                    <a:gd name="connsiteY177" fmla="*/ 99 h 9909"/>
                    <a:gd name="connsiteX178" fmla="*/ 194 w 10000"/>
                    <a:gd name="connsiteY178" fmla="*/ 40 h 9909"/>
                    <a:gd name="connsiteX179" fmla="*/ 251 w 10000"/>
                    <a:gd name="connsiteY179" fmla="*/ 0 h 9909"/>
                    <a:gd name="connsiteX180" fmla="*/ 6777 w 10000"/>
                    <a:gd name="connsiteY180" fmla="*/ 4274 h 9909"/>
                    <a:gd name="connsiteX181" fmla="*/ 7166 w 10000"/>
                    <a:gd name="connsiteY181" fmla="*/ 4766 h 9909"/>
                    <a:gd name="connsiteX182" fmla="*/ 7500 w 10000"/>
                    <a:gd name="connsiteY182" fmla="*/ 5127 h 9909"/>
                    <a:gd name="connsiteX183" fmla="*/ 7833 w 10000"/>
                    <a:gd name="connsiteY183" fmla="*/ 5486 h 9909"/>
                    <a:gd name="connsiteX184" fmla="*/ 8694 w 10000"/>
                    <a:gd name="connsiteY184" fmla="*/ 6390 h 9909"/>
                    <a:gd name="connsiteX185" fmla="*/ 8944 w 10000"/>
                    <a:gd name="connsiteY185" fmla="*/ 6668 h 9909"/>
                    <a:gd name="connsiteX186" fmla="*/ 9167 w 10000"/>
                    <a:gd name="connsiteY186" fmla="*/ 6917 h 9909"/>
                    <a:gd name="connsiteX187" fmla="*/ 9333 w 10000"/>
                    <a:gd name="connsiteY187" fmla="*/ 7065 h 9909"/>
                    <a:gd name="connsiteX188" fmla="*/ 9473 w 10000"/>
                    <a:gd name="connsiteY188" fmla="*/ 7196 h 9909"/>
                    <a:gd name="connsiteX189" fmla="*/ 9500 w 10000"/>
                    <a:gd name="connsiteY189" fmla="*/ 7290 h 9909"/>
                    <a:gd name="connsiteX190" fmla="*/ 9556 w 10000"/>
                    <a:gd name="connsiteY190" fmla="*/ 7366 h 9909"/>
                    <a:gd name="connsiteX191" fmla="*/ 9556 w 10000"/>
                    <a:gd name="connsiteY191" fmla="*/ 7480 h 9909"/>
                    <a:gd name="connsiteX192" fmla="*/ 9666 w 10000"/>
                    <a:gd name="connsiteY192" fmla="*/ 7689 h 9909"/>
                    <a:gd name="connsiteX193" fmla="*/ 9694 w 10000"/>
                    <a:gd name="connsiteY193" fmla="*/ 7781 h 9909"/>
                    <a:gd name="connsiteX194" fmla="*/ 9750 w 10000"/>
                    <a:gd name="connsiteY194" fmla="*/ 7836 h 9909"/>
                    <a:gd name="connsiteX195" fmla="*/ 9834 w 10000"/>
                    <a:gd name="connsiteY195" fmla="*/ 7951 h 9909"/>
                    <a:gd name="connsiteX196" fmla="*/ 9945 w 10000"/>
                    <a:gd name="connsiteY196" fmla="*/ 8008 h 9909"/>
                    <a:gd name="connsiteX197" fmla="*/ 10000 w 10000"/>
                    <a:gd name="connsiteY197" fmla="*/ 8101 h 9909"/>
                    <a:gd name="connsiteX198" fmla="*/ 10000 w 10000"/>
                    <a:gd name="connsiteY198" fmla="*/ 8174 h 9909"/>
                    <a:gd name="connsiteX199" fmla="*/ 10000 w 10000"/>
                    <a:gd name="connsiteY199" fmla="*/ 8234 h 9909"/>
                    <a:gd name="connsiteX200" fmla="*/ 9945 w 10000"/>
                    <a:gd name="connsiteY200" fmla="*/ 8272 h 9909"/>
                    <a:gd name="connsiteX201" fmla="*/ 9834 w 10000"/>
                    <a:gd name="connsiteY201" fmla="*/ 8288 h 9909"/>
                    <a:gd name="connsiteX202" fmla="*/ 9750 w 10000"/>
                    <a:gd name="connsiteY202" fmla="*/ 8328 h 9909"/>
                    <a:gd name="connsiteX203" fmla="*/ 9666 w 10000"/>
                    <a:gd name="connsiteY203" fmla="*/ 8362 h 9909"/>
                    <a:gd name="connsiteX204" fmla="*/ 9556 w 10000"/>
                    <a:gd name="connsiteY204" fmla="*/ 8420 h 9909"/>
                    <a:gd name="connsiteX205" fmla="*/ 9500 w 10000"/>
                    <a:gd name="connsiteY205" fmla="*/ 8497 h 9909"/>
                    <a:gd name="connsiteX206" fmla="*/ 9416 w 10000"/>
                    <a:gd name="connsiteY206" fmla="*/ 8497 h 9909"/>
                    <a:gd name="connsiteX207" fmla="*/ 9360 w 10000"/>
                    <a:gd name="connsiteY207" fmla="*/ 8552 h 9909"/>
                    <a:gd name="connsiteX208" fmla="*/ 9360 w 10000"/>
                    <a:gd name="connsiteY208" fmla="*/ 8629 h 9909"/>
                    <a:gd name="connsiteX209" fmla="*/ 9360 w 10000"/>
                    <a:gd name="connsiteY209" fmla="*/ 8723 h 9909"/>
                    <a:gd name="connsiteX210" fmla="*/ 9360 w 10000"/>
                    <a:gd name="connsiteY210" fmla="*/ 8778 h 9909"/>
                    <a:gd name="connsiteX211" fmla="*/ 9278 w 10000"/>
                    <a:gd name="connsiteY211" fmla="*/ 8853 h 9909"/>
                    <a:gd name="connsiteX212" fmla="*/ 9278 w 10000"/>
                    <a:gd name="connsiteY212" fmla="*/ 8912 h 9909"/>
                    <a:gd name="connsiteX213" fmla="*/ 9278 w 10000"/>
                    <a:gd name="connsiteY213" fmla="*/ 8953 h 9909"/>
                    <a:gd name="connsiteX214" fmla="*/ 9223 w 10000"/>
                    <a:gd name="connsiteY214" fmla="*/ 8987 h 9909"/>
                    <a:gd name="connsiteX215" fmla="*/ 9167 w 10000"/>
                    <a:gd name="connsiteY215" fmla="*/ 9005 h 9909"/>
                    <a:gd name="connsiteX216" fmla="*/ 9139 w 10000"/>
                    <a:gd name="connsiteY216" fmla="*/ 9040 h 9909"/>
                    <a:gd name="connsiteX217" fmla="*/ 9083 w 10000"/>
                    <a:gd name="connsiteY217" fmla="*/ 9081 h 9909"/>
                    <a:gd name="connsiteX218" fmla="*/ 9028 w 10000"/>
                    <a:gd name="connsiteY218" fmla="*/ 9099 h 9909"/>
                    <a:gd name="connsiteX219" fmla="*/ 8944 w 10000"/>
                    <a:gd name="connsiteY219" fmla="*/ 9137 h 9909"/>
                    <a:gd name="connsiteX220" fmla="*/ 8889 w 10000"/>
                    <a:gd name="connsiteY220" fmla="*/ 9177 h 9909"/>
                    <a:gd name="connsiteX221" fmla="*/ 8889 w 10000"/>
                    <a:gd name="connsiteY221" fmla="*/ 9214 h 9909"/>
                    <a:gd name="connsiteX222" fmla="*/ 8889 w 10000"/>
                    <a:gd name="connsiteY222" fmla="*/ 9233 h 9909"/>
                    <a:gd name="connsiteX223" fmla="*/ 8889 w 10000"/>
                    <a:gd name="connsiteY223" fmla="*/ 9269 h 9909"/>
                    <a:gd name="connsiteX224" fmla="*/ 8944 w 10000"/>
                    <a:gd name="connsiteY224" fmla="*/ 9306 h 9909"/>
                    <a:gd name="connsiteX225" fmla="*/ 8889 w 10000"/>
                    <a:gd name="connsiteY225" fmla="*/ 9364 h 9909"/>
                    <a:gd name="connsiteX226" fmla="*/ 8834 w 10000"/>
                    <a:gd name="connsiteY226" fmla="*/ 9436 h 9909"/>
                    <a:gd name="connsiteX227" fmla="*/ 8834 w 10000"/>
                    <a:gd name="connsiteY227" fmla="*/ 9460 h 9909"/>
                    <a:gd name="connsiteX228" fmla="*/ 8944 w 10000"/>
                    <a:gd name="connsiteY228" fmla="*/ 9496 h 9909"/>
                    <a:gd name="connsiteX229" fmla="*/ 8972 w 10000"/>
                    <a:gd name="connsiteY229" fmla="*/ 9569 h 9909"/>
                    <a:gd name="connsiteX230" fmla="*/ 9028 w 10000"/>
                    <a:gd name="connsiteY230" fmla="*/ 9590 h 9909"/>
                    <a:gd name="connsiteX231" fmla="*/ 9139 w 10000"/>
                    <a:gd name="connsiteY231" fmla="*/ 9624 h 9909"/>
                    <a:gd name="connsiteX232" fmla="*/ 9139 w 10000"/>
                    <a:gd name="connsiteY232" fmla="*/ 9666 h 9909"/>
                    <a:gd name="connsiteX233" fmla="*/ 9139 w 10000"/>
                    <a:gd name="connsiteY233" fmla="*/ 9683 h 9909"/>
                    <a:gd name="connsiteX234" fmla="*/ 9139 w 10000"/>
                    <a:gd name="connsiteY234" fmla="*/ 9722 h 9909"/>
                    <a:gd name="connsiteX235" fmla="*/ 9083 w 10000"/>
                    <a:gd name="connsiteY235" fmla="*/ 9796 h 9909"/>
                    <a:gd name="connsiteX236" fmla="*/ 9028 w 10000"/>
                    <a:gd name="connsiteY236" fmla="*/ 9815 h 9909"/>
                    <a:gd name="connsiteX237" fmla="*/ 8972 w 10000"/>
                    <a:gd name="connsiteY237" fmla="*/ 9853 h 9909"/>
                    <a:gd name="connsiteX238" fmla="*/ 8944 w 10000"/>
                    <a:gd name="connsiteY238" fmla="*/ 9894 h 9909"/>
                    <a:gd name="connsiteX239" fmla="*/ 8889 w 10000"/>
                    <a:gd name="connsiteY239" fmla="*/ 9894 h 9909"/>
                    <a:gd name="connsiteX240" fmla="*/ 8834 w 10000"/>
                    <a:gd name="connsiteY240" fmla="*/ 9853 h 9909"/>
                    <a:gd name="connsiteX241" fmla="*/ 8805 w 10000"/>
                    <a:gd name="connsiteY241" fmla="*/ 9853 h 9909"/>
                    <a:gd name="connsiteX242" fmla="*/ 8694 w 10000"/>
                    <a:gd name="connsiteY242" fmla="*/ 9853 h 9909"/>
                    <a:gd name="connsiteX243" fmla="*/ 8694 w 10000"/>
                    <a:gd name="connsiteY243" fmla="*/ 9894 h 9909"/>
                    <a:gd name="connsiteX244" fmla="*/ 8639 w 10000"/>
                    <a:gd name="connsiteY244" fmla="*/ 9894 h 9909"/>
                    <a:gd name="connsiteX245" fmla="*/ 8611 w 10000"/>
                    <a:gd name="connsiteY245" fmla="*/ 9909 h 9909"/>
                    <a:gd name="connsiteX246" fmla="*/ 8555 w 10000"/>
                    <a:gd name="connsiteY246" fmla="*/ 9909 h 9909"/>
                    <a:gd name="connsiteX0" fmla="*/ 8555 w 10000"/>
                    <a:gd name="connsiteY0" fmla="*/ 9960 h 9960"/>
                    <a:gd name="connsiteX1" fmla="*/ 8306 w 10000"/>
                    <a:gd name="connsiteY1" fmla="*/ 9960 h 9960"/>
                    <a:gd name="connsiteX2" fmla="*/ 8167 w 10000"/>
                    <a:gd name="connsiteY2" fmla="*/ 9960 h 9960"/>
                    <a:gd name="connsiteX3" fmla="*/ 8027 w 10000"/>
                    <a:gd name="connsiteY3" fmla="*/ 9903 h 9960"/>
                    <a:gd name="connsiteX4" fmla="*/ 7833 w 10000"/>
                    <a:gd name="connsiteY4" fmla="*/ 9903 h 9960"/>
                    <a:gd name="connsiteX5" fmla="*/ 7611 w 10000"/>
                    <a:gd name="connsiteY5" fmla="*/ 9903 h 9960"/>
                    <a:gd name="connsiteX6" fmla="*/ 7362 w 10000"/>
                    <a:gd name="connsiteY6" fmla="*/ 9846 h 9960"/>
                    <a:gd name="connsiteX7" fmla="*/ 7166 w 10000"/>
                    <a:gd name="connsiteY7" fmla="*/ 9812 h 9960"/>
                    <a:gd name="connsiteX8" fmla="*/ 6944 w 10000"/>
                    <a:gd name="connsiteY8" fmla="*/ 9812 h 9960"/>
                    <a:gd name="connsiteX9" fmla="*/ 6695 w 10000"/>
                    <a:gd name="connsiteY9" fmla="*/ 9812 h 9960"/>
                    <a:gd name="connsiteX10" fmla="*/ 6500 w 10000"/>
                    <a:gd name="connsiteY10" fmla="*/ 9771 h 9960"/>
                    <a:gd name="connsiteX11" fmla="*/ 6361 w 10000"/>
                    <a:gd name="connsiteY11" fmla="*/ 9732 h 9960"/>
                    <a:gd name="connsiteX12" fmla="*/ 6166 w 10000"/>
                    <a:gd name="connsiteY12" fmla="*/ 9732 h 9960"/>
                    <a:gd name="connsiteX13" fmla="*/ 6028 w 10000"/>
                    <a:gd name="connsiteY13" fmla="*/ 9715 h 9960"/>
                    <a:gd name="connsiteX14" fmla="*/ 5917 w 10000"/>
                    <a:gd name="connsiteY14" fmla="*/ 9672 h 9960"/>
                    <a:gd name="connsiteX15" fmla="*/ 5694 w 10000"/>
                    <a:gd name="connsiteY15" fmla="*/ 9672 h 9960"/>
                    <a:gd name="connsiteX16" fmla="*/ 5584 w 10000"/>
                    <a:gd name="connsiteY16" fmla="*/ 9715 h 9960"/>
                    <a:gd name="connsiteX17" fmla="*/ 5499 w 10000"/>
                    <a:gd name="connsiteY17" fmla="*/ 9638 h 9960"/>
                    <a:gd name="connsiteX18" fmla="*/ 5499 w 10000"/>
                    <a:gd name="connsiteY18" fmla="*/ 9578 h 9960"/>
                    <a:gd name="connsiteX19" fmla="*/ 5499 w 10000"/>
                    <a:gd name="connsiteY19" fmla="*/ 9444 h 9960"/>
                    <a:gd name="connsiteX20" fmla="*/ 5499 w 10000"/>
                    <a:gd name="connsiteY20" fmla="*/ 9444 h 9960"/>
                    <a:gd name="connsiteX21" fmla="*/ 5556 w 10000"/>
                    <a:gd name="connsiteY21" fmla="*/ 9369 h 9960"/>
                    <a:gd name="connsiteX22" fmla="*/ 5556 w 10000"/>
                    <a:gd name="connsiteY22" fmla="*/ 9369 h 9960"/>
                    <a:gd name="connsiteX23" fmla="*/ 5556 w 10000"/>
                    <a:gd name="connsiteY23" fmla="*/ 9259 h 9960"/>
                    <a:gd name="connsiteX24" fmla="*/ 5556 w 10000"/>
                    <a:gd name="connsiteY24" fmla="*/ 9124 h 9960"/>
                    <a:gd name="connsiteX25" fmla="*/ 5499 w 10000"/>
                    <a:gd name="connsiteY25" fmla="*/ 8995 h 9960"/>
                    <a:gd name="connsiteX26" fmla="*/ 5499 w 10000"/>
                    <a:gd name="connsiteY26" fmla="*/ 8913 h 9960"/>
                    <a:gd name="connsiteX27" fmla="*/ 5417 w 10000"/>
                    <a:gd name="connsiteY27" fmla="*/ 8819 h 9960"/>
                    <a:gd name="connsiteX28" fmla="*/ 5361 w 10000"/>
                    <a:gd name="connsiteY28" fmla="*/ 8723 h 9960"/>
                    <a:gd name="connsiteX29" fmla="*/ 5223 w 10000"/>
                    <a:gd name="connsiteY29" fmla="*/ 8631 h 9960"/>
                    <a:gd name="connsiteX30" fmla="*/ 5083 w 10000"/>
                    <a:gd name="connsiteY30" fmla="*/ 8496 h 9960"/>
                    <a:gd name="connsiteX31" fmla="*/ 4917 w 10000"/>
                    <a:gd name="connsiteY31" fmla="*/ 8399 h 9960"/>
                    <a:gd name="connsiteX32" fmla="*/ 4834 w 10000"/>
                    <a:gd name="connsiteY32" fmla="*/ 8230 h 9960"/>
                    <a:gd name="connsiteX33" fmla="*/ 4694 w 10000"/>
                    <a:gd name="connsiteY33" fmla="*/ 8099 h 9960"/>
                    <a:gd name="connsiteX34" fmla="*/ 4583 w 10000"/>
                    <a:gd name="connsiteY34" fmla="*/ 8042 h 9960"/>
                    <a:gd name="connsiteX35" fmla="*/ 4361 w 10000"/>
                    <a:gd name="connsiteY35" fmla="*/ 8000 h 9960"/>
                    <a:gd name="connsiteX36" fmla="*/ 4306 w 10000"/>
                    <a:gd name="connsiteY36" fmla="*/ 7945 h 9960"/>
                    <a:gd name="connsiteX37" fmla="*/ 4306 w 10000"/>
                    <a:gd name="connsiteY37" fmla="*/ 7849 h 9960"/>
                    <a:gd name="connsiteX38" fmla="*/ 4306 w 10000"/>
                    <a:gd name="connsiteY38" fmla="*/ 7776 h 9960"/>
                    <a:gd name="connsiteX39" fmla="*/ 4306 w 10000"/>
                    <a:gd name="connsiteY39" fmla="*/ 7720 h 9960"/>
                    <a:gd name="connsiteX40" fmla="*/ 4306 w 10000"/>
                    <a:gd name="connsiteY40" fmla="*/ 7720 h 9960"/>
                    <a:gd name="connsiteX41" fmla="*/ 4250 w 10000"/>
                    <a:gd name="connsiteY41" fmla="*/ 7643 h 9960"/>
                    <a:gd name="connsiteX42" fmla="*/ 4250 w 10000"/>
                    <a:gd name="connsiteY42" fmla="*/ 7620 h 9960"/>
                    <a:gd name="connsiteX43" fmla="*/ 4250 w 10000"/>
                    <a:gd name="connsiteY43" fmla="*/ 7620 h 9960"/>
                    <a:gd name="connsiteX44" fmla="*/ 4167 w 10000"/>
                    <a:gd name="connsiteY44" fmla="*/ 7583 h 9960"/>
                    <a:gd name="connsiteX45" fmla="*/ 4055 w 10000"/>
                    <a:gd name="connsiteY45" fmla="*/ 7543 h 9960"/>
                    <a:gd name="connsiteX46" fmla="*/ 3972 w 10000"/>
                    <a:gd name="connsiteY46" fmla="*/ 7583 h 9960"/>
                    <a:gd name="connsiteX47" fmla="*/ 3888 w 10000"/>
                    <a:gd name="connsiteY47" fmla="*/ 7620 h 9960"/>
                    <a:gd name="connsiteX48" fmla="*/ 3833 w 10000"/>
                    <a:gd name="connsiteY48" fmla="*/ 7543 h 9960"/>
                    <a:gd name="connsiteX49" fmla="*/ 3556 w 10000"/>
                    <a:gd name="connsiteY49" fmla="*/ 7394 h 9960"/>
                    <a:gd name="connsiteX50" fmla="*/ 3361 w 10000"/>
                    <a:gd name="connsiteY50" fmla="*/ 7281 h 9960"/>
                    <a:gd name="connsiteX51" fmla="*/ 3361 w 10000"/>
                    <a:gd name="connsiteY51" fmla="*/ 7222 h 9960"/>
                    <a:gd name="connsiteX52" fmla="*/ 3250 w 10000"/>
                    <a:gd name="connsiteY52" fmla="*/ 7163 h 9960"/>
                    <a:gd name="connsiteX53" fmla="*/ 3111 w 10000"/>
                    <a:gd name="connsiteY53" fmla="*/ 7055 h 9960"/>
                    <a:gd name="connsiteX54" fmla="*/ 2971 w 10000"/>
                    <a:gd name="connsiteY54" fmla="*/ 6941 h 9960"/>
                    <a:gd name="connsiteX55" fmla="*/ 2834 w 10000"/>
                    <a:gd name="connsiteY55" fmla="*/ 6900 h 9960"/>
                    <a:gd name="connsiteX56" fmla="*/ 2722 w 10000"/>
                    <a:gd name="connsiteY56" fmla="*/ 6900 h 9960"/>
                    <a:gd name="connsiteX57" fmla="*/ 2639 w 10000"/>
                    <a:gd name="connsiteY57" fmla="*/ 6900 h 9960"/>
                    <a:gd name="connsiteX58" fmla="*/ 2500 w 10000"/>
                    <a:gd name="connsiteY58" fmla="*/ 6823 h 9960"/>
                    <a:gd name="connsiteX59" fmla="*/ 2305 w 10000"/>
                    <a:gd name="connsiteY59" fmla="*/ 6689 h 9960"/>
                    <a:gd name="connsiteX60" fmla="*/ 2166 w 10000"/>
                    <a:gd name="connsiteY60" fmla="*/ 6634 h 9960"/>
                    <a:gd name="connsiteX61" fmla="*/ 1973 w 10000"/>
                    <a:gd name="connsiteY61" fmla="*/ 6593 h 9960"/>
                    <a:gd name="connsiteX62" fmla="*/ 1833 w 10000"/>
                    <a:gd name="connsiteY62" fmla="*/ 6541 h 9960"/>
                    <a:gd name="connsiteX63" fmla="*/ 1778 w 10000"/>
                    <a:gd name="connsiteY63" fmla="*/ 6464 h 9960"/>
                    <a:gd name="connsiteX64" fmla="*/ 1778 w 10000"/>
                    <a:gd name="connsiteY64" fmla="*/ 6366 h 9960"/>
                    <a:gd name="connsiteX65" fmla="*/ 1833 w 10000"/>
                    <a:gd name="connsiteY65" fmla="*/ 6347 h 9960"/>
                    <a:gd name="connsiteX66" fmla="*/ 1833 w 10000"/>
                    <a:gd name="connsiteY66" fmla="*/ 6234 h 9960"/>
                    <a:gd name="connsiteX67" fmla="*/ 1833 w 10000"/>
                    <a:gd name="connsiteY67" fmla="*/ 6140 h 9960"/>
                    <a:gd name="connsiteX68" fmla="*/ 1833 w 10000"/>
                    <a:gd name="connsiteY68" fmla="*/ 6083 h 9960"/>
                    <a:gd name="connsiteX69" fmla="*/ 1916 w 10000"/>
                    <a:gd name="connsiteY69" fmla="*/ 5987 h 9960"/>
                    <a:gd name="connsiteX70" fmla="*/ 1973 w 10000"/>
                    <a:gd name="connsiteY70" fmla="*/ 5910 h 9960"/>
                    <a:gd name="connsiteX71" fmla="*/ 1973 w 10000"/>
                    <a:gd name="connsiteY71" fmla="*/ 5856 h 9960"/>
                    <a:gd name="connsiteX72" fmla="*/ 1916 w 10000"/>
                    <a:gd name="connsiteY72" fmla="*/ 5779 h 9960"/>
                    <a:gd name="connsiteX73" fmla="*/ 1833 w 10000"/>
                    <a:gd name="connsiteY73" fmla="*/ 5679 h 9960"/>
                    <a:gd name="connsiteX74" fmla="*/ 1723 w 10000"/>
                    <a:gd name="connsiteY74" fmla="*/ 5647 h 9960"/>
                    <a:gd name="connsiteX75" fmla="*/ 1723 w 10000"/>
                    <a:gd name="connsiteY75" fmla="*/ 5588 h 9960"/>
                    <a:gd name="connsiteX76" fmla="*/ 1778 w 10000"/>
                    <a:gd name="connsiteY76" fmla="*/ 5496 h 9960"/>
                    <a:gd name="connsiteX77" fmla="*/ 1667 w 10000"/>
                    <a:gd name="connsiteY77" fmla="*/ 5358 h 9960"/>
                    <a:gd name="connsiteX78" fmla="*/ 1583 w 10000"/>
                    <a:gd name="connsiteY78" fmla="*/ 5265 h 9960"/>
                    <a:gd name="connsiteX79" fmla="*/ 1583 w 10000"/>
                    <a:gd name="connsiteY79" fmla="*/ 5170 h 9960"/>
                    <a:gd name="connsiteX80" fmla="*/ 1528 w 10000"/>
                    <a:gd name="connsiteY80" fmla="*/ 5074 h 9960"/>
                    <a:gd name="connsiteX81" fmla="*/ 1444 w 10000"/>
                    <a:gd name="connsiteY81" fmla="*/ 5000 h 9960"/>
                    <a:gd name="connsiteX82" fmla="*/ 1389 w 10000"/>
                    <a:gd name="connsiteY82" fmla="*/ 4867 h 9960"/>
                    <a:gd name="connsiteX83" fmla="*/ 1249 w 10000"/>
                    <a:gd name="connsiteY83" fmla="*/ 4712 h 9960"/>
                    <a:gd name="connsiteX84" fmla="*/ 1194 w 10000"/>
                    <a:gd name="connsiteY84" fmla="*/ 4638 h 9960"/>
                    <a:gd name="connsiteX85" fmla="*/ 1111 w 10000"/>
                    <a:gd name="connsiteY85" fmla="*/ 4502 h 9960"/>
                    <a:gd name="connsiteX86" fmla="*/ 1111 w 10000"/>
                    <a:gd name="connsiteY86" fmla="*/ 4447 h 9960"/>
                    <a:gd name="connsiteX87" fmla="*/ 1055 w 10000"/>
                    <a:gd name="connsiteY87" fmla="*/ 4374 h 9960"/>
                    <a:gd name="connsiteX88" fmla="*/ 1000 w 10000"/>
                    <a:gd name="connsiteY88" fmla="*/ 4273 h 9960"/>
                    <a:gd name="connsiteX89" fmla="*/ 972 w 10000"/>
                    <a:gd name="connsiteY89" fmla="*/ 4222 h 9960"/>
                    <a:gd name="connsiteX90" fmla="*/ 861 w 10000"/>
                    <a:gd name="connsiteY90" fmla="*/ 4127 h 9960"/>
                    <a:gd name="connsiteX91" fmla="*/ 861 w 10000"/>
                    <a:gd name="connsiteY91" fmla="*/ 4047 h 9960"/>
                    <a:gd name="connsiteX92" fmla="*/ 917 w 10000"/>
                    <a:gd name="connsiteY92" fmla="*/ 3957 h 9960"/>
                    <a:gd name="connsiteX93" fmla="*/ 972 w 10000"/>
                    <a:gd name="connsiteY93" fmla="*/ 3898 h 9960"/>
                    <a:gd name="connsiteX94" fmla="*/ 1000 w 10000"/>
                    <a:gd name="connsiteY94" fmla="*/ 3898 h 9960"/>
                    <a:gd name="connsiteX95" fmla="*/ 1055 w 10000"/>
                    <a:gd name="connsiteY95" fmla="*/ 3819 h 9960"/>
                    <a:gd name="connsiteX96" fmla="*/ 1167 w 10000"/>
                    <a:gd name="connsiteY96" fmla="*/ 3819 h 9960"/>
                    <a:gd name="connsiteX97" fmla="*/ 1167 w 10000"/>
                    <a:gd name="connsiteY97" fmla="*/ 3819 h 9960"/>
                    <a:gd name="connsiteX98" fmla="*/ 1194 w 10000"/>
                    <a:gd name="connsiteY98" fmla="*/ 3724 h 9960"/>
                    <a:gd name="connsiteX99" fmla="*/ 1194 w 10000"/>
                    <a:gd name="connsiteY99" fmla="*/ 3672 h 9960"/>
                    <a:gd name="connsiteX100" fmla="*/ 1249 w 10000"/>
                    <a:gd name="connsiteY100" fmla="*/ 3631 h 9960"/>
                    <a:gd name="connsiteX101" fmla="*/ 1194 w 10000"/>
                    <a:gd name="connsiteY101" fmla="*/ 3557 h 9960"/>
                    <a:gd name="connsiteX102" fmla="*/ 1194 w 10000"/>
                    <a:gd name="connsiteY102" fmla="*/ 3535 h 9960"/>
                    <a:gd name="connsiteX103" fmla="*/ 1167 w 10000"/>
                    <a:gd name="connsiteY103" fmla="*/ 3497 h 9960"/>
                    <a:gd name="connsiteX104" fmla="*/ 1167 w 10000"/>
                    <a:gd name="connsiteY104" fmla="*/ 3443 h 9960"/>
                    <a:gd name="connsiteX105" fmla="*/ 1000 w 10000"/>
                    <a:gd name="connsiteY105" fmla="*/ 3364 h 9960"/>
                    <a:gd name="connsiteX106" fmla="*/ 861 w 10000"/>
                    <a:gd name="connsiteY106" fmla="*/ 3323 h 9960"/>
                    <a:gd name="connsiteX107" fmla="*/ 833 w 10000"/>
                    <a:gd name="connsiteY107" fmla="*/ 3269 h 9960"/>
                    <a:gd name="connsiteX108" fmla="*/ 777 w 10000"/>
                    <a:gd name="connsiteY108" fmla="*/ 3212 h 9960"/>
                    <a:gd name="connsiteX109" fmla="*/ 722 w 10000"/>
                    <a:gd name="connsiteY109" fmla="*/ 3137 h 9960"/>
                    <a:gd name="connsiteX110" fmla="*/ 722 w 10000"/>
                    <a:gd name="connsiteY110" fmla="*/ 2908 h 9960"/>
                    <a:gd name="connsiteX111" fmla="*/ 722 w 10000"/>
                    <a:gd name="connsiteY111" fmla="*/ 2810 h 9960"/>
                    <a:gd name="connsiteX112" fmla="*/ 777 w 10000"/>
                    <a:gd name="connsiteY112" fmla="*/ 2718 h 9960"/>
                    <a:gd name="connsiteX113" fmla="*/ 777 w 10000"/>
                    <a:gd name="connsiteY113" fmla="*/ 2624 h 9960"/>
                    <a:gd name="connsiteX114" fmla="*/ 777 w 10000"/>
                    <a:gd name="connsiteY114" fmla="*/ 2506 h 9960"/>
                    <a:gd name="connsiteX115" fmla="*/ 777 w 10000"/>
                    <a:gd name="connsiteY115" fmla="*/ 2454 h 9960"/>
                    <a:gd name="connsiteX116" fmla="*/ 833 w 10000"/>
                    <a:gd name="connsiteY116" fmla="*/ 2395 h 9960"/>
                    <a:gd name="connsiteX117" fmla="*/ 917 w 10000"/>
                    <a:gd name="connsiteY117" fmla="*/ 2454 h 9960"/>
                    <a:gd name="connsiteX118" fmla="*/ 972 w 10000"/>
                    <a:gd name="connsiteY118" fmla="*/ 2506 h 9960"/>
                    <a:gd name="connsiteX119" fmla="*/ 972 w 10000"/>
                    <a:gd name="connsiteY119" fmla="*/ 2586 h 9960"/>
                    <a:gd name="connsiteX120" fmla="*/ 1000 w 10000"/>
                    <a:gd name="connsiteY120" fmla="*/ 2624 h 9960"/>
                    <a:gd name="connsiteX121" fmla="*/ 1111 w 10000"/>
                    <a:gd name="connsiteY121" fmla="*/ 2679 h 9960"/>
                    <a:gd name="connsiteX122" fmla="*/ 1111 w 10000"/>
                    <a:gd name="connsiteY122" fmla="*/ 2738 h 9960"/>
                    <a:gd name="connsiteX123" fmla="*/ 1167 w 10000"/>
                    <a:gd name="connsiteY123" fmla="*/ 2775 h 9960"/>
                    <a:gd name="connsiteX124" fmla="*/ 1194 w 10000"/>
                    <a:gd name="connsiteY124" fmla="*/ 2718 h 9960"/>
                    <a:gd name="connsiteX125" fmla="*/ 1167 w 10000"/>
                    <a:gd name="connsiteY125" fmla="*/ 2645 h 9960"/>
                    <a:gd name="connsiteX126" fmla="*/ 1167 w 10000"/>
                    <a:gd name="connsiteY126" fmla="*/ 2547 h 9960"/>
                    <a:gd name="connsiteX127" fmla="*/ 1167 w 10000"/>
                    <a:gd name="connsiteY127" fmla="*/ 2489 h 9960"/>
                    <a:gd name="connsiteX128" fmla="*/ 1167 w 10000"/>
                    <a:gd name="connsiteY128" fmla="*/ 2413 h 9960"/>
                    <a:gd name="connsiteX129" fmla="*/ 1194 w 10000"/>
                    <a:gd name="connsiteY129" fmla="*/ 2357 h 9960"/>
                    <a:gd name="connsiteX130" fmla="*/ 1305 w 10000"/>
                    <a:gd name="connsiteY130" fmla="*/ 2279 h 9960"/>
                    <a:gd name="connsiteX131" fmla="*/ 1444 w 10000"/>
                    <a:gd name="connsiteY131" fmla="*/ 2223 h 9960"/>
                    <a:gd name="connsiteX132" fmla="*/ 1499 w 10000"/>
                    <a:gd name="connsiteY132" fmla="*/ 2170 h 9960"/>
                    <a:gd name="connsiteX133" fmla="*/ 1444 w 10000"/>
                    <a:gd name="connsiteY133" fmla="*/ 2053 h 9960"/>
                    <a:gd name="connsiteX134" fmla="*/ 1305 w 10000"/>
                    <a:gd name="connsiteY134" fmla="*/ 1994 h 9960"/>
                    <a:gd name="connsiteX135" fmla="*/ 1167 w 10000"/>
                    <a:gd name="connsiteY135" fmla="*/ 1994 h 9960"/>
                    <a:gd name="connsiteX136" fmla="*/ 1111 w 10000"/>
                    <a:gd name="connsiteY136" fmla="*/ 1959 h 9960"/>
                    <a:gd name="connsiteX137" fmla="*/ 1055 w 10000"/>
                    <a:gd name="connsiteY137" fmla="*/ 1959 h 9960"/>
                    <a:gd name="connsiteX138" fmla="*/ 972 w 10000"/>
                    <a:gd name="connsiteY138" fmla="*/ 2035 h 9960"/>
                    <a:gd name="connsiteX139" fmla="*/ 972 w 10000"/>
                    <a:gd name="connsiteY139" fmla="*/ 2090 h 9960"/>
                    <a:gd name="connsiteX140" fmla="*/ 917 w 10000"/>
                    <a:gd name="connsiteY140" fmla="*/ 2129 h 9960"/>
                    <a:gd name="connsiteX141" fmla="*/ 917 w 10000"/>
                    <a:gd name="connsiteY141" fmla="*/ 2187 h 9960"/>
                    <a:gd name="connsiteX142" fmla="*/ 917 w 10000"/>
                    <a:gd name="connsiteY142" fmla="*/ 2187 h 9960"/>
                    <a:gd name="connsiteX143" fmla="*/ 917 w 10000"/>
                    <a:gd name="connsiteY143" fmla="*/ 2223 h 9960"/>
                    <a:gd name="connsiteX144" fmla="*/ 861 w 10000"/>
                    <a:gd name="connsiteY144" fmla="*/ 2263 h 9960"/>
                    <a:gd name="connsiteX145" fmla="*/ 861 w 10000"/>
                    <a:gd name="connsiteY145" fmla="*/ 2263 h 9960"/>
                    <a:gd name="connsiteX146" fmla="*/ 833 w 10000"/>
                    <a:gd name="connsiteY146" fmla="*/ 2223 h 9960"/>
                    <a:gd name="connsiteX147" fmla="*/ 777 w 10000"/>
                    <a:gd name="connsiteY147" fmla="*/ 2223 h 9960"/>
                    <a:gd name="connsiteX148" fmla="*/ 667 w 10000"/>
                    <a:gd name="connsiteY148" fmla="*/ 2129 h 9960"/>
                    <a:gd name="connsiteX149" fmla="*/ 527 w 10000"/>
                    <a:gd name="connsiteY149" fmla="*/ 2090 h 9960"/>
                    <a:gd name="connsiteX150" fmla="*/ 500 w 10000"/>
                    <a:gd name="connsiteY150" fmla="*/ 2035 h 9960"/>
                    <a:gd name="connsiteX151" fmla="*/ 444 w 10000"/>
                    <a:gd name="connsiteY151" fmla="*/ 1959 h 9960"/>
                    <a:gd name="connsiteX152" fmla="*/ 388 w 10000"/>
                    <a:gd name="connsiteY152" fmla="*/ 1903 h 9960"/>
                    <a:gd name="connsiteX153" fmla="*/ 388 w 10000"/>
                    <a:gd name="connsiteY153" fmla="*/ 1808 h 9960"/>
                    <a:gd name="connsiteX154" fmla="*/ 500 w 10000"/>
                    <a:gd name="connsiteY154" fmla="*/ 1731 h 9960"/>
                    <a:gd name="connsiteX155" fmla="*/ 500 w 10000"/>
                    <a:gd name="connsiteY155" fmla="*/ 1637 h 9960"/>
                    <a:gd name="connsiteX156" fmla="*/ 444 w 10000"/>
                    <a:gd name="connsiteY156" fmla="*/ 1539 h 9960"/>
                    <a:gd name="connsiteX157" fmla="*/ 388 w 10000"/>
                    <a:gd name="connsiteY157" fmla="*/ 1502 h 9960"/>
                    <a:gd name="connsiteX158" fmla="*/ 333 w 10000"/>
                    <a:gd name="connsiteY158" fmla="*/ 1409 h 9960"/>
                    <a:gd name="connsiteX159" fmla="*/ 306 w 10000"/>
                    <a:gd name="connsiteY159" fmla="*/ 1350 h 9960"/>
                    <a:gd name="connsiteX160" fmla="*/ 251 w 10000"/>
                    <a:gd name="connsiteY160" fmla="*/ 1311 h 9960"/>
                    <a:gd name="connsiteX161" fmla="*/ 251 w 10000"/>
                    <a:gd name="connsiteY161" fmla="*/ 1214 h 9960"/>
                    <a:gd name="connsiteX162" fmla="*/ 194 w 10000"/>
                    <a:gd name="connsiteY162" fmla="*/ 1176 h 9960"/>
                    <a:gd name="connsiteX163" fmla="*/ 138 w 10000"/>
                    <a:gd name="connsiteY163" fmla="*/ 1124 h 9960"/>
                    <a:gd name="connsiteX164" fmla="*/ 111 w 10000"/>
                    <a:gd name="connsiteY164" fmla="*/ 1044 h 9960"/>
                    <a:gd name="connsiteX165" fmla="*/ 111 w 10000"/>
                    <a:gd name="connsiteY165" fmla="*/ 1007 h 9960"/>
                    <a:gd name="connsiteX166" fmla="*/ 55 w 10000"/>
                    <a:gd name="connsiteY166" fmla="*/ 952 h 9960"/>
                    <a:gd name="connsiteX167" fmla="*/ 0 w 10000"/>
                    <a:gd name="connsiteY167" fmla="*/ 877 h 9960"/>
                    <a:gd name="connsiteX168" fmla="*/ 0 w 10000"/>
                    <a:gd name="connsiteY168" fmla="*/ 818 h 9960"/>
                    <a:gd name="connsiteX169" fmla="*/ 0 w 10000"/>
                    <a:gd name="connsiteY169" fmla="*/ 760 h 9960"/>
                    <a:gd name="connsiteX170" fmla="*/ 55 w 10000"/>
                    <a:gd name="connsiteY170" fmla="*/ 686 h 9960"/>
                    <a:gd name="connsiteX171" fmla="*/ 55 w 10000"/>
                    <a:gd name="connsiteY171" fmla="*/ 590 h 9960"/>
                    <a:gd name="connsiteX172" fmla="*/ 111 w 10000"/>
                    <a:gd name="connsiteY172" fmla="*/ 534 h 9960"/>
                    <a:gd name="connsiteX173" fmla="*/ 138 w 10000"/>
                    <a:gd name="connsiteY173" fmla="*/ 417 h 9960"/>
                    <a:gd name="connsiteX174" fmla="*/ 138 w 10000"/>
                    <a:gd name="connsiteY174" fmla="*/ 303 h 9960"/>
                    <a:gd name="connsiteX175" fmla="*/ 138 w 10000"/>
                    <a:gd name="connsiteY175" fmla="*/ 230 h 9960"/>
                    <a:gd name="connsiteX176" fmla="*/ 138 w 10000"/>
                    <a:gd name="connsiteY176" fmla="*/ 173 h 9960"/>
                    <a:gd name="connsiteX177" fmla="*/ 138 w 10000"/>
                    <a:gd name="connsiteY177" fmla="*/ 60 h 9960"/>
                    <a:gd name="connsiteX178" fmla="*/ 194 w 10000"/>
                    <a:gd name="connsiteY178" fmla="*/ 0 h 9960"/>
                    <a:gd name="connsiteX179" fmla="*/ 6777 w 10000"/>
                    <a:gd name="connsiteY179" fmla="*/ 4273 h 9960"/>
                    <a:gd name="connsiteX180" fmla="*/ 7166 w 10000"/>
                    <a:gd name="connsiteY180" fmla="*/ 4770 h 9960"/>
                    <a:gd name="connsiteX181" fmla="*/ 7500 w 10000"/>
                    <a:gd name="connsiteY181" fmla="*/ 5134 h 9960"/>
                    <a:gd name="connsiteX182" fmla="*/ 7833 w 10000"/>
                    <a:gd name="connsiteY182" fmla="*/ 5496 h 9960"/>
                    <a:gd name="connsiteX183" fmla="*/ 8694 w 10000"/>
                    <a:gd name="connsiteY183" fmla="*/ 6409 h 9960"/>
                    <a:gd name="connsiteX184" fmla="*/ 8944 w 10000"/>
                    <a:gd name="connsiteY184" fmla="*/ 6689 h 9960"/>
                    <a:gd name="connsiteX185" fmla="*/ 9167 w 10000"/>
                    <a:gd name="connsiteY185" fmla="*/ 6941 h 9960"/>
                    <a:gd name="connsiteX186" fmla="*/ 9333 w 10000"/>
                    <a:gd name="connsiteY186" fmla="*/ 7090 h 9960"/>
                    <a:gd name="connsiteX187" fmla="*/ 9473 w 10000"/>
                    <a:gd name="connsiteY187" fmla="*/ 7222 h 9960"/>
                    <a:gd name="connsiteX188" fmla="*/ 9500 w 10000"/>
                    <a:gd name="connsiteY188" fmla="*/ 7317 h 9960"/>
                    <a:gd name="connsiteX189" fmla="*/ 9556 w 10000"/>
                    <a:gd name="connsiteY189" fmla="*/ 7394 h 9960"/>
                    <a:gd name="connsiteX190" fmla="*/ 9556 w 10000"/>
                    <a:gd name="connsiteY190" fmla="*/ 7509 h 9960"/>
                    <a:gd name="connsiteX191" fmla="*/ 9666 w 10000"/>
                    <a:gd name="connsiteY191" fmla="*/ 7720 h 9960"/>
                    <a:gd name="connsiteX192" fmla="*/ 9694 w 10000"/>
                    <a:gd name="connsiteY192" fmla="*/ 7812 h 9960"/>
                    <a:gd name="connsiteX193" fmla="*/ 9750 w 10000"/>
                    <a:gd name="connsiteY193" fmla="*/ 7868 h 9960"/>
                    <a:gd name="connsiteX194" fmla="*/ 9834 w 10000"/>
                    <a:gd name="connsiteY194" fmla="*/ 7984 h 9960"/>
                    <a:gd name="connsiteX195" fmla="*/ 9945 w 10000"/>
                    <a:gd name="connsiteY195" fmla="*/ 8042 h 9960"/>
                    <a:gd name="connsiteX196" fmla="*/ 10000 w 10000"/>
                    <a:gd name="connsiteY196" fmla="*/ 8135 h 9960"/>
                    <a:gd name="connsiteX197" fmla="*/ 10000 w 10000"/>
                    <a:gd name="connsiteY197" fmla="*/ 8209 h 9960"/>
                    <a:gd name="connsiteX198" fmla="*/ 10000 w 10000"/>
                    <a:gd name="connsiteY198" fmla="*/ 8270 h 9960"/>
                    <a:gd name="connsiteX199" fmla="*/ 9945 w 10000"/>
                    <a:gd name="connsiteY199" fmla="*/ 8308 h 9960"/>
                    <a:gd name="connsiteX200" fmla="*/ 9834 w 10000"/>
                    <a:gd name="connsiteY200" fmla="*/ 8324 h 9960"/>
                    <a:gd name="connsiteX201" fmla="*/ 9750 w 10000"/>
                    <a:gd name="connsiteY201" fmla="*/ 8364 h 9960"/>
                    <a:gd name="connsiteX202" fmla="*/ 9666 w 10000"/>
                    <a:gd name="connsiteY202" fmla="*/ 8399 h 9960"/>
                    <a:gd name="connsiteX203" fmla="*/ 9556 w 10000"/>
                    <a:gd name="connsiteY203" fmla="*/ 8457 h 9960"/>
                    <a:gd name="connsiteX204" fmla="*/ 9500 w 10000"/>
                    <a:gd name="connsiteY204" fmla="*/ 8535 h 9960"/>
                    <a:gd name="connsiteX205" fmla="*/ 9416 w 10000"/>
                    <a:gd name="connsiteY205" fmla="*/ 8535 h 9960"/>
                    <a:gd name="connsiteX206" fmla="*/ 9360 w 10000"/>
                    <a:gd name="connsiteY206" fmla="*/ 8591 h 9960"/>
                    <a:gd name="connsiteX207" fmla="*/ 9360 w 10000"/>
                    <a:gd name="connsiteY207" fmla="*/ 8668 h 9960"/>
                    <a:gd name="connsiteX208" fmla="*/ 9360 w 10000"/>
                    <a:gd name="connsiteY208" fmla="*/ 8763 h 9960"/>
                    <a:gd name="connsiteX209" fmla="*/ 9360 w 10000"/>
                    <a:gd name="connsiteY209" fmla="*/ 8819 h 9960"/>
                    <a:gd name="connsiteX210" fmla="*/ 9278 w 10000"/>
                    <a:gd name="connsiteY210" fmla="*/ 8894 h 9960"/>
                    <a:gd name="connsiteX211" fmla="*/ 9278 w 10000"/>
                    <a:gd name="connsiteY211" fmla="*/ 8954 h 9960"/>
                    <a:gd name="connsiteX212" fmla="*/ 9278 w 10000"/>
                    <a:gd name="connsiteY212" fmla="*/ 8995 h 9960"/>
                    <a:gd name="connsiteX213" fmla="*/ 9223 w 10000"/>
                    <a:gd name="connsiteY213" fmla="*/ 9030 h 9960"/>
                    <a:gd name="connsiteX214" fmla="*/ 9167 w 10000"/>
                    <a:gd name="connsiteY214" fmla="*/ 9048 h 9960"/>
                    <a:gd name="connsiteX215" fmla="*/ 9139 w 10000"/>
                    <a:gd name="connsiteY215" fmla="*/ 9083 h 9960"/>
                    <a:gd name="connsiteX216" fmla="*/ 9083 w 10000"/>
                    <a:gd name="connsiteY216" fmla="*/ 9124 h 9960"/>
                    <a:gd name="connsiteX217" fmla="*/ 9028 w 10000"/>
                    <a:gd name="connsiteY217" fmla="*/ 9143 h 9960"/>
                    <a:gd name="connsiteX218" fmla="*/ 8944 w 10000"/>
                    <a:gd name="connsiteY218" fmla="*/ 9181 h 9960"/>
                    <a:gd name="connsiteX219" fmla="*/ 8889 w 10000"/>
                    <a:gd name="connsiteY219" fmla="*/ 9221 h 9960"/>
                    <a:gd name="connsiteX220" fmla="*/ 8889 w 10000"/>
                    <a:gd name="connsiteY220" fmla="*/ 9259 h 9960"/>
                    <a:gd name="connsiteX221" fmla="*/ 8889 w 10000"/>
                    <a:gd name="connsiteY221" fmla="*/ 9278 h 9960"/>
                    <a:gd name="connsiteX222" fmla="*/ 8889 w 10000"/>
                    <a:gd name="connsiteY222" fmla="*/ 9314 h 9960"/>
                    <a:gd name="connsiteX223" fmla="*/ 8944 w 10000"/>
                    <a:gd name="connsiteY223" fmla="*/ 9351 h 9960"/>
                    <a:gd name="connsiteX224" fmla="*/ 8889 w 10000"/>
                    <a:gd name="connsiteY224" fmla="*/ 9410 h 9960"/>
                    <a:gd name="connsiteX225" fmla="*/ 8834 w 10000"/>
                    <a:gd name="connsiteY225" fmla="*/ 9483 h 9960"/>
                    <a:gd name="connsiteX226" fmla="*/ 8834 w 10000"/>
                    <a:gd name="connsiteY226" fmla="*/ 9507 h 9960"/>
                    <a:gd name="connsiteX227" fmla="*/ 8944 w 10000"/>
                    <a:gd name="connsiteY227" fmla="*/ 9543 h 9960"/>
                    <a:gd name="connsiteX228" fmla="*/ 8972 w 10000"/>
                    <a:gd name="connsiteY228" fmla="*/ 9617 h 9960"/>
                    <a:gd name="connsiteX229" fmla="*/ 9028 w 10000"/>
                    <a:gd name="connsiteY229" fmla="*/ 9638 h 9960"/>
                    <a:gd name="connsiteX230" fmla="*/ 9139 w 10000"/>
                    <a:gd name="connsiteY230" fmla="*/ 9672 h 9960"/>
                    <a:gd name="connsiteX231" fmla="*/ 9139 w 10000"/>
                    <a:gd name="connsiteY231" fmla="*/ 9715 h 9960"/>
                    <a:gd name="connsiteX232" fmla="*/ 9139 w 10000"/>
                    <a:gd name="connsiteY232" fmla="*/ 9732 h 9960"/>
                    <a:gd name="connsiteX233" fmla="*/ 9139 w 10000"/>
                    <a:gd name="connsiteY233" fmla="*/ 9771 h 9960"/>
                    <a:gd name="connsiteX234" fmla="*/ 9083 w 10000"/>
                    <a:gd name="connsiteY234" fmla="*/ 9846 h 9960"/>
                    <a:gd name="connsiteX235" fmla="*/ 9028 w 10000"/>
                    <a:gd name="connsiteY235" fmla="*/ 9865 h 9960"/>
                    <a:gd name="connsiteX236" fmla="*/ 8972 w 10000"/>
                    <a:gd name="connsiteY236" fmla="*/ 9903 h 9960"/>
                    <a:gd name="connsiteX237" fmla="*/ 8944 w 10000"/>
                    <a:gd name="connsiteY237" fmla="*/ 9945 h 9960"/>
                    <a:gd name="connsiteX238" fmla="*/ 8889 w 10000"/>
                    <a:gd name="connsiteY238" fmla="*/ 9945 h 9960"/>
                    <a:gd name="connsiteX239" fmla="*/ 8834 w 10000"/>
                    <a:gd name="connsiteY239" fmla="*/ 9903 h 9960"/>
                    <a:gd name="connsiteX240" fmla="*/ 8805 w 10000"/>
                    <a:gd name="connsiteY240" fmla="*/ 9903 h 9960"/>
                    <a:gd name="connsiteX241" fmla="*/ 8694 w 10000"/>
                    <a:gd name="connsiteY241" fmla="*/ 9903 h 9960"/>
                    <a:gd name="connsiteX242" fmla="*/ 8694 w 10000"/>
                    <a:gd name="connsiteY242" fmla="*/ 9945 h 9960"/>
                    <a:gd name="connsiteX243" fmla="*/ 8639 w 10000"/>
                    <a:gd name="connsiteY243" fmla="*/ 9945 h 9960"/>
                    <a:gd name="connsiteX244" fmla="*/ 8611 w 10000"/>
                    <a:gd name="connsiteY244" fmla="*/ 9960 h 9960"/>
                    <a:gd name="connsiteX245" fmla="*/ 8555 w 10000"/>
                    <a:gd name="connsiteY245" fmla="*/ 9960 h 9960"/>
                    <a:gd name="connsiteX0" fmla="*/ 8555 w 10000"/>
                    <a:gd name="connsiteY0" fmla="*/ 10000 h 10000"/>
                    <a:gd name="connsiteX1" fmla="*/ 8306 w 10000"/>
                    <a:gd name="connsiteY1" fmla="*/ 10000 h 10000"/>
                    <a:gd name="connsiteX2" fmla="*/ 8167 w 10000"/>
                    <a:gd name="connsiteY2" fmla="*/ 10000 h 10000"/>
                    <a:gd name="connsiteX3" fmla="*/ 8027 w 10000"/>
                    <a:gd name="connsiteY3" fmla="*/ 9943 h 10000"/>
                    <a:gd name="connsiteX4" fmla="*/ 7833 w 10000"/>
                    <a:gd name="connsiteY4" fmla="*/ 9943 h 10000"/>
                    <a:gd name="connsiteX5" fmla="*/ 7611 w 10000"/>
                    <a:gd name="connsiteY5" fmla="*/ 9943 h 10000"/>
                    <a:gd name="connsiteX6" fmla="*/ 7362 w 10000"/>
                    <a:gd name="connsiteY6" fmla="*/ 9886 h 10000"/>
                    <a:gd name="connsiteX7" fmla="*/ 7166 w 10000"/>
                    <a:gd name="connsiteY7" fmla="*/ 9851 h 10000"/>
                    <a:gd name="connsiteX8" fmla="*/ 6944 w 10000"/>
                    <a:gd name="connsiteY8" fmla="*/ 9851 h 10000"/>
                    <a:gd name="connsiteX9" fmla="*/ 6695 w 10000"/>
                    <a:gd name="connsiteY9" fmla="*/ 9851 h 10000"/>
                    <a:gd name="connsiteX10" fmla="*/ 6500 w 10000"/>
                    <a:gd name="connsiteY10" fmla="*/ 9810 h 10000"/>
                    <a:gd name="connsiteX11" fmla="*/ 6361 w 10000"/>
                    <a:gd name="connsiteY11" fmla="*/ 9771 h 10000"/>
                    <a:gd name="connsiteX12" fmla="*/ 6166 w 10000"/>
                    <a:gd name="connsiteY12" fmla="*/ 9771 h 10000"/>
                    <a:gd name="connsiteX13" fmla="*/ 6028 w 10000"/>
                    <a:gd name="connsiteY13" fmla="*/ 9754 h 10000"/>
                    <a:gd name="connsiteX14" fmla="*/ 5917 w 10000"/>
                    <a:gd name="connsiteY14" fmla="*/ 9711 h 10000"/>
                    <a:gd name="connsiteX15" fmla="*/ 5694 w 10000"/>
                    <a:gd name="connsiteY15" fmla="*/ 9711 h 10000"/>
                    <a:gd name="connsiteX16" fmla="*/ 5584 w 10000"/>
                    <a:gd name="connsiteY16" fmla="*/ 9754 h 10000"/>
                    <a:gd name="connsiteX17" fmla="*/ 5499 w 10000"/>
                    <a:gd name="connsiteY17" fmla="*/ 9677 h 10000"/>
                    <a:gd name="connsiteX18" fmla="*/ 5499 w 10000"/>
                    <a:gd name="connsiteY18" fmla="*/ 9616 h 10000"/>
                    <a:gd name="connsiteX19" fmla="*/ 5499 w 10000"/>
                    <a:gd name="connsiteY19" fmla="*/ 9482 h 10000"/>
                    <a:gd name="connsiteX20" fmla="*/ 5499 w 10000"/>
                    <a:gd name="connsiteY20" fmla="*/ 9482 h 10000"/>
                    <a:gd name="connsiteX21" fmla="*/ 5556 w 10000"/>
                    <a:gd name="connsiteY21" fmla="*/ 9407 h 10000"/>
                    <a:gd name="connsiteX22" fmla="*/ 5556 w 10000"/>
                    <a:gd name="connsiteY22" fmla="*/ 9407 h 10000"/>
                    <a:gd name="connsiteX23" fmla="*/ 5556 w 10000"/>
                    <a:gd name="connsiteY23" fmla="*/ 9296 h 10000"/>
                    <a:gd name="connsiteX24" fmla="*/ 5556 w 10000"/>
                    <a:gd name="connsiteY24" fmla="*/ 9161 h 10000"/>
                    <a:gd name="connsiteX25" fmla="*/ 5499 w 10000"/>
                    <a:gd name="connsiteY25" fmla="*/ 9031 h 10000"/>
                    <a:gd name="connsiteX26" fmla="*/ 5499 w 10000"/>
                    <a:gd name="connsiteY26" fmla="*/ 8949 h 10000"/>
                    <a:gd name="connsiteX27" fmla="*/ 5417 w 10000"/>
                    <a:gd name="connsiteY27" fmla="*/ 8854 h 10000"/>
                    <a:gd name="connsiteX28" fmla="*/ 5361 w 10000"/>
                    <a:gd name="connsiteY28" fmla="*/ 8758 h 10000"/>
                    <a:gd name="connsiteX29" fmla="*/ 5223 w 10000"/>
                    <a:gd name="connsiteY29" fmla="*/ 8666 h 10000"/>
                    <a:gd name="connsiteX30" fmla="*/ 5083 w 10000"/>
                    <a:gd name="connsiteY30" fmla="*/ 8530 h 10000"/>
                    <a:gd name="connsiteX31" fmla="*/ 4917 w 10000"/>
                    <a:gd name="connsiteY31" fmla="*/ 8433 h 10000"/>
                    <a:gd name="connsiteX32" fmla="*/ 4834 w 10000"/>
                    <a:gd name="connsiteY32" fmla="*/ 8263 h 10000"/>
                    <a:gd name="connsiteX33" fmla="*/ 4694 w 10000"/>
                    <a:gd name="connsiteY33" fmla="*/ 8132 h 10000"/>
                    <a:gd name="connsiteX34" fmla="*/ 4583 w 10000"/>
                    <a:gd name="connsiteY34" fmla="*/ 8074 h 10000"/>
                    <a:gd name="connsiteX35" fmla="*/ 4361 w 10000"/>
                    <a:gd name="connsiteY35" fmla="*/ 8032 h 10000"/>
                    <a:gd name="connsiteX36" fmla="*/ 4306 w 10000"/>
                    <a:gd name="connsiteY36" fmla="*/ 7977 h 10000"/>
                    <a:gd name="connsiteX37" fmla="*/ 4306 w 10000"/>
                    <a:gd name="connsiteY37" fmla="*/ 7881 h 10000"/>
                    <a:gd name="connsiteX38" fmla="*/ 4306 w 10000"/>
                    <a:gd name="connsiteY38" fmla="*/ 7807 h 10000"/>
                    <a:gd name="connsiteX39" fmla="*/ 4306 w 10000"/>
                    <a:gd name="connsiteY39" fmla="*/ 7751 h 10000"/>
                    <a:gd name="connsiteX40" fmla="*/ 4306 w 10000"/>
                    <a:gd name="connsiteY40" fmla="*/ 7751 h 10000"/>
                    <a:gd name="connsiteX41" fmla="*/ 4250 w 10000"/>
                    <a:gd name="connsiteY41" fmla="*/ 7674 h 10000"/>
                    <a:gd name="connsiteX42" fmla="*/ 4250 w 10000"/>
                    <a:gd name="connsiteY42" fmla="*/ 7651 h 10000"/>
                    <a:gd name="connsiteX43" fmla="*/ 4250 w 10000"/>
                    <a:gd name="connsiteY43" fmla="*/ 7651 h 10000"/>
                    <a:gd name="connsiteX44" fmla="*/ 4167 w 10000"/>
                    <a:gd name="connsiteY44" fmla="*/ 7613 h 10000"/>
                    <a:gd name="connsiteX45" fmla="*/ 4055 w 10000"/>
                    <a:gd name="connsiteY45" fmla="*/ 7573 h 10000"/>
                    <a:gd name="connsiteX46" fmla="*/ 3972 w 10000"/>
                    <a:gd name="connsiteY46" fmla="*/ 7613 h 10000"/>
                    <a:gd name="connsiteX47" fmla="*/ 3888 w 10000"/>
                    <a:gd name="connsiteY47" fmla="*/ 7651 h 10000"/>
                    <a:gd name="connsiteX48" fmla="*/ 3833 w 10000"/>
                    <a:gd name="connsiteY48" fmla="*/ 7573 h 10000"/>
                    <a:gd name="connsiteX49" fmla="*/ 3556 w 10000"/>
                    <a:gd name="connsiteY49" fmla="*/ 7424 h 10000"/>
                    <a:gd name="connsiteX50" fmla="*/ 3361 w 10000"/>
                    <a:gd name="connsiteY50" fmla="*/ 7310 h 10000"/>
                    <a:gd name="connsiteX51" fmla="*/ 3361 w 10000"/>
                    <a:gd name="connsiteY51" fmla="*/ 7251 h 10000"/>
                    <a:gd name="connsiteX52" fmla="*/ 3250 w 10000"/>
                    <a:gd name="connsiteY52" fmla="*/ 7192 h 10000"/>
                    <a:gd name="connsiteX53" fmla="*/ 3111 w 10000"/>
                    <a:gd name="connsiteY53" fmla="*/ 7083 h 10000"/>
                    <a:gd name="connsiteX54" fmla="*/ 2971 w 10000"/>
                    <a:gd name="connsiteY54" fmla="*/ 6969 h 10000"/>
                    <a:gd name="connsiteX55" fmla="*/ 2834 w 10000"/>
                    <a:gd name="connsiteY55" fmla="*/ 6928 h 10000"/>
                    <a:gd name="connsiteX56" fmla="*/ 2722 w 10000"/>
                    <a:gd name="connsiteY56" fmla="*/ 6928 h 10000"/>
                    <a:gd name="connsiteX57" fmla="*/ 2639 w 10000"/>
                    <a:gd name="connsiteY57" fmla="*/ 6928 h 10000"/>
                    <a:gd name="connsiteX58" fmla="*/ 2500 w 10000"/>
                    <a:gd name="connsiteY58" fmla="*/ 6850 h 10000"/>
                    <a:gd name="connsiteX59" fmla="*/ 2305 w 10000"/>
                    <a:gd name="connsiteY59" fmla="*/ 6716 h 10000"/>
                    <a:gd name="connsiteX60" fmla="*/ 2166 w 10000"/>
                    <a:gd name="connsiteY60" fmla="*/ 6661 h 10000"/>
                    <a:gd name="connsiteX61" fmla="*/ 1973 w 10000"/>
                    <a:gd name="connsiteY61" fmla="*/ 6619 h 10000"/>
                    <a:gd name="connsiteX62" fmla="*/ 1833 w 10000"/>
                    <a:gd name="connsiteY62" fmla="*/ 6567 h 10000"/>
                    <a:gd name="connsiteX63" fmla="*/ 1778 w 10000"/>
                    <a:gd name="connsiteY63" fmla="*/ 6490 h 10000"/>
                    <a:gd name="connsiteX64" fmla="*/ 1778 w 10000"/>
                    <a:gd name="connsiteY64" fmla="*/ 6392 h 10000"/>
                    <a:gd name="connsiteX65" fmla="*/ 1833 w 10000"/>
                    <a:gd name="connsiteY65" fmla="*/ 6372 h 10000"/>
                    <a:gd name="connsiteX66" fmla="*/ 1833 w 10000"/>
                    <a:gd name="connsiteY66" fmla="*/ 6259 h 10000"/>
                    <a:gd name="connsiteX67" fmla="*/ 1833 w 10000"/>
                    <a:gd name="connsiteY67" fmla="*/ 6165 h 10000"/>
                    <a:gd name="connsiteX68" fmla="*/ 1833 w 10000"/>
                    <a:gd name="connsiteY68" fmla="*/ 6107 h 10000"/>
                    <a:gd name="connsiteX69" fmla="*/ 1916 w 10000"/>
                    <a:gd name="connsiteY69" fmla="*/ 6011 h 10000"/>
                    <a:gd name="connsiteX70" fmla="*/ 1973 w 10000"/>
                    <a:gd name="connsiteY70" fmla="*/ 5934 h 10000"/>
                    <a:gd name="connsiteX71" fmla="*/ 1973 w 10000"/>
                    <a:gd name="connsiteY71" fmla="*/ 5880 h 10000"/>
                    <a:gd name="connsiteX72" fmla="*/ 1916 w 10000"/>
                    <a:gd name="connsiteY72" fmla="*/ 5802 h 10000"/>
                    <a:gd name="connsiteX73" fmla="*/ 1833 w 10000"/>
                    <a:gd name="connsiteY73" fmla="*/ 5702 h 10000"/>
                    <a:gd name="connsiteX74" fmla="*/ 1723 w 10000"/>
                    <a:gd name="connsiteY74" fmla="*/ 5670 h 10000"/>
                    <a:gd name="connsiteX75" fmla="*/ 1723 w 10000"/>
                    <a:gd name="connsiteY75" fmla="*/ 5610 h 10000"/>
                    <a:gd name="connsiteX76" fmla="*/ 1778 w 10000"/>
                    <a:gd name="connsiteY76" fmla="*/ 5518 h 10000"/>
                    <a:gd name="connsiteX77" fmla="*/ 1667 w 10000"/>
                    <a:gd name="connsiteY77" fmla="*/ 5380 h 10000"/>
                    <a:gd name="connsiteX78" fmla="*/ 1583 w 10000"/>
                    <a:gd name="connsiteY78" fmla="*/ 5286 h 10000"/>
                    <a:gd name="connsiteX79" fmla="*/ 1583 w 10000"/>
                    <a:gd name="connsiteY79" fmla="*/ 5191 h 10000"/>
                    <a:gd name="connsiteX80" fmla="*/ 1528 w 10000"/>
                    <a:gd name="connsiteY80" fmla="*/ 5094 h 10000"/>
                    <a:gd name="connsiteX81" fmla="*/ 1444 w 10000"/>
                    <a:gd name="connsiteY81" fmla="*/ 5020 h 10000"/>
                    <a:gd name="connsiteX82" fmla="*/ 1389 w 10000"/>
                    <a:gd name="connsiteY82" fmla="*/ 4887 h 10000"/>
                    <a:gd name="connsiteX83" fmla="*/ 1249 w 10000"/>
                    <a:gd name="connsiteY83" fmla="*/ 4731 h 10000"/>
                    <a:gd name="connsiteX84" fmla="*/ 1194 w 10000"/>
                    <a:gd name="connsiteY84" fmla="*/ 4657 h 10000"/>
                    <a:gd name="connsiteX85" fmla="*/ 1111 w 10000"/>
                    <a:gd name="connsiteY85" fmla="*/ 4520 h 10000"/>
                    <a:gd name="connsiteX86" fmla="*/ 1111 w 10000"/>
                    <a:gd name="connsiteY86" fmla="*/ 4465 h 10000"/>
                    <a:gd name="connsiteX87" fmla="*/ 1055 w 10000"/>
                    <a:gd name="connsiteY87" fmla="*/ 4392 h 10000"/>
                    <a:gd name="connsiteX88" fmla="*/ 1000 w 10000"/>
                    <a:gd name="connsiteY88" fmla="*/ 4290 h 10000"/>
                    <a:gd name="connsiteX89" fmla="*/ 972 w 10000"/>
                    <a:gd name="connsiteY89" fmla="*/ 4239 h 10000"/>
                    <a:gd name="connsiteX90" fmla="*/ 861 w 10000"/>
                    <a:gd name="connsiteY90" fmla="*/ 4144 h 10000"/>
                    <a:gd name="connsiteX91" fmla="*/ 861 w 10000"/>
                    <a:gd name="connsiteY91" fmla="*/ 4063 h 10000"/>
                    <a:gd name="connsiteX92" fmla="*/ 917 w 10000"/>
                    <a:gd name="connsiteY92" fmla="*/ 3973 h 10000"/>
                    <a:gd name="connsiteX93" fmla="*/ 972 w 10000"/>
                    <a:gd name="connsiteY93" fmla="*/ 3914 h 10000"/>
                    <a:gd name="connsiteX94" fmla="*/ 1000 w 10000"/>
                    <a:gd name="connsiteY94" fmla="*/ 3914 h 10000"/>
                    <a:gd name="connsiteX95" fmla="*/ 1055 w 10000"/>
                    <a:gd name="connsiteY95" fmla="*/ 3834 h 10000"/>
                    <a:gd name="connsiteX96" fmla="*/ 1167 w 10000"/>
                    <a:gd name="connsiteY96" fmla="*/ 3834 h 10000"/>
                    <a:gd name="connsiteX97" fmla="*/ 1167 w 10000"/>
                    <a:gd name="connsiteY97" fmla="*/ 3834 h 10000"/>
                    <a:gd name="connsiteX98" fmla="*/ 1194 w 10000"/>
                    <a:gd name="connsiteY98" fmla="*/ 3739 h 10000"/>
                    <a:gd name="connsiteX99" fmla="*/ 1194 w 10000"/>
                    <a:gd name="connsiteY99" fmla="*/ 3687 h 10000"/>
                    <a:gd name="connsiteX100" fmla="*/ 1249 w 10000"/>
                    <a:gd name="connsiteY100" fmla="*/ 3646 h 10000"/>
                    <a:gd name="connsiteX101" fmla="*/ 1194 w 10000"/>
                    <a:gd name="connsiteY101" fmla="*/ 3571 h 10000"/>
                    <a:gd name="connsiteX102" fmla="*/ 1194 w 10000"/>
                    <a:gd name="connsiteY102" fmla="*/ 3549 h 10000"/>
                    <a:gd name="connsiteX103" fmla="*/ 1167 w 10000"/>
                    <a:gd name="connsiteY103" fmla="*/ 3511 h 10000"/>
                    <a:gd name="connsiteX104" fmla="*/ 1167 w 10000"/>
                    <a:gd name="connsiteY104" fmla="*/ 3457 h 10000"/>
                    <a:gd name="connsiteX105" fmla="*/ 1000 w 10000"/>
                    <a:gd name="connsiteY105" fmla="*/ 3378 h 10000"/>
                    <a:gd name="connsiteX106" fmla="*/ 861 w 10000"/>
                    <a:gd name="connsiteY106" fmla="*/ 3336 h 10000"/>
                    <a:gd name="connsiteX107" fmla="*/ 833 w 10000"/>
                    <a:gd name="connsiteY107" fmla="*/ 3282 h 10000"/>
                    <a:gd name="connsiteX108" fmla="*/ 777 w 10000"/>
                    <a:gd name="connsiteY108" fmla="*/ 3225 h 10000"/>
                    <a:gd name="connsiteX109" fmla="*/ 722 w 10000"/>
                    <a:gd name="connsiteY109" fmla="*/ 3150 h 10000"/>
                    <a:gd name="connsiteX110" fmla="*/ 722 w 10000"/>
                    <a:gd name="connsiteY110" fmla="*/ 2920 h 10000"/>
                    <a:gd name="connsiteX111" fmla="*/ 722 w 10000"/>
                    <a:gd name="connsiteY111" fmla="*/ 2821 h 10000"/>
                    <a:gd name="connsiteX112" fmla="*/ 777 w 10000"/>
                    <a:gd name="connsiteY112" fmla="*/ 2729 h 10000"/>
                    <a:gd name="connsiteX113" fmla="*/ 777 w 10000"/>
                    <a:gd name="connsiteY113" fmla="*/ 2635 h 10000"/>
                    <a:gd name="connsiteX114" fmla="*/ 777 w 10000"/>
                    <a:gd name="connsiteY114" fmla="*/ 2516 h 10000"/>
                    <a:gd name="connsiteX115" fmla="*/ 777 w 10000"/>
                    <a:gd name="connsiteY115" fmla="*/ 2464 h 10000"/>
                    <a:gd name="connsiteX116" fmla="*/ 833 w 10000"/>
                    <a:gd name="connsiteY116" fmla="*/ 2405 h 10000"/>
                    <a:gd name="connsiteX117" fmla="*/ 917 w 10000"/>
                    <a:gd name="connsiteY117" fmla="*/ 2464 h 10000"/>
                    <a:gd name="connsiteX118" fmla="*/ 972 w 10000"/>
                    <a:gd name="connsiteY118" fmla="*/ 2516 h 10000"/>
                    <a:gd name="connsiteX119" fmla="*/ 972 w 10000"/>
                    <a:gd name="connsiteY119" fmla="*/ 2596 h 10000"/>
                    <a:gd name="connsiteX120" fmla="*/ 1000 w 10000"/>
                    <a:gd name="connsiteY120" fmla="*/ 2635 h 10000"/>
                    <a:gd name="connsiteX121" fmla="*/ 1111 w 10000"/>
                    <a:gd name="connsiteY121" fmla="*/ 2690 h 10000"/>
                    <a:gd name="connsiteX122" fmla="*/ 1111 w 10000"/>
                    <a:gd name="connsiteY122" fmla="*/ 2749 h 10000"/>
                    <a:gd name="connsiteX123" fmla="*/ 1167 w 10000"/>
                    <a:gd name="connsiteY123" fmla="*/ 2786 h 10000"/>
                    <a:gd name="connsiteX124" fmla="*/ 1194 w 10000"/>
                    <a:gd name="connsiteY124" fmla="*/ 2729 h 10000"/>
                    <a:gd name="connsiteX125" fmla="*/ 1167 w 10000"/>
                    <a:gd name="connsiteY125" fmla="*/ 2656 h 10000"/>
                    <a:gd name="connsiteX126" fmla="*/ 1167 w 10000"/>
                    <a:gd name="connsiteY126" fmla="*/ 2557 h 10000"/>
                    <a:gd name="connsiteX127" fmla="*/ 1167 w 10000"/>
                    <a:gd name="connsiteY127" fmla="*/ 2499 h 10000"/>
                    <a:gd name="connsiteX128" fmla="*/ 1167 w 10000"/>
                    <a:gd name="connsiteY128" fmla="*/ 2423 h 10000"/>
                    <a:gd name="connsiteX129" fmla="*/ 1194 w 10000"/>
                    <a:gd name="connsiteY129" fmla="*/ 2366 h 10000"/>
                    <a:gd name="connsiteX130" fmla="*/ 1305 w 10000"/>
                    <a:gd name="connsiteY130" fmla="*/ 2288 h 10000"/>
                    <a:gd name="connsiteX131" fmla="*/ 1444 w 10000"/>
                    <a:gd name="connsiteY131" fmla="*/ 2232 h 10000"/>
                    <a:gd name="connsiteX132" fmla="*/ 1499 w 10000"/>
                    <a:gd name="connsiteY132" fmla="*/ 2179 h 10000"/>
                    <a:gd name="connsiteX133" fmla="*/ 1444 w 10000"/>
                    <a:gd name="connsiteY133" fmla="*/ 2061 h 10000"/>
                    <a:gd name="connsiteX134" fmla="*/ 1305 w 10000"/>
                    <a:gd name="connsiteY134" fmla="*/ 2002 h 10000"/>
                    <a:gd name="connsiteX135" fmla="*/ 1167 w 10000"/>
                    <a:gd name="connsiteY135" fmla="*/ 2002 h 10000"/>
                    <a:gd name="connsiteX136" fmla="*/ 1111 w 10000"/>
                    <a:gd name="connsiteY136" fmla="*/ 1967 h 10000"/>
                    <a:gd name="connsiteX137" fmla="*/ 1055 w 10000"/>
                    <a:gd name="connsiteY137" fmla="*/ 1967 h 10000"/>
                    <a:gd name="connsiteX138" fmla="*/ 972 w 10000"/>
                    <a:gd name="connsiteY138" fmla="*/ 2043 h 10000"/>
                    <a:gd name="connsiteX139" fmla="*/ 972 w 10000"/>
                    <a:gd name="connsiteY139" fmla="*/ 2098 h 10000"/>
                    <a:gd name="connsiteX140" fmla="*/ 917 w 10000"/>
                    <a:gd name="connsiteY140" fmla="*/ 2138 h 10000"/>
                    <a:gd name="connsiteX141" fmla="*/ 917 w 10000"/>
                    <a:gd name="connsiteY141" fmla="*/ 2196 h 10000"/>
                    <a:gd name="connsiteX142" fmla="*/ 917 w 10000"/>
                    <a:gd name="connsiteY142" fmla="*/ 2196 h 10000"/>
                    <a:gd name="connsiteX143" fmla="*/ 917 w 10000"/>
                    <a:gd name="connsiteY143" fmla="*/ 2232 h 10000"/>
                    <a:gd name="connsiteX144" fmla="*/ 861 w 10000"/>
                    <a:gd name="connsiteY144" fmla="*/ 2272 h 10000"/>
                    <a:gd name="connsiteX145" fmla="*/ 861 w 10000"/>
                    <a:gd name="connsiteY145" fmla="*/ 2272 h 10000"/>
                    <a:gd name="connsiteX146" fmla="*/ 833 w 10000"/>
                    <a:gd name="connsiteY146" fmla="*/ 2232 h 10000"/>
                    <a:gd name="connsiteX147" fmla="*/ 777 w 10000"/>
                    <a:gd name="connsiteY147" fmla="*/ 2232 h 10000"/>
                    <a:gd name="connsiteX148" fmla="*/ 667 w 10000"/>
                    <a:gd name="connsiteY148" fmla="*/ 2138 h 10000"/>
                    <a:gd name="connsiteX149" fmla="*/ 527 w 10000"/>
                    <a:gd name="connsiteY149" fmla="*/ 2098 h 10000"/>
                    <a:gd name="connsiteX150" fmla="*/ 500 w 10000"/>
                    <a:gd name="connsiteY150" fmla="*/ 2043 h 10000"/>
                    <a:gd name="connsiteX151" fmla="*/ 444 w 10000"/>
                    <a:gd name="connsiteY151" fmla="*/ 1967 h 10000"/>
                    <a:gd name="connsiteX152" fmla="*/ 388 w 10000"/>
                    <a:gd name="connsiteY152" fmla="*/ 1911 h 10000"/>
                    <a:gd name="connsiteX153" fmla="*/ 388 w 10000"/>
                    <a:gd name="connsiteY153" fmla="*/ 1815 h 10000"/>
                    <a:gd name="connsiteX154" fmla="*/ 500 w 10000"/>
                    <a:gd name="connsiteY154" fmla="*/ 1738 h 10000"/>
                    <a:gd name="connsiteX155" fmla="*/ 500 w 10000"/>
                    <a:gd name="connsiteY155" fmla="*/ 1644 h 10000"/>
                    <a:gd name="connsiteX156" fmla="*/ 444 w 10000"/>
                    <a:gd name="connsiteY156" fmla="*/ 1545 h 10000"/>
                    <a:gd name="connsiteX157" fmla="*/ 388 w 10000"/>
                    <a:gd name="connsiteY157" fmla="*/ 1508 h 10000"/>
                    <a:gd name="connsiteX158" fmla="*/ 333 w 10000"/>
                    <a:gd name="connsiteY158" fmla="*/ 1415 h 10000"/>
                    <a:gd name="connsiteX159" fmla="*/ 306 w 10000"/>
                    <a:gd name="connsiteY159" fmla="*/ 1355 h 10000"/>
                    <a:gd name="connsiteX160" fmla="*/ 251 w 10000"/>
                    <a:gd name="connsiteY160" fmla="*/ 1316 h 10000"/>
                    <a:gd name="connsiteX161" fmla="*/ 251 w 10000"/>
                    <a:gd name="connsiteY161" fmla="*/ 1219 h 10000"/>
                    <a:gd name="connsiteX162" fmla="*/ 194 w 10000"/>
                    <a:gd name="connsiteY162" fmla="*/ 1181 h 10000"/>
                    <a:gd name="connsiteX163" fmla="*/ 138 w 10000"/>
                    <a:gd name="connsiteY163" fmla="*/ 1129 h 10000"/>
                    <a:gd name="connsiteX164" fmla="*/ 111 w 10000"/>
                    <a:gd name="connsiteY164" fmla="*/ 1048 h 10000"/>
                    <a:gd name="connsiteX165" fmla="*/ 111 w 10000"/>
                    <a:gd name="connsiteY165" fmla="*/ 1011 h 10000"/>
                    <a:gd name="connsiteX166" fmla="*/ 55 w 10000"/>
                    <a:gd name="connsiteY166" fmla="*/ 956 h 10000"/>
                    <a:gd name="connsiteX167" fmla="*/ 0 w 10000"/>
                    <a:gd name="connsiteY167" fmla="*/ 881 h 10000"/>
                    <a:gd name="connsiteX168" fmla="*/ 0 w 10000"/>
                    <a:gd name="connsiteY168" fmla="*/ 821 h 10000"/>
                    <a:gd name="connsiteX169" fmla="*/ 0 w 10000"/>
                    <a:gd name="connsiteY169" fmla="*/ 763 h 10000"/>
                    <a:gd name="connsiteX170" fmla="*/ 55 w 10000"/>
                    <a:gd name="connsiteY170" fmla="*/ 689 h 10000"/>
                    <a:gd name="connsiteX171" fmla="*/ 55 w 10000"/>
                    <a:gd name="connsiteY171" fmla="*/ 592 h 10000"/>
                    <a:gd name="connsiteX172" fmla="*/ 111 w 10000"/>
                    <a:gd name="connsiteY172" fmla="*/ 536 h 10000"/>
                    <a:gd name="connsiteX173" fmla="*/ 138 w 10000"/>
                    <a:gd name="connsiteY173" fmla="*/ 419 h 10000"/>
                    <a:gd name="connsiteX174" fmla="*/ 138 w 10000"/>
                    <a:gd name="connsiteY174" fmla="*/ 304 h 10000"/>
                    <a:gd name="connsiteX175" fmla="*/ 138 w 10000"/>
                    <a:gd name="connsiteY175" fmla="*/ 231 h 10000"/>
                    <a:gd name="connsiteX176" fmla="*/ 138 w 10000"/>
                    <a:gd name="connsiteY176" fmla="*/ 60 h 10000"/>
                    <a:gd name="connsiteX177" fmla="*/ 194 w 10000"/>
                    <a:gd name="connsiteY177" fmla="*/ 0 h 10000"/>
                    <a:gd name="connsiteX178" fmla="*/ 6777 w 10000"/>
                    <a:gd name="connsiteY178" fmla="*/ 4290 h 10000"/>
                    <a:gd name="connsiteX179" fmla="*/ 7166 w 10000"/>
                    <a:gd name="connsiteY179" fmla="*/ 4789 h 10000"/>
                    <a:gd name="connsiteX180" fmla="*/ 7500 w 10000"/>
                    <a:gd name="connsiteY180" fmla="*/ 5155 h 10000"/>
                    <a:gd name="connsiteX181" fmla="*/ 7833 w 10000"/>
                    <a:gd name="connsiteY181" fmla="*/ 5518 h 10000"/>
                    <a:gd name="connsiteX182" fmla="*/ 8694 w 10000"/>
                    <a:gd name="connsiteY182" fmla="*/ 6435 h 10000"/>
                    <a:gd name="connsiteX183" fmla="*/ 8944 w 10000"/>
                    <a:gd name="connsiteY183" fmla="*/ 6716 h 10000"/>
                    <a:gd name="connsiteX184" fmla="*/ 9167 w 10000"/>
                    <a:gd name="connsiteY184" fmla="*/ 6969 h 10000"/>
                    <a:gd name="connsiteX185" fmla="*/ 9333 w 10000"/>
                    <a:gd name="connsiteY185" fmla="*/ 7118 h 10000"/>
                    <a:gd name="connsiteX186" fmla="*/ 9473 w 10000"/>
                    <a:gd name="connsiteY186" fmla="*/ 7251 h 10000"/>
                    <a:gd name="connsiteX187" fmla="*/ 9500 w 10000"/>
                    <a:gd name="connsiteY187" fmla="*/ 7346 h 10000"/>
                    <a:gd name="connsiteX188" fmla="*/ 9556 w 10000"/>
                    <a:gd name="connsiteY188" fmla="*/ 7424 h 10000"/>
                    <a:gd name="connsiteX189" fmla="*/ 9556 w 10000"/>
                    <a:gd name="connsiteY189" fmla="*/ 7539 h 10000"/>
                    <a:gd name="connsiteX190" fmla="*/ 9666 w 10000"/>
                    <a:gd name="connsiteY190" fmla="*/ 7751 h 10000"/>
                    <a:gd name="connsiteX191" fmla="*/ 9694 w 10000"/>
                    <a:gd name="connsiteY191" fmla="*/ 7843 h 10000"/>
                    <a:gd name="connsiteX192" fmla="*/ 9750 w 10000"/>
                    <a:gd name="connsiteY192" fmla="*/ 7900 h 10000"/>
                    <a:gd name="connsiteX193" fmla="*/ 9834 w 10000"/>
                    <a:gd name="connsiteY193" fmla="*/ 8016 h 10000"/>
                    <a:gd name="connsiteX194" fmla="*/ 9945 w 10000"/>
                    <a:gd name="connsiteY194" fmla="*/ 8074 h 10000"/>
                    <a:gd name="connsiteX195" fmla="*/ 10000 w 10000"/>
                    <a:gd name="connsiteY195" fmla="*/ 8168 h 10000"/>
                    <a:gd name="connsiteX196" fmla="*/ 10000 w 10000"/>
                    <a:gd name="connsiteY196" fmla="*/ 8242 h 10000"/>
                    <a:gd name="connsiteX197" fmla="*/ 10000 w 10000"/>
                    <a:gd name="connsiteY197" fmla="*/ 8303 h 10000"/>
                    <a:gd name="connsiteX198" fmla="*/ 9945 w 10000"/>
                    <a:gd name="connsiteY198" fmla="*/ 8341 h 10000"/>
                    <a:gd name="connsiteX199" fmla="*/ 9834 w 10000"/>
                    <a:gd name="connsiteY199" fmla="*/ 8357 h 10000"/>
                    <a:gd name="connsiteX200" fmla="*/ 9750 w 10000"/>
                    <a:gd name="connsiteY200" fmla="*/ 8398 h 10000"/>
                    <a:gd name="connsiteX201" fmla="*/ 9666 w 10000"/>
                    <a:gd name="connsiteY201" fmla="*/ 8433 h 10000"/>
                    <a:gd name="connsiteX202" fmla="*/ 9556 w 10000"/>
                    <a:gd name="connsiteY202" fmla="*/ 8491 h 10000"/>
                    <a:gd name="connsiteX203" fmla="*/ 9500 w 10000"/>
                    <a:gd name="connsiteY203" fmla="*/ 8569 h 10000"/>
                    <a:gd name="connsiteX204" fmla="*/ 9416 w 10000"/>
                    <a:gd name="connsiteY204" fmla="*/ 8569 h 10000"/>
                    <a:gd name="connsiteX205" fmla="*/ 9360 w 10000"/>
                    <a:gd name="connsiteY205" fmla="*/ 8626 h 10000"/>
                    <a:gd name="connsiteX206" fmla="*/ 9360 w 10000"/>
                    <a:gd name="connsiteY206" fmla="*/ 8703 h 10000"/>
                    <a:gd name="connsiteX207" fmla="*/ 9360 w 10000"/>
                    <a:gd name="connsiteY207" fmla="*/ 8798 h 10000"/>
                    <a:gd name="connsiteX208" fmla="*/ 9360 w 10000"/>
                    <a:gd name="connsiteY208" fmla="*/ 8854 h 10000"/>
                    <a:gd name="connsiteX209" fmla="*/ 9278 w 10000"/>
                    <a:gd name="connsiteY209" fmla="*/ 8930 h 10000"/>
                    <a:gd name="connsiteX210" fmla="*/ 9278 w 10000"/>
                    <a:gd name="connsiteY210" fmla="*/ 8990 h 10000"/>
                    <a:gd name="connsiteX211" fmla="*/ 9278 w 10000"/>
                    <a:gd name="connsiteY211" fmla="*/ 9031 h 10000"/>
                    <a:gd name="connsiteX212" fmla="*/ 9223 w 10000"/>
                    <a:gd name="connsiteY212" fmla="*/ 9066 h 10000"/>
                    <a:gd name="connsiteX213" fmla="*/ 9167 w 10000"/>
                    <a:gd name="connsiteY213" fmla="*/ 9084 h 10000"/>
                    <a:gd name="connsiteX214" fmla="*/ 9139 w 10000"/>
                    <a:gd name="connsiteY214" fmla="*/ 9119 h 10000"/>
                    <a:gd name="connsiteX215" fmla="*/ 9083 w 10000"/>
                    <a:gd name="connsiteY215" fmla="*/ 9161 h 10000"/>
                    <a:gd name="connsiteX216" fmla="*/ 9028 w 10000"/>
                    <a:gd name="connsiteY216" fmla="*/ 9180 h 10000"/>
                    <a:gd name="connsiteX217" fmla="*/ 8944 w 10000"/>
                    <a:gd name="connsiteY217" fmla="*/ 9218 h 10000"/>
                    <a:gd name="connsiteX218" fmla="*/ 8889 w 10000"/>
                    <a:gd name="connsiteY218" fmla="*/ 9258 h 10000"/>
                    <a:gd name="connsiteX219" fmla="*/ 8889 w 10000"/>
                    <a:gd name="connsiteY219" fmla="*/ 9296 h 10000"/>
                    <a:gd name="connsiteX220" fmla="*/ 8889 w 10000"/>
                    <a:gd name="connsiteY220" fmla="*/ 9315 h 10000"/>
                    <a:gd name="connsiteX221" fmla="*/ 8889 w 10000"/>
                    <a:gd name="connsiteY221" fmla="*/ 9351 h 10000"/>
                    <a:gd name="connsiteX222" fmla="*/ 8944 w 10000"/>
                    <a:gd name="connsiteY222" fmla="*/ 9389 h 10000"/>
                    <a:gd name="connsiteX223" fmla="*/ 8889 w 10000"/>
                    <a:gd name="connsiteY223" fmla="*/ 9448 h 10000"/>
                    <a:gd name="connsiteX224" fmla="*/ 8834 w 10000"/>
                    <a:gd name="connsiteY224" fmla="*/ 9521 h 10000"/>
                    <a:gd name="connsiteX225" fmla="*/ 8834 w 10000"/>
                    <a:gd name="connsiteY225" fmla="*/ 9545 h 10000"/>
                    <a:gd name="connsiteX226" fmla="*/ 8944 w 10000"/>
                    <a:gd name="connsiteY226" fmla="*/ 9581 h 10000"/>
                    <a:gd name="connsiteX227" fmla="*/ 8972 w 10000"/>
                    <a:gd name="connsiteY227" fmla="*/ 9656 h 10000"/>
                    <a:gd name="connsiteX228" fmla="*/ 9028 w 10000"/>
                    <a:gd name="connsiteY228" fmla="*/ 9677 h 10000"/>
                    <a:gd name="connsiteX229" fmla="*/ 9139 w 10000"/>
                    <a:gd name="connsiteY229" fmla="*/ 9711 h 10000"/>
                    <a:gd name="connsiteX230" fmla="*/ 9139 w 10000"/>
                    <a:gd name="connsiteY230" fmla="*/ 9754 h 10000"/>
                    <a:gd name="connsiteX231" fmla="*/ 9139 w 10000"/>
                    <a:gd name="connsiteY231" fmla="*/ 9771 h 10000"/>
                    <a:gd name="connsiteX232" fmla="*/ 9139 w 10000"/>
                    <a:gd name="connsiteY232" fmla="*/ 9810 h 10000"/>
                    <a:gd name="connsiteX233" fmla="*/ 9083 w 10000"/>
                    <a:gd name="connsiteY233" fmla="*/ 9886 h 10000"/>
                    <a:gd name="connsiteX234" fmla="*/ 9028 w 10000"/>
                    <a:gd name="connsiteY234" fmla="*/ 9905 h 10000"/>
                    <a:gd name="connsiteX235" fmla="*/ 8972 w 10000"/>
                    <a:gd name="connsiteY235" fmla="*/ 9943 h 10000"/>
                    <a:gd name="connsiteX236" fmla="*/ 8944 w 10000"/>
                    <a:gd name="connsiteY236" fmla="*/ 9985 h 10000"/>
                    <a:gd name="connsiteX237" fmla="*/ 8889 w 10000"/>
                    <a:gd name="connsiteY237" fmla="*/ 9985 h 10000"/>
                    <a:gd name="connsiteX238" fmla="*/ 8834 w 10000"/>
                    <a:gd name="connsiteY238" fmla="*/ 9943 h 10000"/>
                    <a:gd name="connsiteX239" fmla="*/ 8805 w 10000"/>
                    <a:gd name="connsiteY239" fmla="*/ 9943 h 10000"/>
                    <a:gd name="connsiteX240" fmla="*/ 8694 w 10000"/>
                    <a:gd name="connsiteY240" fmla="*/ 9943 h 10000"/>
                    <a:gd name="connsiteX241" fmla="*/ 8694 w 10000"/>
                    <a:gd name="connsiteY241" fmla="*/ 9985 h 10000"/>
                    <a:gd name="connsiteX242" fmla="*/ 8639 w 10000"/>
                    <a:gd name="connsiteY242" fmla="*/ 9985 h 10000"/>
                    <a:gd name="connsiteX243" fmla="*/ 8611 w 10000"/>
                    <a:gd name="connsiteY243" fmla="*/ 10000 h 10000"/>
                    <a:gd name="connsiteX244" fmla="*/ 8555 w 10000"/>
                    <a:gd name="connsiteY244" fmla="*/ 10000 h 10000"/>
                    <a:gd name="connsiteX0" fmla="*/ 8555 w 10000"/>
                    <a:gd name="connsiteY0" fmla="*/ 10000 h 10000"/>
                    <a:gd name="connsiteX1" fmla="*/ 8306 w 10000"/>
                    <a:gd name="connsiteY1" fmla="*/ 10000 h 10000"/>
                    <a:gd name="connsiteX2" fmla="*/ 8167 w 10000"/>
                    <a:gd name="connsiteY2" fmla="*/ 10000 h 10000"/>
                    <a:gd name="connsiteX3" fmla="*/ 8027 w 10000"/>
                    <a:gd name="connsiteY3" fmla="*/ 9943 h 10000"/>
                    <a:gd name="connsiteX4" fmla="*/ 7833 w 10000"/>
                    <a:gd name="connsiteY4" fmla="*/ 9943 h 10000"/>
                    <a:gd name="connsiteX5" fmla="*/ 7611 w 10000"/>
                    <a:gd name="connsiteY5" fmla="*/ 9943 h 10000"/>
                    <a:gd name="connsiteX6" fmla="*/ 7362 w 10000"/>
                    <a:gd name="connsiteY6" fmla="*/ 9886 h 10000"/>
                    <a:gd name="connsiteX7" fmla="*/ 7166 w 10000"/>
                    <a:gd name="connsiteY7" fmla="*/ 9851 h 10000"/>
                    <a:gd name="connsiteX8" fmla="*/ 6944 w 10000"/>
                    <a:gd name="connsiteY8" fmla="*/ 9851 h 10000"/>
                    <a:gd name="connsiteX9" fmla="*/ 6695 w 10000"/>
                    <a:gd name="connsiteY9" fmla="*/ 9851 h 10000"/>
                    <a:gd name="connsiteX10" fmla="*/ 6500 w 10000"/>
                    <a:gd name="connsiteY10" fmla="*/ 9810 h 10000"/>
                    <a:gd name="connsiteX11" fmla="*/ 6361 w 10000"/>
                    <a:gd name="connsiteY11" fmla="*/ 9771 h 10000"/>
                    <a:gd name="connsiteX12" fmla="*/ 6166 w 10000"/>
                    <a:gd name="connsiteY12" fmla="*/ 9771 h 10000"/>
                    <a:gd name="connsiteX13" fmla="*/ 6028 w 10000"/>
                    <a:gd name="connsiteY13" fmla="*/ 9754 h 10000"/>
                    <a:gd name="connsiteX14" fmla="*/ 5917 w 10000"/>
                    <a:gd name="connsiteY14" fmla="*/ 9711 h 10000"/>
                    <a:gd name="connsiteX15" fmla="*/ 5694 w 10000"/>
                    <a:gd name="connsiteY15" fmla="*/ 9711 h 10000"/>
                    <a:gd name="connsiteX16" fmla="*/ 5584 w 10000"/>
                    <a:gd name="connsiteY16" fmla="*/ 9754 h 10000"/>
                    <a:gd name="connsiteX17" fmla="*/ 5499 w 10000"/>
                    <a:gd name="connsiteY17" fmla="*/ 9677 h 10000"/>
                    <a:gd name="connsiteX18" fmla="*/ 5499 w 10000"/>
                    <a:gd name="connsiteY18" fmla="*/ 9616 h 10000"/>
                    <a:gd name="connsiteX19" fmla="*/ 5499 w 10000"/>
                    <a:gd name="connsiteY19" fmla="*/ 9482 h 10000"/>
                    <a:gd name="connsiteX20" fmla="*/ 5499 w 10000"/>
                    <a:gd name="connsiteY20" fmla="*/ 9482 h 10000"/>
                    <a:gd name="connsiteX21" fmla="*/ 5556 w 10000"/>
                    <a:gd name="connsiteY21" fmla="*/ 9407 h 10000"/>
                    <a:gd name="connsiteX22" fmla="*/ 5556 w 10000"/>
                    <a:gd name="connsiteY22" fmla="*/ 9407 h 10000"/>
                    <a:gd name="connsiteX23" fmla="*/ 5556 w 10000"/>
                    <a:gd name="connsiteY23" fmla="*/ 9296 h 10000"/>
                    <a:gd name="connsiteX24" fmla="*/ 5556 w 10000"/>
                    <a:gd name="connsiteY24" fmla="*/ 9161 h 10000"/>
                    <a:gd name="connsiteX25" fmla="*/ 5499 w 10000"/>
                    <a:gd name="connsiteY25" fmla="*/ 9031 h 10000"/>
                    <a:gd name="connsiteX26" fmla="*/ 5499 w 10000"/>
                    <a:gd name="connsiteY26" fmla="*/ 8949 h 10000"/>
                    <a:gd name="connsiteX27" fmla="*/ 5417 w 10000"/>
                    <a:gd name="connsiteY27" fmla="*/ 8854 h 10000"/>
                    <a:gd name="connsiteX28" fmla="*/ 5361 w 10000"/>
                    <a:gd name="connsiteY28" fmla="*/ 8758 h 10000"/>
                    <a:gd name="connsiteX29" fmla="*/ 5223 w 10000"/>
                    <a:gd name="connsiteY29" fmla="*/ 8666 h 10000"/>
                    <a:gd name="connsiteX30" fmla="*/ 5083 w 10000"/>
                    <a:gd name="connsiteY30" fmla="*/ 8530 h 10000"/>
                    <a:gd name="connsiteX31" fmla="*/ 4917 w 10000"/>
                    <a:gd name="connsiteY31" fmla="*/ 8433 h 10000"/>
                    <a:gd name="connsiteX32" fmla="*/ 4834 w 10000"/>
                    <a:gd name="connsiteY32" fmla="*/ 8263 h 10000"/>
                    <a:gd name="connsiteX33" fmla="*/ 4694 w 10000"/>
                    <a:gd name="connsiteY33" fmla="*/ 8132 h 10000"/>
                    <a:gd name="connsiteX34" fmla="*/ 4583 w 10000"/>
                    <a:gd name="connsiteY34" fmla="*/ 8074 h 10000"/>
                    <a:gd name="connsiteX35" fmla="*/ 4361 w 10000"/>
                    <a:gd name="connsiteY35" fmla="*/ 8032 h 10000"/>
                    <a:gd name="connsiteX36" fmla="*/ 4306 w 10000"/>
                    <a:gd name="connsiteY36" fmla="*/ 7977 h 10000"/>
                    <a:gd name="connsiteX37" fmla="*/ 4306 w 10000"/>
                    <a:gd name="connsiteY37" fmla="*/ 7881 h 10000"/>
                    <a:gd name="connsiteX38" fmla="*/ 4306 w 10000"/>
                    <a:gd name="connsiteY38" fmla="*/ 7807 h 10000"/>
                    <a:gd name="connsiteX39" fmla="*/ 4306 w 10000"/>
                    <a:gd name="connsiteY39" fmla="*/ 7751 h 10000"/>
                    <a:gd name="connsiteX40" fmla="*/ 4306 w 10000"/>
                    <a:gd name="connsiteY40" fmla="*/ 7751 h 10000"/>
                    <a:gd name="connsiteX41" fmla="*/ 4250 w 10000"/>
                    <a:gd name="connsiteY41" fmla="*/ 7674 h 10000"/>
                    <a:gd name="connsiteX42" fmla="*/ 4250 w 10000"/>
                    <a:gd name="connsiteY42" fmla="*/ 7651 h 10000"/>
                    <a:gd name="connsiteX43" fmla="*/ 4250 w 10000"/>
                    <a:gd name="connsiteY43" fmla="*/ 7651 h 10000"/>
                    <a:gd name="connsiteX44" fmla="*/ 4167 w 10000"/>
                    <a:gd name="connsiteY44" fmla="*/ 7613 h 10000"/>
                    <a:gd name="connsiteX45" fmla="*/ 4055 w 10000"/>
                    <a:gd name="connsiteY45" fmla="*/ 7573 h 10000"/>
                    <a:gd name="connsiteX46" fmla="*/ 3972 w 10000"/>
                    <a:gd name="connsiteY46" fmla="*/ 7613 h 10000"/>
                    <a:gd name="connsiteX47" fmla="*/ 3888 w 10000"/>
                    <a:gd name="connsiteY47" fmla="*/ 7651 h 10000"/>
                    <a:gd name="connsiteX48" fmla="*/ 3833 w 10000"/>
                    <a:gd name="connsiteY48" fmla="*/ 7573 h 10000"/>
                    <a:gd name="connsiteX49" fmla="*/ 3556 w 10000"/>
                    <a:gd name="connsiteY49" fmla="*/ 7424 h 10000"/>
                    <a:gd name="connsiteX50" fmla="*/ 3361 w 10000"/>
                    <a:gd name="connsiteY50" fmla="*/ 7310 h 10000"/>
                    <a:gd name="connsiteX51" fmla="*/ 3361 w 10000"/>
                    <a:gd name="connsiteY51" fmla="*/ 7251 h 10000"/>
                    <a:gd name="connsiteX52" fmla="*/ 3250 w 10000"/>
                    <a:gd name="connsiteY52" fmla="*/ 7192 h 10000"/>
                    <a:gd name="connsiteX53" fmla="*/ 3111 w 10000"/>
                    <a:gd name="connsiteY53" fmla="*/ 7083 h 10000"/>
                    <a:gd name="connsiteX54" fmla="*/ 2971 w 10000"/>
                    <a:gd name="connsiteY54" fmla="*/ 6969 h 10000"/>
                    <a:gd name="connsiteX55" fmla="*/ 2834 w 10000"/>
                    <a:gd name="connsiteY55" fmla="*/ 6928 h 10000"/>
                    <a:gd name="connsiteX56" fmla="*/ 2722 w 10000"/>
                    <a:gd name="connsiteY56" fmla="*/ 6928 h 10000"/>
                    <a:gd name="connsiteX57" fmla="*/ 2639 w 10000"/>
                    <a:gd name="connsiteY57" fmla="*/ 6928 h 10000"/>
                    <a:gd name="connsiteX58" fmla="*/ 2500 w 10000"/>
                    <a:gd name="connsiteY58" fmla="*/ 6850 h 10000"/>
                    <a:gd name="connsiteX59" fmla="*/ 2305 w 10000"/>
                    <a:gd name="connsiteY59" fmla="*/ 6716 h 10000"/>
                    <a:gd name="connsiteX60" fmla="*/ 2166 w 10000"/>
                    <a:gd name="connsiteY60" fmla="*/ 6661 h 10000"/>
                    <a:gd name="connsiteX61" fmla="*/ 1973 w 10000"/>
                    <a:gd name="connsiteY61" fmla="*/ 6619 h 10000"/>
                    <a:gd name="connsiteX62" fmla="*/ 1833 w 10000"/>
                    <a:gd name="connsiteY62" fmla="*/ 6567 h 10000"/>
                    <a:gd name="connsiteX63" fmla="*/ 1778 w 10000"/>
                    <a:gd name="connsiteY63" fmla="*/ 6490 h 10000"/>
                    <a:gd name="connsiteX64" fmla="*/ 1778 w 10000"/>
                    <a:gd name="connsiteY64" fmla="*/ 6392 h 10000"/>
                    <a:gd name="connsiteX65" fmla="*/ 1833 w 10000"/>
                    <a:gd name="connsiteY65" fmla="*/ 6372 h 10000"/>
                    <a:gd name="connsiteX66" fmla="*/ 1833 w 10000"/>
                    <a:gd name="connsiteY66" fmla="*/ 6259 h 10000"/>
                    <a:gd name="connsiteX67" fmla="*/ 1833 w 10000"/>
                    <a:gd name="connsiteY67" fmla="*/ 6165 h 10000"/>
                    <a:gd name="connsiteX68" fmla="*/ 1833 w 10000"/>
                    <a:gd name="connsiteY68" fmla="*/ 6107 h 10000"/>
                    <a:gd name="connsiteX69" fmla="*/ 1916 w 10000"/>
                    <a:gd name="connsiteY69" fmla="*/ 6011 h 10000"/>
                    <a:gd name="connsiteX70" fmla="*/ 1973 w 10000"/>
                    <a:gd name="connsiteY70" fmla="*/ 5934 h 10000"/>
                    <a:gd name="connsiteX71" fmla="*/ 1973 w 10000"/>
                    <a:gd name="connsiteY71" fmla="*/ 5880 h 10000"/>
                    <a:gd name="connsiteX72" fmla="*/ 1916 w 10000"/>
                    <a:gd name="connsiteY72" fmla="*/ 5802 h 10000"/>
                    <a:gd name="connsiteX73" fmla="*/ 1833 w 10000"/>
                    <a:gd name="connsiteY73" fmla="*/ 5702 h 10000"/>
                    <a:gd name="connsiteX74" fmla="*/ 1723 w 10000"/>
                    <a:gd name="connsiteY74" fmla="*/ 5670 h 10000"/>
                    <a:gd name="connsiteX75" fmla="*/ 1723 w 10000"/>
                    <a:gd name="connsiteY75" fmla="*/ 5610 h 10000"/>
                    <a:gd name="connsiteX76" fmla="*/ 1778 w 10000"/>
                    <a:gd name="connsiteY76" fmla="*/ 5518 h 10000"/>
                    <a:gd name="connsiteX77" fmla="*/ 1667 w 10000"/>
                    <a:gd name="connsiteY77" fmla="*/ 5380 h 10000"/>
                    <a:gd name="connsiteX78" fmla="*/ 1583 w 10000"/>
                    <a:gd name="connsiteY78" fmla="*/ 5286 h 10000"/>
                    <a:gd name="connsiteX79" fmla="*/ 1583 w 10000"/>
                    <a:gd name="connsiteY79" fmla="*/ 5191 h 10000"/>
                    <a:gd name="connsiteX80" fmla="*/ 1528 w 10000"/>
                    <a:gd name="connsiteY80" fmla="*/ 5094 h 10000"/>
                    <a:gd name="connsiteX81" fmla="*/ 1444 w 10000"/>
                    <a:gd name="connsiteY81" fmla="*/ 5020 h 10000"/>
                    <a:gd name="connsiteX82" fmla="*/ 1389 w 10000"/>
                    <a:gd name="connsiteY82" fmla="*/ 4887 h 10000"/>
                    <a:gd name="connsiteX83" fmla="*/ 1249 w 10000"/>
                    <a:gd name="connsiteY83" fmla="*/ 4731 h 10000"/>
                    <a:gd name="connsiteX84" fmla="*/ 1194 w 10000"/>
                    <a:gd name="connsiteY84" fmla="*/ 4657 h 10000"/>
                    <a:gd name="connsiteX85" fmla="*/ 1111 w 10000"/>
                    <a:gd name="connsiteY85" fmla="*/ 4520 h 10000"/>
                    <a:gd name="connsiteX86" fmla="*/ 1111 w 10000"/>
                    <a:gd name="connsiteY86" fmla="*/ 4465 h 10000"/>
                    <a:gd name="connsiteX87" fmla="*/ 1055 w 10000"/>
                    <a:gd name="connsiteY87" fmla="*/ 4392 h 10000"/>
                    <a:gd name="connsiteX88" fmla="*/ 1000 w 10000"/>
                    <a:gd name="connsiteY88" fmla="*/ 4290 h 10000"/>
                    <a:gd name="connsiteX89" fmla="*/ 972 w 10000"/>
                    <a:gd name="connsiteY89" fmla="*/ 4239 h 10000"/>
                    <a:gd name="connsiteX90" fmla="*/ 861 w 10000"/>
                    <a:gd name="connsiteY90" fmla="*/ 4144 h 10000"/>
                    <a:gd name="connsiteX91" fmla="*/ 861 w 10000"/>
                    <a:gd name="connsiteY91" fmla="*/ 4063 h 10000"/>
                    <a:gd name="connsiteX92" fmla="*/ 917 w 10000"/>
                    <a:gd name="connsiteY92" fmla="*/ 3973 h 10000"/>
                    <a:gd name="connsiteX93" fmla="*/ 972 w 10000"/>
                    <a:gd name="connsiteY93" fmla="*/ 3914 h 10000"/>
                    <a:gd name="connsiteX94" fmla="*/ 1000 w 10000"/>
                    <a:gd name="connsiteY94" fmla="*/ 3914 h 10000"/>
                    <a:gd name="connsiteX95" fmla="*/ 1055 w 10000"/>
                    <a:gd name="connsiteY95" fmla="*/ 3834 h 10000"/>
                    <a:gd name="connsiteX96" fmla="*/ 1167 w 10000"/>
                    <a:gd name="connsiteY96" fmla="*/ 3834 h 10000"/>
                    <a:gd name="connsiteX97" fmla="*/ 1167 w 10000"/>
                    <a:gd name="connsiteY97" fmla="*/ 3834 h 10000"/>
                    <a:gd name="connsiteX98" fmla="*/ 1194 w 10000"/>
                    <a:gd name="connsiteY98" fmla="*/ 3739 h 10000"/>
                    <a:gd name="connsiteX99" fmla="*/ 1194 w 10000"/>
                    <a:gd name="connsiteY99" fmla="*/ 3687 h 10000"/>
                    <a:gd name="connsiteX100" fmla="*/ 1249 w 10000"/>
                    <a:gd name="connsiteY100" fmla="*/ 3646 h 10000"/>
                    <a:gd name="connsiteX101" fmla="*/ 1194 w 10000"/>
                    <a:gd name="connsiteY101" fmla="*/ 3571 h 10000"/>
                    <a:gd name="connsiteX102" fmla="*/ 1194 w 10000"/>
                    <a:gd name="connsiteY102" fmla="*/ 3549 h 10000"/>
                    <a:gd name="connsiteX103" fmla="*/ 1167 w 10000"/>
                    <a:gd name="connsiteY103" fmla="*/ 3511 h 10000"/>
                    <a:gd name="connsiteX104" fmla="*/ 1167 w 10000"/>
                    <a:gd name="connsiteY104" fmla="*/ 3457 h 10000"/>
                    <a:gd name="connsiteX105" fmla="*/ 1000 w 10000"/>
                    <a:gd name="connsiteY105" fmla="*/ 3378 h 10000"/>
                    <a:gd name="connsiteX106" fmla="*/ 861 w 10000"/>
                    <a:gd name="connsiteY106" fmla="*/ 3336 h 10000"/>
                    <a:gd name="connsiteX107" fmla="*/ 833 w 10000"/>
                    <a:gd name="connsiteY107" fmla="*/ 3282 h 10000"/>
                    <a:gd name="connsiteX108" fmla="*/ 777 w 10000"/>
                    <a:gd name="connsiteY108" fmla="*/ 3225 h 10000"/>
                    <a:gd name="connsiteX109" fmla="*/ 722 w 10000"/>
                    <a:gd name="connsiteY109" fmla="*/ 3150 h 10000"/>
                    <a:gd name="connsiteX110" fmla="*/ 722 w 10000"/>
                    <a:gd name="connsiteY110" fmla="*/ 2920 h 10000"/>
                    <a:gd name="connsiteX111" fmla="*/ 722 w 10000"/>
                    <a:gd name="connsiteY111" fmla="*/ 2821 h 10000"/>
                    <a:gd name="connsiteX112" fmla="*/ 777 w 10000"/>
                    <a:gd name="connsiteY112" fmla="*/ 2729 h 10000"/>
                    <a:gd name="connsiteX113" fmla="*/ 777 w 10000"/>
                    <a:gd name="connsiteY113" fmla="*/ 2635 h 10000"/>
                    <a:gd name="connsiteX114" fmla="*/ 777 w 10000"/>
                    <a:gd name="connsiteY114" fmla="*/ 2516 h 10000"/>
                    <a:gd name="connsiteX115" fmla="*/ 777 w 10000"/>
                    <a:gd name="connsiteY115" fmla="*/ 2464 h 10000"/>
                    <a:gd name="connsiteX116" fmla="*/ 833 w 10000"/>
                    <a:gd name="connsiteY116" fmla="*/ 2405 h 10000"/>
                    <a:gd name="connsiteX117" fmla="*/ 917 w 10000"/>
                    <a:gd name="connsiteY117" fmla="*/ 2464 h 10000"/>
                    <a:gd name="connsiteX118" fmla="*/ 972 w 10000"/>
                    <a:gd name="connsiteY118" fmla="*/ 2516 h 10000"/>
                    <a:gd name="connsiteX119" fmla="*/ 972 w 10000"/>
                    <a:gd name="connsiteY119" fmla="*/ 2596 h 10000"/>
                    <a:gd name="connsiteX120" fmla="*/ 1000 w 10000"/>
                    <a:gd name="connsiteY120" fmla="*/ 2635 h 10000"/>
                    <a:gd name="connsiteX121" fmla="*/ 1111 w 10000"/>
                    <a:gd name="connsiteY121" fmla="*/ 2690 h 10000"/>
                    <a:gd name="connsiteX122" fmla="*/ 1111 w 10000"/>
                    <a:gd name="connsiteY122" fmla="*/ 2749 h 10000"/>
                    <a:gd name="connsiteX123" fmla="*/ 1167 w 10000"/>
                    <a:gd name="connsiteY123" fmla="*/ 2786 h 10000"/>
                    <a:gd name="connsiteX124" fmla="*/ 1194 w 10000"/>
                    <a:gd name="connsiteY124" fmla="*/ 2729 h 10000"/>
                    <a:gd name="connsiteX125" fmla="*/ 1167 w 10000"/>
                    <a:gd name="connsiteY125" fmla="*/ 2656 h 10000"/>
                    <a:gd name="connsiteX126" fmla="*/ 1167 w 10000"/>
                    <a:gd name="connsiteY126" fmla="*/ 2557 h 10000"/>
                    <a:gd name="connsiteX127" fmla="*/ 1167 w 10000"/>
                    <a:gd name="connsiteY127" fmla="*/ 2499 h 10000"/>
                    <a:gd name="connsiteX128" fmla="*/ 1167 w 10000"/>
                    <a:gd name="connsiteY128" fmla="*/ 2423 h 10000"/>
                    <a:gd name="connsiteX129" fmla="*/ 1194 w 10000"/>
                    <a:gd name="connsiteY129" fmla="*/ 2366 h 10000"/>
                    <a:gd name="connsiteX130" fmla="*/ 1305 w 10000"/>
                    <a:gd name="connsiteY130" fmla="*/ 2288 h 10000"/>
                    <a:gd name="connsiteX131" fmla="*/ 1444 w 10000"/>
                    <a:gd name="connsiteY131" fmla="*/ 2232 h 10000"/>
                    <a:gd name="connsiteX132" fmla="*/ 1499 w 10000"/>
                    <a:gd name="connsiteY132" fmla="*/ 2179 h 10000"/>
                    <a:gd name="connsiteX133" fmla="*/ 1444 w 10000"/>
                    <a:gd name="connsiteY133" fmla="*/ 2061 h 10000"/>
                    <a:gd name="connsiteX134" fmla="*/ 1305 w 10000"/>
                    <a:gd name="connsiteY134" fmla="*/ 2002 h 10000"/>
                    <a:gd name="connsiteX135" fmla="*/ 1167 w 10000"/>
                    <a:gd name="connsiteY135" fmla="*/ 2002 h 10000"/>
                    <a:gd name="connsiteX136" fmla="*/ 1111 w 10000"/>
                    <a:gd name="connsiteY136" fmla="*/ 1967 h 10000"/>
                    <a:gd name="connsiteX137" fmla="*/ 1055 w 10000"/>
                    <a:gd name="connsiteY137" fmla="*/ 1967 h 10000"/>
                    <a:gd name="connsiteX138" fmla="*/ 972 w 10000"/>
                    <a:gd name="connsiteY138" fmla="*/ 2043 h 10000"/>
                    <a:gd name="connsiteX139" fmla="*/ 972 w 10000"/>
                    <a:gd name="connsiteY139" fmla="*/ 2098 h 10000"/>
                    <a:gd name="connsiteX140" fmla="*/ 917 w 10000"/>
                    <a:gd name="connsiteY140" fmla="*/ 2138 h 10000"/>
                    <a:gd name="connsiteX141" fmla="*/ 917 w 10000"/>
                    <a:gd name="connsiteY141" fmla="*/ 2196 h 10000"/>
                    <a:gd name="connsiteX142" fmla="*/ 917 w 10000"/>
                    <a:gd name="connsiteY142" fmla="*/ 2196 h 10000"/>
                    <a:gd name="connsiteX143" fmla="*/ 917 w 10000"/>
                    <a:gd name="connsiteY143" fmla="*/ 2232 h 10000"/>
                    <a:gd name="connsiteX144" fmla="*/ 861 w 10000"/>
                    <a:gd name="connsiteY144" fmla="*/ 2272 h 10000"/>
                    <a:gd name="connsiteX145" fmla="*/ 861 w 10000"/>
                    <a:gd name="connsiteY145" fmla="*/ 2272 h 10000"/>
                    <a:gd name="connsiteX146" fmla="*/ 833 w 10000"/>
                    <a:gd name="connsiteY146" fmla="*/ 2232 h 10000"/>
                    <a:gd name="connsiteX147" fmla="*/ 777 w 10000"/>
                    <a:gd name="connsiteY147" fmla="*/ 2232 h 10000"/>
                    <a:gd name="connsiteX148" fmla="*/ 667 w 10000"/>
                    <a:gd name="connsiteY148" fmla="*/ 2138 h 10000"/>
                    <a:gd name="connsiteX149" fmla="*/ 527 w 10000"/>
                    <a:gd name="connsiteY149" fmla="*/ 2098 h 10000"/>
                    <a:gd name="connsiteX150" fmla="*/ 500 w 10000"/>
                    <a:gd name="connsiteY150" fmla="*/ 2043 h 10000"/>
                    <a:gd name="connsiteX151" fmla="*/ 444 w 10000"/>
                    <a:gd name="connsiteY151" fmla="*/ 1967 h 10000"/>
                    <a:gd name="connsiteX152" fmla="*/ 388 w 10000"/>
                    <a:gd name="connsiteY152" fmla="*/ 1911 h 10000"/>
                    <a:gd name="connsiteX153" fmla="*/ 388 w 10000"/>
                    <a:gd name="connsiteY153" fmla="*/ 1815 h 10000"/>
                    <a:gd name="connsiteX154" fmla="*/ 500 w 10000"/>
                    <a:gd name="connsiteY154" fmla="*/ 1738 h 10000"/>
                    <a:gd name="connsiteX155" fmla="*/ 500 w 10000"/>
                    <a:gd name="connsiteY155" fmla="*/ 1644 h 10000"/>
                    <a:gd name="connsiteX156" fmla="*/ 444 w 10000"/>
                    <a:gd name="connsiteY156" fmla="*/ 1545 h 10000"/>
                    <a:gd name="connsiteX157" fmla="*/ 388 w 10000"/>
                    <a:gd name="connsiteY157" fmla="*/ 1508 h 10000"/>
                    <a:gd name="connsiteX158" fmla="*/ 333 w 10000"/>
                    <a:gd name="connsiteY158" fmla="*/ 1415 h 10000"/>
                    <a:gd name="connsiteX159" fmla="*/ 306 w 10000"/>
                    <a:gd name="connsiteY159" fmla="*/ 1355 h 10000"/>
                    <a:gd name="connsiteX160" fmla="*/ 251 w 10000"/>
                    <a:gd name="connsiteY160" fmla="*/ 1316 h 10000"/>
                    <a:gd name="connsiteX161" fmla="*/ 251 w 10000"/>
                    <a:gd name="connsiteY161" fmla="*/ 1219 h 10000"/>
                    <a:gd name="connsiteX162" fmla="*/ 194 w 10000"/>
                    <a:gd name="connsiteY162" fmla="*/ 1181 h 10000"/>
                    <a:gd name="connsiteX163" fmla="*/ 138 w 10000"/>
                    <a:gd name="connsiteY163" fmla="*/ 1129 h 10000"/>
                    <a:gd name="connsiteX164" fmla="*/ 111 w 10000"/>
                    <a:gd name="connsiteY164" fmla="*/ 1048 h 10000"/>
                    <a:gd name="connsiteX165" fmla="*/ 111 w 10000"/>
                    <a:gd name="connsiteY165" fmla="*/ 1011 h 10000"/>
                    <a:gd name="connsiteX166" fmla="*/ 55 w 10000"/>
                    <a:gd name="connsiteY166" fmla="*/ 956 h 10000"/>
                    <a:gd name="connsiteX167" fmla="*/ 0 w 10000"/>
                    <a:gd name="connsiteY167" fmla="*/ 881 h 10000"/>
                    <a:gd name="connsiteX168" fmla="*/ 0 w 10000"/>
                    <a:gd name="connsiteY168" fmla="*/ 821 h 10000"/>
                    <a:gd name="connsiteX169" fmla="*/ 0 w 10000"/>
                    <a:gd name="connsiteY169" fmla="*/ 763 h 10000"/>
                    <a:gd name="connsiteX170" fmla="*/ 55 w 10000"/>
                    <a:gd name="connsiteY170" fmla="*/ 689 h 10000"/>
                    <a:gd name="connsiteX171" fmla="*/ 55 w 10000"/>
                    <a:gd name="connsiteY171" fmla="*/ 592 h 10000"/>
                    <a:gd name="connsiteX172" fmla="*/ 111 w 10000"/>
                    <a:gd name="connsiteY172" fmla="*/ 536 h 10000"/>
                    <a:gd name="connsiteX173" fmla="*/ 138 w 10000"/>
                    <a:gd name="connsiteY173" fmla="*/ 419 h 10000"/>
                    <a:gd name="connsiteX174" fmla="*/ 138 w 10000"/>
                    <a:gd name="connsiteY174" fmla="*/ 304 h 10000"/>
                    <a:gd name="connsiteX175" fmla="*/ 138 w 10000"/>
                    <a:gd name="connsiteY175" fmla="*/ 60 h 10000"/>
                    <a:gd name="connsiteX176" fmla="*/ 194 w 10000"/>
                    <a:gd name="connsiteY176" fmla="*/ 0 h 10000"/>
                    <a:gd name="connsiteX177" fmla="*/ 6777 w 10000"/>
                    <a:gd name="connsiteY177" fmla="*/ 4290 h 10000"/>
                    <a:gd name="connsiteX178" fmla="*/ 7166 w 10000"/>
                    <a:gd name="connsiteY178" fmla="*/ 4789 h 10000"/>
                    <a:gd name="connsiteX179" fmla="*/ 7500 w 10000"/>
                    <a:gd name="connsiteY179" fmla="*/ 5155 h 10000"/>
                    <a:gd name="connsiteX180" fmla="*/ 7833 w 10000"/>
                    <a:gd name="connsiteY180" fmla="*/ 5518 h 10000"/>
                    <a:gd name="connsiteX181" fmla="*/ 8694 w 10000"/>
                    <a:gd name="connsiteY181" fmla="*/ 6435 h 10000"/>
                    <a:gd name="connsiteX182" fmla="*/ 8944 w 10000"/>
                    <a:gd name="connsiteY182" fmla="*/ 6716 h 10000"/>
                    <a:gd name="connsiteX183" fmla="*/ 9167 w 10000"/>
                    <a:gd name="connsiteY183" fmla="*/ 6969 h 10000"/>
                    <a:gd name="connsiteX184" fmla="*/ 9333 w 10000"/>
                    <a:gd name="connsiteY184" fmla="*/ 7118 h 10000"/>
                    <a:gd name="connsiteX185" fmla="*/ 9473 w 10000"/>
                    <a:gd name="connsiteY185" fmla="*/ 7251 h 10000"/>
                    <a:gd name="connsiteX186" fmla="*/ 9500 w 10000"/>
                    <a:gd name="connsiteY186" fmla="*/ 7346 h 10000"/>
                    <a:gd name="connsiteX187" fmla="*/ 9556 w 10000"/>
                    <a:gd name="connsiteY187" fmla="*/ 7424 h 10000"/>
                    <a:gd name="connsiteX188" fmla="*/ 9556 w 10000"/>
                    <a:gd name="connsiteY188" fmla="*/ 7539 h 10000"/>
                    <a:gd name="connsiteX189" fmla="*/ 9666 w 10000"/>
                    <a:gd name="connsiteY189" fmla="*/ 7751 h 10000"/>
                    <a:gd name="connsiteX190" fmla="*/ 9694 w 10000"/>
                    <a:gd name="connsiteY190" fmla="*/ 7843 h 10000"/>
                    <a:gd name="connsiteX191" fmla="*/ 9750 w 10000"/>
                    <a:gd name="connsiteY191" fmla="*/ 7900 h 10000"/>
                    <a:gd name="connsiteX192" fmla="*/ 9834 w 10000"/>
                    <a:gd name="connsiteY192" fmla="*/ 8016 h 10000"/>
                    <a:gd name="connsiteX193" fmla="*/ 9945 w 10000"/>
                    <a:gd name="connsiteY193" fmla="*/ 8074 h 10000"/>
                    <a:gd name="connsiteX194" fmla="*/ 10000 w 10000"/>
                    <a:gd name="connsiteY194" fmla="*/ 8168 h 10000"/>
                    <a:gd name="connsiteX195" fmla="*/ 10000 w 10000"/>
                    <a:gd name="connsiteY195" fmla="*/ 8242 h 10000"/>
                    <a:gd name="connsiteX196" fmla="*/ 10000 w 10000"/>
                    <a:gd name="connsiteY196" fmla="*/ 8303 h 10000"/>
                    <a:gd name="connsiteX197" fmla="*/ 9945 w 10000"/>
                    <a:gd name="connsiteY197" fmla="*/ 8341 h 10000"/>
                    <a:gd name="connsiteX198" fmla="*/ 9834 w 10000"/>
                    <a:gd name="connsiteY198" fmla="*/ 8357 h 10000"/>
                    <a:gd name="connsiteX199" fmla="*/ 9750 w 10000"/>
                    <a:gd name="connsiteY199" fmla="*/ 8398 h 10000"/>
                    <a:gd name="connsiteX200" fmla="*/ 9666 w 10000"/>
                    <a:gd name="connsiteY200" fmla="*/ 8433 h 10000"/>
                    <a:gd name="connsiteX201" fmla="*/ 9556 w 10000"/>
                    <a:gd name="connsiteY201" fmla="*/ 8491 h 10000"/>
                    <a:gd name="connsiteX202" fmla="*/ 9500 w 10000"/>
                    <a:gd name="connsiteY202" fmla="*/ 8569 h 10000"/>
                    <a:gd name="connsiteX203" fmla="*/ 9416 w 10000"/>
                    <a:gd name="connsiteY203" fmla="*/ 8569 h 10000"/>
                    <a:gd name="connsiteX204" fmla="*/ 9360 w 10000"/>
                    <a:gd name="connsiteY204" fmla="*/ 8626 h 10000"/>
                    <a:gd name="connsiteX205" fmla="*/ 9360 w 10000"/>
                    <a:gd name="connsiteY205" fmla="*/ 8703 h 10000"/>
                    <a:gd name="connsiteX206" fmla="*/ 9360 w 10000"/>
                    <a:gd name="connsiteY206" fmla="*/ 8798 h 10000"/>
                    <a:gd name="connsiteX207" fmla="*/ 9360 w 10000"/>
                    <a:gd name="connsiteY207" fmla="*/ 8854 h 10000"/>
                    <a:gd name="connsiteX208" fmla="*/ 9278 w 10000"/>
                    <a:gd name="connsiteY208" fmla="*/ 8930 h 10000"/>
                    <a:gd name="connsiteX209" fmla="*/ 9278 w 10000"/>
                    <a:gd name="connsiteY209" fmla="*/ 8990 h 10000"/>
                    <a:gd name="connsiteX210" fmla="*/ 9278 w 10000"/>
                    <a:gd name="connsiteY210" fmla="*/ 9031 h 10000"/>
                    <a:gd name="connsiteX211" fmla="*/ 9223 w 10000"/>
                    <a:gd name="connsiteY211" fmla="*/ 9066 h 10000"/>
                    <a:gd name="connsiteX212" fmla="*/ 9167 w 10000"/>
                    <a:gd name="connsiteY212" fmla="*/ 9084 h 10000"/>
                    <a:gd name="connsiteX213" fmla="*/ 9139 w 10000"/>
                    <a:gd name="connsiteY213" fmla="*/ 9119 h 10000"/>
                    <a:gd name="connsiteX214" fmla="*/ 9083 w 10000"/>
                    <a:gd name="connsiteY214" fmla="*/ 9161 h 10000"/>
                    <a:gd name="connsiteX215" fmla="*/ 9028 w 10000"/>
                    <a:gd name="connsiteY215" fmla="*/ 9180 h 10000"/>
                    <a:gd name="connsiteX216" fmla="*/ 8944 w 10000"/>
                    <a:gd name="connsiteY216" fmla="*/ 9218 h 10000"/>
                    <a:gd name="connsiteX217" fmla="*/ 8889 w 10000"/>
                    <a:gd name="connsiteY217" fmla="*/ 9258 h 10000"/>
                    <a:gd name="connsiteX218" fmla="*/ 8889 w 10000"/>
                    <a:gd name="connsiteY218" fmla="*/ 9296 h 10000"/>
                    <a:gd name="connsiteX219" fmla="*/ 8889 w 10000"/>
                    <a:gd name="connsiteY219" fmla="*/ 9315 h 10000"/>
                    <a:gd name="connsiteX220" fmla="*/ 8889 w 10000"/>
                    <a:gd name="connsiteY220" fmla="*/ 9351 h 10000"/>
                    <a:gd name="connsiteX221" fmla="*/ 8944 w 10000"/>
                    <a:gd name="connsiteY221" fmla="*/ 9389 h 10000"/>
                    <a:gd name="connsiteX222" fmla="*/ 8889 w 10000"/>
                    <a:gd name="connsiteY222" fmla="*/ 9448 h 10000"/>
                    <a:gd name="connsiteX223" fmla="*/ 8834 w 10000"/>
                    <a:gd name="connsiteY223" fmla="*/ 9521 h 10000"/>
                    <a:gd name="connsiteX224" fmla="*/ 8834 w 10000"/>
                    <a:gd name="connsiteY224" fmla="*/ 9545 h 10000"/>
                    <a:gd name="connsiteX225" fmla="*/ 8944 w 10000"/>
                    <a:gd name="connsiteY225" fmla="*/ 9581 h 10000"/>
                    <a:gd name="connsiteX226" fmla="*/ 8972 w 10000"/>
                    <a:gd name="connsiteY226" fmla="*/ 9656 h 10000"/>
                    <a:gd name="connsiteX227" fmla="*/ 9028 w 10000"/>
                    <a:gd name="connsiteY227" fmla="*/ 9677 h 10000"/>
                    <a:gd name="connsiteX228" fmla="*/ 9139 w 10000"/>
                    <a:gd name="connsiteY228" fmla="*/ 9711 h 10000"/>
                    <a:gd name="connsiteX229" fmla="*/ 9139 w 10000"/>
                    <a:gd name="connsiteY229" fmla="*/ 9754 h 10000"/>
                    <a:gd name="connsiteX230" fmla="*/ 9139 w 10000"/>
                    <a:gd name="connsiteY230" fmla="*/ 9771 h 10000"/>
                    <a:gd name="connsiteX231" fmla="*/ 9139 w 10000"/>
                    <a:gd name="connsiteY231" fmla="*/ 9810 h 10000"/>
                    <a:gd name="connsiteX232" fmla="*/ 9083 w 10000"/>
                    <a:gd name="connsiteY232" fmla="*/ 9886 h 10000"/>
                    <a:gd name="connsiteX233" fmla="*/ 9028 w 10000"/>
                    <a:gd name="connsiteY233" fmla="*/ 9905 h 10000"/>
                    <a:gd name="connsiteX234" fmla="*/ 8972 w 10000"/>
                    <a:gd name="connsiteY234" fmla="*/ 9943 h 10000"/>
                    <a:gd name="connsiteX235" fmla="*/ 8944 w 10000"/>
                    <a:gd name="connsiteY235" fmla="*/ 9985 h 10000"/>
                    <a:gd name="connsiteX236" fmla="*/ 8889 w 10000"/>
                    <a:gd name="connsiteY236" fmla="*/ 9985 h 10000"/>
                    <a:gd name="connsiteX237" fmla="*/ 8834 w 10000"/>
                    <a:gd name="connsiteY237" fmla="*/ 9943 h 10000"/>
                    <a:gd name="connsiteX238" fmla="*/ 8805 w 10000"/>
                    <a:gd name="connsiteY238" fmla="*/ 9943 h 10000"/>
                    <a:gd name="connsiteX239" fmla="*/ 8694 w 10000"/>
                    <a:gd name="connsiteY239" fmla="*/ 9943 h 10000"/>
                    <a:gd name="connsiteX240" fmla="*/ 8694 w 10000"/>
                    <a:gd name="connsiteY240" fmla="*/ 9985 h 10000"/>
                    <a:gd name="connsiteX241" fmla="*/ 8639 w 10000"/>
                    <a:gd name="connsiteY241" fmla="*/ 9985 h 10000"/>
                    <a:gd name="connsiteX242" fmla="*/ 8611 w 10000"/>
                    <a:gd name="connsiteY242" fmla="*/ 10000 h 10000"/>
                    <a:gd name="connsiteX243" fmla="*/ 8555 w 10000"/>
                    <a:gd name="connsiteY243" fmla="*/ 10000 h 10000"/>
                    <a:gd name="connsiteX0" fmla="*/ 8555 w 10000"/>
                    <a:gd name="connsiteY0" fmla="*/ 10000 h 10000"/>
                    <a:gd name="connsiteX1" fmla="*/ 8306 w 10000"/>
                    <a:gd name="connsiteY1" fmla="*/ 10000 h 10000"/>
                    <a:gd name="connsiteX2" fmla="*/ 8167 w 10000"/>
                    <a:gd name="connsiteY2" fmla="*/ 10000 h 10000"/>
                    <a:gd name="connsiteX3" fmla="*/ 8027 w 10000"/>
                    <a:gd name="connsiteY3" fmla="*/ 9943 h 10000"/>
                    <a:gd name="connsiteX4" fmla="*/ 7833 w 10000"/>
                    <a:gd name="connsiteY4" fmla="*/ 9943 h 10000"/>
                    <a:gd name="connsiteX5" fmla="*/ 7611 w 10000"/>
                    <a:gd name="connsiteY5" fmla="*/ 9943 h 10000"/>
                    <a:gd name="connsiteX6" fmla="*/ 7362 w 10000"/>
                    <a:gd name="connsiteY6" fmla="*/ 9886 h 10000"/>
                    <a:gd name="connsiteX7" fmla="*/ 7166 w 10000"/>
                    <a:gd name="connsiteY7" fmla="*/ 9851 h 10000"/>
                    <a:gd name="connsiteX8" fmla="*/ 6944 w 10000"/>
                    <a:gd name="connsiteY8" fmla="*/ 9851 h 10000"/>
                    <a:gd name="connsiteX9" fmla="*/ 6695 w 10000"/>
                    <a:gd name="connsiteY9" fmla="*/ 9851 h 10000"/>
                    <a:gd name="connsiteX10" fmla="*/ 6500 w 10000"/>
                    <a:gd name="connsiteY10" fmla="*/ 9810 h 10000"/>
                    <a:gd name="connsiteX11" fmla="*/ 6361 w 10000"/>
                    <a:gd name="connsiteY11" fmla="*/ 9771 h 10000"/>
                    <a:gd name="connsiteX12" fmla="*/ 6166 w 10000"/>
                    <a:gd name="connsiteY12" fmla="*/ 9771 h 10000"/>
                    <a:gd name="connsiteX13" fmla="*/ 6028 w 10000"/>
                    <a:gd name="connsiteY13" fmla="*/ 9754 h 10000"/>
                    <a:gd name="connsiteX14" fmla="*/ 5917 w 10000"/>
                    <a:gd name="connsiteY14" fmla="*/ 9711 h 10000"/>
                    <a:gd name="connsiteX15" fmla="*/ 5694 w 10000"/>
                    <a:gd name="connsiteY15" fmla="*/ 9711 h 10000"/>
                    <a:gd name="connsiteX16" fmla="*/ 5584 w 10000"/>
                    <a:gd name="connsiteY16" fmla="*/ 9754 h 10000"/>
                    <a:gd name="connsiteX17" fmla="*/ 5499 w 10000"/>
                    <a:gd name="connsiteY17" fmla="*/ 9677 h 10000"/>
                    <a:gd name="connsiteX18" fmla="*/ 5499 w 10000"/>
                    <a:gd name="connsiteY18" fmla="*/ 9616 h 10000"/>
                    <a:gd name="connsiteX19" fmla="*/ 5499 w 10000"/>
                    <a:gd name="connsiteY19" fmla="*/ 9482 h 10000"/>
                    <a:gd name="connsiteX20" fmla="*/ 5499 w 10000"/>
                    <a:gd name="connsiteY20" fmla="*/ 9482 h 10000"/>
                    <a:gd name="connsiteX21" fmla="*/ 5556 w 10000"/>
                    <a:gd name="connsiteY21" fmla="*/ 9407 h 10000"/>
                    <a:gd name="connsiteX22" fmla="*/ 5556 w 10000"/>
                    <a:gd name="connsiteY22" fmla="*/ 9407 h 10000"/>
                    <a:gd name="connsiteX23" fmla="*/ 5556 w 10000"/>
                    <a:gd name="connsiteY23" fmla="*/ 9296 h 10000"/>
                    <a:gd name="connsiteX24" fmla="*/ 5556 w 10000"/>
                    <a:gd name="connsiteY24" fmla="*/ 9161 h 10000"/>
                    <a:gd name="connsiteX25" fmla="*/ 5499 w 10000"/>
                    <a:gd name="connsiteY25" fmla="*/ 9031 h 10000"/>
                    <a:gd name="connsiteX26" fmla="*/ 5499 w 10000"/>
                    <a:gd name="connsiteY26" fmla="*/ 8949 h 10000"/>
                    <a:gd name="connsiteX27" fmla="*/ 5417 w 10000"/>
                    <a:gd name="connsiteY27" fmla="*/ 8854 h 10000"/>
                    <a:gd name="connsiteX28" fmla="*/ 5361 w 10000"/>
                    <a:gd name="connsiteY28" fmla="*/ 8758 h 10000"/>
                    <a:gd name="connsiteX29" fmla="*/ 5223 w 10000"/>
                    <a:gd name="connsiteY29" fmla="*/ 8666 h 10000"/>
                    <a:gd name="connsiteX30" fmla="*/ 5083 w 10000"/>
                    <a:gd name="connsiteY30" fmla="*/ 8530 h 10000"/>
                    <a:gd name="connsiteX31" fmla="*/ 4917 w 10000"/>
                    <a:gd name="connsiteY31" fmla="*/ 8433 h 10000"/>
                    <a:gd name="connsiteX32" fmla="*/ 4834 w 10000"/>
                    <a:gd name="connsiteY32" fmla="*/ 8263 h 10000"/>
                    <a:gd name="connsiteX33" fmla="*/ 4694 w 10000"/>
                    <a:gd name="connsiteY33" fmla="*/ 8132 h 10000"/>
                    <a:gd name="connsiteX34" fmla="*/ 4583 w 10000"/>
                    <a:gd name="connsiteY34" fmla="*/ 8074 h 10000"/>
                    <a:gd name="connsiteX35" fmla="*/ 4361 w 10000"/>
                    <a:gd name="connsiteY35" fmla="*/ 8032 h 10000"/>
                    <a:gd name="connsiteX36" fmla="*/ 4306 w 10000"/>
                    <a:gd name="connsiteY36" fmla="*/ 7977 h 10000"/>
                    <a:gd name="connsiteX37" fmla="*/ 4306 w 10000"/>
                    <a:gd name="connsiteY37" fmla="*/ 7881 h 10000"/>
                    <a:gd name="connsiteX38" fmla="*/ 4306 w 10000"/>
                    <a:gd name="connsiteY38" fmla="*/ 7807 h 10000"/>
                    <a:gd name="connsiteX39" fmla="*/ 4306 w 10000"/>
                    <a:gd name="connsiteY39" fmla="*/ 7751 h 10000"/>
                    <a:gd name="connsiteX40" fmla="*/ 4306 w 10000"/>
                    <a:gd name="connsiteY40" fmla="*/ 7751 h 10000"/>
                    <a:gd name="connsiteX41" fmla="*/ 4250 w 10000"/>
                    <a:gd name="connsiteY41" fmla="*/ 7674 h 10000"/>
                    <a:gd name="connsiteX42" fmla="*/ 4250 w 10000"/>
                    <a:gd name="connsiteY42" fmla="*/ 7651 h 10000"/>
                    <a:gd name="connsiteX43" fmla="*/ 4250 w 10000"/>
                    <a:gd name="connsiteY43" fmla="*/ 7651 h 10000"/>
                    <a:gd name="connsiteX44" fmla="*/ 4167 w 10000"/>
                    <a:gd name="connsiteY44" fmla="*/ 7613 h 10000"/>
                    <a:gd name="connsiteX45" fmla="*/ 4055 w 10000"/>
                    <a:gd name="connsiteY45" fmla="*/ 7573 h 10000"/>
                    <a:gd name="connsiteX46" fmla="*/ 3972 w 10000"/>
                    <a:gd name="connsiteY46" fmla="*/ 7613 h 10000"/>
                    <a:gd name="connsiteX47" fmla="*/ 3888 w 10000"/>
                    <a:gd name="connsiteY47" fmla="*/ 7651 h 10000"/>
                    <a:gd name="connsiteX48" fmla="*/ 3833 w 10000"/>
                    <a:gd name="connsiteY48" fmla="*/ 7573 h 10000"/>
                    <a:gd name="connsiteX49" fmla="*/ 3556 w 10000"/>
                    <a:gd name="connsiteY49" fmla="*/ 7424 h 10000"/>
                    <a:gd name="connsiteX50" fmla="*/ 3361 w 10000"/>
                    <a:gd name="connsiteY50" fmla="*/ 7310 h 10000"/>
                    <a:gd name="connsiteX51" fmla="*/ 3361 w 10000"/>
                    <a:gd name="connsiteY51" fmla="*/ 7251 h 10000"/>
                    <a:gd name="connsiteX52" fmla="*/ 3250 w 10000"/>
                    <a:gd name="connsiteY52" fmla="*/ 7192 h 10000"/>
                    <a:gd name="connsiteX53" fmla="*/ 3111 w 10000"/>
                    <a:gd name="connsiteY53" fmla="*/ 7083 h 10000"/>
                    <a:gd name="connsiteX54" fmla="*/ 2971 w 10000"/>
                    <a:gd name="connsiteY54" fmla="*/ 6969 h 10000"/>
                    <a:gd name="connsiteX55" fmla="*/ 2834 w 10000"/>
                    <a:gd name="connsiteY55" fmla="*/ 6928 h 10000"/>
                    <a:gd name="connsiteX56" fmla="*/ 2722 w 10000"/>
                    <a:gd name="connsiteY56" fmla="*/ 6928 h 10000"/>
                    <a:gd name="connsiteX57" fmla="*/ 2639 w 10000"/>
                    <a:gd name="connsiteY57" fmla="*/ 6928 h 10000"/>
                    <a:gd name="connsiteX58" fmla="*/ 2500 w 10000"/>
                    <a:gd name="connsiteY58" fmla="*/ 6850 h 10000"/>
                    <a:gd name="connsiteX59" fmla="*/ 2305 w 10000"/>
                    <a:gd name="connsiteY59" fmla="*/ 6716 h 10000"/>
                    <a:gd name="connsiteX60" fmla="*/ 2166 w 10000"/>
                    <a:gd name="connsiteY60" fmla="*/ 6661 h 10000"/>
                    <a:gd name="connsiteX61" fmla="*/ 1973 w 10000"/>
                    <a:gd name="connsiteY61" fmla="*/ 6619 h 10000"/>
                    <a:gd name="connsiteX62" fmla="*/ 1833 w 10000"/>
                    <a:gd name="connsiteY62" fmla="*/ 6567 h 10000"/>
                    <a:gd name="connsiteX63" fmla="*/ 1778 w 10000"/>
                    <a:gd name="connsiteY63" fmla="*/ 6490 h 10000"/>
                    <a:gd name="connsiteX64" fmla="*/ 1778 w 10000"/>
                    <a:gd name="connsiteY64" fmla="*/ 6392 h 10000"/>
                    <a:gd name="connsiteX65" fmla="*/ 1833 w 10000"/>
                    <a:gd name="connsiteY65" fmla="*/ 6372 h 10000"/>
                    <a:gd name="connsiteX66" fmla="*/ 1833 w 10000"/>
                    <a:gd name="connsiteY66" fmla="*/ 6259 h 10000"/>
                    <a:gd name="connsiteX67" fmla="*/ 1833 w 10000"/>
                    <a:gd name="connsiteY67" fmla="*/ 6165 h 10000"/>
                    <a:gd name="connsiteX68" fmla="*/ 1833 w 10000"/>
                    <a:gd name="connsiteY68" fmla="*/ 6107 h 10000"/>
                    <a:gd name="connsiteX69" fmla="*/ 1916 w 10000"/>
                    <a:gd name="connsiteY69" fmla="*/ 6011 h 10000"/>
                    <a:gd name="connsiteX70" fmla="*/ 1973 w 10000"/>
                    <a:gd name="connsiteY70" fmla="*/ 5934 h 10000"/>
                    <a:gd name="connsiteX71" fmla="*/ 1973 w 10000"/>
                    <a:gd name="connsiteY71" fmla="*/ 5880 h 10000"/>
                    <a:gd name="connsiteX72" fmla="*/ 1916 w 10000"/>
                    <a:gd name="connsiteY72" fmla="*/ 5802 h 10000"/>
                    <a:gd name="connsiteX73" fmla="*/ 1833 w 10000"/>
                    <a:gd name="connsiteY73" fmla="*/ 5702 h 10000"/>
                    <a:gd name="connsiteX74" fmla="*/ 1723 w 10000"/>
                    <a:gd name="connsiteY74" fmla="*/ 5670 h 10000"/>
                    <a:gd name="connsiteX75" fmla="*/ 1723 w 10000"/>
                    <a:gd name="connsiteY75" fmla="*/ 5610 h 10000"/>
                    <a:gd name="connsiteX76" fmla="*/ 1778 w 10000"/>
                    <a:gd name="connsiteY76" fmla="*/ 5518 h 10000"/>
                    <a:gd name="connsiteX77" fmla="*/ 1667 w 10000"/>
                    <a:gd name="connsiteY77" fmla="*/ 5380 h 10000"/>
                    <a:gd name="connsiteX78" fmla="*/ 1583 w 10000"/>
                    <a:gd name="connsiteY78" fmla="*/ 5286 h 10000"/>
                    <a:gd name="connsiteX79" fmla="*/ 1583 w 10000"/>
                    <a:gd name="connsiteY79" fmla="*/ 5191 h 10000"/>
                    <a:gd name="connsiteX80" fmla="*/ 1528 w 10000"/>
                    <a:gd name="connsiteY80" fmla="*/ 5094 h 10000"/>
                    <a:gd name="connsiteX81" fmla="*/ 1444 w 10000"/>
                    <a:gd name="connsiteY81" fmla="*/ 5020 h 10000"/>
                    <a:gd name="connsiteX82" fmla="*/ 1389 w 10000"/>
                    <a:gd name="connsiteY82" fmla="*/ 4887 h 10000"/>
                    <a:gd name="connsiteX83" fmla="*/ 1249 w 10000"/>
                    <a:gd name="connsiteY83" fmla="*/ 4731 h 10000"/>
                    <a:gd name="connsiteX84" fmla="*/ 1194 w 10000"/>
                    <a:gd name="connsiteY84" fmla="*/ 4657 h 10000"/>
                    <a:gd name="connsiteX85" fmla="*/ 1111 w 10000"/>
                    <a:gd name="connsiteY85" fmla="*/ 4520 h 10000"/>
                    <a:gd name="connsiteX86" fmla="*/ 1111 w 10000"/>
                    <a:gd name="connsiteY86" fmla="*/ 4465 h 10000"/>
                    <a:gd name="connsiteX87" fmla="*/ 1055 w 10000"/>
                    <a:gd name="connsiteY87" fmla="*/ 4392 h 10000"/>
                    <a:gd name="connsiteX88" fmla="*/ 1000 w 10000"/>
                    <a:gd name="connsiteY88" fmla="*/ 4290 h 10000"/>
                    <a:gd name="connsiteX89" fmla="*/ 972 w 10000"/>
                    <a:gd name="connsiteY89" fmla="*/ 4239 h 10000"/>
                    <a:gd name="connsiteX90" fmla="*/ 861 w 10000"/>
                    <a:gd name="connsiteY90" fmla="*/ 4144 h 10000"/>
                    <a:gd name="connsiteX91" fmla="*/ 861 w 10000"/>
                    <a:gd name="connsiteY91" fmla="*/ 4063 h 10000"/>
                    <a:gd name="connsiteX92" fmla="*/ 917 w 10000"/>
                    <a:gd name="connsiteY92" fmla="*/ 3973 h 10000"/>
                    <a:gd name="connsiteX93" fmla="*/ 972 w 10000"/>
                    <a:gd name="connsiteY93" fmla="*/ 3914 h 10000"/>
                    <a:gd name="connsiteX94" fmla="*/ 1000 w 10000"/>
                    <a:gd name="connsiteY94" fmla="*/ 3914 h 10000"/>
                    <a:gd name="connsiteX95" fmla="*/ 1055 w 10000"/>
                    <a:gd name="connsiteY95" fmla="*/ 3834 h 10000"/>
                    <a:gd name="connsiteX96" fmla="*/ 1167 w 10000"/>
                    <a:gd name="connsiteY96" fmla="*/ 3834 h 10000"/>
                    <a:gd name="connsiteX97" fmla="*/ 1167 w 10000"/>
                    <a:gd name="connsiteY97" fmla="*/ 3834 h 10000"/>
                    <a:gd name="connsiteX98" fmla="*/ 1194 w 10000"/>
                    <a:gd name="connsiteY98" fmla="*/ 3739 h 10000"/>
                    <a:gd name="connsiteX99" fmla="*/ 1194 w 10000"/>
                    <a:gd name="connsiteY99" fmla="*/ 3687 h 10000"/>
                    <a:gd name="connsiteX100" fmla="*/ 1249 w 10000"/>
                    <a:gd name="connsiteY100" fmla="*/ 3646 h 10000"/>
                    <a:gd name="connsiteX101" fmla="*/ 1194 w 10000"/>
                    <a:gd name="connsiteY101" fmla="*/ 3571 h 10000"/>
                    <a:gd name="connsiteX102" fmla="*/ 1194 w 10000"/>
                    <a:gd name="connsiteY102" fmla="*/ 3549 h 10000"/>
                    <a:gd name="connsiteX103" fmla="*/ 1167 w 10000"/>
                    <a:gd name="connsiteY103" fmla="*/ 3511 h 10000"/>
                    <a:gd name="connsiteX104" fmla="*/ 1167 w 10000"/>
                    <a:gd name="connsiteY104" fmla="*/ 3457 h 10000"/>
                    <a:gd name="connsiteX105" fmla="*/ 1000 w 10000"/>
                    <a:gd name="connsiteY105" fmla="*/ 3378 h 10000"/>
                    <a:gd name="connsiteX106" fmla="*/ 861 w 10000"/>
                    <a:gd name="connsiteY106" fmla="*/ 3336 h 10000"/>
                    <a:gd name="connsiteX107" fmla="*/ 833 w 10000"/>
                    <a:gd name="connsiteY107" fmla="*/ 3282 h 10000"/>
                    <a:gd name="connsiteX108" fmla="*/ 777 w 10000"/>
                    <a:gd name="connsiteY108" fmla="*/ 3225 h 10000"/>
                    <a:gd name="connsiteX109" fmla="*/ 722 w 10000"/>
                    <a:gd name="connsiteY109" fmla="*/ 3150 h 10000"/>
                    <a:gd name="connsiteX110" fmla="*/ 722 w 10000"/>
                    <a:gd name="connsiteY110" fmla="*/ 2920 h 10000"/>
                    <a:gd name="connsiteX111" fmla="*/ 722 w 10000"/>
                    <a:gd name="connsiteY111" fmla="*/ 2821 h 10000"/>
                    <a:gd name="connsiteX112" fmla="*/ 777 w 10000"/>
                    <a:gd name="connsiteY112" fmla="*/ 2729 h 10000"/>
                    <a:gd name="connsiteX113" fmla="*/ 777 w 10000"/>
                    <a:gd name="connsiteY113" fmla="*/ 2635 h 10000"/>
                    <a:gd name="connsiteX114" fmla="*/ 777 w 10000"/>
                    <a:gd name="connsiteY114" fmla="*/ 2516 h 10000"/>
                    <a:gd name="connsiteX115" fmla="*/ 777 w 10000"/>
                    <a:gd name="connsiteY115" fmla="*/ 2464 h 10000"/>
                    <a:gd name="connsiteX116" fmla="*/ 833 w 10000"/>
                    <a:gd name="connsiteY116" fmla="*/ 2405 h 10000"/>
                    <a:gd name="connsiteX117" fmla="*/ 917 w 10000"/>
                    <a:gd name="connsiteY117" fmla="*/ 2464 h 10000"/>
                    <a:gd name="connsiteX118" fmla="*/ 972 w 10000"/>
                    <a:gd name="connsiteY118" fmla="*/ 2516 h 10000"/>
                    <a:gd name="connsiteX119" fmla="*/ 972 w 10000"/>
                    <a:gd name="connsiteY119" fmla="*/ 2596 h 10000"/>
                    <a:gd name="connsiteX120" fmla="*/ 1000 w 10000"/>
                    <a:gd name="connsiteY120" fmla="*/ 2635 h 10000"/>
                    <a:gd name="connsiteX121" fmla="*/ 1111 w 10000"/>
                    <a:gd name="connsiteY121" fmla="*/ 2690 h 10000"/>
                    <a:gd name="connsiteX122" fmla="*/ 1111 w 10000"/>
                    <a:gd name="connsiteY122" fmla="*/ 2749 h 10000"/>
                    <a:gd name="connsiteX123" fmla="*/ 1167 w 10000"/>
                    <a:gd name="connsiteY123" fmla="*/ 2786 h 10000"/>
                    <a:gd name="connsiteX124" fmla="*/ 1194 w 10000"/>
                    <a:gd name="connsiteY124" fmla="*/ 2729 h 10000"/>
                    <a:gd name="connsiteX125" fmla="*/ 1167 w 10000"/>
                    <a:gd name="connsiteY125" fmla="*/ 2656 h 10000"/>
                    <a:gd name="connsiteX126" fmla="*/ 1167 w 10000"/>
                    <a:gd name="connsiteY126" fmla="*/ 2557 h 10000"/>
                    <a:gd name="connsiteX127" fmla="*/ 1167 w 10000"/>
                    <a:gd name="connsiteY127" fmla="*/ 2499 h 10000"/>
                    <a:gd name="connsiteX128" fmla="*/ 1167 w 10000"/>
                    <a:gd name="connsiteY128" fmla="*/ 2423 h 10000"/>
                    <a:gd name="connsiteX129" fmla="*/ 1194 w 10000"/>
                    <a:gd name="connsiteY129" fmla="*/ 2366 h 10000"/>
                    <a:gd name="connsiteX130" fmla="*/ 1305 w 10000"/>
                    <a:gd name="connsiteY130" fmla="*/ 2288 h 10000"/>
                    <a:gd name="connsiteX131" fmla="*/ 1444 w 10000"/>
                    <a:gd name="connsiteY131" fmla="*/ 2232 h 10000"/>
                    <a:gd name="connsiteX132" fmla="*/ 1499 w 10000"/>
                    <a:gd name="connsiteY132" fmla="*/ 2179 h 10000"/>
                    <a:gd name="connsiteX133" fmla="*/ 1444 w 10000"/>
                    <a:gd name="connsiteY133" fmla="*/ 2061 h 10000"/>
                    <a:gd name="connsiteX134" fmla="*/ 1305 w 10000"/>
                    <a:gd name="connsiteY134" fmla="*/ 2002 h 10000"/>
                    <a:gd name="connsiteX135" fmla="*/ 1167 w 10000"/>
                    <a:gd name="connsiteY135" fmla="*/ 2002 h 10000"/>
                    <a:gd name="connsiteX136" fmla="*/ 1111 w 10000"/>
                    <a:gd name="connsiteY136" fmla="*/ 1967 h 10000"/>
                    <a:gd name="connsiteX137" fmla="*/ 1055 w 10000"/>
                    <a:gd name="connsiteY137" fmla="*/ 1967 h 10000"/>
                    <a:gd name="connsiteX138" fmla="*/ 972 w 10000"/>
                    <a:gd name="connsiteY138" fmla="*/ 2043 h 10000"/>
                    <a:gd name="connsiteX139" fmla="*/ 972 w 10000"/>
                    <a:gd name="connsiteY139" fmla="*/ 2098 h 10000"/>
                    <a:gd name="connsiteX140" fmla="*/ 917 w 10000"/>
                    <a:gd name="connsiteY140" fmla="*/ 2138 h 10000"/>
                    <a:gd name="connsiteX141" fmla="*/ 917 w 10000"/>
                    <a:gd name="connsiteY141" fmla="*/ 2196 h 10000"/>
                    <a:gd name="connsiteX142" fmla="*/ 917 w 10000"/>
                    <a:gd name="connsiteY142" fmla="*/ 2196 h 10000"/>
                    <a:gd name="connsiteX143" fmla="*/ 917 w 10000"/>
                    <a:gd name="connsiteY143" fmla="*/ 2232 h 10000"/>
                    <a:gd name="connsiteX144" fmla="*/ 861 w 10000"/>
                    <a:gd name="connsiteY144" fmla="*/ 2272 h 10000"/>
                    <a:gd name="connsiteX145" fmla="*/ 861 w 10000"/>
                    <a:gd name="connsiteY145" fmla="*/ 2272 h 10000"/>
                    <a:gd name="connsiteX146" fmla="*/ 833 w 10000"/>
                    <a:gd name="connsiteY146" fmla="*/ 2232 h 10000"/>
                    <a:gd name="connsiteX147" fmla="*/ 777 w 10000"/>
                    <a:gd name="connsiteY147" fmla="*/ 2232 h 10000"/>
                    <a:gd name="connsiteX148" fmla="*/ 667 w 10000"/>
                    <a:gd name="connsiteY148" fmla="*/ 2138 h 10000"/>
                    <a:gd name="connsiteX149" fmla="*/ 527 w 10000"/>
                    <a:gd name="connsiteY149" fmla="*/ 2098 h 10000"/>
                    <a:gd name="connsiteX150" fmla="*/ 500 w 10000"/>
                    <a:gd name="connsiteY150" fmla="*/ 2043 h 10000"/>
                    <a:gd name="connsiteX151" fmla="*/ 444 w 10000"/>
                    <a:gd name="connsiteY151" fmla="*/ 1967 h 10000"/>
                    <a:gd name="connsiteX152" fmla="*/ 388 w 10000"/>
                    <a:gd name="connsiteY152" fmla="*/ 1911 h 10000"/>
                    <a:gd name="connsiteX153" fmla="*/ 388 w 10000"/>
                    <a:gd name="connsiteY153" fmla="*/ 1815 h 10000"/>
                    <a:gd name="connsiteX154" fmla="*/ 500 w 10000"/>
                    <a:gd name="connsiteY154" fmla="*/ 1738 h 10000"/>
                    <a:gd name="connsiteX155" fmla="*/ 500 w 10000"/>
                    <a:gd name="connsiteY155" fmla="*/ 1644 h 10000"/>
                    <a:gd name="connsiteX156" fmla="*/ 444 w 10000"/>
                    <a:gd name="connsiteY156" fmla="*/ 1545 h 10000"/>
                    <a:gd name="connsiteX157" fmla="*/ 388 w 10000"/>
                    <a:gd name="connsiteY157" fmla="*/ 1508 h 10000"/>
                    <a:gd name="connsiteX158" fmla="*/ 333 w 10000"/>
                    <a:gd name="connsiteY158" fmla="*/ 1415 h 10000"/>
                    <a:gd name="connsiteX159" fmla="*/ 306 w 10000"/>
                    <a:gd name="connsiteY159" fmla="*/ 1355 h 10000"/>
                    <a:gd name="connsiteX160" fmla="*/ 251 w 10000"/>
                    <a:gd name="connsiteY160" fmla="*/ 1316 h 10000"/>
                    <a:gd name="connsiteX161" fmla="*/ 251 w 10000"/>
                    <a:gd name="connsiteY161" fmla="*/ 1219 h 10000"/>
                    <a:gd name="connsiteX162" fmla="*/ 194 w 10000"/>
                    <a:gd name="connsiteY162" fmla="*/ 1181 h 10000"/>
                    <a:gd name="connsiteX163" fmla="*/ 138 w 10000"/>
                    <a:gd name="connsiteY163" fmla="*/ 1129 h 10000"/>
                    <a:gd name="connsiteX164" fmla="*/ 111 w 10000"/>
                    <a:gd name="connsiteY164" fmla="*/ 1048 h 10000"/>
                    <a:gd name="connsiteX165" fmla="*/ 111 w 10000"/>
                    <a:gd name="connsiteY165" fmla="*/ 1011 h 10000"/>
                    <a:gd name="connsiteX166" fmla="*/ 55 w 10000"/>
                    <a:gd name="connsiteY166" fmla="*/ 956 h 10000"/>
                    <a:gd name="connsiteX167" fmla="*/ 0 w 10000"/>
                    <a:gd name="connsiteY167" fmla="*/ 881 h 10000"/>
                    <a:gd name="connsiteX168" fmla="*/ 0 w 10000"/>
                    <a:gd name="connsiteY168" fmla="*/ 821 h 10000"/>
                    <a:gd name="connsiteX169" fmla="*/ 0 w 10000"/>
                    <a:gd name="connsiteY169" fmla="*/ 763 h 10000"/>
                    <a:gd name="connsiteX170" fmla="*/ 55 w 10000"/>
                    <a:gd name="connsiteY170" fmla="*/ 689 h 10000"/>
                    <a:gd name="connsiteX171" fmla="*/ 55 w 10000"/>
                    <a:gd name="connsiteY171" fmla="*/ 592 h 10000"/>
                    <a:gd name="connsiteX172" fmla="*/ 111 w 10000"/>
                    <a:gd name="connsiteY172" fmla="*/ 536 h 10000"/>
                    <a:gd name="connsiteX173" fmla="*/ 138 w 10000"/>
                    <a:gd name="connsiteY173" fmla="*/ 419 h 10000"/>
                    <a:gd name="connsiteX174" fmla="*/ 138 w 10000"/>
                    <a:gd name="connsiteY174" fmla="*/ 60 h 10000"/>
                    <a:gd name="connsiteX175" fmla="*/ 194 w 10000"/>
                    <a:gd name="connsiteY175" fmla="*/ 0 h 10000"/>
                    <a:gd name="connsiteX176" fmla="*/ 6777 w 10000"/>
                    <a:gd name="connsiteY176" fmla="*/ 4290 h 10000"/>
                    <a:gd name="connsiteX177" fmla="*/ 7166 w 10000"/>
                    <a:gd name="connsiteY177" fmla="*/ 4789 h 10000"/>
                    <a:gd name="connsiteX178" fmla="*/ 7500 w 10000"/>
                    <a:gd name="connsiteY178" fmla="*/ 5155 h 10000"/>
                    <a:gd name="connsiteX179" fmla="*/ 7833 w 10000"/>
                    <a:gd name="connsiteY179" fmla="*/ 5518 h 10000"/>
                    <a:gd name="connsiteX180" fmla="*/ 8694 w 10000"/>
                    <a:gd name="connsiteY180" fmla="*/ 6435 h 10000"/>
                    <a:gd name="connsiteX181" fmla="*/ 8944 w 10000"/>
                    <a:gd name="connsiteY181" fmla="*/ 6716 h 10000"/>
                    <a:gd name="connsiteX182" fmla="*/ 9167 w 10000"/>
                    <a:gd name="connsiteY182" fmla="*/ 6969 h 10000"/>
                    <a:gd name="connsiteX183" fmla="*/ 9333 w 10000"/>
                    <a:gd name="connsiteY183" fmla="*/ 7118 h 10000"/>
                    <a:gd name="connsiteX184" fmla="*/ 9473 w 10000"/>
                    <a:gd name="connsiteY184" fmla="*/ 7251 h 10000"/>
                    <a:gd name="connsiteX185" fmla="*/ 9500 w 10000"/>
                    <a:gd name="connsiteY185" fmla="*/ 7346 h 10000"/>
                    <a:gd name="connsiteX186" fmla="*/ 9556 w 10000"/>
                    <a:gd name="connsiteY186" fmla="*/ 7424 h 10000"/>
                    <a:gd name="connsiteX187" fmla="*/ 9556 w 10000"/>
                    <a:gd name="connsiteY187" fmla="*/ 7539 h 10000"/>
                    <a:gd name="connsiteX188" fmla="*/ 9666 w 10000"/>
                    <a:gd name="connsiteY188" fmla="*/ 7751 h 10000"/>
                    <a:gd name="connsiteX189" fmla="*/ 9694 w 10000"/>
                    <a:gd name="connsiteY189" fmla="*/ 7843 h 10000"/>
                    <a:gd name="connsiteX190" fmla="*/ 9750 w 10000"/>
                    <a:gd name="connsiteY190" fmla="*/ 7900 h 10000"/>
                    <a:gd name="connsiteX191" fmla="*/ 9834 w 10000"/>
                    <a:gd name="connsiteY191" fmla="*/ 8016 h 10000"/>
                    <a:gd name="connsiteX192" fmla="*/ 9945 w 10000"/>
                    <a:gd name="connsiteY192" fmla="*/ 8074 h 10000"/>
                    <a:gd name="connsiteX193" fmla="*/ 10000 w 10000"/>
                    <a:gd name="connsiteY193" fmla="*/ 8168 h 10000"/>
                    <a:gd name="connsiteX194" fmla="*/ 10000 w 10000"/>
                    <a:gd name="connsiteY194" fmla="*/ 8242 h 10000"/>
                    <a:gd name="connsiteX195" fmla="*/ 10000 w 10000"/>
                    <a:gd name="connsiteY195" fmla="*/ 8303 h 10000"/>
                    <a:gd name="connsiteX196" fmla="*/ 9945 w 10000"/>
                    <a:gd name="connsiteY196" fmla="*/ 8341 h 10000"/>
                    <a:gd name="connsiteX197" fmla="*/ 9834 w 10000"/>
                    <a:gd name="connsiteY197" fmla="*/ 8357 h 10000"/>
                    <a:gd name="connsiteX198" fmla="*/ 9750 w 10000"/>
                    <a:gd name="connsiteY198" fmla="*/ 8398 h 10000"/>
                    <a:gd name="connsiteX199" fmla="*/ 9666 w 10000"/>
                    <a:gd name="connsiteY199" fmla="*/ 8433 h 10000"/>
                    <a:gd name="connsiteX200" fmla="*/ 9556 w 10000"/>
                    <a:gd name="connsiteY200" fmla="*/ 8491 h 10000"/>
                    <a:gd name="connsiteX201" fmla="*/ 9500 w 10000"/>
                    <a:gd name="connsiteY201" fmla="*/ 8569 h 10000"/>
                    <a:gd name="connsiteX202" fmla="*/ 9416 w 10000"/>
                    <a:gd name="connsiteY202" fmla="*/ 8569 h 10000"/>
                    <a:gd name="connsiteX203" fmla="*/ 9360 w 10000"/>
                    <a:gd name="connsiteY203" fmla="*/ 8626 h 10000"/>
                    <a:gd name="connsiteX204" fmla="*/ 9360 w 10000"/>
                    <a:gd name="connsiteY204" fmla="*/ 8703 h 10000"/>
                    <a:gd name="connsiteX205" fmla="*/ 9360 w 10000"/>
                    <a:gd name="connsiteY205" fmla="*/ 8798 h 10000"/>
                    <a:gd name="connsiteX206" fmla="*/ 9360 w 10000"/>
                    <a:gd name="connsiteY206" fmla="*/ 8854 h 10000"/>
                    <a:gd name="connsiteX207" fmla="*/ 9278 w 10000"/>
                    <a:gd name="connsiteY207" fmla="*/ 8930 h 10000"/>
                    <a:gd name="connsiteX208" fmla="*/ 9278 w 10000"/>
                    <a:gd name="connsiteY208" fmla="*/ 8990 h 10000"/>
                    <a:gd name="connsiteX209" fmla="*/ 9278 w 10000"/>
                    <a:gd name="connsiteY209" fmla="*/ 9031 h 10000"/>
                    <a:gd name="connsiteX210" fmla="*/ 9223 w 10000"/>
                    <a:gd name="connsiteY210" fmla="*/ 9066 h 10000"/>
                    <a:gd name="connsiteX211" fmla="*/ 9167 w 10000"/>
                    <a:gd name="connsiteY211" fmla="*/ 9084 h 10000"/>
                    <a:gd name="connsiteX212" fmla="*/ 9139 w 10000"/>
                    <a:gd name="connsiteY212" fmla="*/ 9119 h 10000"/>
                    <a:gd name="connsiteX213" fmla="*/ 9083 w 10000"/>
                    <a:gd name="connsiteY213" fmla="*/ 9161 h 10000"/>
                    <a:gd name="connsiteX214" fmla="*/ 9028 w 10000"/>
                    <a:gd name="connsiteY214" fmla="*/ 9180 h 10000"/>
                    <a:gd name="connsiteX215" fmla="*/ 8944 w 10000"/>
                    <a:gd name="connsiteY215" fmla="*/ 9218 h 10000"/>
                    <a:gd name="connsiteX216" fmla="*/ 8889 w 10000"/>
                    <a:gd name="connsiteY216" fmla="*/ 9258 h 10000"/>
                    <a:gd name="connsiteX217" fmla="*/ 8889 w 10000"/>
                    <a:gd name="connsiteY217" fmla="*/ 9296 h 10000"/>
                    <a:gd name="connsiteX218" fmla="*/ 8889 w 10000"/>
                    <a:gd name="connsiteY218" fmla="*/ 9315 h 10000"/>
                    <a:gd name="connsiteX219" fmla="*/ 8889 w 10000"/>
                    <a:gd name="connsiteY219" fmla="*/ 9351 h 10000"/>
                    <a:gd name="connsiteX220" fmla="*/ 8944 w 10000"/>
                    <a:gd name="connsiteY220" fmla="*/ 9389 h 10000"/>
                    <a:gd name="connsiteX221" fmla="*/ 8889 w 10000"/>
                    <a:gd name="connsiteY221" fmla="*/ 9448 h 10000"/>
                    <a:gd name="connsiteX222" fmla="*/ 8834 w 10000"/>
                    <a:gd name="connsiteY222" fmla="*/ 9521 h 10000"/>
                    <a:gd name="connsiteX223" fmla="*/ 8834 w 10000"/>
                    <a:gd name="connsiteY223" fmla="*/ 9545 h 10000"/>
                    <a:gd name="connsiteX224" fmla="*/ 8944 w 10000"/>
                    <a:gd name="connsiteY224" fmla="*/ 9581 h 10000"/>
                    <a:gd name="connsiteX225" fmla="*/ 8972 w 10000"/>
                    <a:gd name="connsiteY225" fmla="*/ 9656 h 10000"/>
                    <a:gd name="connsiteX226" fmla="*/ 9028 w 10000"/>
                    <a:gd name="connsiteY226" fmla="*/ 9677 h 10000"/>
                    <a:gd name="connsiteX227" fmla="*/ 9139 w 10000"/>
                    <a:gd name="connsiteY227" fmla="*/ 9711 h 10000"/>
                    <a:gd name="connsiteX228" fmla="*/ 9139 w 10000"/>
                    <a:gd name="connsiteY228" fmla="*/ 9754 h 10000"/>
                    <a:gd name="connsiteX229" fmla="*/ 9139 w 10000"/>
                    <a:gd name="connsiteY229" fmla="*/ 9771 h 10000"/>
                    <a:gd name="connsiteX230" fmla="*/ 9139 w 10000"/>
                    <a:gd name="connsiteY230" fmla="*/ 9810 h 10000"/>
                    <a:gd name="connsiteX231" fmla="*/ 9083 w 10000"/>
                    <a:gd name="connsiteY231" fmla="*/ 9886 h 10000"/>
                    <a:gd name="connsiteX232" fmla="*/ 9028 w 10000"/>
                    <a:gd name="connsiteY232" fmla="*/ 9905 h 10000"/>
                    <a:gd name="connsiteX233" fmla="*/ 8972 w 10000"/>
                    <a:gd name="connsiteY233" fmla="*/ 9943 h 10000"/>
                    <a:gd name="connsiteX234" fmla="*/ 8944 w 10000"/>
                    <a:gd name="connsiteY234" fmla="*/ 9985 h 10000"/>
                    <a:gd name="connsiteX235" fmla="*/ 8889 w 10000"/>
                    <a:gd name="connsiteY235" fmla="*/ 9985 h 10000"/>
                    <a:gd name="connsiteX236" fmla="*/ 8834 w 10000"/>
                    <a:gd name="connsiteY236" fmla="*/ 9943 h 10000"/>
                    <a:gd name="connsiteX237" fmla="*/ 8805 w 10000"/>
                    <a:gd name="connsiteY237" fmla="*/ 9943 h 10000"/>
                    <a:gd name="connsiteX238" fmla="*/ 8694 w 10000"/>
                    <a:gd name="connsiteY238" fmla="*/ 9943 h 10000"/>
                    <a:gd name="connsiteX239" fmla="*/ 8694 w 10000"/>
                    <a:gd name="connsiteY239" fmla="*/ 9985 h 10000"/>
                    <a:gd name="connsiteX240" fmla="*/ 8639 w 10000"/>
                    <a:gd name="connsiteY240" fmla="*/ 9985 h 10000"/>
                    <a:gd name="connsiteX241" fmla="*/ 8611 w 10000"/>
                    <a:gd name="connsiteY241" fmla="*/ 10000 h 10000"/>
                    <a:gd name="connsiteX242" fmla="*/ 8555 w 10000"/>
                    <a:gd name="connsiteY242" fmla="*/ 10000 h 10000"/>
                    <a:gd name="connsiteX0" fmla="*/ 8555 w 10000"/>
                    <a:gd name="connsiteY0" fmla="*/ 9940 h 9940"/>
                    <a:gd name="connsiteX1" fmla="*/ 8306 w 10000"/>
                    <a:gd name="connsiteY1" fmla="*/ 9940 h 9940"/>
                    <a:gd name="connsiteX2" fmla="*/ 8167 w 10000"/>
                    <a:gd name="connsiteY2" fmla="*/ 9940 h 9940"/>
                    <a:gd name="connsiteX3" fmla="*/ 8027 w 10000"/>
                    <a:gd name="connsiteY3" fmla="*/ 9883 h 9940"/>
                    <a:gd name="connsiteX4" fmla="*/ 7833 w 10000"/>
                    <a:gd name="connsiteY4" fmla="*/ 9883 h 9940"/>
                    <a:gd name="connsiteX5" fmla="*/ 7611 w 10000"/>
                    <a:gd name="connsiteY5" fmla="*/ 9883 h 9940"/>
                    <a:gd name="connsiteX6" fmla="*/ 7362 w 10000"/>
                    <a:gd name="connsiteY6" fmla="*/ 9826 h 9940"/>
                    <a:gd name="connsiteX7" fmla="*/ 7166 w 10000"/>
                    <a:gd name="connsiteY7" fmla="*/ 9791 h 9940"/>
                    <a:gd name="connsiteX8" fmla="*/ 6944 w 10000"/>
                    <a:gd name="connsiteY8" fmla="*/ 9791 h 9940"/>
                    <a:gd name="connsiteX9" fmla="*/ 6695 w 10000"/>
                    <a:gd name="connsiteY9" fmla="*/ 9791 h 9940"/>
                    <a:gd name="connsiteX10" fmla="*/ 6500 w 10000"/>
                    <a:gd name="connsiteY10" fmla="*/ 9750 h 9940"/>
                    <a:gd name="connsiteX11" fmla="*/ 6361 w 10000"/>
                    <a:gd name="connsiteY11" fmla="*/ 9711 h 9940"/>
                    <a:gd name="connsiteX12" fmla="*/ 6166 w 10000"/>
                    <a:gd name="connsiteY12" fmla="*/ 9711 h 9940"/>
                    <a:gd name="connsiteX13" fmla="*/ 6028 w 10000"/>
                    <a:gd name="connsiteY13" fmla="*/ 9694 h 9940"/>
                    <a:gd name="connsiteX14" fmla="*/ 5917 w 10000"/>
                    <a:gd name="connsiteY14" fmla="*/ 9651 h 9940"/>
                    <a:gd name="connsiteX15" fmla="*/ 5694 w 10000"/>
                    <a:gd name="connsiteY15" fmla="*/ 9651 h 9940"/>
                    <a:gd name="connsiteX16" fmla="*/ 5584 w 10000"/>
                    <a:gd name="connsiteY16" fmla="*/ 9694 h 9940"/>
                    <a:gd name="connsiteX17" fmla="*/ 5499 w 10000"/>
                    <a:gd name="connsiteY17" fmla="*/ 9617 h 9940"/>
                    <a:gd name="connsiteX18" fmla="*/ 5499 w 10000"/>
                    <a:gd name="connsiteY18" fmla="*/ 9556 h 9940"/>
                    <a:gd name="connsiteX19" fmla="*/ 5499 w 10000"/>
                    <a:gd name="connsiteY19" fmla="*/ 9422 h 9940"/>
                    <a:gd name="connsiteX20" fmla="*/ 5499 w 10000"/>
                    <a:gd name="connsiteY20" fmla="*/ 9422 h 9940"/>
                    <a:gd name="connsiteX21" fmla="*/ 5556 w 10000"/>
                    <a:gd name="connsiteY21" fmla="*/ 9347 h 9940"/>
                    <a:gd name="connsiteX22" fmla="*/ 5556 w 10000"/>
                    <a:gd name="connsiteY22" fmla="*/ 9347 h 9940"/>
                    <a:gd name="connsiteX23" fmla="*/ 5556 w 10000"/>
                    <a:gd name="connsiteY23" fmla="*/ 9236 h 9940"/>
                    <a:gd name="connsiteX24" fmla="*/ 5556 w 10000"/>
                    <a:gd name="connsiteY24" fmla="*/ 9101 h 9940"/>
                    <a:gd name="connsiteX25" fmla="*/ 5499 w 10000"/>
                    <a:gd name="connsiteY25" fmla="*/ 8971 h 9940"/>
                    <a:gd name="connsiteX26" fmla="*/ 5499 w 10000"/>
                    <a:gd name="connsiteY26" fmla="*/ 8889 h 9940"/>
                    <a:gd name="connsiteX27" fmla="*/ 5417 w 10000"/>
                    <a:gd name="connsiteY27" fmla="*/ 8794 h 9940"/>
                    <a:gd name="connsiteX28" fmla="*/ 5361 w 10000"/>
                    <a:gd name="connsiteY28" fmla="*/ 8698 h 9940"/>
                    <a:gd name="connsiteX29" fmla="*/ 5223 w 10000"/>
                    <a:gd name="connsiteY29" fmla="*/ 8606 h 9940"/>
                    <a:gd name="connsiteX30" fmla="*/ 5083 w 10000"/>
                    <a:gd name="connsiteY30" fmla="*/ 8470 h 9940"/>
                    <a:gd name="connsiteX31" fmla="*/ 4917 w 10000"/>
                    <a:gd name="connsiteY31" fmla="*/ 8373 h 9940"/>
                    <a:gd name="connsiteX32" fmla="*/ 4834 w 10000"/>
                    <a:gd name="connsiteY32" fmla="*/ 8203 h 9940"/>
                    <a:gd name="connsiteX33" fmla="*/ 4694 w 10000"/>
                    <a:gd name="connsiteY33" fmla="*/ 8072 h 9940"/>
                    <a:gd name="connsiteX34" fmla="*/ 4583 w 10000"/>
                    <a:gd name="connsiteY34" fmla="*/ 8014 h 9940"/>
                    <a:gd name="connsiteX35" fmla="*/ 4361 w 10000"/>
                    <a:gd name="connsiteY35" fmla="*/ 7972 h 9940"/>
                    <a:gd name="connsiteX36" fmla="*/ 4306 w 10000"/>
                    <a:gd name="connsiteY36" fmla="*/ 7917 h 9940"/>
                    <a:gd name="connsiteX37" fmla="*/ 4306 w 10000"/>
                    <a:gd name="connsiteY37" fmla="*/ 7821 h 9940"/>
                    <a:gd name="connsiteX38" fmla="*/ 4306 w 10000"/>
                    <a:gd name="connsiteY38" fmla="*/ 7747 h 9940"/>
                    <a:gd name="connsiteX39" fmla="*/ 4306 w 10000"/>
                    <a:gd name="connsiteY39" fmla="*/ 7691 h 9940"/>
                    <a:gd name="connsiteX40" fmla="*/ 4306 w 10000"/>
                    <a:gd name="connsiteY40" fmla="*/ 7691 h 9940"/>
                    <a:gd name="connsiteX41" fmla="*/ 4250 w 10000"/>
                    <a:gd name="connsiteY41" fmla="*/ 7614 h 9940"/>
                    <a:gd name="connsiteX42" fmla="*/ 4250 w 10000"/>
                    <a:gd name="connsiteY42" fmla="*/ 7591 h 9940"/>
                    <a:gd name="connsiteX43" fmla="*/ 4250 w 10000"/>
                    <a:gd name="connsiteY43" fmla="*/ 7591 h 9940"/>
                    <a:gd name="connsiteX44" fmla="*/ 4167 w 10000"/>
                    <a:gd name="connsiteY44" fmla="*/ 7553 h 9940"/>
                    <a:gd name="connsiteX45" fmla="*/ 4055 w 10000"/>
                    <a:gd name="connsiteY45" fmla="*/ 7513 h 9940"/>
                    <a:gd name="connsiteX46" fmla="*/ 3972 w 10000"/>
                    <a:gd name="connsiteY46" fmla="*/ 7553 h 9940"/>
                    <a:gd name="connsiteX47" fmla="*/ 3888 w 10000"/>
                    <a:gd name="connsiteY47" fmla="*/ 7591 h 9940"/>
                    <a:gd name="connsiteX48" fmla="*/ 3833 w 10000"/>
                    <a:gd name="connsiteY48" fmla="*/ 7513 h 9940"/>
                    <a:gd name="connsiteX49" fmla="*/ 3556 w 10000"/>
                    <a:gd name="connsiteY49" fmla="*/ 7364 h 9940"/>
                    <a:gd name="connsiteX50" fmla="*/ 3361 w 10000"/>
                    <a:gd name="connsiteY50" fmla="*/ 7250 h 9940"/>
                    <a:gd name="connsiteX51" fmla="*/ 3361 w 10000"/>
                    <a:gd name="connsiteY51" fmla="*/ 7191 h 9940"/>
                    <a:gd name="connsiteX52" fmla="*/ 3250 w 10000"/>
                    <a:gd name="connsiteY52" fmla="*/ 7132 h 9940"/>
                    <a:gd name="connsiteX53" fmla="*/ 3111 w 10000"/>
                    <a:gd name="connsiteY53" fmla="*/ 7023 h 9940"/>
                    <a:gd name="connsiteX54" fmla="*/ 2971 w 10000"/>
                    <a:gd name="connsiteY54" fmla="*/ 6909 h 9940"/>
                    <a:gd name="connsiteX55" fmla="*/ 2834 w 10000"/>
                    <a:gd name="connsiteY55" fmla="*/ 6868 h 9940"/>
                    <a:gd name="connsiteX56" fmla="*/ 2722 w 10000"/>
                    <a:gd name="connsiteY56" fmla="*/ 6868 h 9940"/>
                    <a:gd name="connsiteX57" fmla="*/ 2639 w 10000"/>
                    <a:gd name="connsiteY57" fmla="*/ 6868 h 9940"/>
                    <a:gd name="connsiteX58" fmla="*/ 2500 w 10000"/>
                    <a:gd name="connsiteY58" fmla="*/ 6790 h 9940"/>
                    <a:gd name="connsiteX59" fmla="*/ 2305 w 10000"/>
                    <a:gd name="connsiteY59" fmla="*/ 6656 h 9940"/>
                    <a:gd name="connsiteX60" fmla="*/ 2166 w 10000"/>
                    <a:gd name="connsiteY60" fmla="*/ 6601 h 9940"/>
                    <a:gd name="connsiteX61" fmla="*/ 1973 w 10000"/>
                    <a:gd name="connsiteY61" fmla="*/ 6559 h 9940"/>
                    <a:gd name="connsiteX62" fmla="*/ 1833 w 10000"/>
                    <a:gd name="connsiteY62" fmla="*/ 6507 h 9940"/>
                    <a:gd name="connsiteX63" fmla="*/ 1778 w 10000"/>
                    <a:gd name="connsiteY63" fmla="*/ 6430 h 9940"/>
                    <a:gd name="connsiteX64" fmla="*/ 1778 w 10000"/>
                    <a:gd name="connsiteY64" fmla="*/ 6332 h 9940"/>
                    <a:gd name="connsiteX65" fmla="*/ 1833 w 10000"/>
                    <a:gd name="connsiteY65" fmla="*/ 6312 h 9940"/>
                    <a:gd name="connsiteX66" fmla="*/ 1833 w 10000"/>
                    <a:gd name="connsiteY66" fmla="*/ 6199 h 9940"/>
                    <a:gd name="connsiteX67" fmla="*/ 1833 w 10000"/>
                    <a:gd name="connsiteY67" fmla="*/ 6105 h 9940"/>
                    <a:gd name="connsiteX68" fmla="*/ 1833 w 10000"/>
                    <a:gd name="connsiteY68" fmla="*/ 6047 h 9940"/>
                    <a:gd name="connsiteX69" fmla="*/ 1916 w 10000"/>
                    <a:gd name="connsiteY69" fmla="*/ 5951 h 9940"/>
                    <a:gd name="connsiteX70" fmla="*/ 1973 w 10000"/>
                    <a:gd name="connsiteY70" fmla="*/ 5874 h 9940"/>
                    <a:gd name="connsiteX71" fmla="*/ 1973 w 10000"/>
                    <a:gd name="connsiteY71" fmla="*/ 5820 h 9940"/>
                    <a:gd name="connsiteX72" fmla="*/ 1916 w 10000"/>
                    <a:gd name="connsiteY72" fmla="*/ 5742 h 9940"/>
                    <a:gd name="connsiteX73" fmla="*/ 1833 w 10000"/>
                    <a:gd name="connsiteY73" fmla="*/ 5642 h 9940"/>
                    <a:gd name="connsiteX74" fmla="*/ 1723 w 10000"/>
                    <a:gd name="connsiteY74" fmla="*/ 5610 h 9940"/>
                    <a:gd name="connsiteX75" fmla="*/ 1723 w 10000"/>
                    <a:gd name="connsiteY75" fmla="*/ 5550 h 9940"/>
                    <a:gd name="connsiteX76" fmla="*/ 1778 w 10000"/>
                    <a:gd name="connsiteY76" fmla="*/ 5458 h 9940"/>
                    <a:gd name="connsiteX77" fmla="*/ 1667 w 10000"/>
                    <a:gd name="connsiteY77" fmla="*/ 5320 h 9940"/>
                    <a:gd name="connsiteX78" fmla="*/ 1583 w 10000"/>
                    <a:gd name="connsiteY78" fmla="*/ 5226 h 9940"/>
                    <a:gd name="connsiteX79" fmla="*/ 1583 w 10000"/>
                    <a:gd name="connsiteY79" fmla="*/ 5131 h 9940"/>
                    <a:gd name="connsiteX80" fmla="*/ 1528 w 10000"/>
                    <a:gd name="connsiteY80" fmla="*/ 5034 h 9940"/>
                    <a:gd name="connsiteX81" fmla="*/ 1444 w 10000"/>
                    <a:gd name="connsiteY81" fmla="*/ 4960 h 9940"/>
                    <a:gd name="connsiteX82" fmla="*/ 1389 w 10000"/>
                    <a:gd name="connsiteY82" fmla="*/ 4827 h 9940"/>
                    <a:gd name="connsiteX83" fmla="*/ 1249 w 10000"/>
                    <a:gd name="connsiteY83" fmla="*/ 4671 h 9940"/>
                    <a:gd name="connsiteX84" fmla="*/ 1194 w 10000"/>
                    <a:gd name="connsiteY84" fmla="*/ 4597 h 9940"/>
                    <a:gd name="connsiteX85" fmla="*/ 1111 w 10000"/>
                    <a:gd name="connsiteY85" fmla="*/ 4460 h 9940"/>
                    <a:gd name="connsiteX86" fmla="*/ 1111 w 10000"/>
                    <a:gd name="connsiteY86" fmla="*/ 4405 h 9940"/>
                    <a:gd name="connsiteX87" fmla="*/ 1055 w 10000"/>
                    <a:gd name="connsiteY87" fmla="*/ 4332 h 9940"/>
                    <a:gd name="connsiteX88" fmla="*/ 1000 w 10000"/>
                    <a:gd name="connsiteY88" fmla="*/ 4230 h 9940"/>
                    <a:gd name="connsiteX89" fmla="*/ 972 w 10000"/>
                    <a:gd name="connsiteY89" fmla="*/ 4179 h 9940"/>
                    <a:gd name="connsiteX90" fmla="*/ 861 w 10000"/>
                    <a:gd name="connsiteY90" fmla="*/ 4084 h 9940"/>
                    <a:gd name="connsiteX91" fmla="*/ 861 w 10000"/>
                    <a:gd name="connsiteY91" fmla="*/ 4003 h 9940"/>
                    <a:gd name="connsiteX92" fmla="*/ 917 w 10000"/>
                    <a:gd name="connsiteY92" fmla="*/ 3913 h 9940"/>
                    <a:gd name="connsiteX93" fmla="*/ 972 w 10000"/>
                    <a:gd name="connsiteY93" fmla="*/ 3854 h 9940"/>
                    <a:gd name="connsiteX94" fmla="*/ 1000 w 10000"/>
                    <a:gd name="connsiteY94" fmla="*/ 3854 h 9940"/>
                    <a:gd name="connsiteX95" fmla="*/ 1055 w 10000"/>
                    <a:gd name="connsiteY95" fmla="*/ 3774 h 9940"/>
                    <a:gd name="connsiteX96" fmla="*/ 1167 w 10000"/>
                    <a:gd name="connsiteY96" fmla="*/ 3774 h 9940"/>
                    <a:gd name="connsiteX97" fmla="*/ 1167 w 10000"/>
                    <a:gd name="connsiteY97" fmla="*/ 3774 h 9940"/>
                    <a:gd name="connsiteX98" fmla="*/ 1194 w 10000"/>
                    <a:gd name="connsiteY98" fmla="*/ 3679 h 9940"/>
                    <a:gd name="connsiteX99" fmla="*/ 1194 w 10000"/>
                    <a:gd name="connsiteY99" fmla="*/ 3627 h 9940"/>
                    <a:gd name="connsiteX100" fmla="*/ 1249 w 10000"/>
                    <a:gd name="connsiteY100" fmla="*/ 3586 h 9940"/>
                    <a:gd name="connsiteX101" fmla="*/ 1194 w 10000"/>
                    <a:gd name="connsiteY101" fmla="*/ 3511 h 9940"/>
                    <a:gd name="connsiteX102" fmla="*/ 1194 w 10000"/>
                    <a:gd name="connsiteY102" fmla="*/ 3489 h 9940"/>
                    <a:gd name="connsiteX103" fmla="*/ 1167 w 10000"/>
                    <a:gd name="connsiteY103" fmla="*/ 3451 h 9940"/>
                    <a:gd name="connsiteX104" fmla="*/ 1167 w 10000"/>
                    <a:gd name="connsiteY104" fmla="*/ 3397 h 9940"/>
                    <a:gd name="connsiteX105" fmla="*/ 1000 w 10000"/>
                    <a:gd name="connsiteY105" fmla="*/ 3318 h 9940"/>
                    <a:gd name="connsiteX106" fmla="*/ 861 w 10000"/>
                    <a:gd name="connsiteY106" fmla="*/ 3276 h 9940"/>
                    <a:gd name="connsiteX107" fmla="*/ 833 w 10000"/>
                    <a:gd name="connsiteY107" fmla="*/ 3222 h 9940"/>
                    <a:gd name="connsiteX108" fmla="*/ 777 w 10000"/>
                    <a:gd name="connsiteY108" fmla="*/ 3165 h 9940"/>
                    <a:gd name="connsiteX109" fmla="*/ 722 w 10000"/>
                    <a:gd name="connsiteY109" fmla="*/ 3090 h 9940"/>
                    <a:gd name="connsiteX110" fmla="*/ 722 w 10000"/>
                    <a:gd name="connsiteY110" fmla="*/ 2860 h 9940"/>
                    <a:gd name="connsiteX111" fmla="*/ 722 w 10000"/>
                    <a:gd name="connsiteY111" fmla="*/ 2761 h 9940"/>
                    <a:gd name="connsiteX112" fmla="*/ 777 w 10000"/>
                    <a:gd name="connsiteY112" fmla="*/ 2669 h 9940"/>
                    <a:gd name="connsiteX113" fmla="*/ 777 w 10000"/>
                    <a:gd name="connsiteY113" fmla="*/ 2575 h 9940"/>
                    <a:gd name="connsiteX114" fmla="*/ 777 w 10000"/>
                    <a:gd name="connsiteY114" fmla="*/ 2456 h 9940"/>
                    <a:gd name="connsiteX115" fmla="*/ 777 w 10000"/>
                    <a:gd name="connsiteY115" fmla="*/ 2404 h 9940"/>
                    <a:gd name="connsiteX116" fmla="*/ 833 w 10000"/>
                    <a:gd name="connsiteY116" fmla="*/ 2345 h 9940"/>
                    <a:gd name="connsiteX117" fmla="*/ 917 w 10000"/>
                    <a:gd name="connsiteY117" fmla="*/ 2404 h 9940"/>
                    <a:gd name="connsiteX118" fmla="*/ 972 w 10000"/>
                    <a:gd name="connsiteY118" fmla="*/ 2456 h 9940"/>
                    <a:gd name="connsiteX119" fmla="*/ 972 w 10000"/>
                    <a:gd name="connsiteY119" fmla="*/ 2536 h 9940"/>
                    <a:gd name="connsiteX120" fmla="*/ 1000 w 10000"/>
                    <a:gd name="connsiteY120" fmla="*/ 2575 h 9940"/>
                    <a:gd name="connsiteX121" fmla="*/ 1111 w 10000"/>
                    <a:gd name="connsiteY121" fmla="*/ 2630 h 9940"/>
                    <a:gd name="connsiteX122" fmla="*/ 1111 w 10000"/>
                    <a:gd name="connsiteY122" fmla="*/ 2689 h 9940"/>
                    <a:gd name="connsiteX123" fmla="*/ 1167 w 10000"/>
                    <a:gd name="connsiteY123" fmla="*/ 2726 h 9940"/>
                    <a:gd name="connsiteX124" fmla="*/ 1194 w 10000"/>
                    <a:gd name="connsiteY124" fmla="*/ 2669 h 9940"/>
                    <a:gd name="connsiteX125" fmla="*/ 1167 w 10000"/>
                    <a:gd name="connsiteY125" fmla="*/ 2596 h 9940"/>
                    <a:gd name="connsiteX126" fmla="*/ 1167 w 10000"/>
                    <a:gd name="connsiteY126" fmla="*/ 2497 h 9940"/>
                    <a:gd name="connsiteX127" fmla="*/ 1167 w 10000"/>
                    <a:gd name="connsiteY127" fmla="*/ 2439 h 9940"/>
                    <a:gd name="connsiteX128" fmla="*/ 1167 w 10000"/>
                    <a:gd name="connsiteY128" fmla="*/ 2363 h 9940"/>
                    <a:gd name="connsiteX129" fmla="*/ 1194 w 10000"/>
                    <a:gd name="connsiteY129" fmla="*/ 2306 h 9940"/>
                    <a:gd name="connsiteX130" fmla="*/ 1305 w 10000"/>
                    <a:gd name="connsiteY130" fmla="*/ 2228 h 9940"/>
                    <a:gd name="connsiteX131" fmla="*/ 1444 w 10000"/>
                    <a:gd name="connsiteY131" fmla="*/ 2172 h 9940"/>
                    <a:gd name="connsiteX132" fmla="*/ 1499 w 10000"/>
                    <a:gd name="connsiteY132" fmla="*/ 2119 h 9940"/>
                    <a:gd name="connsiteX133" fmla="*/ 1444 w 10000"/>
                    <a:gd name="connsiteY133" fmla="*/ 2001 h 9940"/>
                    <a:gd name="connsiteX134" fmla="*/ 1305 w 10000"/>
                    <a:gd name="connsiteY134" fmla="*/ 1942 h 9940"/>
                    <a:gd name="connsiteX135" fmla="*/ 1167 w 10000"/>
                    <a:gd name="connsiteY135" fmla="*/ 1942 h 9940"/>
                    <a:gd name="connsiteX136" fmla="*/ 1111 w 10000"/>
                    <a:gd name="connsiteY136" fmla="*/ 1907 h 9940"/>
                    <a:gd name="connsiteX137" fmla="*/ 1055 w 10000"/>
                    <a:gd name="connsiteY137" fmla="*/ 1907 h 9940"/>
                    <a:gd name="connsiteX138" fmla="*/ 972 w 10000"/>
                    <a:gd name="connsiteY138" fmla="*/ 1983 h 9940"/>
                    <a:gd name="connsiteX139" fmla="*/ 972 w 10000"/>
                    <a:gd name="connsiteY139" fmla="*/ 2038 h 9940"/>
                    <a:gd name="connsiteX140" fmla="*/ 917 w 10000"/>
                    <a:gd name="connsiteY140" fmla="*/ 2078 h 9940"/>
                    <a:gd name="connsiteX141" fmla="*/ 917 w 10000"/>
                    <a:gd name="connsiteY141" fmla="*/ 2136 h 9940"/>
                    <a:gd name="connsiteX142" fmla="*/ 917 w 10000"/>
                    <a:gd name="connsiteY142" fmla="*/ 2136 h 9940"/>
                    <a:gd name="connsiteX143" fmla="*/ 917 w 10000"/>
                    <a:gd name="connsiteY143" fmla="*/ 2172 h 9940"/>
                    <a:gd name="connsiteX144" fmla="*/ 861 w 10000"/>
                    <a:gd name="connsiteY144" fmla="*/ 2212 h 9940"/>
                    <a:gd name="connsiteX145" fmla="*/ 861 w 10000"/>
                    <a:gd name="connsiteY145" fmla="*/ 2212 h 9940"/>
                    <a:gd name="connsiteX146" fmla="*/ 833 w 10000"/>
                    <a:gd name="connsiteY146" fmla="*/ 2172 h 9940"/>
                    <a:gd name="connsiteX147" fmla="*/ 777 w 10000"/>
                    <a:gd name="connsiteY147" fmla="*/ 2172 h 9940"/>
                    <a:gd name="connsiteX148" fmla="*/ 667 w 10000"/>
                    <a:gd name="connsiteY148" fmla="*/ 2078 h 9940"/>
                    <a:gd name="connsiteX149" fmla="*/ 527 w 10000"/>
                    <a:gd name="connsiteY149" fmla="*/ 2038 h 9940"/>
                    <a:gd name="connsiteX150" fmla="*/ 500 w 10000"/>
                    <a:gd name="connsiteY150" fmla="*/ 1983 h 9940"/>
                    <a:gd name="connsiteX151" fmla="*/ 444 w 10000"/>
                    <a:gd name="connsiteY151" fmla="*/ 1907 h 9940"/>
                    <a:gd name="connsiteX152" fmla="*/ 388 w 10000"/>
                    <a:gd name="connsiteY152" fmla="*/ 1851 h 9940"/>
                    <a:gd name="connsiteX153" fmla="*/ 388 w 10000"/>
                    <a:gd name="connsiteY153" fmla="*/ 1755 h 9940"/>
                    <a:gd name="connsiteX154" fmla="*/ 500 w 10000"/>
                    <a:gd name="connsiteY154" fmla="*/ 1678 h 9940"/>
                    <a:gd name="connsiteX155" fmla="*/ 500 w 10000"/>
                    <a:gd name="connsiteY155" fmla="*/ 1584 h 9940"/>
                    <a:gd name="connsiteX156" fmla="*/ 444 w 10000"/>
                    <a:gd name="connsiteY156" fmla="*/ 1485 h 9940"/>
                    <a:gd name="connsiteX157" fmla="*/ 388 w 10000"/>
                    <a:gd name="connsiteY157" fmla="*/ 1448 h 9940"/>
                    <a:gd name="connsiteX158" fmla="*/ 333 w 10000"/>
                    <a:gd name="connsiteY158" fmla="*/ 1355 h 9940"/>
                    <a:gd name="connsiteX159" fmla="*/ 306 w 10000"/>
                    <a:gd name="connsiteY159" fmla="*/ 1295 h 9940"/>
                    <a:gd name="connsiteX160" fmla="*/ 251 w 10000"/>
                    <a:gd name="connsiteY160" fmla="*/ 1256 h 9940"/>
                    <a:gd name="connsiteX161" fmla="*/ 251 w 10000"/>
                    <a:gd name="connsiteY161" fmla="*/ 1159 h 9940"/>
                    <a:gd name="connsiteX162" fmla="*/ 194 w 10000"/>
                    <a:gd name="connsiteY162" fmla="*/ 1121 h 9940"/>
                    <a:gd name="connsiteX163" fmla="*/ 138 w 10000"/>
                    <a:gd name="connsiteY163" fmla="*/ 1069 h 9940"/>
                    <a:gd name="connsiteX164" fmla="*/ 111 w 10000"/>
                    <a:gd name="connsiteY164" fmla="*/ 988 h 9940"/>
                    <a:gd name="connsiteX165" fmla="*/ 111 w 10000"/>
                    <a:gd name="connsiteY165" fmla="*/ 951 h 9940"/>
                    <a:gd name="connsiteX166" fmla="*/ 55 w 10000"/>
                    <a:gd name="connsiteY166" fmla="*/ 896 h 9940"/>
                    <a:gd name="connsiteX167" fmla="*/ 0 w 10000"/>
                    <a:gd name="connsiteY167" fmla="*/ 821 h 9940"/>
                    <a:gd name="connsiteX168" fmla="*/ 0 w 10000"/>
                    <a:gd name="connsiteY168" fmla="*/ 761 h 9940"/>
                    <a:gd name="connsiteX169" fmla="*/ 0 w 10000"/>
                    <a:gd name="connsiteY169" fmla="*/ 703 h 9940"/>
                    <a:gd name="connsiteX170" fmla="*/ 55 w 10000"/>
                    <a:gd name="connsiteY170" fmla="*/ 629 h 9940"/>
                    <a:gd name="connsiteX171" fmla="*/ 55 w 10000"/>
                    <a:gd name="connsiteY171" fmla="*/ 532 h 9940"/>
                    <a:gd name="connsiteX172" fmla="*/ 111 w 10000"/>
                    <a:gd name="connsiteY172" fmla="*/ 476 h 9940"/>
                    <a:gd name="connsiteX173" fmla="*/ 138 w 10000"/>
                    <a:gd name="connsiteY173" fmla="*/ 359 h 9940"/>
                    <a:gd name="connsiteX174" fmla="*/ 138 w 10000"/>
                    <a:gd name="connsiteY174" fmla="*/ 0 h 9940"/>
                    <a:gd name="connsiteX175" fmla="*/ 6777 w 10000"/>
                    <a:gd name="connsiteY175" fmla="*/ 4230 h 9940"/>
                    <a:gd name="connsiteX176" fmla="*/ 7166 w 10000"/>
                    <a:gd name="connsiteY176" fmla="*/ 4729 h 9940"/>
                    <a:gd name="connsiteX177" fmla="*/ 7500 w 10000"/>
                    <a:gd name="connsiteY177" fmla="*/ 5095 h 9940"/>
                    <a:gd name="connsiteX178" fmla="*/ 7833 w 10000"/>
                    <a:gd name="connsiteY178" fmla="*/ 5458 h 9940"/>
                    <a:gd name="connsiteX179" fmla="*/ 8694 w 10000"/>
                    <a:gd name="connsiteY179" fmla="*/ 6375 h 9940"/>
                    <a:gd name="connsiteX180" fmla="*/ 8944 w 10000"/>
                    <a:gd name="connsiteY180" fmla="*/ 6656 h 9940"/>
                    <a:gd name="connsiteX181" fmla="*/ 9167 w 10000"/>
                    <a:gd name="connsiteY181" fmla="*/ 6909 h 9940"/>
                    <a:gd name="connsiteX182" fmla="*/ 9333 w 10000"/>
                    <a:gd name="connsiteY182" fmla="*/ 7058 h 9940"/>
                    <a:gd name="connsiteX183" fmla="*/ 9473 w 10000"/>
                    <a:gd name="connsiteY183" fmla="*/ 7191 h 9940"/>
                    <a:gd name="connsiteX184" fmla="*/ 9500 w 10000"/>
                    <a:gd name="connsiteY184" fmla="*/ 7286 h 9940"/>
                    <a:gd name="connsiteX185" fmla="*/ 9556 w 10000"/>
                    <a:gd name="connsiteY185" fmla="*/ 7364 h 9940"/>
                    <a:gd name="connsiteX186" fmla="*/ 9556 w 10000"/>
                    <a:gd name="connsiteY186" fmla="*/ 7479 h 9940"/>
                    <a:gd name="connsiteX187" fmla="*/ 9666 w 10000"/>
                    <a:gd name="connsiteY187" fmla="*/ 7691 h 9940"/>
                    <a:gd name="connsiteX188" fmla="*/ 9694 w 10000"/>
                    <a:gd name="connsiteY188" fmla="*/ 7783 h 9940"/>
                    <a:gd name="connsiteX189" fmla="*/ 9750 w 10000"/>
                    <a:gd name="connsiteY189" fmla="*/ 7840 h 9940"/>
                    <a:gd name="connsiteX190" fmla="*/ 9834 w 10000"/>
                    <a:gd name="connsiteY190" fmla="*/ 7956 h 9940"/>
                    <a:gd name="connsiteX191" fmla="*/ 9945 w 10000"/>
                    <a:gd name="connsiteY191" fmla="*/ 8014 h 9940"/>
                    <a:gd name="connsiteX192" fmla="*/ 10000 w 10000"/>
                    <a:gd name="connsiteY192" fmla="*/ 8108 h 9940"/>
                    <a:gd name="connsiteX193" fmla="*/ 10000 w 10000"/>
                    <a:gd name="connsiteY193" fmla="*/ 8182 h 9940"/>
                    <a:gd name="connsiteX194" fmla="*/ 10000 w 10000"/>
                    <a:gd name="connsiteY194" fmla="*/ 8243 h 9940"/>
                    <a:gd name="connsiteX195" fmla="*/ 9945 w 10000"/>
                    <a:gd name="connsiteY195" fmla="*/ 8281 h 9940"/>
                    <a:gd name="connsiteX196" fmla="*/ 9834 w 10000"/>
                    <a:gd name="connsiteY196" fmla="*/ 8297 h 9940"/>
                    <a:gd name="connsiteX197" fmla="*/ 9750 w 10000"/>
                    <a:gd name="connsiteY197" fmla="*/ 8338 h 9940"/>
                    <a:gd name="connsiteX198" fmla="*/ 9666 w 10000"/>
                    <a:gd name="connsiteY198" fmla="*/ 8373 h 9940"/>
                    <a:gd name="connsiteX199" fmla="*/ 9556 w 10000"/>
                    <a:gd name="connsiteY199" fmla="*/ 8431 h 9940"/>
                    <a:gd name="connsiteX200" fmla="*/ 9500 w 10000"/>
                    <a:gd name="connsiteY200" fmla="*/ 8509 h 9940"/>
                    <a:gd name="connsiteX201" fmla="*/ 9416 w 10000"/>
                    <a:gd name="connsiteY201" fmla="*/ 8509 h 9940"/>
                    <a:gd name="connsiteX202" fmla="*/ 9360 w 10000"/>
                    <a:gd name="connsiteY202" fmla="*/ 8566 h 9940"/>
                    <a:gd name="connsiteX203" fmla="*/ 9360 w 10000"/>
                    <a:gd name="connsiteY203" fmla="*/ 8643 h 9940"/>
                    <a:gd name="connsiteX204" fmla="*/ 9360 w 10000"/>
                    <a:gd name="connsiteY204" fmla="*/ 8738 h 9940"/>
                    <a:gd name="connsiteX205" fmla="*/ 9360 w 10000"/>
                    <a:gd name="connsiteY205" fmla="*/ 8794 h 9940"/>
                    <a:gd name="connsiteX206" fmla="*/ 9278 w 10000"/>
                    <a:gd name="connsiteY206" fmla="*/ 8870 h 9940"/>
                    <a:gd name="connsiteX207" fmla="*/ 9278 w 10000"/>
                    <a:gd name="connsiteY207" fmla="*/ 8930 h 9940"/>
                    <a:gd name="connsiteX208" fmla="*/ 9278 w 10000"/>
                    <a:gd name="connsiteY208" fmla="*/ 8971 h 9940"/>
                    <a:gd name="connsiteX209" fmla="*/ 9223 w 10000"/>
                    <a:gd name="connsiteY209" fmla="*/ 9006 h 9940"/>
                    <a:gd name="connsiteX210" fmla="*/ 9167 w 10000"/>
                    <a:gd name="connsiteY210" fmla="*/ 9024 h 9940"/>
                    <a:gd name="connsiteX211" fmla="*/ 9139 w 10000"/>
                    <a:gd name="connsiteY211" fmla="*/ 9059 h 9940"/>
                    <a:gd name="connsiteX212" fmla="*/ 9083 w 10000"/>
                    <a:gd name="connsiteY212" fmla="*/ 9101 h 9940"/>
                    <a:gd name="connsiteX213" fmla="*/ 9028 w 10000"/>
                    <a:gd name="connsiteY213" fmla="*/ 9120 h 9940"/>
                    <a:gd name="connsiteX214" fmla="*/ 8944 w 10000"/>
                    <a:gd name="connsiteY214" fmla="*/ 9158 h 9940"/>
                    <a:gd name="connsiteX215" fmla="*/ 8889 w 10000"/>
                    <a:gd name="connsiteY215" fmla="*/ 9198 h 9940"/>
                    <a:gd name="connsiteX216" fmla="*/ 8889 w 10000"/>
                    <a:gd name="connsiteY216" fmla="*/ 9236 h 9940"/>
                    <a:gd name="connsiteX217" fmla="*/ 8889 w 10000"/>
                    <a:gd name="connsiteY217" fmla="*/ 9255 h 9940"/>
                    <a:gd name="connsiteX218" fmla="*/ 8889 w 10000"/>
                    <a:gd name="connsiteY218" fmla="*/ 9291 h 9940"/>
                    <a:gd name="connsiteX219" fmla="*/ 8944 w 10000"/>
                    <a:gd name="connsiteY219" fmla="*/ 9329 h 9940"/>
                    <a:gd name="connsiteX220" fmla="*/ 8889 w 10000"/>
                    <a:gd name="connsiteY220" fmla="*/ 9388 h 9940"/>
                    <a:gd name="connsiteX221" fmla="*/ 8834 w 10000"/>
                    <a:gd name="connsiteY221" fmla="*/ 9461 h 9940"/>
                    <a:gd name="connsiteX222" fmla="*/ 8834 w 10000"/>
                    <a:gd name="connsiteY222" fmla="*/ 9485 h 9940"/>
                    <a:gd name="connsiteX223" fmla="*/ 8944 w 10000"/>
                    <a:gd name="connsiteY223" fmla="*/ 9521 h 9940"/>
                    <a:gd name="connsiteX224" fmla="*/ 8972 w 10000"/>
                    <a:gd name="connsiteY224" fmla="*/ 9596 h 9940"/>
                    <a:gd name="connsiteX225" fmla="*/ 9028 w 10000"/>
                    <a:gd name="connsiteY225" fmla="*/ 9617 h 9940"/>
                    <a:gd name="connsiteX226" fmla="*/ 9139 w 10000"/>
                    <a:gd name="connsiteY226" fmla="*/ 9651 h 9940"/>
                    <a:gd name="connsiteX227" fmla="*/ 9139 w 10000"/>
                    <a:gd name="connsiteY227" fmla="*/ 9694 h 9940"/>
                    <a:gd name="connsiteX228" fmla="*/ 9139 w 10000"/>
                    <a:gd name="connsiteY228" fmla="*/ 9711 h 9940"/>
                    <a:gd name="connsiteX229" fmla="*/ 9139 w 10000"/>
                    <a:gd name="connsiteY229" fmla="*/ 9750 h 9940"/>
                    <a:gd name="connsiteX230" fmla="*/ 9083 w 10000"/>
                    <a:gd name="connsiteY230" fmla="*/ 9826 h 9940"/>
                    <a:gd name="connsiteX231" fmla="*/ 9028 w 10000"/>
                    <a:gd name="connsiteY231" fmla="*/ 9845 h 9940"/>
                    <a:gd name="connsiteX232" fmla="*/ 8972 w 10000"/>
                    <a:gd name="connsiteY232" fmla="*/ 9883 h 9940"/>
                    <a:gd name="connsiteX233" fmla="*/ 8944 w 10000"/>
                    <a:gd name="connsiteY233" fmla="*/ 9925 h 9940"/>
                    <a:gd name="connsiteX234" fmla="*/ 8889 w 10000"/>
                    <a:gd name="connsiteY234" fmla="*/ 9925 h 9940"/>
                    <a:gd name="connsiteX235" fmla="*/ 8834 w 10000"/>
                    <a:gd name="connsiteY235" fmla="*/ 9883 h 9940"/>
                    <a:gd name="connsiteX236" fmla="*/ 8805 w 10000"/>
                    <a:gd name="connsiteY236" fmla="*/ 9883 h 9940"/>
                    <a:gd name="connsiteX237" fmla="*/ 8694 w 10000"/>
                    <a:gd name="connsiteY237" fmla="*/ 9883 h 9940"/>
                    <a:gd name="connsiteX238" fmla="*/ 8694 w 10000"/>
                    <a:gd name="connsiteY238" fmla="*/ 9925 h 9940"/>
                    <a:gd name="connsiteX239" fmla="*/ 8639 w 10000"/>
                    <a:gd name="connsiteY239" fmla="*/ 9925 h 9940"/>
                    <a:gd name="connsiteX240" fmla="*/ 8611 w 10000"/>
                    <a:gd name="connsiteY240" fmla="*/ 9940 h 9940"/>
                    <a:gd name="connsiteX241" fmla="*/ 8555 w 10000"/>
                    <a:gd name="connsiteY241" fmla="*/ 9940 h 9940"/>
                    <a:gd name="connsiteX0" fmla="*/ 8555 w 10000"/>
                    <a:gd name="connsiteY0" fmla="*/ 9639 h 9639"/>
                    <a:gd name="connsiteX1" fmla="*/ 8306 w 10000"/>
                    <a:gd name="connsiteY1" fmla="*/ 9639 h 9639"/>
                    <a:gd name="connsiteX2" fmla="*/ 8167 w 10000"/>
                    <a:gd name="connsiteY2" fmla="*/ 9639 h 9639"/>
                    <a:gd name="connsiteX3" fmla="*/ 8027 w 10000"/>
                    <a:gd name="connsiteY3" fmla="*/ 9582 h 9639"/>
                    <a:gd name="connsiteX4" fmla="*/ 7833 w 10000"/>
                    <a:gd name="connsiteY4" fmla="*/ 9582 h 9639"/>
                    <a:gd name="connsiteX5" fmla="*/ 7611 w 10000"/>
                    <a:gd name="connsiteY5" fmla="*/ 9582 h 9639"/>
                    <a:gd name="connsiteX6" fmla="*/ 7362 w 10000"/>
                    <a:gd name="connsiteY6" fmla="*/ 9524 h 9639"/>
                    <a:gd name="connsiteX7" fmla="*/ 7166 w 10000"/>
                    <a:gd name="connsiteY7" fmla="*/ 9489 h 9639"/>
                    <a:gd name="connsiteX8" fmla="*/ 6944 w 10000"/>
                    <a:gd name="connsiteY8" fmla="*/ 9489 h 9639"/>
                    <a:gd name="connsiteX9" fmla="*/ 6695 w 10000"/>
                    <a:gd name="connsiteY9" fmla="*/ 9489 h 9639"/>
                    <a:gd name="connsiteX10" fmla="*/ 6500 w 10000"/>
                    <a:gd name="connsiteY10" fmla="*/ 9448 h 9639"/>
                    <a:gd name="connsiteX11" fmla="*/ 6361 w 10000"/>
                    <a:gd name="connsiteY11" fmla="*/ 9409 h 9639"/>
                    <a:gd name="connsiteX12" fmla="*/ 6166 w 10000"/>
                    <a:gd name="connsiteY12" fmla="*/ 9409 h 9639"/>
                    <a:gd name="connsiteX13" fmla="*/ 6028 w 10000"/>
                    <a:gd name="connsiteY13" fmla="*/ 9392 h 9639"/>
                    <a:gd name="connsiteX14" fmla="*/ 5917 w 10000"/>
                    <a:gd name="connsiteY14" fmla="*/ 9348 h 9639"/>
                    <a:gd name="connsiteX15" fmla="*/ 5694 w 10000"/>
                    <a:gd name="connsiteY15" fmla="*/ 9348 h 9639"/>
                    <a:gd name="connsiteX16" fmla="*/ 5584 w 10000"/>
                    <a:gd name="connsiteY16" fmla="*/ 9392 h 9639"/>
                    <a:gd name="connsiteX17" fmla="*/ 5499 w 10000"/>
                    <a:gd name="connsiteY17" fmla="*/ 9314 h 9639"/>
                    <a:gd name="connsiteX18" fmla="*/ 5499 w 10000"/>
                    <a:gd name="connsiteY18" fmla="*/ 9253 h 9639"/>
                    <a:gd name="connsiteX19" fmla="*/ 5499 w 10000"/>
                    <a:gd name="connsiteY19" fmla="*/ 9118 h 9639"/>
                    <a:gd name="connsiteX20" fmla="*/ 5499 w 10000"/>
                    <a:gd name="connsiteY20" fmla="*/ 9118 h 9639"/>
                    <a:gd name="connsiteX21" fmla="*/ 5556 w 10000"/>
                    <a:gd name="connsiteY21" fmla="*/ 9042 h 9639"/>
                    <a:gd name="connsiteX22" fmla="*/ 5556 w 10000"/>
                    <a:gd name="connsiteY22" fmla="*/ 9042 h 9639"/>
                    <a:gd name="connsiteX23" fmla="*/ 5556 w 10000"/>
                    <a:gd name="connsiteY23" fmla="*/ 8931 h 9639"/>
                    <a:gd name="connsiteX24" fmla="*/ 5556 w 10000"/>
                    <a:gd name="connsiteY24" fmla="*/ 8795 h 9639"/>
                    <a:gd name="connsiteX25" fmla="*/ 5499 w 10000"/>
                    <a:gd name="connsiteY25" fmla="*/ 8664 h 9639"/>
                    <a:gd name="connsiteX26" fmla="*/ 5499 w 10000"/>
                    <a:gd name="connsiteY26" fmla="*/ 8582 h 9639"/>
                    <a:gd name="connsiteX27" fmla="*/ 5417 w 10000"/>
                    <a:gd name="connsiteY27" fmla="*/ 8486 h 9639"/>
                    <a:gd name="connsiteX28" fmla="*/ 5361 w 10000"/>
                    <a:gd name="connsiteY28" fmla="*/ 8390 h 9639"/>
                    <a:gd name="connsiteX29" fmla="*/ 5223 w 10000"/>
                    <a:gd name="connsiteY29" fmla="*/ 8297 h 9639"/>
                    <a:gd name="connsiteX30" fmla="*/ 5083 w 10000"/>
                    <a:gd name="connsiteY30" fmla="*/ 8160 h 9639"/>
                    <a:gd name="connsiteX31" fmla="*/ 4917 w 10000"/>
                    <a:gd name="connsiteY31" fmla="*/ 8063 h 9639"/>
                    <a:gd name="connsiteX32" fmla="*/ 4834 w 10000"/>
                    <a:gd name="connsiteY32" fmla="*/ 7892 h 9639"/>
                    <a:gd name="connsiteX33" fmla="*/ 4694 w 10000"/>
                    <a:gd name="connsiteY33" fmla="*/ 7760 h 9639"/>
                    <a:gd name="connsiteX34" fmla="*/ 4583 w 10000"/>
                    <a:gd name="connsiteY34" fmla="*/ 7701 h 9639"/>
                    <a:gd name="connsiteX35" fmla="*/ 4361 w 10000"/>
                    <a:gd name="connsiteY35" fmla="*/ 7659 h 9639"/>
                    <a:gd name="connsiteX36" fmla="*/ 4306 w 10000"/>
                    <a:gd name="connsiteY36" fmla="*/ 7604 h 9639"/>
                    <a:gd name="connsiteX37" fmla="*/ 4306 w 10000"/>
                    <a:gd name="connsiteY37" fmla="*/ 7507 h 9639"/>
                    <a:gd name="connsiteX38" fmla="*/ 4306 w 10000"/>
                    <a:gd name="connsiteY38" fmla="*/ 7433 h 9639"/>
                    <a:gd name="connsiteX39" fmla="*/ 4306 w 10000"/>
                    <a:gd name="connsiteY39" fmla="*/ 7376 h 9639"/>
                    <a:gd name="connsiteX40" fmla="*/ 4306 w 10000"/>
                    <a:gd name="connsiteY40" fmla="*/ 7376 h 9639"/>
                    <a:gd name="connsiteX41" fmla="*/ 4250 w 10000"/>
                    <a:gd name="connsiteY41" fmla="*/ 7299 h 9639"/>
                    <a:gd name="connsiteX42" fmla="*/ 4250 w 10000"/>
                    <a:gd name="connsiteY42" fmla="*/ 7276 h 9639"/>
                    <a:gd name="connsiteX43" fmla="*/ 4250 w 10000"/>
                    <a:gd name="connsiteY43" fmla="*/ 7276 h 9639"/>
                    <a:gd name="connsiteX44" fmla="*/ 4167 w 10000"/>
                    <a:gd name="connsiteY44" fmla="*/ 7238 h 9639"/>
                    <a:gd name="connsiteX45" fmla="*/ 4055 w 10000"/>
                    <a:gd name="connsiteY45" fmla="*/ 7197 h 9639"/>
                    <a:gd name="connsiteX46" fmla="*/ 3972 w 10000"/>
                    <a:gd name="connsiteY46" fmla="*/ 7238 h 9639"/>
                    <a:gd name="connsiteX47" fmla="*/ 3888 w 10000"/>
                    <a:gd name="connsiteY47" fmla="*/ 7276 h 9639"/>
                    <a:gd name="connsiteX48" fmla="*/ 3833 w 10000"/>
                    <a:gd name="connsiteY48" fmla="*/ 7197 h 9639"/>
                    <a:gd name="connsiteX49" fmla="*/ 3556 w 10000"/>
                    <a:gd name="connsiteY49" fmla="*/ 7047 h 9639"/>
                    <a:gd name="connsiteX50" fmla="*/ 3361 w 10000"/>
                    <a:gd name="connsiteY50" fmla="*/ 6933 h 9639"/>
                    <a:gd name="connsiteX51" fmla="*/ 3361 w 10000"/>
                    <a:gd name="connsiteY51" fmla="*/ 6873 h 9639"/>
                    <a:gd name="connsiteX52" fmla="*/ 3250 w 10000"/>
                    <a:gd name="connsiteY52" fmla="*/ 6814 h 9639"/>
                    <a:gd name="connsiteX53" fmla="*/ 3111 w 10000"/>
                    <a:gd name="connsiteY53" fmla="*/ 6704 h 9639"/>
                    <a:gd name="connsiteX54" fmla="*/ 2971 w 10000"/>
                    <a:gd name="connsiteY54" fmla="*/ 6590 h 9639"/>
                    <a:gd name="connsiteX55" fmla="*/ 2834 w 10000"/>
                    <a:gd name="connsiteY55" fmla="*/ 6548 h 9639"/>
                    <a:gd name="connsiteX56" fmla="*/ 2722 w 10000"/>
                    <a:gd name="connsiteY56" fmla="*/ 6548 h 9639"/>
                    <a:gd name="connsiteX57" fmla="*/ 2639 w 10000"/>
                    <a:gd name="connsiteY57" fmla="*/ 6548 h 9639"/>
                    <a:gd name="connsiteX58" fmla="*/ 2500 w 10000"/>
                    <a:gd name="connsiteY58" fmla="*/ 6470 h 9639"/>
                    <a:gd name="connsiteX59" fmla="*/ 2305 w 10000"/>
                    <a:gd name="connsiteY59" fmla="*/ 6335 h 9639"/>
                    <a:gd name="connsiteX60" fmla="*/ 2166 w 10000"/>
                    <a:gd name="connsiteY60" fmla="*/ 6280 h 9639"/>
                    <a:gd name="connsiteX61" fmla="*/ 1973 w 10000"/>
                    <a:gd name="connsiteY61" fmla="*/ 6238 h 9639"/>
                    <a:gd name="connsiteX62" fmla="*/ 1833 w 10000"/>
                    <a:gd name="connsiteY62" fmla="*/ 6185 h 9639"/>
                    <a:gd name="connsiteX63" fmla="*/ 1778 w 10000"/>
                    <a:gd name="connsiteY63" fmla="*/ 6108 h 9639"/>
                    <a:gd name="connsiteX64" fmla="*/ 1778 w 10000"/>
                    <a:gd name="connsiteY64" fmla="*/ 6009 h 9639"/>
                    <a:gd name="connsiteX65" fmla="*/ 1833 w 10000"/>
                    <a:gd name="connsiteY65" fmla="*/ 5989 h 9639"/>
                    <a:gd name="connsiteX66" fmla="*/ 1833 w 10000"/>
                    <a:gd name="connsiteY66" fmla="*/ 5875 h 9639"/>
                    <a:gd name="connsiteX67" fmla="*/ 1833 w 10000"/>
                    <a:gd name="connsiteY67" fmla="*/ 5781 h 9639"/>
                    <a:gd name="connsiteX68" fmla="*/ 1833 w 10000"/>
                    <a:gd name="connsiteY68" fmla="*/ 5723 h 9639"/>
                    <a:gd name="connsiteX69" fmla="*/ 1916 w 10000"/>
                    <a:gd name="connsiteY69" fmla="*/ 5626 h 9639"/>
                    <a:gd name="connsiteX70" fmla="*/ 1973 w 10000"/>
                    <a:gd name="connsiteY70" fmla="*/ 5548 h 9639"/>
                    <a:gd name="connsiteX71" fmla="*/ 1973 w 10000"/>
                    <a:gd name="connsiteY71" fmla="*/ 5494 h 9639"/>
                    <a:gd name="connsiteX72" fmla="*/ 1916 w 10000"/>
                    <a:gd name="connsiteY72" fmla="*/ 5416 h 9639"/>
                    <a:gd name="connsiteX73" fmla="*/ 1833 w 10000"/>
                    <a:gd name="connsiteY73" fmla="*/ 5315 h 9639"/>
                    <a:gd name="connsiteX74" fmla="*/ 1723 w 10000"/>
                    <a:gd name="connsiteY74" fmla="*/ 5283 h 9639"/>
                    <a:gd name="connsiteX75" fmla="*/ 1723 w 10000"/>
                    <a:gd name="connsiteY75" fmla="*/ 5223 h 9639"/>
                    <a:gd name="connsiteX76" fmla="*/ 1778 w 10000"/>
                    <a:gd name="connsiteY76" fmla="*/ 5130 h 9639"/>
                    <a:gd name="connsiteX77" fmla="*/ 1667 w 10000"/>
                    <a:gd name="connsiteY77" fmla="*/ 4991 h 9639"/>
                    <a:gd name="connsiteX78" fmla="*/ 1583 w 10000"/>
                    <a:gd name="connsiteY78" fmla="*/ 4897 h 9639"/>
                    <a:gd name="connsiteX79" fmla="*/ 1583 w 10000"/>
                    <a:gd name="connsiteY79" fmla="*/ 4801 h 9639"/>
                    <a:gd name="connsiteX80" fmla="*/ 1528 w 10000"/>
                    <a:gd name="connsiteY80" fmla="*/ 4703 h 9639"/>
                    <a:gd name="connsiteX81" fmla="*/ 1444 w 10000"/>
                    <a:gd name="connsiteY81" fmla="*/ 4629 h 9639"/>
                    <a:gd name="connsiteX82" fmla="*/ 1389 w 10000"/>
                    <a:gd name="connsiteY82" fmla="*/ 4495 h 9639"/>
                    <a:gd name="connsiteX83" fmla="*/ 1249 w 10000"/>
                    <a:gd name="connsiteY83" fmla="*/ 4338 h 9639"/>
                    <a:gd name="connsiteX84" fmla="*/ 1194 w 10000"/>
                    <a:gd name="connsiteY84" fmla="*/ 4264 h 9639"/>
                    <a:gd name="connsiteX85" fmla="*/ 1111 w 10000"/>
                    <a:gd name="connsiteY85" fmla="*/ 4126 h 9639"/>
                    <a:gd name="connsiteX86" fmla="*/ 1111 w 10000"/>
                    <a:gd name="connsiteY86" fmla="*/ 4071 h 9639"/>
                    <a:gd name="connsiteX87" fmla="*/ 1055 w 10000"/>
                    <a:gd name="connsiteY87" fmla="*/ 3997 h 9639"/>
                    <a:gd name="connsiteX88" fmla="*/ 1000 w 10000"/>
                    <a:gd name="connsiteY88" fmla="*/ 3895 h 9639"/>
                    <a:gd name="connsiteX89" fmla="*/ 972 w 10000"/>
                    <a:gd name="connsiteY89" fmla="*/ 3843 h 9639"/>
                    <a:gd name="connsiteX90" fmla="*/ 861 w 10000"/>
                    <a:gd name="connsiteY90" fmla="*/ 3748 h 9639"/>
                    <a:gd name="connsiteX91" fmla="*/ 861 w 10000"/>
                    <a:gd name="connsiteY91" fmla="*/ 3666 h 9639"/>
                    <a:gd name="connsiteX92" fmla="*/ 917 w 10000"/>
                    <a:gd name="connsiteY92" fmla="*/ 3576 h 9639"/>
                    <a:gd name="connsiteX93" fmla="*/ 972 w 10000"/>
                    <a:gd name="connsiteY93" fmla="*/ 3516 h 9639"/>
                    <a:gd name="connsiteX94" fmla="*/ 1000 w 10000"/>
                    <a:gd name="connsiteY94" fmla="*/ 3516 h 9639"/>
                    <a:gd name="connsiteX95" fmla="*/ 1055 w 10000"/>
                    <a:gd name="connsiteY95" fmla="*/ 3436 h 9639"/>
                    <a:gd name="connsiteX96" fmla="*/ 1167 w 10000"/>
                    <a:gd name="connsiteY96" fmla="*/ 3436 h 9639"/>
                    <a:gd name="connsiteX97" fmla="*/ 1167 w 10000"/>
                    <a:gd name="connsiteY97" fmla="*/ 3436 h 9639"/>
                    <a:gd name="connsiteX98" fmla="*/ 1194 w 10000"/>
                    <a:gd name="connsiteY98" fmla="*/ 3340 h 9639"/>
                    <a:gd name="connsiteX99" fmla="*/ 1194 w 10000"/>
                    <a:gd name="connsiteY99" fmla="*/ 3288 h 9639"/>
                    <a:gd name="connsiteX100" fmla="*/ 1249 w 10000"/>
                    <a:gd name="connsiteY100" fmla="*/ 3247 h 9639"/>
                    <a:gd name="connsiteX101" fmla="*/ 1194 w 10000"/>
                    <a:gd name="connsiteY101" fmla="*/ 3171 h 9639"/>
                    <a:gd name="connsiteX102" fmla="*/ 1194 w 10000"/>
                    <a:gd name="connsiteY102" fmla="*/ 3149 h 9639"/>
                    <a:gd name="connsiteX103" fmla="*/ 1167 w 10000"/>
                    <a:gd name="connsiteY103" fmla="*/ 3111 h 9639"/>
                    <a:gd name="connsiteX104" fmla="*/ 1167 w 10000"/>
                    <a:gd name="connsiteY104" fmla="*/ 3057 h 9639"/>
                    <a:gd name="connsiteX105" fmla="*/ 1000 w 10000"/>
                    <a:gd name="connsiteY105" fmla="*/ 2977 h 9639"/>
                    <a:gd name="connsiteX106" fmla="*/ 861 w 10000"/>
                    <a:gd name="connsiteY106" fmla="*/ 2935 h 9639"/>
                    <a:gd name="connsiteX107" fmla="*/ 833 w 10000"/>
                    <a:gd name="connsiteY107" fmla="*/ 2880 h 9639"/>
                    <a:gd name="connsiteX108" fmla="*/ 777 w 10000"/>
                    <a:gd name="connsiteY108" fmla="*/ 2823 h 9639"/>
                    <a:gd name="connsiteX109" fmla="*/ 722 w 10000"/>
                    <a:gd name="connsiteY109" fmla="*/ 2748 h 9639"/>
                    <a:gd name="connsiteX110" fmla="*/ 722 w 10000"/>
                    <a:gd name="connsiteY110" fmla="*/ 2516 h 9639"/>
                    <a:gd name="connsiteX111" fmla="*/ 722 w 10000"/>
                    <a:gd name="connsiteY111" fmla="*/ 2417 h 9639"/>
                    <a:gd name="connsiteX112" fmla="*/ 777 w 10000"/>
                    <a:gd name="connsiteY112" fmla="*/ 2324 h 9639"/>
                    <a:gd name="connsiteX113" fmla="*/ 777 w 10000"/>
                    <a:gd name="connsiteY113" fmla="*/ 2230 h 9639"/>
                    <a:gd name="connsiteX114" fmla="*/ 777 w 10000"/>
                    <a:gd name="connsiteY114" fmla="*/ 2110 h 9639"/>
                    <a:gd name="connsiteX115" fmla="*/ 777 w 10000"/>
                    <a:gd name="connsiteY115" fmla="*/ 2058 h 9639"/>
                    <a:gd name="connsiteX116" fmla="*/ 833 w 10000"/>
                    <a:gd name="connsiteY116" fmla="*/ 1998 h 9639"/>
                    <a:gd name="connsiteX117" fmla="*/ 917 w 10000"/>
                    <a:gd name="connsiteY117" fmla="*/ 2058 h 9639"/>
                    <a:gd name="connsiteX118" fmla="*/ 972 w 10000"/>
                    <a:gd name="connsiteY118" fmla="*/ 2110 h 9639"/>
                    <a:gd name="connsiteX119" fmla="*/ 972 w 10000"/>
                    <a:gd name="connsiteY119" fmla="*/ 2190 h 9639"/>
                    <a:gd name="connsiteX120" fmla="*/ 1000 w 10000"/>
                    <a:gd name="connsiteY120" fmla="*/ 2230 h 9639"/>
                    <a:gd name="connsiteX121" fmla="*/ 1111 w 10000"/>
                    <a:gd name="connsiteY121" fmla="*/ 2285 h 9639"/>
                    <a:gd name="connsiteX122" fmla="*/ 1111 w 10000"/>
                    <a:gd name="connsiteY122" fmla="*/ 2344 h 9639"/>
                    <a:gd name="connsiteX123" fmla="*/ 1167 w 10000"/>
                    <a:gd name="connsiteY123" fmla="*/ 2381 h 9639"/>
                    <a:gd name="connsiteX124" fmla="*/ 1194 w 10000"/>
                    <a:gd name="connsiteY124" fmla="*/ 2324 h 9639"/>
                    <a:gd name="connsiteX125" fmla="*/ 1167 w 10000"/>
                    <a:gd name="connsiteY125" fmla="*/ 2251 h 9639"/>
                    <a:gd name="connsiteX126" fmla="*/ 1167 w 10000"/>
                    <a:gd name="connsiteY126" fmla="*/ 2151 h 9639"/>
                    <a:gd name="connsiteX127" fmla="*/ 1167 w 10000"/>
                    <a:gd name="connsiteY127" fmla="*/ 2093 h 9639"/>
                    <a:gd name="connsiteX128" fmla="*/ 1167 w 10000"/>
                    <a:gd name="connsiteY128" fmla="*/ 2016 h 9639"/>
                    <a:gd name="connsiteX129" fmla="*/ 1194 w 10000"/>
                    <a:gd name="connsiteY129" fmla="*/ 1959 h 9639"/>
                    <a:gd name="connsiteX130" fmla="*/ 1305 w 10000"/>
                    <a:gd name="connsiteY130" fmla="*/ 1880 h 9639"/>
                    <a:gd name="connsiteX131" fmla="*/ 1444 w 10000"/>
                    <a:gd name="connsiteY131" fmla="*/ 1824 h 9639"/>
                    <a:gd name="connsiteX132" fmla="*/ 1499 w 10000"/>
                    <a:gd name="connsiteY132" fmla="*/ 1771 h 9639"/>
                    <a:gd name="connsiteX133" fmla="*/ 1444 w 10000"/>
                    <a:gd name="connsiteY133" fmla="*/ 1652 h 9639"/>
                    <a:gd name="connsiteX134" fmla="*/ 1305 w 10000"/>
                    <a:gd name="connsiteY134" fmla="*/ 1593 h 9639"/>
                    <a:gd name="connsiteX135" fmla="*/ 1167 w 10000"/>
                    <a:gd name="connsiteY135" fmla="*/ 1593 h 9639"/>
                    <a:gd name="connsiteX136" fmla="*/ 1111 w 10000"/>
                    <a:gd name="connsiteY136" fmla="*/ 1558 h 9639"/>
                    <a:gd name="connsiteX137" fmla="*/ 1055 w 10000"/>
                    <a:gd name="connsiteY137" fmla="*/ 1558 h 9639"/>
                    <a:gd name="connsiteX138" fmla="*/ 972 w 10000"/>
                    <a:gd name="connsiteY138" fmla="*/ 1634 h 9639"/>
                    <a:gd name="connsiteX139" fmla="*/ 972 w 10000"/>
                    <a:gd name="connsiteY139" fmla="*/ 1689 h 9639"/>
                    <a:gd name="connsiteX140" fmla="*/ 917 w 10000"/>
                    <a:gd name="connsiteY140" fmla="*/ 1730 h 9639"/>
                    <a:gd name="connsiteX141" fmla="*/ 917 w 10000"/>
                    <a:gd name="connsiteY141" fmla="*/ 1788 h 9639"/>
                    <a:gd name="connsiteX142" fmla="*/ 917 w 10000"/>
                    <a:gd name="connsiteY142" fmla="*/ 1788 h 9639"/>
                    <a:gd name="connsiteX143" fmla="*/ 917 w 10000"/>
                    <a:gd name="connsiteY143" fmla="*/ 1824 h 9639"/>
                    <a:gd name="connsiteX144" fmla="*/ 861 w 10000"/>
                    <a:gd name="connsiteY144" fmla="*/ 1864 h 9639"/>
                    <a:gd name="connsiteX145" fmla="*/ 861 w 10000"/>
                    <a:gd name="connsiteY145" fmla="*/ 1864 h 9639"/>
                    <a:gd name="connsiteX146" fmla="*/ 833 w 10000"/>
                    <a:gd name="connsiteY146" fmla="*/ 1824 h 9639"/>
                    <a:gd name="connsiteX147" fmla="*/ 777 w 10000"/>
                    <a:gd name="connsiteY147" fmla="*/ 1824 h 9639"/>
                    <a:gd name="connsiteX148" fmla="*/ 667 w 10000"/>
                    <a:gd name="connsiteY148" fmla="*/ 1730 h 9639"/>
                    <a:gd name="connsiteX149" fmla="*/ 527 w 10000"/>
                    <a:gd name="connsiteY149" fmla="*/ 1689 h 9639"/>
                    <a:gd name="connsiteX150" fmla="*/ 500 w 10000"/>
                    <a:gd name="connsiteY150" fmla="*/ 1634 h 9639"/>
                    <a:gd name="connsiteX151" fmla="*/ 444 w 10000"/>
                    <a:gd name="connsiteY151" fmla="*/ 1558 h 9639"/>
                    <a:gd name="connsiteX152" fmla="*/ 388 w 10000"/>
                    <a:gd name="connsiteY152" fmla="*/ 1501 h 9639"/>
                    <a:gd name="connsiteX153" fmla="*/ 388 w 10000"/>
                    <a:gd name="connsiteY153" fmla="*/ 1405 h 9639"/>
                    <a:gd name="connsiteX154" fmla="*/ 500 w 10000"/>
                    <a:gd name="connsiteY154" fmla="*/ 1327 h 9639"/>
                    <a:gd name="connsiteX155" fmla="*/ 500 w 10000"/>
                    <a:gd name="connsiteY155" fmla="*/ 1233 h 9639"/>
                    <a:gd name="connsiteX156" fmla="*/ 444 w 10000"/>
                    <a:gd name="connsiteY156" fmla="*/ 1133 h 9639"/>
                    <a:gd name="connsiteX157" fmla="*/ 388 w 10000"/>
                    <a:gd name="connsiteY157" fmla="*/ 1096 h 9639"/>
                    <a:gd name="connsiteX158" fmla="*/ 333 w 10000"/>
                    <a:gd name="connsiteY158" fmla="*/ 1002 h 9639"/>
                    <a:gd name="connsiteX159" fmla="*/ 306 w 10000"/>
                    <a:gd name="connsiteY159" fmla="*/ 942 h 9639"/>
                    <a:gd name="connsiteX160" fmla="*/ 251 w 10000"/>
                    <a:gd name="connsiteY160" fmla="*/ 903 h 9639"/>
                    <a:gd name="connsiteX161" fmla="*/ 251 w 10000"/>
                    <a:gd name="connsiteY161" fmla="*/ 805 h 9639"/>
                    <a:gd name="connsiteX162" fmla="*/ 194 w 10000"/>
                    <a:gd name="connsiteY162" fmla="*/ 767 h 9639"/>
                    <a:gd name="connsiteX163" fmla="*/ 138 w 10000"/>
                    <a:gd name="connsiteY163" fmla="*/ 714 h 9639"/>
                    <a:gd name="connsiteX164" fmla="*/ 111 w 10000"/>
                    <a:gd name="connsiteY164" fmla="*/ 633 h 9639"/>
                    <a:gd name="connsiteX165" fmla="*/ 111 w 10000"/>
                    <a:gd name="connsiteY165" fmla="*/ 596 h 9639"/>
                    <a:gd name="connsiteX166" fmla="*/ 55 w 10000"/>
                    <a:gd name="connsiteY166" fmla="*/ 540 h 9639"/>
                    <a:gd name="connsiteX167" fmla="*/ 0 w 10000"/>
                    <a:gd name="connsiteY167" fmla="*/ 465 h 9639"/>
                    <a:gd name="connsiteX168" fmla="*/ 0 w 10000"/>
                    <a:gd name="connsiteY168" fmla="*/ 405 h 9639"/>
                    <a:gd name="connsiteX169" fmla="*/ 0 w 10000"/>
                    <a:gd name="connsiteY169" fmla="*/ 346 h 9639"/>
                    <a:gd name="connsiteX170" fmla="*/ 55 w 10000"/>
                    <a:gd name="connsiteY170" fmla="*/ 272 h 9639"/>
                    <a:gd name="connsiteX171" fmla="*/ 55 w 10000"/>
                    <a:gd name="connsiteY171" fmla="*/ 174 h 9639"/>
                    <a:gd name="connsiteX172" fmla="*/ 111 w 10000"/>
                    <a:gd name="connsiteY172" fmla="*/ 118 h 9639"/>
                    <a:gd name="connsiteX173" fmla="*/ 138 w 10000"/>
                    <a:gd name="connsiteY173" fmla="*/ 0 h 9639"/>
                    <a:gd name="connsiteX174" fmla="*/ 6777 w 10000"/>
                    <a:gd name="connsiteY174" fmla="*/ 3895 h 9639"/>
                    <a:gd name="connsiteX175" fmla="*/ 7166 w 10000"/>
                    <a:gd name="connsiteY175" fmla="*/ 4397 h 9639"/>
                    <a:gd name="connsiteX176" fmla="*/ 7500 w 10000"/>
                    <a:gd name="connsiteY176" fmla="*/ 4765 h 9639"/>
                    <a:gd name="connsiteX177" fmla="*/ 7833 w 10000"/>
                    <a:gd name="connsiteY177" fmla="*/ 5130 h 9639"/>
                    <a:gd name="connsiteX178" fmla="*/ 8694 w 10000"/>
                    <a:gd name="connsiteY178" fmla="*/ 6052 h 9639"/>
                    <a:gd name="connsiteX179" fmla="*/ 8944 w 10000"/>
                    <a:gd name="connsiteY179" fmla="*/ 6335 h 9639"/>
                    <a:gd name="connsiteX180" fmla="*/ 9167 w 10000"/>
                    <a:gd name="connsiteY180" fmla="*/ 6590 h 9639"/>
                    <a:gd name="connsiteX181" fmla="*/ 9333 w 10000"/>
                    <a:gd name="connsiteY181" fmla="*/ 6740 h 9639"/>
                    <a:gd name="connsiteX182" fmla="*/ 9473 w 10000"/>
                    <a:gd name="connsiteY182" fmla="*/ 6873 h 9639"/>
                    <a:gd name="connsiteX183" fmla="*/ 9500 w 10000"/>
                    <a:gd name="connsiteY183" fmla="*/ 6969 h 9639"/>
                    <a:gd name="connsiteX184" fmla="*/ 9556 w 10000"/>
                    <a:gd name="connsiteY184" fmla="*/ 7047 h 9639"/>
                    <a:gd name="connsiteX185" fmla="*/ 9556 w 10000"/>
                    <a:gd name="connsiteY185" fmla="*/ 7163 h 9639"/>
                    <a:gd name="connsiteX186" fmla="*/ 9666 w 10000"/>
                    <a:gd name="connsiteY186" fmla="*/ 7376 h 9639"/>
                    <a:gd name="connsiteX187" fmla="*/ 9694 w 10000"/>
                    <a:gd name="connsiteY187" fmla="*/ 7469 h 9639"/>
                    <a:gd name="connsiteX188" fmla="*/ 9750 w 10000"/>
                    <a:gd name="connsiteY188" fmla="*/ 7526 h 9639"/>
                    <a:gd name="connsiteX189" fmla="*/ 9834 w 10000"/>
                    <a:gd name="connsiteY189" fmla="*/ 7643 h 9639"/>
                    <a:gd name="connsiteX190" fmla="*/ 9945 w 10000"/>
                    <a:gd name="connsiteY190" fmla="*/ 7701 h 9639"/>
                    <a:gd name="connsiteX191" fmla="*/ 10000 w 10000"/>
                    <a:gd name="connsiteY191" fmla="*/ 7796 h 9639"/>
                    <a:gd name="connsiteX192" fmla="*/ 10000 w 10000"/>
                    <a:gd name="connsiteY192" fmla="*/ 7870 h 9639"/>
                    <a:gd name="connsiteX193" fmla="*/ 10000 w 10000"/>
                    <a:gd name="connsiteY193" fmla="*/ 7932 h 9639"/>
                    <a:gd name="connsiteX194" fmla="*/ 9945 w 10000"/>
                    <a:gd name="connsiteY194" fmla="*/ 7970 h 9639"/>
                    <a:gd name="connsiteX195" fmla="*/ 9834 w 10000"/>
                    <a:gd name="connsiteY195" fmla="*/ 7986 h 9639"/>
                    <a:gd name="connsiteX196" fmla="*/ 9750 w 10000"/>
                    <a:gd name="connsiteY196" fmla="*/ 8027 h 9639"/>
                    <a:gd name="connsiteX197" fmla="*/ 9666 w 10000"/>
                    <a:gd name="connsiteY197" fmla="*/ 8063 h 9639"/>
                    <a:gd name="connsiteX198" fmla="*/ 9556 w 10000"/>
                    <a:gd name="connsiteY198" fmla="*/ 8121 h 9639"/>
                    <a:gd name="connsiteX199" fmla="*/ 9500 w 10000"/>
                    <a:gd name="connsiteY199" fmla="*/ 8199 h 9639"/>
                    <a:gd name="connsiteX200" fmla="*/ 9416 w 10000"/>
                    <a:gd name="connsiteY200" fmla="*/ 8199 h 9639"/>
                    <a:gd name="connsiteX201" fmla="*/ 9360 w 10000"/>
                    <a:gd name="connsiteY201" fmla="*/ 8257 h 9639"/>
                    <a:gd name="connsiteX202" fmla="*/ 9360 w 10000"/>
                    <a:gd name="connsiteY202" fmla="*/ 8334 h 9639"/>
                    <a:gd name="connsiteX203" fmla="*/ 9360 w 10000"/>
                    <a:gd name="connsiteY203" fmla="*/ 8430 h 9639"/>
                    <a:gd name="connsiteX204" fmla="*/ 9360 w 10000"/>
                    <a:gd name="connsiteY204" fmla="*/ 8486 h 9639"/>
                    <a:gd name="connsiteX205" fmla="*/ 9278 w 10000"/>
                    <a:gd name="connsiteY205" fmla="*/ 8563 h 9639"/>
                    <a:gd name="connsiteX206" fmla="*/ 9278 w 10000"/>
                    <a:gd name="connsiteY206" fmla="*/ 8623 h 9639"/>
                    <a:gd name="connsiteX207" fmla="*/ 9278 w 10000"/>
                    <a:gd name="connsiteY207" fmla="*/ 8664 h 9639"/>
                    <a:gd name="connsiteX208" fmla="*/ 9223 w 10000"/>
                    <a:gd name="connsiteY208" fmla="*/ 8699 h 9639"/>
                    <a:gd name="connsiteX209" fmla="*/ 9167 w 10000"/>
                    <a:gd name="connsiteY209" fmla="*/ 8717 h 9639"/>
                    <a:gd name="connsiteX210" fmla="*/ 9139 w 10000"/>
                    <a:gd name="connsiteY210" fmla="*/ 8753 h 9639"/>
                    <a:gd name="connsiteX211" fmla="*/ 9083 w 10000"/>
                    <a:gd name="connsiteY211" fmla="*/ 8795 h 9639"/>
                    <a:gd name="connsiteX212" fmla="*/ 9028 w 10000"/>
                    <a:gd name="connsiteY212" fmla="*/ 8814 h 9639"/>
                    <a:gd name="connsiteX213" fmla="*/ 8944 w 10000"/>
                    <a:gd name="connsiteY213" fmla="*/ 8852 h 9639"/>
                    <a:gd name="connsiteX214" fmla="*/ 8889 w 10000"/>
                    <a:gd name="connsiteY214" fmla="*/ 8893 h 9639"/>
                    <a:gd name="connsiteX215" fmla="*/ 8889 w 10000"/>
                    <a:gd name="connsiteY215" fmla="*/ 8931 h 9639"/>
                    <a:gd name="connsiteX216" fmla="*/ 8889 w 10000"/>
                    <a:gd name="connsiteY216" fmla="*/ 8950 h 9639"/>
                    <a:gd name="connsiteX217" fmla="*/ 8889 w 10000"/>
                    <a:gd name="connsiteY217" fmla="*/ 8986 h 9639"/>
                    <a:gd name="connsiteX218" fmla="*/ 8944 w 10000"/>
                    <a:gd name="connsiteY218" fmla="*/ 9024 h 9639"/>
                    <a:gd name="connsiteX219" fmla="*/ 8889 w 10000"/>
                    <a:gd name="connsiteY219" fmla="*/ 9084 h 9639"/>
                    <a:gd name="connsiteX220" fmla="*/ 8834 w 10000"/>
                    <a:gd name="connsiteY220" fmla="*/ 9157 h 9639"/>
                    <a:gd name="connsiteX221" fmla="*/ 8834 w 10000"/>
                    <a:gd name="connsiteY221" fmla="*/ 9181 h 9639"/>
                    <a:gd name="connsiteX222" fmla="*/ 8944 w 10000"/>
                    <a:gd name="connsiteY222" fmla="*/ 9217 h 9639"/>
                    <a:gd name="connsiteX223" fmla="*/ 8972 w 10000"/>
                    <a:gd name="connsiteY223" fmla="*/ 9293 h 9639"/>
                    <a:gd name="connsiteX224" fmla="*/ 9028 w 10000"/>
                    <a:gd name="connsiteY224" fmla="*/ 9314 h 9639"/>
                    <a:gd name="connsiteX225" fmla="*/ 9139 w 10000"/>
                    <a:gd name="connsiteY225" fmla="*/ 9348 h 9639"/>
                    <a:gd name="connsiteX226" fmla="*/ 9139 w 10000"/>
                    <a:gd name="connsiteY226" fmla="*/ 9392 h 9639"/>
                    <a:gd name="connsiteX227" fmla="*/ 9139 w 10000"/>
                    <a:gd name="connsiteY227" fmla="*/ 9409 h 9639"/>
                    <a:gd name="connsiteX228" fmla="*/ 9139 w 10000"/>
                    <a:gd name="connsiteY228" fmla="*/ 9448 h 9639"/>
                    <a:gd name="connsiteX229" fmla="*/ 9083 w 10000"/>
                    <a:gd name="connsiteY229" fmla="*/ 9524 h 9639"/>
                    <a:gd name="connsiteX230" fmla="*/ 9028 w 10000"/>
                    <a:gd name="connsiteY230" fmla="*/ 9543 h 9639"/>
                    <a:gd name="connsiteX231" fmla="*/ 8972 w 10000"/>
                    <a:gd name="connsiteY231" fmla="*/ 9582 h 9639"/>
                    <a:gd name="connsiteX232" fmla="*/ 8944 w 10000"/>
                    <a:gd name="connsiteY232" fmla="*/ 9624 h 9639"/>
                    <a:gd name="connsiteX233" fmla="*/ 8889 w 10000"/>
                    <a:gd name="connsiteY233" fmla="*/ 9624 h 9639"/>
                    <a:gd name="connsiteX234" fmla="*/ 8834 w 10000"/>
                    <a:gd name="connsiteY234" fmla="*/ 9582 h 9639"/>
                    <a:gd name="connsiteX235" fmla="*/ 8805 w 10000"/>
                    <a:gd name="connsiteY235" fmla="*/ 9582 h 9639"/>
                    <a:gd name="connsiteX236" fmla="*/ 8694 w 10000"/>
                    <a:gd name="connsiteY236" fmla="*/ 9582 h 9639"/>
                    <a:gd name="connsiteX237" fmla="*/ 8694 w 10000"/>
                    <a:gd name="connsiteY237" fmla="*/ 9624 h 9639"/>
                    <a:gd name="connsiteX238" fmla="*/ 8639 w 10000"/>
                    <a:gd name="connsiteY238" fmla="*/ 9624 h 9639"/>
                    <a:gd name="connsiteX239" fmla="*/ 8611 w 10000"/>
                    <a:gd name="connsiteY239" fmla="*/ 9639 h 9639"/>
                    <a:gd name="connsiteX240" fmla="*/ 8555 w 10000"/>
                    <a:gd name="connsiteY240" fmla="*/ 9639 h 9639"/>
                    <a:gd name="connsiteX0" fmla="*/ 8555 w 10000"/>
                    <a:gd name="connsiteY0" fmla="*/ 9878 h 9878"/>
                    <a:gd name="connsiteX1" fmla="*/ 8306 w 10000"/>
                    <a:gd name="connsiteY1" fmla="*/ 9878 h 9878"/>
                    <a:gd name="connsiteX2" fmla="*/ 8167 w 10000"/>
                    <a:gd name="connsiteY2" fmla="*/ 9878 h 9878"/>
                    <a:gd name="connsiteX3" fmla="*/ 8027 w 10000"/>
                    <a:gd name="connsiteY3" fmla="*/ 9819 h 9878"/>
                    <a:gd name="connsiteX4" fmla="*/ 7833 w 10000"/>
                    <a:gd name="connsiteY4" fmla="*/ 9819 h 9878"/>
                    <a:gd name="connsiteX5" fmla="*/ 7611 w 10000"/>
                    <a:gd name="connsiteY5" fmla="*/ 9819 h 9878"/>
                    <a:gd name="connsiteX6" fmla="*/ 7362 w 10000"/>
                    <a:gd name="connsiteY6" fmla="*/ 9759 h 9878"/>
                    <a:gd name="connsiteX7" fmla="*/ 7166 w 10000"/>
                    <a:gd name="connsiteY7" fmla="*/ 9722 h 9878"/>
                    <a:gd name="connsiteX8" fmla="*/ 6944 w 10000"/>
                    <a:gd name="connsiteY8" fmla="*/ 9722 h 9878"/>
                    <a:gd name="connsiteX9" fmla="*/ 6695 w 10000"/>
                    <a:gd name="connsiteY9" fmla="*/ 9722 h 9878"/>
                    <a:gd name="connsiteX10" fmla="*/ 6500 w 10000"/>
                    <a:gd name="connsiteY10" fmla="*/ 9680 h 9878"/>
                    <a:gd name="connsiteX11" fmla="*/ 6361 w 10000"/>
                    <a:gd name="connsiteY11" fmla="*/ 9639 h 9878"/>
                    <a:gd name="connsiteX12" fmla="*/ 6166 w 10000"/>
                    <a:gd name="connsiteY12" fmla="*/ 9639 h 9878"/>
                    <a:gd name="connsiteX13" fmla="*/ 6028 w 10000"/>
                    <a:gd name="connsiteY13" fmla="*/ 9622 h 9878"/>
                    <a:gd name="connsiteX14" fmla="*/ 5917 w 10000"/>
                    <a:gd name="connsiteY14" fmla="*/ 9576 h 9878"/>
                    <a:gd name="connsiteX15" fmla="*/ 5694 w 10000"/>
                    <a:gd name="connsiteY15" fmla="*/ 9576 h 9878"/>
                    <a:gd name="connsiteX16" fmla="*/ 5584 w 10000"/>
                    <a:gd name="connsiteY16" fmla="*/ 9622 h 9878"/>
                    <a:gd name="connsiteX17" fmla="*/ 5499 w 10000"/>
                    <a:gd name="connsiteY17" fmla="*/ 9541 h 9878"/>
                    <a:gd name="connsiteX18" fmla="*/ 5499 w 10000"/>
                    <a:gd name="connsiteY18" fmla="*/ 9478 h 9878"/>
                    <a:gd name="connsiteX19" fmla="*/ 5499 w 10000"/>
                    <a:gd name="connsiteY19" fmla="*/ 9337 h 9878"/>
                    <a:gd name="connsiteX20" fmla="*/ 5499 w 10000"/>
                    <a:gd name="connsiteY20" fmla="*/ 9337 h 9878"/>
                    <a:gd name="connsiteX21" fmla="*/ 5556 w 10000"/>
                    <a:gd name="connsiteY21" fmla="*/ 9259 h 9878"/>
                    <a:gd name="connsiteX22" fmla="*/ 5556 w 10000"/>
                    <a:gd name="connsiteY22" fmla="*/ 9259 h 9878"/>
                    <a:gd name="connsiteX23" fmla="*/ 5556 w 10000"/>
                    <a:gd name="connsiteY23" fmla="*/ 9143 h 9878"/>
                    <a:gd name="connsiteX24" fmla="*/ 5556 w 10000"/>
                    <a:gd name="connsiteY24" fmla="*/ 9002 h 9878"/>
                    <a:gd name="connsiteX25" fmla="*/ 5499 w 10000"/>
                    <a:gd name="connsiteY25" fmla="*/ 8866 h 9878"/>
                    <a:gd name="connsiteX26" fmla="*/ 5499 w 10000"/>
                    <a:gd name="connsiteY26" fmla="*/ 8781 h 9878"/>
                    <a:gd name="connsiteX27" fmla="*/ 5417 w 10000"/>
                    <a:gd name="connsiteY27" fmla="*/ 8682 h 9878"/>
                    <a:gd name="connsiteX28" fmla="*/ 5361 w 10000"/>
                    <a:gd name="connsiteY28" fmla="*/ 8582 h 9878"/>
                    <a:gd name="connsiteX29" fmla="*/ 5223 w 10000"/>
                    <a:gd name="connsiteY29" fmla="*/ 8486 h 9878"/>
                    <a:gd name="connsiteX30" fmla="*/ 5083 w 10000"/>
                    <a:gd name="connsiteY30" fmla="*/ 8344 h 9878"/>
                    <a:gd name="connsiteX31" fmla="*/ 4917 w 10000"/>
                    <a:gd name="connsiteY31" fmla="*/ 8243 h 9878"/>
                    <a:gd name="connsiteX32" fmla="*/ 4834 w 10000"/>
                    <a:gd name="connsiteY32" fmla="*/ 8066 h 9878"/>
                    <a:gd name="connsiteX33" fmla="*/ 4694 w 10000"/>
                    <a:gd name="connsiteY33" fmla="*/ 7929 h 9878"/>
                    <a:gd name="connsiteX34" fmla="*/ 4583 w 10000"/>
                    <a:gd name="connsiteY34" fmla="*/ 7867 h 9878"/>
                    <a:gd name="connsiteX35" fmla="*/ 4361 w 10000"/>
                    <a:gd name="connsiteY35" fmla="*/ 7824 h 9878"/>
                    <a:gd name="connsiteX36" fmla="*/ 4306 w 10000"/>
                    <a:gd name="connsiteY36" fmla="*/ 7767 h 9878"/>
                    <a:gd name="connsiteX37" fmla="*/ 4306 w 10000"/>
                    <a:gd name="connsiteY37" fmla="*/ 7666 h 9878"/>
                    <a:gd name="connsiteX38" fmla="*/ 4306 w 10000"/>
                    <a:gd name="connsiteY38" fmla="*/ 7589 h 9878"/>
                    <a:gd name="connsiteX39" fmla="*/ 4306 w 10000"/>
                    <a:gd name="connsiteY39" fmla="*/ 7530 h 9878"/>
                    <a:gd name="connsiteX40" fmla="*/ 4306 w 10000"/>
                    <a:gd name="connsiteY40" fmla="*/ 7530 h 9878"/>
                    <a:gd name="connsiteX41" fmla="*/ 4250 w 10000"/>
                    <a:gd name="connsiteY41" fmla="*/ 7450 h 9878"/>
                    <a:gd name="connsiteX42" fmla="*/ 4250 w 10000"/>
                    <a:gd name="connsiteY42" fmla="*/ 7427 h 9878"/>
                    <a:gd name="connsiteX43" fmla="*/ 4250 w 10000"/>
                    <a:gd name="connsiteY43" fmla="*/ 7427 h 9878"/>
                    <a:gd name="connsiteX44" fmla="*/ 4167 w 10000"/>
                    <a:gd name="connsiteY44" fmla="*/ 7387 h 9878"/>
                    <a:gd name="connsiteX45" fmla="*/ 4055 w 10000"/>
                    <a:gd name="connsiteY45" fmla="*/ 7345 h 9878"/>
                    <a:gd name="connsiteX46" fmla="*/ 3972 w 10000"/>
                    <a:gd name="connsiteY46" fmla="*/ 7387 h 9878"/>
                    <a:gd name="connsiteX47" fmla="*/ 3888 w 10000"/>
                    <a:gd name="connsiteY47" fmla="*/ 7427 h 9878"/>
                    <a:gd name="connsiteX48" fmla="*/ 3833 w 10000"/>
                    <a:gd name="connsiteY48" fmla="*/ 7345 h 9878"/>
                    <a:gd name="connsiteX49" fmla="*/ 3556 w 10000"/>
                    <a:gd name="connsiteY49" fmla="*/ 7189 h 9878"/>
                    <a:gd name="connsiteX50" fmla="*/ 3361 w 10000"/>
                    <a:gd name="connsiteY50" fmla="*/ 7071 h 9878"/>
                    <a:gd name="connsiteX51" fmla="*/ 3361 w 10000"/>
                    <a:gd name="connsiteY51" fmla="*/ 7008 h 9878"/>
                    <a:gd name="connsiteX52" fmla="*/ 3250 w 10000"/>
                    <a:gd name="connsiteY52" fmla="*/ 6947 h 9878"/>
                    <a:gd name="connsiteX53" fmla="*/ 3111 w 10000"/>
                    <a:gd name="connsiteY53" fmla="*/ 6833 h 9878"/>
                    <a:gd name="connsiteX54" fmla="*/ 2971 w 10000"/>
                    <a:gd name="connsiteY54" fmla="*/ 6715 h 9878"/>
                    <a:gd name="connsiteX55" fmla="*/ 2834 w 10000"/>
                    <a:gd name="connsiteY55" fmla="*/ 6671 h 9878"/>
                    <a:gd name="connsiteX56" fmla="*/ 2722 w 10000"/>
                    <a:gd name="connsiteY56" fmla="*/ 6671 h 9878"/>
                    <a:gd name="connsiteX57" fmla="*/ 2639 w 10000"/>
                    <a:gd name="connsiteY57" fmla="*/ 6671 h 9878"/>
                    <a:gd name="connsiteX58" fmla="*/ 2500 w 10000"/>
                    <a:gd name="connsiteY58" fmla="*/ 6590 h 9878"/>
                    <a:gd name="connsiteX59" fmla="*/ 2305 w 10000"/>
                    <a:gd name="connsiteY59" fmla="*/ 6450 h 9878"/>
                    <a:gd name="connsiteX60" fmla="*/ 2166 w 10000"/>
                    <a:gd name="connsiteY60" fmla="*/ 6393 h 9878"/>
                    <a:gd name="connsiteX61" fmla="*/ 1973 w 10000"/>
                    <a:gd name="connsiteY61" fmla="*/ 6350 h 9878"/>
                    <a:gd name="connsiteX62" fmla="*/ 1833 w 10000"/>
                    <a:gd name="connsiteY62" fmla="*/ 6295 h 9878"/>
                    <a:gd name="connsiteX63" fmla="*/ 1778 w 10000"/>
                    <a:gd name="connsiteY63" fmla="*/ 6215 h 9878"/>
                    <a:gd name="connsiteX64" fmla="*/ 1778 w 10000"/>
                    <a:gd name="connsiteY64" fmla="*/ 6112 h 9878"/>
                    <a:gd name="connsiteX65" fmla="*/ 1833 w 10000"/>
                    <a:gd name="connsiteY65" fmla="*/ 6091 h 9878"/>
                    <a:gd name="connsiteX66" fmla="*/ 1833 w 10000"/>
                    <a:gd name="connsiteY66" fmla="*/ 5973 h 9878"/>
                    <a:gd name="connsiteX67" fmla="*/ 1833 w 10000"/>
                    <a:gd name="connsiteY67" fmla="*/ 5876 h 9878"/>
                    <a:gd name="connsiteX68" fmla="*/ 1833 w 10000"/>
                    <a:gd name="connsiteY68" fmla="*/ 5815 h 9878"/>
                    <a:gd name="connsiteX69" fmla="*/ 1916 w 10000"/>
                    <a:gd name="connsiteY69" fmla="*/ 5715 h 9878"/>
                    <a:gd name="connsiteX70" fmla="*/ 1973 w 10000"/>
                    <a:gd name="connsiteY70" fmla="*/ 5634 h 9878"/>
                    <a:gd name="connsiteX71" fmla="*/ 1973 w 10000"/>
                    <a:gd name="connsiteY71" fmla="*/ 5578 h 9878"/>
                    <a:gd name="connsiteX72" fmla="*/ 1916 w 10000"/>
                    <a:gd name="connsiteY72" fmla="*/ 5497 h 9878"/>
                    <a:gd name="connsiteX73" fmla="*/ 1833 w 10000"/>
                    <a:gd name="connsiteY73" fmla="*/ 5392 h 9878"/>
                    <a:gd name="connsiteX74" fmla="*/ 1723 w 10000"/>
                    <a:gd name="connsiteY74" fmla="*/ 5359 h 9878"/>
                    <a:gd name="connsiteX75" fmla="*/ 1723 w 10000"/>
                    <a:gd name="connsiteY75" fmla="*/ 5297 h 9878"/>
                    <a:gd name="connsiteX76" fmla="*/ 1778 w 10000"/>
                    <a:gd name="connsiteY76" fmla="*/ 5200 h 9878"/>
                    <a:gd name="connsiteX77" fmla="*/ 1667 w 10000"/>
                    <a:gd name="connsiteY77" fmla="*/ 5056 h 9878"/>
                    <a:gd name="connsiteX78" fmla="*/ 1583 w 10000"/>
                    <a:gd name="connsiteY78" fmla="*/ 4958 h 9878"/>
                    <a:gd name="connsiteX79" fmla="*/ 1583 w 10000"/>
                    <a:gd name="connsiteY79" fmla="*/ 4859 h 9878"/>
                    <a:gd name="connsiteX80" fmla="*/ 1528 w 10000"/>
                    <a:gd name="connsiteY80" fmla="*/ 4757 h 9878"/>
                    <a:gd name="connsiteX81" fmla="*/ 1444 w 10000"/>
                    <a:gd name="connsiteY81" fmla="*/ 4680 h 9878"/>
                    <a:gd name="connsiteX82" fmla="*/ 1389 w 10000"/>
                    <a:gd name="connsiteY82" fmla="*/ 4541 h 9878"/>
                    <a:gd name="connsiteX83" fmla="*/ 1249 w 10000"/>
                    <a:gd name="connsiteY83" fmla="*/ 4378 h 9878"/>
                    <a:gd name="connsiteX84" fmla="*/ 1194 w 10000"/>
                    <a:gd name="connsiteY84" fmla="*/ 4302 h 9878"/>
                    <a:gd name="connsiteX85" fmla="*/ 1111 w 10000"/>
                    <a:gd name="connsiteY85" fmla="*/ 4159 h 9878"/>
                    <a:gd name="connsiteX86" fmla="*/ 1111 w 10000"/>
                    <a:gd name="connsiteY86" fmla="*/ 4101 h 9878"/>
                    <a:gd name="connsiteX87" fmla="*/ 1055 w 10000"/>
                    <a:gd name="connsiteY87" fmla="*/ 4025 h 9878"/>
                    <a:gd name="connsiteX88" fmla="*/ 1000 w 10000"/>
                    <a:gd name="connsiteY88" fmla="*/ 3919 h 9878"/>
                    <a:gd name="connsiteX89" fmla="*/ 972 w 10000"/>
                    <a:gd name="connsiteY89" fmla="*/ 3865 h 9878"/>
                    <a:gd name="connsiteX90" fmla="*/ 861 w 10000"/>
                    <a:gd name="connsiteY90" fmla="*/ 3766 h 9878"/>
                    <a:gd name="connsiteX91" fmla="*/ 861 w 10000"/>
                    <a:gd name="connsiteY91" fmla="*/ 3681 h 9878"/>
                    <a:gd name="connsiteX92" fmla="*/ 917 w 10000"/>
                    <a:gd name="connsiteY92" fmla="*/ 3588 h 9878"/>
                    <a:gd name="connsiteX93" fmla="*/ 972 w 10000"/>
                    <a:gd name="connsiteY93" fmla="*/ 3526 h 9878"/>
                    <a:gd name="connsiteX94" fmla="*/ 1000 w 10000"/>
                    <a:gd name="connsiteY94" fmla="*/ 3526 h 9878"/>
                    <a:gd name="connsiteX95" fmla="*/ 1055 w 10000"/>
                    <a:gd name="connsiteY95" fmla="*/ 3443 h 9878"/>
                    <a:gd name="connsiteX96" fmla="*/ 1167 w 10000"/>
                    <a:gd name="connsiteY96" fmla="*/ 3443 h 9878"/>
                    <a:gd name="connsiteX97" fmla="*/ 1167 w 10000"/>
                    <a:gd name="connsiteY97" fmla="*/ 3443 h 9878"/>
                    <a:gd name="connsiteX98" fmla="*/ 1194 w 10000"/>
                    <a:gd name="connsiteY98" fmla="*/ 3343 h 9878"/>
                    <a:gd name="connsiteX99" fmla="*/ 1194 w 10000"/>
                    <a:gd name="connsiteY99" fmla="*/ 3289 h 9878"/>
                    <a:gd name="connsiteX100" fmla="*/ 1249 w 10000"/>
                    <a:gd name="connsiteY100" fmla="*/ 3247 h 9878"/>
                    <a:gd name="connsiteX101" fmla="*/ 1194 w 10000"/>
                    <a:gd name="connsiteY101" fmla="*/ 3168 h 9878"/>
                    <a:gd name="connsiteX102" fmla="*/ 1194 w 10000"/>
                    <a:gd name="connsiteY102" fmla="*/ 3145 h 9878"/>
                    <a:gd name="connsiteX103" fmla="*/ 1167 w 10000"/>
                    <a:gd name="connsiteY103" fmla="*/ 3106 h 9878"/>
                    <a:gd name="connsiteX104" fmla="*/ 1167 w 10000"/>
                    <a:gd name="connsiteY104" fmla="*/ 3049 h 9878"/>
                    <a:gd name="connsiteX105" fmla="*/ 1000 w 10000"/>
                    <a:gd name="connsiteY105" fmla="*/ 2966 h 9878"/>
                    <a:gd name="connsiteX106" fmla="*/ 861 w 10000"/>
                    <a:gd name="connsiteY106" fmla="*/ 2923 h 9878"/>
                    <a:gd name="connsiteX107" fmla="*/ 833 w 10000"/>
                    <a:gd name="connsiteY107" fmla="*/ 2866 h 9878"/>
                    <a:gd name="connsiteX108" fmla="*/ 777 w 10000"/>
                    <a:gd name="connsiteY108" fmla="*/ 2807 h 9878"/>
                    <a:gd name="connsiteX109" fmla="*/ 722 w 10000"/>
                    <a:gd name="connsiteY109" fmla="*/ 2729 h 9878"/>
                    <a:gd name="connsiteX110" fmla="*/ 722 w 10000"/>
                    <a:gd name="connsiteY110" fmla="*/ 2488 h 9878"/>
                    <a:gd name="connsiteX111" fmla="*/ 722 w 10000"/>
                    <a:gd name="connsiteY111" fmla="*/ 2386 h 9878"/>
                    <a:gd name="connsiteX112" fmla="*/ 777 w 10000"/>
                    <a:gd name="connsiteY112" fmla="*/ 2289 h 9878"/>
                    <a:gd name="connsiteX113" fmla="*/ 777 w 10000"/>
                    <a:gd name="connsiteY113" fmla="*/ 2192 h 9878"/>
                    <a:gd name="connsiteX114" fmla="*/ 777 w 10000"/>
                    <a:gd name="connsiteY114" fmla="*/ 2067 h 9878"/>
                    <a:gd name="connsiteX115" fmla="*/ 777 w 10000"/>
                    <a:gd name="connsiteY115" fmla="*/ 2013 h 9878"/>
                    <a:gd name="connsiteX116" fmla="*/ 833 w 10000"/>
                    <a:gd name="connsiteY116" fmla="*/ 1951 h 9878"/>
                    <a:gd name="connsiteX117" fmla="*/ 917 w 10000"/>
                    <a:gd name="connsiteY117" fmla="*/ 2013 h 9878"/>
                    <a:gd name="connsiteX118" fmla="*/ 972 w 10000"/>
                    <a:gd name="connsiteY118" fmla="*/ 2067 h 9878"/>
                    <a:gd name="connsiteX119" fmla="*/ 972 w 10000"/>
                    <a:gd name="connsiteY119" fmla="*/ 2150 h 9878"/>
                    <a:gd name="connsiteX120" fmla="*/ 1000 w 10000"/>
                    <a:gd name="connsiteY120" fmla="*/ 2192 h 9878"/>
                    <a:gd name="connsiteX121" fmla="*/ 1111 w 10000"/>
                    <a:gd name="connsiteY121" fmla="*/ 2249 h 9878"/>
                    <a:gd name="connsiteX122" fmla="*/ 1111 w 10000"/>
                    <a:gd name="connsiteY122" fmla="*/ 2310 h 9878"/>
                    <a:gd name="connsiteX123" fmla="*/ 1167 w 10000"/>
                    <a:gd name="connsiteY123" fmla="*/ 2348 h 9878"/>
                    <a:gd name="connsiteX124" fmla="*/ 1194 w 10000"/>
                    <a:gd name="connsiteY124" fmla="*/ 2289 h 9878"/>
                    <a:gd name="connsiteX125" fmla="*/ 1167 w 10000"/>
                    <a:gd name="connsiteY125" fmla="*/ 2213 h 9878"/>
                    <a:gd name="connsiteX126" fmla="*/ 1167 w 10000"/>
                    <a:gd name="connsiteY126" fmla="*/ 2110 h 9878"/>
                    <a:gd name="connsiteX127" fmla="*/ 1167 w 10000"/>
                    <a:gd name="connsiteY127" fmla="*/ 2049 h 9878"/>
                    <a:gd name="connsiteX128" fmla="*/ 1167 w 10000"/>
                    <a:gd name="connsiteY128" fmla="*/ 1970 h 9878"/>
                    <a:gd name="connsiteX129" fmla="*/ 1194 w 10000"/>
                    <a:gd name="connsiteY129" fmla="*/ 1910 h 9878"/>
                    <a:gd name="connsiteX130" fmla="*/ 1305 w 10000"/>
                    <a:gd name="connsiteY130" fmla="*/ 1828 h 9878"/>
                    <a:gd name="connsiteX131" fmla="*/ 1444 w 10000"/>
                    <a:gd name="connsiteY131" fmla="*/ 1770 h 9878"/>
                    <a:gd name="connsiteX132" fmla="*/ 1499 w 10000"/>
                    <a:gd name="connsiteY132" fmla="*/ 1715 h 9878"/>
                    <a:gd name="connsiteX133" fmla="*/ 1444 w 10000"/>
                    <a:gd name="connsiteY133" fmla="*/ 1592 h 9878"/>
                    <a:gd name="connsiteX134" fmla="*/ 1305 w 10000"/>
                    <a:gd name="connsiteY134" fmla="*/ 1531 h 9878"/>
                    <a:gd name="connsiteX135" fmla="*/ 1167 w 10000"/>
                    <a:gd name="connsiteY135" fmla="*/ 1531 h 9878"/>
                    <a:gd name="connsiteX136" fmla="*/ 1111 w 10000"/>
                    <a:gd name="connsiteY136" fmla="*/ 1494 h 9878"/>
                    <a:gd name="connsiteX137" fmla="*/ 1055 w 10000"/>
                    <a:gd name="connsiteY137" fmla="*/ 1494 h 9878"/>
                    <a:gd name="connsiteX138" fmla="*/ 972 w 10000"/>
                    <a:gd name="connsiteY138" fmla="*/ 1573 h 9878"/>
                    <a:gd name="connsiteX139" fmla="*/ 972 w 10000"/>
                    <a:gd name="connsiteY139" fmla="*/ 1630 h 9878"/>
                    <a:gd name="connsiteX140" fmla="*/ 917 w 10000"/>
                    <a:gd name="connsiteY140" fmla="*/ 1673 h 9878"/>
                    <a:gd name="connsiteX141" fmla="*/ 917 w 10000"/>
                    <a:gd name="connsiteY141" fmla="*/ 1733 h 9878"/>
                    <a:gd name="connsiteX142" fmla="*/ 917 w 10000"/>
                    <a:gd name="connsiteY142" fmla="*/ 1733 h 9878"/>
                    <a:gd name="connsiteX143" fmla="*/ 917 w 10000"/>
                    <a:gd name="connsiteY143" fmla="*/ 1770 h 9878"/>
                    <a:gd name="connsiteX144" fmla="*/ 861 w 10000"/>
                    <a:gd name="connsiteY144" fmla="*/ 1812 h 9878"/>
                    <a:gd name="connsiteX145" fmla="*/ 861 w 10000"/>
                    <a:gd name="connsiteY145" fmla="*/ 1812 h 9878"/>
                    <a:gd name="connsiteX146" fmla="*/ 833 w 10000"/>
                    <a:gd name="connsiteY146" fmla="*/ 1770 h 9878"/>
                    <a:gd name="connsiteX147" fmla="*/ 777 w 10000"/>
                    <a:gd name="connsiteY147" fmla="*/ 1770 h 9878"/>
                    <a:gd name="connsiteX148" fmla="*/ 667 w 10000"/>
                    <a:gd name="connsiteY148" fmla="*/ 1673 h 9878"/>
                    <a:gd name="connsiteX149" fmla="*/ 527 w 10000"/>
                    <a:gd name="connsiteY149" fmla="*/ 1630 h 9878"/>
                    <a:gd name="connsiteX150" fmla="*/ 500 w 10000"/>
                    <a:gd name="connsiteY150" fmla="*/ 1573 h 9878"/>
                    <a:gd name="connsiteX151" fmla="*/ 444 w 10000"/>
                    <a:gd name="connsiteY151" fmla="*/ 1494 h 9878"/>
                    <a:gd name="connsiteX152" fmla="*/ 388 w 10000"/>
                    <a:gd name="connsiteY152" fmla="*/ 1435 h 9878"/>
                    <a:gd name="connsiteX153" fmla="*/ 388 w 10000"/>
                    <a:gd name="connsiteY153" fmla="*/ 1336 h 9878"/>
                    <a:gd name="connsiteX154" fmla="*/ 500 w 10000"/>
                    <a:gd name="connsiteY154" fmla="*/ 1255 h 9878"/>
                    <a:gd name="connsiteX155" fmla="*/ 500 w 10000"/>
                    <a:gd name="connsiteY155" fmla="*/ 1157 h 9878"/>
                    <a:gd name="connsiteX156" fmla="*/ 444 w 10000"/>
                    <a:gd name="connsiteY156" fmla="*/ 1053 h 9878"/>
                    <a:gd name="connsiteX157" fmla="*/ 388 w 10000"/>
                    <a:gd name="connsiteY157" fmla="*/ 1015 h 9878"/>
                    <a:gd name="connsiteX158" fmla="*/ 333 w 10000"/>
                    <a:gd name="connsiteY158" fmla="*/ 918 h 9878"/>
                    <a:gd name="connsiteX159" fmla="*/ 306 w 10000"/>
                    <a:gd name="connsiteY159" fmla="*/ 855 h 9878"/>
                    <a:gd name="connsiteX160" fmla="*/ 251 w 10000"/>
                    <a:gd name="connsiteY160" fmla="*/ 815 h 9878"/>
                    <a:gd name="connsiteX161" fmla="*/ 251 w 10000"/>
                    <a:gd name="connsiteY161" fmla="*/ 713 h 9878"/>
                    <a:gd name="connsiteX162" fmla="*/ 194 w 10000"/>
                    <a:gd name="connsiteY162" fmla="*/ 674 h 9878"/>
                    <a:gd name="connsiteX163" fmla="*/ 138 w 10000"/>
                    <a:gd name="connsiteY163" fmla="*/ 619 h 9878"/>
                    <a:gd name="connsiteX164" fmla="*/ 111 w 10000"/>
                    <a:gd name="connsiteY164" fmla="*/ 535 h 9878"/>
                    <a:gd name="connsiteX165" fmla="*/ 111 w 10000"/>
                    <a:gd name="connsiteY165" fmla="*/ 496 h 9878"/>
                    <a:gd name="connsiteX166" fmla="*/ 55 w 10000"/>
                    <a:gd name="connsiteY166" fmla="*/ 438 h 9878"/>
                    <a:gd name="connsiteX167" fmla="*/ 0 w 10000"/>
                    <a:gd name="connsiteY167" fmla="*/ 360 h 9878"/>
                    <a:gd name="connsiteX168" fmla="*/ 0 w 10000"/>
                    <a:gd name="connsiteY168" fmla="*/ 298 h 9878"/>
                    <a:gd name="connsiteX169" fmla="*/ 0 w 10000"/>
                    <a:gd name="connsiteY169" fmla="*/ 237 h 9878"/>
                    <a:gd name="connsiteX170" fmla="*/ 55 w 10000"/>
                    <a:gd name="connsiteY170" fmla="*/ 160 h 9878"/>
                    <a:gd name="connsiteX171" fmla="*/ 55 w 10000"/>
                    <a:gd name="connsiteY171" fmla="*/ 59 h 9878"/>
                    <a:gd name="connsiteX172" fmla="*/ 111 w 10000"/>
                    <a:gd name="connsiteY172" fmla="*/ 0 h 9878"/>
                    <a:gd name="connsiteX173" fmla="*/ 6777 w 10000"/>
                    <a:gd name="connsiteY173" fmla="*/ 3919 h 9878"/>
                    <a:gd name="connsiteX174" fmla="*/ 7166 w 10000"/>
                    <a:gd name="connsiteY174" fmla="*/ 4440 h 9878"/>
                    <a:gd name="connsiteX175" fmla="*/ 7500 w 10000"/>
                    <a:gd name="connsiteY175" fmla="*/ 4821 h 9878"/>
                    <a:gd name="connsiteX176" fmla="*/ 7833 w 10000"/>
                    <a:gd name="connsiteY176" fmla="*/ 5200 h 9878"/>
                    <a:gd name="connsiteX177" fmla="*/ 8694 w 10000"/>
                    <a:gd name="connsiteY177" fmla="*/ 6157 h 9878"/>
                    <a:gd name="connsiteX178" fmla="*/ 8944 w 10000"/>
                    <a:gd name="connsiteY178" fmla="*/ 6450 h 9878"/>
                    <a:gd name="connsiteX179" fmla="*/ 9167 w 10000"/>
                    <a:gd name="connsiteY179" fmla="*/ 6715 h 9878"/>
                    <a:gd name="connsiteX180" fmla="*/ 9333 w 10000"/>
                    <a:gd name="connsiteY180" fmla="*/ 6870 h 9878"/>
                    <a:gd name="connsiteX181" fmla="*/ 9473 w 10000"/>
                    <a:gd name="connsiteY181" fmla="*/ 7008 h 9878"/>
                    <a:gd name="connsiteX182" fmla="*/ 9500 w 10000"/>
                    <a:gd name="connsiteY182" fmla="*/ 7108 h 9878"/>
                    <a:gd name="connsiteX183" fmla="*/ 9556 w 10000"/>
                    <a:gd name="connsiteY183" fmla="*/ 7189 h 9878"/>
                    <a:gd name="connsiteX184" fmla="*/ 9556 w 10000"/>
                    <a:gd name="connsiteY184" fmla="*/ 7309 h 9878"/>
                    <a:gd name="connsiteX185" fmla="*/ 9666 w 10000"/>
                    <a:gd name="connsiteY185" fmla="*/ 7530 h 9878"/>
                    <a:gd name="connsiteX186" fmla="*/ 9694 w 10000"/>
                    <a:gd name="connsiteY186" fmla="*/ 7627 h 9878"/>
                    <a:gd name="connsiteX187" fmla="*/ 9750 w 10000"/>
                    <a:gd name="connsiteY187" fmla="*/ 7686 h 9878"/>
                    <a:gd name="connsiteX188" fmla="*/ 9834 w 10000"/>
                    <a:gd name="connsiteY188" fmla="*/ 7807 h 9878"/>
                    <a:gd name="connsiteX189" fmla="*/ 9945 w 10000"/>
                    <a:gd name="connsiteY189" fmla="*/ 7867 h 9878"/>
                    <a:gd name="connsiteX190" fmla="*/ 10000 w 10000"/>
                    <a:gd name="connsiteY190" fmla="*/ 7966 h 9878"/>
                    <a:gd name="connsiteX191" fmla="*/ 10000 w 10000"/>
                    <a:gd name="connsiteY191" fmla="*/ 8043 h 9878"/>
                    <a:gd name="connsiteX192" fmla="*/ 10000 w 10000"/>
                    <a:gd name="connsiteY192" fmla="*/ 8107 h 9878"/>
                    <a:gd name="connsiteX193" fmla="*/ 9945 w 10000"/>
                    <a:gd name="connsiteY193" fmla="*/ 8146 h 9878"/>
                    <a:gd name="connsiteX194" fmla="*/ 9834 w 10000"/>
                    <a:gd name="connsiteY194" fmla="*/ 8163 h 9878"/>
                    <a:gd name="connsiteX195" fmla="*/ 9750 w 10000"/>
                    <a:gd name="connsiteY195" fmla="*/ 8206 h 9878"/>
                    <a:gd name="connsiteX196" fmla="*/ 9666 w 10000"/>
                    <a:gd name="connsiteY196" fmla="*/ 8243 h 9878"/>
                    <a:gd name="connsiteX197" fmla="*/ 9556 w 10000"/>
                    <a:gd name="connsiteY197" fmla="*/ 8303 h 9878"/>
                    <a:gd name="connsiteX198" fmla="*/ 9500 w 10000"/>
                    <a:gd name="connsiteY198" fmla="*/ 8384 h 9878"/>
                    <a:gd name="connsiteX199" fmla="*/ 9416 w 10000"/>
                    <a:gd name="connsiteY199" fmla="*/ 8384 h 9878"/>
                    <a:gd name="connsiteX200" fmla="*/ 9360 w 10000"/>
                    <a:gd name="connsiteY200" fmla="*/ 8444 h 9878"/>
                    <a:gd name="connsiteX201" fmla="*/ 9360 w 10000"/>
                    <a:gd name="connsiteY201" fmla="*/ 8524 h 9878"/>
                    <a:gd name="connsiteX202" fmla="*/ 9360 w 10000"/>
                    <a:gd name="connsiteY202" fmla="*/ 8624 h 9878"/>
                    <a:gd name="connsiteX203" fmla="*/ 9360 w 10000"/>
                    <a:gd name="connsiteY203" fmla="*/ 8682 h 9878"/>
                    <a:gd name="connsiteX204" fmla="*/ 9278 w 10000"/>
                    <a:gd name="connsiteY204" fmla="*/ 8762 h 9878"/>
                    <a:gd name="connsiteX205" fmla="*/ 9278 w 10000"/>
                    <a:gd name="connsiteY205" fmla="*/ 8824 h 9878"/>
                    <a:gd name="connsiteX206" fmla="*/ 9278 w 10000"/>
                    <a:gd name="connsiteY206" fmla="*/ 8866 h 9878"/>
                    <a:gd name="connsiteX207" fmla="*/ 9223 w 10000"/>
                    <a:gd name="connsiteY207" fmla="*/ 8903 h 9878"/>
                    <a:gd name="connsiteX208" fmla="*/ 9167 w 10000"/>
                    <a:gd name="connsiteY208" fmla="*/ 8921 h 9878"/>
                    <a:gd name="connsiteX209" fmla="*/ 9139 w 10000"/>
                    <a:gd name="connsiteY209" fmla="*/ 8959 h 9878"/>
                    <a:gd name="connsiteX210" fmla="*/ 9083 w 10000"/>
                    <a:gd name="connsiteY210" fmla="*/ 9002 h 9878"/>
                    <a:gd name="connsiteX211" fmla="*/ 9028 w 10000"/>
                    <a:gd name="connsiteY211" fmla="*/ 9022 h 9878"/>
                    <a:gd name="connsiteX212" fmla="*/ 8944 w 10000"/>
                    <a:gd name="connsiteY212" fmla="*/ 9062 h 9878"/>
                    <a:gd name="connsiteX213" fmla="*/ 8889 w 10000"/>
                    <a:gd name="connsiteY213" fmla="*/ 9104 h 9878"/>
                    <a:gd name="connsiteX214" fmla="*/ 8889 w 10000"/>
                    <a:gd name="connsiteY214" fmla="*/ 9143 h 9878"/>
                    <a:gd name="connsiteX215" fmla="*/ 8889 w 10000"/>
                    <a:gd name="connsiteY215" fmla="*/ 9163 h 9878"/>
                    <a:gd name="connsiteX216" fmla="*/ 8889 w 10000"/>
                    <a:gd name="connsiteY216" fmla="*/ 9201 h 9878"/>
                    <a:gd name="connsiteX217" fmla="*/ 8944 w 10000"/>
                    <a:gd name="connsiteY217" fmla="*/ 9240 h 9878"/>
                    <a:gd name="connsiteX218" fmla="*/ 8889 w 10000"/>
                    <a:gd name="connsiteY218" fmla="*/ 9302 h 9878"/>
                    <a:gd name="connsiteX219" fmla="*/ 8834 w 10000"/>
                    <a:gd name="connsiteY219" fmla="*/ 9378 h 9878"/>
                    <a:gd name="connsiteX220" fmla="*/ 8834 w 10000"/>
                    <a:gd name="connsiteY220" fmla="*/ 9403 h 9878"/>
                    <a:gd name="connsiteX221" fmla="*/ 8944 w 10000"/>
                    <a:gd name="connsiteY221" fmla="*/ 9440 h 9878"/>
                    <a:gd name="connsiteX222" fmla="*/ 8972 w 10000"/>
                    <a:gd name="connsiteY222" fmla="*/ 9519 h 9878"/>
                    <a:gd name="connsiteX223" fmla="*/ 9028 w 10000"/>
                    <a:gd name="connsiteY223" fmla="*/ 9541 h 9878"/>
                    <a:gd name="connsiteX224" fmla="*/ 9139 w 10000"/>
                    <a:gd name="connsiteY224" fmla="*/ 9576 h 9878"/>
                    <a:gd name="connsiteX225" fmla="*/ 9139 w 10000"/>
                    <a:gd name="connsiteY225" fmla="*/ 9622 h 9878"/>
                    <a:gd name="connsiteX226" fmla="*/ 9139 w 10000"/>
                    <a:gd name="connsiteY226" fmla="*/ 9639 h 9878"/>
                    <a:gd name="connsiteX227" fmla="*/ 9139 w 10000"/>
                    <a:gd name="connsiteY227" fmla="*/ 9680 h 9878"/>
                    <a:gd name="connsiteX228" fmla="*/ 9083 w 10000"/>
                    <a:gd name="connsiteY228" fmla="*/ 9759 h 9878"/>
                    <a:gd name="connsiteX229" fmla="*/ 9028 w 10000"/>
                    <a:gd name="connsiteY229" fmla="*/ 9778 h 9878"/>
                    <a:gd name="connsiteX230" fmla="*/ 8972 w 10000"/>
                    <a:gd name="connsiteY230" fmla="*/ 9819 h 9878"/>
                    <a:gd name="connsiteX231" fmla="*/ 8944 w 10000"/>
                    <a:gd name="connsiteY231" fmla="*/ 9862 h 9878"/>
                    <a:gd name="connsiteX232" fmla="*/ 8889 w 10000"/>
                    <a:gd name="connsiteY232" fmla="*/ 9862 h 9878"/>
                    <a:gd name="connsiteX233" fmla="*/ 8834 w 10000"/>
                    <a:gd name="connsiteY233" fmla="*/ 9819 h 9878"/>
                    <a:gd name="connsiteX234" fmla="*/ 8805 w 10000"/>
                    <a:gd name="connsiteY234" fmla="*/ 9819 h 9878"/>
                    <a:gd name="connsiteX235" fmla="*/ 8694 w 10000"/>
                    <a:gd name="connsiteY235" fmla="*/ 9819 h 9878"/>
                    <a:gd name="connsiteX236" fmla="*/ 8694 w 10000"/>
                    <a:gd name="connsiteY236" fmla="*/ 9862 h 9878"/>
                    <a:gd name="connsiteX237" fmla="*/ 8639 w 10000"/>
                    <a:gd name="connsiteY237" fmla="*/ 9862 h 9878"/>
                    <a:gd name="connsiteX238" fmla="*/ 8611 w 10000"/>
                    <a:gd name="connsiteY238" fmla="*/ 9878 h 9878"/>
                    <a:gd name="connsiteX239" fmla="*/ 8555 w 10000"/>
                    <a:gd name="connsiteY239" fmla="*/ 9878 h 9878"/>
                    <a:gd name="connsiteX0" fmla="*/ 8555 w 10000"/>
                    <a:gd name="connsiteY0" fmla="*/ 10000 h 10000"/>
                    <a:gd name="connsiteX1" fmla="*/ 8306 w 10000"/>
                    <a:gd name="connsiteY1" fmla="*/ 10000 h 10000"/>
                    <a:gd name="connsiteX2" fmla="*/ 8167 w 10000"/>
                    <a:gd name="connsiteY2" fmla="*/ 10000 h 10000"/>
                    <a:gd name="connsiteX3" fmla="*/ 8027 w 10000"/>
                    <a:gd name="connsiteY3" fmla="*/ 9940 h 10000"/>
                    <a:gd name="connsiteX4" fmla="*/ 7833 w 10000"/>
                    <a:gd name="connsiteY4" fmla="*/ 9940 h 10000"/>
                    <a:gd name="connsiteX5" fmla="*/ 7611 w 10000"/>
                    <a:gd name="connsiteY5" fmla="*/ 9940 h 10000"/>
                    <a:gd name="connsiteX6" fmla="*/ 7362 w 10000"/>
                    <a:gd name="connsiteY6" fmla="*/ 9880 h 10000"/>
                    <a:gd name="connsiteX7" fmla="*/ 7166 w 10000"/>
                    <a:gd name="connsiteY7" fmla="*/ 9842 h 10000"/>
                    <a:gd name="connsiteX8" fmla="*/ 6944 w 10000"/>
                    <a:gd name="connsiteY8" fmla="*/ 9842 h 10000"/>
                    <a:gd name="connsiteX9" fmla="*/ 6695 w 10000"/>
                    <a:gd name="connsiteY9" fmla="*/ 9842 h 10000"/>
                    <a:gd name="connsiteX10" fmla="*/ 6500 w 10000"/>
                    <a:gd name="connsiteY10" fmla="*/ 9800 h 10000"/>
                    <a:gd name="connsiteX11" fmla="*/ 6361 w 10000"/>
                    <a:gd name="connsiteY11" fmla="*/ 9758 h 10000"/>
                    <a:gd name="connsiteX12" fmla="*/ 6166 w 10000"/>
                    <a:gd name="connsiteY12" fmla="*/ 9758 h 10000"/>
                    <a:gd name="connsiteX13" fmla="*/ 6028 w 10000"/>
                    <a:gd name="connsiteY13" fmla="*/ 9741 h 10000"/>
                    <a:gd name="connsiteX14" fmla="*/ 5917 w 10000"/>
                    <a:gd name="connsiteY14" fmla="*/ 9694 h 10000"/>
                    <a:gd name="connsiteX15" fmla="*/ 5694 w 10000"/>
                    <a:gd name="connsiteY15" fmla="*/ 9694 h 10000"/>
                    <a:gd name="connsiteX16" fmla="*/ 5584 w 10000"/>
                    <a:gd name="connsiteY16" fmla="*/ 9741 h 10000"/>
                    <a:gd name="connsiteX17" fmla="*/ 5499 w 10000"/>
                    <a:gd name="connsiteY17" fmla="*/ 9659 h 10000"/>
                    <a:gd name="connsiteX18" fmla="*/ 5499 w 10000"/>
                    <a:gd name="connsiteY18" fmla="*/ 9595 h 10000"/>
                    <a:gd name="connsiteX19" fmla="*/ 5499 w 10000"/>
                    <a:gd name="connsiteY19" fmla="*/ 9452 h 10000"/>
                    <a:gd name="connsiteX20" fmla="*/ 5499 w 10000"/>
                    <a:gd name="connsiteY20" fmla="*/ 9452 h 10000"/>
                    <a:gd name="connsiteX21" fmla="*/ 5556 w 10000"/>
                    <a:gd name="connsiteY21" fmla="*/ 9373 h 10000"/>
                    <a:gd name="connsiteX22" fmla="*/ 5556 w 10000"/>
                    <a:gd name="connsiteY22" fmla="*/ 9373 h 10000"/>
                    <a:gd name="connsiteX23" fmla="*/ 5556 w 10000"/>
                    <a:gd name="connsiteY23" fmla="*/ 9256 h 10000"/>
                    <a:gd name="connsiteX24" fmla="*/ 5556 w 10000"/>
                    <a:gd name="connsiteY24" fmla="*/ 9113 h 10000"/>
                    <a:gd name="connsiteX25" fmla="*/ 5499 w 10000"/>
                    <a:gd name="connsiteY25" fmla="*/ 8976 h 10000"/>
                    <a:gd name="connsiteX26" fmla="*/ 5499 w 10000"/>
                    <a:gd name="connsiteY26" fmla="*/ 8889 h 10000"/>
                    <a:gd name="connsiteX27" fmla="*/ 5417 w 10000"/>
                    <a:gd name="connsiteY27" fmla="*/ 8789 h 10000"/>
                    <a:gd name="connsiteX28" fmla="*/ 5361 w 10000"/>
                    <a:gd name="connsiteY28" fmla="*/ 8688 h 10000"/>
                    <a:gd name="connsiteX29" fmla="*/ 5223 w 10000"/>
                    <a:gd name="connsiteY29" fmla="*/ 8591 h 10000"/>
                    <a:gd name="connsiteX30" fmla="*/ 5083 w 10000"/>
                    <a:gd name="connsiteY30" fmla="*/ 8447 h 10000"/>
                    <a:gd name="connsiteX31" fmla="*/ 4917 w 10000"/>
                    <a:gd name="connsiteY31" fmla="*/ 8345 h 10000"/>
                    <a:gd name="connsiteX32" fmla="*/ 4834 w 10000"/>
                    <a:gd name="connsiteY32" fmla="*/ 8166 h 10000"/>
                    <a:gd name="connsiteX33" fmla="*/ 4694 w 10000"/>
                    <a:gd name="connsiteY33" fmla="*/ 8027 h 10000"/>
                    <a:gd name="connsiteX34" fmla="*/ 4583 w 10000"/>
                    <a:gd name="connsiteY34" fmla="*/ 7964 h 10000"/>
                    <a:gd name="connsiteX35" fmla="*/ 4361 w 10000"/>
                    <a:gd name="connsiteY35" fmla="*/ 7921 h 10000"/>
                    <a:gd name="connsiteX36" fmla="*/ 4306 w 10000"/>
                    <a:gd name="connsiteY36" fmla="*/ 7863 h 10000"/>
                    <a:gd name="connsiteX37" fmla="*/ 4306 w 10000"/>
                    <a:gd name="connsiteY37" fmla="*/ 7761 h 10000"/>
                    <a:gd name="connsiteX38" fmla="*/ 4306 w 10000"/>
                    <a:gd name="connsiteY38" fmla="*/ 7683 h 10000"/>
                    <a:gd name="connsiteX39" fmla="*/ 4306 w 10000"/>
                    <a:gd name="connsiteY39" fmla="*/ 7623 h 10000"/>
                    <a:gd name="connsiteX40" fmla="*/ 4306 w 10000"/>
                    <a:gd name="connsiteY40" fmla="*/ 7623 h 10000"/>
                    <a:gd name="connsiteX41" fmla="*/ 4250 w 10000"/>
                    <a:gd name="connsiteY41" fmla="*/ 7542 h 10000"/>
                    <a:gd name="connsiteX42" fmla="*/ 4250 w 10000"/>
                    <a:gd name="connsiteY42" fmla="*/ 7519 h 10000"/>
                    <a:gd name="connsiteX43" fmla="*/ 4250 w 10000"/>
                    <a:gd name="connsiteY43" fmla="*/ 7519 h 10000"/>
                    <a:gd name="connsiteX44" fmla="*/ 4167 w 10000"/>
                    <a:gd name="connsiteY44" fmla="*/ 7478 h 10000"/>
                    <a:gd name="connsiteX45" fmla="*/ 4055 w 10000"/>
                    <a:gd name="connsiteY45" fmla="*/ 7436 h 10000"/>
                    <a:gd name="connsiteX46" fmla="*/ 3972 w 10000"/>
                    <a:gd name="connsiteY46" fmla="*/ 7478 h 10000"/>
                    <a:gd name="connsiteX47" fmla="*/ 3888 w 10000"/>
                    <a:gd name="connsiteY47" fmla="*/ 7519 h 10000"/>
                    <a:gd name="connsiteX48" fmla="*/ 3833 w 10000"/>
                    <a:gd name="connsiteY48" fmla="*/ 7436 h 10000"/>
                    <a:gd name="connsiteX49" fmla="*/ 3556 w 10000"/>
                    <a:gd name="connsiteY49" fmla="*/ 7278 h 10000"/>
                    <a:gd name="connsiteX50" fmla="*/ 3361 w 10000"/>
                    <a:gd name="connsiteY50" fmla="*/ 7158 h 10000"/>
                    <a:gd name="connsiteX51" fmla="*/ 3361 w 10000"/>
                    <a:gd name="connsiteY51" fmla="*/ 7095 h 10000"/>
                    <a:gd name="connsiteX52" fmla="*/ 3250 w 10000"/>
                    <a:gd name="connsiteY52" fmla="*/ 7033 h 10000"/>
                    <a:gd name="connsiteX53" fmla="*/ 3111 w 10000"/>
                    <a:gd name="connsiteY53" fmla="*/ 6917 h 10000"/>
                    <a:gd name="connsiteX54" fmla="*/ 2971 w 10000"/>
                    <a:gd name="connsiteY54" fmla="*/ 6798 h 10000"/>
                    <a:gd name="connsiteX55" fmla="*/ 2834 w 10000"/>
                    <a:gd name="connsiteY55" fmla="*/ 6753 h 10000"/>
                    <a:gd name="connsiteX56" fmla="*/ 2722 w 10000"/>
                    <a:gd name="connsiteY56" fmla="*/ 6753 h 10000"/>
                    <a:gd name="connsiteX57" fmla="*/ 2639 w 10000"/>
                    <a:gd name="connsiteY57" fmla="*/ 6753 h 10000"/>
                    <a:gd name="connsiteX58" fmla="*/ 2500 w 10000"/>
                    <a:gd name="connsiteY58" fmla="*/ 6671 h 10000"/>
                    <a:gd name="connsiteX59" fmla="*/ 2305 w 10000"/>
                    <a:gd name="connsiteY59" fmla="*/ 6530 h 10000"/>
                    <a:gd name="connsiteX60" fmla="*/ 2166 w 10000"/>
                    <a:gd name="connsiteY60" fmla="*/ 6472 h 10000"/>
                    <a:gd name="connsiteX61" fmla="*/ 1973 w 10000"/>
                    <a:gd name="connsiteY61" fmla="*/ 6428 h 10000"/>
                    <a:gd name="connsiteX62" fmla="*/ 1833 w 10000"/>
                    <a:gd name="connsiteY62" fmla="*/ 6373 h 10000"/>
                    <a:gd name="connsiteX63" fmla="*/ 1778 w 10000"/>
                    <a:gd name="connsiteY63" fmla="*/ 6292 h 10000"/>
                    <a:gd name="connsiteX64" fmla="*/ 1778 w 10000"/>
                    <a:gd name="connsiteY64" fmla="*/ 6187 h 10000"/>
                    <a:gd name="connsiteX65" fmla="*/ 1833 w 10000"/>
                    <a:gd name="connsiteY65" fmla="*/ 6166 h 10000"/>
                    <a:gd name="connsiteX66" fmla="*/ 1833 w 10000"/>
                    <a:gd name="connsiteY66" fmla="*/ 6047 h 10000"/>
                    <a:gd name="connsiteX67" fmla="*/ 1833 w 10000"/>
                    <a:gd name="connsiteY67" fmla="*/ 5949 h 10000"/>
                    <a:gd name="connsiteX68" fmla="*/ 1833 w 10000"/>
                    <a:gd name="connsiteY68" fmla="*/ 5887 h 10000"/>
                    <a:gd name="connsiteX69" fmla="*/ 1916 w 10000"/>
                    <a:gd name="connsiteY69" fmla="*/ 5786 h 10000"/>
                    <a:gd name="connsiteX70" fmla="*/ 1973 w 10000"/>
                    <a:gd name="connsiteY70" fmla="*/ 5704 h 10000"/>
                    <a:gd name="connsiteX71" fmla="*/ 1973 w 10000"/>
                    <a:gd name="connsiteY71" fmla="*/ 5647 h 10000"/>
                    <a:gd name="connsiteX72" fmla="*/ 1916 w 10000"/>
                    <a:gd name="connsiteY72" fmla="*/ 5565 h 10000"/>
                    <a:gd name="connsiteX73" fmla="*/ 1833 w 10000"/>
                    <a:gd name="connsiteY73" fmla="*/ 5459 h 10000"/>
                    <a:gd name="connsiteX74" fmla="*/ 1723 w 10000"/>
                    <a:gd name="connsiteY74" fmla="*/ 5425 h 10000"/>
                    <a:gd name="connsiteX75" fmla="*/ 1723 w 10000"/>
                    <a:gd name="connsiteY75" fmla="*/ 5362 h 10000"/>
                    <a:gd name="connsiteX76" fmla="*/ 1778 w 10000"/>
                    <a:gd name="connsiteY76" fmla="*/ 5264 h 10000"/>
                    <a:gd name="connsiteX77" fmla="*/ 1667 w 10000"/>
                    <a:gd name="connsiteY77" fmla="*/ 5118 h 10000"/>
                    <a:gd name="connsiteX78" fmla="*/ 1583 w 10000"/>
                    <a:gd name="connsiteY78" fmla="*/ 5019 h 10000"/>
                    <a:gd name="connsiteX79" fmla="*/ 1583 w 10000"/>
                    <a:gd name="connsiteY79" fmla="*/ 4919 h 10000"/>
                    <a:gd name="connsiteX80" fmla="*/ 1528 w 10000"/>
                    <a:gd name="connsiteY80" fmla="*/ 4816 h 10000"/>
                    <a:gd name="connsiteX81" fmla="*/ 1444 w 10000"/>
                    <a:gd name="connsiteY81" fmla="*/ 4738 h 10000"/>
                    <a:gd name="connsiteX82" fmla="*/ 1389 w 10000"/>
                    <a:gd name="connsiteY82" fmla="*/ 4597 h 10000"/>
                    <a:gd name="connsiteX83" fmla="*/ 1249 w 10000"/>
                    <a:gd name="connsiteY83" fmla="*/ 4432 h 10000"/>
                    <a:gd name="connsiteX84" fmla="*/ 1194 w 10000"/>
                    <a:gd name="connsiteY84" fmla="*/ 4355 h 10000"/>
                    <a:gd name="connsiteX85" fmla="*/ 1111 w 10000"/>
                    <a:gd name="connsiteY85" fmla="*/ 4210 h 10000"/>
                    <a:gd name="connsiteX86" fmla="*/ 1111 w 10000"/>
                    <a:gd name="connsiteY86" fmla="*/ 4152 h 10000"/>
                    <a:gd name="connsiteX87" fmla="*/ 1055 w 10000"/>
                    <a:gd name="connsiteY87" fmla="*/ 4075 h 10000"/>
                    <a:gd name="connsiteX88" fmla="*/ 1000 w 10000"/>
                    <a:gd name="connsiteY88" fmla="*/ 3967 h 10000"/>
                    <a:gd name="connsiteX89" fmla="*/ 972 w 10000"/>
                    <a:gd name="connsiteY89" fmla="*/ 3913 h 10000"/>
                    <a:gd name="connsiteX90" fmla="*/ 861 w 10000"/>
                    <a:gd name="connsiteY90" fmla="*/ 3813 h 10000"/>
                    <a:gd name="connsiteX91" fmla="*/ 861 w 10000"/>
                    <a:gd name="connsiteY91" fmla="*/ 3726 h 10000"/>
                    <a:gd name="connsiteX92" fmla="*/ 917 w 10000"/>
                    <a:gd name="connsiteY92" fmla="*/ 3632 h 10000"/>
                    <a:gd name="connsiteX93" fmla="*/ 972 w 10000"/>
                    <a:gd name="connsiteY93" fmla="*/ 3570 h 10000"/>
                    <a:gd name="connsiteX94" fmla="*/ 1000 w 10000"/>
                    <a:gd name="connsiteY94" fmla="*/ 3570 h 10000"/>
                    <a:gd name="connsiteX95" fmla="*/ 1055 w 10000"/>
                    <a:gd name="connsiteY95" fmla="*/ 3486 h 10000"/>
                    <a:gd name="connsiteX96" fmla="*/ 1167 w 10000"/>
                    <a:gd name="connsiteY96" fmla="*/ 3486 h 10000"/>
                    <a:gd name="connsiteX97" fmla="*/ 1167 w 10000"/>
                    <a:gd name="connsiteY97" fmla="*/ 3486 h 10000"/>
                    <a:gd name="connsiteX98" fmla="*/ 1194 w 10000"/>
                    <a:gd name="connsiteY98" fmla="*/ 3384 h 10000"/>
                    <a:gd name="connsiteX99" fmla="*/ 1194 w 10000"/>
                    <a:gd name="connsiteY99" fmla="*/ 3330 h 10000"/>
                    <a:gd name="connsiteX100" fmla="*/ 1249 w 10000"/>
                    <a:gd name="connsiteY100" fmla="*/ 3287 h 10000"/>
                    <a:gd name="connsiteX101" fmla="*/ 1194 w 10000"/>
                    <a:gd name="connsiteY101" fmla="*/ 3207 h 10000"/>
                    <a:gd name="connsiteX102" fmla="*/ 1194 w 10000"/>
                    <a:gd name="connsiteY102" fmla="*/ 3184 h 10000"/>
                    <a:gd name="connsiteX103" fmla="*/ 1167 w 10000"/>
                    <a:gd name="connsiteY103" fmla="*/ 3144 h 10000"/>
                    <a:gd name="connsiteX104" fmla="*/ 1167 w 10000"/>
                    <a:gd name="connsiteY104" fmla="*/ 3087 h 10000"/>
                    <a:gd name="connsiteX105" fmla="*/ 1000 w 10000"/>
                    <a:gd name="connsiteY105" fmla="*/ 3003 h 10000"/>
                    <a:gd name="connsiteX106" fmla="*/ 861 w 10000"/>
                    <a:gd name="connsiteY106" fmla="*/ 2959 h 10000"/>
                    <a:gd name="connsiteX107" fmla="*/ 833 w 10000"/>
                    <a:gd name="connsiteY107" fmla="*/ 2901 h 10000"/>
                    <a:gd name="connsiteX108" fmla="*/ 777 w 10000"/>
                    <a:gd name="connsiteY108" fmla="*/ 2842 h 10000"/>
                    <a:gd name="connsiteX109" fmla="*/ 722 w 10000"/>
                    <a:gd name="connsiteY109" fmla="*/ 2763 h 10000"/>
                    <a:gd name="connsiteX110" fmla="*/ 722 w 10000"/>
                    <a:gd name="connsiteY110" fmla="*/ 2519 h 10000"/>
                    <a:gd name="connsiteX111" fmla="*/ 722 w 10000"/>
                    <a:gd name="connsiteY111" fmla="*/ 2415 h 10000"/>
                    <a:gd name="connsiteX112" fmla="*/ 777 w 10000"/>
                    <a:gd name="connsiteY112" fmla="*/ 2317 h 10000"/>
                    <a:gd name="connsiteX113" fmla="*/ 777 w 10000"/>
                    <a:gd name="connsiteY113" fmla="*/ 2219 h 10000"/>
                    <a:gd name="connsiteX114" fmla="*/ 777 w 10000"/>
                    <a:gd name="connsiteY114" fmla="*/ 2093 h 10000"/>
                    <a:gd name="connsiteX115" fmla="*/ 777 w 10000"/>
                    <a:gd name="connsiteY115" fmla="*/ 2038 h 10000"/>
                    <a:gd name="connsiteX116" fmla="*/ 833 w 10000"/>
                    <a:gd name="connsiteY116" fmla="*/ 1975 h 10000"/>
                    <a:gd name="connsiteX117" fmla="*/ 917 w 10000"/>
                    <a:gd name="connsiteY117" fmla="*/ 2038 h 10000"/>
                    <a:gd name="connsiteX118" fmla="*/ 972 w 10000"/>
                    <a:gd name="connsiteY118" fmla="*/ 2093 h 10000"/>
                    <a:gd name="connsiteX119" fmla="*/ 972 w 10000"/>
                    <a:gd name="connsiteY119" fmla="*/ 2177 h 10000"/>
                    <a:gd name="connsiteX120" fmla="*/ 1000 w 10000"/>
                    <a:gd name="connsiteY120" fmla="*/ 2219 h 10000"/>
                    <a:gd name="connsiteX121" fmla="*/ 1111 w 10000"/>
                    <a:gd name="connsiteY121" fmla="*/ 2277 h 10000"/>
                    <a:gd name="connsiteX122" fmla="*/ 1111 w 10000"/>
                    <a:gd name="connsiteY122" fmla="*/ 2339 h 10000"/>
                    <a:gd name="connsiteX123" fmla="*/ 1167 w 10000"/>
                    <a:gd name="connsiteY123" fmla="*/ 2377 h 10000"/>
                    <a:gd name="connsiteX124" fmla="*/ 1194 w 10000"/>
                    <a:gd name="connsiteY124" fmla="*/ 2317 h 10000"/>
                    <a:gd name="connsiteX125" fmla="*/ 1167 w 10000"/>
                    <a:gd name="connsiteY125" fmla="*/ 2240 h 10000"/>
                    <a:gd name="connsiteX126" fmla="*/ 1167 w 10000"/>
                    <a:gd name="connsiteY126" fmla="*/ 2136 h 10000"/>
                    <a:gd name="connsiteX127" fmla="*/ 1167 w 10000"/>
                    <a:gd name="connsiteY127" fmla="*/ 2074 h 10000"/>
                    <a:gd name="connsiteX128" fmla="*/ 1167 w 10000"/>
                    <a:gd name="connsiteY128" fmla="*/ 1994 h 10000"/>
                    <a:gd name="connsiteX129" fmla="*/ 1194 w 10000"/>
                    <a:gd name="connsiteY129" fmla="*/ 1934 h 10000"/>
                    <a:gd name="connsiteX130" fmla="*/ 1305 w 10000"/>
                    <a:gd name="connsiteY130" fmla="*/ 1851 h 10000"/>
                    <a:gd name="connsiteX131" fmla="*/ 1444 w 10000"/>
                    <a:gd name="connsiteY131" fmla="*/ 1792 h 10000"/>
                    <a:gd name="connsiteX132" fmla="*/ 1499 w 10000"/>
                    <a:gd name="connsiteY132" fmla="*/ 1736 h 10000"/>
                    <a:gd name="connsiteX133" fmla="*/ 1444 w 10000"/>
                    <a:gd name="connsiteY133" fmla="*/ 1612 h 10000"/>
                    <a:gd name="connsiteX134" fmla="*/ 1305 w 10000"/>
                    <a:gd name="connsiteY134" fmla="*/ 1550 h 10000"/>
                    <a:gd name="connsiteX135" fmla="*/ 1167 w 10000"/>
                    <a:gd name="connsiteY135" fmla="*/ 1550 h 10000"/>
                    <a:gd name="connsiteX136" fmla="*/ 1111 w 10000"/>
                    <a:gd name="connsiteY136" fmla="*/ 1512 h 10000"/>
                    <a:gd name="connsiteX137" fmla="*/ 1055 w 10000"/>
                    <a:gd name="connsiteY137" fmla="*/ 1512 h 10000"/>
                    <a:gd name="connsiteX138" fmla="*/ 972 w 10000"/>
                    <a:gd name="connsiteY138" fmla="*/ 1592 h 10000"/>
                    <a:gd name="connsiteX139" fmla="*/ 972 w 10000"/>
                    <a:gd name="connsiteY139" fmla="*/ 1650 h 10000"/>
                    <a:gd name="connsiteX140" fmla="*/ 917 w 10000"/>
                    <a:gd name="connsiteY140" fmla="*/ 1694 h 10000"/>
                    <a:gd name="connsiteX141" fmla="*/ 917 w 10000"/>
                    <a:gd name="connsiteY141" fmla="*/ 1754 h 10000"/>
                    <a:gd name="connsiteX142" fmla="*/ 917 w 10000"/>
                    <a:gd name="connsiteY142" fmla="*/ 1754 h 10000"/>
                    <a:gd name="connsiteX143" fmla="*/ 917 w 10000"/>
                    <a:gd name="connsiteY143" fmla="*/ 1792 h 10000"/>
                    <a:gd name="connsiteX144" fmla="*/ 861 w 10000"/>
                    <a:gd name="connsiteY144" fmla="*/ 1834 h 10000"/>
                    <a:gd name="connsiteX145" fmla="*/ 861 w 10000"/>
                    <a:gd name="connsiteY145" fmla="*/ 1834 h 10000"/>
                    <a:gd name="connsiteX146" fmla="*/ 833 w 10000"/>
                    <a:gd name="connsiteY146" fmla="*/ 1792 h 10000"/>
                    <a:gd name="connsiteX147" fmla="*/ 777 w 10000"/>
                    <a:gd name="connsiteY147" fmla="*/ 1792 h 10000"/>
                    <a:gd name="connsiteX148" fmla="*/ 667 w 10000"/>
                    <a:gd name="connsiteY148" fmla="*/ 1694 h 10000"/>
                    <a:gd name="connsiteX149" fmla="*/ 527 w 10000"/>
                    <a:gd name="connsiteY149" fmla="*/ 1650 h 10000"/>
                    <a:gd name="connsiteX150" fmla="*/ 500 w 10000"/>
                    <a:gd name="connsiteY150" fmla="*/ 1592 h 10000"/>
                    <a:gd name="connsiteX151" fmla="*/ 444 w 10000"/>
                    <a:gd name="connsiteY151" fmla="*/ 1512 h 10000"/>
                    <a:gd name="connsiteX152" fmla="*/ 388 w 10000"/>
                    <a:gd name="connsiteY152" fmla="*/ 1453 h 10000"/>
                    <a:gd name="connsiteX153" fmla="*/ 388 w 10000"/>
                    <a:gd name="connsiteY153" fmla="*/ 1353 h 10000"/>
                    <a:gd name="connsiteX154" fmla="*/ 500 w 10000"/>
                    <a:gd name="connsiteY154" fmla="*/ 1271 h 10000"/>
                    <a:gd name="connsiteX155" fmla="*/ 500 w 10000"/>
                    <a:gd name="connsiteY155" fmla="*/ 1171 h 10000"/>
                    <a:gd name="connsiteX156" fmla="*/ 444 w 10000"/>
                    <a:gd name="connsiteY156" fmla="*/ 1066 h 10000"/>
                    <a:gd name="connsiteX157" fmla="*/ 388 w 10000"/>
                    <a:gd name="connsiteY157" fmla="*/ 1028 h 10000"/>
                    <a:gd name="connsiteX158" fmla="*/ 333 w 10000"/>
                    <a:gd name="connsiteY158" fmla="*/ 929 h 10000"/>
                    <a:gd name="connsiteX159" fmla="*/ 306 w 10000"/>
                    <a:gd name="connsiteY159" fmla="*/ 866 h 10000"/>
                    <a:gd name="connsiteX160" fmla="*/ 251 w 10000"/>
                    <a:gd name="connsiteY160" fmla="*/ 825 h 10000"/>
                    <a:gd name="connsiteX161" fmla="*/ 251 w 10000"/>
                    <a:gd name="connsiteY161" fmla="*/ 722 h 10000"/>
                    <a:gd name="connsiteX162" fmla="*/ 194 w 10000"/>
                    <a:gd name="connsiteY162" fmla="*/ 682 h 10000"/>
                    <a:gd name="connsiteX163" fmla="*/ 138 w 10000"/>
                    <a:gd name="connsiteY163" fmla="*/ 627 h 10000"/>
                    <a:gd name="connsiteX164" fmla="*/ 111 w 10000"/>
                    <a:gd name="connsiteY164" fmla="*/ 542 h 10000"/>
                    <a:gd name="connsiteX165" fmla="*/ 111 w 10000"/>
                    <a:gd name="connsiteY165" fmla="*/ 502 h 10000"/>
                    <a:gd name="connsiteX166" fmla="*/ 55 w 10000"/>
                    <a:gd name="connsiteY166" fmla="*/ 443 h 10000"/>
                    <a:gd name="connsiteX167" fmla="*/ 0 w 10000"/>
                    <a:gd name="connsiteY167" fmla="*/ 364 h 10000"/>
                    <a:gd name="connsiteX168" fmla="*/ 0 w 10000"/>
                    <a:gd name="connsiteY168" fmla="*/ 302 h 10000"/>
                    <a:gd name="connsiteX169" fmla="*/ 55 w 10000"/>
                    <a:gd name="connsiteY169" fmla="*/ 162 h 10000"/>
                    <a:gd name="connsiteX170" fmla="*/ 55 w 10000"/>
                    <a:gd name="connsiteY170" fmla="*/ 60 h 10000"/>
                    <a:gd name="connsiteX171" fmla="*/ 111 w 10000"/>
                    <a:gd name="connsiteY171" fmla="*/ 0 h 10000"/>
                    <a:gd name="connsiteX172" fmla="*/ 6777 w 10000"/>
                    <a:gd name="connsiteY172" fmla="*/ 3967 h 10000"/>
                    <a:gd name="connsiteX173" fmla="*/ 7166 w 10000"/>
                    <a:gd name="connsiteY173" fmla="*/ 4495 h 10000"/>
                    <a:gd name="connsiteX174" fmla="*/ 7500 w 10000"/>
                    <a:gd name="connsiteY174" fmla="*/ 4881 h 10000"/>
                    <a:gd name="connsiteX175" fmla="*/ 7833 w 10000"/>
                    <a:gd name="connsiteY175" fmla="*/ 5264 h 10000"/>
                    <a:gd name="connsiteX176" fmla="*/ 8694 w 10000"/>
                    <a:gd name="connsiteY176" fmla="*/ 6233 h 10000"/>
                    <a:gd name="connsiteX177" fmla="*/ 8944 w 10000"/>
                    <a:gd name="connsiteY177" fmla="*/ 6530 h 10000"/>
                    <a:gd name="connsiteX178" fmla="*/ 9167 w 10000"/>
                    <a:gd name="connsiteY178" fmla="*/ 6798 h 10000"/>
                    <a:gd name="connsiteX179" fmla="*/ 9333 w 10000"/>
                    <a:gd name="connsiteY179" fmla="*/ 6955 h 10000"/>
                    <a:gd name="connsiteX180" fmla="*/ 9473 w 10000"/>
                    <a:gd name="connsiteY180" fmla="*/ 7095 h 10000"/>
                    <a:gd name="connsiteX181" fmla="*/ 9500 w 10000"/>
                    <a:gd name="connsiteY181" fmla="*/ 7196 h 10000"/>
                    <a:gd name="connsiteX182" fmla="*/ 9556 w 10000"/>
                    <a:gd name="connsiteY182" fmla="*/ 7278 h 10000"/>
                    <a:gd name="connsiteX183" fmla="*/ 9556 w 10000"/>
                    <a:gd name="connsiteY183" fmla="*/ 7399 h 10000"/>
                    <a:gd name="connsiteX184" fmla="*/ 9666 w 10000"/>
                    <a:gd name="connsiteY184" fmla="*/ 7623 h 10000"/>
                    <a:gd name="connsiteX185" fmla="*/ 9694 w 10000"/>
                    <a:gd name="connsiteY185" fmla="*/ 7721 h 10000"/>
                    <a:gd name="connsiteX186" fmla="*/ 9750 w 10000"/>
                    <a:gd name="connsiteY186" fmla="*/ 7781 h 10000"/>
                    <a:gd name="connsiteX187" fmla="*/ 9834 w 10000"/>
                    <a:gd name="connsiteY187" fmla="*/ 7903 h 10000"/>
                    <a:gd name="connsiteX188" fmla="*/ 9945 w 10000"/>
                    <a:gd name="connsiteY188" fmla="*/ 7964 h 10000"/>
                    <a:gd name="connsiteX189" fmla="*/ 10000 w 10000"/>
                    <a:gd name="connsiteY189" fmla="*/ 8064 h 10000"/>
                    <a:gd name="connsiteX190" fmla="*/ 10000 w 10000"/>
                    <a:gd name="connsiteY190" fmla="*/ 8142 h 10000"/>
                    <a:gd name="connsiteX191" fmla="*/ 10000 w 10000"/>
                    <a:gd name="connsiteY191" fmla="*/ 8207 h 10000"/>
                    <a:gd name="connsiteX192" fmla="*/ 9945 w 10000"/>
                    <a:gd name="connsiteY192" fmla="*/ 8247 h 10000"/>
                    <a:gd name="connsiteX193" fmla="*/ 9834 w 10000"/>
                    <a:gd name="connsiteY193" fmla="*/ 8264 h 10000"/>
                    <a:gd name="connsiteX194" fmla="*/ 9750 w 10000"/>
                    <a:gd name="connsiteY194" fmla="*/ 8307 h 10000"/>
                    <a:gd name="connsiteX195" fmla="*/ 9666 w 10000"/>
                    <a:gd name="connsiteY195" fmla="*/ 8345 h 10000"/>
                    <a:gd name="connsiteX196" fmla="*/ 9556 w 10000"/>
                    <a:gd name="connsiteY196" fmla="*/ 8406 h 10000"/>
                    <a:gd name="connsiteX197" fmla="*/ 9500 w 10000"/>
                    <a:gd name="connsiteY197" fmla="*/ 8488 h 10000"/>
                    <a:gd name="connsiteX198" fmla="*/ 9416 w 10000"/>
                    <a:gd name="connsiteY198" fmla="*/ 8488 h 10000"/>
                    <a:gd name="connsiteX199" fmla="*/ 9360 w 10000"/>
                    <a:gd name="connsiteY199" fmla="*/ 8548 h 10000"/>
                    <a:gd name="connsiteX200" fmla="*/ 9360 w 10000"/>
                    <a:gd name="connsiteY200" fmla="*/ 8629 h 10000"/>
                    <a:gd name="connsiteX201" fmla="*/ 9360 w 10000"/>
                    <a:gd name="connsiteY201" fmla="*/ 8731 h 10000"/>
                    <a:gd name="connsiteX202" fmla="*/ 9360 w 10000"/>
                    <a:gd name="connsiteY202" fmla="*/ 8789 h 10000"/>
                    <a:gd name="connsiteX203" fmla="*/ 9278 w 10000"/>
                    <a:gd name="connsiteY203" fmla="*/ 8870 h 10000"/>
                    <a:gd name="connsiteX204" fmla="*/ 9278 w 10000"/>
                    <a:gd name="connsiteY204" fmla="*/ 8933 h 10000"/>
                    <a:gd name="connsiteX205" fmla="*/ 9278 w 10000"/>
                    <a:gd name="connsiteY205" fmla="*/ 8976 h 10000"/>
                    <a:gd name="connsiteX206" fmla="*/ 9223 w 10000"/>
                    <a:gd name="connsiteY206" fmla="*/ 9013 h 10000"/>
                    <a:gd name="connsiteX207" fmla="*/ 9167 w 10000"/>
                    <a:gd name="connsiteY207" fmla="*/ 9031 h 10000"/>
                    <a:gd name="connsiteX208" fmla="*/ 9139 w 10000"/>
                    <a:gd name="connsiteY208" fmla="*/ 9070 h 10000"/>
                    <a:gd name="connsiteX209" fmla="*/ 9083 w 10000"/>
                    <a:gd name="connsiteY209" fmla="*/ 9113 h 10000"/>
                    <a:gd name="connsiteX210" fmla="*/ 9028 w 10000"/>
                    <a:gd name="connsiteY210" fmla="*/ 9133 h 10000"/>
                    <a:gd name="connsiteX211" fmla="*/ 8944 w 10000"/>
                    <a:gd name="connsiteY211" fmla="*/ 9174 h 10000"/>
                    <a:gd name="connsiteX212" fmla="*/ 8889 w 10000"/>
                    <a:gd name="connsiteY212" fmla="*/ 9216 h 10000"/>
                    <a:gd name="connsiteX213" fmla="*/ 8889 w 10000"/>
                    <a:gd name="connsiteY213" fmla="*/ 9256 h 10000"/>
                    <a:gd name="connsiteX214" fmla="*/ 8889 w 10000"/>
                    <a:gd name="connsiteY214" fmla="*/ 9276 h 10000"/>
                    <a:gd name="connsiteX215" fmla="*/ 8889 w 10000"/>
                    <a:gd name="connsiteY215" fmla="*/ 9315 h 10000"/>
                    <a:gd name="connsiteX216" fmla="*/ 8944 w 10000"/>
                    <a:gd name="connsiteY216" fmla="*/ 9354 h 10000"/>
                    <a:gd name="connsiteX217" fmla="*/ 8889 w 10000"/>
                    <a:gd name="connsiteY217" fmla="*/ 9417 h 10000"/>
                    <a:gd name="connsiteX218" fmla="*/ 8834 w 10000"/>
                    <a:gd name="connsiteY218" fmla="*/ 9494 h 10000"/>
                    <a:gd name="connsiteX219" fmla="*/ 8834 w 10000"/>
                    <a:gd name="connsiteY219" fmla="*/ 9519 h 10000"/>
                    <a:gd name="connsiteX220" fmla="*/ 8944 w 10000"/>
                    <a:gd name="connsiteY220" fmla="*/ 9557 h 10000"/>
                    <a:gd name="connsiteX221" fmla="*/ 8972 w 10000"/>
                    <a:gd name="connsiteY221" fmla="*/ 9637 h 10000"/>
                    <a:gd name="connsiteX222" fmla="*/ 9028 w 10000"/>
                    <a:gd name="connsiteY222" fmla="*/ 9659 h 10000"/>
                    <a:gd name="connsiteX223" fmla="*/ 9139 w 10000"/>
                    <a:gd name="connsiteY223" fmla="*/ 9694 h 10000"/>
                    <a:gd name="connsiteX224" fmla="*/ 9139 w 10000"/>
                    <a:gd name="connsiteY224" fmla="*/ 9741 h 10000"/>
                    <a:gd name="connsiteX225" fmla="*/ 9139 w 10000"/>
                    <a:gd name="connsiteY225" fmla="*/ 9758 h 10000"/>
                    <a:gd name="connsiteX226" fmla="*/ 9139 w 10000"/>
                    <a:gd name="connsiteY226" fmla="*/ 9800 h 10000"/>
                    <a:gd name="connsiteX227" fmla="*/ 9083 w 10000"/>
                    <a:gd name="connsiteY227" fmla="*/ 9880 h 10000"/>
                    <a:gd name="connsiteX228" fmla="*/ 9028 w 10000"/>
                    <a:gd name="connsiteY228" fmla="*/ 9899 h 10000"/>
                    <a:gd name="connsiteX229" fmla="*/ 8972 w 10000"/>
                    <a:gd name="connsiteY229" fmla="*/ 9940 h 10000"/>
                    <a:gd name="connsiteX230" fmla="*/ 8944 w 10000"/>
                    <a:gd name="connsiteY230" fmla="*/ 9984 h 10000"/>
                    <a:gd name="connsiteX231" fmla="*/ 8889 w 10000"/>
                    <a:gd name="connsiteY231" fmla="*/ 9984 h 10000"/>
                    <a:gd name="connsiteX232" fmla="*/ 8834 w 10000"/>
                    <a:gd name="connsiteY232" fmla="*/ 9940 h 10000"/>
                    <a:gd name="connsiteX233" fmla="*/ 8805 w 10000"/>
                    <a:gd name="connsiteY233" fmla="*/ 9940 h 10000"/>
                    <a:gd name="connsiteX234" fmla="*/ 8694 w 10000"/>
                    <a:gd name="connsiteY234" fmla="*/ 9940 h 10000"/>
                    <a:gd name="connsiteX235" fmla="*/ 8694 w 10000"/>
                    <a:gd name="connsiteY235" fmla="*/ 9984 h 10000"/>
                    <a:gd name="connsiteX236" fmla="*/ 8639 w 10000"/>
                    <a:gd name="connsiteY236" fmla="*/ 9984 h 10000"/>
                    <a:gd name="connsiteX237" fmla="*/ 8611 w 10000"/>
                    <a:gd name="connsiteY237" fmla="*/ 10000 h 10000"/>
                    <a:gd name="connsiteX238" fmla="*/ 8555 w 10000"/>
                    <a:gd name="connsiteY238" fmla="*/ 10000 h 10000"/>
                    <a:gd name="connsiteX0" fmla="*/ 8555 w 10000"/>
                    <a:gd name="connsiteY0" fmla="*/ 10000 h 10000"/>
                    <a:gd name="connsiteX1" fmla="*/ 8306 w 10000"/>
                    <a:gd name="connsiteY1" fmla="*/ 10000 h 10000"/>
                    <a:gd name="connsiteX2" fmla="*/ 8167 w 10000"/>
                    <a:gd name="connsiteY2" fmla="*/ 10000 h 10000"/>
                    <a:gd name="connsiteX3" fmla="*/ 8027 w 10000"/>
                    <a:gd name="connsiteY3" fmla="*/ 9940 h 10000"/>
                    <a:gd name="connsiteX4" fmla="*/ 7833 w 10000"/>
                    <a:gd name="connsiteY4" fmla="*/ 9940 h 10000"/>
                    <a:gd name="connsiteX5" fmla="*/ 7611 w 10000"/>
                    <a:gd name="connsiteY5" fmla="*/ 9940 h 10000"/>
                    <a:gd name="connsiteX6" fmla="*/ 7362 w 10000"/>
                    <a:gd name="connsiteY6" fmla="*/ 9880 h 10000"/>
                    <a:gd name="connsiteX7" fmla="*/ 7166 w 10000"/>
                    <a:gd name="connsiteY7" fmla="*/ 9842 h 10000"/>
                    <a:gd name="connsiteX8" fmla="*/ 6944 w 10000"/>
                    <a:gd name="connsiteY8" fmla="*/ 9842 h 10000"/>
                    <a:gd name="connsiteX9" fmla="*/ 6695 w 10000"/>
                    <a:gd name="connsiteY9" fmla="*/ 9842 h 10000"/>
                    <a:gd name="connsiteX10" fmla="*/ 6500 w 10000"/>
                    <a:gd name="connsiteY10" fmla="*/ 9800 h 10000"/>
                    <a:gd name="connsiteX11" fmla="*/ 6361 w 10000"/>
                    <a:gd name="connsiteY11" fmla="*/ 9758 h 10000"/>
                    <a:gd name="connsiteX12" fmla="*/ 6166 w 10000"/>
                    <a:gd name="connsiteY12" fmla="*/ 9758 h 10000"/>
                    <a:gd name="connsiteX13" fmla="*/ 6028 w 10000"/>
                    <a:gd name="connsiteY13" fmla="*/ 9741 h 10000"/>
                    <a:gd name="connsiteX14" fmla="*/ 5917 w 10000"/>
                    <a:gd name="connsiteY14" fmla="*/ 9694 h 10000"/>
                    <a:gd name="connsiteX15" fmla="*/ 5694 w 10000"/>
                    <a:gd name="connsiteY15" fmla="*/ 9694 h 10000"/>
                    <a:gd name="connsiteX16" fmla="*/ 5584 w 10000"/>
                    <a:gd name="connsiteY16" fmla="*/ 9741 h 10000"/>
                    <a:gd name="connsiteX17" fmla="*/ 5499 w 10000"/>
                    <a:gd name="connsiteY17" fmla="*/ 9659 h 10000"/>
                    <a:gd name="connsiteX18" fmla="*/ 5499 w 10000"/>
                    <a:gd name="connsiteY18" fmla="*/ 9595 h 10000"/>
                    <a:gd name="connsiteX19" fmla="*/ 5499 w 10000"/>
                    <a:gd name="connsiteY19" fmla="*/ 9452 h 10000"/>
                    <a:gd name="connsiteX20" fmla="*/ 5499 w 10000"/>
                    <a:gd name="connsiteY20" fmla="*/ 9452 h 10000"/>
                    <a:gd name="connsiteX21" fmla="*/ 5556 w 10000"/>
                    <a:gd name="connsiteY21" fmla="*/ 9373 h 10000"/>
                    <a:gd name="connsiteX22" fmla="*/ 5556 w 10000"/>
                    <a:gd name="connsiteY22" fmla="*/ 9373 h 10000"/>
                    <a:gd name="connsiteX23" fmla="*/ 5556 w 10000"/>
                    <a:gd name="connsiteY23" fmla="*/ 9256 h 10000"/>
                    <a:gd name="connsiteX24" fmla="*/ 5556 w 10000"/>
                    <a:gd name="connsiteY24" fmla="*/ 9113 h 10000"/>
                    <a:gd name="connsiteX25" fmla="*/ 5499 w 10000"/>
                    <a:gd name="connsiteY25" fmla="*/ 8976 h 10000"/>
                    <a:gd name="connsiteX26" fmla="*/ 5499 w 10000"/>
                    <a:gd name="connsiteY26" fmla="*/ 8889 h 10000"/>
                    <a:gd name="connsiteX27" fmla="*/ 5417 w 10000"/>
                    <a:gd name="connsiteY27" fmla="*/ 8789 h 10000"/>
                    <a:gd name="connsiteX28" fmla="*/ 5361 w 10000"/>
                    <a:gd name="connsiteY28" fmla="*/ 8688 h 10000"/>
                    <a:gd name="connsiteX29" fmla="*/ 5223 w 10000"/>
                    <a:gd name="connsiteY29" fmla="*/ 8591 h 10000"/>
                    <a:gd name="connsiteX30" fmla="*/ 5083 w 10000"/>
                    <a:gd name="connsiteY30" fmla="*/ 8447 h 10000"/>
                    <a:gd name="connsiteX31" fmla="*/ 4917 w 10000"/>
                    <a:gd name="connsiteY31" fmla="*/ 8345 h 10000"/>
                    <a:gd name="connsiteX32" fmla="*/ 4834 w 10000"/>
                    <a:gd name="connsiteY32" fmla="*/ 8166 h 10000"/>
                    <a:gd name="connsiteX33" fmla="*/ 4694 w 10000"/>
                    <a:gd name="connsiteY33" fmla="*/ 8027 h 10000"/>
                    <a:gd name="connsiteX34" fmla="*/ 4583 w 10000"/>
                    <a:gd name="connsiteY34" fmla="*/ 7964 h 10000"/>
                    <a:gd name="connsiteX35" fmla="*/ 4361 w 10000"/>
                    <a:gd name="connsiteY35" fmla="*/ 7921 h 10000"/>
                    <a:gd name="connsiteX36" fmla="*/ 4306 w 10000"/>
                    <a:gd name="connsiteY36" fmla="*/ 7863 h 10000"/>
                    <a:gd name="connsiteX37" fmla="*/ 4306 w 10000"/>
                    <a:gd name="connsiteY37" fmla="*/ 7761 h 10000"/>
                    <a:gd name="connsiteX38" fmla="*/ 4306 w 10000"/>
                    <a:gd name="connsiteY38" fmla="*/ 7683 h 10000"/>
                    <a:gd name="connsiteX39" fmla="*/ 4306 w 10000"/>
                    <a:gd name="connsiteY39" fmla="*/ 7623 h 10000"/>
                    <a:gd name="connsiteX40" fmla="*/ 4306 w 10000"/>
                    <a:gd name="connsiteY40" fmla="*/ 7623 h 10000"/>
                    <a:gd name="connsiteX41" fmla="*/ 4250 w 10000"/>
                    <a:gd name="connsiteY41" fmla="*/ 7542 h 10000"/>
                    <a:gd name="connsiteX42" fmla="*/ 4250 w 10000"/>
                    <a:gd name="connsiteY42" fmla="*/ 7519 h 10000"/>
                    <a:gd name="connsiteX43" fmla="*/ 4250 w 10000"/>
                    <a:gd name="connsiteY43" fmla="*/ 7519 h 10000"/>
                    <a:gd name="connsiteX44" fmla="*/ 4167 w 10000"/>
                    <a:gd name="connsiteY44" fmla="*/ 7478 h 10000"/>
                    <a:gd name="connsiteX45" fmla="*/ 4055 w 10000"/>
                    <a:gd name="connsiteY45" fmla="*/ 7436 h 10000"/>
                    <a:gd name="connsiteX46" fmla="*/ 3972 w 10000"/>
                    <a:gd name="connsiteY46" fmla="*/ 7478 h 10000"/>
                    <a:gd name="connsiteX47" fmla="*/ 3888 w 10000"/>
                    <a:gd name="connsiteY47" fmla="*/ 7519 h 10000"/>
                    <a:gd name="connsiteX48" fmla="*/ 3833 w 10000"/>
                    <a:gd name="connsiteY48" fmla="*/ 7436 h 10000"/>
                    <a:gd name="connsiteX49" fmla="*/ 3556 w 10000"/>
                    <a:gd name="connsiteY49" fmla="*/ 7278 h 10000"/>
                    <a:gd name="connsiteX50" fmla="*/ 3361 w 10000"/>
                    <a:gd name="connsiteY50" fmla="*/ 7158 h 10000"/>
                    <a:gd name="connsiteX51" fmla="*/ 3361 w 10000"/>
                    <a:gd name="connsiteY51" fmla="*/ 7095 h 10000"/>
                    <a:gd name="connsiteX52" fmla="*/ 3250 w 10000"/>
                    <a:gd name="connsiteY52" fmla="*/ 7033 h 10000"/>
                    <a:gd name="connsiteX53" fmla="*/ 3111 w 10000"/>
                    <a:gd name="connsiteY53" fmla="*/ 6917 h 10000"/>
                    <a:gd name="connsiteX54" fmla="*/ 2971 w 10000"/>
                    <a:gd name="connsiteY54" fmla="*/ 6798 h 10000"/>
                    <a:gd name="connsiteX55" fmla="*/ 2834 w 10000"/>
                    <a:gd name="connsiteY55" fmla="*/ 6753 h 10000"/>
                    <a:gd name="connsiteX56" fmla="*/ 2722 w 10000"/>
                    <a:gd name="connsiteY56" fmla="*/ 6753 h 10000"/>
                    <a:gd name="connsiteX57" fmla="*/ 2639 w 10000"/>
                    <a:gd name="connsiteY57" fmla="*/ 6753 h 10000"/>
                    <a:gd name="connsiteX58" fmla="*/ 2500 w 10000"/>
                    <a:gd name="connsiteY58" fmla="*/ 6671 h 10000"/>
                    <a:gd name="connsiteX59" fmla="*/ 2305 w 10000"/>
                    <a:gd name="connsiteY59" fmla="*/ 6530 h 10000"/>
                    <a:gd name="connsiteX60" fmla="*/ 2166 w 10000"/>
                    <a:gd name="connsiteY60" fmla="*/ 6472 h 10000"/>
                    <a:gd name="connsiteX61" fmla="*/ 1973 w 10000"/>
                    <a:gd name="connsiteY61" fmla="*/ 6428 h 10000"/>
                    <a:gd name="connsiteX62" fmla="*/ 1833 w 10000"/>
                    <a:gd name="connsiteY62" fmla="*/ 6373 h 10000"/>
                    <a:gd name="connsiteX63" fmla="*/ 1778 w 10000"/>
                    <a:gd name="connsiteY63" fmla="*/ 6292 h 10000"/>
                    <a:gd name="connsiteX64" fmla="*/ 1778 w 10000"/>
                    <a:gd name="connsiteY64" fmla="*/ 6187 h 10000"/>
                    <a:gd name="connsiteX65" fmla="*/ 1833 w 10000"/>
                    <a:gd name="connsiteY65" fmla="*/ 6166 h 10000"/>
                    <a:gd name="connsiteX66" fmla="*/ 1833 w 10000"/>
                    <a:gd name="connsiteY66" fmla="*/ 6047 h 10000"/>
                    <a:gd name="connsiteX67" fmla="*/ 1833 w 10000"/>
                    <a:gd name="connsiteY67" fmla="*/ 5949 h 10000"/>
                    <a:gd name="connsiteX68" fmla="*/ 1833 w 10000"/>
                    <a:gd name="connsiteY68" fmla="*/ 5887 h 10000"/>
                    <a:gd name="connsiteX69" fmla="*/ 1916 w 10000"/>
                    <a:gd name="connsiteY69" fmla="*/ 5786 h 10000"/>
                    <a:gd name="connsiteX70" fmla="*/ 1973 w 10000"/>
                    <a:gd name="connsiteY70" fmla="*/ 5704 h 10000"/>
                    <a:gd name="connsiteX71" fmla="*/ 1973 w 10000"/>
                    <a:gd name="connsiteY71" fmla="*/ 5647 h 10000"/>
                    <a:gd name="connsiteX72" fmla="*/ 1916 w 10000"/>
                    <a:gd name="connsiteY72" fmla="*/ 5565 h 10000"/>
                    <a:gd name="connsiteX73" fmla="*/ 1833 w 10000"/>
                    <a:gd name="connsiteY73" fmla="*/ 5459 h 10000"/>
                    <a:gd name="connsiteX74" fmla="*/ 1723 w 10000"/>
                    <a:gd name="connsiteY74" fmla="*/ 5425 h 10000"/>
                    <a:gd name="connsiteX75" fmla="*/ 1723 w 10000"/>
                    <a:gd name="connsiteY75" fmla="*/ 5362 h 10000"/>
                    <a:gd name="connsiteX76" fmla="*/ 1778 w 10000"/>
                    <a:gd name="connsiteY76" fmla="*/ 5264 h 10000"/>
                    <a:gd name="connsiteX77" fmla="*/ 1667 w 10000"/>
                    <a:gd name="connsiteY77" fmla="*/ 5118 h 10000"/>
                    <a:gd name="connsiteX78" fmla="*/ 1583 w 10000"/>
                    <a:gd name="connsiteY78" fmla="*/ 5019 h 10000"/>
                    <a:gd name="connsiteX79" fmla="*/ 1583 w 10000"/>
                    <a:gd name="connsiteY79" fmla="*/ 4919 h 10000"/>
                    <a:gd name="connsiteX80" fmla="*/ 1528 w 10000"/>
                    <a:gd name="connsiteY80" fmla="*/ 4816 h 10000"/>
                    <a:gd name="connsiteX81" fmla="*/ 1444 w 10000"/>
                    <a:gd name="connsiteY81" fmla="*/ 4738 h 10000"/>
                    <a:gd name="connsiteX82" fmla="*/ 1389 w 10000"/>
                    <a:gd name="connsiteY82" fmla="*/ 4597 h 10000"/>
                    <a:gd name="connsiteX83" fmla="*/ 1249 w 10000"/>
                    <a:gd name="connsiteY83" fmla="*/ 4432 h 10000"/>
                    <a:gd name="connsiteX84" fmla="*/ 1194 w 10000"/>
                    <a:gd name="connsiteY84" fmla="*/ 4355 h 10000"/>
                    <a:gd name="connsiteX85" fmla="*/ 1111 w 10000"/>
                    <a:gd name="connsiteY85" fmla="*/ 4210 h 10000"/>
                    <a:gd name="connsiteX86" fmla="*/ 1111 w 10000"/>
                    <a:gd name="connsiteY86" fmla="*/ 4152 h 10000"/>
                    <a:gd name="connsiteX87" fmla="*/ 1055 w 10000"/>
                    <a:gd name="connsiteY87" fmla="*/ 4075 h 10000"/>
                    <a:gd name="connsiteX88" fmla="*/ 1000 w 10000"/>
                    <a:gd name="connsiteY88" fmla="*/ 3967 h 10000"/>
                    <a:gd name="connsiteX89" fmla="*/ 972 w 10000"/>
                    <a:gd name="connsiteY89" fmla="*/ 3913 h 10000"/>
                    <a:gd name="connsiteX90" fmla="*/ 861 w 10000"/>
                    <a:gd name="connsiteY90" fmla="*/ 3813 h 10000"/>
                    <a:gd name="connsiteX91" fmla="*/ 861 w 10000"/>
                    <a:gd name="connsiteY91" fmla="*/ 3726 h 10000"/>
                    <a:gd name="connsiteX92" fmla="*/ 917 w 10000"/>
                    <a:gd name="connsiteY92" fmla="*/ 3632 h 10000"/>
                    <a:gd name="connsiteX93" fmla="*/ 972 w 10000"/>
                    <a:gd name="connsiteY93" fmla="*/ 3570 h 10000"/>
                    <a:gd name="connsiteX94" fmla="*/ 1000 w 10000"/>
                    <a:gd name="connsiteY94" fmla="*/ 3570 h 10000"/>
                    <a:gd name="connsiteX95" fmla="*/ 1055 w 10000"/>
                    <a:gd name="connsiteY95" fmla="*/ 3486 h 10000"/>
                    <a:gd name="connsiteX96" fmla="*/ 1167 w 10000"/>
                    <a:gd name="connsiteY96" fmla="*/ 3486 h 10000"/>
                    <a:gd name="connsiteX97" fmla="*/ 1167 w 10000"/>
                    <a:gd name="connsiteY97" fmla="*/ 3486 h 10000"/>
                    <a:gd name="connsiteX98" fmla="*/ 1194 w 10000"/>
                    <a:gd name="connsiteY98" fmla="*/ 3384 h 10000"/>
                    <a:gd name="connsiteX99" fmla="*/ 1194 w 10000"/>
                    <a:gd name="connsiteY99" fmla="*/ 3330 h 10000"/>
                    <a:gd name="connsiteX100" fmla="*/ 1249 w 10000"/>
                    <a:gd name="connsiteY100" fmla="*/ 3287 h 10000"/>
                    <a:gd name="connsiteX101" fmla="*/ 1194 w 10000"/>
                    <a:gd name="connsiteY101" fmla="*/ 3207 h 10000"/>
                    <a:gd name="connsiteX102" fmla="*/ 1194 w 10000"/>
                    <a:gd name="connsiteY102" fmla="*/ 3184 h 10000"/>
                    <a:gd name="connsiteX103" fmla="*/ 1167 w 10000"/>
                    <a:gd name="connsiteY103" fmla="*/ 3144 h 10000"/>
                    <a:gd name="connsiteX104" fmla="*/ 1167 w 10000"/>
                    <a:gd name="connsiteY104" fmla="*/ 3087 h 10000"/>
                    <a:gd name="connsiteX105" fmla="*/ 1000 w 10000"/>
                    <a:gd name="connsiteY105" fmla="*/ 3003 h 10000"/>
                    <a:gd name="connsiteX106" fmla="*/ 861 w 10000"/>
                    <a:gd name="connsiteY106" fmla="*/ 2959 h 10000"/>
                    <a:gd name="connsiteX107" fmla="*/ 833 w 10000"/>
                    <a:gd name="connsiteY107" fmla="*/ 2901 h 10000"/>
                    <a:gd name="connsiteX108" fmla="*/ 777 w 10000"/>
                    <a:gd name="connsiteY108" fmla="*/ 2842 h 10000"/>
                    <a:gd name="connsiteX109" fmla="*/ 722 w 10000"/>
                    <a:gd name="connsiteY109" fmla="*/ 2763 h 10000"/>
                    <a:gd name="connsiteX110" fmla="*/ 722 w 10000"/>
                    <a:gd name="connsiteY110" fmla="*/ 2519 h 10000"/>
                    <a:gd name="connsiteX111" fmla="*/ 722 w 10000"/>
                    <a:gd name="connsiteY111" fmla="*/ 2415 h 10000"/>
                    <a:gd name="connsiteX112" fmla="*/ 777 w 10000"/>
                    <a:gd name="connsiteY112" fmla="*/ 2317 h 10000"/>
                    <a:gd name="connsiteX113" fmla="*/ 777 w 10000"/>
                    <a:gd name="connsiteY113" fmla="*/ 2219 h 10000"/>
                    <a:gd name="connsiteX114" fmla="*/ 777 w 10000"/>
                    <a:gd name="connsiteY114" fmla="*/ 2093 h 10000"/>
                    <a:gd name="connsiteX115" fmla="*/ 777 w 10000"/>
                    <a:gd name="connsiteY115" fmla="*/ 2038 h 10000"/>
                    <a:gd name="connsiteX116" fmla="*/ 833 w 10000"/>
                    <a:gd name="connsiteY116" fmla="*/ 1975 h 10000"/>
                    <a:gd name="connsiteX117" fmla="*/ 917 w 10000"/>
                    <a:gd name="connsiteY117" fmla="*/ 2038 h 10000"/>
                    <a:gd name="connsiteX118" fmla="*/ 972 w 10000"/>
                    <a:gd name="connsiteY118" fmla="*/ 2093 h 10000"/>
                    <a:gd name="connsiteX119" fmla="*/ 972 w 10000"/>
                    <a:gd name="connsiteY119" fmla="*/ 2177 h 10000"/>
                    <a:gd name="connsiteX120" fmla="*/ 1000 w 10000"/>
                    <a:gd name="connsiteY120" fmla="*/ 2219 h 10000"/>
                    <a:gd name="connsiteX121" fmla="*/ 1111 w 10000"/>
                    <a:gd name="connsiteY121" fmla="*/ 2277 h 10000"/>
                    <a:gd name="connsiteX122" fmla="*/ 1111 w 10000"/>
                    <a:gd name="connsiteY122" fmla="*/ 2339 h 10000"/>
                    <a:gd name="connsiteX123" fmla="*/ 1167 w 10000"/>
                    <a:gd name="connsiteY123" fmla="*/ 2377 h 10000"/>
                    <a:gd name="connsiteX124" fmla="*/ 1194 w 10000"/>
                    <a:gd name="connsiteY124" fmla="*/ 2317 h 10000"/>
                    <a:gd name="connsiteX125" fmla="*/ 1167 w 10000"/>
                    <a:gd name="connsiteY125" fmla="*/ 2240 h 10000"/>
                    <a:gd name="connsiteX126" fmla="*/ 1167 w 10000"/>
                    <a:gd name="connsiteY126" fmla="*/ 2136 h 10000"/>
                    <a:gd name="connsiteX127" fmla="*/ 1167 w 10000"/>
                    <a:gd name="connsiteY127" fmla="*/ 2074 h 10000"/>
                    <a:gd name="connsiteX128" fmla="*/ 1167 w 10000"/>
                    <a:gd name="connsiteY128" fmla="*/ 1994 h 10000"/>
                    <a:gd name="connsiteX129" fmla="*/ 1194 w 10000"/>
                    <a:gd name="connsiteY129" fmla="*/ 1934 h 10000"/>
                    <a:gd name="connsiteX130" fmla="*/ 1305 w 10000"/>
                    <a:gd name="connsiteY130" fmla="*/ 1851 h 10000"/>
                    <a:gd name="connsiteX131" fmla="*/ 1444 w 10000"/>
                    <a:gd name="connsiteY131" fmla="*/ 1792 h 10000"/>
                    <a:gd name="connsiteX132" fmla="*/ 1499 w 10000"/>
                    <a:gd name="connsiteY132" fmla="*/ 1736 h 10000"/>
                    <a:gd name="connsiteX133" fmla="*/ 1444 w 10000"/>
                    <a:gd name="connsiteY133" fmla="*/ 1612 h 10000"/>
                    <a:gd name="connsiteX134" fmla="*/ 1305 w 10000"/>
                    <a:gd name="connsiteY134" fmla="*/ 1550 h 10000"/>
                    <a:gd name="connsiteX135" fmla="*/ 1167 w 10000"/>
                    <a:gd name="connsiteY135" fmla="*/ 1550 h 10000"/>
                    <a:gd name="connsiteX136" fmla="*/ 1111 w 10000"/>
                    <a:gd name="connsiteY136" fmla="*/ 1512 h 10000"/>
                    <a:gd name="connsiteX137" fmla="*/ 1055 w 10000"/>
                    <a:gd name="connsiteY137" fmla="*/ 1512 h 10000"/>
                    <a:gd name="connsiteX138" fmla="*/ 972 w 10000"/>
                    <a:gd name="connsiteY138" fmla="*/ 1592 h 10000"/>
                    <a:gd name="connsiteX139" fmla="*/ 972 w 10000"/>
                    <a:gd name="connsiteY139" fmla="*/ 1650 h 10000"/>
                    <a:gd name="connsiteX140" fmla="*/ 917 w 10000"/>
                    <a:gd name="connsiteY140" fmla="*/ 1694 h 10000"/>
                    <a:gd name="connsiteX141" fmla="*/ 917 w 10000"/>
                    <a:gd name="connsiteY141" fmla="*/ 1754 h 10000"/>
                    <a:gd name="connsiteX142" fmla="*/ 917 w 10000"/>
                    <a:gd name="connsiteY142" fmla="*/ 1754 h 10000"/>
                    <a:gd name="connsiteX143" fmla="*/ 917 w 10000"/>
                    <a:gd name="connsiteY143" fmla="*/ 1792 h 10000"/>
                    <a:gd name="connsiteX144" fmla="*/ 861 w 10000"/>
                    <a:gd name="connsiteY144" fmla="*/ 1834 h 10000"/>
                    <a:gd name="connsiteX145" fmla="*/ 861 w 10000"/>
                    <a:gd name="connsiteY145" fmla="*/ 1834 h 10000"/>
                    <a:gd name="connsiteX146" fmla="*/ 833 w 10000"/>
                    <a:gd name="connsiteY146" fmla="*/ 1792 h 10000"/>
                    <a:gd name="connsiteX147" fmla="*/ 777 w 10000"/>
                    <a:gd name="connsiteY147" fmla="*/ 1792 h 10000"/>
                    <a:gd name="connsiteX148" fmla="*/ 667 w 10000"/>
                    <a:gd name="connsiteY148" fmla="*/ 1694 h 10000"/>
                    <a:gd name="connsiteX149" fmla="*/ 527 w 10000"/>
                    <a:gd name="connsiteY149" fmla="*/ 1650 h 10000"/>
                    <a:gd name="connsiteX150" fmla="*/ 500 w 10000"/>
                    <a:gd name="connsiteY150" fmla="*/ 1592 h 10000"/>
                    <a:gd name="connsiteX151" fmla="*/ 444 w 10000"/>
                    <a:gd name="connsiteY151" fmla="*/ 1512 h 10000"/>
                    <a:gd name="connsiteX152" fmla="*/ 388 w 10000"/>
                    <a:gd name="connsiteY152" fmla="*/ 1453 h 10000"/>
                    <a:gd name="connsiteX153" fmla="*/ 388 w 10000"/>
                    <a:gd name="connsiteY153" fmla="*/ 1353 h 10000"/>
                    <a:gd name="connsiteX154" fmla="*/ 500 w 10000"/>
                    <a:gd name="connsiteY154" fmla="*/ 1271 h 10000"/>
                    <a:gd name="connsiteX155" fmla="*/ 500 w 10000"/>
                    <a:gd name="connsiteY155" fmla="*/ 1171 h 10000"/>
                    <a:gd name="connsiteX156" fmla="*/ 444 w 10000"/>
                    <a:gd name="connsiteY156" fmla="*/ 1066 h 10000"/>
                    <a:gd name="connsiteX157" fmla="*/ 388 w 10000"/>
                    <a:gd name="connsiteY157" fmla="*/ 1028 h 10000"/>
                    <a:gd name="connsiteX158" fmla="*/ 333 w 10000"/>
                    <a:gd name="connsiteY158" fmla="*/ 929 h 10000"/>
                    <a:gd name="connsiteX159" fmla="*/ 306 w 10000"/>
                    <a:gd name="connsiteY159" fmla="*/ 866 h 10000"/>
                    <a:gd name="connsiteX160" fmla="*/ 251 w 10000"/>
                    <a:gd name="connsiteY160" fmla="*/ 825 h 10000"/>
                    <a:gd name="connsiteX161" fmla="*/ 251 w 10000"/>
                    <a:gd name="connsiteY161" fmla="*/ 722 h 10000"/>
                    <a:gd name="connsiteX162" fmla="*/ 194 w 10000"/>
                    <a:gd name="connsiteY162" fmla="*/ 682 h 10000"/>
                    <a:gd name="connsiteX163" fmla="*/ 138 w 10000"/>
                    <a:gd name="connsiteY163" fmla="*/ 627 h 10000"/>
                    <a:gd name="connsiteX164" fmla="*/ 111 w 10000"/>
                    <a:gd name="connsiteY164" fmla="*/ 542 h 10000"/>
                    <a:gd name="connsiteX165" fmla="*/ 111 w 10000"/>
                    <a:gd name="connsiteY165" fmla="*/ 502 h 10000"/>
                    <a:gd name="connsiteX166" fmla="*/ 55 w 10000"/>
                    <a:gd name="connsiteY166" fmla="*/ 443 h 10000"/>
                    <a:gd name="connsiteX167" fmla="*/ 0 w 10000"/>
                    <a:gd name="connsiteY167" fmla="*/ 364 h 10000"/>
                    <a:gd name="connsiteX168" fmla="*/ 55 w 10000"/>
                    <a:gd name="connsiteY168" fmla="*/ 162 h 10000"/>
                    <a:gd name="connsiteX169" fmla="*/ 55 w 10000"/>
                    <a:gd name="connsiteY169" fmla="*/ 60 h 10000"/>
                    <a:gd name="connsiteX170" fmla="*/ 111 w 10000"/>
                    <a:gd name="connsiteY170" fmla="*/ 0 h 10000"/>
                    <a:gd name="connsiteX171" fmla="*/ 6777 w 10000"/>
                    <a:gd name="connsiteY171" fmla="*/ 3967 h 10000"/>
                    <a:gd name="connsiteX172" fmla="*/ 7166 w 10000"/>
                    <a:gd name="connsiteY172" fmla="*/ 4495 h 10000"/>
                    <a:gd name="connsiteX173" fmla="*/ 7500 w 10000"/>
                    <a:gd name="connsiteY173" fmla="*/ 4881 h 10000"/>
                    <a:gd name="connsiteX174" fmla="*/ 7833 w 10000"/>
                    <a:gd name="connsiteY174" fmla="*/ 5264 h 10000"/>
                    <a:gd name="connsiteX175" fmla="*/ 8694 w 10000"/>
                    <a:gd name="connsiteY175" fmla="*/ 6233 h 10000"/>
                    <a:gd name="connsiteX176" fmla="*/ 8944 w 10000"/>
                    <a:gd name="connsiteY176" fmla="*/ 6530 h 10000"/>
                    <a:gd name="connsiteX177" fmla="*/ 9167 w 10000"/>
                    <a:gd name="connsiteY177" fmla="*/ 6798 h 10000"/>
                    <a:gd name="connsiteX178" fmla="*/ 9333 w 10000"/>
                    <a:gd name="connsiteY178" fmla="*/ 6955 h 10000"/>
                    <a:gd name="connsiteX179" fmla="*/ 9473 w 10000"/>
                    <a:gd name="connsiteY179" fmla="*/ 7095 h 10000"/>
                    <a:gd name="connsiteX180" fmla="*/ 9500 w 10000"/>
                    <a:gd name="connsiteY180" fmla="*/ 7196 h 10000"/>
                    <a:gd name="connsiteX181" fmla="*/ 9556 w 10000"/>
                    <a:gd name="connsiteY181" fmla="*/ 7278 h 10000"/>
                    <a:gd name="connsiteX182" fmla="*/ 9556 w 10000"/>
                    <a:gd name="connsiteY182" fmla="*/ 7399 h 10000"/>
                    <a:gd name="connsiteX183" fmla="*/ 9666 w 10000"/>
                    <a:gd name="connsiteY183" fmla="*/ 7623 h 10000"/>
                    <a:gd name="connsiteX184" fmla="*/ 9694 w 10000"/>
                    <a:gd name="connsiteY184" fmla="*/ 7721 h 10000"/>
                    <a:gd name="connsiteX185" fmla="*/ 9750 w 10000"/>
                    <a:gd name="connsiteY185" fmla="*/ 7781 h 10000"/>
                    <a:gd name="connsiteX186" fmla="*/ 9834 w 10000"/>
                    <a:gd name="connsiteY186" fmla="*/ 7903 h 10000"/>
                    <a:gd name="connsiteX187" fmla="*/ 9945 w 10000"/>
                    <a:gd name="connsiteY187" fmla="*/ 7964 h 10000"/>
                    <a:gd name="connsiteX188" fmla="*/ 10000 w 10000"/>
                    <a:gd name="connsiteY188" fmla="*/ 8064 h 10000"/>
                    <a:gd name="connsiteX189" fmla="*/ 10000 w 10000"/>
                    <a:gd name="connsiteY189" fmla="*/ 8142 h 10000"/>
                    <a:gd name="connsiteX190" fmla="*/ 10000 w 10000"/>
                    <a:gd name="connsiteY190" fmla="*/ 8207 h 10000"/>
                    <a:gd name="connsiteX191" fmla="*/ 9945 w 10000"/>
                    <a:gd name="connsiteY191" fmla="*/ 8247 h 10000"/>
                    <a:gd name="connsiteX192" fmla="*/ 9834 w 10000"/>
                    <a:gd name="connsiteY192" fmla="*/ 8264 h 10000"/>
                    <a:gd name="connsiteX193" fmla="*/ 9750 w 10000"/>
                    <a:gd name="connsiteY193" fmla="*/ 8307 h 10000"/>
                    <a:gd name="connsiteX194" fmla="*/ 9666 w 10000"/>
                    <a:gd name="connsiteY194" fmla="*/ 8345 h 10000"/>
                    <a:gd name="connsiteX195" fmla="*/ 9556 w 10000"/>
                    <a:gd name="connsiteY195" fmla="*/ 8406 h 10000"/>
                    <a:gd name="connsiteX196" fmla="*/ 9500 w 10000"/>
                    <a:gd name="connsiteY196" fmla="*/ 8488 h 10000"/>
                    <a:gd name="connsiteX197" fmla="*/ 9416 w 10000"/>
                    <a:gd name="connsiteY197" fmla="*/ 8488 h 10000"/>
                    <a:gd name="connsiteX198" fmla="*/ 9360 w 10000"/>
                    <a:gd name="connsiteY198" fmla="*/ 8548 h 10000"/>
                    <a:gd name="connsiteX199" fmla="*/ 9360 w 10000"/>
                    <a:gd name="connsiteY199" fmla="*/ 8629 h 10000"/>
                    <a:gd name="connsiteX200" fmla="*/ 9360 w 10000"/>
                    <a:gd name="connsiteY200" fmla="*/ 8731 h 10000"/>
                    <a:gd name="connsiteX201" fmla="*/ 9360 w 10000"/>
                    <a:gd name="connsiteY201" fmla="*/ 8789 h 10000"/>
                    <a:gd name="connsiteX202" fmla="*/ 9278 w 10000"/>
                    <a:gd name="connsiteY202" fmla="*/ 8870 h 10000"/>
                    <a:gd name="connsiteX203" fmla="*/ 9278 w 10000"/>
                    <a:gd name="connsiteY203" fmla="*/ 8933 h 10000"/>
                    <a:gd name="connsiteX204" fmla="*/ 9278 w 10000"/>
                    <a:gd name="connsiteY204" fmla="*/ 8976 h 10000"/>
                    <a:gd name="connsiteX205" fmla="*/ 9223 w 10000"/>
                    <a:gd name="connsiteY205" fmla="*/ 9013 h 10000"/>
                    <a:gd name="connsiteX206" fmla="*/ 9167 w 10000"/>
                    <a:gd name="connsiteY206" fmla="*/ 9031 h 10000"/>
                    <a:gd name="connsiteX207" fmla="*/ 9139 w 10000"/>
                    <a:gd name="connsiteY207" fmla="*/ 9070 h 10000"/>
                    <a:gd name="connsiteX208" fmla="*/ 9083 w 10000"/>
                    <a:gd name="connsiteY208" fmla="*/ 9113 h 10000"/>
                    <a:gd name="connsiteX209" fmla="*/ 9028 w 10000"/>
                    <a:gd name="connsiteY209" fmla="*/ 9133 h 10000"/>
                    <a:gd name="connsiteX210" fmla="*/ 8944 w 10000"/>
                    <a:gd name="connsiteY210" fmla="*/ 9174 h 10000"/>
                    <a:gd name="connsiteX211" fmla="*/ 8889 w 10000"/>
                    <a:gd name="connsiteY211" fmla="*/ 9216 h 10000"/>
                    <a:gd name="connsiteX212" fmla="*/ 8889 w 10000"/>
                    <a:gd name="connsiteY212" fmla="*/ 9256 h 10000"/>
                    <a:gd name="connsiteX213" fmla="*/ 8889 w 10000"/>
                    <a:gd name="connsiteY213" fmla="*/ 9276 h 10000"/>
                    <a:gd name="connsiteX214" fmla="*/ 8889 w 10000"/>
                    <a:gd name="connsiteY214" fmla="*/ 9315 h 10000"/>
                    <a:gd name="connsiteX215" fmla="*/ 8944 w 10000"/>
                    <a:gd name="connsiteY215" fmla="*/ 9354 h 10000"/>
                    <a:gd name="connsiteX216" fmla="*/ 8889 w 10000"/>
                    <a:gd name="connsiteY216" fmla="*/ 9417 h 10000"/>
                    <a:gd name="connsiteX217" fmla="*/ 8834 w 10000"/>
                    <a:gd name="connsiteY217" fmla="*/ 9494 h 10000"/>
                    <a:gd name="connsiteX218" fmla="*/ 8834 w 10000"/>
                    <a:gd name="connsiteY218" fmla="*/ 9519 h 10000"/>
                    <a:gd name="connsiteX219" fmla="*/ 8944 w 10000"/>
                    <a:gd name="connsiteY219" fmla="*/ 9557 h 10000"/>
                    <a:gd name="connsiteX220" fmla="*/ 8972 w 10000"/>
                    <a:gd name="connsiteY220" fmla="*/ 9637 h 10000"/>
                    <a:gd name="connsiteX221" fmla="*/ 9028 w 10000"/>
                    <a:gd name="connsiteY221" fmla="*/ 9659 h 10000"/>
                    <a:gd name="connsiteX222" fmla="*/ 9139 w 10000"/>
                    <a:gd name="connsiteY222" fmla="*/ 9694 h 10000"/>
                    <a:gd name="connsiteX223" fmla="*/ 9139 w 10000"/>
                    <a:gd name="connsiteY223" fmla="*/ 9741 h 10000"/>
                    <a:gd name="connsiteX224" fmla="*/ 9139 w 10000"/>
                    <a:gd name="connsiteY224" fmla="*/ 9758 h 10000"/>
                    <a:gd name="connsiteX225" fmla="*/ 9139 w 10000"/>
                    <a:gd name="connsiteY225" fmla="*/ 9800 h 10000"/>
                    <a:gd name="connsiteX226" fmla="*/ 9083 w 10000"/>
                    <a:gd name="connsiteY226" fmla="*/ 9880 h 10000"/>
                    <a:gd name="connsiteX227" fmla="*/ 9028 w 10000"/>
                    <a:gd name="connsiteY227" fmla="*/ 9899 h 10000"/>
                    <a:gd name="connsiteX228" fmla="*/ 8972 w 10000"/>
                    <a:gd name="connsiteY228" fmla="*/ 9940 h 10000"/>
                    <a:gd name="connsiteX229" fmla="*/ 8944 w 10000"/>
                    <a:gd name="connsiteY229" fmla="*/ 9984 h 10000"/>
                    <a:gd name="connsiteX230" fmla="*/ 8889 w 10000"/>
                    <a:gd name="connsiteY230" fmla="*/ 9984 h 10000"/>
                    <a:gd name="connsiteX231" fmla="*/ 8834 w 10000"/>
                    <a:gd name="connsiteY231" fmla="*/ 9940 h 10000"/>
                    <a:gd name="connsiteX232" fmla="*/ 8805 w 10000"/>
                    <a:gd name="connsiteY232" fmla="*/ 9940 h 10000"/>
                    <a:gd name="connsiteX233" fmla="*/ 8694 w 10000"/>
                    <a:gd name="connsiteY233" fmla="*/ 9940 h 10000"/>
                    <a:gd name="connsiteX234" fmla="*/ 8694 w 10000"/>
                    <a:gd name="connsiteY234" fmla="*/ 9984 h 10000"/>
                    <a:gd name="connsiteX235" fmla="*/ 8639 w 10000"/>
                    <a:gd name="connsiteY235" fmla="*/ 9984 h 10000"/>
                    <a:gd name="connsiteX236" fmla="*/ 8611 w 10000"/>
                    <a:gd name="connsiteY236" fmla="*/ 10000 h 10000"/>
                    <a:gd name="connsiteX237" fmla="*/ 8555 w 10000"/>
                    <a:gd name="connsiteY237" fmla="*/ 10000 h 10000"/>
                    <a:gd name="connsiteX0" fmla="*/ 8555 w 10000"/>
                    <a:gd name="connsiteY0" fmla="*/ 10000 h 10000"/>
                    <a:gd name="connsiteX1" fmla="*/ 8306 w 10000"/>
                    <a:gd name="connsiteY1" fmla="*/ 10000 h 10000"/>
                    <a:gd name="connsiteX2" fmla="*/ 8167 w 10000"/>
                    <a:gd name="connsiteY2" fmla="*/ 10000 h 10000"/>
                    <a:gd name="connsiteX3" fmla="*/ 8027 w 10000"/>
                    <a:gd name="connsiteY3" fmla="*/ 9940 h 10000"/>
                    <a:gd name="connsiteX4" fmla="*/ 7833 w 10000"/>
                    <a:gd name="connsiteY4" fmla="*/ 9940 h 10000"/>
                    <a:gd name="connsiteX5" fmla="*/ 7611 w 10000"/>
                    <a:gd name="connsiteY5" fmla="*/ 9940 h 10000"/>
                    <a:gd name="connsiteX6" fmla="*/ 7362 w 10000"/>
                    <a:gd name="connsiteY6" fmla="*/ 9880 h 10000"/>
                    <a:gd name="connsiteX7" fmla="*/ 7166 w 10000"/>
                    <a:gd name="connsiteY7" fmla="*/ 9842 h 10000"/>
                    <a:gd name="connsiteX8" fmla="*/ 6944 w 10000"/>
                    <a:gd name="connsiteY8" fmla="*/ 9842 h 10000"/>
                    <a:gd name="connsiteX9" fmla="*/ 6695 w 10000"/>
                    <a:gd name="connsiteY9" fmla="*/ 9842 h 10000"/>
                    <a:gd name="connsiteX10" fmla="*/ 6500 w 10000"/>
                    <a:gd name="connsiteY10" fmla="*/ 9800 h 10000"/>
                    <a:gd name="connsiteX11" fmla="*/ 6361 w 10000"/>
                    <a:gd name="connsiteY11" fmla="*/ 9758 h 10000"/>
                    <a:gd name="connsiteX12" fmla="*/ 6166 w 10000"/>
                    <a:gd name="connsiteY12" fmla="*/ 9758 h 10000"/>
                    <a:gd name="connsiteX13" fmla="*/ 6028 w 10000"/>
                    <a:gd name="connsiteY13" fmla="*/ 9741 h 10000"/>
                    <a:gd name="connsiteX14" fmla="*/ 5917 w 10000"/>
                    <a:gd name="connsiteY14" fmla="*/ 9694 h 10000"/>
                    <a:gd name="connsiteX15" fmla="*/ 5694 w 10000"/>
                    <a:gd name="connsiteY15" fmla="*/ 9694 h 10000"/>
                    <a:gd name="connsiteX16" fmla="*/ 5584 w 10000"/>
                    <a:gd name="connsiteY16" fmla="*/ 9741 h 10000"/>
                    <a:gd name="connsiteX17" fmla="*/ 5499 w 10000"/>
                    <a:gd name="connsiteY17" fmla="*/ 9659 h 10000"/>
                    <a:gd name="connsiteX18" fmla="*/ 5499 w 10000"/>
                    <a:gd name="connsiteY18" fmla="*/ 9595 h 10000"/>
                    <a:gd name="connsiteX19" fmla="*/ 5499 w 10000"/>
                    <a:gd name="connsiteY19" fmla="*/ 9452 h 10000"/>
                    <a:gd name="connsiteX20" fmla="*/ 5499 w 10000"/>
                    <a:gd name="connsiteY20" fmla="*/ 9452 h 10000"/>
                    <a:gd name="connsiteX21" fmla="*/ 5556 w 10000"/>
                    <a:gd name="connsiteY21" fmla="*/ 9373 h 10000"/>
                    <a:gd name="connsiteX22" fmla="*/ 5556 w 10000"/>
                    <a:gd name="connsiteY22" fmla="*/ 9373 h 10000"/>
                    <a:gd name="connsiteX23" fmla="*/ 5556 w 10000"/>
                    <a:gd name="connsiteY23" fmla="*/ 9256 h 10000"/>
                    <a:gd name="connsiteX24" fmla="*/ 5556 w 10000"/>
                    <a:gd name="connsiteY24" fmla="*/ 9113 h 10000"/>
                    <a:gd name="connsiteX25" fmla="*/ 5499 w 10000"/>
                    <a:gd name="connsiteY25" fmla="*/ 8976 h 10000"/>
                    <a:gd name="connsiteX26" fmla="*/ 5499 w 10000"/>
                    <a:gd name="connsiteY26" fmla="*/ 8889 h 10000"/>
                    <a:gd name="connsiteX27" fmla="*/ 5417 w 10000"/>
                    <a:gd name="connsiteY27" fmla="*/ 8789 h 10000"/>
                    <a:gd name="connsiteX28" fmla="*/ 5361 w 10000"/>
                    <a:gd name="connsiteY28" fmla="*/ 8688 h 10000"/>
                    <a:gd name="connsiteX29" fmla="*/ 5223 w 10000"/>
                    <a:gd name="connsiteY29" fmla="*/ 8591 h 10000"/>
                    <a:gd name="connsiteX30" fmla="*/ 5083 w 10000"/>
                    <a:gd name="connsiteY30" fmla="*/ 8447 h 10000"/>
                    <a:gd name="connsiteX31" fmla="*/ 4917 w 10000"/>
                    <a:gd name="connsiteY31" fmla="*/ 8345 h 10000"/>
                    <a:gd name="connsiteX32" fmla="*/ 4834 w 10000"/>
                    <a:gd name="connsiteY32" fmla="*/ 8166 h 10000"/>
                    <a:gd name="connsiteX33" fmla="*/ 4694 w 10000"/>
                    <a:gd name="connsiteY33" fmla="*/ 8027 h 10000"/>
                    <a:gd name="connsiteX34" fmla="*/ 4583 w 10000"/>
                    <a:gd name="connsiteY34" fmla="*/ 7964 h 10000"/>
                    <a:gd name="connsiteX35" fmla="*/ 4361 w 10000"/>
                    <a:gd name="connsiteY35" fmla="*/ 7921 h 10000"/>
                    <a:gd name="connsiteX36" fmla="*/ 4306 w 10000"/>
                    <a:gd name="connsiteY36" fmla="*/ 7863 h 10000"/>
                    <a:gd name="connsiteX37" fmla="*/ 4306 w 10000"/>
                    <a:gd name="connsiteY37" fmla="*/ 7761 h 10000"/>
                    <a:gd name="connsiteX38" fmla="*/ 4306 w 10000"/>
                    <a:gd name="connsiteY38" fmla="*/ 7683 h 10000"/>
                    <a:gd name="connsiteX39" fmla="*/ 4306 w 10000"/>
                    <a:gd name="connsiteY39" fmla="*/ 7623 h 10000"/>
                    <a:gd name="connsiteX40" fmla="*/ 4306 w 10000"/>
                    <a:gd name="connsiteY40" fmla="*/ 7623 h 10000"/>
                    <a:gd name="connsiteX41" fmla="*/ 4250 w 10000"/>
                    <a:gd name="connsiteY41" fmla="*/ 7542 h 10000"/>
                    <a:gd name="connsiteX42" fmla="*/ 4250 w 10000"/>
                    <a:gd name="connsiteY42" fmla="*/ 7519 h 10000"/>
                    <a:gd name="connsiteX43" fmla="*/ 4250 w 10000"/>
                    <a:gd name="connsiteY43" fmla="*/ 7519 h 10000"/>
                    <a:gd name="connsiteX44" fmla="*/ 4167 w 10000"/>
                    <a:gd name="connsiteY44" fmla="*/ 7478 h 10000"/>
                    <a:gd name="connsiteX45" fmla="*/ 4055 w 10000"/>
                    <a:gd name="connsiteY45" fmla="*/ 7436 h 10000"/>
                    <a:gd name="connsiteX46" fmla="*/ 3972 w 10000"/>
                    <a:gd name="connsiteY46" fmla="*/ 7478 h 10000"/>
                    <a:gd name="connsiteX47" fmla="*/ 3888 w 10000"/>
                    <a:gd name="connsiteY47" fmla="*/ 7519 h 10000"/>
                    <a:gd name="connsiteX48" fmla="*/ 3833 w 10000"/>
                    <a:gd name="connsiteY48" fmla="*/ 7436 h 10000"/>
                    <a:gd name="connsiteX49" fmla="*/ 3556 w 10000"/>
                    <a:gd name="connsiteY49" fmla="*/ 7278 h 10000"/>
                    <a:gd name="connsiteX50" fmla="*/ 3361 w 10000"/>
                    <a:gd name="connsiteY50" fmla="*/ 7158 h 10000"/>
                    <a:gd name="connsiteX51" fmla="*/ 3361 w 10000"/>
                    <a:gd name="connsiteY51" fmla="*/ 7095 h 10000"/>
                    <a:gd name="connsiteX52" fmla="*/ 3250 w 10000"/>
                    <a:gd name="connsiteY52" fmla="*/ 7033 h 10000"/>
                    <a:gd name="connsiteX53" fmla="*/ 3111 w 10000"/>
                    <a:gd name="connsiteY53" fmla="*/ 6917 h 10000"/>
                    <a:gd name="connsiteX54" fmla="*/ 2971 w 10000"/>
                    <a:gd name="connsiteY54" fmla="*/ 6798 h 10000"/>
                    <a:gd name="connsiteX55" fmla="*/ 2834 w 10000"/>
                    <a:gd name="connsiteY55" fmla="*/ 6753 h 10000"/>
                    <a:gd name="connsiteX56" fmla="*/ 2722 w 10000"/>
                    <a:gd name="connsiteY56" fmla="*/ 6753 h 10000"/>
                    <a:gd name="connsiteX57" fmla="*/ 2639 w 10000"/>
                    <a:gd name="connsiteY57" fmla="*/ 6753 h 10000"/>
                    <a:gd name="connsiteX58" fmla="*/ 2500 w 10000"/>
                    <a:gd name="connsiteY58" fmla="*/ 6671 h 10000"/>
                    <a:gd name="connsiteX59" fmla="*/ 2305 w 10000"/>
                    <a:gd name="connsiteY59" fmla="*/ 6530 h 10000"/>
                    <a:gd name="connsiteX60" fmla="*/ 2166 w 10000"/>
                    <a:gd name="connsiteY60" fmla="*/ 6472 h 10000"/>
                    <a:gd name="connsiteX61" fmla="*/ 1973 w 10000"/>
                    <a:gd name="connsiteY61" fmla="*/ 6428 h 10000"/>
                    <a:gd name="connsiteX62" fmla="*/ 1833 w 10000"/>
                    <a:gd name="connsiteY62" fmla="*/ 6373 h 10000"/>
                    <a:gd name="connsiteX63" fmla="*/ 1778 w 10000"/>
                    <a:gd name="connsiteY63" fmla="*/ 6292 h 10000"/>
                    <a:gd name="connsiteX64" fmla="*/ 1778 w 10000"/>
                    <a:gd name="connsiteY64" fmla="*/ 6187 h 10000"/>
                    <a:gd name="connsiteX65" fmla="*/ 1833 w 10000"/>
                    <a:gd name="connsiteY65" fmla="*/ 6166 h 10000"/>
                    <a:gd name="connsiteX66" fmla="*/ 1833 w 10000"/>
                    <a:gd name="connsiteY66" fmla="*/ 6047 h 10000"/>
                    <a:gd name="connsiteX67" fmla="*/ 1833 w 10000"/>
                    <a:gd name="connsiteY67" fmla="*/ 5949 h 10000"/>
                    <a:gd name="connsiteX68" fmla="*/ 1833 w 10000"/>
                    <a:gd name="connsiteY68" fmla="*/ 5887 h 10000"/>
                    <a:gd name="connsiteX69" fmla="*/ 1916 w 10000"/>
                    <a:gd name="connsiteY69" fmla="*/ 5786 h 10000"/>
                    <a:gd name="connsiteX70" fmla="*/ 1973 w 10000"/>
                    <a:gd name="connsiteY70" fmla="*/ 5704 h 10000"/>
                    <a:gd name="connsiteX71" fmla="*/ 1973 w 10000"/>
                    <a:gd name="connsiteY71" fmla="*/ 5647 h 10000"/>
                    <a:gd name="connsiteX72" fmla="*/ 1916 w 10000"/>
                    <a:gd name="connsiteY72" fmla="*/ 5565 h 10000"/>
                    <a:gd name="connsiteX73" fmla="*/ 1833 w 10000"/>
                    <a:gd name="connsiteY73" fmla="*/ 5459 h 10000"/>
                    <a:gd name="connsiteX74" fmla="*/ 1723 w 10000"/>
                    <a:gd name="connsiteY74" fmla="*/ 5425 h 10000"/>
                    <a:gd name="connsiteX75" fmla="*/ 1723 w 10000"/>
                    <a:gd name="connsiteY75" fmla="*/ 5362 h 10000"/>
                    <a:gd name="connsiteX76" fmla="*/ 1778 w 10000"/>
                    <a:gd name="connsiteY76" fmla="*/ 5264 h 10000"/>
                    <a:gd name="connsiteX77" fmla="*/ 1667 w 10000"/>
                    <a:gd name="connsiteY77" fmla="*/ 5118 h 10000"/>
                    <a:gd name="connsiteX78" fmla="*/ 1583 w 10000"/>
                    <a:gd name="connsiteY78" fmla="*/ 5019 h 10000"/>
                    <a:gd name="connsiteX79" fmla="*/ 1583 w 10000"/>
                    <a:gd name="connsiteY79" fmla="*/ 4919 h 10000"/>
                    <a:gd name="connsiteX80" fmla="*/ 1528 w 10000"/>
                    <a:gd name="connsiteY80" fmla="*/ 4816 h 10000"/>
                    <a:gd name="connsiteX81" fmla="*/ 1444 w 10000"/>
                    <a:gd name="connsiteY81" fmla="*/ 4738 h 10000"/>
                    <a:gd name="connsiteX82" fmla="*/ 1389 w 10000"/>
                    <a:gd name="connsiteY82" fmla="*/ 4597 h 10000"/>
                    <a:gd name="connsiteX83" fmla="*/ 1249 w 10000"/>
                    <a:gd name="connsiteY83" fmla="*/ 4432 h 10000"/>
                    <a:gd name="connsiteX84" fmla="*/ 1194 w 10000"/>
                    <a:gd name="connsiteY84" fmla="*/ 4355 h 10000"/>
                    <a:gd name="connsiteX85" fmla="*/ 1111 w 10000"/>
                    <a:gd name="connsiteY85" fmla="*/ 4210 h 10000"/>
                    <a:gd name="connsiteX86" fmla="*/ 1111 w 10000"/>
                    <a:gd name="connsiteY86" fmla="*/ 4152 h 10000"/>
                    <a:gd name="connsiteX87" fmla="*/ 1055 w 10000"/>
                    <a:gd name="connsiteY87" fmla="*/ 4075 h 10000"/>
                    <a:gd name="connsiteX88" fmla="*/ 1000 w 10000"/>
                    <a:gd name="connsiteY88" fmla="*/ 3967 h 10000"/>
                    <a:gd name="connsiteX89" fmla="*/ 972 w 10000"/>
                    <a:gd name="connsiteY89" fmla="*/ 3913 h 10000"/>
                    <a:gd name="connsiteX90" fmla="*/ 861 w 10000"/>
                    <a:gd name="connsiteY90" fmla="*/ 3813 h 10000"/>
                    <a:gd name="connsiteX91" fmla="*/ 861 w 10000"/>
                    <a:gd name="connsiteY91" fmla="*/ 3726 h 10000"/>
                    <a:gd name="connsiteX92" fmla="*/ 917 w 10000"/>
                    <a:gd name="connsiteY92" fmla="*/ 3632 h 10000"/>
                    <a:gd name="connsiteX93" fmla="*/ 972 w 10000"/>
                    <a:gd name="connsiteY93" fmla="*/ 3570 h 10000"/>
                    <a:gd name="connsiteX94" fmla="*/ 1000 w 10000"/>
                    <a:gd name="connsiteY94" fmla="*/ 3570 h 10000"/>
                    <a:gd name="connsiteX95" fmla="*/ 1055 w 10000"/>
                    <a:gd name="connsiteY95" fmla="*/ 3486 h 10000"/>
                    <a:gd name="connsiteX96" fmla="*/ 1167 w 10000"/>
                    <a:gd name="connsiteY96" fmla="*/ 3486 h 10000"/>
                    <a:gd name="connsiteX97" fmla="*/ 1167 w 10000"/>
                    <a:gd name="connsiteY97" fmla="*/ 3486 h 10000"/>
                    <a:gd name="connsiteX98" fmla="*/ 1194 w 10000"/>
                    <a:gd name="connsiteY98" fmla="*/ 3384 h 10000"/>
                    <a:gd name="connsiteX99" fmla="*/ 1194 w 10000"/>
                    <a:gd name="connsiteY99" fmla="*/ 3330 h 10000"/>
                    <a:gd name="connsiteX100" fmla="*/ 1249 w 10000"/>
                    <a:gd name="connsiteY100" fmla="*/ 3287 h 10000"/>
                    <a:gd name="connsiteX101" fmla="*/ 1194 w 10000"/>
                    <a:gd name="connsiteY101" fmla="*/ 3207 h 10000"/>
                    <a:gd name="connsiteX102" fmla="*/ 1194 w 10000"/>
                    <a:gd name="connsiteY102" fmla="*/ 3184 h 10000"/>
                    <a:gd name="connsiteX103" fmla="*/ 1167 w 10000"/>
                    <a:gd name="connsiteY103" fmla="*/ 3144 h 10000"/>
                    <a:gd name="connsiteX104" fmla="*/ 1167 w 10000"/>
                    <a:gd name="connsiteY104" fmla="*/ 3087 h 10000"/>
                    <a:gd name="connsiteX105" fmla="*/ 1000 w 10000"/>
                    <a:gd name="connsiteY105" fmla="*/ 3003 h 10000"/>
                    <a:gd name="connsiteX106" fmla="*/ 861 w 10000"/>
                    <a:gd name="connsiteY106" fmla="*/ 2959 h 10000"/>
                    <a:gd name="connsiteX107" fmla="*/ 833 w 10000"/>
                    <a:gd name="connsiteY107" fmla="*/ 2901 h 10000"/>
                    <a:gd name="connsiteX108" fmla="*/ 777 w 10000"/>
                    <a:gd name="connsiteY108" fmla="*/ 2842 h 10000"/>
                    <a:gd name="connsiteX109" fmla="*/ 722 w 10000"/>
                    <a:gd name="connsiteY109" fmla="*/ 2763 h 10000"/>
                    <a:gd name="connsiteX110" fmla="*/ 722 w 10000"/>
                    <a:gd name="connsiteY110" fmla="*/ 2519 h 10000"/>
                    <a:gd name="connsiteX111" fmla="*/ 722 w 10000"/>
                    <a:gd name="connsiteY111" fmla="*/ 2415 h 10000"/>
                    <a:gd name="connsiteX112" fmla="*/ 777 w 10000"/>
                    <a:gd name="connsiteY112" fmla="*/ 2317 h 10000"/>
                    <a:gd name="connsiteX113" fmla="*/ 777 w 10000"/>
                    <a:gd name="connsiteY113" fmla="*/ 2219 h 10000"/>
                    <a:gd name="connsiteX114" fmla="*/ 777 w 10000"/>
                    <a:gd name="connsiteY114" fmla="*/ 2093 h 10000"/>
                    <a:gd name="connsiteX115" fmla="*/ 777 w 10000"/>
                    <a:gd name="connsiteY115" fmla="*/ 2038 h 10000"/>
                    <a:gd name="connsiteX116" fmla="*/ 833 w 10000"/>
                    <a:gd name="connsiteY116" fmla="*/ 1975 h 10000"/>
                    <a:gd name="connsiteX117" fmla="*/ 917 w 10000"/>
                    <a:gd name="connsiteY117" fmla="*/ 2038 h 10000"/>
                    <a:gd name="connsiteX118" fmla="*/ 972 w 10000"/>
                    <a:gd name="connsiteY118" fmla="*/ 2093 h 10000"/>
                    <a:gd name="connsiteX119" fmla="*/ 972 w 10000"/>
                    <a:gd name="connsiteY119" fmla="*/ 2177 h 10000"/>
                    <a:gd name="connsiteX120" fmla="*/ 1000 w 10000"/>
                    <a:gd name="connsiteY120" fmla="*/ 2219 h 10000"/>
                    <a:gd name="connsiteX121" fmla="*/ 1111 w 10000"/>
                    <a:gd name="connsiteY121" fmla="*/ 2277 h 10000"/>
                    <a:gd name="connsiteX122" fmla="*/ 1111 w 10000"/>
                    <a:gd name="connsiteY122" fmla="*/ 2339 h 10000"/>
                    <a:gd name="connsiteX123" fmla="*/ 1167 w 10000"/>
                    <a:gd name="connsiteY123" fmla="*/ 2377 h 10000"/>
                    <a:gd name="connsiteX124" fmla="*/ 1194 w 10000"/>
                    <a:gd name="connsiteY124" fmla="*/ 2317 h 10000"/>
                    <a:gd name="connsiteX125" fmla="*/ 1167 w 10000"/>
                    <a:gd name="connsiteY125" fmla="*/ 2240 h 10000"/>
                    <a:gd name="connsiteX126" fmla="*/ 1167 w 10000"/>
                    <a:gd name="connsiteY126" fmla="*/ 2136 h 10000"/>
                    <a:gd name="connsiteX127" fmla="*/ 1167 w 10000"/>
                    <a:gd name="connsiteY127" fmla="*/ 2074 h 10000"/>
                    <a:gd name="connsiteX128" fmla="*/ 1167 w 10000"/>
                    <a:gd name="connsiteY128" fmla="*/ 1994 h 10000"/>
                    <a:gd name="connsiteX129" fmla="*/ 1194 w 10000"/>
                    <a:gd name="connsiteY129" fmla="*/ 1934 h 10000"/>
                    <a:gd name="connsiteX130" fmla="*/ 1305 w 10000"/>
                    <a:gd name="connsiteY130" fmla="*/ 1851 h 10000"/>
                    <a:gd name="connsiteX131" fmla="*/ 1444 w 10000"/>
                    <a:gd name="connsiteY131" fmla="*/ 1792 h 10000"/>
                    <a:gd name="connsiteX132" fmla="*/ 1499 w 10000"/>
                    <a:gd name="connsiteY132" fmla="*/ 1736 h 10000"/>
                    <a:gd name="connsiteX133" fmla="*/ 1444 w 10000"/>
                    <a:gd name="connsiteY133" fmla="*/ 1612 h 10000"/>
                    <a:gd name="connsiteX134" fmla="*/ 1305 w 10000"/>
                    <a:gd name="connsiteY134" fmla="*/ 1550 h 10000"/>
                    <a:gd name="connsiteX135" fmla="*/ 1167 w 10000"/>
                    <a:gd name="connsiteY135" fmla="*/ 1550 h 10000"/>
                    <a:gd name="connsiteX136" fmla="*/ 1111 w 10000"/>
                    <a:gd name="connsiteY136" fmla="*/ 1512 h 10000"/>
                    <a:gd name="connsiteX137" fmla="*/ 1055 w 10000"/>
                    <a:gd name="connsiteY137" fmla="*/ 1512 h 10000"/>
                    <a:gd name="connsiteX138" fmla="*/ 972 w 10000"/>
                    <a:gd name="connsiteY138" fmla="*/ 1592 h 10000"/>
                    <a:gd name="connsiteX139" fmla="*/ 972 w 10000"/>
                    <a:gd name="connsiteY139" fmla="*/ 1650 h 10000"/>
                    <a:gd name="connsiteX140" fmla="*/ 917 w 10000"/>
                    <a:gd name="connsiteY140" fmla="*/ 1694 h 10000"/>
                    <a:gd name="connsiteX141" fmla="*/ 917 w 10000"/>
                    <a:gd name="connsiteY141" fmla="*/ 1754 h 10000"/>
                    <a:gd name="connsiteX142" fmla="*/ 917 w 10000"/>
                    <a:gd name="connsiteY142" fmla="*/ 1754 h 10000"/>
                    <a:gd name="connsiteX143" fmla="*/ 917 w 10000"/>
                    <a:gd name="connsiteY143" fmla="*/ 1792 h 10000"/>
                    <a:gd name="connsiteX144" fmla="*/ 861 w 10000"/>
                    <a:gd name="connsiteY144" fmla="*/ 1834 h 10000"/>
                    <a:gd name="connsiteX145" fmla="*/ 861 w 10000"/>
                    <a:gd name="connsiteY145" fmla="*/ 1834 h 10000"/>
                    <a:gd name="connsiteX146" fmla="*/ 833 w 10000"/>
                    <a:gd name="connsiteY146" fmla="*/ 1792 h 10000"/>
                    <a:gd name="connsiteX147" fmla="*/ 777 w 10000"/>
                    <a:gd name="connsiteY147" fmla="*/ 1792 h 10000"/>
                    <a:gd name="connsiteX148" fmla="*/ 667 w 10000"/>
                    <a:gd name="connsiteY148" fmla="*/ 1694 h 10000"/>
                    <a:gd name="connsiteX149" fmla="*/ 527 w 10000"/>
                    <a:gd name="connsiteY149" fmla="*/ 1650 h 10000"/>
                    <a:gd name="connsiteX150" fmla="*/ 500 w 10000"/>
                    <a:gd name="connsiteY150" fmla="*/ 1592 h 10000"/>
                    <a:gd name="connsiteX151" fmla="*/ 444 w 10000"/>
                    <a:gd name="connsiteY151" fmla="*/ 1512 h 10000"/>
                    <a:gd name="connsiteX152" fmla="*/ 388 w 10000"/>
                    <a:gd name="connsiteY152" fmla="*/ 1453 h 10000"/>
                    <a:gd name="connsiteX153" fmla="*/ 388 w 10000"/>
                    <a:gd name="connsiteY153" fmla="*/ 1353 h 10000"/>
                    <a:gd name="connsiteX154" fmla="*/ 500 w 10000"/>
                    <a:gd name="connsiteY154" fmla="*/ 1271 h 10000"/>
                    <a:gd name="connsiteX155" fmla="*/ 500 w 10000"/>
                    <a:gd name="connsiteY155" fmla="*/ 1171 h 10000"/>
                    <a:gd name="connsiteX156" fmla="*/ 444 w 10000"/>
                    <a:gd name="connsiteY156" fmla="*/ 1066 h 10000"/>
                    <a:gd name="connsiteX157" fmla="*/ 388 w 10000"/>
                    <a:gd name="connsiteY157" fmla="*/ 1028 h 10000"/>
                    <a:gd name="connsiteX158" fmla="*/ 333 w 10000"/>
                    <a:gd name="connsiteY158" fmla="*/ 929 h 10000"/>
                    <a:gd name="connsiteX159" fmla="*/ 306 w 10000"/>
                    <a:gd name="connsiteY159" fmla="*/ 866 h 10000"/>
                    <a:gd name="connsiteX160" fmla="*/ 251 w 10000"/>
                    <a:gd name="connsiteY160" fmla="*/ 825 h 10000"/>
                    <a:gd name="connsiteX161" fmla="*/ 251 w 10000"/>
                    <a:gd name="connsiteY161" fmla="*/ 722 h 10000"/>
                    <a:gd name="connsiteX162" fmla="*/ 194 w 10000"/>
                    <a:gd name="connsiteY162" fmla="*/ 682 h 10000"/>
                    <a:gd name="connsiteX163" fmla="*/ 138 w 10000"/>
                    <a:gd name="connsiteY163" fmla="*/ 627 h 10000"/>
                    <a:gd name="connsiteX164" fmla="*/ 111 w 10000"/>
                    <a:gd name="connsiteY164" fmla="*/ 542 h 10000"/>
                    <a:gd name="connsiteX165" fmla="*/ 111 w 10000"/>
                    <a:gd name="connsiteY165" fmla="*/ 502 h 10000"/>
                    <a:gd name="connsiteX166" fmla="*/ 0 w 10000"/>
                    <a:gd name="connsiteY166" fmla="*/ 364 h 10000"/>
                    <a:gd name="connsiteX167" fmla="*/ 55 w 10000"/>
                    <a:gd name="connsiteY167" fmla="*/ 162 h 10000"/>
                    <a:gd name="connsiteX168" fmla="*/ 55 w 10000"/>
                    <a:gd name="connsiteY168" fmla="*/ 60 h 10000"/>
                    <a:gd name="connsiteX169" fmla="*/ 111 w 10000"/>
                    <a:gd name="connsiteY169" fmla="*/ 0 h 10000"/>
                    <a:gd name="connsiteX170" fmla="*/ 6777 w 10000"/>
                    <a:gd name="connsiteY170" fmla="*/ 3967 h 10000"/>
                    <a:gd name="connsiteX171" fmla="*/ 7166 w 10000"/>
                    <a:gd name="connsiteY171" fmla="*/ 4495 h 10000"/>
                    <a:gd name="connsiteX172" fmla="*/ 7500 w 10000"/>
                    <a:gd name="connsiteY172" fmla="*/ 4881 h 10000"/>
                    <a:gd name="connsiteX173" fmla="*/ 7833 w 10000"/>
                    <a:gd name="connsiteY173" fmla="*/ 5264 h 10000"/>
                    <a:gd name="connsiteX174" fmla="*/ 8694 w 10000"/>
                    <a:gd name="connsiteY174" fmla="*/ 6233 h 10000"/>
                    <a:gd name="connsiteX175" fmla="*/ 8944 w 10000"/>
                    <a:gd name="connsiteY175" fmla="*/ 6530 h 10000"/>
                    <a:gd name="connsiteX176" fmla="*/ 9167 w 10000"/>
                    <a:gd name="connsiteY176" fmla="*/ 6798 h 10000"/>
                    <a:gd name="connsiteX177" fmla="*/ 9333 w 10000"/>
                    <a:gd name="connsiteY177" fmla="*/ 6955 h 10000"/>
                    <a:gd name="connsiteX178" fmla="*/ 9473 w 10000"/>
                    <a:gd name="connsiteY178" fmla="*/ 7095 h 10000"/>
                    <a:gd name="connsiteX179" fmla="*/ 9500 w 10000"/>
                    <a:gd name="connsiteY179" fmla="*/ 7196 h 10000"/>
                    <a:gd name="connsiteX180" fmla="*/ 9556 w 10000"/>
                    <a:gd name="connsiteY180" fmla="*/ 7278 h 10000"/>
                    <a:gd name="connsiteX181" fmla="*/ 9556 w 10000"/>
                    <a:gd name="connsiteY181" fmla="*/ 7399 h 10000"/>
                    <a:gd name="connsiteX182" fmla="*/ 9666 w 10000"/>
                    <a:gd name="connsiteY182" fmla="*/ 7623 h 10000"/>
                    <a:gd name="connsiteX183" fmla="*/ 9694 w 10000"/>
                    <a:gd name="connsiteY183" fmla="*/ 7721 h 10000"/>
                    <a:gd name="connsiteX184" fmla="*/ 9750 w 10000"/>
                    <a:gd name="connsiteY184" fmla="*/ 7781 h 10000"/>
                    <a:gd name="connsiteX185" fmla="*/ 9834 w 10000"/>
                    <a:gd name="connsiteY185" fmla="*/ 7903 h 10000"/>
                    <a:gd name="connsiteX186" fmla="*/ 9945 w 10000"/>
                    <a:gd name="connsiteY186" fmla="*/ 7964 h 10000"/>
                    <a:gd name="connsiteX187" fmla="*/ 10000 w 10000"/>
                    <a:gd name="connsiteY187" fmla="*/ 8064 h 10000"/>
                    <a:gd name="connsiteX188" fmla="*/ 10000 w 10000"/>
                    <a:gd name="connsiteY188" fmla="*/ 8142 h 10000"/>
                    <a:gd name="connsiteX189" fmla="*/ 10000 w 10000"/>
                    <a:gd name="connsiteY189" fmla="*/ 8207 h 10000"/>
                    <a:gd name="connsiteX190" fmla="*/ 9945 w 10000"/>
                    <a:gd name="connsiteY190" fmla="*/ 8247 h 10000"/>
                    <a:gd name="connsiteX191" fmla="*/ 9834 w 10000"/>
                    <a:gd name="connsiteY191" fmla="*/ 8264 h 10000"/>
                    <a:gd name="connsiteX192" fmla="*/ 9750 w 10000"/>
                    <a:gd name="connsiteY192" fmla="*/ 8307 h 10000"/>
                    <a:gd name="connsiteX193" fmla="*/ 9666 w 10000"/>
                    <a:gd name="connsiteY193" fmla="*/ 8345 h 10000"/>
                    <a:gd name="connsiteX194" fmla="*/ 9556 w 10000"/>
                    <a:gd name="connsiteY194" fmla="*/ 8406 h 10000"/>
                    <a:gd name="connsiteX195" fmla="*/ 9500 w 10000"/>
                    <a:gd name="connsiteY195" fmla="*/ 8488 h 10000"/>
                    <a:gd name="connsiteX196" fmla="*/ 9416 w 10000"/>
                    <a:gd name="connsiteY196" fmla="*/ 8488 h 10000"/>
                    <a:gd name="connsiteX197" fmla="*/ 9360 w 10000"/>
                    <a:gd name="connsiteY197" fmla="*/ 8548 h 10000"/>
                    <a:gd name="connsiteX198" fmla="*/ 9360 w 10000"/>
                    <a:gd name="connsiteY198" fmla="*/ 8629 h 10000"/>
                    <a:gd name="connsiteX199" fmla="*/ 9360 w 10000"/>
                    <a:gd name="connsiteY199" fmla="*/ 8731 h 10000"/>
                    <a:gd name="connsiteX200" fmla="*/ 9360 w 10000"/>
                    <a:gd name="connsiteY200" fmla="*/ 8789 h 10000"/>
                    <a:gd name="connsiteX201" fmla="*/ 9278 w 10000"/>
                    <a:gd name="connsiteY201" fmla="*/ 8870 h 10000"/>
                    <a:gd name="connsiteX202" fmla="*/ 9278 w 10000"/>
                    <a:gd name="connsiteY202" fmla="*/ 8933 h 10000"/>
                    <a:gd name="connsiteX203" fmla="*/ 9278 w 10000"/>
                    <a:gd name="connsiteY203" fmla="*/ 8976 h 10000"/>
                    <a:gd name="connsiteX204" fmla="*/ 9223 w 10000"/>
                    <a:gd name="connsiteY204" fmla="*/ 9013 h 10000"/>
                    <a:gd name="connsiteX205" fmla="*/ 9167 w 10000"/>
                    <a:gd name="connsiteY205" fmla="*/ 9031 h 10000"/>
                    <a:gd name="connsiteX206" fmla="*/ 9139 w 10000"/>
                    <a:gd name="connsiteY206" fmla="*/ 9070 h 10000"/>
                    <a:gd name="connsiteX207" fmla="*/ 9083 w 10000"/>
                    <a:gd name="connsiteY207" fmla="*/ 9113 h 10000"/>
                    <a:gd name="connsiteX208" fmla="*/ 9028 w 10000"/>
                    <a:gd name="connsiteY208" fmla="*/ 9133 h 10000"/>
                    <a:gd name="connsiteX209" fmla="*/ 8944 w 10000"/>
                    <a:gd name="connsiteY209" fmla="*/ 9174 h 10000"/>
                    <a:gd name="connsiteX210" fmla="*/ 8889 w 10000"/>
                    <a:gd name="connsiteY210" fmla="*/ 9216 h 10000"/>
                    <a:gd name="connsiteX211" fmla="*/ 8889 w 10000"/>
                    <a:gd name="connsiteY211" fmla="*/ 9256 h 10000"/>
                    <a:gd name="connsiteX212" fmla="*/ 8889 w 10000"/>
                    <a:gd name="connsiteY212" fmla="*/ 9276 h 10000"/>
                    <a:gd name="connsiteX213" fmla="*/ 8889 w 10000"/>
                    <a:gd name="connsiteY213" fmla="*/ 9315 h 10000"/>
                    <a:gd name="connsiteX214" fmla="*/ 8944 w 10000"/>
                    <a:gd name="connsiteY214" fmla="*/ 9354 h 10000"/>
                    <a:gd name="connsiteX215" fmla="*/ 8889 w 10000"/>
                    <a:gd name="connsiteY215" fmla="*/ 9417 h 10000"/>
                    <a:gd name="connsiteX216" fmla="*/ 8834 w 10000"/>
                    <a:gd name="connsiteY216" fmla="*/ 9494 h 10000"/>
                    <a:gd name="connsiteX217" fmla="*/ 8834 w 10000"/>
                    <a:gd name="connsiteY217" fmla="*/ 9519 h 10000"/>
                    <a:gd name="connsiteX218" fmla="*/ 8944 w 10000"/>
                    <a:gd name="connsiteY218" fmla="*/ 9557 h 10000"/>
                    <a:gd name="connsiteX219" fmla="*/ 8972 w 10000"/>
                    <a:gd name="connsiteY219" fmla="*/ 9637 h 10000"/>
                    <a:gd name="connsiteX220" fmla="*/ 9028 w 10000"/>
                    <a:gd name="connsiteY220" fmla="*/ 9659 h 10000"/>
                    <a:gd name="connsiteX221" fmla="*/ 9139 w 10000"/>
                    <a:gd name="connsiteY221" fmla="*/ 9694 h 10000"/>
                    <a:gd name="connsiteX222" fmla="*/ 9139 w 10000"/>
                    <a:gd name="connsiteY222" fmla="*/ 9741 h 10000"/>
                    <a:gd name="connsiteX223" fmla="*/ 9139 w 10000"/>
                    <a:gd name="connsiteY223" fmla="*/ 9758 h 10000"/>
                    <a:gd name="connsiteX224" fmla="*/ 9139 w 10000"/>
                    <a:gd name="connsiteY224" fmla="*/ 9800 h 10000"/>
                    <a:gd name="connsiteX225" fmla="*/ 9083 w 10000"/>
                    <a:gd name="connsiteY225" fmla="*/ 9880 h 10000"/>
                    <a:gd name="connsiteX226" fmla="*/ 9028 w 10000"/>
                    <a:gd name="connsiteY226" fmla="*/ 9899 h 10000"/>
                    <a:gd name="connsiteX227" fmla="*/ 8972 w 10000"/>
                    <a:gd name="connsiteY227" fmla="*/ 9940 h 10000"/>
                    <a:gd name="connsiteX228" fmla="*/ 8944 w 10000"/>
                    <a:gd name="connsiteY228" fmla="*/ 9984 h 10000"/>
                    <a:gd name="connsiteX229" fmla="*/ 8889 w 10000"/>
                    <a:gd name="connsiteY229" fmla="*/ 9984 h 10000"/>
                    <a:gd name="connsiteX230" fmla="*/ 8834 w 10000"/>
                    <a:gd name="connsiteY230" fmla="*/ 9940 h 10000"/>
                    <a:gd name="connsiteX231" fmla="*/ 8805 w 10000"/>
                    <a:gd name="connsiteY231" fmla="*/ 9940 h 10000"/>
                    <a:gd name="connsiteX232" fmla="*/ 8694 w 10000"/>
                    <a:gd name="connsiteY232" fmla="*/ 9940 h 10000"/>
                    <a:gd name="connsiteX233" fmla="*/ 8694 w 10000"/>
                    <a:gd name="connsiteY233" fmla="*/ 9984 h 10000"/>
                    <a:gd name="connsiteX234" fmla="*/ 8639 w 10000"/>
                    <a:gd name="connsiteY234" fmla="*/ 9984 h 10000"/>
                    <a:gd name="connsiteX235" fmla="*/ 8611 w 10000"/>
                    <a:gd name="connsiteY235" fmla="*/ 10000 h 10000"/>
                    <a:gd name="connsiteX236" fmla="*/ 8555 w 10000"/>
                    <a:gd name="connsiteY236" fmla="*/ 10000 h 10000"/>
                    <a:gd name="connsiteX0" fmla="*/ 8555 w 10000"/>
                    <a:gd name="connsiteY0" fmla="*/ 10000 h 10000"/>
                    <a:gd name="connsiteX1" fmla="*/ 8306 w 10000"/>
                    <a:gd name="connsiteY1" fmla="*/ 10000 h 10000"/>
                    <a:gd name="connsiteX2" fmla="*/ 8167 w 10000"/>
                    <a:gd name="connsiteY2" fmla="*/ 10000 h 10000"/>
                    <a:gd name="connsiteX3" fmla="*/ 8027 w 10000"/>
                    <a:gd name="connsiteY3" fmla="*/ 9940 h 10000"/>
                    <a:gd name="connsiteX4" fmla="*/ 7833 w 10000"/>
                    <a:gd name="connsiteY4" fmla="*/ 9940 h 10000"/>
                    <a:gd name="connsiteX5" fmla="*/ 7611 w 10000"/>
                    <a:gd name="connsiteY5" fmla="*/ 9940 h 10000"/>
                    <a:gd name="connsiteX6" fmla="*/ 7362 w 10000"/>
                    <a:gd name="connsiteY6" fmla="*/ 9880 h 10000"/>
                    <a:gd name="connsiteX7" fmla="*/ 7166 w 10000"/>
                    <a:gd name="connsiteY7" fmla="*/ 9842 h 10000"/>
                    <a:gd name="connsiteX8" fmla="*/ 6944 w 10000"/>
                    <a:gd name="connsiteY8" fmla="*/ 9842 h 10000"/>
                    <a:gd name="connsiteX9" fmla="*/ 6695 w 10000"/>
                    <a:gd name="connsiteY9" fmla="*/ 9842 h 10000"/>
                    <a:gd name="connsiteX10" fmla="*/ 6500 w 10000"/>
                    <a:gd name="connsiteY10" fmla="*/ 9800 h 10000"/>
                    <a:gd name="connsiteX11" fmla="*/ 6361 w 10000"/>
                    <a:gd name="connsiteY11" fmla="*/ 9758 h 10000"/>
                    <a:gd name="connsiteX12" fmla="*/ 6166 w 10000"/>
                    <a:gd name="connsiteY12" fmla="*/ 9758 h 10000"/>
                    <a:gd name="connsiteX13" fmla="*/ 6028 w 10000"/>
                    <a:gd name="connsiteY13" fmla="*/ 9741 h 10000"/>
                    <a:gd name="connsiteX14" fmla="*/ 5917 w 10000"/>
                    <a:gd name="connsiteY14" fmla="*/ 9694 h 10000"/>
                    <a:gd name="connsiteX15" fmla="*/ 5694 w 10000"/>
                    <a:gd name="connsiteY15" fmla="*/ 9694 h 10000"/>
                    <a:gd name="connsiteX16" fmla="*/ 5584 w 10000"/>
                    <a:gd name="connsiteY16" fmla="*/ 9741 h 10000"/>
                    <a:gd name="connsiteX17" fmla="*/ 5499 w 10000"/>
                    <a:gd name="connsiteY17" fmla="*/ 9659 h 10000"/>
                    <a:gd name="connsiteX18" fmla="*/ 5499 w 10000"/>
                    <a:gd name="connsiteY18" fmla="*/ 9595 h 10000"/>
                    <a:gd name="connsiteX19" fmla="*/ 5499 w 10000"/>
                    <a:gd name="connsiteY19" fmla="*/ 9452 h 10000"/>
                    <a:gd name="connsiteX20" fmla="*/ 5499 w 10000"/>
                    <a:gd name="connsiteY20" fmla="*/ 9452 h 10000"/>
                    <a:gd name="connsiteX21" fmla="*/ 5556 w 10000"/>
                    <a:gd name="connsiteY21" fmla="*/ 9373 h 10000"/>
                    <a:gd name="connsiteX22" fmla="*/ 5556 w 10000"/>
                    <a:gd name="connsiteY22" fmla="*/ 9373 h 10000"/>
                    <a:gd name="connsiteX23" fmla="*/ 5556 w 10000"/>
                    <a:gd name="connsiteY23" fmla="*/ 9256 h 10000"/>
                    <a:gd name="connsiteX24" fmla="*/ 5556 w 10000"/>
                    <a:gd name="connsiteY24" fmla="*/ 9113 h 10000"/>
                    <a:gd name="connsiteX25" fmla="*/ 5499 w 10000"/>
                    <a:gd name="connsiteY25" fmla="*/ 8976 h 10000"/>
                    <a:gd name="connsiteX26" fmla="*/ 5499 w 10000"/>
                    <a:gd name="connsiteY26" fmla="*/ 8889 h 10000"/>
                    <a:gd name="connsiteX27" fmla="*/ 5417 w 10000"/>
                    <a:gd name="connsiteY27" fmla="*/ 8789 h 10000"/>
                    <a:gd name="connsiteX28" fmla="*/ 5361 w 10000"/>
                    <a:gd name="connsiteY28" fmla="*/ 8688 h 10000"/>
                    <a:gd name="connsiteX29" fmla="*/ 5223 w 10000"/>
                    <a:gd name="connsiteY29" fmla="*/ 8591 h 10000"/>
                    <a:gd name="connsiteX30" fmla="*/ 5083 w 10000"/>
                    <a:gd name="connsiteY30" fmla="*/ 8447 h 10000"/>
                    <a:gd name="connsiteX31" fmla="*/ 4917 w 10000"/>
                    <a:gd name="connsiteY31" fmla="*/ 8345 h 10000"/>
                    <a:gd name="connsiteX32" fmla="*/ 4834 w 10000"/>
                    <a:gd name="connsiteY32" fmla="*/ 8166 h 10000"/>
                    <a:gd name="connsiteX33" fmla="*/ 4694 w 10000"/>
                    <a:gd name="connsiteY33" fmla="*/ 8027 h 10000"/>
                    <a:gd name="connsiteX34" fmla="*/ 4583 w 10000"/>
                    <a:gd name="connsiteY34" fmla="*/ 7964 h 10000"/>
                    <a:gd name="connsiteX35" fmla="*/ 4361 w 10000"/>
                    <a:gd name="connsiteY35" fmla="*/ 7921 h 10000"/>
                    <a:gd name="connsiteX36" fmla="*/ 4306 w 10000"/>
                    <a:gd name="connsiteY36" fmla="*/ 7863 h 10000"/>
                    <a:gd name="connsiteX37" fmla="*/ 4306 w 10000"/>
                    <a:gd name="connsiteY37" fmla="*/ 7761 h 10000"/>
                    <a:gd name="connsiteX38" fmla="*/ 4306 w 10000"/>
                    <a:gd name="connsiteY38" fmla="*/ 7683 h 10000"/>
                    <a:gd name="connsiteX39" fmla="*/ 4306 w 10000"/>
                    <a:gd name="connsiteY39" fmla="*/ 7623 h 10000"/>
                    <a:gd name="connsiteX40" fmla="*/ 4306 w 10000"/>
                    <a:gd name="connsiteY40" fmla="*/ 7623 h 10000"/>
                    <a:gd name="connsiteX41" fmla="*/ 4250 w 10000"/>
                    <a:gd name="connsiteY41" fmla="*/ 7542 h 10000"/>
                    <a:gd name="connsiteX42" fmla="*/ 4250 w 10000"/>
                    <a:gd name="connsiteY42" fmla="*/ 7519 h 10000"/>
                    <a:gd name="connsiteX43" fmla="*/ 4250 w 10000"/>
                    <a:gd name="connsiteY43" fmla="*/ 7519 h 10000"/>
                    <a:gd name="connsiteX44" fmla="*/ 4167 w 10000"/>
                    <a:gd name="connsiteY44" fmla="*/ 7478 h 10000"/>
                    <a:gd name="connsiteX45" fmla="*/ 4055 w 10000"/>
                    <a:gd name="connsiteY45" fmla="*/ 7436 h 10000"/>
                    <a:gd name="connsiteX46" fmla="*/ 3972 w 10000"/>
                    <a:gd name="connsiteY46" fmla="*/ 7478 h 10000"/>
                    <a:gd name="connsiteX47" fmla="*/ 3888 w 10000"/>
                    <a:gd name="connsiteY47" fmla="*/ 7519 h 10000"/>
                    <a:gd name="connsiteX48" fmla="*/ 3833 w 10000"/>
                    <a:gd name="connsiteY48" fmla="*/ 7436 h 10000"/>
                    <a:gd name="connsiteX49" fmla="*/ 3556 w 10000"/>
                    <a:gd name="connsiteY49" fmla="*/ 7278 h 10000"/>
                    <a:gd name="connsiteX50" fmla="*/ 3361 w 10000"/>
                    <a:gd name="connsiteY50" fmla="*/ 7158 h 10000"/>
                    <a:gd name="connsiteX51" fmla="*/ 3361 w 10000"/>
                    <a:gd name="connsiteY51" fmla="*/ 7095 h 10000"/>
                    <a:gd name="connsiteX52" fmla="*/ 3250 w 10000"/>
                    <a:gd name="connsiteY52" fmla="*/ 7033 h 10000"/>
                    <a:gd name="connsiteX53" fmla="*/ 3111 w 10000"/>
                    <a:gd name="connsiteY53" fmla="*/ 6917 h 10000"/>
                    <a:gd name="connsiteX54" fmla="*/ 2971 w 10000"/>
                    <a:gd name="connsiteY54" fmla="*/ 6798 h 10000"/>
                    <a:gd name="connsiteX55" fmla="*/ 2834 w 10000"/>
                    <a:gd name="connsiteY55" fmla="*/ 6753 h 10000"/>
                    <a:gd name="connsiteX56" fmla="*/ 2722 w 10000"/>
                    <a:gd name="connsiteY56" fmla="*/ 6753 h 10000"/>
                    <a:gd name="connsiteX57" fmla="*/ 2639 w 10000"/>
                    <a:gd name="connsiteY57" fmla="*/ 6753 h 10000"/>
                    <a:gd name="connsiteX58" fmla="*/ 2500 w 10000"/>
                    <a:gd name="connsiteY58" fmla="*/ 6671 h 10000"/>
                    <a:gd name="connsiteX59" fmla="*/ 2305 w 10000"/>
                    <a:gd name="connsiteY59" fmla="*/ 6530 h 10000"/>
                    <a:gd name="connsiteX60" fmla="*/ 2166 w 10000"/>
                    <a:gd name="connsiteY60" fmla="*/ 6472 h 10000"/>
                    <a:gd name="connsiteX61" fmla="*/ 1973 w 10000"/>
                    <a:gd name="connsiteY61" fmla="*/ 6428 h 10000"/>
                    <a:gd name="connsiteX62" fmla="*/ 1833 w 10000"/>
                    <a:gd name="connsiteY62" fmla="*/ 6373 h 10000"/>
                    <a:gd name="connsiteX63" fmla="*/ 1778 w 10000"/>
                    <a:gd name="connsiteY63" fmla="*/ 6292 h 10000"/>
                    <a:gd name="connsiteX64" fmla="*/ 1778 w 10000"/>
                    <a:gd name="connsiteY64" fmla="*/ 6187 h 10000"/>
                    <a:gd name="connsiteX65" fmla="*/ 1833 w 10000"/>
                    <a:gd name="connsiteY65" fmla="*/ 6166 h 10000"/>
                    <a:gd name="connsiteX66" fmla="*/ 1833 w 10000"/>
                    <a:gd name="connsiteY66" fmla="*/ 6047 h 10000"/>
                    <a:gd name="connsiteX67" fmla="*/ 1833 w 10000"/>
                    <a:gd name="connsiteY67" fmla="*/ 5949 h 10000"/>
                    <a:gd name="connsiteX68" fmla="*/ 1833 w 10000"/>
                    <a:gd name="connsiteY68" fmla="*/ 5887 h 10000"/>
                    <a:gd name="connsiteX69" fmla="*/ 1916 w 10000"/>
                    <a:gd name="connsiteY69" fmla="*/ 5786 h 10000"/>
                    <a:gd name="connsiteX70" fmla="*/ 1973 w 10000"/>
                    <a:gd name="connsiteY70" fmla="*/ 5704 h 10000"/>
                    <a:gd name="connsiteX71" fmla="*/ 1973 w 10000"/>
                    <a:gd name="connsiteY71" fmla="*/ 5647 h 10000"/>
                    <a:gd name="connsiteX72" fmla="*/ 1916 w 10000"/>
                    <a:gd name="connsiteY72" fmla="*/ 5565 h 10000"/>
                    <a:gd name="connsiteX73" fmla="*/ 1833 w 10000"/>
                    <a:gd name="connsiteY73" fmla="*/ 5459 h 10000"/>
                    <a:gd name="connsiteX74" fmla="*/ 1723 w 10000"/>
                    <a:gd name="connsiteY74" fmla="*/ 5425 h 10000"/>
                    <a:gd name="connsiteX75" fmla="*/ 1723 w 10000"/>
                    <a:gd name="connsiteY75" fmla="*/ 5362 h 10000"/>
                    <a:gd name="connsiteX76" fmla="*/ 1778 w 10000"/>
                    <a:gd name="connsiteY76" fmla="*/ 5264 h 10000"/>
                    <a:gd name="connsiteX77" fmla="*/ 1667 w 10000"/>
                    <a:gd name="connsiteY77" fmla="*/ 5118 h 10000"/>
                    <a:gd name="connsiteX78" fmla="*/ 1583 w 10000"/>
                    <a:gd name="connsiteY78" fmla="*/ 5019 h 10000"/>
                    <a:gd name="connsiteX79" fmla="*/ 1583 w 10000"/>
                    <a:gd name="connsiteY79" fmla="*/ 4919 h 10000"/>
                    <a:gd name="connsiteX80" fmla="*/ 1528 w 10000"/>
                    <a:gd name="connsiteY80" fmla="*/ 4816 h 10000"/>
                    <a:gd name="connsiteX81" fmla="*/ 1444 w 10000"/>
                    <a:gd name="connsiteY81" fmla="*/ 4738 h 10000"/>
                    <a:gd name="connsiteX82" fmla="*/ 1389 w 10000"/>
                    <a:gd name="connsiteY82" fmla="*/ 4597 h 10000"/>
                    <a:gd name="connsiteX83" fmla="*/ 1249 w 10000"/>
                    <a:gd name="connsiteY83" fmla="*/ 4432 h 10000"/>
                    <a:gd name="connsiteX84" fmla="*/ 1194 w 10000"/>
                    <a:gd name="connsiteY84" fmla="*/ 4355 h 10000"/>
                    <a:gd name="connsiteX85" fmla="*/ 1111 w 10000"/>
                    <a:gd name="connsiteY85" fmla="*/ 4210 h 10000"/>
                    <a:gd name="connsiteX86" fmla="*/ 1111 w 10000"/>
                    <a:gd name="connsiteY86" fmla="*/ 4152 h 10000"/>
                    <a:gd name="connsiteX87" fmla="*/ 1055 w 10000"/>
                    <a:gd name="connsiteY87" fmla="*/ 4075 h 10000"/>
                    <a:gd name="connsiteX88" fmla="*/ 1000 w 10000"/>
                    <a:gd name="connsiteY88" fmla="*/ 3967 h 10000"/>
                    <a:gd name="connsiteX89" fmla="*/ 972 w 10000"/>
                    <a:gd name="connsiteY89" fmla="*/ 3913 h 10000"/>
                    <a:gd name="connsiteX90" fmla="*/ 861 w 10000"/>
                    <a:gd name="connsiteY90" fmla="*/ 3813 h 10000"/>
                    <a:gd name="connsiteX91" fmla="*/ 861 w 10000"/>
                    <a:gd name="connsiteY91" fmla="*/ 3726 h 10000"/>
                    <a:gd name="connsiteX92" fmla="*/ 917 w 10000"/>
                    <a:gd name="connsiteY92" fmla="*/ 3632 h 10000"/>
                    <a:gd name="connsiteX93" fmla="*/ 972 w 10000"/>
                    <a:gd name="connsiteY93" fmla="*/ 3570 h 10000"/>
                    <a:gd name="connsiteX94" fmla="*/ 1000 w 10000"/>
                    <a:gd name="connsiteY94" fmla="*/ 3570 h 10000"/>
                    <a:gd name="connsiteX95" fmla="*/ 1055 w 10000"/>
                    <a:gd name="connsiteY95" fmla="*/ 3486 h 10000"/>
                    <a:gd name="connsiteX96" fmla="*/ 1167 w 10000"/>
                    <a:gd name="connsiteY96" fmla="*/ 3486 h 10000"/>
                    <a:gd name="connsiteX97" fmla="*/ 1167 w 10000"/>
                    <a:gd name="connsiteY97" fmla="*/ 3486 h 10000"/>
                    <a:gd name="connsiteX98" fmla="*/ 1194 w 10000"/>
                    <a:gd name="connsiteY98" fmla="*/ 3384 h 10000"/>
                    <a:gd name="connsiteX99" fmla="*/ 1194 w 10000"/>
                    <a:gd name="connsiteY99" fmla="*/ 3330 h 10000"/>
                    <a:gd name="connsiteX100" fmla="*/ 1249 w 10000"/>
                    <a:gd name="connsiteY100" fmla="*/ 3287 h 10000"/>
                    <a:gd name="connsiteX101" fmla="*/ 1194 w 10000"/>
                    <a:gd name="connsiteY101" fmla="*/ 3207 h 10000"/>
                    <a:gd name="connsiteX102" fmla="*/ 1194 w 10000"/>
                    <a:gd name="connsiteY102" fmla="*/ 3184 h 10000"/>
                    <a:gd name="connsiteX103" fmla="*/ 1167 w 10000"/>
                    <a:gd name="connsiteY103" fmla="*/ 3144 h 10000"/>
                    <a:gd name="connsiteX104" fmla="*/ 1167 w 10000"/>
                    <a:gd name="connsiteY104" fmla="*/ 3087 h 10000"/>
                    <a:gd name="connsiteX105" fmla="*/ 1000 w 10000"/>
                    <a:gd name="connsiteY105" fmla="*/ 3003 h 10000"/>
                    <a:gd name="connsiteX106" fmla="*/ 861 w 10000"/>
                    <a:gd name="connsiteY106" fmla="*/ 2959 h 10000"/>
                    <a:gd name="connsiteX107" fmla="*/ 833 w 10000"/>
                    <a:gd name="connsiteY107" fmla="*/ 2901 h 10000"/>
                    <a:gd name="connsiteX108" fmla="*/ 777 w 10000"/>
                    <a:gd name="connsiteY108" fmla="*/ 2842 h 10000"/>
                    <a:gd name="connsiteX109" fmla="*/ 722 w 10000"/>
                    <a:gd name="connsiteY109" fmla="*/ 2763 h 10000"/>
                    <a:gd name="connsiteX110" fmla="*/ 722 w 10000"/>
                    <a:gd name="connsiteY110" fmla="*/ 2519 h 10000"/>
                    <a:gd name="connsiteX111" fmla="*/ 722 w 10000"/>
                    <a:gd name="connsiteY111" fmla="*/ 2415 h 10000"/>
                    <a:gd name="connsiteX112" fmla="*/ 777 w 10000"/>
                    <a:gd name="connsiteY112" fmla="*/ 2317 h 10000"/>
                    <a:gd name="connsiteX113" fmla="*/ 777 w 10000"/>
                    <a:gd name="connsiteY113" fmla="*/ 2219 h 10000"/>
                    <a:gd name="connsiteX114" fmla="*/ 777 w 10000"/>
                    <a:gd name="connsiteY114" fmla="*/ 2093 h 10000"/>
                    <a:gd name="connsiteX115" fmla="*/ 777 w 10000"/>
                    <a:gd name="connsiteY115" fmla="*/ 2038 h 10000"/>
                    <a:gd name="connsiteX116" fmla="*/ 833 w 10000"/>
                    <a:gd name="connsiteY116" fmla="*/ 1975 h 10000"/>
                    <a:gd name="connsiteX117" fmla="*/ 917 w 10000"/>
                    <a:gd name="connsiteY117" fmla="*/ 2038 h 10000"/>
                    <a:gd name="connsiteX118" fmla="*/ 972 w 10000"/>
                    <a:gd name="connsiteY118" fmla="*/ 2093 h 10000"/>
                    <a:gd name="connsiteX119" fmla="*/ 972 w 10000"/>
                    <a:gd name="connsiteY119" fmla="*/ 2177 h 10000"/>
                    <a:gd name="connsiteX120" fmla="*/ 1000 w 10000"/>
                    <a:gd name="connsiteY120" fmla="*/ 2219 h 10000"/>
                    <a:gd name="connsiteX121" fmla="*/ 1111 w 10000"/>
                    <a:gd name="connsiteY121" fmla="*/ 2277 h 10000"/>
                    <a:gd name="connsiteX122" fmla="*/ 1111 w 10000"/>
                    <a:gd name="connsiteY122" fmla="*/ 2339 h 10000"/>
                    <a:gd name="connsiteX123" fmla="*/ 1167 w 10000"/>
                    <a:gd name="connsiteY123" fmla="*/ 2377 h 10000"/>
                    <a:gd name="connsiteX124" fmla="*/ 1194 w 10000"/>
                    <a:gd name="connsiteY124" fmla="*/ 2317 h 10000"/>
                    <a:gd name="connsiteX125" fmla="*/ 1167 w 10000"/>
                    <a:gd name="connsiteY125" fmla="*/ 2240 h 10000"/>
                    <a:gd name="connsiteX126" fmla="*/ 1167 w 10000"/>
                    <a:gd name="connsiteY126" fmla="*/ 2136 h 10000"/>
                    <a:gd name="connsiteX127" fmla="*/ 1167 w 10000"/>
                    <a:gd name="connsiteY127" fmla="*/ 2074 h 10000"/>
                    <a:gd name="connsiteX128" fmla="*/ 1167 w 10000"/>
                    <a:gd name="connsiteY128" fmla="*/ 1994 h 10000"/>
                    <a:gd name="connsiteX129" fmla="*/ 1194 w 10000"/>
                    <a:gd name="connsiteY129" fmla="*/ 1934 h 10000"/>
                    <a:gd name="connsiteX130" fmla="*/ 1305 w 10000"/>
                    <a:gd name="connsiteY130" fmla="*/ 1851 h 10000"/>
                    <a:gd name="connsiteX131" fmla="*/ 1444 w 10000"/>
                    <a:gd name="connsiteY131" fmla="*/ 1792 h 10000"/>
                    <a:gd name="connsiteX132" fmla="*/ 1499 w 10000"/>
                    <a:gd name="connsiteY132" fmla="*/ 1736 h 10000"/>
                    <a:gd name="connsiteX133" fmla="*/ 1444 w 10000"/>
                    <a:gd name="connsiteY133" fmla="*/ 1612 h 10000"/>
                    <a:gd name="connsiteX134" fmla="*/ 1305 w 10000"/>
                    <a:gd name="connsiteY134" fmla="*/ 1550 h 10000"/>
                    <a:gd name="connsiteX135" fmla="*/ 1167 w 10000"/>
                    <a:gd name="connsiteY135" fmla="*/ 1550 h 10000"/>
                    <a:gd name="connsiteX136" fmla="*/ 1111 w 10000"/>
                    <a:gd name="connsiteY136" fmla="*/ 1512 h 10000"/>
                    <a:gd name="connsiteX137" fmla="*/ 1055 w 10000"/>
                    <a:gd name="connsiteY137" fmla="*/ 1512 h 10000"/>
                    <a:gd name="connsiteX138" fmla="*/ 972 w 10000"/>
                    <a:gd name="connsiteY138" fmla="*/ 1592 h 10000"/>
                    <a:gd name="connsiteX139" fmla="*/ 972 w 10000"/>
                    <a:gd name="connsiteY139" fmla="*/ 1650 h 10000"/>
                    <a:gd name="connsiteX140" fmla="*/ 917 w 10000"/>
                    <a:gd name="connsiteY140" fmla="*/ 1694 h 10000"/>
                    <a:gd name="connsiteX141" fmla="*/ 917 w 10000"/>
                    <a:gd name="connsiteY141" fmla="*/ 1754 h 10000"/>
                    <a:gd name="connsiteX142" fmla="*/ 917 w 10000"/>
                    <a:gd name="connsiteY142" fmla="*/ 1754 h 10000"/>
                    <a:gd name="connsiteX143" fmla="*/ 917 w 10000"/>
                    <a:gd name="connsiteY143" fmla="*/ 1792 h 10000"/>
                    <a:gd name="connsiteX144" fmla="*/ 861 w 10000"/>
                    <a:gd name="connsiteY144" fmla="*/ 1834 h 10000"/>
                    <a:gd name="connsiteX145" fmla="*/ 861 w 10000"/>
                    <a:gd name="connsiteY145" fmla="*/ 1834 h 10000"/>
                    <a:gd name="connsiteX146" fmla="*/ 833 w 10000"/>
                    <a:gd name="connsiteY146" fmla="*/ 1792 h 10000"/>
                    <a:gd name="connsiteX147" fmla="*/ 777 w 10000"/>
                    <a:gd name="connsiteY147" fmla="*/ 1792 h 10000"/>
                    <a:gd name="connsiteX148" fmla="*/ 667 w 10000"/>
                    <a:gd name="connsiteY148" fmla="*/ 1694 h 10000"/>
                    <a:gd name="connsiteX149" fmla="*/ 527 w 10000"/>
                    <a:gd name="connsiteY149" fmla="*/ 1650 h 10000"/>
                    <a:gd name="connsiteX150" fmla="*/ 500 w 10000"/>
                    <a:gd name="connsiteY150" fmla="*/ 1592 h 10000"/>
                    <a:gd name="connsiteX151" fmla="*/ 444 w 10000"/>
                    <a:gd name="connsiteY151" fmla="*/ 1512 h 10000"/>
                    <a:gd name="connsiteX152" fmla="*/ 388 w 10000"/>
                    <a:gd name="connsiteY152" fmla="*/ 1453 h 10000"/>
                    <a:gd name="connsiteX153" fmla="*/ 388 w 10000"/>
                    <a:gd name="connsiteY153" fmla="*/ 1353 h 10000"/>
                    <a:gd name="connsiteX154" fmla="*/ 500 w 10000"/>
                    <a:gd name="connsiteY154" fmla="*/ 1271 h 10000"/>
                    <a:gd name="connsiteX155" fmla="*/ 500 w 10000"/>
                    <a:gd name="connsiteY155" fmla="*/ 1171 h 10000"/>
                    <a:gd name="connsiteX156" fmla="*/ 444 w 10000"/>
                    <a:gd name="connsiteY156" fmla="*/ 1066 h 10000"/>
                    <a:gd name="connsiteX157" fmla="*/ 388 w 10000"/>
                    <a:gd name="connsiteY157" fmla="*/ 1028 h 10000"/>
                    <a:gd name="connsiteX158" fmla="*/ 333 w 10000"/>
                    <a:gd name="connsiteY158" fmla="*/ 929 h 10000"/>
                    <a:gd name="connsiteX159" fmla="*/ 306 w 10000"/>
                    <a:gd name="connsiteY159" fmla="*/ 866 h 10000"/>
                    <a:gd name="connsiteX160" fmla="*/ 251 w 10000"/>
                    <a:gd name="connsiteY160" fmla="*/ 825 h 10000"/>
                    <a:gd name="connsiteX161" fmla="*/ 251 w 10000"/>
                    <a:gd name="connsiteY161" fmla="*/ 722 h 10000"/>
                    <a:gd name="connsiteX162" fmla="*/ 194 w 10000"/>
                    <a:gd name="connsiteY162" fmla="*/ 682 h 10000"/>
                    <a:gd name="connsiteX163" fmla="*/ 111 w 10000"/>
                    <a:gd name="connsiteY163" fmla="*/ 542 h 10000"/>
                    <a:gd name="connsiteX164" fmla="*/ 111 w 10000"/>
                    <a:gd name="connsiteY164" fmla="*/ 502 h 10000"/>
                    <a:gd name="connsiteX165" fmla="*/ 0 w 10000"/>
                    <a:gd name="connsiteY165" fmla="*/ 364 h 10000"/>
                    <a:gd name="connsiteX166" fmla="*/ 55 w 10000"/>
                    <a:gd name="connsiteY166" fmla="*/ 162 h 10000"/>
                    <a:gd name="connsiteX167" fmla="*/ 55 w 10000"/>
                    <a:gd name="connsiteY167" fmla="*/ 60 h 10000"/>
                    <a:gd name="connsiteX168" fmla="*/ 111 w 10000"/>
                    <a:gd name="connsiteY168" fmla="*/ 0 h 10000"/>
                    <a:gd name="connsiteX169" fmla="*/ 6777 w 10000"/>
                    <a:gd name="connsiteY169" fmla="*/ 3967 h 10000"/>
                    <a:gd name="connsiteX170" fmla="*/ 7166 w 10000"/>
                    <a:gd name="connsiteY170" fmla="*/ 4495 h 10000"/>
                    <a:gd name="connsiteX171" fmla="*/ 7500 w 10000"/>
                    <a:gd name="connsiteY171" fmla="*/ 4881 h 10000"/>
                    <a:gd name="connsiteX172" fmla="*/ 7833 w 10000"/>
                    <a:gd name="connsiteY172" fmla="*/ 5264 h 10000"/>
                    <a:gd name="connsiteX173" fmla="*/ 8694 w 10000"/>
                    <a:gd name="connsiteY173" fmla="*/ 6233 h 10000"/>
                    <a:gd name="connsiteX174" fmla="*/ 8944 w 10000"/>
                    <a:gd name="connsiteY174" fmla="*/ 6530 h 10000"/>
                    <a:gd name="connsiteX175" fmla="*/ 9167 w 10000"/>
                    <a:gd name="connsiteY175" fmla="*/ 6798 h 10000"/>
                    <a:gd name="connsiteX176" fmla="*/ 9333 w 10000"/>
                    <a:gd name="connsiteY176" fmla="*/ 6955 h 10000"/>
                    <a:gd name="connsiteX177" fmla="*/ 9473 w 10000"/>
                    <a:gd name="connsiteY177" fmla="*/ 7095 h 10000"/>
                    <a:gd name="connsiteX178" fmla="*/ 9500 w 10000"/>
                    <a:gd name="connsiteY178" fmla="*/ 7196 h 10000"/>
                    <a:gd name="connsiteX179" fmla="*/ 9556 w 10000"/>
                    <a:gd name="connsiteY179" fmla="*/ 7278 h 10000"/>
                    <a:gd name="connsiteX180" fmla="*/ 9556 w 10000"/>
                    <a:gd name="connsiteY180" fmla="*/ 7399 h 10000"/>
                    <a:gd name="connsiteX181" fmla="*/ 9666 w 10000"/>
                    <a:gd name="connsiteY181" fmla="*/ 7623 h 10000"/>
                    <a:gd name="connsiteX182" fmla="*/ 9694 w 10000"/>
                    <a:gd name="connsiteY182" fmla="*/ 7721 h 10000"/>
                    <a:gd name="connsiteX183" fmla="*/ 9750 w 10000"/>
                    <a:gd name="connsiteY183" fmla="*/ 7781 h 10000"/>
                    <a:gd name="connsiteX184" fmla="*/ 9834 w 10000"/>
                    <a:gd name="connsiteY184" fmla="*/ 7903 h 10000"/>
                    <a:gd name="connsiteX185" fmla="*/ 9945 w 10000"/>
                    <a:gd name="connsiteY185" fmla="*/ 7964 h 10000"/>
                    <a:gd name="connsiteX186" fmla="*/ 10000 w 10000"/>
                    <a:gd name="connsiteY186" fmla="*/ 8064 h 10000"/>
                    <a:gd name="connsiteX187" fmla="*/ 10000 w 10000"/>
                    <a:gd name="connsiteY187" fmla="*/ 8142 h 10000"/>
                    <a:gd name="connsiteX188" fmla="*/ 10000 w 10000"/>
                    <a:gd name="connsiteY188" fmla="*/ 8207 h 10000"/>
                    <a:gd name="connsiteX189" fmla="*/ 9945 w 10000"/>
                    <a:gd name="connsiteY189" fmla="*/ 8247 h 10000"/>
                    <a:gd name="connsiteX190" fmla="*/ 9834 w 10000"/>
                    <a:gd name="connsiteY190" fmla="*/ 8264 h 10000"/>
                    <a:gd name="connsiteX191" fmla="*/ 9750 w 10000"/>
                    <a:gd name="connsiteY191" fmla="*/ 8307 h 10000"/>
                    <a:gd name="connsiteX192" fmla="*/ 9666 w 10000"/>
                    <a:gd name="connsiteY192" fmla="*/ 8345 h 10000"/>
                    <a:gd name="connsiteX193" fmla="*/ 9556 w 10000"/>
                    <a:gd name="connsiteY193" fmla="*/ 8406 h 10000"/>
                    <a:gd name="connsiteX194" fmla="*/ 9500 w 10000"/>
                    <a:gd name="connsiteY194" fmla="*/ 8488 h 10000"/>
                    <a:gd name="connsiteX195" fmla="*/ 9416 w 10000"/>
                    <a:gd name="connsiteY195" fmla="*/ 8488 h 10000"/>
                    <a:gd name="connsiteX196" fmla="*/ 9360 w 10000"/>
                    <a:gd name="connsiteY196" fmla="*/ 8548 h 10000"/>
                    <a:gd name="connsiteX197" fmla="*/ 9360 w 10000"/>
                    <a:gd name="connsiteY197" fmla="*/ 8629 h 10000"/>
                    <a:gd name="connsiteX198" fmla="*/ 9360 w 10000"/>
                    <a:gd name="connsiteY198" fmla="*/ 8731 h 10000"/>
                    <a:gd name="connsiteX199" fmla="*/ 9360 w 10000"/>
                    <a:gd name="connsiteY199" fmla="*/ 8789 h 10000"/>
                    <a:gd name="connsiteX200" fmla="*/ 9278 w 10000"/>
                    <a:gd name="connsiteY200" fmla="*/ 8870 h 10000"/>
                    <a:gd name="connsiteX201" fmla="*/ 9278 w 10000"/>
                    <a:gd name="connsiteY201" fmla="*/ 8933 h 10000"/>
                    <a:gd name="connsiteX202" fmla="*/ 9278 w 10000"/>
                    <a:gd name="connsiteY202" fmla="*/ 8976 h 10000"/>
                    <a:gd name="connsiteX203" fmla="*/ 9223 w 10000"/>
                    <a:gd name="connsiteY203" fmla="*/ 9013 h 10000"/>
                    <a:gd name="connsiteX204" fmla="*/ 9167 w 10000"/>
                    <a:gd name="connsiteY204" fmla="*/ 9031 h 10000"/>
                    <a:gd name="connsiteX205" fmla="*/ 9139 w 10000"/>
                    <a:gd name="connsiteY205" fmla="*/ 9070 h 10000"/>
                    <a:gd name="connsiteX206" fmla="*/ 9083 w 10000"/>
                    <a:gd name="connsiteY206" fmla="*/ 9113 h 10000"/>
                    <a:gd name="connsiteX207" fmla="*/ 9028 w 10000"/>
                    <a:gd name="connsiteY207" fmla="*/ 9133 h 10000"/>
                    <a:gd name="connsiteX208" fmla="*/ 8944 w 10000"/>
                    <a:gd name="connsiteY208" fmla="*/ 9174 h 10000"/>
                    <a:gd name="connsiteX209" fmla="*/ 8889 w 10000"/>
                    <a:gd name="connsiteY209" fmla="*/ 9216 h 10000"/>
                    <a:gd name="connsiteX210" fmla="*/ 8889 w 10000"/>
                    <a:gd name="connsiteY210" fmla="*/ 9256 h 10000"/>
                    <a:gd name="connsiteX211" fmla="*/ 8889 w 10000"/>
                    <a:gd name="connsiteY211" fmla="*/ 9276 h 10000"/>
                    <a:gd name="connsiteX212" fmla="*/ 8889 w 10000"/>
                    <a:gd name="connsiteY212" fmla="*/ 9315 h 10000"/>
                    <a:gd name="connsiteX213" fmla="*/ 8944 w 10000"/>
                    <a:gd name="connsiteY213" fmla="*/ 9354 h 10000"/>
                    <a:gd name="connsiteX214" fmla="*/ 8889 w 10000"/>
                    <a:gd name="connsiteY214" fmla="*/ 9417 h 10000"/>
                    <a:gd name="connsiteX215" fmla="*/ 8834 w 10000"/>
                    <a:gd name="connsiteY215" fmla="*/ 9494 h 10000"/>
                    <a:gd name="connsiteX216" fmla="*/ 8834 w 10000"/>
                    <a:gd name="connsiteY216" fmla="*/ 9519 h 10000"/>
                    <a:gd name="connsiteX217" fmla="*/ 8944 w 10000"/>
                    <a:gd name="connsiteY217" fmla="*/ 9557 h 10000"/>
                    <a:gd name="connsiteX218" fmla="*/ 8972 w 10000"/>
                    <a:gd name="connsiteY218" fmla="*/ 9637 h 10000"/>
                    <a:gd name="connsiteX219" fmla="*/ 9028 w 10000"/>
                    <a:gd name="connsiteY219" fmla="*/ 9659 h 10000"/>
                    <a:gd name="connsiteX220" fmla="*/ 9139 w 10000"/>
                    <a:gd name="connsiteY220" fmla="*/ 9694 h 10000"/>
                    <a:gd name="connsiteX221" fmla="*/ 9139 w 10000"/>
                    <a:gd name="connsiteY221" fmla="*/ 9741 h 10000"/>
                    <a:gd name="connsiteX222" fmla="*/ 9139 w 10000"/>
                    <a:gd name="connsiteY222" fmla="*/ 9758 h 10000"/>
                    <a:gd name="connsiteX223" fmla="*/ 9139 w 10000"/>
                    <a:gd name="connsiteY223" fmla="*/ 9800 h 10000"/>
                    <a:gd name="connsiteX224" fmla="*/ 9083 w 10000"/>
                    <a:gd name="connsiteY224" fmla="*/ 9880 h 10000"/>
                    <a:gd name="connsiteX225" fmla="*/ 9028 w 10000"/>
                    <a:gd name="connsiteY225" fmla="*/ 9899 h 10000"/>
                    <a:gd name="connsiteX226" fmla="*/ 8972 w 10000"/>
                    <a:gd name="connsiteY226" fmla="*/ 9940 h 10000"/>
                    <a:gd name="connsiteX227" fmla="*/ 8944 w 10000"/>
                    <a:gd name="connsiteY227" fmla="*/ 9984 h 10000"/>
                    <a:gd name="connsiteX228" fmla="*/ 8889 w 10000"/>
                    <a:gd name="connsiteY228" fmla="*/ 9984 h 10000"/>
                    <a:gd name="connsiteX229" fmla="*/ 8834 w 10000"/>
                    <a:gd name="connsiteY229" fmla="*/ 9940 h 10000"/>
                    <a:gd name="connsiteX230" fmla="*/ 8805 w 10000"/>
                    <a:gd name="connsiteY230" fmla="*/ 9940 h 10000"/>
                    <a:gd name="connsiteX231" fmla="*/ 8694 w 10000"/>
                    <a:gd name="connsiteY231" fmla="*/ 9940 h 10000"/>
                    <a:gd name="connsiteX232" fmla="*/ 8694 w 10000"/>
                    <a:gd name="connsiteY232" fmla="*/ 9984 h 10000"/>
                    <a:gd name="connsiteX233" fmla="*/ 8639 w 10000"/>
                    <a:gd name="connsiteY233" fmla="*/ 9984 h 10000"/>
                    <a:gd name="connsiteX234" fmla="*/ 8611 w 10000"/>
                    <a:gd name="connsiteY234" fmla="*/ 10000 h 10000"/>
                    <a:gd name="connsiteX235" fmla="*/ 8555 w 10000"/>
                    <a:gd name="connsiteY235" fmla="*/ 10000 h 10000"/>
                    <a:gd name="connsiteX0" fmla="*/ 8555 w 10000"/>
                    <a:gd name="connsiteY0" fmla="*/ 10000 h 10000"/>
                    <a:gd name="connsiteX1" fmla="*/ 8306 w 10000"/>
                    <a:gd name="connsiteY1" fmla="*/ 10000 h 10000"/>
                    <a:gd name="connsiteX2" fmla="*/ 8167 w 10000"/>
                    <a:gd name="connsiteY2" fmla="*/ 10000 h 10000"/>
                    <a:gd name="connsiteX3" fmla="*/ 8027 w 10000"/>
                    <a:gd name="connsiteY3" fmla="*/ 9940 h 10000"/>
                    <a:gd name="connsiteX4" fmla="*/ 7833 w 10000"/>
                    <a:gd name="connsiteY4" fmla="*/ 9940 h 10000"/>
                    <a:gd name="connsiteX5" fmla="*/ 7611 w 10000"/>
                    <a:gd name="connsiteY5" fmla="*/ 9940 h 10000"/>
                    <a:gd name="connsiteX6" fmla="*/ 7362 w 10000"/>
                    <a:gd name="connsiteY6" fmla="*/ 9880 h 10000"/>
                    <a:gd name="connsiteX7" fmla="*/ 7166 w 10000"/>
                    <a:gd name="connsiteY7" fmla="*/ 9842 h 10000"/>
                    <a:gd name="connsiteX8" fmla="*/ 6944 w 10000"/>
                    <a:gd name="connsiteY8" fmla="*/ 9842 h 10000"/>
                    <a:gd name="connsiteX9" fmla="*/ 6695 w 10000"/>
                    <a:gd name="connsiteY9" fmla="*/ 9842 h 10000"/>
                    <a:gd name="connsiteX10" fmla="*/ 6500 w 10000"/>
                    <a:gd name="connsiteY10" fmla="*/ 9800 h 10000"/>
                    <a:gd name="connsiteX11" fmla="*/ 6361 w 10000"/>
                    <a:gd name="connsiteY11" fmla="*/ 9758 h 10000"/>
                    <a:gd name="connsiteX12" fmla="*/ 6166 w 10000"/>
                    <a:gd name="connsiteY12" fmla="*/ 9758 h 10000"/>
                    <a:gd name="connsiteX13" fmla="*/ 6028 w 10000"/>
                    <a:gd name="connsiteY13" fmla="*/ 9741 h 10000"/>
                    <a:gd name="connsiteX14" fmla="*/ 5917 w 10000"/>
                    <a:gd name="connsiteY14" fmla="*/ 9694 h 10000"/>
                    <a:gd name="connsiteX15" fmla="*/ 5694 w 10000"/>
                    <a:gd name="connsiteY15" fmla="*/ 9694 h 10000"/>
                    <a:gd name="connsiteX16" fmla="*/ 5584 w 10000"/>
                    <a:gd name="connsiteY16" fmla="*/ 9741 h 10000"/>
                    <a:gd name="connsiteX17" fmla="*/ 5499 w 10000"/>
                    <a:gd name="connsiteY17" fmla="*/ 9659 h 10000"/>
                    <a:gd name="connsiteX18" fmla="*/ 5499 w 10000"/>
                    <a:gd name="connsiteY18" fmla="*/ 9595 h 10000"/>
                    <a:gd name="connsiteX19" fmla="*/ 5499 w 10000"/>
                    <a:gd name="connsiteY19" fmla="*/ 9452 h 10000"/>
                    <a:gd name="connsiteX20" fmla="*/ 5499 w 10000"/>
                    <a:gd name="connsiteY20" fmla="*/ 9452 h 10000"/>
                    <a:gd name="connsiteX21" fmla="*/ 5556 w 10000"/>
                    <a:gd name="connsiteY21" fmla="*/ 9373 h 10000"/>
                    <a:gd name="connsiteX22" fmla="*/ 5556 w 10000"/>
                    <a:gd name="connsiteY22" fmla="*/ 9373 h 10000"/>
                    <a:gd name="connsiteX23" fmla="*/ 5556 w 10000"/>
                    <a:gd name="connsiteY23" fmla="*/ 9256 h 10000"/>
                    <a:gd name="connsiteX24" fmla="*/ 5556 w 10000"/>
                    <a:gd name="connsiteY24" fmla="*/ 9113 h 10000"/>
                    <a:gd name="connsiteX25" fmla="*/ 5499 w 10000"/>
                    <a:gd name="connsiteY25" fmla="*/ 8976 h 10000"/>
                    <a:gd name="connsiteX26" fmla="*/ 5499 w 10000"/>
                    <a:gd name="connsiteY26" fmla="*/ 8889 h 10000"/>
                    <a:gd name="connsiteX27" fmla="*/ 5417 w 10000"/>
                    <a:gd name="connsiteY27" fmla="*/ 8789 h 10000"/>
                    <a:gd name="connsiteX28" fmla="*/ 5361 w 10000"/>
                    <a:gd name="connsiteY28" fmla="*/ 8688 h 10000"/>
                    <a:gd name="connsiteX29" fmla="*/ 5223 w 10000"/>
                    <a:gd name="connsiteY29" fmla="*/ 8591 h 10000"/>
                    <a:gd name="connsiteX30" fmla="*/ 5083 w 10000"/>
                    <a:gd name="connsiteY30" fmla="*/ 8447 h 10000"/>
                    <a:gd name="connsiteX31" fmla="*/ 4917 w 10000"/>
                    <a:gd name="connsiteY31" fmla="*/ 8345 h 10000"/>
                    <a:gd name="connsiteX32" fmla="*/ 4834 w 10000"/>
                    <a:gd name="connsiteY32" fmla="*/ 8166 h 10000"/>
                    <a:gd name="connsiteX33" fmla="*/ 4694 w 10000"/>
                    <a:gd name="connsiteY33" fmla="*/ 8027 h 10000"/>
                    <a:gd name="connsiteX34" fmla="*/ 4583 w 10000"/>
                    <a:gd name="connsiteY34" fmla="*/ 7964 h 10000"/>
                    <a:gd name="connsiteX35" fmla="*/ 4361 w 10000"/>
                    <a:gd name="connsiteY35" fmla="*/ 7921 h 10000"/>
                    <a:gd name="connsiteX36" fmla="*/ 4306 w 10000"/>
                    <a:gd name="connsiteY36" fmla="*/ 7863 h 10000"/>
                    <a:gd name="connsiteX37" fmla="*/ 4306 w 10000"/>
                    <a:gd name="connsiteY37" fmla="*/ 7761 h 10000"/>
                    <a:gd name="connsiteX38" fmla="*/ 4306 w 10000"/>
                    <a:gd name="connsiteY38" fmla="*/ 7683 h 10000"/>
                    <a:gd name="connsiteX39" fmla="*/ 4306 w 10000"/>
                    <a:gd name="connsiteY39" fmla="*/ 7623 h 10000"/>
                    <a:gd name="connsiteX40" fmla="*/ 4306 w 10000"/>
                    <a:gd name="connsiteY40" fmla="*/ 7623 h 10000"/>
                    <a:gd name="connsiteX41" fmla="*/ 4250 w 10000"/>
                    <a:gd name="connsiteY41" fmla="*/ 7542 h 10000"/>
                    <a:gd name="connsiteX42" fmla="*/ 4250 w 10000"/>
                    <a:gd name="connsiteY42" fmla="*/ 7519 h 10000"/>
                    <a:gd name="connsiteX43" fmla="*/ 4250 w 10000"/>
                    <a:gd name="connsiteY43" fmla="*/ 7519 h 10000"/>
                    <a:gd name="connsiteX44" fmla="*/ 4167 w 10000"/>
                    <a:gd name="connsiteY44" fmla="*/ 7478 h 10000"/>
                    <a:gd name="connsiteX45" fmla="*/ 4055 w 10000"/>
                    <a:gd name="connsiteY45" fmla="*/ 7436 h 10000"/>
                    <a:gd name="connsiteX46" fmla="*/ 3972 w 10000"/>
                    <a:gd name="connsiteY46" fmla="*/ 7478 h 10000"/>
                    <a:gd name="connsiteX47" fmla="*/ 3888 w 10000"/>
                    <a:gd name="connsiteY47" fmla="*/ 7519 h 10000"/>
                    <a:gd name="connsiteX48" fmla="*/ 3833 w 10000"/>
                    <a:gd name="connsiteY48" fmla="*/ 7436 h 10000"/>
                    <a:gd name="connsiteX49" fmla="*/ 3556 w 10000"/>
                    <a:gd name="connsiteY49" fmla="*/ 7278 h 10000"/>
                    <a:gd name="connsiteX50" fmla="*/ 3361 w 10000"/>
                    <a:gd name="connsiteY50" fmla="*/ 7158 h 10000"/>
                    <a:gd name="connsiteX51" fmla="*/ 3361 w 10000"/>
                    <a:gd name="connsiteY51" fmla="*/ 7095 h 10000"/>
                    <a:gd name="connsiteX52" fmla="*/ 3250 w 10000"/>
                    <a:gd name="connsiteY52" fmla="*/ 7033 h 10000"/>
                    <a:gd name="connsiteX53" fmla="*/ 3111 w 10000"/>
                    <a:gd name="connsiteY53" fmla="*/ 6917 h 10000"/>
                    <a:gd name="connsiteX54" fmla="*/ 2971 w 10000"/>
                    <a:gd name="connsiteY54" fmla="*/ 6798 h 10000"/>
                    <a:gd name="connsiteX55" fmla="*/ 2834 w 10000"/>
                    <a:gd name="connsiteY55" fmla="*/ 6753 h 10000"/>
                    <a:gd name="connsiteX56" fmla="*/ 2722 w 10000"/>
                    <a:gd name="connsiteY56" fmla="*/ 6753 h 10000"/>
                    <a:gd name="connsiteX57" fmla="*/ 2639 w 10000"/>
                    <a:gd name="connsiteY57" fmla="*/ 6753 h 10000"/>
                    <a:gd name="connsiteX58" fmla="*/ 2500 w 10000"/>
                    <a:gd name="connsiteY58" fmla="*/ 6671 h 10000"/>
                    <a:gd name="connsiteX59" fmla="*/ 2305 w 10000"/>
                    <a:gd name="connsiteY59" fmla="*/ 6530 h 10000"/>
                    <a:gd name="connsiteX60" fmla="*/ 2166 w 10000"/>
                    <a:gd name="connsiteY60" fmla="*/ 6472 h 10000"/>
                    <a:gd name="connsiteX61" fmla="*/ 1973 w 10000"/>
                    <a:gd name="connsiteY61" fmla="*/ 6428 h 10000"/>
                    <a:gd name="connsiteX62" fmla="*/ 1833 w 10000"/>
                    <a:gd name="connsiteY62" fmla="*/ 6373 h 10000"/>
                    <a:gd name="connsiteX63" fmla="*/ 1778 w 10000"/>
                    <a:gd name="connsiteY63" fmla="*/ 6292 h 10000"/>
                    <a:gd name="connsiteX64" fmla="*/ 1778 w 10000"/>
                    <a:gd name="connsiteY64" fmla="*/ 6187 h 10000"/>
                    <a:gd name="connsiteX65" fmla="*/ 1833 w 10000"/>
                    <a:gd name="connsiteY65" fmla="*/ 6166 h 10000"/>
                    <a:gd name="connsiteX66" fmla="*/ 1833 w 10000"/>
                    <a:gd name="connsiteY66" fmla="*/ 6047 h 10000"/>
                    <a:gd name="connsiteX67" fmla="*/ 1833 w 10000"/>
                    <a:gd name="connsiteY67" fmla="*/ 5949 h 10000"/>
                    <a:gd name="connsiteX68" fmla="*/ 1833 w 10000"/>
                    <a:gd name="connsiteY68" fmla="*/ 5887 h 10000"/>
                    <a:gd name="connsiteX69" fmla="*/ 1916 w 10000"/>
                    <a:gd name="connsiteY69" fmla="*/ 5786 h 10000"/>
                    <a:gd name="connsiteX70" fmla="*/ 1973 w 10000"/>
                    <a:gd name="connsiteY70" fmla="*/ 5704 h 10000"/>
                    <a:gd name="connsiteX71" fmla="*/ 1973 w 10000"/>
                    <a:gd name="connsiteY71" fmla="*/ 5647 h 10000"/>
                    <a:gd name="connsiteX72" fmla="*/ 1916 w 10000"/>
                    <a:gd name="connsiteY72" fmla="*/ 5565 h 10000"/>
                    <a:gd name="connsiteX73" fmla="*/ 1833 w 10000"/>
                    <a:gd name="connsiteY73" fmla="*/ 5459 h 10000"/>
                    <a:gd name="connsiteX74" fmla="*/ 1723 w 10000"/>
                    <a:gd name="connsiteY74" fmla="*/ 5425 h 10000"/>
                    <a:gd name="connsiteX75" fmla="*/ 1723 w 10000"/>
                    <a:gd name="connsiteY75" fmla="*/ 5362 h 10000"/>
                    <a:gd name="connsiteX76" fmla="*/ 1778 w 10000"/>
                    <a:gd name="connsiteY76" fmla="*/ 5264 h 10000"/>
                    <a:gd name="connsiteX77" fmla="*/ 1667 w 10000"/>
                    <a:gd name="connsiteY77" fmla="*/ 5118 h 10000"/>
                    <a:gd name="connsiteX78" fmla="*/ 1583 w 10000"/>
                    <a:gd name="connsiteY78" fmla="*/ 5019 h 10000"/>
                    <a:gd name="connsiteX79" fmla="*/ 1583 w 10000"/>
                    <a:gd name="connsiteY79" fmla="*/ 4919 h 10000"/>
                    <a:gd name="connsiteX80" fmla="*/ 1528 w 10000"/>
                    <a:gd name="connsiteY80" fmla="*/ 4816 h 10000"/>
                    <a:gd name="connsiteX81" fmla="*/ 1444 w 10000"/>
                    <a:gd name="connsiteY81" fmla="*/ 4738 h 10000"/>
                    <a:gd name="connsiteX82" fmla="*/ 1389 w 10000"/>
                    <a:gd name="connsiteY82" fmla="*/ 4597 h 10000"/>
                    <a:gd name="connsiteX83" fmla="*/ 1249 w 10000"/>
                    <a:gd name="connsiteY83" fmla="*/ 4432 h 10000"/>
                    <a:gd name="connsiteX84" fmla="*/ 1194 w 10000"/>
                    <a:gd name="connsiteY84" fmla="*/ 4355 h 10000"/>
                    <a:gd name="connsiteX85" fmla="*/ 1111 w 10000"/>
                    <a:gd name="connsiteY85" fmla="*/ 4210 h 10000"/>
                    <a:gd name="connsiteX86" fmla="*/ 1111 w 10000"/>
                    <a:gd name="connsiteY86" fmla="*/ 4152 h 10000"/>
                    <a:gd name="connsiteX87" fmla="*/ 1055 w 10000"/>
                    <a:gd name="connsiteY87" fmla="*/ 4075 h 10000"/>
                    <a:gd name="connsiteX88" fmla="*/ 1000 w 10000"/>
                    <a:gd name="connsiteY88" fmla="*/ 3967 h 10000"/>
                    <a:gd name="connsiteX89" fmla="*/ 972 w 10000"/>
                    <a:gd name="connsiteY89" fmla="*/ 3913 h 10000"/>
                    <a:gd name="connsiteX90" fmla="*/ 861 w 10000"/>
                    <a:gd name="connsiteY90" fmla="*/ 3813 h 10000"/>
                    <a:gd name="connsiteX91" fmla="*/ 861 w 10000"/>
                    <a:gd name="connsiteY91" fmla="*/ 3726 h 10000"/>
                    <a:gd name="connsiteX92" fmla="*/ 917 w 10000"/>
                    <a:gd name="connsiteY92" fmla="*/ 3632 h 10000"/>
                    <a:gd name="connsiteX93" fmla="*/ 972 w 10000"/>
                    <a:gd name="connsiteY93" fmla="*/ 3570 h 10000"/>
                    <a:gd name="connsiteX94" fmla="*/ 1000 w 10000"/>
                    <a:gd name="connsiteY94" fmla="*/ 3570 h 10000"/>
                    <a:gd name="connsiteX95" fmla="*/ 1055 w 10000"/>
                    <a:gd name="connsiteY95" fmla="*/ 3486 h 10000"/>
                    <a:gd name="connsiteX96" fmla="*/ 1167 w 10000"/>
                    <a:gd name="connsiteY96" fmla="*/ 3486 h 10000"/>
                    <a:gd name="connsiteX97" fmla="*/ 1167 w 10000"/>
                    <a:gd name="connsiteY97" fmla="*/ 3486 h 10000"/>
                    <a:gd name="connsiteX98" fmla="*/ 1194 w 10000"/>
                    <a:gd name="connsiteY98" fmla="*/ 3384 h 10000"/>
                    <a:gd name="connsiteX99" fmla="*/ 1194 w 10000"/>
                    <a:gd name="connsiteY99" fmla="*/ 3330 h 10000"/>
                    <a:gd name="connsiteX100" fmla="*/ 1249 w 10000"/>
                    <a:gd name="connsiteY100" fmla="*/ 3287 h 10000"/>
                    <a:gd name="connsiteX101" fmla="*/ 1194 w 10000"/>
                    <a:gd name="connsiteY101" fmla="*/ 3207 h 10000"/>
                    <a:gd name="connsiteX102" fmla="*/ 1194 w 10000"/>
                    <a:gd name="connsiteY102" fmla="*/ 3184 h 10000"/>
                    <a:gd name="connsiteX103" fmla="*/ 1167 w 10000"/>
                    <a:gd name="connsiteY103" fmla="*/ 3144 h 10000"/>
                    <a:gd name="connsiteX104" fmla="*/ 1167 w 10000"/>
                    <a:gd name="connsiteY104" fmla="*/ 3087 h 10000"/>
                    <a:gd name="connsiteX105" fmla="*/ 1000 w 10000"/>
                    <a:gd name="connsiteY105" fmla="*/ 3003 h 10000"/>
                    <a:gd name="connsiteX106" fmla="*/ 861 w 10000"/>
                    <a:gd name="connsiteY106" fmla="*/ 2959 h 10000"/>
                    <a:gd name="connsiteX107" fmla="*/ 833 w 10000"/>
                    <a:gd name="connsiteY107" fmla="*/ 2901 h 10000"/>
                    <a:gd name="connsiteX108" fmla="*/ 777 w 10000"/>
                    <a:gd name="connsiteY108" fmla="*/ 2842 h 10000"/>
                    <a:gd name="connsiteX109" fmla="*/ 722 w 10000"/>
                    <a:gd name="connsiteY109" fmla="*/ 2763 h 10000"/>
                    <a:gd name="connsiteX110" fmla="*/ 722 w 10000"/>
                    <a:gd name="connsiteY110" fmla="*/ 2519 h 10000"/>
                    <a:gd name="connsiteX111" fmla="*/ 722 w 10000"/>
                    <a:gd name="connsiteY111" fmla="*/ 2415 h 10000"/>
                    <a:gd name="connsiteX112" fmla="*/ 777 w 10000"/>
                    <a:gd name="connsiteY112" fmla="*/ 2317 h 10000"/>
                    <a:gd name="connsiteX113" fmla="*/ 777 w 10000"/>
                    <a:gd name="connsiteY113" fmla="*/ 2219 h 10000"/>
                    <a:gd name="connsiteX114" fmla="*/ 777 w 10000"/>
                    <a:gd name="connsiteY114" fmla="*/ 2093 h 10000"/>
                    <a:gd name="connsiteX115" fmla="*/ 777 w 10000"/>
                    <a:gd name="connsiteY115" fmla="*/ 2038 h 10000"/>
                    <a:gd name="connsiteX116" fmla="*/ 833 w 10000"/>
                    <a:gd name="connsiteY116" fmla="*/ 1975 h 10000"/>
                    <a:gd name="connsiteX117" fmla="*/ 917 w 10000"/>
                    <a:gd name="connsiteY117" fmla="*/ 2038 h 10000"/>
                    <a:gd name="connsiteX118" fmla="*/ 972 w 10000"/>
                    <a:gd name="connsiteY118" fmla="*/ 2093 h 10000"/>
                    <a:gd name="connsiteX119" fmla="*/ 972 w 10000"/>
                    <a:gd name="connsiteY119" fmla="*/ 2177 h 10000"/>
                    <a:gd name="connsiteX120" fmla="*/ 1000 w 10000"/>
                    <a:gd name="connsiteY120" fmla="*/ 2219 h 10000"/>
                    <a:gd name="connsiteX121" fmla="*/ 1111 w 10000"/>
                    <a:gd name="connsiteY121" fmla="*/ 2277 h 10000"/>
                    <a:gd name="connsiteX122" fmla="*/ 1111 w 10000"/>
                    <a:gd name="connsiteY122" fmla="*/ 2339 h 10000"/>
                    <a:gd name="connsiteX123" fmla="*/ 1167 w 10000"/>
                    <a:gd name="connsiteY123" fmla="*/ 2377 h 10000"/>
                    <a:gd name="connsiteX124" fmla="*/ 1194 w 10000"/>
                    <a:gd name="connsiteY124" fmla="*/ 2317 h 10000"/>
                    <a:gd name="connsiteX125" fmla="*/ 1167 w 10000"/>
                    <a:gd name="connsiteY125" fmla="*/ 2240 h 10000"/>
                    <a:gd name="connsiteX126" fmla="*/ 1167 w 10000"/>
                    <a:gd name="connsiteY126" fmla="*/ 2136 h 10000"/>
                    <a:gd name="connsiteX127" fmla="*/ 1167 w 10000"/>
                    <a:gd name="connsiteY127" fmla="*/ 2074 h 10000"/>
                    <a:gd name="connsiteX128" fmla="*/ 1167 w 10000"/>
                    <a:gd name="connsiteY128" fmla="*/ 1994 h 10000"/>
                    <a:gd name="connsiteX129" fmla="*/ 1194 w 10000"/>
                    <a:gd name="connsiteY129" fmla="*/ 1934 h 10000"/>
                    <a:gd name="connsiteX130" fmla="*/ 1305 w 10000"/>
                    <a:gd name="connsiteY130" fmla="*/ 1851 h 10000"/>
                    <a:gd name="connsiteX131" fmla="*/ 1444 w 10000"/>
                    <a:gd name="connsiteY131" fmla="*/ 1792 h 10000"/>
                    <a:gd name="connsiteX132" fmla="*/ 1499 w 10000"/>
                    <a:gd name="connsiteY132" fmla="*/ 1736 h 10000"/>
                    <a:gd name="connsiteX133" fmla="*/ 1444 w 10000"/>
                    <a:gd name="connsiteY133" fmla="*/ 1612 h 10000"/>
                    <a:gd name="connsiteX134" fmla="*/ 1305 w 10000"/>
                    <a:gd name="connsiteY134" fmla="*/ 1550 h 10000"/>
                    <a:gd name="connsiteX135" fmla="*/ 1167 w 10000"/>
                    <a:gd name="connsiteY135" fmla="*/ 1550 h 10000"/>
                    <a:gd name="connsiteX136" fmla="*/ 1111 w 10000"/>
                    <a:gd name="connsiteY136" fmla="*/ 1512 h 10000"/>
                    <a:gd name="connsiteX137" fmla="*/ 1055 w 10000"/>
                    <a:gd name="connsiteY137" fmla="*/ 1512 h 10000"/>
                    <a:gd name="connsiteX138" fmla="*/ 972 w 10000"/>
                    <a:gd name="connsiteY138" fmla="*/ 1592 h 10000"/>
                    <a:gd name="connsiteX139" fmla="*/ 972 w 10000"/>
                    <a:gd name="connsiteY139" fmla="*/ 1650 h 10000"/>
                    <a:gd name="connsiteX140" fmla="*/ 917 w 10000"/>
                    <a:gd name="connsiteY140" fmla="*/ 1694 h 10000"/>
                    <a:gd name="connsiteX141" fmla="*/ 917 w 10000"/>
                    <a:gd name="connsiteY141" fmla="*/ 1754 h 10000"/>
                    <a:gd name="connsiteX142" fmla="*/ 917 w 10000"/>
                    <a:gd name="connsiteY142" fmla="*/ 1754 h 10000"/>
                    <a:gd name="connsiteX143" fmla="*/ 917 w 10000"/>
                    <a:gd name="connsiteY143" fmla="*/ 1792 h 10000"/>
                    <a:gd name="connsiteX144" fmla="*/ 861 w 10000"/>
                    <a:gd name="connsiteY144" fmla="*/ 1834 h 10000"/>
                    <a:gd name="connsiteX145" fmla="*/ 861 w 10000"/>
                    <a:gd name="connsiteY145" fmla="*/ 1834 h 10000"/>
                    <a:gd name="connsiteX146" fmla="*/ 833 w 10000"/>
                    <a:gd name="connsiteY146" fmla="*/ 1792 h 10000"/>
                    <a:gd name="connsiteX147" fmla="*/ 777 w 10000"/>
                    <a:gd name="connsiteY147" fmla="*/ 1792 h 10000"/>
                    <a:gd name="connsiteX148" fmla="*/ 667 w 10000"/>
                    <a:gd name="connsiteY148" fmla="*/ 1694 h 10000"/>
                    <a:gd name="connsiteX149" fmla="*/ 527 w 10000"/>
                    <a:gd name="connsiteY149" fmla="*/ 1650 h 10000"/>
                    <a:gd name="connsiteX150" fmla="*/ 500 w 10000"/>
                    <a:gd name="connsiteY150" fmla="*/ 1592 h 10000"/>
                    <a:gd name="connsiteX151" fmla="*/ 444 w 10000"/>
                    <a:gd name="connsiteY151" fmla="*/ 1512 h 10000"/>
                    <a:gd name="connsiteX152" fmla="*/ 388 w 10000"/>
                    <a:gd name="connsiteY152" fmla="*/ 1453 h 10000"/>
                    <a:gd name="connsiteX153" fmla="*/ 388 w 10000"/>
                    <a:gd name="connsiteY153" fmla="*/ 1353 h 10000"/>
                    <a:gd name="connsiteX154" fmla="*/ 500 w 10000"/>
                    <a:gd name="connsiteY154" fmla="*/ 1271 h 10000"/>
                    <a:gd name="connsiteX155" fmla="*/ 500 w 10000"/>
                    <a:gd name="connsiteY155" fmla="*/ 1171 h 10000"/>
                    <a:gd name="connsiteX156" fmla="*/ 444 w 10000"/>
                    <a:gd name="connsiteY156" fmla="*/ 1066 h 10000"/>
                    <a:gd name="connsiteX157" fmla="*/ 333 w 10000"/>
                    <a:gd name="connsiteY157" fmla="*/ 929 h 10000"/>
                    <a:gd name="connsiteX158" fmla="*/ 306 w 10000"/>
                    <a:gd name="connsiteY158" fmla="*/ 866 h 10000"/>
                    <a:gd name="connsiteX159" fmla="*/ 251 w 10000"/>
                    <a:gd name="connsiteY159" fmla="*/ 825 h 10000"/>
                    <a:gd name="connsiteX160" fmla="*/ 251 w 10000"/>
                    <a:gd name="connsiteY160" fmla="*/ 722 h 10000"/>
                    <a:gd name="connsiteX161" fmla="*/ 194 w 10000"/>
                    <a:gd name="connsiteY161" fmla="*/ 682 h 10000"/>
                    <a:gd name="connsiteX162" fmla="*/ 111 w 10000"/>
                    <a:gd name="connsiteY162" fmla="*/ 542 h 10000"/>
                    <a:gd name="connsiteX163" fmla="*/ 111 w 10000"/>
                    <a:gd name="connsiteY163" fmla="*/ 502 h 10000"/>
                    <a:gd name="connsiteX164" fmla="*/ 0 w 10000"/>
                    <a:gd name="connsiteY164" fmla="*/ 364 h 10000"/>
                    <a:gd name="connsiteX165" fmla="*/ 55 w 10000"/>
                    <a:gd name="connsiteY165" fmla="*/ 162 h 10000"/>
                    <a:gd name="connsiteX166" fmla="*/ 55 w 10000"/>
                    <a:gd name="connsiteY166" fmla="*/ 60 h 10000"/>
                    <a:gd name="connsiteX167" fmla="*/ 111 w 10000"/>
                    <a:gd name="connsiteY167" fmla="*/ 0 h 10000"/>
                    <a:gd name="connsiteX168" fmla="*/ 6777 w 10000"/>
                    <a:gd name="connsiteY168" fmla="*/ 3967 h 10000"/>
                    <a:gd name="connsiteX169" fmla="*/ 7166 w 10000"/>
                    <a:gd name="connsiteY169" fmla="*/ 4495 h 10000"/>
                    <a:gd name="connsiteX170" fmla="*/ 7500 w 10000"/>
                    <a:gd name="connsiteY170" fmla="*/ 4881 h 10000"/>
                    <a:gd name="connsiteX171" fmla="*/ 7833 w 10000"/>
                    <a:gd name="connsiteY171" fmla="*/ 5264 h 10000"/>
                    <a:gd name="connsiteX172" fmla="*/ 8694 w 10000"/>
                    <a:gd name="connsiteY172" fmla="*/ 6233 h 10000"/>
                    <a:gd name="connsiteX173" fmla="*/ 8944 w 10000"/>
                    <a:gd name="connsiteY173" fmla="*/ 6530 h 10000"/>
                    <a:gd name="connsiteX174" fmla="*/ 9167 w 10000"/>
                    <a:gd name="connsiteY174" fmla="*/ 6798 h 10000"/>
                    <a:gd name="connsiteX175" fmla="*/ 9333 w 10000"/>
                    <a:gd name="connsiteY175" fmla="*/ 6955 h 10000"/>
                    <a:gd name="connsiteX176" fmla="*/ 9473 w 10000"/>
                    <a:gd name="connsiteY176" fmla="*/ 7095 h 10000"/>
                    <a:gd name="connsiteX177" fmla="*/ 9500 w 10000"/>
                    <a:gd name="connsiteY177" fmla="*/ 7196 h 10000"/>
                    <a:gd name="connsiteX178" fmla="*/ 9556 w 10000"/>
                    <a:gd name="connsiteY178" fmla="*/ 7278 h 10000"/>
                    <a:gd name="connsiteX179" fmla="*/ 9556 w 10000"/>
                    <a:gd name="connsiteY179" fmla="*/ 7399 h 10000"/>
                    <a:gd name="connsiteX180" fmla="*/ 9666 w 10000"/>
                    <a:gd name="connsiteY180" fmla="*/ 7623 h 10000"/>
                    <a:gd name="connsiteX181" fmla="*/ 9694 w 10000"/>
                    <a:gd name="connsiteY181" fmla="*/ 7721 h 10000"/>
                    <a:gd name="connsiteX182" fmla="*/ 9750 w 10000"/>
                    <a:gd name="connsiteY182" fmla="*/ 7781 h 10000"/>
                    <a:gd name="connsiteX183" fmla="*/ 9834 w 10000"/>
                    <a:gd name="connsiteY183" fmla="*/ 7903 h 10000"/>
                    <a:gd name="connsiteX184" fmla="*/ 9945 w 10000"/>
                    <a:gd name="connsiteY184" fmla="*/ 7964 h 10000"/>
                    <a:gd name="connsiteX185" fmla="*/ 10000 w 10000"/>
                    <a:gd name="connsiteY185" fmla="*/ 8064 h 10000"/>
                    <a:gd name="connsiteX186" fmla="*/ 10000 w 10000"/>
                    <a:gd name="connsiteY186" fmla="*/ 8142 h 10000"/>
                    <a:gd name="connsiteX187" fmla="*/ 10000 w 10000"/>
                    <a:gd name="connsiteY187" fmla="*/ 8207 h 10000"/>
                    <a:gd name="connsiteX188" fmla="*/ 9945 w 10000"/>
                    <a:gd name="connsiteY188" fmla="*/ 8247 h 10000"/>
                    <a:gd name="connsiteX189" fmla="*/ 9834 w 10000"/>
                    <a:gd name="connsiteY189" fmla="*/ 8264 h 10000"/>
                    <a:gd name="connsiteX190" fmla="*/ 9750 w 10000"/>
                    <a:gd name="connsiteY190" fmla="*/ 8307 h 10000"/>
                    <a:gd name="connsiteX191" fmla="*/ 9666 w 10000"/>
                    <a:gd name="connsiteY191" fmla="*/ 8345 h 10000"/>
                    <a:gd name="connsiteX192" fmla="*/ 9556 w 10000"/>
                    <a:gd name="connsiteY192" fmla="*/ 8406 h 10000"/>
                    <a:gd name="connsiteX193" fmla="*/ 9500 w 10000"/>
                    <a:gd name="connsiteY193" fmla="*/ 8488 h 10000"/>
                    <a:gd name="connsiteX194" fmla="*/ 9416 w 10000"/>
                    <a:gd name="connsiteY194" fmla="*/ 8488 h 10000"/>
                    <a:gd name="connsiteX195" fmla="*/ 9360 w 10000"/>
                    <a:gd name="connsiteY195" fmla="*/ 8548 h 10000"/>
                    <a:gd name="connsiteX196" fmla="*/ 9360 w 10000"/>
                    <a:gd name="connsiteY196" fmla="*/ 8629 h 10000"/>
                    <a:gd name="connsiteX197" fmla="*/ 9360 w 10000"/>
                    <a:gd name="connsiteY197" fmla="*/ 8731 h 10000"/>
                    <a:gd name="connsiteX198" fmla="*/ 9360 w 10000"/>
                    <a:gd name="connsiteY198" fmla="*/ 8789 h 10000"/>
                    <a:gd name="connsiteX199" fmla="*/ 9278 w 10000"/>
                    <a:gd name="connsiteY199" fmla="*/ 8870 h 10000"/>
                    <a:gd name="connsiteX200" fmla="*/ 9278 w 10000"/>
                    <a:gd name="connsiteY200" fmla="*/ 8933 h 10000"/>
                    <a:gd name="connsiteX201" fmla="*/ 9278 w 10000"/>
                    <a:gd name="connsiteY201" fmla="*/ 8976 h 10000"/>
                    <a:gd name="connsiteX202" fmla="*/ 9223 w 10000"/>
                    <a:gd name="connsiteY202" fmla="*/ 9013 h 10000"/>
                    <a:gd name="connsiteX203" fmla="*/ 9167 w 10000"/>
                    <a:gd name="connsiteY203" fmla="*/ 9031 h 10000"/>
                    <a:gd name="connsiteX204" fmla="*/ 9139 w 10000"/>
                    <a:gd name="connsiteY204" fmla="*/ 9070 h 10000"/>
                    <a:gd name="connsiteX205" fmla="*/ 9083 w 10000"/>
                    <a:gd name="connsiteY205" fmla="*/ 9113 h 10000"/>
                    <a:gd name="connsiteX206" fmla="*/ 9028 w 10000"/>
                    <a:gd name="connsiteY206" fmla="*/ 9133 h 10000"/>
                    <a:gd name="connsiteX207" fmla="*/ 8944 w 10000"/>
                    <a:gd name="connsiteY207" fmla="*/ 9174 h 10000"/>
                    <a:gd name="connsiteX208" fmla="*/ 8889 w 10000"/>
                    <a:gd name="connsiteY208" fmla="*/ 9216 h 10000"/>
                    <a:gd name="connsiteX209" fmla="*/ 8889 w 10000"/>
                    <a:gd name="connsiteY209" fmla="*/ 9256 h 10000"/>
                    <a:gd name="connsiteX210" fmla="*/ 8889 w 10000"/>
                    <a:gd name="connsiteY210" fmla="*/ 9276 h 10000"/>
                    <a:gd name="connsiteX211" fmla="*/ 8889 w 10000"/>
                    <a:gd name="connsiteY211" fmla="*/ 9315 h 10000"/>
                    <a:gd name="connsiteX212" fmla="*/ 8944 w 10000"/>
                    <a:gd name="connsiteY212" fmla="*/ 9354 h 10000"/>
                    <a:gd name="connsiteX213" fmla="*/ 8889 w 10000"/>
                    <a:gd name="connsiteY213" fmla="*/ 9417 h 10000"/>
                    <a:gd name="connsiteX214" fmla="*/ 8834 w 10000"/>
                    <a:gd name="connsiteY214" fmla="*/ 9494 h 10000"/>
                    <a:gd name="connsiteX215" fmla="*/ 8834 w 10000"/>
                    <a:gd name="connsiteY215" fmla="*/ 9519 h 10000"/>
                    <a:gd name="connsiteX216" fmla="*/ 8944 w 10000"/>
                    <a:gd name="connsiteY216" fmla="*/ 9557 h 10000"/>
                    <a:gd name="connsiteX217" fmla="*/ 8972 w 10000"/>
                    <a:gd name="connsiteY217" fmla="*/ 9637 h 10000"/>
                    <a:gd name="connsiteX218" fmla="*/ 9028 w 10000"/>
                    <a:gd name="connsiteY218" fmla="*/ 9659 h 10000"/>
                    <a:gd name="connsiteX219" fmla="*/ 9139 w 10000"/>
                    <a:gd name="connsiteY219" fmla="*/ 9694 h 10000"/>
                    <a:gd name="connsiteX220" fmla="*/ 9139 w 10000"/>
                    <a:gd name="connsiteY220" fmla="*/ 9741 h 10000"/>
                    <a:gd name="connsiteX221" fmla="*/ 9139 w 10000"/>
                    <a:gd name="connsiteY221" fmla="*/ 9758 h 10000"/>
                    <a:gd name="connsiteX222" fmla="*/ 9139 w 10000"/>
                    <a:gd name="connsiteY222" fmla="*/ 9800 h 10000"/>
                    <a:gd name="connsiteX223" fmla="*/ 9083 w 10000"/>
                    <a:gd name="connsiteY223" fmla="*/ 9880 h 10000"/>
                    <a:gd name="connsiteX224" fmla="*/ 9028 w 10000"/>
                    <a:gd name="connsiteY224" fmla="*/ 9899 h 10000"/>
                    <a:gd name="connsiteX225" fmla="*/ 8972 w 10000"/>
                    <a:gd name="connsiteY225" fmla="*/ 9940 h 10000"/>
                    <a:gd name="connsiteX226" fmla="*/ 8944 w 10000"/>
                    <a:gd name="connsiteY226" fmla="*/ 9984 h 10000"/>
                    <a:gd name="connsiteX227" fmla="*/ 8889 w 10000"/>
                    <a:gd name="connsiteY227" fmla="*/ 9984 h 10000"/>
                    <a:gd name="connsiteX228" fmla="*/ 8834 w 10000"/>
                    <a:gd name="connsiteY228" fmla="*/ 9940 h 10000"/>
                    <a:gd name="connsiteX229" fmla="*/ 8805 w 10000"/>
                    <a:gd name="connsiteY229" fmla="*/ 9940 h 10000"/>
                    <a:gd name="connsiteX230" fmla="*/ 8694 w 10000"/>
                    <a:gd name="connsiteY230" fmla="*/ 9940 h 10000"/>
                    <a:gd name="connsiteX231" fmla="*/ 8694 w 10000"/>
                    <a:gd name="connsiteY231" fmla="*/ 9984 h 10000"/>
                    <a:gd name="connsiteX232" fmla="*/ 8639 w 10000"/>
                    <a:gd name="connsiteY232" fmla="*/ 9984 h 10000"/>
                    <a:gd name="connsiteX233" fmla="*/ 8611 w 10000"/>
                    <a:gd name="connsiteY233" fmla="*/ 10000 h 10000"/>
                    <a:gd name="connsiteX234" fmla="*/ 8555 w 10000"/>
                    <a:gd name="connsiteY234" fmla="*/ 10000 h 10000"/>
                    <a:gd name="connsiteX0" fmla="*/ 8555 w 10000"/>
                    <a:gd name="connsiteY0" fmla="*/ 10000 h 10000"/>
                    <a:gd name="connsiteX1" fmla="*/ 8306 w 10000"/>
                    <a:gd name="connsiteY1" fmla="*/ 10000 h 10000"/>
                    <a:gd name="connsiteX2" fmla="*/ 8167 w 10000"/>
                    <a:gd name="connsiteY2" fmla="*/ 10000 h 10000"/>
                    <a:gd name="connsiteX3" fmla="*/ 8027 w 10000"/>
                    <a:gd name="connsiteY3" fmla="*/ 9940 h 10000"/>
                    <a:gd name="connsiteX4" fmla="*/ 7833 w 10000"/>
                    <a:gd name="connsiteY4" fmla="*/ 9940 h 10000"/>
                    <a:gd name="connsiteX5" fmla="*/ 7611 w 10000"/>
                    <a:gd name="connsiteY5" fmla="*/ 9940 h 10000"/>
                    <a:gd name="connsiteX6" fmla="*/ 7362 w 10000"/>
                    <a:gd name="connsiteY6" fmla="*/ 9880 h 10000"/>
                    <a:gd name="connsiteX7" fmla="*/ 7166 w 10000"/>
                    <a:gd name="connsiteY7" fmla="*/ 9842 h 10000"/>
                    <a:gd name="connsiteX8" fmla="*/ 6944 w 10000"/>
                    <a:gd name="connsiteY8" fmla="*/ 9842 h 10000"/>
                    <a:gd name="connsiteX9" fmla="*/ 6695 w 10000"/>
                    <a:gd name="connsiteY9" fmla="*/ 9842 h 10000"/>
                    <a:gd name="connsiteX10" fmla="*/ 6500 w 10000"/>
                    <a:gd name="connsiteY10" fmla="*/ 9800 h 10000"/>
                    <a:gd name="connsiteX11" fmla="*/ 6361 w 10000"/>
                    <a:gd name="connsiteY11" fmla="*/ 9758 h 10000"/>
                    <a:gd name="connsiteX12" fmla="*/ 6166 w 10000"/>
                    <a:gd name="connsiteY12" fmla="*/ 9758 h 10000"/>
                    <a:gd name="connsiteX13" fmla="*/ 6028 w 10000"/>
                    <a:gd name="connsiteY13" fmla="*/ 9741 h 10000"/>
                    <a:gd name="connsiteX14" fmla="*/ 5917 w 10000"/>
                    <a:gd name="connsiteY14" fmla="*/ 9694 h 10000"/>
                    <a:gd name="connsiteX15" fmla="*/ 5694 w 10000"/>
                    <a:gd name="connsiteY15" fmla="*/ 9694 h 10000"/>
                    <a:gd name="connsiteX16" fmla="*/ 5584 w 10000"/>
                    <a:gd name="connsiteY16" fmla="*/ 9741 h 10000"/>
                    <a:gd name="connsiteX17" fmla="*/ 5499 w 10000"/>
                    <a:gd name="connsiteY17" fmla="*/ 9659 h 10000"/>
                    <a:gd name="connsiteX18" fmla="*/ 5499 w 10000"/>
                    <a:gd name="connsiteY18" fmla="*/ 9595 h 10000"/>
                    <a:gd name="connsiteX19" fmla="*/ 5499 w 10000"/>
                    <a:gd name="connsiteY19" fmla="*/ 9452 h 10000"/>
                    <a:gd name="connsiteX20" fmla="*/ 5499 w 10000"/>
                    <a:gd name="connsiteY20" fmla="*/ 9452 h 10000"/>
                    <a:gd name="connsiteX21" fmla="*/ 5556 w 10000"/>
                    <a:gd name="connsiteY21" fmla="*/ 9373 h 10000"/>
                    <a:gd name="connsiteX22" fmla="*/ 5556 w 10000"/>
                    <a:gd name="connsiteY22" fmla="*/ 9373 h 10000"/>
                    <a:gd name="connsiteX23" fmla="*/ 5556 w 10000"/>
                    <a:gd name="connsiteY23" fmla="*/ 9256 h 10000"/>
                    <a:gd name="connsiteX24" fmla="*/ 5556 w 10000"/>
                    <a:gd name="connsiteY24" fmla="*/ 9113 h 10000"/>
                    <a:gd name="connsiteX25" fmla="*/ 5499 w 10000"/>
                    <a:gd name="connsiteY25" fmla="*/ 8976 h 10000"/>
                    <a:gd name="connsiteX26" fmla="*/ 5499 w 10000"/>
                    <a:gd name="connsiteY26" fmla="*/ 8889 h 10000"/>
                    <a:gd name="connsiteX27" fmla="*/ 5417 w 10000"/>
                    <a:gd name="connsiteY27" fmla="*/ 8789 h 10000"/>
                    <a:gd name="connsiteX28" fmla="*/ 5361 w 10000"/>
                    <a:gd name="connsiteY28" fmla="*/ 8688 h 10000"/>
                    <a:gd name="connsiteX29" fmla="*/ 5223 w 10000"/>
                    <a:gd name="connsiteY29" fmla="*/ 8591 h 10000"/>
                    <a:gd name="connsiteX30" fmla="*/ 5083 w 10000"/>
                    <a:gd name="connsiteY30" fmla="*/ 8447 h 10000"/>
                    <a:gd name="connsiteX31" fmla="*/ 4917 w 10000"/>
                    <a:gd name="connsiteY31" fmla="*/ 8345 h 10000"/>
                    <a:gd name="connsiteX32" fmla="*/ 4834 w 10000"/>
                    <a:gd name="connsiteY32" fmla="*/ 8166 h 10000"/>
                    <a:gd name="connsiteX33" fmla="*/ 4694 w 10000"/>
                    <a:gd name="connsiteY33" fmla="*/ 8027 h 10000"/>
                    <a:gd name="connsiteX34" fmla="*/ 4583 w 10000"/>
                    <a:gd name="connsiteY34" fmla="*/ 7964 h 10000"/>
                    <a:gd name="connsiteX35" fmla="*/ 4361 w 10000"/>
                    <a:gd name="connsiteY35" fmla="*/ 7921 h 10000"/>
                    <a:gd name="connsiteX36" fmla="*/ 4306 w 10000"/>
                    <a:gd name="connsiteY36" fmla="*/ 7863 h 10000"/>
                    <a:gd name="connsiteX37" fmla="*/ 4306 w 10000"/>
                    <a:gd name="connsiteY37" fmla="*/ 7761 h 10000"/>
                    <a:gd name="connsiteX38" fmla="*/ 4306 w 10000"/>
                    <a:gd name="connsiteY38" fmla="*/ 7683 h 10000"/>
                    <a:gd name="connsiteX39" fmla="*/ 4306 w 10000"/>
                    <a:gd name="connsiteY39" fmla="*/ 7623 h 10000"/>
                    <a:gd name="connsiteX40" fmla="*/ 4306 w 10000"/>
                    <a:gd name="connsiteY40" fmla="*/ 7623 h 10000"/>
                    <a:gd name="connsiteX41" fmla="*/ 4250 w 10000"/>
                    <a:gd name="connsiteY41" fmla="*/ 7542 h 10000"/>
                    <a:gd name="connsiteX42" fmla="*/ 4250 w 10000"/>
                    <a:gd name="connsiteY42" fmla="*/ 7519 h 10000"/>
                    <a:gd name="connsiteX43" fmla="*/ 4250 w 10000"/>
                    <a:gd name="connsiteY43" fmla="*/ 7519 h 10000"/>
                    <a:gd name="connsiteX44" fmla="*/ 4167 w 10000"/>
                    <a:gd name="connsiteY44" fmla="*/ 7478 h 10000"/>
                    <a:gd name="connsiteX45" fmla="*/ 4055 w 10000"/>
                    <a:gd name="connsiteY45" fmla="*/ 7436 h 10000"/>
                    <a:gd name="connsiteX46" fmla="*/ 3972 w 10000"/>
                    <a:gd name="connsiteY46" fmla="*/ 7478 h 10000"/>
                    <a:gd name="connsiteX47" fmla="*/ 3888 w 10000"/>
                    <a:gd name="connsiteY47" fmla="*/ 7519 h 10000"/>
                    <a:gd name="connsiteX48" fmla="*/ 3833 w 10000"/>
                    <a:gd name="connsiteY48" fmla="*/ 7436 h 10000"/>
                    <a:gd name="connsiteX49" fmla="*/ 3556 w 10000"/>
                    <a:gd name="connsiteY49" fmla="*/ 7278 h 10000"/>
                    <a:gd name="connsiteX50" fmla="*/ 3361 w 10000"/>
                    <a:gd name="connsiteY50" fmla="*/ 7158 h 10000"/>
                    <a:gd name="connsiteX51" fmla="*/ 3361 w 10000"/>
                    <a:gd name="connsiteY51" fmla="*/ 7095 h 10000"/>
                    <a:gd name="connsiteX52" fmla="*/ 3250 w 10000"/>
                    <a:gd name="connsiteY52" fmla="*/ 7033 h 10000"/>
                    <a:gd name="connsiteX53" fmla="*/ 3111 w 10000"/>
                    <a:gd name="connsiteY53" fmla="*/ 6917 h 10000"/>
                    <a:gd name="connsiteX54" fmla="*/ 2971 w 10000"/>
                    <a:gd name="connsiteY54" fmla="*/ 6798 h 10000"/>
                    <a:gd name="connsiteX55" fmla="*/ 2834 w 10000"/>
                    <a:gd name="connsiteY55" fmla="*/ 6753 h 10000"/>
                    <a:gd name="connsiteX56" fmla="*/ 2722 w 10000"/>
                    <a:gd name="connsiteY56" fmla="*/ 6753 h 10000"/>
                    <a:gd name="connsiteX57" fmla="*/ 2639 w 10000"/>
                    <a:gd name="connsiteY57" fmla="*/ 6753 h 10000"/>
                    <a:gd name="connsiteX58" fmla="*/ 2500 w 10000"/>
                    <a:gd name="connsiteY58" fmla="*/ 6671 h 10000"/>
                    <a:gd name="connsiteX59" fmla="*/ 2305 w 10000"/>
                    <a:gd name="connsiteY59" fmla="*/ 6530 h 10000"/>
                    <a:gd name="connsiteX60" fmla="*/ 2166 w 10000"/>
                    <a:gd name="connsiteY60" fmla="*/ 6472 h 10000"/>
                    <a:gd name="connsiteX61" fmla="*/ 1973 w 10000"/>
                    <a:gd name="connsiteY61" fmla="*/ 6428 h 10000"/>
                    <a:gd name="connsiteX62" fmla="*/ 1833 w 10000"/>
                    <a:gd name="connsiteY62" fmla="*/ 6373 h 10000"/>
                    <a:gd name="connsiteX63" fmla="*/ 1778 w 10000"/>
                    <a:gd name="connsiteY63" fmla="*/ 6292 h 10000"/>
                    <a:gd name="connsiteX64" fmla="*/ 1778 w 10000"/>
                    <a:gd name="connsiteY64" fmla="*/ 6187 h 10000"/>
                    <a:gd name="connsiteX65" fmla="*/ 1833 w 10000"/>
                    <a:gd name="connsiteY65" fmla="*/ 6166 h 10000"/>
                    <a:gd name="connsiteX66" fmla="*/ 1833 w 10000"/>
                    <a:gd name="connsiteY66" fmla="*/ 6047 h 10000"/>
                    <a:gd name="connsiteX67" fmla="*/ 1833 w 10000"/>
                    <a:gd name="connsiteY67" fmla="*/ 5949 h 10000"/>
                    <a:gd name="connsiteX68" fmla="*/ 1833 w 10000"/>
                    <a:gd name="connsiteY68" fmla="*/ 5887 h 10000"/>
                    <a:gd name="connsiteX69" fmla="*/ 1916 w 10000"/>
                    <a:gd name="connsiteY69" fmla="*/ 5786 h 10000"/>
                    <a:gd name="connsiteX70" fmla="*/ 1973 w 10000"/>
                    <a:gd name="connsiteY70" fmla="*/ 5704 h 10000"/>
                    <a:gd name="connsiteX71" fmla="*/ 1973 w 10000"/>
                    <a:gd name="connsiteY71" fmla="*/ 5647 h 10000"/>
                    <a:gd name="connsiteX72" fmla="*/ 1916 w 10000"/>
                    <a:gd name="connsiteY72" fmla="*/ 5565 h 10000"/>
                    <a:gd name="connsiteX73" fmla="*/ 1833 w 10000"/>
                    <a:gd name="connsiteY73" fmla="*/ 5459 h 10000"/>
                    <a:gd name="connsiteX74" fmla="*/ 1723 w 10000"/>
                    <a:gd name="connsiteY74" fmla="*/ 5425 h 10000"/>
                    <a:gd name="connsiteX75" fmla="*/ 1723 w 10000"/>
                    <a:gd name="connsiteY75" fmla="*/ 5362 h 10000"/>
                    <a:gd name="connsiteX76" fmla="*/ 1778 w 10000"/>
                    <a:gd name="connsiteY76" fmla="*/ 5264 h 10000"/>
                    <a:gd name="connsiteX77" fmla="*/ 1667 w 10000"/>
                    <a:gd name="connsiteY77" fmla="*/ 5118 h 10000"/>
                    <a:gd name="connsiteX78" fmla="*/ 1583 w 10000"/>
                    <a:gd name="connsiteY78" fmla="*/ 5019 h 10000"/>
                    <a:gd name="connsiteX79" fmla="*/ 1583 w 10000"/>
                    <a:gd name="connsiteY79" fmla="*/ 4919 h 10000"/>
                    <a:gd name="connsiteX80" fmla="*/ 1528 w 10000"/>
                    <a:gd name="connsiteY80" fmla="*/ 4816 h 10000"/>
                    <a:gd name="connsiteX81" fmla="*/ 1444 w 10000"/>
                    <a:gd name="connsiteY81" fmla="*/ 4738 h 10000"/>
                    <a:gd name="connsiteX82" fmla="*/ 1389 w 10000"/>
                    <a:gd name="connsiteY82" fmla="*/ 4597 h 10000"/>
                    <a:gd name="connsiteX83" fmla="*/ 1249 w 10000"/>
                    <a:gd name="connsiteY83" fmla="*/ 4432 h 10000"/>
                    <a:gd name="connsiteX84" fmla="*/ 1194 w 10000"/>
                    <a:gd name="connsiteY84" fmla="*/ 4355 h 10000"/>
                    <a:gd name="connsiteX85" fmla="*/ 1111 w 10000"/>
                    <a:gd name="connsiteY85" fmla="*/ 4210 h 10000"/>
                    <a:gd name="connsiteX86" fmla="*/ 1111 w 10000"/>
                    <a:gd name="connsiteY86" fmla="*/ 4152 h 10000"/>
                    <a:gd name="connsiteX87" fmla="*/ 1055 w 10000"/>
                    <a:gd name="connsiteY87" fmla="*/ 4075 h 10000"/>
                    <a:gd name="connsiteX88" fmla="*/ 1000 w 10000"/>
                    <a:gd name="connsiteY88" fmla="*/ 3967 h 10000"/>
                    <a:gd name="connsiteX89" fmla="*/ 972 w 10000"/>
                    <a:gd name="connsiteY89" fmla="*/ 3913 h 10000"/>
                    <a:gd name="connsiteX90" fmla="*/ 861 w 10000"/>
                    <a:gd name="connsiteY90" fmla="*/ 3813 h 10000"/>
                    <a:gd name="connsiteX91" fmla="*/ 861 w 10000"/>
                    <a:gd name="connsiteY91" fmla="*/ 3726 h 10000"/>
                    <a:gd name="connsiteX92" fmla="*/ 917 w 10000"/>
                    <a:gd name="connsiteY92" fmla="*/ 3632 h 10000"/>
                    <a:gd name="connsiteX93" fmla="*/ 972 w 10000"/>
                    <a:gd name="connsiteY93" fmla="*/ 3570 h 10000"/>
                    <a:gd name="connsiteX94" fmla="*/ 1000 w 10000"/>
                    <a:gd name="connsiteY94" fmla="*/ 3570 h 10000"/>
                    <a:gd name="connsiteX95" fmla="*/ 1055 w 10000"/>
                    <a:gd name="connsiteY95" fmla="*/ 3486 h 10000"/>
                    <a:gd name="connsiteX96" fmla="*/ 1167 w 10000"/>
                    <a:gd name="connsiteY96" fmla="*/ 3486 h 10000"/>
                    <a:gd name="connsiteX97" fmla="*/ 1167 w 10000"/>
                    <a:gd name="connsiteY97" fmla="*/ 3486 h 10000"/>
                    <a:gd name="connsiteX98" fmla="*/ 1194 w 10000"/>
                    <a:gd name="connsiteY98" fmla="*/ 3384 h 10000"/>
                    <a:gd name="connsiteX99" fmla="*/ 1194 w 10000"/>
                    <a:gd name="connsiteY99" fmla="*/ 3330 h 10000"/>
                    <a:gd name="connsiteX100" fmla="*/ 1249 w 10000"/>
                    <a:gd name="connsiteY100" fmla="*/ 3287 h 10000"/>
                    <a:gd name="connsiteX101" fmla="*/ 1194 w 10000"/>
                    <a:gd name="connsiteY101" fmla="*/ 3207 h 10000"/>
                    <a:gd name="connsiteX102" fmla="*/ 1194 w 10000"/>
                    <a:gd name="connsiteY102" fmla="*/ 3184 h 10000"/>
                    <a:gd name="connsiteX103" fmla="*/ 1167 w 10000"/>
                    <a:gd name="connsiteY103" fmla="*/ 3144 h 10000"/>
                    <a:gd name="connsiteX104" fmla="*/ 1167 w 10000"/>
                    <a:gd name="connsiteY104" fmla="*/ 3087 h 10000"/>
                    <a:gd name="connsiteX105" fmla="*/ 1000 w 10000"/>
                    <a:gd name="connsiteY105" fmla="*/ 3003 h 10000"/>
                    <a:gd name="connsiteX106" fmla="*/ 861 w 10000"/>
                    <a:gd name="connsiteY106" fmla="*/ 2959 h 10000"/>
                    <a:gd name="connsiteX107" fmla="*/ 833 w 10000"/>
                    <a:gd name="connsiteY107" fmla="*/ 2901 h 10000"/>
                    <a:gd name="connsiteX108" fmla="*/ 777 w 10000"/>
                    <a:gd name="connsiteY108" fmla="*/ 2842 h 10000"/>
                    <a:gd name="connsiteX109" fmla="*/ 722 w 10000"/>
                    <a:gd name="connsiteY109" fmla="*/ 2763 h 10000"/>
                    <a:gd name="connsiteX110" fmla="*/ 722 w 10000"/>
                    <a:gd name="connsiteY110" fmla="*/ 2519 h 10000"/>
                    <a:gd name="connsiteX111" fmla="*/ 722 w 10000"/>
                    <a:gd name="connsiteY111" fmla="*/ 2415 h 10000"/>
                    <a:gd name="connsiteX112" fmla="*/ 777 w 10000"/>
                    <a:gd name="connsiteY112" fmla="*/ 2317 h 10000"/>
                    <a:gd name="connsiteX113" fmla="*/ 777 w 10000"/>
                    <a:gd name="connsiteY113" fmla="*/ 2219 h 10000"/>
                    <a:gd name="connsiteX114" fmla="*/ 777 w 10000"/>
                    <a:gd name="connsiteY114" fmla="*/ 2093 h 10000"/>
                    <a:gd name="connsiteX115" fmla="*/ 777 w 10000"/>
                    <a:gd name="connsiteY115" fmla="*/ 2038 h 10000"/>
                    <a:gd name="connsiteX116" fmla="*/ 833 w 10000"/>
                    <a:gd name="connsiteY116" fmla="*/ 1975 h 10000"/>
                    <a:gd name="connsiteX117" fmla="*/ 917 w 10000"/>
                    <a:gd name="connsiteY117" fmla="*/ 2038 h 10000"/>
                    <a:gd name="connsiteX118" fmla="*/ 972 w 10000"/>
                    <a:gd name="connsiteY118" fmla="*/ 2093 h 10000"/>
                    <a:gd name="connsiteX119" fmla="*/ 972 w 10000"/>
                    <a:gd name="connsiteY119" fmla="*/ 2177 h 10000"/>
                    <a:gd name="connsiteX120" fmla="*/ 1000 w 10000"/>
                    <a:gd name="connsiteY120" fmla="*/ 2219 h 10000"/>
                    <a:gd name="connsiteX121" fmla="*/ 1111 w 10000"/>
                    <a:gd name="connsiteY121" fmla="*/ 2277 h 10000"/>
                    <a:gd name="connsiteX122" fmla="*/ 1111 w 10000"/>
                    <a:gd name="connsiteY122" fmla="*/ 2339 h 10000"/>
                    <a:gd name="connsiteX123" fmla="*/ 1167 w 10000"/>
                    <a:gd name="connsiteY123" fmla="*/ 2377 h 10000"/>
                    <a:gd name="connsiteX124" fmla="*/ 1194 w 10000"/>
                    <a:gd name="connsiteY124" fmla="*/ 2317 h 10000"/>
                    <a:gd name="connsiteX125" fmla="*/ 1167 w 10000"/>
                    <a:gd name="connsiteY125" fmla="*/ 2240 h 10000"/>
                    <a:gd name="connsiteX126" fmla="*/ 1167 w 10000"/>
                    <a:gd name="connsiteY126" fmla="*/ 2136 h 10000"/>
                    <a:gd name="connsiteX127" fmla="*/ 1167 w 10000"/>
                    <a:gd name="connsiteY127" fmla="*/ 2074 h 10000"/>
                    <a:gd name="connsiteX128" fmla="*/ 1167 w 10000"/>
                    <a:gd name="connsiteY128" fmla="*/ 1994 h 10000"/>
                    <a:gd name="connsiteX129" fmla="*/ 1194 w 10000"/>
                    <a:gd name="connsiteY129" fmla="*/ 1934 h 10000"/>
                    <a:gd name="connsiteX130" fmla="*/ 1305 w 10000"/>
                    <a:gd name="connsiteY130" fmla="*/ 1851 h 10000"/>
                    <a:gd name="connsiteX131" fmla="*/ 1444 w 10000"/>
                    <a:gd name="connsiteY131" fmla="*/ 1792 h 10000"/>
                    <a:gd name="connsiteX132" fmla="*/ 1499 w 10000"/>
                    <a:gd name="connsiteY132" fmla="*/ 1736 h 10000"/>
                    <a:gd name="connsiteX133" fmla="*/ 1444 w 10000"/>
                    <a:gd name="connsiteY133" fmla="*/ 1612 h 10000"/>
                    <a:gd name="connsiteX134" fmla="*/ 1305 w 10000"/>
                    <a:gd name="connsiteY134" fmla="*/ 1550 h 10000"/>
                    <a:gd name="connsiteX135" fmla="*/ 1167 w 10000"/>
                    <a:gd name="connsiteY135" fmla="*/ 1550 h 10000"/>
                    <a:gd name="connsiteX136" fmla="*/ 1111 w 10000"/>
                    <a:gd name="connsiteY136" fmla="*/ 1512 h 10000"/>
                    <a:gd name="connsiteX137" fmla="*/ 1055 w 10000"/>
                    <a:gd name="connsiteY137" fmla="*/ 1512 h 10000"/>
                    <a:gd name="connsiteX138" fmla="*/ 972 w 10000"/>
                    <a:gd name="connsiteY138" fmla="*/ 1592 h 10000"/>
                    <a:gd name="connsiteX139" fmla="*/ 972 w 10000"/>
                    <a:gd name="connsiteY139" fmla="*/ 1650 h 10000"/>
                    <a:gd name="connsiteX140" fmla="*/ 917 w 10000"/>
                    <a:gd name="connsiteY140" fmla="*/ 1694 h 10000"/>
                    <a:gd name="connsiteX141" fmla="*/ 917 w 10000"/>
                    <a:gd name="connsiteY141" fmla="*/ 1754 h 10000"/>
                    <a:gd name="connsiteX142" fmla="*/ 917 w 10000"/>
                    <a:gd name="connsiteY142" fmla="*/ 1754 h 10000"/>
                    <a:gd name="connsiteX143" fmla="*/ 917 w 10000"/>
                    <a:gd name="connsiteY143" fmla="*/ 1792 h 10000"/>
                    <a:gd name="connsiteX144" fmla="*/ 861 w 10000"/>
                    <a:gd name="connsiteY144" fmla="*/ 1834 h 10000"/>
                    <a:gd name="connsiteX145" fmla="*/ 861 w 10000"/>
                    <a:gd name="connsiteY145" fmla="*/ 1834 h 10000"/>
                    <a:gd name="connsiteX146" fmla="*/ 833 w 10000"/>
                    <a:gd name="connsiteY146" fmla="*/ 1792 h 10000"/>
                    <a:gd name="connsiteX147" fmla="*/ 777 w 10000"/>
                    <a:gd name="connsiteY147" fmla="*/ 1792 h 10000"/>
                    <a:gd name="connsiteX148" fmla="*/ 667 w 10000"/>
                    <a:gd name="connsiteY148" fmla="*/ 1694 h 10000"/>
                    <a:gd name="connsiteX149" fmla="*/ 527 w 10000"/>
                    <a:gd name="connsiteY149" fmla="*/ 1650 h 10000"/>
                    <a:gd name="connsiteX150" fmla="*/ 500 w 10000"/>
                    <a:gd name="connsiteY150" fmla="*/ 1592 h 10000"/>
                    <a:gd name="connsiteX151" fmla="*/ 444 w 10000"/>
                    <a:gd name="connsiteY151" fmla="*/ 1512 h 10000"/>
                    <a:gd name="connsiteX152" fmla="*/ 388 w 10000"/>
                    <a:gd name="connsiteY152" fmla="*/ 1453 h 10000"/>
                    <a:gd name="connsiteX153" fmla="*/ 388 w 10000"/>
                    <a:gd name="connsiteY153" fmla="*/ 1353 h 10000"/>
                    <a:gd name="connsiteX154" fmla="*/ 500 w 10000"/>
                    <a:gd name="connsiteY154" fmla="*/ 1271 h 10000"/>
                    <a:gd name="connsiteX155" fmla="*/ 500 w 10000"/>
                    <a:gd name="connsiteY155" fmla="*/ 1171 h 10000"/>
                    <a:gd name="connsiteX156" fmla="*/ 444 w 10000"/>
                    <a:gd name="connsiteY156" fmla="*/ 1066 h 10000"/>
                    <a:gd name="connsiteX157" fmla="*/ 306 w 10000"/>
                    <a:gd name="connsiteY157" fmla="*/ 866 h 10000"/>
                    <a:gd name="connsiteX158" fmla="*/ 251 w 10000"/>
                    <a:gd name="connsiteY158" fmla="*/ 825 h 10000"/>
                    <a:gd name="connsiteX159" fmla="*/ 251 w 10000"/>
                    <a:gd name="connsiteY159" fmla="*/ 722 h 10000"/>
                    <a:gd name="connsiteX160" fmla="*/ 194 w 10000"/>
                    <a:gd name="connsiteY160" fmla="*/ 682 h 10000"/>
                    <a:gd name="connsiteX161" fmla="*/ 111 w 10000"/>
                    <a:gd name="connsiteY161" fmla="*/ 542 h 10000"/>
                    <a:gd name="connsiteX162" fmla="*/ 111 w 10000"/>
                    <a:gd name="connsiteY162" fmla="*/ 502 h 10000"/>
                    <a:gd name="connsiteX163" fmla="*/ 0 w 10000"/>
                    <a:gd name="connsiteY163" fmla="*/ 364 h 10000"/>
                    <a:gd name="connsiteX164" fmla="*/ 55 w 10000"/>
                    <a:gd name="connsiteY164" fmla="*/ 162 h 10000"/>
                    <a:gd name="connsiteX165" fmla="*/ 55 w 10000"/>
                    <a:gd name="connsiteY165" fmla="*/ 60 h 10000"/>
                    <a:gd name="connsiteX166" fmla="*/ 111 w 10000"/>
                    <a:gd name="connsiteY166" fmla="*/ 0 h 10000"/>
                    <a:gd name="connsiteX167" fmla="*/ 6777 w 10000"/>
                    <a:gd name="connsiteY167" fmla="*/ 3967 h 10000"/>
                    <a:gd name="connsiteX168" fmla="*/ 7166 w 10000"/>
                    <a:gd name="connsiteY168" fmla="*/ 4495 h 10000"/>
                    <a:gd name="connsiteX169" fmla="*/ 7500 w 10000"/>
                    <a:gd name="connsiteY169" fmla="*/ 4881 h 10000"/>
                    <a:gd name="connsiteX170" fmla="*/ 7833 w 10000"/>
                    <a:gd name="connsiteY170" fmla="*/ 5264 h 10000"/>
                    <a:gd name="connsiteX171" fmla="*/ 8694 w 10000"/>
                    <a:gd name="connsiteY171" fmla="*/ 6233 h 10000"/>
                    <a:gd name="connsiteX172" fmla="*/ 8944 w 10000"/>
                    <a:gd name="connsiteY172" fmla="*/ 6530 h 10000"/>
                    <a:gd name="connsiteX173" fmla="*/ 9167 w 10000"/>
                    <a:gd name="connsiteY173" fmla="*/ 6798 h 10000"/>
                    <a:gd name="connsiteX174" fmla="*/ 9333 w 10000"/>
                    <a:gd name="connsiteY174" fmla="*/ 6955 h 10000"/>
                    <a:gd name="connsiteX175" fmla="*/ 9473 w 10000"/>
                    <a:gd name="connsiteY175" fmla="*/ 7095 h 10000"/>
                    <a:gd name="connsiteX176" fmla="*/ 9500 w 10000"/>
                    <a:gd name="connsiteY176" fmla="*/ 7196 h 10000"/>
                    <a:gd name="connsiteX177" fmla="*/ 9556 w 10000"/>
                    <a:gd name="connsiteY177" fmla="*/ 7278 h 10000"/>
                    <a:gd name="connsiteX178" fmla="*/ 9556 w 10000"/>
                    <a:gd name="connsiteY178" fmla="*/ 7399 h 10000"/>
                    <a:gd name="connsiteX179" fmla="*/ 9666 w 10000"/>
                    <a:gd name="connsiteY179" fmla="*/ 7623 h 10000"/>
                    <a:gd name="connsiteX180" fmla="*/ 9694 w 10000"/>
                    <a:gd name="connsiteY180" fmla="*/ 7721 h 10000"/>
                    <a:gd name="connsiteX181" fmla="*/ 9750 w 10000"/>
                    <a:gd name="connsiteY181" fmla="*/ 7781 h 10000"/>
                    <a:gd name="connsiteX182" fmla="*/ 9834 w 10000"/>
                    <a:gd name="connsiteY182" fmla="*/ 7903 h 10000"/>
                    <a:gd name="connsiteX183" fmla="*/ 9945 w 10000"/>
                    <a:gd name="connsiteY183" fmla="*/ 7964 h 10000"/>
                    <a:gd name="connsiteX184" fmla="*/ 10000 w 10000"/>
                    <a:gd name="connsiteY184" fmla="*/ 8064 h 10000"/>
                    <a:gd name="connsiteX185" fmla="*/ 10000 w 10000"/>
                    <a:gd name="connsiteY185" fmla="*/ 8142 h 10000"/>
                    <a:gd name="connsiteX186" fmla="*/ 10000 w 10000"/>
                    <a:gd name="connsiteY186" fmla="*/ 8207 h 10000"/>
                    <a:gd name="connsiteX187" fmla="*/ 9945 w 10000"/>
                    <a:gd name="connsiteY187" fmla="*/ 8247 h 10000"/>
                    <a:gd name="connsiteX188" fmla="*/ 9834 w 10000"/>
                    <a:gd name="connsiteY188" fmla="*/ 8264 h 10000"/>
                    <a:gd name="connsiteX189" fmla="*/ 9750 w 10000"/>
                    <a:gd name="connsiteY189" fmla="*/ 8307 h 10000"/>
                    <a:gd name="connsiteX190" fmla="*/ 9666 w 10000"/>
                    <a:gd name="connsiteY190" fmla="*/ 8345 h 10000"/>
                    <a:gd name="connsiteX191" fmla="*/ 9556 w 10000"/>
                    <a:gd name="connsiteY191" fmla="*/ 8406 h 10000"/>
                    <a:gd name="connsiteX192" fmla="*/ 9500 w 10000"/>
                    <a:gd name="connsiteY192" fmla="*/ 8488 h 10000"/>
                    <a:gd name="connsiteX193" fmla="*/ 9416 w 10000"/>
                    <a:gd name="connsiteY193" fmla="*/ 8488 h 10000"/>
                    <a:gd name="connsiteX194" fmla="*/ 9360 w 10000"/>
                    <a:gd name="connsiteY194" fmla="*/ 8548 h 10000"/>
                    <a:gd name="connsiteX195" fmla="*/ 9360 w 10000"/>
                    <a:gd name="connsiteY195" fmla="*/ 8629 h 10000"/>
                    <a:gd name="connsiteX196" fmla="*/ 9360 w 10000"/>
                    <a:gd name="connsiteY196" fmla="*/ 8731 h 10000"/>
                    <a:gd name="connsiteX197" fmla="*/ 9360 w 10000"/>
                    <a:gd name="connsiteY197" fmla="*/ 8789 h 10000"/>
                    <a:gd name="connsiteX198" fmla="*/ 9278 w 10000"/>
                    <a:gd name="connsiteY198" fmla="*/ 8870 h 10000"/>
                    <a:gd name="connsiteX199" fmla="*/ 9278 w 10000"/>
                    <a:gd name="connsiteY199" fmla="*/ 8933 h 10000"/>
                    <a:gd name="connsiteX200" fmla="*/ 9278 w 10000"/>
                    <a:gd name="connsiteY200" fmla="*/ 8976 h 10000"/>
                    <a:gd name="connsiteX201" fmla="*/ 9223 w 10000"/>
                    <a:gd name="connsiteY201" fmla="*/ 9013 h 10000"/>
                    <a:gd name="connsiteX202" fmla="*/ 9167 w 10000"/>
                    <a:gd name="connsiteY202" fmla="*/ 9031 h 10000"/>
                    <a:gd name="connsiteX203" fmla="*/ 9139 w 10000"/>
                    <a:gd name="connsiteY203" fmla="*/ 9070 h 10000"/>
                    <a:gd name="connsiteX204" fmla="*/ 9083 w 10000"/>
                    <a:gd name="connsiteY204" fmla="*/ 9113 h 10000"/>
                    <a:gd name="connsiteX205" fmla="*/ 9028 w 10000"/>
                    <a:gd name="connsiteY205" fmla="*/ 9133 h 10000"/>
                    <a:gd name="connsiteX206" fmla="*/ 8944 w 10000"/>
                    <a:gd name="connsiteY206" fmla="*/ 9174 h 10000"/>
                    <a:gd name="connsiteX207" fmla="*/ 8889 w 10000"/>
                    <a:gd name="connsiteY207" fmla="*/ 9216 h 10000"/>
                    <a:gd name="connsiteX208" fmla="*/ 8889 w 10000"/>
                    <a:gd name="connsiteY208" fmla="*/ 9256 h 10000"/>
                    <a:gd name="connsiteX209" fmla="*/ 8889 w 10000"/>
                    <a:gd name="connsiteY209" fmla="*/ 9276 h 10000"/>
                    <a:gd name="connsiteX210" fmla="*/ 8889 w 10000"/>
                    <a:gd name="connsiteY210" fmla="*/ 9315 h 10000"/>
                    <a:gd name="connsiteX211" fmla="*/ 8944 w 10000"/>
                    <a:gd name="connsiteY211" fmla="*/ 9354 h 10000"/>
                    <a:gd name="connsiteX212" fmla="*/ 8889 w 10000"/>
                    <a:gd name="connsiteY212" fmla="*/ 9417 h 10000"/>
                    <a:gd name="connsiteX213" fmla="*/ 8834 w 10000"/>
                    <a:gd name="connsiteY213" fmla="*/ 9494 h 10000"/>
                    <a:gd name="connsiteX214" fmla="*/ 8834 w 10000"/>
                    <a:gd name="connsiteY214" fmla="*/ 9519 h 10000"/>
                    <a:gd name="connsiteX215" fmla="*/ 8944 w 10000"/>
                    <a:gd name="connsiteY215" fmla="*/ 9557 h 10000"/>
                    <a:gd name="connsiteX216" fmla="*/ 8972 w 10000"/>
                    <a:gd name="connsiteY216" fmla="*/ 9637 h 10000"/>
                    <a:gd name="connsiteX217" fmla="*/ 9028 w 10000"/>
                    <a:gd name="connsiteY217" fmla="*/ 9659 h 10000"/>
                    <a:gd name="connsiteX218" fmla="*/ 9139 w 10000"/>
                    <a:gd name="connsiteY218" fmla="*/ 9694 h 10000"/>
                    <a:gd name="connsiteX219" fmla="*/ 9139 w 10000"/>
                    <a:gd name="connsiteY219" fmla="*/ 9741 h 10000"/>
                    <a:gd name="connsiteX220" fmla="*/ 9139 w 10000"/>
                    <a:gd name="connsiteY220" fmla="*/ 9758 h 10000"/>
                    <a:gd name="connsiteX221" fmla="*/ 9139 w 10000"/>
                    <a:gd name="connsiteY221" fmla="*/ 9800 h 10000"/>
                    <a:gd name="connsiteX222" fmla="*/ 9083 w 10000"/>
                    <a:gd name="connsiteY222" fmla="*/ 9880 h 10000"/>
                    <a:gd name="connsiteX223" fmla="*/ 9028 w 10000"/>
                    <a:gd name="connsiteY223" fmla="*/ 9899 h 10000"/>
                    <a:gd name="connsiteX224" fmla="*/ 8972 w 10000"/>
                    <a:gd name="connsiteY224" fmla="*/ 9940 h 10000"/>
                    <a:gd name="connsiteX225" fmla="*/ 8944 w 10000"/>
                    <a:gd name="connsiteY225" fmla="*/ 9984 h 10000"/>
                    <a:gd name="connsiteX226" fmla="*/ 8889 w 10000"/>
                    <a:gd name="connsiteY226" fmla="*/ 9984 h 10000"/>
                    <a:gd name="connsiteX227" fmla="*/ 8834 w 10000"/>
                    <a:gd name="connsiteY227" fmla="*/ 9940 h 10000"/>
                    <a:gd name="connsiteX228" fmla="*/ 8805 w 10000"/>
                    <a:gd name="connsiteY228" fmla="*/ 9940 h 10000"/>
                    <a:gd name="connsiteX229" fmla="*/ 8694 w 10000"/>
                    <a:gd name="connsiteY229" fmla="*/ 9940 h 10000"/>
                    <a:gd name="connsiteX230" fmla="*/ 8694 w 10000"/>
                    <a:gd name="connsiteY230" fmla="*/ 9984 h 10000"/>
                    <a:gd name="connsiteX231" fmla="*/ 8639 w 10000"/>
                    <a:gd name="connsiteY231" fmla="*/ 9984 h 10000"/>
                    <a:gd name="connsiteX232" fmla="*/ 8611 w 10000"/>
                    <a:gd name="connsiteY232" fmla="*/ 10000 h 10000"/>
                    <a:gd name="connsiteX233" fmla="*/ 8555 w 10000"/>
                    <a:gd name="connsiteY233" fmla="*/ 10000 h 10000"/>
                    <a:gd name="connsiteX0" fmla="*/ 8555 w 10000"/>
                    <a:gd name="connsiteY0" fmla="*/ 10000 h 10000"/>
                    <a:gd name="connsiteX1" fmla="*/ 8306 w 10000"/>
                    <a:gd name="connsiteY1" fmla="*/ 10000 h 10000"/>
                    <a:gd name="connsiteX2" fmla="*/ 8167 w 10000"/>
                    <a:gd name="connsiteY2" fmla="*/ 10000 h 10000"/>
                    <a:gd name="connsiteX3" fmla="*/ 8027 w 10000"/>
                    <a:gd name="connsiteY3" fmla="*/ 9940 h 10000"/>
                    <a:gd name="connsiteX4" fmla="*/ 7833 w 10000"/>
                    <a:gd name="connsiteY4" fmla="*/ 9940 h 10000"/>
                    <a:gd name="connsiteX5" fmla="*/ 7611 w 10000"/>
                    <a:gd name="connsiteY5" fmla="*/ 9940 h 10000"/>
                    <a:gd name="connsiteX6" fmla="*/ 7362 w 10000"/>
                    <a:gd name="connsiteY6" fmla="*/ 9880 h 10000"/>
                    <a:gd name="connsiteX7" fmla="*/ 7166 w 10000"/>
                    <a:gd name="connsiteY7" fmla="*/ 9842 h 10000"/>
                    <a:gd name="connsiteX8" fmla="*/ 6944 w 10000"/>
                    <a:gd name="connsiteY8" fmla="*/ 9842 h 10000"/>
                    <a:gd name="connsiteX9" fmla="*/ 6695 w 10000"/>
                    <a:gd name="connsiteY9" fmla="*/ 9842 h 10000"/>
                    <a:gd name="connsiteX10" fmla="*/ 6500 w 10000"/>
                    <a:gd name="connsiteY10" fmla="*/ 9800 h 10000"/>
                    <a:gd name="connsiteX11" fmla="*/ 6361 w 10000"/>
                    <a:gd name="connsiteY11" fmla="*/ 9758 h 10000"/>
                    <a:gd name="connsiteX12" fmla="*/ 6166 w 10000"/>
                    <a:gd name="connsiteY12" fmla="*/ 9758 h 10000"/>
                    <a:gd name="connsiteX13" fmla="*/ 6028 w 10000"/>
                    <a:gd name="connsiteY13" fmla="*/ 9741 h 10000"/>
                    <a:gd name="connsiteX14" fmla="*/ 5917 w 10000"/>
                    <a:gd name="connsiteY14" fmla="*/ 9694 h 10000"/>
                    <a:gd name="connsiteX15" fmla="*/ 5694 w 10000"/>
                    <a:gd name="connsiteY15" fmla="*/ 9694 h 10000"/>
                    <a:gd name="connsiteX16" fmla="*/ 5584 w 10000"/>
                    <a:gd name="connsiteY16" fmla="*/ 9741 h 10000"/>
                    <a:gd name="connsiteX17" fmla="*/ 5499 w 10000"/>
                    <a:gd name="connsiteY17" fmla="*/ 9659 h 10000"/>
                    <a:gd name="connsiteX18" fmla="*/ 5499 w 10000"/>
                    <a:gd name="connsiteY18" fmla="*/ 9595 h 10000"/>
                    <a:gd name="connsiteX19" fmla="*/ 5499 w 10000"/>
                    <a:gd name="connsiteY19" fmla="*/ 9452 h 10000"/>
                    <a:gd name="connsiteX20" fmla="*/ 5499 w 10000"/>
                    <a:gd name="connsiteY20" fmla="*/ 9452 h 10000"/>
                    <a:gd name="connsiteX21" fmla="*/ 5556 w 10000"/>
                    <a:gd name="connsiteY21" fmla="*/ 9373 h 10000"/>
                    <a:gd name="connsiteX22" fmla="*/ 5556 w 10000"/>
                    <a:gd name="connsiteY22" fmla="*/ 9373 h 10000"/>
                    <a:gd name="connsiteX23" fmla="*/ 5556 w 10000"/>
                    <a:gd name="connsiteY23" fmla="*/ 9256 h 10000"/>
                    <a:gd name="connsiteX24" fmla="*/ 5556 w 10000"/>
                    <a:gd name="connsiteY24" fmla="*/ 9113 h 10000"/>
                    <a:gd name="connsiteX25" fmla="*/ 5499 w 10000"/>
                    <a:gd name="connsiteY25" fmla="*/ 8976 h 10000"/>
                    <a:gd name="connsiteX26" fmla="*/ 5499 w 10000"/>
                    <a:gd name="connsiteY26" fmla="*/ 8889 h 10000"/>
                    <a:gd name="connsiteX27" fmla="*/ 5417 w 10000"/>
                    <a:gd name="connsiteY27" fmla="*/ 8789 h 10000"/>
                    <a:gd name="connsiteX28" fmla="*/ 5361 w 10000"/>
                    <a:gd name="connsiteY28" fmla="*/ 8688 h 10000"/>
                    <a:gd name="connsiteX29" fmla="*/ 5223 w 10000"/>
                    <a:gd name="connsiteY29" fmla="*/ 8591 h 10000"/>
                    <a:gd name="connsiteX30" fmla="*/ 5083 w 10000"/>
                    <a:gd name="connsiteY30" fmla="*/ 8447 h 10000"/>
                    <a:gd name="connsiteX31" fmla="*/ 4917 w 10000"/>
                    <a:gd name="connsiteY31" fmla="*/ 8345 h 10000"/>
                    <a:gd name="connsiteX32" fmla="*/ 4834 w 10000"/>
                    <a:gd name="connsiteY32" fmla="*/ 8166 h 10000"/>
                    <a:gd name="connsiteX33" fmla="*/ 4694 w 10000"/>
                    <a:gd name="connsiteY33" fmla="*/ 8027 h 10000"/>
                    <a:gd name="connsiteX34" fmla="*/ 4583 w 10000"/>
                    <a:gd name="connsiteY34" fmla="*/ 7964 h 10000"/>
                    <a:gd name="connsiteX35" fmla="*/ 4361 w 10000"/>
                    <a:gd name="connsiteY35" fmla="*/ 7921 h 10000"/>
                    <a:gd name="connsiteX36" fmla="*/ 4306 w 10000"/>
                    <a:gd name="connsiteY36" fmla="*/ 7863 h 10000"/>
                    <a:gd name="connsiteX37" fmla="*/ 4306 w 10000"/>
                    <a:gd name="connsiteY37" fmla="*/ 7761 h 10000"/>
                    <a:gd name="connsiteX38" fmla="*/ 4306 w 10000"/>
                    <a:gd name="connsiteY38" fmla="*/ 7683 h 10000"/>
                    <a:gd name="connsiteX39" fmla="*/ 4306 w 10000"/>
                    <a:gd name="connsiteY39" fmla="*/ 7623 h 10000"/>
                    <a:gd name="connsiteX40" fmla="*/ 4306 w 10000"/>
                    <a:gd name="connsiteY40" fmla="*/ 7623 h 10000"/>
                    <a:gd name="connsiteX41" fmla="*/ 4250 w 10000"/>
                    <a:gd name="connsiteY41" fmla="*/ 7542 h 10000"/>
                    <a:gd name="connsiteX42" fmla="*/ 4250 w 10000"/>
                    <a:gd name="connsiteY42" fmla="*/ 7519 h 10000"/>
                    <a:gd name="connsiteX43" fmla="*/ 4250 w 10000"/>
                    <a:gd name="connsiteY43" fmla="*/ 7519 h 10000"/>
                    <a:gd name="connsiteX44" fmla="*/ 4167 w 10000"/>
                    <a:gd name="connsiteY44" fmla="*/ 7478 h 10000"/>
                    <a:gd name="connsiteX45" fmla="*/ 4055 w 10000"/>
                    <a:gd name="connsiteY45" fmla="*/ 7436 h 10000"/>
                    <a:gd name="connsiteX46" fmla="*/ 3972 w 10000"/>
                    <a:gd name="connsiteY46" fmla="*/ 7478 h 10000"/>
                    <a:gd name="connsiteX47" fmla="*/ 3888 w 10000"/>
                    <a:gd name="connsiteY47" fmla="*/ 7519 h 10000"/>
                    <a:gd name="connsiteX48" fmla="*/ 3833 w 10000"/>
                    <a:gd name="connsiteY48" fmla="*/ 7436 h 10000"/>
                    <a:gd name="connsiteX49" fmla="*/ 3556 w 10000"/>
                    <a:gd name="connsiteY49" fmla="*/ 7278 h 10000"/>
                    <a:gd name="connsiteX50" fmla="*/ 3361 w 10000"/>
                    <a:gd name="connsiteY50" fmla="*/ 7158 h 10000"/>
                    <a:gd name="connsiteX51" fmla="*/ 3361 w 10000"/>
                    <a:gd name="connsiteY51" fmla="*/ 7095 h 10000"/>
                    <a:gd name="connsiteX52" fmla="*/ 3250 w 10000"/>
                    <a:gd name="connsiteY52" fmla="*/ 7033 h 10000"/>
                    <a:gd name="connsiteX53" fmla="*/ 3111 w 10000"/>
                    <a:gd name="connsiteY53" fmla="*/ 6917 h 10000"/>
                    <a:gd name="connsiteX54" fmla="*/ 2971 w 10000"/>
                    <a:gd name="connsiteY54" fmla="*/ 6798 h 10000"/>
                    <a:gd name="connsiteX55" fmla="*/ 2834 w 10000"/>
                    <a:gd name="connsiteY55" fmla="*/ 6753 h 10000"/>
                    <a:gd name="connsiteX56" fmla="*/ 2722 w 10000"/>
                    <a:gd name="connsiteY56" fmla="*/ 6753 h 10000"/>
                    <a:gd name="connsiteX57" fmla="*/ 2639 w 10000"/>
                    <a:gd name="connsiteY57" fmla="*/ 6753 h 10000"/>
                    <a:gd name="connsiteX58" fmla="*/ 2500 w 10000"/>
                    <a:gd name="connsiteY58" fmla="*/ 6671 h 10000"/>
                    <a:gd name="connsiteX59" fmla="*/ 2305 w 10000"/>
                    <a:gd name="connsiteY59" fmla="*/ 6530 h 10000"/>
                    <a:gd name="connsiteX60" fmla="*/ 2166 w 10000"/>
                    <a:gd name="connsiteY60" fmla="*/ 6472 h 10000"/>
                    <a:gd name="connsiteX61" fmla="*/ 1973 w 10000"/>
                    <a:gd name="connsiteY61" fmla="*/ 6428 h 10000"/>
                    <a:gd name="connsiteX62" fmla="*/ 1833 w 10000"/>
                    <a:gd name="connsiteY62" fmla="*/ 6373 h 10000"/>
                    <a:gd name="connsiteX63" fmla="*/ 1778 w 10000"/>
                    <a:gd name="connsiteY63" fmla="*/ 6292 h 10000"/>
                    <a:gd name="connsiteX64" fmla="*/ 1778 w 10000"/>
                    <a:gd name="connsiteY64" fmla="*/ 6187 h 10000"/>
                    <a:gd name="connsiteX65" fmla="*/ 1833 w 10000"/>
                    <a:gd name="connsiteY65" fmla="*/ 6166 h 10000"/>
                    <a:gd name="connsiteX66" fmla="*/ 1833 w 10000"/>
                    <a:gd name="connsiteY66" fmla="*/ 6047 h 10000"/>
                    <a:gd name="connsiteX67" fmla="*/ 1833 w 10000"/>
                    <a:gd name="connsiteY67" fmla="*/ 5949 h 10000"/>
                    <a:gd name="connsiteX68" fmla="*/ 1833 w 10000"/>
                    <a:gd name="connsiteY68" fmla="*/ 5887 h 10000"/>
                    <a:gd name="connsiteX69" fmla="*/ 1916 w 10000"/>
                    <a:gd name="connsiteY69" fmla="*/ 5786 h 10000"/>
                    <a:gd name="connsiteX70" fmla="*/ 1973 w 10000"/>
                    <a:gd name="connsiteY70" fmla="*/ 5704 h 10000"/>
                    <a:gd name="connsiteX71" fmla="*/ 1973 w 10000"/>
                    <a:gd name="connsiteY71" fmla="*/ 5647 h 10000"/>
                    <a:gd name="connsiteX72" fmla="*/ 1916 w 10000"/>
                    <a:gd name="connsiteY72" fmla="*/ 5565 h 10000"/>
                    <a:gd name="connsiteX73" fmla="*/ 1833 w 10000"/>
                    <a:gd name="connsiteY73" fmla="*/ 5459 h 10000"/>
                    <a:gd name="connsiteX74" fmla="*/ 1723 w 10000"/>
                    <a:gd name="connsiteY74" fmla="*/ 5425 h 10000"/>
                    <a:gd name="connsiteX75" fmla="*/ 1723 w 10000"/>
                    <a:gd name="connsiteY75" fmla="*/ 5362 h 10000"/>
                    <a:gd name="connsiteX76" fmla="*/ 1778 w 10000"/>
                    <a:gd name="connsiteY76" fmla="*/ 5264 h 10000"/>
                    <a:gd name="connsiteX77" fmla="*/ 1667 w 10000"/>
                    <a:gd name="connsiteY77" fmla="*/ 5118 h 10000"/>
                    <a:gd name="connsiteX78" fmla="*/ 1583 w 10000"/>
                    <a:gd name="connsiteY78" fmla="*/ 5019 h 10000"/>
                    <a:gd name="connsiteX79" fmla="*/ 1583 w 10000"/>
                    <a:gd name="connsiteY79" fmla="*/ 4919 h 10000"/>
                    <a:gd name="connsiteX80" fmla="*/ 1528 w 10000"/>
                    <a:gd name="connsiteY80" fmla="*/ 4816 h 10000"/>
                    <a:gd name="connsiteX81" fmla="*/ 1444 w 10000"/>
                    <a:gd name="connsiteY81" fmla="*/ 4738 h 10000"/>
                    <a:gd name="connsiteX82" fmla="*/ 1389 w 10000"/>
                    <a:gd name="connsiteY82" fmla="*/ 4597 h 10000"/>
                    <a:gd name="connsiteX83" fmla="*/ 1249 w 10000"/>
                    <a:gd name="connsiteY83" fmla="*/ 4432 h 10000"/>
                    <a:gd name="connsiteX84" fmla="*/ 1194 w 10000"/>
                    <a:gd name="connsiteY84" fmla="*/ 4355 h 10000"/>
                    <a:gd name="connsiteX85" fmla="*/ 1111 w 10000"/>
                    <a:gd name="connsiteY85" fmla="*/ 4210 h 10000"/>
                    <a:gd name="connsiteX86" fmla="*/ 1111 w 10000"/>
                    <a:gd name="connsiteY86" fmla="*/ 4152 h 10000"/>
                    <a:gd name="connsiteX87" fmla="*/ 1055 w 10000"/>
                    <a:gd name="connsiteY87" fmla="*/ 4075 h 10000"/>
                    <a:gd name="connsiteX88" fmla="*/ 1000 w 10000"/>
                    <a:gd name="connsiteY88" fmla="*/ 3967 h 10000"/>
                    <a:gd name="connsiteX89" fmla="*/ 972 w 10000"/>
                    <a:gd name="connsiteY89" fmla="*/ 3913 h 10000"/>
                    <a:gd name="connsiteX90" fmla="*/ 861 w 10000"/>
                    <a:gd name="connsiteY90" fmla="*/ 3813 h 10000"/>
                    <a:gd name="connsiteX91" fmla="*/ 861 w 10000"/>
                    <a:gd name="connsiteY91" fmla="*/ 3726 h 10000"/>
                    <a:gd name="connsiteX92" fmla="*/ 917 w 10000"/>
                    <a:gd name="connsiteY92" fmla="*/ 3632 h 10000"/>
                    <a:gd name="connsiteX93" fmla="*/ 972 w 10000"/>
                    <a:gd name="connsiteY93" fmla="*/ 3570 h 10000"/>
                    <a:gd name="connsiteX94" fmla="*/ 1000 w 10000"/>
                    <a:gd name="connsiteY94" fmla="*/ 3570 h 10000"/>
                    <a:gd name="connsiteX95" fmla="*/ 1055 w 10000"/>
                    <a:gd name="connsiteY95" fmla="*/ 3486 h 10000"/>
                    <a:gd name="connsiteX96" fmla="*/ 1167 w 10000"/>
                    <a:gd name="connsiteY96" fmla="*/ 3486 h 10000"/>
                    <a:gd name="connsiteX97" fmla="*/ 1167 w 10000"/>
                    <a:gd name="connsiteY97" fmla="*/ 3486 h 10000"/>
                    <a:gd name="connsiteX98" fmla="*/ 1194 w 10000"/>
                    <a:gd name="connsiteY98" fmla="*/ 3384 h 10000"/>
                    <a:gd name="connsiteX99" fmla="*/ 1194 w 10000"/>
                    <a:gd name="connsiteY99" fmla="*/ 3330 h 10000"/>
                    <a:gd name="connsiteX100" fmla="*/ 1249 w 10000"/>
                    <a:gd name="connsiteY100" fmla="*/ 3287 h 10000"/>
                    <a:gd name="connsiteX101" fmla="*/ 1194 w 10000"/>
                    <a:gd name="connsiteY101" fmla="*/ 3207 h 10000"/>
                    <a:gd name="connsiteX102" fmla="*/ 1194 w 10000"/>
                    <a:gd name="connsiteY102" fmla="*/ 3184 h 10000"/>
                    <a:gd name="connsiteX103" fmla="*/ 1167 w 10000"/>
                    <a:gd name="connsiteY103" fmla="*/ 3144 h 10000"/>
                    <a:gd name="connsiteX104" fmla="*/ 1167 w 10000"/>
                    <a:gd name="connsiteY104" fmla="*/ 3087 h 10000"/>
                    <a:gd name="connsiteX105" fmla="*/ 1000 w 10000"/>
                    <a:gd name="connsiteY105" fmla="*/ 3003 h 10000"/>
                    <a:gd name="connsiteX106" fmla="*/ 861 w 10000"/>
                    <a:gd name="connsiteY106" fmla="*/ 2959 h 10000"/>
                    <a:gd name="connsiteX107" fmla="*/ 833 w 10000"/>
                    <a:gd name="connsiteY107" fmla="*/ 2901 h 10000"/>
                    <a:gd name="connsiteX108" fmla="*/ 777 w 10000"/>
                    <a:gd name="connsiteY108" fmla="*/ 2842 h 10000"/>
                    <a:gd name="connsiteX109" fmla="*/ 722 w 10000"/>
                    <a:gd name="connsiteY109" fmla="*/ 2763 h 10000"/>
                    <a:gd name="connsiteX110" fmla="*/ 722 w 10000"/>
                    <a:gd name="connsiteY110" fmla="*/ 2519 h 10000"/>
                    <a:gd name="connsiteX111" fmla="*/ 722 w 10000"/>
                    <a:gd name="connsiteY111" fmla="*/ 2415 h 10000"/>
                    <a:gd name="connsiteX112" fmla="*/ 777 w 10000"/>
                    <a:gd name="connsiteY112" fmla="*/ 2317 h 10000"/>
                    <a:gd name="connsiteX113" fmla="*/ 777 w 10000"/>
                    <a:gd name="connsiteY113" fmla="*/ 2219 h 10000"/>
                    <a:gd name="connsiteX114" fmla="*/ 777 w 10000"/>
                    <a:gd name="connsiteY114" fmla="*/ 2093 h 10000"/>
                    <a:gd name="connsiteX115" fmla="*/ 777 w 10000"/>
                    <a:gd name="connsiteY115" fmla="*/ 2038 h 10000"/>
                    <a:gd name="connsiteX116" fmla="*/ 833 w 10000"/>
                    <a:gd name="connsiteY116" fmla="*/ 1975 h 10000"/>
                    <a:gd name="connsiteX117" fmla="*/ 917 w 10000"/>
                    <a:gd name="connsiteY117" fmla="*/ 2038 h 10000"/>
                    <a:gd name="connsiteX118" fmla="*/ 972 w 10000"/>
                    <a:gd name="connsiteY118" fmla="*/ 2093 h 10000"/>
                    <a:gd name="connsiteX119" fmla="*/ 972 w 10000"/>
                    <a:gd name="connsiteY119" fmla="*/ 2177 h 10000"/>
                    <a:gd name="connsiteX120" fmla="*/ 1000 w 10000"/>
                    <a:gd name="connsiteY120" fmla="*/ 2219 h 10000"/>
                    <a:gd name="connsiteX121" fmla="*/ 1111 w 10000"/>
                    <a:gd name="connsiteY121" fmla="*/ 2277 h 10000"/>
                    <a:gd name="connsiteX122" fmla="*/ 1111 w 10000"/>
                    <a:gd name="connsiteY122" fmla="*/ 2339 h 10000"/>
                    <a:gd name="connsiteX123" fmla="*/ 1167 w 10000"/>
                    <a:gd name="connsiteY123" fmla="*/ 2377 h 10000"/>
                    <a:gd name="connsiteX124" fmla="*/ 1194 w 10000"/>
                    <a:gd name="connsiteY124" fmla="*/ 2317 h 10000"/>
                    <a:gd name="connsiteX125" fmla="*/ 1167 w 10000"/>
                    <a:gd name="connsiteY125" fmla="*/ 2240 h 10000"/>
                    <a:gd name="connsiteX126" fmla="*/ 1167 w 10000"/>
                    <a:gd name="connsiteY126" fmla="*/ 2136 h 10000"/>
                    <a:gd name="connsiteX127" fmla="*/ 1167 w 10000"/>
                    <a:gd name="connsiteY127" fmla="*/ 2074 h 10000"/>
                    <a:gd name="connsiteX128" fmla="*/ 1167 w 10000"/>
                    <a:gd name="connsiteY128" fmla="*/ 1994 h 10000"/>
                    <a:gd name="connsiteX129" fmla="*/ 1194 w 10000"/>
                    <a:gd name="connsiteY129" fmla="*/ 1934 h 10000"/>
                    <a:gd name="connsiteX130" fmla="*/ 1305 w 10000"/>
                    <a:gd name="connsiteY130" fmla="*/ 1851 h 10000"/>
                    <a:gd name="connsiteX131" fmla="*/ 1444 w 10000"/>
                    <a:gd name="connsiteY131" fmla="*/ 1792 h 10000"/>
                    <a:gd name="connsiteX132" fmla="*/ 1499 w 10000"/>
                    <a:gd name="connsiteY132" fmla="*/ 1736 h 10000"/>
                    <a:gd name="connsiteX133" fmla="*/ 1444 w 10000"/>
                    <a:gd name="connsiteY133" fmla="*/ 1612 h 10000"/>
                    <a:gd name="connsiteX134" fmla="*/ 1305 w 10000"/>
                    <a:gd name="connsiteY134" fmla="*/ 1550 h 10000"/>
                    <a:gd name="connsiteX135" fmla="*/ 1167 w 10000"/>
                    <a:gd name="connsiteY135" fmla="*/ 1550 h 10000"/>
                    <a:gd name="connsiteX136" fmla="*/ 1111 w 10000"/>
                    <a:gd name="connsiteY136" fmla="*/ 1512 h 10000"/>
                    <a:gd name="connsiteX137" fmla="*/ 1055 w 10000"/>
                    <a:gd name="connsiteY137" fmla="*/ 1512 h 10000"/>
                    <a:gd name="connsiteX138" fmla="*/ 972 w 10000"/>
                    <a:gd name="connsiteY138" fmla="*/ 1592 h 10000"/>
                    <a:gd name="connsiteX139" fmla="*/ 972 w 10000"/>
                    <a:gd name="connsiteY139" fmla="*/ 1650 h 10000"/>
                    <a:gd name="connsiteX140" fmla="*/ 917 w 10000"/>
                    <a:gd name="connsiteY140" fmla="*/ 1694 h 10000"/>
                    <a:gd name="connsiteX141" fmla="*/ 917 w 10000"/>
                    <a:gd name="connsiteY141" fmla="*/ 1754 h 10000"/>
                    <a:gd name="connsiteX142" fmla="*/ 917 w 10000"/>
                    <a:gd name="connsiteY142" fmla="*/ 1754 h 10000"/>
                    <a:gd name="connsiteX143" fmla="*/ 917 w 10000"/>
                    <a:gd name="connsiteY143" fmla="*/ 1792 h 10000"/>
                    <a:gd name="connsiteX144" fmla="*/ 861 w 10000"/>
                    <a:gd name="connsiteY144" fmla="*/ 1834 h 10000"/>
                    <a:gd name="connsiteX145" fmla="*/ 861 w 10000"/>
                    <a:gd name="connsiteY145" fmla="*/ 1834 h 10000"/>
                    <a:gd name="connsiteX146" fmla="*/ 833 w 10000"/>
                    <a:gd name="connsiteY146" fmla="*/ 1792 h 10000"/>
                    <a:gd name="connsiteX147" fmla="*/ 777 w 10000"/>
                    <a:gd name="connsiteY147" fmla="*/ 1792 h 10000"/>
                    <a:gd name="connsiteX148" fmla="*/ 667 w 10000"/>
                    <a:gd name="connsiteY148" fmla="*/ 1694 h 10000"/>
                    <a:gd name="connsiteX149" fmla="*/ 527 w 10000"/>
                    <a:gd name="connsiteY149" fmla="*/ 1650 h 10000"/>
                    <a:gd name="connsiteX150" fmla="*/ 500 w 10000"/>
                    <a:gd name="connsiteY150" fmla="*/ 1592 h 10000"/>
                    <a:gd name="connsiteX151" fmla="*/ 444 w 10000"/>
                    <a:gd name="connsiteY151" fmla="*/ 1512 h 10000"/>
                    <a:gd name="connsiteX152" fmla="*/ 388 w 10000"/>
                    <a:gd name="connsiteY152" fmla="*/ 1453 h 10000"/>
                    <a:gd name="connsiteX153" fmla="*/ 388 w 10000"/>
                    <a:gd name="connsiteY153" fmla="*/ 1353 h 10000"/>
                    <a:gd name="connsiteX154" fmla="*/ 500 w 10000"/>
                    <a:gd name="connsiteY154" fmla="*/ 1271 h 10000"/>
                    <a:gd name="connsiteX155" fmla="*/ 500 w 10000"/>
                    <a:gd name="connsiteY155" fmla="*/ 1171 h 10000"/>
                    <a:gd name="connsiteX156" fmla="*/ 306 w 10000"/>
                    <a:gd name="connsiteY156" fmla="*/ 866 h 10000"/>
                    <a:gd name="connsiteX157" fmla="*/ 251 w 10000"/>
                    <a:gd name="connsiteY157" fmla="*/ 825 h 10000"/>
                    <a:gd name="connsiteX158" fmla="*/ 251 w 10000"/>
                    <a:gd name="connsiteY158" fmla="*/ 722 h 10000"/>
                    <a:gd name="connsiteX159" fmla="*/ 194 w 10000"/>
                    <a:gd name="connsiteY159" fmla="*/ 682 h 10000"/>
                    <a:gd name="connsiteX160" fmla="*/ 111 w 10000"/>
                    <a:gd name="connsiteY160" fmla="*/ 542 h 10000"/>
                    <a:gd name="connsiteX161" fmla="*/ 111 w 10000"/>
                    <a:gd name="connsiteY161" fmla="*/ 502 h 10000"/>
                    <a:gd name="connsiteX162" fmla="*/ 0 w 10000"/>
                    <a:gd name="connsiteY162" fmla="*/ 364 h 10000"/>
                    <a:gd name="connsiteX163" fmla="*/ 55 w 10000"/>
                    <a:gd name="connsiteY163" fmla="*/ 162 h 10000"/>
                    <a:gd name="connsiteX164" fmla="*/ 55 w 10000"/>
                    <a:gd name="connsiteY164" fmla="*/ 60 h 10000"/>
                    <a:gd name="connsiteX165" fmla="*/ 111 w 10000"/>
                    <a:gd name="connsiteY165" fmla="*/ 0 h 10000"/>
                    <a:gd name="connsiteX166" fmla="*/ 6777 w 10000"/>
                    <a:gd name="connsiteY166" fmla="*/ 3967 h 10000"/>
                    <a:gd name="connsiteX167" fmla="*/ 7166 w 10000"/>
                    <a:gd name="connsiteY167" fmla="*/ 4495 h 10000"/>
                    <a:gd name="connsiteX168" fmla="*/ 7500 w 10000"/>
                    <a:gd name="connsiteY168" fmla="*/ 4881 h 10000"/>
                    <a:gd name="connsiteX169" fmla="*/ 7833 w 10000"/>
                    <a:gd name="connsiteY169" fmla="*/ 5264 h 10000"/>
                    <a:gd name="connsiteX170" fmla="*/ 8694 w 10000"/>
                    <a:gd name="connsiteY170" fmla="*/ 6233 h 10000"/>
                    <a:gd name="connsiteX171" fmla="*/ 8944 w 10000"/>
                    <a:gd name="connsiteY171" fmla="*/ 6530 h 10000"/>
                    <a:gd name="connsiteX172" fmla="*/ 9167 w 10000"/>
                    <a:gd name="connsiteY172" fmla="*/ 6798 h 10000"/>
                    <a:gd name="connsiteX173" fmla="*/ 9333 w 10000"/>
                    <a:gd name="connsiteY173" fmla="*/ 6955 h 10000"/>
                    <a:gd name="connsiteX174" fmla="*/ 9473 w 10000"/>
                    <a:gd name="connsiteY174" fmla="*/ 7095 h 10000"/>
                    <a:gd name="connsiteX175" fmla="*/ 9500 w 10000"/>
                    <a:gd name="connsiteY175" fmla="*/ 7196 h 10000"/>
                    <a:gd name="connsiteX176" fmla="*/ 9556 w 10000"/>
                    <a:gd name="connsiteY176" fmla="*/ 7278 h 10000"/>
                    <a:gd name="connsiteX177" fmla="*/ 9556 w 10000"/>
                    <a:gd name="connsiteY177" fmla="*/ 7399 h 10000"/>
                    <a:gd name="connsiteX178" fmla="*/ 9666 w 10000"/>
                    <a:gd name="connsiteY178" fmla="*/ 7623 h 10000"/>
                    <a:gd name="connsiteX179" fmla="*/ 9694 w 10000"/>
                    <a:gd name="connsiteY179" fmla="*/ 7721 h 10000"/>
                    <a:gd name="connsiteX180" fmla="*/ 9750 w 10000"/>
                    <a:gd name="connsiteY180" fmla="*/ 7781 h 10000"/>
                    <a:gd name="connsiteX181" fmla="*/ 9834 w 10000"/>
                    <a:gd name="connsiteY181" fmla="*/ 7903 h 10000"/>
                    <a:gd name="connsiteX182" fmla="*/ 9945 w 10000"/>
                    <a:gd name="connsiteY182" fmla="*/ 7964 h 10000"/>
                    <a:gd name="connsiteX183" fmla="*/ 10000 w 10000"/>
                    <a:gd name="connsiteY183" fmla="*/ 8064 h 10000"/>
                    <a:gd name="connsiteX184" fmla="*/ 10000 w 10000"/>
                    <a:gd name="connsiteY184" fmla="*/ 8142 h 10000"/>
                    <a:gd name="connsiteX185" fmla="*/ 10000 w 10000"/>
                    <a:gd name="connsiteY185" fmla="*/ 8207 h 10000"/>
                    <a:gd name="connsiteX186" fmla="*/ 9945 w 10000"/>
                    <a:gd name="connsiteY186" fmla="*/ 8247 h 10000"/>
                    <a:gd name="connsiteX187" fmla="*/ 9834 w 10000"/>
                    <a:gd name="connsiteY187" fmla="*/ 8264 h 10000"/>
                    <a:gd name="connsiteX188" fmla="*/ 9750 w 10000"/>
                    <a:gd name="connsiteY188" fmla="*/ 8307 h 10000"/>
                    <a:gd name="connsiteX189" fmla="*/ 9666 w 10000"/>
                    <a:gd name="connsiteY189" fmla="*/ 8345 h 10000"/>
                    <a:gd name="connsiteX190" fmla="*/ 9556 w 10000"/>
                    <a:gd name="connsiteY190" fmla="*/ 8406 h 10000"/>
                    <a:gd name="connsiteX191" fmla="*/ 9500 w 10000"/>
                    <a:gd name="connsiteY191" fmla="*/ 8488 h 10000"/>
                    <a:gd name="connsiteX192" fmla="*/ 9416 w 10000"/>
                    <a:gd name="connsiteY192" fmla="*/ 8488 h 10000"/>
                    <a:gd name="connsiteX193" fmla="*/ 9360 w 10000"/>
                    <a:gd name="connsiteY193" fmla="*/ 8548 h 10000"/>
                    <a:gd name="connsiteX194" fmla="*/ 9360 w 10000"/>
                    <a:gd name="connsiteY194" fmla="*/ 8629 h 10000"/>
                    <a:gd name="connsiteX195" fmla="*/ 9360 w 10000"/>
                    <a:gd name="connsiteY195" fmla="*/ 8731 h 10000"/>
                    <a:gd name="connsiteX196" fmla="*/ 9360 w 10000"/>
                    <a:gd name="connsiteY196" fmla="*/ 8789 h 10000"/>
                    <a:gd name="connsiteX197" fmla="*/ 9278 w 10000"/>
                    <a:gd name="connsiteY197" fmla="*/ 8870 h 10000"/>
                    <a:gd name="connsiteX198" fmla="*/ 9278 w 10000"/>
                    <a:gd name="connsiteY198" fmla="*/ 8933 h 10000"/>
                    <a:gd name="connsiteX199" fmla="*/ 9278 w 10000"/>
                    <a:gd name="connsiteY199" fmla="*/ 8976 h 10000"/>
                    <a:gd name="connsiteX200" fmla="*/ 9223 w 10000"/>
                    <a:gd name="connsiteY200" fmla="*/ 9013 h 10000"/>
                    <a:gd name="connsiteX201" fmla="*/ 9167 w 10000"/>
                    <a:gd name="connsiteY201" fmla="*/ 9031 h 10000"/>
                    <a:gd name="connsiteX202" fmla="*/ 9139 w 10000"/>
                    <a:gd name="connsiteY202" fmla="*/ 9070 h 10000"/>
                    <a:gd name="connsiteX203" fmla="*/ 9083 w 10000"/>
                    <a:gd name="connsiteY203" fmla="*/ 9113 h 10000"/>
                    <a:gd name="connsiteX204" fmla="*/ 9028 w 10000"/>
                    <a:gd name="connsiteY204" fmla="*/ 9133 h 10000"/>
                    <a:gd name="connsiteX205" fmla="*/ 8944 w 10000"/>
                    <a:gd name="connsiteY205" fmla="*/ 9174 h 10000"/>
                    <a:gd name="connsiteX206" fmla="*/ 8889 w 10000"/>
                    <a:gd name="connsiteY206" fmla="*/ 9216 h 10000"/>
                    <a:gd name="connsiteX207" fmla="*/ 8889 w 10000"/>
                    <a:gd name="connsiteY207" fmla="*/ 9256 h 10000"/>
                    <a:gd name="connsiteX208" fmla="*/ 8889 w 10000"/>
                    <a:gd name="connsiteY208" fmla="*/ 9276 h 10000"/>
                    <a:gd name="connsiteX209" fmla="*/ 8889 w 10000"/>
                    <a:gd name="connsiteY209" fmla="*/ 9315 h 10000"/>
                    <a:gd name="connsiteX210" fmla="*/ 8944 w 10000"/>
                    <a:gd name="connsiteY210" fmla="*/ 9354 h 10000"/>
                    <a:gd name="connsiteX211" fmla="*/ 8889 w 10000"/>
                    <a:gd name="connsiteY211" fmla="*/ 9417 h 10000"/>
                    <a:gd name="connsiteX212" fmla="*/ 8834 w 10000"/>
                    <a:gd name="connsiteY212" fmla="*/ 9494 h 10000"/>
                    <a:gd name="connsiteX213" fmla="*/ 8834 w 10000"/>
                    <a:gd name="connsiteY213" fmla="*/ 9519 h 10000"/>
                    <a:gd name="connsiteX214" fmla="*/ 8944 w 10000"/>
                    <a:gd name="connsiteY214" fmla="*/ 9557 h 10000"/>
                    <a:gd name="connsiteX215" fmla="*/ 8972 w 10000"/>
                    <a:gd name="connsiteY215" fmla="*/ 9637 h 10000"/>
                    <a:gd name="connsiteX216" fmla="*/ 9028 w 10000"/>
                    <a:gd name="connsiteY216" fmla="*/ 9659 h 10000"/>
                    <a:gd name="connsiteX217" fmla="*/ 9139 w 10000"/>
                    <a:gd name="connsiteY217" fmla="*/ 9694 h 10000"/>
                    <a:gd name="connsiteX218" fmla="*/ 9139 w 10000"/>
                    <a:gd name="connsiteY218" fmla="*/ 9741 h 10000"/>
                    <a:gd name="connsiteX219" fmla="*/ 9139 w 10000"/>
                    <a:gd name="connsiteY219" fmla="*/ 9758 h 10000"/>
                    <a:gd name="connsiteX220" fmla="*/ 9139 w 10000"/>
                    <a:gd name="connsiteY220" fmla="*/ 9800 h 10000"/>
                    <a:gd name="connsiteX221" fmla="*/ 9083 w 10000"/>
                    <a:gd name="connsiteY221" fmla="*/ 9880 h 10000"/>
                    <a:gd name="connsiteX222" fmla="*/ 9028 w 10000"/>
                    <a:gd name="connsiteY222" fmla="*/ 9899 h 10000"/>
                    <a:gd name="connsiteX223" fmla="*/ 8972 w 10000"/>
                    <a:gd name="connsiteY223" fmla="*/ 9940 h 10000"/>
                    <a:gd name="connsiteX224" fmla="*/ 8944 w 10000"/>
                    <a:gd name="connsiteY224" fmla="*/ 9984 h 10000"/>
                    <a:gd name="connsiteX225" fmla="*/ 8889 w 10000"/>
                    <a:gd name="connsiteY225" fmla="*/ 9984 h 10000"/>
                    <a:gd name="connsiteX226" fmla="*/ 8834 w 10000"/>
                    <a:gd name="connsiteY226" fmla="*/ 9940 h 10000"/>
                    <a:gd name="connsiteX227" fmla="*/ 8805 w 10000"/>
                    <a:gd name="connsiteY227" fmla="*/ 9940 h 10000"/>
                    <a:gd name="connsiteX228" fmla="*/ 8694 w 10000"/>
                    <a:gd name="connsiteY228" fmla="*/ 9940 h 10000"/>
                    <a:gd name="connsiteX229" fmla="*/ 8694 w 10000"/>
                    <a:gd name="connsiteY229" fmla="*/ 9984 h 10000"/>
                    <a:gd name="connsiteX230" fmla="*/ 8639 w 10000"/>
                    <a:gd name="connsiteY230" fmla="*/ 9984 h 10000"/>
                    <a:gd name="connsiteX231" fmla="*/ 8611 w 10000"/>
                    <a:gd name="connsiteY231" fmla="*/ 10000 h 10000"/>
                    <a:gd name="connsiteX232" fmla="*/ 8555 w 10000"/>
                    <a:gd name="connsiteY232" fmla="*/ 10000 h 10000"/>
                    <a:gd name="connsiteX0" fmla="*/ 8555 w 10000"/>
                    <a:gd name="connsiteY0" fmla="*/ 10000 h 10000"/>
                    <a:gd name="connsiteX1" fmla="*/ 8306 w 10000"/>
                    <a:gd name="connsiteY1" fmla="*/ 10000 h 10000"/>
                    <a:gd name="connsiteX2" fmla="*/ 8167 w 10000"/>
                    <a:gd name="connsiteY2" fmla="*/ 10000 h 10000"/>
                    <a:gd name="connsiteX3" fmla="*/ 8027 w 10000"/>
                    <a:gd name="connsiteY3" fmla="*/ 9940 h 10000"/>
                    <a:gd name="connsiteX4" fmla="*/ 7833 w 10000"/>
                    <a:gd name="connsiteY4" fmla="*/ 9940 h 10000"/>
                    <a:gd name="connsiteX5" fmla="*/ 7611 w 10000"/>
                    <a:gd name="connsiteY5" fmla="*/ 9940 h 10000"/>
                    <a:gd name="connsiteX6" fmla="*/ 7362 w 10000"/>
                    <a:gd name="connsiteY6" fmla="*/ 9880 h 10000"/>
                    <a:gd name="connsiteX7" fmla="*/ 7166 w 10000"/>
                    <a:gd name="connsiteY7" fmla="*/ 9842 h 10000"/>
                    <a:gd name="connsiteX8" fmla="*/ 6944 w 10000"/>
                    <a:gd name="connsiteY8" fmla="*/ 9842 h 10000"/>
                    <a:gd name="connsiteX9" fmla="*/ 6695 w 10000"/>
                    <a:gd name="connsiteY9" fmla="*/ 9842 h 10000"/>
                    <a:gd name="connsiteX10" fmla="*/ 6500 w 10000"/>
                    <a:gd name="connsiteY10" fmla="*/ 9800 h 10000"/>
                    <a:gd name="connsiteX11" fmla="*/ 6361 w 10000"/>
                    <a:gd name="connsiteY11" fmla="*/ 9758 h 10000"/>
                    <a:gd name="connsiteX12" fmla="*/ 6166 w 10000"/>
                    <a:gd name="connsiteY12" fmla="*/ 9758 h 10000"/>
                    <a:gd name="connsiteX13" fmla="*/ 6028 w 10000"/>
                    <a:gd name="connsiteY13" fmla="*/ 9741 h 10000"/>
                    <a:gd name="connsiteX14" fmla="*/ 5917 w 10000"/>
                    <a:gd name="connsiteY14" fmla="*/ 9694 h 10000"/>
                    <a:gd name="connsiteX15" fmla="*/ 5694 w 10000"/>
                    <a:gd name="connsiteY15" fmla="*/ 9694 h 10000"/>
                    <a:gd name="connsiteX16" fmla="*/ 5584 w 10000"/>
                    <a:gd name="connsiteY16" fmla="*/ 9741 h 10000"/>
                    <a:gd name="connsiteX17" fmla="*/ 5499 w 10000"/>
                    <a:gd name="connsiteY17" fmla="*/ 9659 h 10000"/>
                    <a:gd name="connsiteX18" fmla="*/ 5499 w 10000"/>
                    <a:gd name="connsiteY18" fmla="*/ 9595 h 10000"/>
                    <a:gd name="connsiteX19" fmla="*/ 5499 w 10000"/>
                    <a:gd name="connsiteY19" fmla="*/ 9452 h 10000"/>
                    <a:gd name="connsiteX20" fmla="*/ 5499 w 10000"/>
                    <a:gd name="connsiteY20" fmla="*/ 9452 h 10000"/>
                    <a:gd name="connsiteX21" fmla="*/ 5556 w 10000"/>
                    <a:gd name="connsiteY21" fmla="*/ 9373 h 10000"/>
                    <a:gd name="connsiteX22" fmla="*/ 5556 w 10000"/>
                    <a:gd name="connsiteY22" fmla="*/ 9373 h 10000"/>
                    <a:gd name="connsiteX23" fmla="*/ 5556 w 10000"/>
                    <a:gd name="connsiteY23" fmla="*/ 9256 h 10000"/>
                    <a:gd name="connsiteX24" fmla="*/ 5556 w 10000"/>
                    <a:gd name="connsiteY24" fmla="*/ 9113 h 10000"/>
                    <a:gd name="connsiteX25" fmla="*/ 5499 w 10000"/>
                    <a:gd name="connsiteY25" fmla="*/ 8976 h 10000"/>
                    <a:gd name="connsiteX26" fmla="*/ 5499 w 10000"/>
                    <a:gd name="connsiteY26" fmla="*/ 8889 h 10000"/>
                    <a:gd name="connsiteX27" fmla="*/ 5417 w 10000"/>
                    <a:gd name="connsiteY27" fmla="*/ 8789 h 10000"/>
                    <a:gd name="connsiteX28" fmla="*/ 5361 w 10000"/>
                    <a:gd name="connsiteY28" fmla="*/ 8688 h 10000"/>
                    <a:gd name="connsiteX29" fmla="*/ 5223 w 10000"/>
                    <a:gd name="connsiteY29" fmla="*/ 8591 h 10000"/>
                    <a:gd name="connsiteX30" fmla="*/ 5083 w 10000"/>
                    <a:gd name="connsiteY30" fmla="*/ 8447 h 10000"/>
                    <a:gd name="connsiteX31" fmla="*/ 4917 w 10000"/>
                    <a:gd name="connsiteY31" fmla="*/ 8345 h 10000"/>
                    <a:gd name="connsiteX32" fmla="*/ 4834 w 10000"/>
                    <a:gd name="connsiteY32" fmla="*/ 8166 h 10000"/>
                    <a:gd name="connsiteX33" fmla="*/ 4694 w 10000"/>
                    <a:gd name="connsiteY33" fmla="*/ 8027 h 10000"/>
                    <a:gd name="connsiteX34" fmla="*/ 4583 w 10000"/>
                    <a:gd name="connsiteY34" fmla="*/ 7964 h 10000"/>
                    <a:gd name="connsiteX35" fmla="*/ 4361 w 10000"/>
                    <a:gd name="connsiteY35" fmla="*/ 7921 h 10000"/>
                    <a:gd name="connsiteX36" fmla="*/ 4306 w 10000"/>
                    <a:gd name="connsiteY36" fmla="*/ 7863 h 10000"/>
                    <a:gd name="connsiteX37" fmla="*/ 4306 w 10000"/>
                    <a:gd name="connsiteY37" fmla="*/ 7761 h 10000"/>
                    <a:gd name="connsiteX38" fmla="*/ 4306 w 10000"/>
                    <a:gd name="connsiteY38" fmla="*/ 7683 h 10000"/>
                    <a:gd name="connsiteX39" fmla="*/ 4306 w 10000"/>
                    <a:gd name="connsiteY39" fmla="*/ 7623 h 10000"/>
                    <a:gd name="connsiteX40" fmla="*/ 4306 w 10000"/>
                    <a:gd name="connsiteY40" fmla="*/ 7623 h 10000"/>
                    <a:gd name="connsiteX41" fmla="*/ 4250 w 10000"/>
                    <a:gd name="connsiteY41" fmla="*/ 7542 h 10000"/>
                    <a:gd name="connsiteX42" fmla="*/ 4250 w 10000"/>
                    <a:gd name="connsiteY42" fmla="*/ 7519 h 10000"/>
                    <a:gd name="connsiteX43" fmla="*/ 4250 w 10000"/>
                    <a:gd name="connsiteY43" fmla="*/ 7519 h 10000"/>
                    <a:gd name="connsiteX44" fmla="*/ 4167 w 10000"/>
                    <a:gd name="connsiteY44" fmla="*/ 7478 h 10000"/>
                    <a:gd name="connsiteX45" fmla="*/ 4055 w 10000"/>
                    <a:gd name="connsiteY45" fmla="*/ 7436 h 10000"/>
                    <a:gd name="connsiteX46" fmla="*/ 3972 w 10000"/>
                    <a:gd name="connsiteY46" fmla="*/ 7478 h 10000"/>
                    <a:gd name="connsiteX47" fmla="*/ 3888 w 10000"/>
                    <a:gd name="connsiteY47" fmla="*/ 7519 h 10000"/>
                    <a:gd name="connsiteX48" fmla="*/ 3833 w 10000"/>
                    <a:gd name="connsiteY48" fmla="*/ 7436 h 10000"/>
                    <a:gd name="connsiteX49" fmla="*/ 3556 w 10000"/>
                    <a:gd name="connsiteY49" fmla="*/ 7278 h 10000"/>
                    <a:gd name="connsiteX50" fmla="*/ 3361 w 10000"/>
                    <a:gd name="connsiteY50" fmla="*/ 7158 h 10000"/>
                    <a:gd name="connsiteX51" fmla="*/ 3361 w 10000"/>
                    <a:gd name="connsiteY51" fmla="*/ 7095 h 10000"/>
                    <a:gd name="connsiteX52" fmla="*/ 3250 w 10000"/>
                    <a:gd name="connsiteY52" fmla="*/ 7033 h 10000"/>
                    <a:gd name="connsiteX53" fmla="*/ 3111 w 10000"/>
                    <a:gd name="connsiteY53" fmla="*/ 6917 h 10000"/>
                    <a:gd name="connsiteX54" fmla="*/ 2971 w 10000"/>
                    <a:gd name="connsiteY54" fmla="*/ 6798 h 10000"/>
                    <a:gd name="connsiteX55" fmla="*/ 2834 w 10000"/>
                    <a:gd name="connsiteY55" fmla="*/ 6753 h 10000"/>
                    <a:gd name="connsiteX56" fmla="*/ 2722 w 10000"/>
                    <a:gd name="connsiteY56" fmla="*/ 6753 h 10000"/>
                    <a:gd name="connsiteX57" fmla="*/ 2639 w 10000"/>
                    <a:gd name="connsiteY57" fmla="*/ 6753 h 10000"/>
                    <a:gd name="connsiteX58" fmla="*/ 2500 w 10000"/>
                    <a:gd name="connsiteY58" fmla="*/ 6671 h 10000"/>
                    <a:gd name="connsiteX59" fmla="*/ 2305 w 10000"/>
                    <a:gd name="connsiteY59" fmla="*/ 6530 h 10000"/>
                    <a:gd name="connsiteX60" fmla="*/ 2166 w 10000"/>
                    <a:gd name="connsiteY60" fmla="*/ 6472 h 10000"/>
                    <a:gd name="connsiteX61" fmla="*/ 1973 w 10000"/>
                    <a:gd name="connsiteY61" fmla="*/ 6428 h 10000"/>
                    <a:gd name="connsiteX62" fmla="*/ 1833 w 10000"/>
                    <a:gd name="connsiteY62" fmla="*/ 6373 h 10000"/>
                    <a:gd name="connsiteX63" fmla="*/ 1778 w 10000"/>
                    <a:gd name="connsiteY63" fmla="*/ 6292 h 10000"/>
                    <a:gd name="connsiteX64" fmla="*/ 1778 w 10000"/>
                    <a:gd name="connsiteY64" fmla="*/ 6187 h 10000"/>
                    <a:gd name="connsiteX65" fmla="*/ 1833 w 10000"/>
                    <a:gd name="connsiteY65" fmla="*/ 6166 h 10000"/>
                    <a:gd name="connsiteX66" fmla="*/ 1833 w 10000"/>
                    <a:gd name="connsiteY66" fmla="*/ 6047 h 10000"/>
                    <a:gd name="connsiteX67" fmla="*/ 1833 w 10000"/>
                    <a:gd name="connsiteY67" fmla="*/ 5949 h 10000"/>
                    <a:gd name="connsiteX68" fmla="*/ 1833 w 10000"/>
                    <a:gd name="connsiteY68" fmla="*/ 5887 h 10000"/>
                    <a:gd name="connsiteX69" fmla="*/ 1916 w 10000"/>
                    <a:gd name="connsiteY69" fmla="*/ 5786 h 10000"/>
                    <a:gd name="connsiteX70" fmla="*/ 1973 w 10000"/>
                    <a:gd name="connsiteY70" fmla="*/ 5704 h 10000"/>
                    <a:gd name="connsiteX71" fmla="*/ 1973 w 10000"/>
                    <a:gd name="connsiteY71" fmla="*/ 5647 h 10000"/>
                    <a:gd name="connsiteX72" fmla="*/ 1916 w 10000"/>
                    <a:gd name="connsiteY72" fmla="*/ 5565 h 10000"/>
                    <a:gd name="connsiteX73" fmla="*/ 1833 w 10000"/>
                    <a:gd name="connsiteY73" fmla="*/ 5459 h 10000"/>
                    <a:gd name="connsiteX74" fmla="*/ 1723 w 10000"/>
                    <a:gd name="connsiteY74" fmla="*/ 5425 h 10000"/>
                    <a:gd name="connsiteX75" fmla="*/ 1723 w 10000"/>
                    <a:gd name="connsiteY75" fmla="*/ 5362 h 10000"/>
                    <a:gd name="connsiteX76" fmla="*/ 1778 w 10000"/>
                    <a:gd name="connsiteY76" fmla="*/ 5264 h 10000"/>
                    <a:gd name="connsiteX77" fmla="*/ 1667 w 10000"/>
                    <a:gd name="connsiteY77" fmla="*/ 5118 h 10000"/>
                    <a:gd name="connsiteX78" fmla="*/ 1583 w 10000"/>
                    <a:gd name="connsiteY78" fmla="*/ 5019 h 10000"/>
                    <a:gd name="connsiteX79" fmla="*/ 1583 w 10000"/>
                    <a:gd name="connsiteY79" fmla="*/ 4919 h 10000"/>
                    <a:gd name="connsiteX80" fmla="*/ 1528 w 10000"/>
                    <a:gd name="connsiteY80" fmla="*/ 4816 h 10000"/>
                    <a:gd name="connsiteX81" fmla="*/ 1444 w 10000"/>
                    <a:gd name="connsiteY81" fmla="*/ 4738 h 10000"/>
                    <a:gd name="connsiteX82" fmla="*/ 1389 w 10000"/>
                    <a:gd name="connsiteY82" fmla="*/ 4597 h 10000"/>
                    <a:gd name="connsiteX83" fmla="*/ 1249 w 10000"/>
                    <a:gd name="connsiteY83" fmla="*/ 4432 h 10000"/>
                    <a:gd name="connsiteX84" fmla="*/ 1194 w 10000"/>
                    <a:gd name="connsiteY84" fmla="*/ 4355 h 10000"/>
                    <a:gd name="connsiteX85" fmla="*/ 1111 w 10000"/>
                    <a:gd name="connsiteY85" fmla="*/ 4210 h 10000"/>
                    <a:gd name="connsiteX86" fmla="*/ 1111 w 10000"/>
                    <a:gd name="connsiteY86" fmla="*/ 4152 h 10000"/>
                    <a:gd name="connsiteX87" fmla="*/ 1055 w 10000"/>
                    <a:gd name="connsiteY87" fmla="*/ 4075 h 10000"/>
                    <a:gd name="connsiteX88" fmla="*/ 1000 w 10000"/>
                    <a:gd name="connsiteY88" fmla="*/ 3967 h 10000"/>
                    <a:gd name="connsiteX89" fmla="*/ 972 w 10000"/>
                    <a:gd name="connsiteY89" fmla="*/ 3913 h 10000"/>
                    <a:gd name="connsiteX90" fmla="*/ 861 w 10000"/>
                    <a:gd name="connsiteY90" fmla="*/ 3813 h 10000"/>
                    <a:gd name="connsiteX91" fmla="*/ 861 w 10000"/>
                    <a:gd name="connsiteY91" fmla="*/ 3726 h 10000"/>
                    <a:gd name="connsiteX92" fmla="*/ 917 w 10000"/>
                    <a:gd name="connsiteY92" fmla="*/ 3632 h 10000"/>
                    <a:gd name="connsiteX93" fmla="*/ 972 w 10000"/>
                    <a:gd name="connsiteY93" fmla="*/ 3570 h 10000"/>
                    <a:gd name="connsiteX94" fmla="*/ 1000 w 10000"/>
                    <a:gd name="connsiteY94" fmla="*/ 3570 h 10000"/>
                    <a:gd name="connsiteX95" fmla="*/ 1055 w 10000"/>
                    <a:gd name="connsiteY95" fmla="*/ 3486 h 10000"/>
                    <a:gd name="connsiteX96" fmla="*/ 1167 w 10000"/>
                    <a:gd name="connsiteY96" fmla="*/ 3486 h 10000"/>
                    <a:gd name="connsiteX97" fmla="*/ 1167 w 10000"/>
                    <a:gd name="connsiteY97" fmla="*/ 3486 h 10000"/>
                    <a:gd name="connsiteX98" fmla="*/ 1194 w 10000"/>
                    <a:gd name="connsiteY98" fmla="*/ 3384 h 10000"/>
                    <a:gd name="connsiteX99" fmla="*/ 1194 w 10000"/>
                    <a:gd name="connsiteY99" fmla="*/ 3330 h 10000"/>
                    <a:gd name="connsiteX100" fmla="*/ 1249 w 10000"/>
                    <a:gd name="connsiteY100" fmla="*/ 3287 h 10000"/>
                    <a:gd name="connsiteX101" fmla="*/ 1194 w 10000"/>
                    <a:gd name="connsiteY101" fmla="*/ 3207 h 10000"/>
                    <a:gd name="connsiteX102" fmla="*/ 1194 w 10000"/>
                    <a:gd name="connsiteY102" fmla="*/ 3184 h 10000"/>
                    <a:gd name="connsiteX103" fmla="*/ 1167 w 10000"/>
                    <a:gd name="connsiteY103" fmla="*/ 3144 h 10000"/>
                    <a:gd name="connsiteX104" fmla="*/ 1167 w 10000"/>
                    <a:gd name="connsiteY104" fmla="*/ 3087 h 10000"/>
                    <a:gd name="connsiteX105" fmla="*/ 1000 w 10000"/>
                    <a:gd name="connsiteY105" fmla="*/ 3003 h 10000"/>
                    <a:gd name="connsiteX106" fmla="*/ 861 w 10000"/>
                    <a:gd name="connsiteY106" fmla="*/ 2959 h 10000"/>
                    <a:gd name="connsiteX107" fmla="*/ 833 w 10000"/>
                    <a:gd name="connsiteY107" fmla="*/ 2901 h 10000"/>
                    <a:gd name="connsiteX108" fmla="*/ 777 w 10000"/>
                    <a:gd name="connsiteY108" fmla="*/ 2842 h 10000"/>
                    <a:gd name="connsiteX109" fmla="*/ 722 w 10000"/>
                    <a:gd name="connsiteY109" fmla="*/ 2763 h 10000"/>
                    <a:gd name="connsiteX110" fmla="*/ 722 w 10000"/>
                    <a:gd name="connsiteY110" fmla="*/ 2519 h 10000"/>
                    <a:gd name="connsiteX111" fmla="*/ 722 w 10000"/>
                    <a:gd name="connsiteY111" fmla="*/ 2415 h 10000"/>
                    <a:gd name="connsiteX112" fmla="*/ 777 w 10000"/>
                    <a:gd name="connsiteY112" fmla="*/ 2317 h 10000"/>
                    <a:gd name="connsiteX113" fmla="*/ 777 w 10000"/>
                    <a:gd name="connsiteY113" fmla="*/ 2219 h 10000"/>
                    <a:gd name="connsiteX114" fmla="*/ 777 w 10000"/>
                    <a:gd name="connsiteY114" fmla="*/ 2093 h 10000"/>
                    <a:gd name="connsiteX115" fmla="*/ 777 w 10000"/>
                    <a:gd name="connsiteY115" fmla="*/ 2038 h 10000"/>
                    <a:gd name="connsiteX116" fmla="*/ 833 w 10000"/>
                    <a:gd name="connsiteY116" fmla="*/ 1975 h 10000"/>
                    <a:gd name="connsiteX117" fmla="*/ 917 w 10000"/>
                    <a:gd name="connsiteY117" fmla="*/ 2038 h 10000"/>
                    <a:gd name="connsiteX118" fmla="*/ 972 w 10000"/>
                    <a:gd name="connsiteY118" fmla="*/ 2093 h 10000"/>
                    <a:gd name="connsiteX119" fmla="*/ 972 w 10000"/>
                    <a:gd name="connsiteY119" fmla="*/ 2177 h 10000"/>
                    <a:gd name="connsiteX120" fmla="*/ 1000 w 10000"/>
                    <a:gd name="connsiteY120" fmla="*/ 2219 h 10000"/>
                    <a:gd name="connsiteX121" fmla="*/ 1111 w 10000"/>
                    <a:gd name="connsiteY121" fmla="*/ 2277 h 10000"/>
                    <a:gd name="connsiteX122" fmla="*/ 1111 w 10000"/>
                    <a:gd name="connsiteY122" fmla="*/ 2339 h 10000"/>
                    <a:gd name="connsiteX123" fmla="*/ 1167 w 10000"/>
                    <a:gd name="connsiteY123" fmla="*/ 2377 h 10000"/>
                    <a:gd name="connsiteX124" fmla="*/ 1194 w 10000"/>
                    <a:gd name="connsiteY124" fmla="*/ 2317 h 10000"/>
                    <a:gd name="connsiteX125" fmla="*/ 1167 w 10000"/>
                    <a:gd name="connsiteY125" fmla="*/ 2240 h 10000"/>
                    <a:gd name="connsiteX126" fmla="*/ 1167 w 10000"/>
                    <a:gd name="connsiteY126" fmla="*/ 2136 h 10000"/>
                    <a:gd name="connsiteX127" fmla="*/ 1167 w 10000"/>
                    <a:gd name="connsiteY127" fmla="*/ 2074 h 10000"/>
                    <a:gd name="connsiteX128" fmla="*/ 1167 w 10000"/>
                    <a:gd name="connsiteY128" fmla="*/ 1994 h 10000"/>
                    <a:gd name="connsiteX129" fmla="*/ 1194 w 10000"/>
                    <a:gd name="connsiteY129" fmla="*/ 1934 h 10000"/>
                    <a:gd name="connsiteX130" fmla="*/ 1305 w 10000"/>
                    <a:gd name="connsiteY130" fmla="*/ 1851 h 10000"/>
                    <a:gd name="connsiteX131" fmla="*/ 1444 w 10000"/>
                    <a:gd name="connsiteY131" fmla="*/ 1792 h 10000"/>
                    <a:gd name="connsiteX132" fmla="*/ 1499 w 10000"/>
                    <a:gd name="connsiteY132" fmla="*/ 1736 h 10000"/>
                    <a:gd name="connsiteX133" fmla="*/ 1444 w 10000"/>
                    <a:gd name="connsiteY133" fmla="*/ 1612 h 10000"/>
                    <a:gd name="connsiteX134" fmla="*/ 1305 w 10000"/>
                    <a:gd name="connsiteY134" fmla="*/ 1550 h 10000"/>
                    <a:gd name="connsiteX135" fmla="*/ 1167 w 10000"/>
                    <a:gd name="connsiteY135" fmla="*/ 1550 h 10000"/>
                    <a:gd name="connsiteX136" fmla="*/ 1111 w 10000"/>
                    <a:gd name="connsiteY136" fmla="*/ 1512 h 10000"/>
                    <a:gd name="connsiteX137" fmla="*/ 1055 w 10000"/>
                    <a:gd name="connsiteY137" fmla="*/ 1512 h 10000"/>
                    <a:gd name="connsiteX138" fmla="*/ 972 w 10000"/>
                    <a:gd name="connsiteY138" fmla="*/ 1592 h 10000"/>
                    <a:gd name="connsiteX139" fmla="*/ 972 w 10000"/>
                    <a:gd name="connsiteY139" fmla="*/ 1650 h 10000"/>
                    <a:gd name="connsiteX140" fmla="*/ 917 w 10000"/>
                    <a:gd name="connsiteY140" fmla="*/ 1694 h 10000"/>
                    <a:gd name="connsiteX141" fmla="*/ 917 w 10000"/>
                    <a:gd name="connsiteY141" fmla="*/ 1754 h 10000"/>
                    <a:gd name="connsiteX142" fmla="*/ 917 w 10000"/>
                    <a:gd name="connsiteY142" fmla="*/ 1754 h 10000"/>
                    <a:gd name="connsiteX143" fmla="*/ 917 w 10000"/>
                    <a:gd name="connsiteY143" fmla="*/ 1792 h 10000"/>
                    <a:gd name="connsiteX144" fmla="*/ 861 w 10000"/>
                    <a:gd name="connsiteY144" fmla="*/ 1834 h 10000"/>
                    <a:gd name="connsiteX145" fmla="*/ 861 w 10000"/>
                    <a:gd name="connsiteY145" fmla="*/ 1834 h 10000"/>
                    <a:gd name="connsiteX146" fmla="*/ 833 w 10000"/>
                    <a:gd name="connsiteY146" fmla="*/ 1792 h 10000"/>
                    <a:gd name="connsiteX147" fmla="*/ 777 w 10000"/>
                    <a:gd name="connsiteY147" fmla="*/ 1792 h 10000"/>
                    <a:gd name="connsiteX148" fmla="*/ 667 w 10000"/>
                    <a:gd name="connsiteY148" fmla="*/ 1694 h 10000"/>
                    <a:gd name="connsiteX149" fmla="*/ 527 w 10000"/>
                    <a:gd name="connsiteY149" fmla="*/ 1650 h 10000"/>
                    <a:gd name="connsiteX150" fmla="*/ 500 w 10000"/>
                    <a:gd name="connsiteY150" fmla="*/ 1592 h 10000"/>
                    <a:gd name="connsiteX151" fmla="*/ 444 w 10000"/>
                    <a:gd name="connsiteY151" fmla="*/ 1512 h 10000"/>
                    <a:gd name="connsiteX152" fmla="*/ 388 w 10000"/>
                    <a:gd name="connsiteY152" fmla="*/ 1453 h 10000"/>
                    <a:gd name="connsiteX153" fmla="*/ 388 w 10000"/>
                    <a:gd name="connsiteY153" fmla="*/ 1353 h 10000"/>
                    <a:gd name="connsiteX154" fmla="*/ 500 w 10000"/>
                    <a:gd name="connsiteY154" fmla="*/ 1271 h 10000"/>
                    <a:gd name="connsiteX155" fmla="*/ 306 w 10000"/>
                    <a:gd name="connsiteY155" fmla="*/ 866 h 10000"/>
                    <a:gd name="connsiteX156" fmla="*/ 251 w 10000"/>
                    <a:gd name="connsiteY156" fmla="*/ 825 h 10000"/>
                    <a:gd name="connsiteX157" fmla="*/ 251 w 10000"/>
                    <a:gd name="connsiteY157" fmla="*/ 722 h 10000"/>
                    <a:gd name="connsiteX158" fmla="*/ 194 w 10000"/>
                    <a:gd name="connsiteY158" fmla="*/ 682 h 10000"/>
                    <a:gd name="connsiteX159" fmla="*/ 111 w 10000"/>
                    <a:gd name="connsiteY159" fmla="*/ 542 h 10000"/>
                    <a:gd name="connsiteX160" fmla="*/ 111 w 10000"/>
                    <a:gd name="connsiteY160" fmla="*/ 502 h 10000"/>
                    <a:gd name="connsiteX161" fmla="*/ 0 w 10000"/>
                    <a:gd name="connsiteY161" fmla="*/ 364 h 10000"/>
                    <a:gd name="connsiteX162" fmla="*/ 55 w 10000"/>
                    <a:gd name="connsiteY162" fmla="*/ 162 h 10000"/>
                    <a:gd name="connsiteX163" fmla="*/ 55 w 10000"/>
                    <a:gd name="connsiteY163" fmla="*/ 60 h 10000"/>
                    <a:gd name="connsiteX164" fmla="*/ 111 w 10000"/>
                    <a:gd name="connsiteY164" fmla="*/ 0 h 10000"/>
                    <a:gd name="connsiteX165" fmla="*/ 6777 w 10000"/>
                    <a:gd name="connsiteY165" fmla="*/ 3967 h 10000"/>
                    <a:gd name="connsiteX166" fmla="*/ 7166 w 10000"/>
                    <a:gd name="connsiteY166" fmla="*/ 4495 h 10000"/>
                    <a:gd name="connsiteX167" fmla="*/ 7500 w 10000"/>
                    <a:gd name="connsiteY167" fmla="*/ 4881 h 10000"/>
                    <a:gd name="connsiteX168" fmla="*/ 7833 w 10000"/>
                    <a:gd name="connsiteY168" fmla="*/ 5264 h 10000"/>
                    <a:gd name="connsiteX169" fmla="*/ 8694 w 10000"/>
                    <a:gd name="connsiteY169" fmla="*/ 6233 h 10000"/>
                    <a:gd name="connsiteX170" fmla="*/ 8944 w 10000"/>
                    <a:gd name="connsiteY170" fmla="*/ 6530 h 10000"/>
                    <a:gd name="connsiteX171" fmla="*/ 9167 w 10000"/>
                    <a:gd name="connsiteY171" fmla="*/ 6798 h 10000"/>
                    <a:gd name="connsiteX172" fmla="*/ 9333 w 10000"/>
                    <a:gd name="connsiteY172" fmla="*/ 6955 h 10000"/>
                    <a:gd name="connsiteX173" fmla="*/ 9473 w 10000"/>
                    <a:gd name="connsiteY173" fmla="*/ 7095 h 10000"/>
                    <a:gd name="connsiteX174" fmla="*/ 9500 w 10000"/>
                    <a:gd name="connsiteY174" fmla="*/ 7196 h 10000"/>
                    <a:gd name="connsiteX175" fmla="*/ 9556 w 10000"/>
                    <a:gd name="connsiteY175" fmla="*/ 7278 h 10000"/>
                    <a:gd name="connsiteX176" fmla="*/ 9556 w 10000"/>
                    <a:gd name="connsiteY176" fmla="*/ 7399 h 10000"/>
                    <a:gd name="connsiteX177" fmla="*/ 9666 w 10000"/>
                    <a:gd name="connsiteY177" fmla="*/ 7623 h 10000"/>
                    <a:gd name="connsiteX178" fmla="*/ 9694 w 10000"/>
                    <a:gd name="connsiteY178" fmla="*/ 7721 h 10000"/>
                    <a:gd name="connsiteX179" fmla="*/ 9750 w 10000"/>
                    <a:gd name="connsiteY179" fmla="*/ 7781 h 10000"/>
                    <a:gd name="connsiteX180" fmla="*/ 9834 w 10000"/>
                    <a:gd name="connsiteY180" fmla="*/ 7903 h 10000"/>
                    <a:gd name="connsiteX181" fmla="*/ 9945 w 10000"/>
                    <a:gd name="connsiteY181" fmla="*/ 7964 h 10000"/>
                    <a:gd name="connsiteX182" fmla="*/ 10000 w 10000"/>
                    <a:gd name="connsiteY182" fmla="*/ 8064 h 10000"/>
                    <a:gd name="connsiteX183" fmla="*/ 10000 w 10000"/>
                    <a:gd name="connsiteY183" fmla="*/ 8142 h 10000"/>
                    <a:gd name="connsiteX184" fmla="*/ 10000 w 10000"/>
                    <a:gd name="connsiteY184" fmla="*/ 8207 h 10000"/>
                    <a:gd name="connsiteX185" fmla="*/ 9945 w 10000"/>
                    <a:gd name="connsiteY185" fmla="*/ 8247 h 10000"/>
                    <a:gd name="connsiteX186" fmla="*/ 9834 w 10000"/>
                    <a:gd name="connsiteY186" fmla="*/ 8264 h 10000"/>
                    <a:gd name="connsiteX187" fmla="*/ 9750 w 10000"/>
                    <a:gd name="connsiteY187" fmla="*/ 8307 h 10000"/>
                    <a:gd name="connsiteX188" fmla="*/ 9666 w 10000"/>
                    <a:gd name="connsiteY188" fmla="*/ 8345 h 10000"/>
                    <a:gd name="connsiteX189" fmla="*/ 9556 w 10000"/>
                    <a:gd name="connsiteY189" fmla="*/ 8406 h 10000"/>
                    <a:gd name="connsiteX190" fmla="*/ 9500 w 10000"/>
                    <a:gd name="connsiteY190" fmla="*/ 8488 h 10000"/>
                    <a:gd name="connsiteX191" fmla="*/ 9416 w 10000"/>
                    <a:gd name="connsiteY191" fmla="*/ 8488 h 10000"/>
                    <a:gd name="connsiteX192" fmla="*/ 9360 w 10000"/>
                    <a:gd name="connsiteY192" fmla="*/ 8548 h 10000"/>
                    <a:gd name="connsiteX193" fmla="*/ 9360 w 10000"/>
                    <a:gd name="connsiteY193" fmla="*/ 8629 h 10000"/>
                    <a:gd name="connsiteX194" fmla="*/ 9360 w 10000"/>
                    <a:gd name="connsiteY194" fmla="*/ 8731 h 10000"/>
                    <a:gd name="connsiteX195" fmla="*/ 9360 w 10000"/>
                    <a:gd name="connsiteY195" fmla="*/ 8789 h 10000"/>
                    <a:gd name="connsiteX196" fmla="*/ 9278 w 10000"/>
                    <a:gd name="connsiteY196" fmla="*/ 8870 h 10000"/>
                    <a:gd name="connsiteX197" fmla="*/ 9278 w 10000"/>
                    <a:gd name="connsiteY197" fmla="*/ 8933 h 10000"/>
                    <a:gd name="connsiteX198" fmla="*/ 9278 w 10000"/>
                    <a:gd name="connsiteY198" fmla="*/ 8976 h 10000"/>
                    <a:gd name="connsiteX199" fmla="*/ 9223 w 10000"/>
                    <a:gd name="connsiteY199" fmla="*/ 9013 h 10000"/>
                    <a:gd name="connsiteX200" fmla="*/ 9167 w 10000"/>
                    <a:gd name="connsiteY200" fmla="*/ 9031 h 10000"/>
                    <a:gd name="connsiteX201" fmla="*/ 9139 w 10000"/>
                    <a:gd name="connsiteY201" fmla="*/ 9070 h 10000"/>
                    <a:gd name="connsiteX202" fmla="*/ 9083 w 10000"/>
                    <a:gd name="connsiteY202" fmla="*/ 9113 h 10000"/>
                    <a:gd name="connsiteX203" fmla="*/ 9028 w 10000"/>
                    <a:gd name="connsiteY203" fmla="*/ 9133 h 10000"/>
                    <a:gd name="connsiteX204" fmla="*/ 8944 w 10000"/>
                    <a:gd name="connsiteY204" fmla="*/ 9174 h 10000"/>
                    <a:gd name="connsiteX205" fmla="*/ 8889 w 10000"/>
                    <a:gd name="connsiteY205" fmla="*/ 9216 h 10000"/>
                    <a:gd name="connsiteX206" fmla="*/ 8889 w 10000"/>
                    <a:gd name="connsiteY206" fmla="*/ 9256 h 10000"/>
                    <a:gd name="connsiteX207" fmla="*/ 8889 w 10000"/>
                    <a:gd name="connsiteY207" fmla="*/ 9276 h 10000"/>
                    <a:gd name="connsiteX208" fmla="*/ 8889 w 10000"/>
                    <a:gd name="connsiteY208" fmla="*/ 9315 h 10000"/>
                    <a:gd name="connsiteX209" fmla="*/ 8944 w 10000"/>
                    <a:gd name="connsiteY209" fmla="*/ 9354 h 10000"/>
                    <a:gd name="connsiteX210" fmla="*/ 8889 w 10000"/>
                    <a:gd name="connsiteY210" fmla="*/ 9417 h 10000"/>
                    <a:gd name="connsiteX211" fmla="*/ 8834 w 10000"/>
                    <a:gd name="connsiteY211" fmla="*/ 9494 h 10000"/>
                    <a:gd name="connsiteX212" fmla="*/ 8834 w 10000"/>
                    <a:gd name="connsiteY212" fmla="*/ 9519 h 10000"/>
                    <a:gd name="connsiteX213" fmla="*/ 8944 w 10000"/>
                    <a:gd name="connsiteY213" fmla="*/ 9557 h 10000"/>
                    <a:gd name="connsiteX214" fmla="*/ 8972 w 10000"/>
                    <a:gd name="connsiteY214" fmla="*/ 9637 h 10000"/>
                    <a:gd name="connsiteX215" fmla="*/ 9028 w 10000"/>
                    <a:gd name="connsiteY215" fmla="*/ 9659 h 10000"/>
                    <a:gd name="connsiteX216" fmla="*/ 9139 w 10000"/>
                    <a:gd name="connsiteY216" fmla="*/ 9694 h 10000"/>
                    <a:gd name="connsiteX217" fmla="*/ 9139 w 10000"/>
                    <a:gd name="connsiteY217" fmla="*/ 9741 h 10000"/>
                    <a:gd name="connsiteX218" fmla="*/ 9139 w 10000"/>
                    <a:gd name="connsiteY218" fmla="*/ 9758 h 10000"/>
                    <a:gd name="connsiteX219" fmla="*/ 9139 w 10000"/>
                    <a:gd name="connsiteY219" fmla="*/ 9800 h 10000"/>
                    <a:gd name="connsiteX220" fmla="*/ 9083 w 10000"/>
                    <a:gd name="connsiteY220" fmla="*/ 9880 h 10000"/>
                    <a:gd name="connsiteX221" fmla="*/ 9028 w 10000"/>
                    <a:gd name="connsiteY221" fmla="*/ 9899 h 10000"/>
                    <a:gd name="connsiteX222" fmla="*/ 8972 w 10000"/>
                    <a:gd name="connsiteY222" fmla="*/ 9940 h 10000"/>
                    <a:gd name="connsiteX223" fmla="*/ 8944 w 10000"/>
                    <a:gd name="connsiteY223" fmla="*/ 9984 h 10000"/>
                    <a:gd name="connsiteX224" fmla="*/ 8889 w 10000"/>
                    <a:gd name="connsiteY224" fmla="*/ 9984 h 10000"/>
                    <a:gd name="connsiteX225" fmla="*/ 8834 w 10000"/>
                    <a:gd name="connsiteY225" fmla="*/ 9940 h 10000"/>
                    <a:gd name="connsiteX226" fmla="*/ 8805 w 10000"/>
                    <a:gd name="connsiteY226" fmla="*/ 9940 h 10000"/>
                    <a:gd name="connsiteX227" fmla="*/ 8694 w 10000"/>
                    <a:gd name="connsiteY227" fmla="*/ 9940 h 10000"/>
                    <a:gd name="connsiteX228" fmla="*/ 8694 w 10000"/>
                    <a:gd name="connsiteY228" fmla="*/ 9984 h 10000"/>
                    <a:gd name="connsiteX229" fmla="*/ 8639 w 10000"/>
                    <a:gd name="connsiteY229" fmla="*/ 9984 h 10000"/>
                    <a:gd name="connsiteX230" fmla="*/ 8611 w 10000"/>
                    <a:gd name="connsiteY230" fmla="*/ 10000 h 10000"/>
                    <a:gd name="connsiteX231" fmla="*/ 8555 w 10000"/>
                    <a:gd name="connsiteY231" fmla="*/ 10000 h 10000"/>
                    <a:gd name="connsiteX0" fmla="*/ 8555 w 10000"/>
                    <a:gd name="connsiteY0" fmla="*/ 10000 h 10000"/>
                    <a:gd name="connsiteX1" fmla="*/ 8306 w 10000"/>
                    <a:gd name="connsiteY1" fmla="*/ 10000 h 10000"/>
                    <a:gd name="connsiteX2" fmla="*/ 8167 w 10000"/>
                    <a:gd name="connsiteY2" fmla="*/ 10000 h 10000"/>
                    <a:gd name="connsiteX3" fmla="*/ 8027 w 10000"/>
                    <a:gd name="connsiteY3" fmla="*/ 9940 h 10000"/>
                    <a:gd name="connsiteX4" fmla="*/ 7833 w 10000"/>
                    <a:gd name="connsiteY4" fmla="*/ 9940 h 10000"/>
                    <a:gd name="connsiteX5" fmla="*/ 7611 w 10000"/>
                    <a:gd name="connsiteY5" fmla="*/ 9940 h 10000"/>
                    <a:gd name="connsiteX6" fmla="*/ 7362 w 10000"/>
                    <a:gd name="connsiteY6" fmla="*/ 9880 h 10000"/>
                    <a:gd name="connsiteX7" fmla="*/ 7166 w 10000"/>
                    <a:gd name="connsiteY7" fmla="*/ 9842 h 10000"/>
                    <a:gd name="connsiteX8" fmla="*/ 6944 w 10000"/>
                    <a:gd name="connsiteY8" fmla="*/ 9842 h 10000"/>
                    <a:gd name="connsiteX9" fmla="*/ 6695 w 10000"/>
                    <a:gd name="connsiteY9" fmla="*/ 9842 h 10000"/>
                    <a:gd name="connsiteX10" fmla="*/ 6500 w 10000"/>
                    <a:gd name="connsiteY10" fmla="*/ 9800 h 10000"/>
                    <a:gd name="connsiteX11" fmla="*/ 6361 w 10000"/>
                    <a:gd name="connsiteY11" fmla="*/ 9758 h 10000"/>
                    <a:gd name="connsiteX12" fmla="*/ 6166 w 10000"/>
                    <a:gd name="connsiteY12" fmla="*/ 9758 h 10000"/>
                    <a:gd name="connsiteX13" fmla="*/ 6028 w 10000"/>
                    <a:gd name="connsiteY13" fmla="*/ 9741 h 10000"/>
                    <a:gd name="connsiteX14" fmla="*/ 5917 w 10000"/>
                    <a:gd name="connsiteY14" fmla="*/ 9694 h 10000"/>
                    <a:gd name="connsiteX15" fmla="*/ 5694 w 10000"/>
                    <a:gd name="connsiteY15" fmla="*/ 9694 h 10000"/>
                    <a:gd name="connsiteX16" fmla="*/ 5584 w 10000"/>
                    <a:gd name="connsiteY16" fmla="*/ 9741 h 10000"/>
                    <a:gd name="connsiteX17" fmla="*/ 5499 w 10000"/>
                    <a:gd name="connsiteY17" fmla="*/ 9659 h 10000"/>
                    <a:gd name="connsiteX18" fmla="*/ 5499 w 10000"/>
                    <a:gd name="connsiteY18" fmla="*/ 9595 h 10000"/>
                    <a:gd name="connsiteX19" fmla="*/ 5499 w 10000"/>
                    <a:gd name="connsiteY19" fmla="*/ 9452 h 10000"/>
                    <a:gd name="connsiteX20" fmla="*/ 5499 w 10000"/>
                    <a:gd name="connsiteY20" fmla="*/ 9452 h 10000"/>
                    <a:gd name="connsiteX21" fmla="*/ 5556 w 10000"/>
                    <a:gd name="connsiteY21" fmla="*/ 9373 h 10000"/>
                    <a:gd name="connsiteX22" fmla="*/ 5556 w 10000"/>
                    <a:gd name="connsiteY22" fmla="*/ 9373 h 10000"/>
                    <a:gd name="connsiteX23" fmla="*/ 5556 w 10000"/>
                    <a:gd name="connsiteY23" fmla="*/ 9256 h 10000"/>
                    <a:gd name="connsiteX24" fmla="*/ 5556 w 10000"/>
                    <a:gd name="connsiteY24" fmla="*/ 9113 h 10000"/>
                    <a:gd name="connsiteX25" fmla="*/ 5499 w 10000"/>
                    <a:gd name="connsiteY25" fmla="*/ 8976 h 10000"/>
                    <a:gd name="connsiteX26" fmla="*/ 5499 w 10000"/>
                    <a:gd name="connsiteY26" fmla="*/ 8889 h 10000"/>
                    <a:gd name="connsiteX27" fmla="*/ 5417 w 10000"/>
                    <a:gd name="connsiteY27" fmla="*/ 8789 h 10000"/>
                    <a:gd name="connsiteX28" fmla="*/ 5361 w 10000"/>
                    <a:gd name="connsiteY28" fmla="*/ 8688 h 10000"/>
                    <a:gd name="connsiteX29" fmla="*/ 5223 w 10000"/>
                    <a:gd name="connsiteY29" fmla="*/ 8591 h 10000"/>
                    <a:gd name="connsiteX30" fmla="*/ 5083 w 10000"/>
                    <a:gd name="connsiteY30" fmla="*/ 8447 h 10000"/>
                    <a:gd name="connsiteX31" fmla="*/ 4917 w 10000"/>
                    <a:gd name="connsiteY31" fmla="*/ 8345 h 10000"/>
                    <a:gd name="connsiteX32" fmla="*/ 4834 w 10000"/>
                    <a:gd name="connsiteY32" fmla="*/ 8166 h 10000"/>
                    <a:gd name="connsiteX33" fmla="*/ 4694 w 10000"/>
                    <a:gd name="connsiteY33" fmla="*/ 8027 h 10000"/>
                    <a:gd name="connsiteX34" fmla="*/ 4583 w 10000"/>
                    <a:gd name="connsiteY34" fmla="*/ 7964 h 10000"/>
                    <a:gd name="connsiteX35" fmla="*/ 4361 w 10000"/>
                    <a:gd name="connsiteY35" fmla="*/ 7921 h 10000"/>
                    <a:gd name="connsiteX36" fmla="*/ 4306 w 10000"/>
                    <a:gd name="connsiteY36" fmla="*/ 7863 h 10000"/>
                    <a:gd name="connsiteX37" fmla="*/ 4306 w 10000"/>
                    <a:gd name="connsiteY37" fmla="*/ 7761 h 10000"/>
                    <a:gd name="connsiteX38" fmla="*/ 4306 w 10000"/>
                    <a:gd name="connsiteY38" fmla="*/ 7683 h 10000"/>
                    <a:gd name="connsiteX39" fmla="*/ 4306 w 10000"/>
                    <a:gd name="connsiteY39" fmla="*/ 7623 h 10000"/>
                    <a:gd name="connsiteX40" fmla="*/ 4306 w 10000"/>
                    <a:gd name="connsiteY40" fmla="*/ 7623 h 10000"/>
                    <a:gd name="connsiteX41" fmla="*/ 4250 w 10000"/>
                    <a:gd name="connsiteY41" fmla="*/ 7542 h 10000"/>
                    <a:gd name="connsiteX42" fmla="*/ 4250 w 10000"/>
                    <a:gd name="connsiteY42" fmla="*/ 7519 h 10000"/>
                    <a:gd name="connsiteX43" fmla="*/ 4250 w 10000"/>
                    <a:gd name="connsiteY43" fmla="*/ 7519 h 10000"/>
                    <a:gd name="connsiteX44" fmla="*/ 4167 w 10000"/>
                    <a:gd name="connsiteY44" fmla="*/ 7478 h 10000"/>
                    <a:gd name="connsiteX45" fmla="*/ 4055 w 10000"/>
                    <a:gd name="connsiteY45" fmla="*/ 7436 h 10000"/>
                    <a:gd name="connsiteX46" fmla="*/ 3972 w 10000"/>
                    <a:gd name="connsiteY46" fmla="*/ 7478 h 10000"/>
                    <a:gd name="connsiteX47" fmla="*/ 3888 w 10000"/>
                    <a:gd name="connsiteY47" fmla="*/ 7519 h 10000"/>
                    <a:gd name="connsiteX48" fmla="*/ 3833 w 10000"/>
                    <a:gd name="connsiteY48" fmla="*/ 7436 h 10000"/>
                    <a:gd name="connsiteX49" fmla="*/ 3556 w 10000"/>
                    <a:gd name="connsiteY49" fmla="*/ 7278 h 10000"/>
                    <a:gd name="connsiteX50" fmla="*/ 3361 w 10000"/>
                    <a:gd name="connsiteY50" fmla="*/ 7158 h 10000"/>
                    <a:gd name="connsiteX51" fmla="*/ 3361 w 10000"/>
                    <a:gd name="connsiteY51" fmla="*/ 7095 h 10000"/>
                    <a:gd name="connsiteX52" fmla="*/ 3250 w 10000"/>
                    <a:gd name="connsiteY52" fmla="*/ 7033 h 10000"/>
                    <a:gd name="connsiteX53" fmla="*/ 3111 w 10000"/>
                    <a:gd name="connsiteY53" fmla="*/ 6917 h 10000"/>
                    <a:gd name="connsiteX54" fmla="*/ 2971 w 10000"/>
                    <a:gd name="connsiteY54" fmla="*/ 6798 h 10000"/>
                    <a:gd name="connsiteX55" fmla="*/ 2834 w 10000"/>
                    <a:gd name="connsiteY55" fmla="*/ 6753 h 10000"/>
                    <a:gd name="connsiteX56" fmla="*/ 2722 w 10000"/>
                    <a:gd name="connsiteY56" fmla="*/ 6753 h 10000"/>
                    <a:gd name="connsiteX57" fmla="*/ 2639 w 10000"/>
                    <a:gd name="connsiteY57" fmla="*/ 6753 h 10000"/>
                    <a:gd name="connsiteX58" fmla="*/ 2500 w 10000"/>
                    <a:gd name="connsiteY58" fmla="*/ 6671 h 10000"/>
                    <a:gd name="connsiteX59" fmla="*/ 2305 w 10000"/>
                    <a:gd name="connsiteY59" fmla="*/ 6530 h 10000"/>
                    <a:gd name="connsiteX60" fmla="*/ 2166 w 10000"/>
                    <a:gd name="connsiteY60" fmla="*/ 6472 h 10000"/>
                    <a:gd name="connsiteX61" fmla="*/ 1973 w 10000"/>
                    <a:gd name="connsiteY61" fmla="*/ 6428 h 10000"/>
                    <a:gd name="connsiteX62" fmla="*/ 1833 w 10000"/>
                    <a:gd name="connsiteY62" fmla="*/ 6373 h 10000"/>
                    <a:gd name="connsiteX63" fmla="*/ 1778 w 10000"/>
                    <a:gd name="connsiteY63" fmla="*/ 6292 h 10000"/>
                    <a:gd name="connsiteX64" fmla="*/ 1778 w 10000"/>
                    <a:gd name="connsiteY64" fmla="*/ 6187 h 10000"/>
                    <a:gd name="connsiteX65" fmla="*/ 1833 w 10000"/>
                    <a:gd name="connsiteY65" fmla="*/ 6166 h 10000"/>
                    <a:gd name="connsiteX66" fmla="*/ 1833 w 10000"/>
                    <a:gd name="connsiteY66" fmla="*/ 6047 h 10000"/>
                    <a:gd name="connsiteX67" fmla="*/ 1833 w 10000"/>
                    <a:gd name="connsiteY67" fmla="*/ 5949 h 10000"/>
                    <a:gd name="connsiteX68" fmla="*/ 1833 w 10000"/>
                    <a:gd name="connsiteY68" fmla="*/ 5887 h 10000"/>
                    <a:gd name="connsiteX69" fmla="*/ 1916 w 10000"/>
                    <a:gd name="connsiteY69" fmla="*/ 5786 h 10000"/>
                    <a:gd name="connsiteX70" fmla="*/ 1973 w 10000"/>
                    <a:gd name="connsiteY70" fmla="*/ 5704 h 10000"/>
                    <a:gd name="connsiteX71" fmla="*/ 1973 w 10000"/>
                    <a:gd name="connsiteY71" fmla="*/ 5647 h 10000"/>
                    <a:gd name="connsiteX72" fmla="*/ 1916 w 10000"/>
                    <a:gd name="connsiteY72" fmla="*/ 5565 h 10000"/>
                    <a:gd name="connsiteX73" fmla="*/ 1833 w 10000"/>
                    <a:gd name="connsiteY73" fmla="*/ 5459 h 10000"/>
                    <a:gd name="connsiteX74" fmla="*/ 1723 w 10000"/>
                    <a:gd name="connsiteY74" fmla="*/ 5425 h 10000"/>
                    <a:gd name="connsiteX75" fmla="*/ 1723 w 10000"/>
                    <a:gd name="connsiteY75" fmla="*/ 5362 h 10000"/>
                    <a:gd name="connsiteX76" fmla="*/ 1778 w 10000"/>
                    <a:gd name="connsiteY76" fmla="*/ 5264 h 10000"/>
                    <a:gd name="connsiteX77" fmla="*/ 1667 w 10000"/>
                    <a:gd name="connsiteY77" fmla="*/ 5118 h 10000"/>
                    <a:gd name="connsiteX78" fmla="*/ 1583 w 10000"/>
                    <a:gd name="connsiteY78" fmla="*/ 5019 h 10000"/>
                    <a:gd name="connsiteX79" fmla="*/ 1583 w 10000"/>
                    <a:gd name="connsiteY79" fmla="*/ 4919 h 10000"/>
                    <a:gd name="connsiteX80" fmla="*/ 1528 w 10000"/>
                    <a:gd name="connsiteY80" fmla="*/ 4816 h 10000"/>
                    <a:gd name="connsiteX81" fmla="*/ 1444 w 10000"/>
                    <a:gd name="connsiteY81" fmla="*/ 4738 h 10000"/>
                    <a:gd name="connsiteX82" fmla="*/ 1389 w 10000"/>
                    <a:gd name="connsiteY82" fmla="*/ 4597 h 10000"/>
                    <a:gd name="connsiteX83" fmla="*/ 1249 w 10000"/>
                    <a:gd name="connsiteY83" fmla="*/ 4432 h 10000"/>
                    <a:gd name="connsiteX84" fmla="*/ 1194 w 10000"/>
                    <a:gd name="connsiteY84" fmla="*/ 4355 h 10000"/>
                    <a:gd name="connsiteX85" fmla="*/ 1111 w 10000"/>
                    <a:gd name="connsiteY85" fmla="*/ 4210 h 10000"/>
                    <a:gd name="connsiteX86" fmla="*/ 1111 w 10000"/>
                    <a:gd name="connsiteY86" fmla="*/ 4152 h 10000"/>
                    <a:gd name="connsiteX87" fmla="*/ 1055 w 10000"/>
                    <a:gd name="connsiteY87" fmla="*/ 4075 h 10000"/>
                    <a:gd name="connsiteX88" fmla="*/ 1000 w 10000"/>
                    <a:gd name="connsiteY88" fmla="*/ 3967 h 10000"/>
                    <a:gd name="connsiteX89" fmla="*/ 972 w 10000"/>
                    <a:gd name="connsiteY89" fmla="*/ 3913 h 10000"/>
                    <a:gd name="connsiteX90" fmla="*/ 861 w 10000"/>
                    <a:gd name="connsiteY90" fmla="*/ 3813 h 10000"/>
                    <a:gd name="connsiteX91" fmla="*/ 861 w 10000"/>
                    <a:gd name="connsiteY91" fmla="*/ 3726 h 10000"/>
                    <a:gd name="connsiteX92" fmla="*/ 917 w 10000"/>
                    <a:gd name="connsiteY92" fmla="*/ 3632 h 10000"/>
                    <a:gd name="connsiteX93" fmla="*/ 972 w 10000"/>
                    <a:gd name="connsiteY93" fmla="*/ 3570 h 10000"/>
                    <a:gd name="connsiteX94" fmla="*/ 1000 w 10000"/>
                    <a:gd name="connsiteY94" fmla="*/ 3570 h 10000"/>
                    <a:gd name="connsiteX95" fmla="*/ 1055 w 10000"/>
                    <a:gd name="connsiteY95" fmla="*/ 3486 h 10000"/>
                    <a:gd name="connsiteX96" fmla="*/ 1167 w 10000"/>
                    <a:gd name="connsiteY96" fmla="*/ 3486 h 10000"/>
                    <a:gd name="connsiteX97" fmla="*/ 1167 w 10000"/>
                    <a:gd name="connsiteY97" fmla="*/ 3486 h 10000"/>
                    <a:gd name="connsiteX98" fmla="*/ 1194 w 10000"/>
                    <a:gd name="connsiteY98" fmla="*/ 3384 h 10000"/>
                    <a:gd name="connsiteX99" fmla="*/ 1194 w 10000"/>
                    <a:gd name="connsiteY99" fmla="*/ 3330 h 10000"/>
                    <a:gd name="connsiteX100" fmla="*/ 1249 w 10000"/>
                    <a:gd name="connsiteY100" fmla="*/ 3287 h 10000"/>
                    <a:gd name="connsiteX101" fmla="*/ 1194 w 10000"/>
                    <a:gd name="connsiteY101" fmla="*/ 3207 h 10000"/>
                    <a:gd name="connsiteX102" fmla="*/ 1194 w 10000"/>
                    <a:gd name="connsiteY102" fmla="*/ 3184 h 10000"/>
                    <a:gd name="connsiteX103" fmla="*/ 1167 w 10000"/>
                    <a:gd name="connsiteY103" fmla="*/ 3144 h 10000"/>
                    <a:gd name="connsiteX104" fmla="*/ 1167 w 10000"/>
                    <a:gd name="connsiteY104" fmla="*/ 3087 h 10000"/>
                    <a:gd name="connsiteX105" fmla="*/ 1000 w 10000"/>
                    <a:gd name="connsiteY105" fmla="*/ 3003 h 10000"/>
                    <a:gd name="connsiteX106" fmla="*/ 861 w 10000"/>
                    <a:gd name="connsiteY106" fmla="*/ 2959 h 10000"/>
                    <a:gd name="connsiteX107" fmla="*/ 833 w 10000"/>
                    <a:gd name="connsiteY107" fmla="*/ 2901 h 10000"/>
                    <a:gd name="connsiteX108" fmla="*/ 777 w 10000"/>
                    <a:gd name="connsiteY108" fmla="*/ 2842 h 10000"/>
                    <a:gd name="connsiteX109" fmla="*/ 722 w 10000"/>
                    <a:gd name="connsiteY109" fmla="*/ 2763 h 10000"/>
                    <a:gd name="connsiteX110" fmla="*/ 722 w 10000"/>
                    <a:gd name="connsiteY110" fmla="*/ 2519 h 10000"/>
                    <a:gd name="connsiteX111" fmla="*/ 722 w 10000"/>
                    <a:gd name="connsiteY111" fmla="*/ 2415 h 10000"/>
                    <a:gd name="connsiteX112" fmla="*/ 777 w 10000"/>
                    <a:gd name="connsiteY112" fmla="*/ 2317 h 10000"/>
                    <a:gd name="connsiteX113" fmla="*/ 777 w 10000"/>
                    <a:gd name="connsiteY113" fmla="*/ 2219 h 10000"/>
                    <a:gd name="connsiteX114" fmla="*/ 777 w 10000"/>
                    <a:gd name="connsiteY114" fmla="*/ 2093 h 10000"/>
                    <a:gd name="connsiteX115" fmla="*/ 777 w 10000"/>
                    <a:gd name="connsiteY115" fmla="*/ 2038 h 10000"/>
                    <a:gd name="connsiteX116" fmla="*/ 833 w 10000"/>
                    <a:gd name="connsiteY116" fmla="*/ 1975 h 10000"/>
                    <a:gd name="connsiteX117" fmla="*/ 917 w 10000"/>
                    <a:gd name="connsiteY117" fmla="*/ 2038 h 10000"/>
                    <a:gd name="connsiteX118" fmla="*/ 972 w 10000"/>
                    <a:gd name="connsiteY118" fmla="*/ 2093 h 10000"/>
                    <a:gd name="connsiteX119" fmla="*/ 972 w 10000"/>
                    <a:gd name="connsiteY119" fmla="*/ 2177 h 10000"/>
                    <a:gd name="connsiteX120" fmla="*/ 1000 w 10000"/>
                    <a:gd name="connsiteY120" fmla="*/ 2219 h 10000"/>
                    <a:gd name="connsiteX121" fmla="*/ 1111 w 10000"/>
                    <a:gd name="connsiteY121" fmla="*/ 2277 h 10000"/>
                    <a:gd name="connsiteX122" fmla="*/ 1111 w 10000"/>
                    <a:gd name="connsiteY122" fmla="*/ 2339 h 10000"/>
                    <a:gd name="connsiteX123" fmla="*/ 1167 w 10000"/>
                    <a:gd name="connsiteY123" fmla="*/ 2377 h 10000"/>
                    <a:gd name="connsiteX124" fmla="*/ 1194 w 10000"/>
                    <a:gd name="connsiteY124" fmla="*/ 2317 h 10000"/>
                    <a:gd name="connsiteX125" fmla="*/ 1167 w 10000"/>
                    <a:gd name="connsiteY125" fmla="*/ 2240 h 10000"/>
                    <a:gd name="connsiteX126" fmla="*/ 1167 w 10000"/>
                    <a:gd name="connsiteY126" fmla="*/ 2136 h 10000"/>
                    <a:gd name="connsiteX127" fmla="*/ 1167 w 10000"/>
                    <a:gd name="connsiteY127" fmla="*/ 2074 h 10000"/>
                    <a:gd name="connsiteX128" fmla="*/ 1167 w 10000"/>
                    <a:gd name="connsiteY128" fmla="*/ 1994 h 10000"/>
                    <a:gd name="connsiteX129" fmla="*/ 1194 w 10000"/>
                    <a:gd name="connsiteY129" fmla="*/ 1934 h 10000"/>
                    <a:gd name="connsiteX130" fmla="*/ 1305 w 10000"/>
                    <a:gd name="connsiteY130" fmla="*/ 1851 h 10000"/>
                    <a:gd name="connsiteX131" fmla="*/ 1444 w 10000"/>
                    <a:gd name="connsiteY131" fmla="*/ 1792 h 10000"/>
                    <a:gd name="connsiteX132" fmla="*/ 1499 w 10000"/>
                    <a:gd name="connsiteY132" fmla="*/ 1736 h 10000"/>
                    <a:gd name="connsiteX133" fmla="*/ 1444 w 10000"/>
                    <a:gd name="connsiteY133" fmla="*/ 1612 h 10000"/>
                    <a:gd name="connsiteX134" fmla="*/ 1305 w 10000"/>
                    <a:gd name="connsiteY134" fmla="*/ 1550 h 10000"/>
                    <a:gd name="connsiteX135" fmla="*/ 1167 w 10000"/>
                    <a:gd name="connsiteY135" fmla="*/ 1550 h 10000"/>
                    <a:gd name="connsiteX136" fmla="*/ 1111 w 10000"/>
                    <a:gd name="connsiteY136" fmla="*/ 1512 h 10000"/>
                    <a:gd name="connsiteX137" fmla="*/ 1055 w 10000"/>
                    <a:gd name="connsiteY137" fmla="*/ 1512 h 10000"/>
                    <a:gd name="connsiteX138" fmla="*/ 972 w 10000"/>
                    <a:gd name="connsiteY138" fmla="*/ 1592 h 10000"/>
                    <a:gd name="connsiteX139" fmla="*/ 972 w 10000"/>
                    <a:gd name="connsiteY139" fmla="*/ 1650 h 10000"/>
                    <a:gd name="connsiteX140" fmla="*/ 917 w 10000"/>
                    <a:gd name="connsiteY140" fmla="*/ 1694 h 10000"/>
                    <a:gd name="connsiteX141" fmla="*/ 917 w 10000"/>
                    <a:gd name="connsiteY141" fmla="*/ 1754 h 10000"/>
                    <a:gd name="connsiteX142" fmla="*/ 917 w 10000"/>
                    <a:gd name="connsiteY142" fmla="*/ 1754 h 10000"/>
                    <a:gd name="connsiteX143" fmla="*/ 917 w 10000"/>
                    <a:gd name="connsiteY143" fmla="*/ 1792 h 10000"/>
                    <a:gd name="connsiteX144" fmla="*/ 861 w 10000"/>
                    <a:gd name="connsiteY144" fmla="*/ 1834 h 10000"/>
                    <a:gd name="connsiteX145" fmla="*/ 861 w 10000"/>
                    <a:gd name="connsiteY145" fmla="*/ 1834 h 10000"/>
                    <a:gd name="connsiteX146" fmla="*/ 833 w 10000"/>
                    <a:gd name="connsiteY146" fmla="*/ 1792 h 10000"/>
                    <a:gd name="connsiteX147" fmla="*/ 777 w 10000"/>
                    <a:gd name="connsiteY147" fmla="*/ 1792 h 10000"/>
                    <a:gd name="connsiteX148" fmla="*/ 667 w 10000"/>
                    <a:gd name="connsiteY148" fmla="*/ 1694 h 10000"/>
                    <a:gd name="connsiteX149" fmla="*/ 527 w 10000"/>
                    <a:gd name="connsiteY149" fmla="*/ 1650 h 10000"/>
                    <a:gd name="connsiteX150" fmla="*/ 500 w 10000"/>
                    <a:gd name="connsiteY150" fmla="*/ 1592 h 10000"/>
                    <a:gd name="connsiteX151" fmla="*/ 444 w 10000"/>
                    <a:gd name="connsiteY151" fmla="*/ 1512 h 10000"/>
                    <a:gd name="connsiteX152" fmla="*/ 388 w 10000"/>
                    <a:gd name="connsiteY152" fmla="*/ 1453 h 10000"/>
                    <a:gd name="connsiteX153" fmla="*/ 388 w 10000"/>
                    <a:gd name="connsiteY153" fmla="*/ 1353 h 10000"/>
                    <a:gd name="connsiteX154" fmla="*/ 500 w 10000"/>
                    <a:gd name="connsiteY154" fmla="*/ 1271 h 10000"/>
                    <a:gd name="connsiteX155" fmla="*/ 306 w 10000"/>
                    <a:gd name="connsiteY155" fmla="*/ 866 h 10000"/>
                    <a:gd name="connsiteX156" fmla="*/ 251 w 10000"/>
                    <a:gd name="connsiteY156" fmla="*/ 825 h 10000"/>
                    <a:gd name="connsiteX157" fmla="*/ 251 w 10000"/>
                    <a:gd name="connsiteY157" fmla="*/ 722 h 10000"/>
                    <a:gd name="connsiteX158" fmla="*/ 111 w 10000"/>
                    <a:gd name="connsiteY158" fmla="*/ 542 h 10000"/>
                    <a:gd name="connsiteX159" fmla="*/ 111 w 10000"/>
                    <a:gd name="connsiteY159" fmla="*/ 502 h 10000"/>
                    <a:gd name="connsiteX160" fmla="*/ 0 w 10000"/>
                    <a:gd name="connsiteY160" fmla="*/ 364 h 10000"/>
                    <a:gd name="connsiteX161" fmla="*/ 55 w 10000"/>
                    <a:gd name="connsiteY161" fmla="*/ 162 h 10000"/>
                    <a:gd name="connsiteX162" fmla="*/ 55 w 10000"/>
                    <a:gd name="connsiteY162" fmla="*/ 60 h 10000"/>
                    <a:gd name="connsiteX163" fmla="*/ 111 w 10000"/>
                    <a:gd name="connsiteY163" fmla="*/ 0 h 10000"/>
                    <a:gd name="connsiteX164" fmla="*/ 6777 w 10000"/>
                    <a:gd name="connsiteY164" fmla="*/ 3967 h 10000"/>
                    <a:gd name="connsiteX165" fmla="*/ 7166 w 10000"/>
                    <a:gd name="connsiteY165" fmla="*/ 4495 h 10000"/>
                    <a:gd name="connsiteX166" fmla="*/ 7500 w 10000"/>
                    <a:gd name="connsiteY166" fmla="*/ 4881 h 10000"/>
                    <a:gd name="connsiteX167" fmla="*/ 7833 w 10000"/>
                    <a:gd name="connsiteY167" fmla="*/ 5264 h 10000"/>
                    <a:gd name="connsiteX168" fmla="*/ 8694 w 10000"/>
                    <a:gd name="connsiteY168" fmla="*/ 6233 h 10000"/>
                    <a:gd name="connsiteX169" fmla="*/ 8944 w 10000"/>
                    <a:gd name="connsiteY169" fmla="*/ 6530 h 10000"/>
                    <a:gd name="connsiteX170" fmla="*/ 9167 w 10000"/>
                    <a:gd name="connsiteY170" fmla="*/ 6798 h 10000"/>
                    <a:gd name="connsiteX171" fmla="*/ 9333 w 10000"/>
                    <a:gd name="connsiteY171" fmla="*/ 6955 h 10000"/>
                    <a:gd name="connsiteX172" fmla="*/ 9473 w 10000"/>
                    <a:gd name="connsiteY172" fmla="*/ 7095 h 10000"/>
                    <a:gd name="connsiteX173" fmla="*/ 9500 w 10000"/>
                    <a:gd name="connsiteY173" fmla="*/ 7196 h 10000"/>
                    <a:gd name="connsiteX174" fmla="*/ 9556 w 10000"/>
                    <a:gd name="connsiteY174" fmla="*/ 7278 h 10000"/>
                    <a:gd name="connsiteX175" fmla="*/ 9556 w 10000"/>
                    <a:gd name="connsiteY175" fmla="*/ 7399 h 10000"/>
                    <a:gd name="connsiteX176" fmla="*/ 9666 w 10000"/>
                    <a:gd name="connsiteY176" fmla="*/ 7623 h 10000"/>
                    <a:gd name="connsiteX177" fmla="*/ 9694 w 10000"/>
                    <a:gd name="connsiteY177" fmla="*/ 7721 h 10000"/>
                    <a:gd name="connsiteX178" fmla="*/ 9750 w 10000"/>
                    <a:gd name="connsiteY178" fmla="*/ 7781 h 10000"/>
                    <a:gd name="connsiteX179" fmla="*/ 9834 w 10000"/>
                    <a:gd name="connsiteY179" fmla="*/ 7903 h 10000"/>
                    <a:gd name="connsiteX180" fmla="*/ 9945 w 10000"/>
                    <a:gd name="connsiteY180" fmla="*/ 7964 h 10000"/>
                    <a:gd name="connsiteX181" fmla="*/ 10000 w 10000"/>
                    <a:gd name="connsiteY181" fmla="*/ 8064 h 10000"/>
                    <a:gd name="connsiteX182" fmla="*/ 10000 w 10000"/>
                    <a:gd name="connsiteY182" fmla="*/ 8142 h 10000"/>
                    <a:gd name="connsiteX183" fmla="*/ 10000 w 10000"/>
                    <a:gd name="connsiteY183" fmla="*/ 8207 h 10000"/>
                    <a:gd name="connsiteX184" fmla="*/ 9945 w 10000"/>
                    <a:gd name="connsiteY184" fmla="*/ 8247 h 10000"/>
                    <a:gd name="connsiteX185" fmla="*/ 9834 w 10000"/>
                    <a:gd name="connsiteY185" fmla="*/ 8264 h 10000"/>
                    <a:gd name="connsiteX186" fmla="*/ 9750 w 10000"/>
                    <a:gd name="connsiteY186" fmla="*/ 8307 h 10000"/>
                    <a:gd name="connsiteX187" fmla="*/ 9666 w 10000"/>
                    <a:gd name="connsiteY187" fmla="*/ 8345 h 10000"/>
                    <a:gd name="connsiteX188" fmla="*/ 9556 w 10000"/>
                    <a:gd name="connsiteY188" fmla="*/ 8406 h 10000"/>
                    <a:gd name="connsiteX189" fmla="*/ 9500 w 10000"/>
                    <a:gd name="connsiteY189" fmla="*/ 8488 h 10000"/>
                    <a:gd name="connsiteX190" fmla="*/ 9416 w 10000"/>
                    <a:gd name="connsiteY190" fmla="*/ 8488 h 10000"/>
                    <a:gd name="connsiteX191" fmla="*/ 9360 w 10000"/>
                    <a:gd name="connsiteY191" fmla="*/ 8548 h 10000"/>
                    <a:gd name="connsiteX192" fmla="*/ 9360 w 10000"/>
                    <a:gd name="connsiteY192" fmla="*/ 8629 h 10000"/>
                    <a:gd name="connsiteX193" fmla="*/ 9360 w 10000"/>
                    <a:gd name="connsiteY193" fmla="*/ 8731 h 10000"/>
                    <a:gd name="connsiteX194" fmla="*/ 9360 w 10000"/>
                    <a:gd name="connsiteY194" fmla="*/ 8789 h 10000"/>
                    <a:gd name="connsiteX195" fmla="*/ 9278 w 10000"/>
                    <a:gd name="connsiteY195" fmla="*/ 8870 h 10000"/>
                    <a:gd name="connsiteX196" fmla="*/ 9278 w 10000"/>
                    <a:gd name="connsiteY196" fmla="*/ 8933 h 10000"/>
                    <a:gd name="connsiteX197" fmla="*/ 9278 w 10000"/>
                    <a:gd name="connsiteY197" fmla="*/ 8976 h 10000"/>
                    <a:gd name="connsiteX198" fmla="*/ 9223 w 10000"/>
                    <a:gd name="connsiteY198" fmla="*/ 9013 h 10000"/>
                    <a:gd name="connsiteX199" fmla="*/ 9167 w 10000"/>
                    <a:gd name="connsiteY199" fmla="*/ 9031 h 10000"/>
                    <a:gd name="connsiteX200" fmla="*/ 9139 w 10000"/>
                    <a:gd name="connsiteY200" fmla="*/ 9070 h 10000"/>
                    <a:gd name="connsiteX201" fmla="*/ 9083 w 10000"/>
                    <a:gd name="connsiteY201" fmla="*/ 9113 h 10000"/>
                    <a:gd name="connsiteX202" fmla="*/ 9028 w 10000"/>
                    <a:gd name="connsiteY202" fmla="*/ 9133 h 10000"/>
                    <a:gd name="connsiteX203" fmla="*/ 8944 w 10000"/>
                    <a:gd name="connsiteY203" fmla="*/ 9174 h 10000"/>
                    <a:gd name="connsiteX204" fmla="*/ 8889 w 10000"/>
                    <a:gd name="connsiteY204" fmla="*/ 9216 h 10000"/>
                    <a:gd name="connsiteX205" fmla="*/ 8889 w 10000"/>
                    <a:gd name="connsiteY205" fmla="*/ 9256 h 10000"/>
                    <a:gd name="connsiteX206" fmla="*/ 8889 w 10000"/>
                    <a:gd name="connsiteY206" fmla="*/ 9276 h 10000"/>
                    <a:gd name="connsiteX207" fmla="*/ 8889 w 10000"/>
                    <a:gd name="connsiteY207" fmla="*/ 9315 h 10000"/>
                    <a:gd name="connsiteX208" fmla="*/ 8944 w 10000"/>
                    <a:gd name="connsiteY208" fmla="*/ 9354 h 10000"/>
                    <a:gd name="connsiteX209" fmla="*/ 8889 w 10000"/>
                    <a:gd name="connsiteY209" fmla="*/ 9417 h 10000"/>
                    <a:gd name="connsiteX210" fmla="*/ 8834 w 10000"/>
                    <a:gd name="connsiteY210" fmla="*/ 9494 h 10000"/>
                    <a:gd name="connsiteX211" fmla="*/ 8834 w 10000"/>
                    <a:gd name="connsiteY211" fmla="*/ 9519 h 10000"/>
                    <a:gd name="connsiteX212" fmla="*/ 8944 w 10000"/>
                    <a:gd name="connsiteY212" fmla="*/ 9557 h 10000"/>
                    <a:gd name="connsiteX213" fmla="*/ 8972 w 10000"/>
                    <a:gd name="connsiteY213" fmla="*/ 9637 h 10000"/>
                    <a:gd name="connsiteX214" fmla="*/ 9028 w 10000"/>
                    <a:gd name="connsiteY214" fmla="*/ 9659 h 10000"/>
                    <a:gd name="connsiteX215" fmla="*/ 9139 w 10000"/>
                    <a:gd name="connsiteY215" fmla="*/ 9694 h 10000"/>
                    <a:gd name="connsiteX216" fmla="*/ 9139 w 10000"/>
                    <a:gd name="connsiteY216" fmla="*/ 9741 h 10000"/>
                    <a:gd name="connsiteX217" fmla="*/ 9139 w 10000"/>
                    <a:gd name="connsiteY217" fmla="*/ 9758 h 10000"/>
                    <a:gd name="connsiteX218" fmla="*/ 9139 w 10000"/>
                    <a:gd name="connsiteY218" fmla="*/ 9800 h 10000"/>
                    <a:gd name="connsiteX219" fmla="*/ 9083 w 10000"/>
                    <a:gd name="connsiteY219" fmla="*/ 9880 h 10000"/>
                    <a:gd name="connsiteX220" fmla="*/ 9028 w 10000"/>
                    <a:gd name="connsiteY220" fmla="*/ 9899 h 10000"/>
                    <a:gd name="connsiteX221" fmla="*/ 8972 w 10000"/>
                    <a:gd name="connsiteY221" fmla="*/ 9940 h 10000"/>
                    <a:gd name="connsiteX222" fmla="*/ 8944 w 10000"/>
                    <a:gd name="connsiteY222" fmla="*/ 9984 h 10000"/>
                    <a:gd name="connsiteX223" fmla="*/ 8889 w 10000"/>
                    <a:gd name="connsiteY223" fmla="*/ 9984 h 10000"/>
                    <a:gd name="connsiteX224" fmla="*/ 8834 w 10000"/>
                    <a:gd name="connsiteY224" fmla="*/ 9940 h 10000"/>
                    <a:gd name="connsiteX225" fmla="*/ 8805 w 10000"/>
                    <a:gd name="connsiteY225" fmla="*/ 9940 h 10000"/>
                    <a:gd name="connsiteX226" fmla="*/ 8694 w 10000"/>
                    <a:gd name="connsiteY226" fmla="*/ 9940 h 10000"/>
                    <a:gd name="connsiteX227" fmla="*/ 8694 w 10000"/>
                    <a:gd name="connsiteY227" fmla="*/ 9984 h 10000"/>
                    <a:gd name="connsiteX228" fmla="*/ 8639 w 10000"/>
                    <a:gd name="connsiteY228" fmla="*/ 9984 h 10000"/>
                    <a:gd name="connsiteX229" fmla="*/ 8611 w 10000"/>
                    <a:gd name="connsiteY229" fmla="*/ 10000 h 10000"/>
                    <a:gd name="connsiteX230" fmla="*/ 8555 w 10000"/>
                    <a:gd name="connsiteY230" fmla="*/ 10000 h 10000"/>
                    <a:gd name="connsiteX0" fmla="*/ 8555 w 10000"/>
                    <a:gd name="connsiteY0" fmla="*/ 10000 h 10000"/>
                    <a:gd name="connsiteX1" fmla="*/ 8306 w 10000"/>
                    <a:gd name="connsiteY1" fmla="*/ 10000 h 10000"/>
                    <a:gd name="connsiteX2" fmla="*/ 8167 w 10000"/>
                    <a:gd name="connsiteY2" fmla="*/ 10000 h 10000"/>
                    <a:gd name="connsiteX3" fmla="*/ 8027 w 10000"/>
                    <a:gd name="connsiteY3" fmla="*/ 9940 h 10000"/>
                    <a:gd name="connsiteX4" fmla="*/ 7833 w 10000"/>
                    <a:gd name="connsiteY4" fmla="*/ 9940 h 10000"/>
                    <a:gd name="connsiteX5" fmla="*/ 7611 w 10000"/>
                    <a:gd name="connsiteY5" fmla="*/ 9940 h 10000"/>
                    <a:gd name="connsiteX6" fmla="*/ 7362 w 10000"/>
                    <a:gd name="connsiteY6" fmla="*/ 9880 h 10000"/>
                    <a:gd name="connsiteX7" fmla="*/ 7166 w 10000"/>
                    <a:gd name="connsiteY7" fmla="*/ 9842 h 10000"/>
                    <a:gd name="connsiteX8" fmla="*/ 6944 w 10000"/>
                    <a:gd name="connsiteY8" fmla="*/ 9842 h 10000"/>
                    <a:gd name="connsiteX9" fmla="*/ 6695 w 10000"/>
                    <a:gd name="connsiteY9" fmla="*/ 9842 h 10000"/>
                    <a:gd name="connsiteX10" fmla="*/ 6500 w 10000"/>
                    <a:gd name="connsiteY10" fmla="*/ 9800 h 10000"/>
                    <a:gd name="connsiteX11" fmla="*/ 6361 w 10000"/>
                    <a:gd name="connsiteY11" fmla="*/ 9758 h 10000"/>
                    <a:gd name="connsiteX12" fmla="*/ 6166 w 10000"/>
                    <a:gd name="connsiteY12" fmla="*/ 9758 h 10000"/>
                    <a:gd name="connsiteX13" fmla="*/ 6028 w 10000"/>
                    <a:gd name="connsiteY13" fmla="*/ 9741 h 10000"/>
                    <a:gd name="connsiteX14" fmla="*/ 5917 w 10000"/>
                    <a:gd name="connsiteY14" fmla="*/ 9694 h 10000"/>
                    <a:gd name="connsiteX15" fmla="*/ 5694 w 10000"/>
                    <a:gd name="connsiteY15" fmla="*/ 9694 h 10000"/>
                    <a:gd name="connsiteX16" fmla="*/ 5584 w 10000"/>
                    <a:gd name="connsiteY16" fmla="*/ 9741 h 10000"/>
                    <a:gd name="connsiteX17" fmla="*/ 5499 w 10000"/>
                    <a:gd name="connsiteY17" fmla="*/ 9659 h 10000"/>
                    <a:gd name="connsiteX18" fmla="*/ 5499 w 10000"/>
                    <a:gd name="connsiteY18" fmla="*/ 9595 h 10000"/>
                    <a:gd name="connsiteX19" fmla="*/ 5499 w 10000"/>
                    <a:gd name="connsiteY19" fmla="*/ 9452 h 10000"/>
                    <a:gd name="connsiteX20" fmla="*/ 5499 w 10000"/>
                    <a:gd name="connsiteY20" fmla="*/ 9452 h 10000"/>
                    <a:gd name="connsiteX21" fmla="*/ 5556 w 10000"/>
                    <a:gd name="connsiteY21" fmla="*/ 9373 h 10000"/>
                    <a:gd name="connsiteX22" fmla="*/ 5556 w 10000"/>
                    <a:gd name="connsiteY22" fmla="*/ 9373 h 10000"/>
                    <a:gd name="connsiteX23" fmla="*/ 5556 w 10000"/>
                    <a:gd name="connsiteY23" fmla="*/ 9256 h 10000"/>
                    <a:gd name="connsiteX24" fmla="*/ 5556 w 10000"/>
                    <a:gd name="connsiteY24" fmla="*/ 9113 h 10000"/>
                    <a:gd name="connsiteX25" fmla="*/ 5499 w 10000"/>
                    <a:gd name="connsiteY25" fmla="*/ 8976 h 10000"/>
                    <a:gd name="connsiteX26" fmla="*/ 5499 w 10000"/>
                    <a:gd name="connsiteY26" fmla="*/ 8889 h 10000"/>
                    <a:gd name="connsiteX27" fmla="*/ 5417 w 10000"/>
                    <a:gd name="connsiteY27" fmla="*/ 8789 h 10000"/>
                    <a:gd name="connsiteX28" fmla="*/ 5361 w 10000"/>
                    <a:gd name="connsiteY28" fmla="*/ 8688 h 10000"/>
                    <a:gd name="connsiteX29" fmla="*/ 5223 w 10000"/>
                    <a:gd name="connsiteY29" fmla="*/ 8591 h 10000"/>
                    <a:gd name="connsiteX30" fmla="*/ 5083 w 10000"/>
                    <a:gd name="connsiteY30" fmla="*/ 8447 h 10000"/>
                    <a:gd name="connsiteX31" fmla="*/ 4917 w 10000"/>
                    <a:gd name="connsiteY31" fmla="*/ 8345 h 10000"/>
                    <a:gd name="connsiteX32" fmla="*/ 4834 w 10000"/>
                    <a:gd name="connsiteY32" fmla="*/ 8166 h 10000"/>
                    <a:gd name="connsiteX33" fmla="*/ 4694 w 10000"/>
                    <a:gd name="connsiteY33" fmla="*/ 8027 h 10000"/>
                    <a:gd name="connsiteX34" fmla="*/ 4583 w 10000"/>
                    <a:gd name="connsiteY34" fmla="*/ 7964 h 10000"/>
                    <a:gd name="connsiteX35" fmla="*/ 4361 w 10000"/>
                    <a:gd name="connsiteY35" fmla="*/ 7921 h 10000"/>
                    <a:gd name="connsiteX36" fmla="*/ 4306 w 10000"/>
                    <a:gd name="connsiteY36" fmla="*/ 7863 h 10000"/>
                    <a:gd name="connsiteX37" fmla="*/ 4306 w 10000"/>
                    <a:gd name="connsiteY37" fmla="*/ 7761 h 10000"/>
                    <a:gd name="connsiteX38" fmla="*/ 4306 w 10000"/>
                    <a:gd name="connsiteY38" fmla="*/ 7683 h 10000"/>
                    <a:gd name="connsiteX39" fmla="*/ 4306 w 10000"/>
                    <a:gd name="connsiteY39" fmla="*/ 7623 h 10000"/>
                    <a:gd name="connsiteX40" fmla="*/ 4306 w 10000"/>
                    <a:gd name="connsiteY40" fmla="*/ 7623 h 10000"/>
                    <a:gd name="connsiteX41" fmla="*/ 4250 w 10000"/>
                    <a:gd name="connsiteY41" fmla="*/ 7542 h 10000"/>
                    <a:gd name="connsiteX42" fmla="*/ 4250 w 10000"/>
                    <a:gd name="connsiteY42" fmla="*/ 7519 h 10000"/>
                    <a:gd name="connsiteX43" fmla="*/ 4250 w 10000"/>
                    <a:gd name="connsiteY43" fmla="*/ 7519 h 10000"/>
                    <a:gd name="connsiteX44" fmla="*/ 4167 w 10000"/>
                    <a:gd name="connsiteY44" fmla="*/ 7478 h 10000"/>
                    <a:gd name="connsiteX45" fmla="*/ 4055 w 10000"/>
                    <a:gd name="connsiteY45" fmla="*/ 7436 h 10000"/>
                    <a:gd name="connsiteX46" fmla="*/ 3972 w 10000"/>
                    <a:gd name="connsiteY46" fmla="*/ 7478 h 10000"/>
                    <a:gd name="connsiteX47" fmla="*/ 3888 w 10000"/>
                    <a:gd name="connsiteY47" fmla="*/ 7519 h 10000"/>
                    <a:gd name="connsiteX48" fmla="*/ 3833 w 10000"/>
                    <a:gd name="connsiteY48" fmla="*/ 7436 h 10000"/>
                    <a:gd name="connsiteX49" fmla="*/ 3556 w 10000"/>
                    <a:gd name="connsiteY49" fmla="*/ 7278 h 10000"/>
                    <a:gd name="connsiteX50" fmla="*/ 3361 w 10000"/>
                    <a:gd name="connsiteY50" fmla="*/ 7158 h 10000"/>
                    <a:gd name="connsiteX51" fmla="*/ 3361 w 10000"/>
                    <a:gd name="connsiteY51" fmla="*/ 7095 h 10000"/>
                    <a:gd name="connsiteX52" fmla="*/ 3250 w 10000"/>
                    <a:gd name="connsiteY52" fmla="*/ 7033 h 10000"/>
                    <a:gd name="connsiteX53" fmla="*/ 3111 w 10000"/>
                    <a:gd name="connsiteY53" fmla="*/ 6917 h 10000"/>
                    <a:gd name="connsiteX54" fmla="*/ 2971 w 10000"/>
                    <a:gd name="connsiteY54" fmla="*/ 6798 h 10000"/>
                    <a:gd name="connsiteX55" fmla="*/ 2834 w 10000"/>
                    <a:gd name="connsiteY55" fmla="*/ 6753 h 10000"/>
                    <a:gd name="connsiteX56" fmla="*/ 2722 w 10000"/>
                    <a:gd name="connsiteY56" fmla="*/ 6753 h 10000"/>
                    <a:gd name="connsiteX57" fmla="*/ 2639 w 10000"/>
                    <a:gd name="connsiteY57" fmla="*/ 6753 h 10000"/>
                    <a:gd name="connsiteX58" fmla="*/ 2500 w 10000"/>
                    <a:gd name="connsiteY58" fmla="*/ 6671 h 10000"/>
                    <a:gd name="connsiteX59" fmla="*/ 2305 w 10000"/>
                    <a:gd name="connsiteY59" fmla="*/ 6530 h 10000"/>
                    <a:gd name="connsiteX60" fmla="*/ 2166 w 10000"/>
                    <a:gd name="connsiteY60" fmla="*/ 6472 h 10000"/>
                    <a:gd name="connsiteX61" fmla="*/ 1973 w 10000"/>
                    <a:gd name="connsiteY61" fmla="*/ 6428 h 10000"/>
                    <a:gd name="connsiteX62" fmla="*/ 1833 w 10000"/>
                    <a:gd name="connsiteY62" fmla="*/ 6373 h 10000"/>
                    <a:gd name="connsiteX63" fmla="*/ 1778 w 10000"/>
                    <a:gd name="connsiteY63" fmla="*/ 6292 h 10000"/>
                    <a:gd name="connsiteX64" fmla="*/ 1778 w 10000"/>
                    <a:gd name="connsiteY64" fmla="*/ 6187 h 10000"/>
                    <a:gd name="connsiteX65" fmla="*/ 1833 w 10000"/>
                    <a:gd name="connsiteY65" fmla="*/ 6166 h 10000"/>
                    <a:gd name="connsiteX66" fmla="*/ 1833 w 10000"/>
                    <a:gd name="connsiteY66" fmla="*/ 6047 h 10000"/>
                    <a:gd name="connsiteX67" fmla="*/ 1833 w 10000"/>
                    <a:gd name="connsiteY67" fmla="*/ 5949 h 10000"/>
                    <a:gd name="connsiteX68" fmla="*/ 1833 w 10000"/>
                    <a:gd name="connsiteY68" fmla="*/ 5887 h 10000"/>
                    <a:gd name="connsiteX69" fmla="*/ 1916 w 10000"/>
                    <a:gd name="connsiteY69" fmla="*/ 5786 h 10000"/>
                    <a:gd name="connsiteX70" fmla="*/ 1973 w 10000"/>
                    <a:gd name="connsiteY70" fmla="*/ 5704 h 10000"/>
                    <a:gd name="connsiteX71" fmla="*/ 1973 w 10000"/>
                    <a:gd name="connsiteY71" fmla="*/ 5647 h 10000"/>
                    <a:gd name="connsiteX72" fmla="*/ 1916 w 10000"/>
                    <a:gd name="connsiteY72" fmla="*/ 5565 h 10000"/>
                    <a:gd name="connsiteX73" fmla="*/ 1833 w 10000"/>
                    <a:gd name="connsiteY73" fmla="*/ 5459 h 10000"/>
                    <a:gd name="connsiteX74" fmla="*/ 1723 w 10000"/>
                    <a:gd name="connsiteY74" fmla="*/ 5425 h 10000"/>
                    <a:gd name="connsiteX75" fmla="*/ 1723 w 10000"/>
                    <a:gd name="connsiteY75" fmla="*/ 5362 h 10000"/>
                    <a:gd name="connsiteX76" fmla="*/ 1778 w 10000"/>
                    <a:gd name="connsiteY76" fmla="*/ 5264 h 10000"/>
                    <a:gd name="connsiteX77" fmla="*/ 1667 w 10000"/>
                    <a:gd name="connsiteY77" fmla="*/ 5118 h 10000"/>
                    <a:gd name="connsiteX78" fmla="*/ 1583 w 10000"/>
                    <a:gd name="connsiteY78" fmla="*/ 5019 h 10000"/>
                    <a:gd name="connsiteX79" fmla="*/ 1583 w 10000"/>
                    <a:gd name="connsiteY79" fmla="*/ 4919 h 10000"/>
                    <a:gd name="connsiteX80" fmla="*/ 1528 w 10000"/>
                    <a:gd name="connsiteY80" fmla="*/ 4816 h 10000"/>
                    <a:gd name="connsiteX81" fmla="*/ 1444 w 10000"/>
                    <a:gd name="connsiteY81" fmla="*/ 4738 h 10000"/>
                    <a:gd name="connsiteX82" fmla="*/ 1389 w 10000"/>
                    <a:gd name="connsiteY82" fmla="*/ 4597 h 10000"/>
                    <a:gd name="connsiteX83" fmla="*/ 1249 w 10000"/>
                    <a:gd name="connsiteY83" fmla="*/ 4432 h 10000"/>
                    <a:gd name="connsiteX84" fmla="*/ 1194 w 10000"/>
                    <a:gd name="connsiteY84" fmla="*/ 4355 h 10000"/>
                    <a:gd name="connsiteX85" fmla="*/ 1111 w 10000"/>
                    <a:gd name="connsiteY85" fmla="*/ 4210 h 10000"/>
                    <a:gd name="connsiteX86" fmla="*/ 1111 w 10000"/>
                    <a:gd name="connsiteY86" fmla="*/ 4152 h 10000"/>
                    <a:gd name="connsiteX87" fmla="*/ 1055 w 10000"/>
                    <a:gd name="connsiteY87" fmla="*/ 4075 h 10000"/>
                    <a:gd name="connsiteX88" fmla="*/ 1000 w 10000"/>
                    <a:gd name="connsiteY88" fmla="*/ 3967 h 10000"/>
                    <a:gd name="connsiteX89" fmla="*/ 972 w 10000"/>
                    <a:gd name="connsiteY89" fmla="*/ 3913 h 10000"/>
                    <a:gd name="connsiteX90" fmla="*/ 861 w 10000"/>
                    <a:gd name="connsiteY90" fmla="*/ 3813 h 10000"/>
                    <a:gd name="connsiteX91" fmla="*/ 861 w 10000"/>
                    <a:gd name="connsiteY91" fmla="*/ 3726 h 10000"/>
                    <a:gd name="connsiteX92" fmla="*/ 917 w 10000"/>
                    <a:gd name="connsiteY92" fmla="*/ 3632 h 10000"/>
                    <a:gd name="connsiteX93" fmla="*/ 972 w 10000"/>
                    <a:gd name="connsiteY93" fmla="*/ 3570 h 10000"/>
                    <a:gd name="connsiteX94" fmla="*/ 1000 w 10000"/>
                    <a:gd name="connsiteY94" fmla="*/ 3570 h 10000"/>
                    <a:gd name="connsiteX95" fmla="*/ 1055 w 10000"/>
                    <a:gd name="connsiteY95" fmla="*/ 3486 h 10000"/>
                    <a:gd name="connsiteX96" fmla="*/ 1167 w 10000"/>
                    <a:gd name="connsiteY96" fmla="*/ 3486 h 10000"/>
                    <a:gd name="connsiteX97" fmla="*/ 1167 w 10000"/>
                    <a:gd name="connsiteY97" fmla="*/ 3486 h 10000"/>
                    <a:gd name="connsiteX98" fmla="*/ 1194 w 10000"/>
                    <a:gd name="connsiteY98" fmla="*/ 3384 h 10000"/>
                    <a:gd name="connsiteX99" fmla="*/ 1194 w 10000"/>
                    <a:gd name="connsiteY99" fmla="*/ 3330 h 10000"/>
                    <a:gd name="connsiteX100" fmla="*/ 1249 w 10000"/>
                    <a:gd name="connsiteY100" fmla="*/ 3287 h 10000"/>
                    <a:gd name="connsiteX101" fmla="*/ 1194 w 10000"/>
                    <a:gd name="connsiteY101" fmla="*/ 3207 h 10000"/>
                    <a:gd name="connsiteX102" fmla="*/ 1194 w 10000"/>
                    <a:gd name="connsiteY102" fmla="*/ 3184 h 10000"/>
                    <a:gd name="connsiteX103" fmla="*/ 1167 w 10000"/>
                    <a:gd name="connsiteY103" fmla="*/ 3144 h 10000"/>
                    <a:gd name="connsiteX104" fmla="*/ 1167 w 10000"/>
                    <a:gd name="connsiteY104" fmla="*/ 3087 h 10000"/>
                    <a:gd name="connsiteX105" fmla="*/ 1000 w 10000"/>
                    <a:gd name="connsiteY105" fmla="*/ 3003 h 10000"/>
                    <a:gd name="connsiteX106" fmla="*/ 861 w 10000"/>
                    <a:gd name="connsiteY106" fmla="*/ 2959 h 10000"/>
                    <a:gd name="connsiteX107" fmla="*/ 833 w 10000"/>
                    <a:gd name="connsiteY107" fmla="*/ 2901 h 10000"/>
                    <a:gd name="connsiteX108" fmla="*/ 777 w 10000"/>
                    <a:gd name="connsiteY108" fmla="*/ 2842 h 10000"/>
                    <a:gd name="connsiteX109" fmla="*/ 722 w 10000"/>
                    <a:gd name="connsiteY109" fmla="*/ 2763 h 10000"/>
                    <a:gd name="connsiteX110" fmla="*/ 722 w 10000"/>
                    <a:gd name="connsiteY110" fmla="*/ 2519 h 10000"/>
                    <a:gd name="connsiteX111" fmla="*/ 722 w 10000"/>
                    <a:gd name="connsiteY111" fmla="*/ 2415 h 10000"/>
                    <a:gd name="connsiteX112" fmla="*/ 777 w 10000"/>
                    <a:gd name="connsiteY112" fmla="*/ 2317 h 10000"/>
                    <a:gd name="connsiteX113" fmla="*/ 777 w 10000"/>
                    <a:gd name="connsiteY113" fmla="*/ 2219 h 10000"/>
                    <a:gd name="connsiteX114" fmla="*/ 777 w 10000"/>
                    <a:gd name="connsiteY114" fmla="*/ 2093 h 10000"/>
                    <a:gd name="connsiteX115" fmla="*/ 777 w 10000"/>
                    <a:gd name="connsiteY115" fmla="*/ 2038 h 10000"/>
                    <a:gd name="connsiteX116" fmla="*/ 833 w 10000"/>
                    <a:gd name="connsiteY116" fmla="*/ 1975 h 10000"/>
                    <a:gd name="connsiteX117" fmla="*/ 917 w 10000"/>
                    <a:gd name="connsiteY117" fmla="*/ 2038 h 10000"/>
                    <a:gd name="connsiteX118" fmla="*/ 972 w 10000"/>
                    <a:gd name="connsiteY118" fmla="*/ 2093 h 10000"/>
                    <a:gd name="connsiteX119" fmla="*/ 972 w 10000"/>
                    <a:gd name="connsiteY119" fmla="*/ 2177 h 10000"/>
                    <a:gd name="connsiteX120" fmla="*/ 1000 w 10000"/>
                    <a:gd name="connsiteY120" fmla="*/ 2219 h 10000"/>
                    <a:gd name="connsiteX121" fmla="*/ 1111 w 10000"/>
                    <a:gd name="connsiteY121" fmla="*/ 2277 h 10000"/>
                    <a:gd name="connsiteX122" fmla="*/ 1111 w 10000"/>
                    <a:gd name="connsiteY122" fmla="*/ 2339 h 10000"/>
                    <a:gd name="connsiteX123" fmla="*/ 1167 w 10000"/>
                    <a:gd name="connsiteY123" fmla="*/ 2377 h 10000"/>
                    <a:gd name="connsiteX124" fmla="*/ 1194 w 10000"/>
                    <a:gd name="connsiteY124" fmla="*/ 2317 h 10000"/>
                    <a:gd name="connsiteX125" fmla="*/ 1167 w 10000"/>
                    <a:gd name="connsiteY125" fmla="*/ 2240 h 10000"/>
                    <a:gd name="connsiteX126" fmla="*/ 1167 w 10000"/>
                    <a:gd name="connsiteY126" fmla="*/ 2136 h 10000"/>
                    <a:gd name="connsiteX127" fmla="*/ 1167 w 10000"/>
                    <a:gd name="connsiteY127" fmla="*/ 2074 h 10000"/>
                    <a:gd name="connsiteX128" fmla="*/ 1167 w 10000"/>
                    <a:gd name="connsiteY128" fmla="*/ 1994 h 10000"/>
                    <a:gd name="connsiteX129" fmla="*/ 1194 w 10000"/>
                    <a:gd name="connsiteY129" fmla="*/ 1934 h 10000"/>
                    <a:gd name="connsiteX130" fmla="*/ 1305 w 10000"/>
                    <a:gd name="connsiteY130" fmla="*/ 1851 h 10000"/>
                    <a:gd name="connsiteX131" fmla="*/ 1444 w 10000"/>
                    <a:gd name="connsiteY131" fmla="*/ 1792 h 10000"/>
                    <a:gd name="connsiteX132" fmla="*/ 1499 w 10000"/>
                    <a:gd name="connsiteY132" fmla="*/ 1736 h 10000"/>
                    <a:gd name="connsiteX133" fmla="*/ 1444 w 10000"/>
                    <a:gd name="connsiteY133" fmla="*/ 1612 h 10000"/>
                    <a:gd name="connsiteX134" fmla="*/ 1305 w 10000"/>
                    <a:gd name="connsiteY134" fmla="*/ 1550 h 10000"/>
                    <a:gd name="connsiteX135" fmla="*/ 1167 w 10000"/>
                    <a:gd name="connsiteY135" fmla="*/ 1550 h 10000"/>
                    <a:gd name="connsiteX136" fmla="*/ 1111 w 10000"/>
                    <a:gd name="connsiteY136" fmla="*/ 1512 h 10000"/>
                    <a:gd name="connsiteX137" fmla="*/ 1055 w 10000"/>
                    <a:gd name="connsiteY137" fmla="*/ 1512 h 10000"/>
                    <a:gd name="connsiteX138" fmla="*/ 972 w 10000"/>
                    <a:gd name="connsiteY138" fmla="*/ 1592 h 10000"/>
                    <a:gd name="connsiteX139" fmla="*/ 972 w 10000"/>
                    <a:gd name="connsiteY139" fmla="*/ 1650 h 10000"/>
                    <a:gd name="connsiteX140" fmla="*/ 917 w 10000"/>
                    <a:gd name="connsiteY140" fmla="*/ 1694 h 10000"/>
                    <a:gd name="connsiteX141" fmla="*/ 917 w 10000"/>
                    <a:gd name="connsiteY141" fmla="*/ 1754 h 10000"/>
                    <a:gd name="connsiteX142" fmla="*/ 917 w 10000"/>
                    <a:gd name="connsiteY142" fmla="*/ 1754 h 10000"/>
                    <a:gd name="connsiteX143" fmla="*/ 917 w 10000"/>
                    <a:gd name="connsiteY143" fmla="*/ 1792 h 10000"/>
                    <a:gd name="connsiteX144" fmla="*/ 861 w 10000"/>
                    <a:gd name="connsiteY144" fmla="*/ 1834 h 10000"/>
                    <a:gd name="connsiteX145" fmla="*/ 861 w 10000"/>
                    <a:gd name="connsiteY145" fmla="*/ 1834 h 10000"/>
                    <a:gd name="connsiteX146" fmla="*/ 833 w 10000"/>
                    <a:gd name="connsiteY146" fmla="*/ 1792 h 10000"/>
                    <a:gd name="connsiteX147" fmla="*/ 777 w 10000"/>
                    <a:gd name="connsiteY147" fmla="*/ 1792 h 10000"/>
                    <a:gd name="connsiteX148" fmla="*/ 667 w 10000"/>
                    <a:gd name="connsiteY148" fmla="*/ 1694 h 10000"/>
                    <a:gd name="connsiteX149" fmla="*/ 527 w 10000"/>
                    <a:gd name="connsiteY149" fmla="*/ 1650 h 10000"/>
                    <a:gd name="connsiteX150" fmla="*/ 500 w 10000"/>
                    <a:gd name="connsiteY150" fmla="*/ 1592 h 10000"/>
                    <a:gd name="connsiteX151" fmla="*/ 444 w 10000"/>
                    <a:gd name="connsiteY151" fmla="*/ 1512 h 10000"/>
                    <a:gd name="connsiteX152" fmla="*/ 388 w 10000"/>
                    <a:gd name="connsiteY152" fmla="*/ 1453 h 10000"/>
                    <a:gd name="connsiteX153" fmla="*/ 388 w 10000"/>
                    <a:gd name="connsiteY153" fmla="*/ 1353 h 10000"/>
                    <a:gd name="connsiteX154" fmla="*/ 500 w 10000"/>
                    <a:gd name="connsiteY154" fmla="*/ 1271 h 10000"/>
                    <a:gd name="connsiteX155" fmla="*/ 306 w 10000"/>
                    <a:gd name="connsiteY155" fmla="*/ 866 h 10000"/>
                    <a:gd name="connsiteX156" fmla="*/ 251 w 10000"/>
                    <a:gd name="connsiteY156" fmla="*/ 825 h 10000"/>
                    <a:gd name="connsiteX157" fmla="*/ 111 w 10000"/>
                    <a:gd name="connsiteY157" fmla="*/ 542 h 10000"/>
                    <a:gd name="connsiteX158" fmla="*/ 111 w 10000"/>
                    <a:gd name="connsiteY158" fmla="*/ 502 h 10000"/>
                    <a:gd name="connsiteX159" fmla="*/ 0 w 10000"/>
                    <a:gd name="connsiteY159" fmla="*/ 364 h 10000"/>
                    <a:gd name="connsiteX160" fmla="*/ 55 w 10000"/>
                    <a:gd name="connsiteY160" fmla="*/ 162 h 10000"/>
                    <a:gd name="connsiteX161" fmla="*/ 55 w 10000"/>
                    <a:gd name="connsiteY161" fmla="*/ 60 h 10000"/>
                    <a:gd name="connsiteX162" fmla="*/ 111 w 10000"/>
                    <a:gd name="connsiteY162" fmla="*/ 0 h 10000"/>
                    <a:gd name="connsiteX163" fmla="*/ 6777 w 10000"/>
                    <a:gd name="connsiteY163" fmla="*/ 3967 h 10000"/>
                    <a:gd name="connsiteX164" fmla="*/ 7166 w 10000"/>
                    <a:gd name="connsiteY164" fmla="*/ 4495 h 10000"/>
                    <a:gd name="connsiteX165" fmla="*/ 7500 w 10000"/>
                    <a:gd name="connsiteY165" fmla="*/ 4881 h 10000"/>
                    <a:gd name="connsiteX166" fmla="*/ 7833 w 10000"/>
                    <a:gd name="connsiteY166" fmla="*/ 5264 h 10000"/>
                    <a:gd name="connsiteX167" fmla="*/ 8694 w 10000"/>
                    <a:gd name="connsiteY167" fmla="*/ 6233 h 10000"/>
                    <a:gd name="connsiteX168" fmla="*/ 8944 w 10000"/>
                    <a:gd name="connsiteY168" fmla="*/ 6530 h 10000"/>
                    <a:gd name="connsiteX169" fmla="*/ 9167 w 10000"/>
                    <a:gd name="connsiteY169" fmla="*/ 6798 h 10000"/>
                    <a:gd name="connsiteX170" fmla="*/ 9333 w 10000"/>
                    <a:gd name="connsiteY170" fmla="*/ 6955 h 10000"/>
                    <a:gd name="connsiteX171" fmla="*/ 9473 w 10000"/>
                    <a:gd name="connsiteY171" fmla="*/ 7095 h 10000"/>
                    <a:gd name="connsiteX172" fmla="*/ 9500 w 10000"/>
                    <a:gd name="connsiteY172" fmla="*/ 7196 h 10000"/>
                    <a:gd name="connsiteX173" fmla="*/ 9556 w 10000"/>
                    <a:gd name="connsiteY173" fmla="*/ 7278 h 10000"/>
                    <a:gd name="connsiteX174" fmla="*/ 9556 w 10000"/>
                    <a:gd name="connsiteY174" fmla="*/ 7399 h 10000"/>
                    <a:gd name="connsiteX175" fmla="*/ 9666 w 10000"/>
                    <a:gd name="connsiteY175" fmla="*/ 7623 h 10000"/>
                    <a:gd name="connsiteX176" fmla="*/ 9694 w 10000"/>
                    <a:gd name="connsiteY176" fmla="*/ 7721 h 10000"/>
                    <a:gd name="connsiteX177" fmla="*/ 9750 w 10000"/>
                    <a:gd name="connsiteY177" fmla="*/ 7781 h 10000"/>
                    <a:gd name="connsiteX178" fmla="*/ 9834 w 10000"/>
                    <a:gd name="connsiteY178" fmla="*/ 7903 h 10000"/>
                    <a:gd name="connsiteX179" fmla="*/ 9945 w 10000"/>
                    <a:gd name="connsiteY179" fmla="*/ 7964 h 10000"/>
                    <a:gd name="connsiteX180" fmla="*/ 10000 w 10000"/>
                    <a:gd name="connsiteY180" fmla="*/ 8064 h 10000"/>
                    <a:gd name="connsiteX181" fmla="*/ 10000 w 10000"/>
                    <a:gd name="connsiteY181" fmla="*/ 8142 h 10000"/>
                    <a:gd name="connsiteX182" fmla="*/ 10000 w 10000"/>
                    <a:gd name="connsiteY182" fmla="*/ 8207 h 10000"/>
                    <a:gd name="connsiteX183" fmla="*/ 9945 w 10000"/>
                    <a:gd name="connsiteY183" fmla="*/ 8247 h 10000"/>
                    <a:gd name="connsiteX184" fmla="*/ 9834 w 10000"/>
                    <a:gd name="connsiteY184" fmla="*/ 8264 h 10000"/>
                    <a:gd name="connsiteX185" fmla="*/ 9750 w 10000"/>
                    <a:gd name="connsiteY185" fmla="*/ 8307 h 10000"/>
                    <a:gd name="connsiteX186" fmla="*/ 9666 w 10000"/>
                    <a:gd name="connsiteY186" fmla="*/ 8345 h 10000"/>
                    <a:gd name="connsiteX187" fmla="*/ 9556 w 10000"/>
                    <a:gd name="connsiteY187" fmla="*/ 8406 h 10000"/>
                    <a:gd name="connsiteX188" fmla="*/ 9500 w 10000"/>
                    <a:gd name="connsiteY188" fmla="*/ 8488 h 10000"/>
                    <a:gd name="connsiteX189" fmla="*/ 9416 w 10000"/>
                    <a:gd name="connsiteY189" fmla="*/ 8488 h 10000"/>
                    <a:gd name="connsiteX190" fmla="*/ 9360 w 10000"/>
                    <a:gd name="connsiteY190" fmla="*/ 8548 h 10000"/>
                    <a:gd name="connsiteX191" fmla="*/ 9360 w 10000"/>
                    <a:gd name="connsiteY191" fmla="*/ 8629 h 10000"/>
                    <a:gd name="connsiteX192" fmla="*/ 9360 w 10000"/>
                    <a:gd name="connsiteY192" fmla="*/ 8731 h 10000"/>
                    <a:gd name="connsiteX193" fmla="*/ 9360 w 10000"/>
                    <a:gd name="connsiteY193" fmla="*/ 8789 h 10000"/>
                    <a:gd name="connsiteX194" fmla="*/ 9278 w 10000"/>
                    <a:gd name="connsiteY194" fmla="*/ 8870 h 10000"/>
                    <a:gd name="connsiteX195" fmla="*/ 9278 w 10000"/>
                    <a:gd name="connsiteY195" fmla="*/ 8933 h 10000"/>
                    <a:gd name="connsiteX196" fmla="*/ 9278 w 10000"/>
                    <a:gd name="connsiteY196" fmla="*/ 8976 h 10000"/>
                    <a:gd name="connsiteX197" fmla="*/ 9223 w 10000"/>
                    <a:gd name="connsiteY197" fmla="*/ 9013 h 10000"/>
                    <a:gd name="connsiteX198" fmla="*/ 9167 w 10000"/>
                    <a:gd name="connsiteY198" fmla="*/ 9031 h 10000"/>
                    <a:gd name="connsiteX199" fmla="*/ 9139 w 10000"/>
                    <a:gd name="connsiteY199" fmla="*/ 9070 h 10000"/>
                    <a:gd name="connsiteX200" fmla="*/ 9083 w 10000"/>
                    <a:gd name="connsiteY200" fmla="*/ 9113 h 10000"/>
                    <a:gd name="connsiteX201" fmla="*/ 9028 w 10000"/>
                    <a:gd name="connsiteY201" fmla="*/ 9133 h 10000"/>
                    <a:gd name="connsiteX202" fmla="*/ 8944 w 10000"/>
                    <a:gd name="connsiteY202" fmla="*/ 9174 h 10000"/>
                    <a:gd name="connsiteX203" fmla="*/ 8889 w 10000"/>
                    <a:gd name="connsiteY203" fmla="*/ 9216 h 10000"/>
                    <a:gd name="connsiteX204" fmla="*/ 8889 w 10000"/>
                    <a:gd name="connsiteY204" fmla="*/ 9256 h 10000"/>
                    <a:gd name="connsiteX205" fmla="*/ 8889 w 10000"/>
                    <a:gd name="connsiteY205" fmla="*/ 9276 h 10000"/>
                    <a:gd name="connsiteX206" fmla="*/ 8889 w 10000"/>
                    <a:gd name="connsiteY206" fmla="*/ 9315 h 10000"/>
                    <a:gd name="connsiteX207" fmla="*/ 8944 w 10000"/>
                    <a:gd name="connsiteY207" fmla="*/ 9354 h 10000"/>
                    <a:gd name="connsiteX208" fmla="*/ 8889 w 10000"/>
                    <a:gd name="connsiteY208" fmla="*/ 9417 h 10000"/>
                    <a:gd name="connsiteX209" fmla="*/ 8834 w 10000"/>
                    <a:gd name="connsiteY209" fmla="*/ 9494 h 10000"/>
                    <a:gd name="connsiteX210" fmla="*/ 8834 w 10000"/>
                    <a:gd name="connsiteY210" fmla="*/ 9519 h 10000"/>
                    <a:gd name="connsiteX211" fmla="*/ 8944 w 10000"/>
                    <a:gd name="connsiteY211" fmla="*/ 9557 h 10000"/>
                    <a:gd name="connsiteX212" fmla="*/ 8972 w 10000"/>
                    <a:gd name="connsiteY212" fmla="*/ 9637 h 10000"/>
                    <a:gd name="connsiteX213" fmla="*/ 9028 w 10000"/>
                    <a:gd name="connsiteY213" fmla="*/ 9659 h 10000"/>
                    <a:gd name="connsiteX214" fmla="*/ 9139 w 10000"/>
                    <a:gd name="connsiteY214" fmla="*/ 9694 h 10000"/>
                    <a:gd name="connsiteX215" fmla="*/ 9139 w 10000"/>
                    <a:gd name="connsiteY215" fmla="*/ 9741 h 10000"/>
                    <a:gd name="connsiteX216" fmla="*/ 9139 w 10000"/>
                    <a:gd name="connsiteY216" fmla="*/ 9758 h 10000"/>
                    <a:gd name="connsiteX217" fmla="*/ 9139 w 10000"/>
                    <a:gd name="connsiteY217" fmla="*/ 9800 h 10000"/>
                    <a:gd name="connsiteX218" fmla="*/ 9083 w 10000"/>
                    <a:gd name="connsiteY218" fmla="*/ 9880 h 10000"/>
                    <a:gd name="connsiteX219" fmla="*/ 9028 w 10000"/>
                    <a:gd name="connsiteY219" fmla="*/ 9899 h 10000"/>
                    <a:gd name="connsiteX220" fmla="*/ 8972 w 10000"/>
                    <a:gd name="connsiteY220" fmla="*/ 9940 h 10000"/>
                    <a:gd name="connsiteX221" fmla="*/ 8944 w 10000"/>
                    <a:gd name="connsiteY221" fmla="*/ 9984 h 10000"/>
                    <a:gd name="connsiteX222" fmla="*/ 8889 w 10000"/>
                    <a:gd name="connsiteY222" fmla="*/ 9984 h 10000"/>
                    <a:gd name="connsiteX223" fmla="*/ 8834 w 10000"/>
                    <a:gd name="connsiteY223" fmla="*/ 9940 h 10000"/>
                    <a:gd name="connsiteX224" fmla="*/ 8805 w 10000"/>
                    <a:gd name="connsiteY224" fmla="*/ 9940 h 10000"/>
                    <a:gd name="connsiteX225" fmla="*/ 8694 w 10000"/>
                    <a:gd name="connsiteY225" fmla="*/ 9940 h 10000"/>
                    <a:gd name="connsiteX226" fmla="*/ 8694 w 10000"/>
                    <a:gd name="connsiteY226" fmla="*/ 9984 h 10000"/>
                    <a:gd name="connsiteX227" fmla="*/ 8639 w 10000"/>
                    <a:gd name="connsiteY227" fmla="*/ 9984 h 10000"/>
                    <a:gd name="connsiteX228" fmla="*/ 8611 w 10000"/>
                    <a:gd name="connsiteY228" fmla="*/ 10000 h 10000"/>
                    <a:gd name="connsiteX229" fmla="*/ 8555 w 10000"/>
                    <a:gd name="connsiteY229" fmla="*/ 10000 h 10000"/>
                    <a:gd name="connsiteX0" fmla="*/ 8555 w 10000"/>
                    <a:gd name="connsiteY0" fmla="*/ 10000 h 10000"/>
                    <a:gd name="connsiteX1" fmla="*/ 8306 w 10000"/>
                    <a:gd name="connsiteY1" fmla="*/ 10000 h 10000"/>
                    <a:gd name="connsiteX2" fmla="*/ 8167 w 10000"/>
                    <a:gd name="connsiteY2" fmla="*/ 10000 h 10000"/>
                    <a:gd name="connsiteX3" fmla="*/ 8027 w 10000"/>
                    <a:gd name="connsiteY3" fmla="*/ 9940 h 10000"/>
                    <a:gd name="connsiteX4" fmla="*/ 7833 w 10000"/>
                    <a:gd name="connsiteY4" fmla="*/ 9940 h 10000"/>
                    <a:gd name="connsiteX5" fmla="*/ 7611 w 10000"/>
                    <a:gd name="connsiteY5" fmla="*/ 9940 h 10000"/>
                    <a:gd name="connsiteX6" fmla="*/ 7362 w 10000"/>
                    <a:gd name="connsiteY6" fmla="*/ 9880 h 10000"/>
                    <a:gd name="connsiteX7" fmla="*/ 7166 w 10000"/>
                    <a:gd name="connsiteY7" fmla="*/ 9842 h 10000"/>
                    <a:gd name="connsiteX8" fmla="*/ 6944 w 10000"/>
                    <a:gd name="connsiteY8" fmla="*/ 9842 h 10000"/>
                    <a:gd name="connsiteX9" fmla="*/ 6695 w 10000"/>
                    <a:gd name="connsiteY9" fmla="*/ 9842 h 10000"/>
                    <a:gd name="connsiteX10" fmla="*/ 6500 w 10000"/>
                    <a:gd name="connsiteY10" fmla="*/ 9800 h 10000"/>
                    <a:gd name="connsiteX11" fmla="*/ 6361 w 10000"/>
                    <a:gd name="connsiteY11" fmla="*/ 9758 h 10000"/>
                    <a:gd name="connsiteX12" fmla="*/ 6166 w 10000"/>
                    <a:gd name="connsiteY12" fmla="*/ 9758 h 10000"/>
                    <a:gd name="connsiteX13" fmla="*/ 6028 w 10000"/>
                    <a:gd name="connsiteY13" fmla="*/ 9741 h 10000"/>
                    <a:gd name="connsiteX14" fmla="*/ 5917 w 10000"/>
                    <a:gd name="connsiteY14" fmla="*/ 9694 h 10000"/>
                    <a:gd name="connsiteX15" fmla="*/ 5694 w 10000"/>
                    <a:gd name="connsiteY15" fmla="*/ 9694 h 10000"/>
                    <a:gd name="connsiteX16" fmla="*/ 5584 w 10000"/>
                    <a:gd name="connsiteY16" fmla="*/ 9741 h 10000"/>
                    <a:gd name="connsiteX17" fmla="*/ 5499 w 10000"/>
                    <a:gd name="connsiteY17" fmla="*/ 9659 h 10000"/>
                    <a:gd name="connsiteX18" fmla="*/ 5499 w 10000"/>
                    <a:gd name="connsiteY18" fmla="*/ 9595 h 10000"/>
                    <a:gd name="connsiteX19" fmla="*/ 5499 w 10000"/>
                    <a:gd name="connsiteY19" fmla="*/ 9452 h 10000"/>
                    <a:gd name="connsiteX20" fmla="*/ 5499 w 10000"/>
                    <a:gd name="connsiteY20" fmla="*/ 9452 h 10000"/>
                    <a:gd name="connsiteX21" fmla="*/ 5556 w 10000"/>
                    <a:gd name="connsiteY21" fmla="*/ 9373 h 10000"/>
                    <a:gd name="connsiteX22" fmla="*/ 5556 w 10000"/>
                    <a:gd name="connsiteY22" fmla="*/ 9373 h 10000"/>
                    <a:gd name="connsiteX23" fmla="*/ 5556 w 10000"/>
                    <a:gd name="connsiteY23" fmla="*/ 9256 h 10000"/>
                    <a:gd name="connsiteX24" fmla="*/ 5556 w 10000"/>
                    <a:gd name="connsiteY24" fmla="*/ 9113 h 10000"/>
                    <a:gd name="connsiteX25" fmla="*/ 5499 w 10000"/>
                    <a:gd name="connsiteY25" fmla="*/ 8976 h 10000"/>
                    <a:gd name="connsiteX26" fmla="*/ 5499 w 10000"/>
                    <a:gd name="connsiteY26" fmla="*/ 8889 h 10000"/>
                    <a:gd name="connsiteX27" fmla="*/ 5417 w 10000"/>
                    <a:gd name="connsiteY27" fmla="*/ 8789 h 10000"/>
                    <a:gd name="connsiteX28" fmla="*/ 5361 w 10000"/>
                    <a:gd name="connsiteY28" fmla="*/ 8688 h 10000"/>
                    <a:gd name="connsiteX29" fmla="*/ 5223 w 10000"/>
                    <a:gd name="connsiteY29" fmla="*/ 8591 h 10000"/>
                    <a:gd name="connsiteX30" fmla="*/ 5083 w 10000"/>
                    <a:gd name="connsiteY30" fmla="*/ 8447 h 10000"/>
                    <a:gd name="connsiteX31" fmla="*/ 4917 w 10000"/>
                    <a:gd name="connsiteY31" fmla="*/ 8345 h 10000"/>
                    <a:gd name="connsiteX32" fmla="*/ 4834 w 10000"/>
                    <a:gd name="connsiteY32" fmla="*/ 8166 h 10000"/>
                    <a:gd name="connsiteX33" fmla="*/ 4694 w 10000"/>
                    <a:gd name="connsiteY33" fmla="*/ 8027 h 10000"/>
                    <a:gd name="connsiteX34" fmla="*/ 4583 w 10000"/>
                    <a:gd name="connsiteY34" fmla="*/ 7964 h 10000"/>
                    <a:gd name="connsiteX35" fmla="*/ 4361 w 10000"/>
                    <a:gd name="connsiteY35" fmla="*/ 7921 h 10000"/>
                    <a:gd name="connsiteX36" fmla="*/ 4306 w 10000"/>
                    <a:gd name="connsiteY36" fmla="*/ 7863 h 10000"/>
                    <a:gd name="connsiteX37" fmla="*/ 4306 w 10000"/>
                    <a:gd name="connsiteY37" fmla="*/ 7761 h 10000"/>
                    <a:gd name="connsiteX38" fmla="*/ 4306 w 10000"/>
                    <a:gd name="connsiteY38" fmla="*/ 7683 h 10000"/>
                    <a:gd name="connsiteX39" fmla="*/ 4306 w 10000"/>
                    <a:gd name="connsiteY39" fmla="*/ 7623 h 10000"/>
                    <a:gd name="connsiteX40" fmla="*/ 4306 w 10000"/>
                    <a:gd name="connsiteY40" fmla="*/ 7623 h 10000"/>
                    <a:gd name="connsiteX41" fmla="*/ 4250 w 10000"/>
                    <a:gd name="connsiteY41" fmla="*/ 7542 h 10000"/>
                    <a:gd name="connsiteX42" fmla="*/ 4250 w 10000"/>
                    <a:gd name="connsiteY42" fmla="*/ 7519 h 10000"/>
                    <a:gd name="connsiteX43" fmla="*/ 4250 w 10000"/>
                    <a:gd name="connsiteY43" fmla="*/ 7519 h 10000"/>
                    <a:gd name="connsiteX44" fmla="*/ 4167 w 10000"/>
                    <a:gd name="connsiteY44" fmla="*/ 7478 h 10000"/>
                    <a:gd name="connsiteX45" fmla="*/ 4055 w 10000"/>
                    <a:gd name="connsiteY45" fmla="*/ 7436 h 10000"/>
                    <a:gd name="connsiteX46" fmla="*/ 3972 w 10000"/>
                    <a:gd name="connsiteY46" fmla="*/ 7478 h 10000"/>
                    <a:gd name="connsiteX47" fmla="*/ 3888 w 10000"/>
                    <a:gd name="connsiteY47" fmla="*/ 7519 h 10000"/>
                    <a:gd name="connsiteX48" fmla="*/ 3833 w 10000"/>
                    <a:gd name="connsiteY48" fmla="*/ 7436 h 10000"/>
                    <a:gd name="connsiteX49" fmla="*/ 3556 w 10000"/>
                    <a:gd name="connsiteY49" fmla="*/ 7278 h 10000"/>
                    <a:gd name="connsiteX50" fmla="*/ 3361 w 10000"/>
                    <a:gd name="connsiteY50" fmla="*/ 7158 h 10000"/>
                    <a:gd name="connsiteX51" fmla="*/ 3361 w 10000"/>
                    <a:gd name="connsiteY51" fmla="*/ 7095 h 10000"/>
                    <a:gd name="connsiteX52" fmla="*/ 3250 w 10000"/>
                    <a:gd name="connsiteY52" fmla="*/ 7033 h 10000"/>
                    <a:gd name="connsiteX53" fmla="*/ 3111 w 10000"/>
                    <a:gd name="connsiteY53" fmla="*/ 6917 h 10000"/>
                    <a:gd name="connsiteX54" fmla="*/ 2971 w 10000"/>
                    <a:gd name="connsiteY54" fmla="*/ 6798 h 10000"/>
                    <a:gd name="connsiteX55" fmla="*/ 2834 w 10000"/>
                    <a:gd name="connsiteY55" fmla="*/ 6753 h 10000"/>
                    <a:gd name="connsiteX56" fmla="*/ 2722 w 10000"/>
                    <a:gd name="connsiteY56" fmla="*/ 6753 h 10000"/>
                    <a:gd name="connsiteX57" fmla="*/ 2639 w 10000"/>
                    <a:gd name="connsiteY57" fmla="*/ 6753 h 10000"/>
                    <a:gd name="connsiteX58" fmla="*/ 2500 w 10000"/>
                    <a:gd name="connsiteY58" fmla="*/ 6671 h 10000"/>
                    <a:gd name="connsiteX59" fmla="*/ 2305 w 10000"/>
                    <a:gd name="connsiteY59" fmla="*/ 6530 h 10000"/>
                    <a:gd name="connsiteX60" fmla="*/ 2166 w 10000"/>
                    <a:gd name="connsiteY60" fmla="*/ 6472 h 10000"/>
                    <a:gd name="connsiteX61" fmla="*/ 1973 w 10000"/>
                    <a:gd name="connsiteY61" fmla="*/ 6428 h 10000"/>
                    <a:gd name="connsiteX62" fmla="*/ 1833 w 10000"/>
                    <a:gd name="connsiteY62" fmla="*/ 6373 h 10000"/>
                    <a:gd name="connsiteX63" fmla="*/ 1778 w 10000"/>
                    <a:gd name="connsiteY63" fmla="*/ 6292 h 10000"/>
                    <a:gd name="connsiteX64" fmla="*/ 1778 w 10000"/>
                    <a:gd name="connsiteY64" fmla="*/ 6187 h 10000"/>
                    <a:gd name="connsiteX65" fmla="*/ 1833 w 10000"/>
                    <a:gd name="connsiteY65" fmla="*/ 6166 h 10000"/>
                    <a:gd name="connsiteX66" fmla="*/ 1833 w 10000"/>
                    <a:gd name="connsiteY66" fmla="*/ 6047 h 10000"/>
                    <a:gd name="connsiteX67" fmla="*/ 1833 w 10000"/>
                    <a:gd name="connsiteY67" fmla="*/ 5949 h 10000"/>
                    <a:gd name="connsiteX68" fmla="*/ 1833 w 10000"/>
                    <a:gd name="connsiteY68" fmla="*/ 5887 h 10000"/>
                    <a:gd name="connsiteX69" fmla="*/ 1916 w 10000"/>
                    <a:gd name="connsiteY69" fmla="*/ 5786 h 10000"/>
                    <a:gd name="connsiteX70" fmla="*/ 1973 w 10000"/>
                    <a:gd name="connsiteY70" fmla="*/ 5704 h 10000"/>
                    <a:gd name="connsiteX71" fmla="*/ 1973 w 10000"/>
                    <a:gd name="connsiteY71" fmla="*/ 5647 h 10000"/>
                    <a:gd name="connsiteX72" fmla="*/ 1916 w 10000"/>
                    <a:gd name="connsiteY72" fmla="*/ 5565 h 10000"/>
                    <a:gd name="connsiteX73" fmla="*/ 1833 w 10000"/>
                    <a:gd name="connsiteY73" fmla="*/ 5459 h 10000"/>
                    <a:gd name="connsiteX74" fmla="*/ 1723 w 10000"/>
                    <a:gd name="connsiteY74" fmla="*/ 5425 h 10000"/>
                    <a:gd name="connsiteX75" fmla="*/ 1723 w 10000"/>
                    <a:gd name="connsiteY75" fmla="*/ 5362 h 10000"/>
                    <a:gd name="connsiteX76" fmla="*/ 1778 w 10000"/>
                    <a:gd name="connsiteY76" fmla="*/ 5264 h 10000"/>
                    <a:gd name="connsiteX77" fmla="*/ 1667 w 10000"/>
                    <a:gd name="connsiteY77" fmla="*/ 5118 h 10000"/>
                    <a:gd name="connsiteX78" fmla="*/ 1583 w 10000"/>
                    <a:gd name="connsiteY78" fmla="*/ 5019 h 10000"/>
                    <a:gd name="connsiteX79" fmla="*/ 1583 w 10000"/>
                    <a:gd name="connsiteY79" fmla="*/ 4919 h 10000"/>
                    <a:gd name="connsiteX80" fmla="*/ 1528 w 10000"/>
                    <a:gd name="connsiteY80" fmla="*/ 4816 h 10000"/>
                    <a:gd name="connsiteX81" fmla="*/ 1444 w 10000"/>
                    <a:gd name="connsiteY81" fmla="*/ 4738 h 10000"/>
                    <a:gd name="connsiteX82" fmla="*/ 1389 w 10000"/>
                    <a:gd name="connsiteY82" fmla="*/ 4597 h 10000"/>
                    <a:gd name="connsiteX83" fmla="*/ 1249 w 10000"/>
                    <a:gd name="connsiteY83" fmla="*/ 4432 h 10000"/>
                    <a:gd name="connsiteX84" fmla="*/ 1194 w 10000"/>
                    <a:gd name="connsiteY84" fmla="*/ 4355 h 10000"/>
                    <a:gd name="connsiteX85" fmla="*/ 1111 w 10000"/>
                    <a:gd name="connsiteY85" fmla="*/ 4210 h 10000"/>
                    <a:gd name="connsiteX86" fmla="*/ 1111 w 10000"/>
                    <a:gd name="connsiteY86" fmla="*/ 4152 h 10000"/>
                    <a:gd name="connsiteX87" fmla="*/ 1055 w 10000"/>
                    <a:gd name="connsiteY87" fmla="*/ 4075 h 10000"/>
                    <a:gd name="connsiteX88" fmla="*/ 1000 w 10000"/>
                    <a:gd name="connsiteY88" fmla="*/ 3967 h 10000"/>
                    <a:gd name="connsiteX89" fmla="*/ 972 w 10000"/>
                    <a:gd name="connsiteY89" fmla="*/ 3913 h 10000"/>
                    <a:gd name="connsiteX90" fmla="*/ 861 w 10000"/>
                    <a:gd name="connsiteY90" fmla="*/ 3813 h 10000"/>
                    <a:gd name="connsiteX91" fmla="*/ 861 w 10000"/>
                    <a:gd name="connsiteY91" fmla="*/ 3726 h 10000"/>
                    <a:gd name="connsiteX92" fmla="*/ 917 w 10000"/>
                    <a:gd name="connsiteY92" fmla="*/ 3632 h 10000"/>
                    <a:gd name="connsiteX93" fmla="*/ 972 w 10000"/>
                    <a:gd name="connsiteY93" fmla="*/ 3570 h 10000"/>
                    <a:gd name="connsiteX94" fmla="*/ 1000 w 10000"/>
                    <a:gd name="connsiteY94" fmla="*/ 3570 h 10000"/>
                    <a:gd name="connsiteX95" fmla="*/ 1055 w 10000"/>
                    <a:gd name="connsiteY95" fmla="*/ 3486 h 10000"/>
                    <a:gd name="connsiteX96" fmla="*/ 1167 w 10000"/>
                    <a:gd name="connsiteY96" fmla="*/ 3486 h 10000"/>
                    <a:gd name="connsiteX97" fmla="*/ 1167 w 10000"/>
                    <a:gd name="connsiteY97" fmla="*/ 3486 h 10000"/>
                    <a:gd name="connsiteX98" fmla="*/ 1194 w 10000"/>
                    <a:gd name="connsiteY98" fmla="*/ 3384 h 10000"/>
                    <a:gd name="connsiteX99" fmla="*/ 1194 w 10000"/>
                    <a:gd name="connsiteY99" fmla="*/ 3330 h 10000"/>
                    <a:gd name="connsiteX100" fmla="*/ 1249 w 10000"/>
                    <a:gd name="connsiteY100" fmla="*/ 3287 h 10000"/>
                    <a:gd name="connsiteX101" fmla="*/ 1194 w 10000"/>
                    <a:gd name="connsiteY101" fmla="*/ 3207 h 10000"/>
                    <a:gd name="connsiteX102" fmla="*/ 1194 w 10000"/>
                    <a:gd name="connsiteY102" fmla="*/ 3184 h 10000"/>
                    <a:gd name="connsiteX103" fmla="*/ 1167 w 10000"/>
                    <a:gd name="connsiteY103" fmla="*/ 3144 h 10000"/>
                    <a:gd name="connsiteX104" fmla="*/ 1167 w 10000"/>
                    <a:gd name="connsiteY104" fmla="*/ 3087 h 10000"/>
                    <a:gd name="connsiteX105" fmla="*/ 1000 w 10000"/>
                    <a:gd name="connsiteY105" fmla="*/ 3003 h 10000"/>
                    <a:gd name="connsiteX106" fmla="*/ 861 w 10000"/>
                    <a:gd name="connsiteY106" fmla="*/ 2959 h 10000"/>
                    <a:gd name="connsiteX107" fmla="*/ 833 w 10000"/>
                    <a:gd name="connsiteY107" fmla="*/ 2901 h 10000"/>
                    <a:gd name="connsiteX108" fmla="*/ 777 w 10000"/>
                    <a:gd name="connsiteY108" fmla="*/ 2842 h 10000"/>
                    <a:gd name="connsiteX109" fmla="*/ 722 w 10000"/>
                    <a:gd name="connsiteY109" fmla="*/ 2763 h 10000"/>
                    <a:gd name="connsiteX110" fmla="*/ 722 w 10000"/>
                    <a:gd name="connsiteY110" fmla="*/ 2519 h 10000"/>
                    <a:gd name="connsiteX111" fmla="*/ 722 w 10000"/>
                    <a:gd name="connsiteY111" fmla="*/ 2415 h 10000"/>
                    <a:gd name="connsiteX112" fmla="*/ 777 w 10000"/>
                    <a:gd name="connsiteY112" fmla="*/ 2317 h 10000"/>
                    <a:gd name="connsiteX113" fmla="*/ 777 w 10000"/>
                    <a:gd name="connsiteY113" fmla="*/ 2219 h 10000"/>
                    <a:gd name="connsiteX114" fmla="*/ 777 w 10000"/>
                    <a:gd name="connsiteY114" fmla="*/ 2093 h 10000"/>
                    <a:gd name="connsiteX115" fmla="*/ 777 w 10000"/>
                    <a:gd name="connsiteY115" fmla="*/ 2038 h 10000"/>
                    <a:gd name="connsiteX116" fmla="*/ 833 w 10000"/>
                    <a:gd name="connsiteY116" fmla="*/ 1975 h 10000"/>
                    <a:gd name="connsiteX117" fmla="*/ 917 w 10000"/>
                    <a:gd name="connsiteY117" fmla="*/ 2038 h 10000"/>
                    <a:gd name="connsiteX118" fmla="*/ 972 w 10000"/>
                    <a:gd name="connsiteY118" fmla="*/ 2093 h 10000"/>
                    <a:gd name="connsiteX119" fmla="*/ 972 w 10000"/>
                    <a:gd name="connsiteY119" fmla="*/ 2177 h 10000"/>
                    <a:gd name="connsiteX120" fmla="*/ 1000 w 10000"/>
                    <a:gd name="connsiteY120" fmla="*/ 2219 h 10000"/>
                    <a:gd name="connsiteX121" fmla="*/ 1111 w 10000"/>
                    <a:gd name="connsiteY121" fmla="*/ 2277 h 10000"/>
                    <a:gd name="connsiteX122" fmla="*/ 1111 w 10000"/>
                    <a:gd name="connsiteY122" fmla="*/ 2339 h 10000"/>
                    <a:gd name="connsiteX123" fmla="*/ 1167 w 10000"/>
                    <a:gd name="connsiteY123" fmla="*/ 2377 h 10000"/>
                    <a:gd name="connsiteX124" fmla="*/ 1194 w 10000"/>
                    <a:gd name="connsiteY124" fmla="*/ 2317 h 10000"/>
                    <a:gd name="connsiteX125" fmla="*/ 1167 w 10000"/>
                    <a:gd name="connsiteY125" fmla="*/ 2240 h 10000"/>
                    <a:gd name="connsiteX126" fmla="*/ 1167 w 10000"/>
                    <a:gd name="connsiteY126" fmla="*/ 2136 h 10000"/>
                    <a:gd name="connsiteX127" fmla="*/ 1167 w 10000"/>
                    <a:gd name="connsiteY127" fmla="*/ 2074 h 10000"/>
                    <a:gd name="connsiteX128" fmla="*/ 1167 w 10000"/>
                    <a:gd name="connsiteY128" fmla="*/ 1994 h 10000"/>
                    <a:gd name="connsiteX129" fmla="*/ 1194 w 10000"/>
                    <a:gd name="connsiteY129" fmla="*/ 1934 h 10000"/>
                    <a:gd name="connsiteX130" fmla="*/ 1305 w 10000"/>
                    <a:gd name="connsiteY130" fmla="*/ 1851 h 10000"/>
                    <a:gd name="connsiteX131" fmla="*/ 1444 w 10000"/>
                    <a:gd name="connsiteY131" fmla="*/ 1792 h 10000"/>
                    <a:gd name="connsiteX132" fmla="*/ 1499 w 10000"/>
                    <a:gd name="connsiteY132" fmla="*/ 1736 h 10000"/>
                    <a:gd name="connsiteX133" fmla="*/ 1444 w 10000"/>
                    <a:gd name="connsiteY133" fmla="*/ 1612 h 10000"/>
                    <a:gd name="connsiteX134" fmla="*/ 1305 w 10000"/>
                    <a:gd name="connsiteY134" fmla="*/ 1550 h 10000"/>
                    <a:gd name="connsiteX135" fmla="*/ 1167 w 10000"/>
                    <a:gd name="connsiteY135" fmla="*/ 1550 h 10000"/>
                    <a:gd name="connsiteX136" fmla="*/ 1111 w 10000"/>
                    <a:gd name="connsiteY136" fmla="*/ 1512 h 10000"/>
                    <a:gd name="connsiteX137" fmla="*/ 1055 w 10000"/>
                    <a:gd name="connsiteY137" fmla="*/ 1512 h 10000"/>
                    <a:gd name="connsiteX138" fmla="*/ 972 w 10000"/>
                    <a:gd name="connsiteY138" fmla="*/ 1592 h 10000"/>
                    <a:gd name="connsiteX139" fmla="*/ 972 w 10000"/>
                    <a:gd name="connsiteY139" fmla="*/ 1650 h 10000"/>
                    <a:gd name="connsiteX140" fmla="*/ 917 w 10000"/>
                    <a:gd name="connsiteY140" fmla="*/ 1694 h 10000"/>
                    <a:gd name="connsiteX141" fmla="*/ 917 w 10000"/>
                    <a:gd name="connsiteY141" fmla="*/ 1754 h 10000"/>
                    <a:gd name="connsiteX142" fmla="*/ 917 w 10000"/>
                    <a:gd name="connsiteY142" fmla="*/ 1754 h 10000"/>
                    <a:gd name="connsiteX143" fmla="*/ 917 w 10000"/>
                    <a:gd name="connsiteY143" fmla="*/ 1792 h 10000"/>
                    <a:gd name="connsiteX144" fmla="*/ 861 w 10000"/>
                    <a:gd name="connsiteY144" fmla="*/ 1834 h 10000"/>
                    <a:gd name="connsiteX145" fmla="*/ 861 w 10000"/>
                    <a:gd name="connsiteY145" fmla="*/ 1834 h 10000"/>
                    <a:gd name="connsiteX146" fmla="*/ 833 w 10000"/>
                    <a:gd name="connsiteY146" fmla="*/ 1792 h 10000"/>
                    <a:gd name="connsiteX147" fmla="*/ 777 w 10000"/>
                    <a:gd name="connsiteY147" fmla="*/ 1792 h 10000"/>
                    <a:gd name="connsiteX148" fmla="*/ 667 w 10000"/>
                    <a:gd name="connsiteY148" fmla="*/ 1694 h 10000"/>
                    <a:gd name="connsiteX149" fmla="*/ 527 w 10000"/>
                    <a:gd name="connsiteY149" fmla="*/ 1650 h 10000"/>
                    <a:gd name="connsiteX150" fmla="*/ 500 w 10000"/>
                    <a:gd name="connsiteY150" fmla="*/ 1592 h 10000"/>
                    <a:gd name="connsiteX151" fmla="*/ 444 w 10000"/>
                    <a:gd name="connsiteY151" fmla="*/ 1512 h 10000"/>
                    <a:gd name="connsiteX152" fmla="*/ 388 w 10000"/>
                    <a:gd name="connsiteY152" fmla="*/ 1453 h 10000"/>
                    <a:gd name="connsiteX153" fmla="*/ 388 w 10000"/>
                    <a:gd name="connsiteY153" fmla="*/ 1353 h 10000"/>
                    <a:gd name="connsiteX154" fmla="*/ 500 w 10000"/>
                    <a:gd name="connsiteY154" fmla="*/ 1271 h 10000"/>
                    <a:gd name="connsiteX155" fmla="*/ 306 w 10000"/>
                    <a:gd name="connsiteY155" fmla="*/ 866 h 10000"/>
                    <a:gd name="connsiteX156" fmla="*/ 251 w 10000"/>
                    <a:gd name="connsiteY156" fmla="*/ 825 h 10000"/>
                    <a:gd name="connsiteX157" fmla="*/ 111 w 10000"/>
                    <a:gd name="connsiteY157" fmla="*/ 542 h 10000"/>
                    <a:gd name="connsiteX158" fmla="*/ 0 w 10000"/>
                    <a:gd name="connsiteY158" fmla="*/ 364 h 10000"/>
                    <a:gd name="connsiteX159" fmla="*/ 55 w 10000"/>
                    <a:gd name="connsiteY159" fmla="*/ 162 h 10000"/>
                    <a:gd name="connsiteX160" fmla="*/ 55 w 10000"/>
                    <a:gd name="connsiteY160" fmla="*/ 60 h 10000"/>
                    <a:gd name="connsiteX161" fmla="*/ 111 w 10000"/>
                    <a:gd name="connsiteY161" fmla="*/ 0 h 10000"/>
                    <a:gd name="connsiteX162" fmla="*/ 6777 w 10000"/>
                    <a:gd name="connsiteY162" fmla="*/ 3967 h 10000"/>
                    <a:gd name="connsiteX163" fmla="*/ 7166 w 10000"/>
                    <a:gd name="connsiteY163" fmla="*/ 4495 h 10000"/>
                    <a:gd name="connsiteX164" fmla="*/ 7500 w 10000"/>
                    <a:gd name="connsiteY164" fmla="*/ 4881 h 10000"/>
                    <a:gd name="connsiteX165" fmla="*/ 7833 w 10000"/>
                    <a:gd name="connsiteY165" fmla="*/ 5264 h 10000"/>
                    <a:gd name="connsiteX166" fmla="*/ 8694 w 10000"/>
                    <a:gd name="connsiteY166" fmla="*/ 6233 h 10000"/>
                    <a:gd name="connsiteX167" fmla="*/ 8944 w 10000"/>
                    <a:gd name="connsiteY167" fmla="*/ 6530 h 10000"/>
                    <a:gd name="connsiteX168" fmla="*/ 9167 w 10000"/>
                    <a:gd name="connsiteY168" fmla="*/ 6798 h 10000"/>
                    <a:gd name="connsiteX169" fmla="*/ 9333 w 10000"/>
                    <a:gd name="connsiteY169" fmla="*/ 6955 h 10000"/>
                    <a:gd name="connsiteX170" fmla="*/ 9473 w 10000"/>
                    <a:gd name="connsiteY170" fmla="*/ 7095 h 10000"/>
                    <a:gd name="connsiteX171" fmla="*/ 9500 w 10000"/>
                    <a:gd name="connsiteY171" fmla="*/ 7196 h 10000"/>
                    <a:gd name="connsiteX172" fmla="*/ 9556 w 10000"/>
                    <a:gd name="connsiteY172" fmla="*/ 7278 h 10000"/>
                    <a:gd name="connsiteX173" fmla="*/ 9556 w 10000"/>
                    <a:gd name="connsiteY173" fmla="*/ 7399 h 10000"/>
                    <a:gd name="connsiteX174" fmla="*/ 9666 w 10000"/>
                    <a:gd name="connsiteY174" fmla="*/ 7623 h 10000"/>
                    <a:gd name="connsiteX175" fmla="*/ 9694 w 10000"/>
                    <a:gd name="connsiteY175" fmla="*/ 7721 h 10000"/>
                    <a:gd name="connsiteX176" fmla="*/ 9750 w 10000"/>
                    <a:gd name="connsiteY176" fmla="*/ 7781 h 10000"/>
                    <a:gd name="connsiteX177" fmla="*/ 9834 w 10000"/>
                    <a:gd name="connsiteY177" fmla="*/ 7903 h 10000"/>
                    <a:gd name="connsiteX178" fmla="*/ 9945 w 10000"/>
                    <a:gd name="connsiteY178" fmla="*/ 7964 h 10000"/>
                    <a:gd name="connsiteX179" fmla="*/ 10000 w 10000"/>
                    <a:gd name="connsiteY179" fmla="*/ 8064 h 10000"/>
                    <a:gd name="connsiteX180" fmla="*/ 10000 w 10000"/>
                    <a:gd name="connsiteY180" fmla="*/ 8142 h 10000"/>
                    <a:gd name="connsiteX181" fmla="*/ 10000 w 10000"/>
                    <a:gd name="connsiteY181" fmla="*/ 8207 h 10000"/>
                    <a:gd name="connsiteX182" fmla="*/ 9945 w 10000"/>
                    <a:gd name="connsiteY182" fmla="*/ 8247 h 10000"/>
                    <a:gd name="connsiteX183" fmla="*/ 9834 w 10000"/>
                    <a:gd name="connsiteY183" fmla="*/ 8264 h 10000"/>
                    <a:gd name="connsiteX184" fmla="*/ 9750 w 10000"/>
                    <a:gd name="connsiteY184" fmla="*/ 8307 h 10000"/>
                    <a:gd name="connsiteX185" fmla="*/ 9666 w 10000"/>
                    <a:gd name="connsiteY185" fmla="*/ 8345 h 10000"/>
                    <a:gd name="connsiteX186" fmla="*/ 9556 w 10000"/>
                    <a:gd name="connsiteY186" fmla="*/ 8406 h 10000"/>
                    <a:gd name="connsiteX187" fmla="*/ 9500 w 10000"/>
                    <a:gd name="connsiteY187" fmla="*/ 8488 h 10000"/>
                    <a:gd name="connsiteX188" fmla="*/ 9416 w 10000"/>
                    <a:gd name="connsiteY188" fmla="*/ 8488 h 10000"/>
                    <a:gd name="connsiteX189" fmla="*/ 9360 w 10000"/>
                    <a:gd name="connsiteY189" fmla="*/ 8548 h 10000"/>
                    <a:gd name="connsiteX190" fmla="*/ 9360 w 10000"/>
                    <a:gd name="connsiteY190" fmla="*/ 8629 h 10000"/>
                    <a:gd name="connsiteX191" fmla="*/ 9360 w 10000"/>
                    <a:gd name="connsiteY191" fmla="*/ 8731 h 10000"/>
                    <a:gd name="connsiteX192" fmla="*/ 9360 w 10000"/>
                    <a:gd name="connsiteY192" fmla="*/ 8789 h 10000"/>
                    <a:gd name="connsiteX193" fmla="*/ 9278 w 10000"/>
                    <a:gd name="connsiteY193" fmla="*/ 8870 h 10000"/>
                    <a:gd name="connsiteX194" fmla="*/ 9278 w 10000"/>
                    <a:gd name="connsiteY194" fmla="*/ 8933 h 10000"/>
                    <a:gd name="connsiteX195" fmla="*/ 9278 w 10000"/>
                    <a:gd name="connsiteY195" fmla="*/ 8976 h 10000"/>
                    <a:gd name="connsiteX196" fmla="*/ 9223 w 10000"/>
                    <a:gd name="connsiteY196" fmla="*/ 9013 h 10000"/>
                    <a:gd name="connsiteX197" fmla="*/ 9167 w 10000"/>
                    <a:gd name="connsiteY197" fmla="*/ 9031 h 10000"/>
                    <a:gd name="connsiteX198" fmla="*/ 9139 w 10000"/>
                    <a:gd name="connsiteY198" fmla="*/ 9070 h 10000"/>
                    <a:gd name="connsiteX199" fmla="*/ 9083 w 10000"/>
                    <a:gd name="connsiteY199" fmla="*/ 9113 h 10000"/>
                    <a:gd name="connsiteX200" fmla="*/ 9028 w 10000"/>
                    <a:gd name="connsiteY200" fmla="*/ 9133 h 10000"/>
                    <a:gd name="connsiteX201" fmla="*/ 8944 w 10000"/>
                    <a:gd name="connsiteY201" fmla="*/ 9174 h 10000"/>
                    <a:gd name="connsiteX202" fmla="*/ 8889 w 10000"/>
                    <a:gd name="connsiteY202" fmla="*/ 9216 h 10000"/>
                    <a:gd name="connsiteX203" fmla="*/ 8889 w 10000"/>
                    <a:gd name="connsiteY203" fmla="*/ 9256 h 10000"/>
                    <a:gd name="connsiteX204" fmla="*/ 8889 w 10000"/>
                    <a:gd name="connsiteY204" fmla="*/ 9276 h 10000"/>
                    <a:gd name="connsiteX205" fmla="*/ 8889 w 10000"/>
                    <a:gd name="connsiteY205" fmla="*/ 9315 h 10000"/>
                    <a:gd name="connsiteX206" fmla="*/ 8944 w 10000"/>
                    <a:gd name="connsiteY206" fmla="*/ 9354 h 10000"/>
                    <a:gd name="connsiteX207" fmla="*/ 8889 w 10000"/>
                    <a:gd name="connsiteY207" fmla="*/ 9417 h 10000"/>
                    <a:gd name="connsiteX208" fmla="*/ 8834 w 10000"/>
                    <a:gd name="connsiteY208" fmla="*/ 9494 h 10000"/>
                    <a:gd name="connsiteX209" fmla="*/ 8834 w 10000"/>
                    <a:gd name="connsiteY209" fmla="*/ 9519 h 10000"/>
                    <a:gd name="connsiteX210" fmla="*/ 8944 w 10000"/>
                    <a:gd name="connsiteY210" fmla="*/ 9557 h 10000"/>
                    <a:gd name="connsiteX211" fmla="*/ 8972 w 10000"/>
                    <a:gd name="connsiteY211" fmla="*/ 9637 h 10000"/>
                    <a:gd name="connsiteX212" fmla="*/ 9028 w 10000"/>
                    <a:gd name="connsiteY212" fmla="*/ 9659 h 10000"/>
                    <a:gd name="connsiteX213" fmla="*/ 9139 w 10000"/>
                    <a:gd name="connsiteY213" fmla="*/ 9694 h 10000"/>
                    <a:gd name="connsiteX214" fmla="*/ 9139 w 10000"/>
                    <a:gd name="connsiteY214" fmla="*/ 9741 h 10000"/>
                    <a:gd name="connsiteX215" fmla="*/ 9139 w 10000"/>
                    <a:gd name="connsiteY215" fmla="*/ 9758 h 10000"/>
                    <a:gd name="connsiteX216" fmla="*/ 9139 w 10000"/>
                    <a:gd name="connsiteY216" fmla="*/ 9800 h 10000"/>
                    <a:gd name="connsiteX217" fmla="*/ 9083 w 10000"/>
                    <a:gd name="connsiteY217" fmla="*/ 9880 h 10000"/>
                    <a:gd name="connsiteX218" fmla="*/ 9028 w 10000"/>
                    <a:gd name="connsiteY218" fmla="*/ 9899 h 10000"/>
                    <a:gd name="connsiteX219" fmla="*/ 8972 w 10000"/>
                    <a:gd name="connsiteY219" fmla="*/ 9940 h 10000"/>
                    <a:gd name="connsiteX220" fmla="*/ 8944 w 10000"/>
                    <a:gd name="connsiteY220" fmla="*/ 9984 h 10000"/>
                    <a:gd name="connsiteX221" fmla="*/ 8889 w 10000"/>
                    <a:gd name="connsiteY221" fmla="*/ 9984 h 10000"/>
                    <a:gd name="connsiteX222" fmla="*/ 8834 w 10000"/>
                    <a:gd name="connsiteY222" fmla="*/ 9940 h 10000"/>
                    <a:gd name="connsiteX223" fmla="*/ 8805 w 10000"/>
                    <a:gd name="connsiteY223" fmla="*/ 9940 h 10000"/>
                    <a:gd name="connsiteX224" fmla="*/ 8694 w 10000"/>
                    <a:gd name="connsiteY224" fmla="*/ 9940 h 10000"/>
                    <a:gd name="connsiteX225" fmla="*/ 8694 w 10000"/>
                    <a:gd name="connsiteY225" fmla="*/ 9984 h 10000"/>
                    <a:gd name="connsiteX226" fmla="*/ 8639 w 10000"/>
                    <a:gd name="connsiteY226" fmla="*/ 9984 h 10000"/>
                    <a:gd name="connsiteX227" fmla="*/ 8611 w 10000"/>
                    <a:gd name="connsiteY227" fmla="*/ 10000 h 10000"/>
                    <a:gd name="connsiteX228" fmla="*/ 8555 w 10000"/>
                    <a:gd name="connsiteY228" fmla="*/ 10000 h 10000"/>
                    <a:gd name="connsiteX0" fmla="*/ 8500 w 9945"/>
                    <a:gd name="connsiteY0" fmla="*/ 10000 h 10000"/>
                    <a:gd name="connsiteX1" fmla="*/ 8251 w 9945"/>
                    <a:gd name="connsiteY1" fmla="*/ 10000 h 10000"/>
                    <a:gd name="connsiteX2" fmla="*/ 8112 w 9945"/>
                    <a:gd name="connsiteY2" fmla="*/ 10000 h 10000"/>
                    <a:gd name="connsiteX3" fmla="*/ 7972 w 9945"/>
                    <a:gd name="connsiteY3" fmla="*/ 9940 h 10000"/>
                    <a:gd name="connsiteX4" fmla="*/ 7778 w 9945"/>
                    <a:gd name="connsiteY4" fmla="*/ 9940 h 10000"/>
                    <a:gd name="connsiteX5" fmla="*/ 7556 w 9945"/>
                    <a:gd name="connsiteY5" fmla="*/ 9940 h 10000"/>
                    <a:gd name="connsiteX6" fmla="*/ 7307 w 9945"/>
                    <a:gd name="connsiteY6" fmla="*/ 9880 h 10000"/>
                    <a:gd name="connsiteX7" fmla="*/ 7111 w 9945"/>
                    <a:gd name="connsiteY7" fmla="*/ 9842 h 10000"/>
                    <a:gd name="connsiteX8" fmla="*/ 6889 w 9945"/>
                    <a:gd name="connsiteY8" fmla="*/ 9842 h 10000"/>
                    <a:gd name="connsiteX9" fmla="*/ 6640 w 9945"/>
                    <a:gd name="connsiteY9" fmla="*/ 9842 h 10000"/>
                    <a:gd name="connsiteX10" fmla="*/ 6445 w 9945"/>
                    <a:gd name="connsiteY10" fmla="*/ 9800 h 10000"/>
                    <a:gd name="connsiteX11" fmla="*/ 6306 w 9945"/>
                    <a:gd name="connsiteY11" fmla="*/ 9758 h 10000"/>
                    <a:gd name="connsiteX12" fmla="*/ 6111 w 9945"/>
                    <a:gd name="connsiteY12" fmla="*/ 9758 h 10000"/>
                    <a:gd name="connsiteX13" fmla="*/ 5973 w 9945"/>
                    <a:gd name="connsiteY13" fmla="*/ 9741 h 10000"/>
                    <a:gd name="connsiteX14" fmla="*/ 5862 w 9945"/>
                    <a:gd name="connsiteY14" fmla="*/ 9694 h 10000"/>
                    <a:gd name="connsiteX15" fmla="*/ 5639 w 9945"/>
                    <a:gd name="connsiteY15" fmla="*/ 9694 h 10000"/>
                    <a:gd name="connsiteX16" fmla="*/ 5529 w 9945"/>
                    <a:gd name="connsiteY16" fmla="*/ 9741 h 10000"/>
                    <a:gd name="connsiteX17" fmla="*/ 5444 w 9945"/>
                    <a:gd name="connsiteY17" fmla="*/ 9659 h 10000"/>
                    <a:gd name="connsiteX18" fmla="*/ 5444 w 9945"/>
                    <a:gd name="connsiteY18" fmla="*/ 9595 h 10000"/>
                    <a:gd name="connsiteX19" fmla="*/ 5444 w 9945"/>
                    <a:gd name="connsiteY19" fmla="*/ 9452 h 10000"/>
                    <a:gd name="connsiteX20" fmla="*/ 5444 w 9945"/>
                    <a:gd name="connsiteY20" fmla="*/ 9452 h 10000"/>
                    <a:gd name="connsiteX21" fmla="*/ 5501 w 9945"/>
                    <a:gd name="connsiteY21" fmla="*/ 9373 h 10000"/>
                    <a:gd name="connsiteX22" fmla="*/ 5501 w 9945"/>
                    <a:gd name="connsiteY22" fmla="*/ 9373 h 10000"/>
                    <a:gd name="connsiteX23" fmla="*/ 5501 w 9945"/>
                    <a:gd name="connsiteY23" fmla="*/ 9256 h 10000"/>
                    <a:gd name="connsiteX24" fmla="*/ 5501 w 9945"/>
                    <a:gd name="connsiteY24" fmla="*/ 9113 h 10000"/>
                    <a:gd name="connsiteX25" fmla="*/ 5444 w 9945"/>
                    <a:gd name="connsiteY25" fmla="*/ 8976 h 10000"/>
                    <a:gd name="connsiteX26" fmla="*/ 5444 w 9945"/>
                    <a:gd name="connsiteY26" fmla="*/ 8889 h 10000"/>
                    <a:gd name="connsiteX27" fmla="*/ 5362 w 9945"/>
                    <a:gd name="connsiteY27" fmla="*/ 8789 h 10000"/>
                    <a:gd name="connsiteX28" fmla="*/ 5306 w 9945"/>
                    <a:gd name="connsiteY28" fmla="*/ 8688 h 10000"/>
                    <a:gd name="connsiteX29" fmla="*/ 5168 w 9945"/>
                    <a:gd name="connsiteY29" fmla="*/ 8591 h 10000"/>
                    <a:gd name="connsiteX30" fmla="*/ 5028 w 9945"/>
                    <a:gd name="connsiteY30" fmla="*/ 8447 h 10000"/>
                    <a:gd name="connsiteX31" fmla="*/ 4862 w 9945"/>
                    <a:gd name="connsiteY31" fmla="*/ 8345 h 10000"/>
                    <a:gd name="connsiteX32" fmla="*/ 4779 w 9945"/>
                    <a:gd name="connsiteY32" fmla="*/ 8166 h 10000"/>
                    <a:gd name="connsiteX33" fmla="*/ 4639 w 9945"/>
                    <a:gd name="connsiteY33" fmla="*/ 8027 h 10000"/>
                    <a:gd name="connsiteX34" fmla="*/ 4528 w 9945"/>
                    <a:gd name="connsiteY34" fmla="*/ 7964 h 10000"/>
                    <a:gd name="connsiteX35" fmla="*/ 4306 w 9945"/>
                    <a:gd name="connsiteY35" fmla="*/ 7921 h 10000"/>
                    <a:gd name="connsiteX36" fmla="*/ 4251 w 9945"/>
                    <a:gd name="connsiteY36" fmla="*/ 7863 h 10000"/>
                    <a:gd name="connsiteX37" fmla="*/ 4251 w 9945"/>
                    <a:gd name="connsiteY37" fmla="*/ 7761 h 10000"/>
                    <a:gd name="connsiteX38" fmla="*/ 4251 w 9945"/>
                    <a:gd name="connsiteY38" fmla="*/ 7683 h 10000"/>
                    <a:gd name="connsiteX39" fmla="*/ 4251 w 9945"/>
                    <a:gd name="connsiteY39" fmla="*/ 7623 h 10000"/>
                    <a:gd name="connsiteX40" fmla="*/ 4251 w 9945"/>
                    <a:gd name="connsiteY40" fmla="*/ 7623 h 10000"/>
                    <a:gd name="connsiteX41" fmla="*/ 4195 w 9945"/>
                    <a:gd name="connsiteY41" fmla="*/ 7542 h 10000"/>
                    <a:gd name="connsiteX42" fmla="*/ 4195 w 9945"/>
                    <a:gd name="connsiteY42" fmla="*/ 7519 h 10000"/>
                    <a:gd name="connsiteX43" fmla="*/ 4195 w 9945"/>
                    <a:gd name="connsiteY43" fmla="*/ 7519 h 10000"/>
                    <a:gd name="connsiteX44" fmla="*/ 4112 w 9945"/>
                    <a:gd name="connsiteY44" fmla="*/ 7478 h 10000"/>
                    <a:gd name="connsiteX45" fmla="*/ 4000 w 9945"/>
                    <a:gd name="connsiteY45" fmla="*/ 7436 h 10000"/>
                    <a:gd name="connsiteX46" fmla="*/ 3917 w 9945"/>
                    <a:gd name="connsiteY46" fmla="*/ 7478 h 10000"/>
                    <a:gd name="connsiteX47" fmla="*/ 3833 w 9945"/>
                    <a:gd name="connsiteY47" fmla="*/ 7519 h 10000"/>
                    <a:gd name="connsiteX48" fmla="*/ 3778 w 9945"/>
                    <a:gd name="connsiteY48" fmla="*/ 7436 h 10000"/>
                    <a:gd name="connsiteX49" fmla="*/ 3501 w 9945"/>
                    <a:gd name="connsiteY49" fmla="*/ 7278 h 10000"/>
                    <a:gd name="connsiteX50" fmla="*/ 3306 w 9945"/>
                    <a:gd name="connsiteY50" fmla="*/ 7158 h 10000"/>
                    <a:gd name="connsiteX51" fmla="*/ 3306 w 9945"/>
                    <a:gd name="connsiteY51" fmla="*/ 7095 h 10000"/>
                    <a:gd name="connsiteX52" fmla="*/ 3195 w 9945"/>
                    <a:gd name="connsiteY52" fmla="*/ 7033 h 10000"/>
                    <a:gd name="connsiteX53" fmla="*/ 3056 w 9945"/>
                    <a:gd name="connsiteY53" fmla="*/ 6917 h 10000"/>
                    <a:gd name="connsiteX54" fmla="*/ 2916 w 9945"/>
                    <a:gd name="connsiteY54" fmla="*/ 6798 h 10000"/>
                    <a:gd name="connsiteX55" fmla="*/ 2779 w 9945"/>
                    <a:gd name="connsiteY55" fmla="*/ 6753 h 10000"/>
                    <a:gd name="connsiteX56" fmla="*/ 2667 w 9945"/>
                    <a:gd name="connsiteY56" fmla="*/ 6753 h 10000"/>
                    <a:gd name="connsiteX57" fmla="*/ 2584 w 9945"/>
                    <a:gd name="connsiteY57" fmla="*/ 6753 h 10000"/>
                    <a:gd name="connsiteX58" fmla="*/ 2445 w 9945"/>
                    <a:gd name="connsiteY58" fmla="*/ 6671 h 10000"/>
                    <a:gd name="connsiteX59" fmla="*/ 2250 w 9945"/>
                    <a:gd name="connsiteY59" fmla="*/ 6530 h 10000"/>
                    <a:gd name="connsiteX60" fmla="*/ 2111 w 9945"/>
                    <a:gd name="connsiteY60" fmla="*/ 6472 h 10000"/>
                    <a:gd name="connsiteX61" fmla="*/ 1918 w 9945"/>
                    <a:gd name="connsiteY61" fmla="*/ 6428 h 10000"/>
                    <a:gd name="connsiteX62" fmla="*/ 1778 w 9945"/>
                    <a:gd name="connsiteY62" fmla="*/ 6373 h 10000"/>
                    <a:gd name="connsiteX63" fmla="*/ 1723 w 9945"/>
                    <a:gd name="connsiteY63" fmla="*/ 6292 h 10000"/>
                    <a:gd name="connsiteX64" fmla="*/ 1723 w 9945"/>
                    <a:gd name="connsiteY64" fmla="*/ 6187 h 10000"/>
                    <a:gd name="connsiteX65" fmla="*/ 1778 w 9945"/>
                    <a:gd name="connsiteY65" fmla="*/ 6166 h 10000"/>
                    <a:gd name="connsiteX66" fmla="*/ 1778 w 9945"/>
                    <a:gd name="connsiteY66" fmla="*/ 6047 h 10000"/>
                    <a:gd name="connsiteX67" fmla="*/ 1778 w 9945"/>
                    <a:gd name="connsiteY67" fmla="*/ 5949 h 10000"/>
                    <a:gd name="connsiteX68" fmla="*/ 1778 w 9945"/>
                    <a:gd name="connsiteY68" fmla="*/ 5887 h 10000"/>
                    <a:gd name="connsiteX69" fmla="*/ 1861 w 9945"/>
                    <a:gd name="connsiteY69" fmla="*/ 5786 h 10000"/>
                    <a:gd name="connsiteX70" fmla="*/ 1918 w 9945"/>
                    <a:gd name="connsiteY70" fmla="*/ 5704 h 10000"/>
                    <a:gd name="connsiteX71" fmla="*/ 1918 w 9945"/>
                    <a:gd name="connsiteY71" fmla="*/ 5647 h 10000"/>
                    <a:gd name="connsiteX72" fmla="*/ 1861 w 9945"/>
                    <a:gd name="connsiteY72" fmla="*/ 5565 h 10000"/>
                    <a:gd name="connsiteX73" fmla="*/ 1778 w 9945"/>
                    <a:gd name="connsiteY73" fmla="*/ 5459 h 10000"/>
                    <a:gd name="connsiteX74" fmla="*/ 1668 w 9945"/>
                    <a:gd name="connsiteY74" fmla="*/ 5425 h 10000"/>
                    <a:gd name="connsiteX75" fmla="*/ 1668 w 9945"/>
                    <a:gd name="connsiteY75" fmla="*/ 5362 h 10000"/>
                    <a:gd name="connsiteX76" fmla="*/ 1723 w 9945"/>
                    <a:gd name="connsiteY76" fmla="*/ 5264 h 10000"/>
                    <a:gd name="connsiteX77" fmla="*/ 1612 w 9945"/>
                    <a:gd name="connsiteY77" fmla="*/ 5118 h 10000"/>
                    <a:gd name="connsiteX78" fmla="*/ 1528 w 9945"/>
                    <a:gd name="connsiteY78" fmla="*/ 5019 h 10000"/>
                    <a:gd name="connsiteX79" fmla="*/ 1528 w 9945"/>
                    <a:gd name="connsiteY79" fmla="*/ 4919 h 10000"/>
                    <a:gd name="connsiteX80" fmla="*/ 1473 w 9945"/>
                    <a:gd name="connsiteY80" fmla="*/ 4816 h 10000"/>
                    <a:gd name="connsiteX81" fmla="*/ 1389 w 9945"/>
                    <a:gd name="connsiteY81" fmla="*/ 4738 h 10000"/>
                    <a:gd name="connsiteX82" fmla="*/ 1334 w 9945"/>
                    <a:gd name="connsiteY82" fmla="*/ 4597 h 10000"/>
                    <a:gd name="connsiteX83" fmla="*/ 1194 w 9945"/>
                    <a:gd name="connsiteY83" fmla="*/ 4432 h 10000"/>
                    <a:gd name="connsiteX84" fmla="*/ 1139 w 9945"/>
                    <a:gd name="connsiteY84" fmla="*/ 4355 h 10000"/>
                    <a:gd name="connsiteX85" fmla="*/ 1056 w 9945"/>
                    <a:gd name="connsiteY85" fmla="*/ 4210 h 10000"/>
                    <a:gd name="connsiteX86" fmla="*/ 1056 w 9945"/>
                    <a:gd name="connsiteY86" fmla="*/ 4152 h 10000"/>
                    <a:gd name="connsiteX87" fmla="*/ 1000 w 9945"/>
                    <a:gd name="connsiteY87" fmla="*/ 4075 h 10000"/>
                    <a:gd name="connsiteX88" fmla="*/ 945 w 9945"/>
                    <a:gd name="connsiteY88" fmla="*/ 3967 h 10000"/>
                    <a:gd name="connsiteX89" fmla="*/ 917 w 9945"/>
                    <a:gd name="connsiteY89" fmla="*/ 3913 h 10000"/>
                    <a:gd name="connsiteX90" fmla="*/ 806 w 9945"/>
                    <a:gd name="connsiteY90" fmla="*/ 3813 h 10000"/>
                    <a:gd name="connsiteX91" fmla="*/ 806 w 9945"/>
                    <a:gd name="connsiteY91" fmla="*/ 3726 h 10000"/>
                    <a:gd name="connsiteX92" fmla="*/ 862 w 9945"/>
                    <a:gd name="connsiteY92" fmla="*/ 3632 h 10000"/>
                    <a:gd name="connsiteX93" fmla="*/ 917 w 9945"/>
                    <a:gd name="connsiteY93" fmla="*/ 3570 h 10000"/>
                    <a:gd name="connsiteX94" fmla="*/ 945 w 9945"/>
                    <a:gd name="connsiteY94" fmla="*/ 3570 h 10000"/>
                    <a:gd name="connsiteX95" fmla="*/ 1000 w 9945"/>
                    <a:gd name="connsiteY95" fmla="*/ 3486 h 10000"/>
                    <a:gd name="connsiteX96" fmla="*/ 1112 w 9945"/>
                    <a:gd name="connsiteY96" fmla="*/ 3486 h 10000"/>
                    <a:gd name="connsiteX97" fmla="*/ 1112 w 9945"/>
                    <a:gd name="connsiteY97" fmla="*/ 3486 h 10000"/>
                    <a:gd name="connsiteX98" fmla="*/ 1139 w 9945"/>
                    <a:gd name="connsiteY98" fmla="*/ 3384 h 10000"/>
                    <a:gd name="connsiteX99" fmla="*/ 1139 w 9945"/>
                    <a:gd name="connsiteY99" fmla="*/ 3330 h 10000"/>
                    <a:gd name="connsiteX100" fmla="*/ 1194 w 9945"/>
                    <a:gd name="connsiteY100" fmla="*/ 3287 h 10000"/>
                    <a:gd name="connsiteX101" fmla="*/ 1139 w 9945"/>
                    <a:gd name="connsiteY101" fmla="*/ 3207 h 10000"/>
                    <a:gd name="connsiteX102" fmla="*/ 1139 w 9945"/>
                    <a:gd name="connsiteY102" fmla="*/ 3184 h 10000"/>
                    <a:gd name="connsiteX103" fmla="*/ 1112 w 9945"/>
                    <a:gd name="connsiteY103" fmla="*/ 3144 h 10000"/>
                    <a:gd name="connsiteX104" fmla="*/ 1112 w 9945"/>
                    <a:gd name="connsiteY104" fmla="*/ 3087 h 10000"/>
                    <a:gd name="connsiteX105" fmla="*/ 945 w 9945"/>
                    <a:gd name="connsiteY105" fmla="*/ 3003 h 10000"/>
                    <a:gd name="connsiteX106" fmla="*/ 806 w 9945"/>
                    <a:gd name="connsiteY106" fmla="*/ 2959 h 10000"/>
                    <a:gd name="connsiteX107" fmla="*/ 778 w 9945"/>
                    <a:gd name="connsiteY107" fmla="*/ 2901 h 10000"/>
                    <a:gd name="connsiteX108" fmla="*/ 722 w 9945"/>
                    <a:gd name="connsiteY108" fmla="*/ 2842 h 10000"/>
                    <a:gd name="connsiteX109" fmla="*/ 667 w 9945"/>
                    <a:gd name="connsiteY109" fmla="*/ 2763 h 10000"/>
                    <a:gd name="connsiteX110" fmla="*/ 667 w 9945"/>
                    <a:gd name="connsiteY110" fmla="*/ 2519 h 10000"/>
                    <a:gd name="connsiteX111" fmla="*/ 667 w 9945"/>
                    <a:gd name="connsiteY111" fmla="*/ 2415 h 10000"/>
                    <a:gd name="connsiteX112" fmla="*/ 722 w 9945"/>
                    <a:gd name="connsiteY112" fmla="*/ 2317 h 10000"/>
                    <a:gd name="connsiteX113" fmla="*/ 722 w 9945"/>
                    <a:gd name="connsiteY113" fmla="*/ 2219 h 10000"/>
                    <a:gd name="connsiteX114" fmla="*/ 722 w 9945"/>
                    <a:gd name="connsiteY114" fmla="*/ 2093 h 10000"/>
                    <a:gd name="connsiteX115" fmla="*/ 722 w 9945"/>
                    <a:gd name="connsiteY115" fmla="*/ 2038 h 10000"/>
                    <a:gd name="connsiteX116" fmla="*/ 778 w 9945"/>
                    <a:gd name="connsiteY116" fmla="*/ 1975 h 10000"/>
                    <a:gd name="connsiteX117" fmla="*/ 862 w 9945"/>
                    <a:gd name="connsiteY117" fmla="*/ 2038 h 10000"/>
                    <a:gd name="connsiteX118" fmla="*/ 917 w 9945"/>
                    <a:gd name="connsiteY118" fmla="*/ 2093 h 10000"/>
                    <a:gd name="connsiteX119" fmla="*/ 917 w 9945"/>
                    <a:gd name="connsiteY119" fmla="*/ 2177 h 10000"/>
                    <a:gd name="connsiteX120" fmla="*/ 945 w 9945"/>
                    <a:gd name="connsiteY120" fmla="*/ 2219 h 10000"/>
                    <a:gd name="connsiteX121" fmla="*/ 1056 w 9945"/>
                    <a:gd name="connsiteY121" fmla="*/ 2277 h 10000"/>
                    <a:gd name="connsiteX122" fmla="*/ 1056 w 9945"/>
                    <a:gd name="connsiteY122" fmla="*/ 2339 h 10000"/>
                    <a:gd name="connsiteX123" fmla="*/ 1112 w 9945"/>
                    <a:gd name="connsiteY123" fmla="*/ 2377 h 10000"/>
                    <a:gd name="connsiteX124" fmla="*/ 1139 w 9945"/>
                    <a:gd name="connsiteY124" fmla="*/ 2317 h 10000"/>
                    <a:gd name="connsiteX125" fmla="*/ 1112 w 9945"/>
                    <a:gd name="connsiteY125" fmla="*/ 2240 h 10000"/>
                    <a:gd name="connsiteX126" fmla="*/ 1112 w 9945"/>
                    <a:gd name="connsiteY126" fmla="*/ 2136 h 10000"/>
                    <a:gd name="connsiteX127" fmla="*/ 1112 w 9945"/>
                    <a:gd name="connsiteY127" fmla="*/ 2074 h 10000"/>
                    <a:gd name="connsiteX128" fmla="*/ 1112 w 9945"/>
                    <a:gd name="connsiteY128" fmla="*/ 1994 h 10000"/>
                    <a:gd name="connsiteX129" fmla="*/ 1139 w 9945"/>
                    <a:gd name="connsiteY129" fmla="*/ 1934 h 10000"/>
                    <a:gd name="connsiteX130" fmla="*/ 1250 w 9945"/>
                    <a:gd name="connsiteY130" fmla="*/ 1851 h 10000"/>
                    <a:gd name="connsiteX131" fmla="*/ 1389 w 9945"/>
                    <a:gd name="connsiteY131" fmla="*/ 1792 h 10000"/>
                    <a:gd name="connsiteX132" fmla="*/ 1444 w 9945"/>
                    <a:gd name="connsiteY132" fmla="*/ 1736 h 10000"/>
                    <a:gd name="connsiteX133" fmla="*/ 1389 w 9945"/>
                    <a:gd name="connsiteY133" fmla="*/ 1612 h 10000"/>
                    <a:gd name="connsiteX134" fmla="*/ 1250 w 9945"/>
                    <a:gd name="connsiteY134" fmla="*/ 1550 h 10000"/>
                    <a:gd name="connsiteX135" fmla="*/ 1112 w 9945"/>
                    <a:gd name="connsiteY135" fmla="*/ 1550 h 10000"/>
                    <a:gd name="connsiteX136" fmla="*/ 1056 w 9945"/>
                    <a:gd name="connsiteY136" fmla="*/ 1512 h 10000"/>
                    <a:gd name="connsiteX137" fmla="*/ 1000 w 9945"/>
                    <a:gd name="connsiteY137" fmla="*/ 1512 h 10000"/>
                    <a:gd name="connsiteX138" fmla="*/ 917 w 9945"/>
                    <a:gd name="connsiteY138" fmla="*/ 1592 h 10000"/>
                    <a:gd name="connsiteX139" fmla="*/ 917 w 9945"/>
                    <a:gd name="connsiteY139" fmla="*/ 1650 h 10000"/>
                    <a:gd name="connsiteX140" fmla="*/ 862 w 9945"/>
                    <a:gd name="connsiteY140" fmla="*/ 1694 h 10000"/>
                    <a:gd name="connsiteX141" fmla="*/ 862 w 9945"/>
                    <a:gd name="connsiteY141" fmla="*/ 1754 h 10000"/>
                    <a:gd name="connsiteX142" fmla="*/ 862 w 9945"/>
                    <a:gd name="connsiteY142" fmla="*/ 1754 h 10000"/>
                    <a:gd name="connsiteX143" fmla="*/ 862 w 9945"/>
                    <a:gd name="connsiteY143" fmla="*/ 1792 h 10000"/>
                    <a:gd name="connsiteX144" fmla="*/ 806 w 9945"/>
                    <a:gd name="connsiteY144" fmla="*/ 1834 h 10000"/>
                    <a:gd name="connsiteX145" fmla="*/ 806 w 9945"/>
                    <a:gd name="connsiteY145" fmla="*/ 1834 h 10000"/>
                    <a:gd name="connsiteX146" fmla="*/ 778 w 9945"/>
                    <a:gd name="connsiteY146" fmla="*/ 1792 h 10000"/>
                    <a:gd name="connsiteX147" fmla="*/ 722 w 9945"/>
                    <a:gd name="connsiteY147" fmla="*/ 1792 h 10000"/>
                    <a:gd name="connsiteX148" fmla="*/ 612 w 9945"/>
                    <a:gd name="connsiteY148" fmla="*/ 1694 h 10000"/>
                    <a:gd name="connsiteX149" fmla="*/ 472 w 9945"/>
                    <a:gd name="connsiteY149" fmla="*/ 1650 h 10000"/>
                    <a:gd name="connsiteX150" fmla="*/ 445 w 9945"/>
                    <a:gd name="connsiteY150" fmla="*/ 1592 h 10000"/>
                    <a:gd name="connsiteX151" fmla="*/ 389 w 9945"/>
                    <a:gd name="connsiteY151" fmla="*/ 1512 h 10000"/>
                    <a:gd name="connsiteX152" fmla="*/ 333 w 9945"/>
                    <a:gd name="connsiteY152" fmla="*/ 1453 h 10000"/>
                    <a:gd name="connsiteX153" fmla="*/ 333 w 9945"/>
                    <a:gd name="connsiteY153" fmla="*/ 1353 h 10000"/>
                    <a:gd name="connsiteX154" fmla="*/ 445 w 9945"/>
                    <a:gd name="connsiteY154" fmla="*/ 1271 h 10000"/>
                    <a:gd name="connsiteX155" fmla="*/ 251 w 9945"/>
                    <a:gd name="connsiteY155" fmla="*/ 866 h 10000"/>
                    <a:gd name="connsiteX156" fmla="*/ 196 w 9945"/>
                    <a:gd name="connsiteY156" fmla="*/ 825 h 10000"/>
                    <a:gd name="connsiteX157" fmla="*/ 56 w 9945"/>
                    <a:gd name="connsiteY157" fmla="*/ 542 h 10000"/>
                    <a:gd name="connsiteX158" fmla="*/ 0 w 9945"/>
                    <a:gd name="connsiteY158" fmla="*/ 162 h 10000"/>
                    <a:gd name="connsiteX159" fmla="*/ 0 w 9945"/>
                    <a:gd name="connsiteY159" fmla="*/ 60 h 10000"/>
                    <a:gd name="connsiteX160" fmla="*/ 56 w 9945"/>
                    <a:gd name="connsiteY160" fmla="*/ 0 h 10000"/>
                    <a:gd name="connsiteX161" fmla="*/ 6722 w 9945"/>
                    <a:gd name="connsiteY161" fmla="*/ 3967 h 10000"/>
                    <a:gd name="connsiteX162" fmla="*/ 7111 w 9945"/>
                    <a:gd name="connsiteY162" fmla="*/ 4495 h 10000"/>
                    <a:gd name="connsiteX163" fmla="*/ 7445 w 9945"/>
                    <a:gd name="connsiteY163" fmla="*/ 4881 h 10000"/>
                    <a:gd name="connsiteX164" fmla="*/ 7778 w 9945"/>
                    <a:gd name="connsiteY164" fmla="*/ 5264 h 10000"/>
                    <a:gd name="connsiteX165" fmla="*/ 8639 w 9945"/>
                    <a:gd name="connsiteY165" fmla="*/ 6233 h 10000"/>
                    <a:gd name="connsiteX166" fmla="*/ 8889 w 9945"/>
                    <a:gd name="connsiteY166" fmla="*/ 6530 h 10000"/>
                    <a:gd name="connsiteX167" fmla="*/ 9112 w 9945"/>
                    <a:gd name="connsiteY167" fmla="*/ 6798 h 10000"/>
                    <a:gd name="connsiteX168" fmla="*/ 9278 w 9945"/>
                    <a:gd name="connsiteY168" fmla="*/ 6955 h 10000"/>
                    <a:gd name="connsiteX169" fmla="*/ 9418 w 9945"/>
                    <a:gd name="connsiteY169" fmla="*/ 7095 h 10000"/>
                    <a:gd name="connsiteX170" fmla="*/ 9445 w 9945"/>
                    <a:gd name="connsiteY170" fmla="*/ 7196 h 10000"/>
                    <a:gd name="connsiteX171" fmla="*/ 9501 w 9945"/>
                    <a:gd name="connsiteY171" fmla="*/ 7278 h 10000"/>
                    <a:gd name="connsiteX172" fmla="*/ 9501 w 9945"/>
                    <a:gd name="connsiteY172" fmla="*/ 7399 h 10000"/>
                    <a:gd name="connsiteX173" fmla="*/ 9611 w 9945"/>
                    <a:gd name="connsiteY173" fmla="*/ 7623 h 10000"/>
                    <a:gd name="connsiteX174" fmla="*/ 9639 w 9945"/>
                    <a:gd name="connsiteY174" fmla="*/ 7721 h 10000"/>
                    <a:gd name="connsiteX175" fmla="*/ 9695 w 9945"/>
                    <a:gd name="connsiteY175" fmla="*/ 7781 h 10000"/>
                    <a:gd name="connsiteX176" fmla="*/ 9779 w 9945"/>
                    <a:gd name="connsiteY176" fmla="*/ 7903 h 10000"/>
                    <a:gd name="connsiteX177" fmla="*/ 9890 w 9945"/>
                    <a:gd name="connsiteY177" fmla="*/ 7964 h 10000"/>
                    <a:gd name="connsiteX178" fmla="*/ 9945 w 9945"/>
                    <a:gd name="connsiteY178" fmla="*/ 8064 h 10000"/>
                    <a:gd name="connsiteX179" fmla="*/ 9945 w 9945"/>
                    <a:gd name="connsiteY179" fmla="*/ 8142 h 10000"/>
                    <a:gd name="connsiteX180" fmla="*/ 9945 w 9945"/>
                    <a:gd name="connsiteY180" fmla="*/ 8207 h 10000"/>
                    <a:gd name="connsiteX181" fmla="*/ 9890 w 9945"/>
                    <a:gd name="connsiteY181" fmla="*/ 8247 h 10000"/>
                    <a:gd name="connsiteX182" fmla="*/ 9779 w 9945"/>
                    <a:gd name="connsiteY182" fmla="*/ 8264 h 10000"/>
                    <a:gd name="connsiteX183" fmla="*/ 9695 w 9945"/>
                    <a:gd name="connsiteY183" fmla="*/ 8307 h 10000"/>
                    <a:gd name="connsiteX184" fmla="*/ 9611 w 9945"/>
                    <a:gd name="connsiteY184" fmla="*/ 8345 h 10000"/>
                    <a:gd name="connsiteX185" fmla="*/ 9501 w 9945"/>
                    <a:gd name="connsiteY185" fmla="*/ 8406 h 10000"/>
                    <a:gd name="connsiteX186" fmla="*/ 9445 w 9945"/>
                    <a:gd name="connsiteY186" fmla="*/ 8488 h 10000"/>
                    <a:gd name="connsiteX187" fmla="*/ 9361 w 9945"/>
                    <a:gd name="connsiteY187" fmla="*/ 8488 h 10000"/>
                    <a:gd name="connsiteX188" fmla="*/ 9305 w 9945"/>
                    <a:gd name="connsiteY188" fmla="*/ 8548 h 10000"/>
                    <a:gd name="connsiteX189" fmla="*/ 9305 w 9945"/>
                    <a:gd name="connsiteY189" fmla="*/ 8629 h 10000"/>
                    <a:gd name="connsiteX190" fmla="*/ 9305 w 9945"/>
                    <a:gd name="connsiteY190" fmla="*/ 8731 h 10000"/>
                    <a:gd name="connsiteX191" fmla="*/ 9305 w 9945"/>
                    <a:gd name="connsiteY191" fmla="*/ 8789 h 10000"/>
                    <a:gd name="connsiteX192" fmla="*/ 9223 w 9945"/>
                    <a:gd name="connsiteY192" fmla="*/ 8870 h 10000"/>
                    <a:gd name="connsiteX193" fmla="*/ 9223 w 9945"/>
                    <a:gd name="connsiteY193" fmla="*/ 8933 h 10000"/>
                    <a:gd name="connsiteX194" fmla="*/ 9223 w 9945"/>
                    <a:gd name="connsiteY194" fmla="*/ 8976 h 10000"/>
                    <a:gd name="connsiteX195" fmla="*/ 9168 w 9945"/>
                    <a:gd name="connsiteY195" fmla="*/ 9013 h 10000"/>
                    <a:gd name="connsiteX196" fmla="*/ 9112 w 9945"/>
                    <a:gd name="connsiteY196" fmla="*/ 9031 h 10000"/>
                    <a:gd name="connsiteX197" fmla="*/ 9084 w 9945"/>
                    <a:gd name="connsiteY197" fmla="*/ 9070 h 10000"/>
                    <a:gd name="connsiteX198" fmla="*/ 9028 w 9945"/>
                    <a:gd name="connsiteY198" fmla="*/ 9113 h 10000"/>
                    <a:gd name="connsiteX199" fmla="*/ 8973 w 9945"/>
                    <a:gd name="connsiteY199" fmla="*/ 9133 h 10000"/>
                    <a:gd name="connsiteX200" fmla="*/ 8889 w 9945"/>
                    <a:gd name="connsiteY200" fmla="*/ 9174 h 10000"/>
                    <a:gd name="connsiteX201" fmla="*/ 8834 w 9945"/>
                    <a:gd name="connsiteY201" fmla="*/ 9216 h 10000"/>
                    <a:gd name="connsiteX202" fmla="*/ 8834 w 9945"/>
                    <a:gd name="connsiteY202" fmla="*/ 9256 h 10000"/>
                    <a:gd name="connsiteX203" fmla="*/ 8834 w 9945"/>
                    <a:gd name="connsiteY203" fmla="*/ 9276 h 10000"/>
                    <a:gd name="connsiteX204" fmla="*/ 8834 w 9945"/>
                    <a:gd name="connsiteY204" fmla="*/ 9315 h 10000"/>
                    <a:gd name="connsiteX205" fmla="*/ 8889 w 9945"/>
                    <a:gd name="connsiteY205" fmla="*/ 9354 h 10000"/>
                    <a:gd name="connsiteX206" fmla="*/ 8834 w 9945"/>
                    <a:gd name="connsiteY206" fmla="*/ 9417 h 10000"/>
                    <a:gd name="connsiteX207" fmla="*/ 8779 w 9945"/>
                    <a:gd name="connsiteY207" fmla="*/ 9494 h 10000"/>
                    <a:gd name="connsiteX208" fmla="*/ 8779 w 9945"/>
                    <a:gd name="connsiteY208" fmla="*/ 9519 h 10000"/>
                    <a:gd name="connsiteX209" fmla="*/ 8889 w 9945"/>
                    <a:gd name="connsiteY209" fmla="*/ 9557 h 10000"/>
                    <a:gd name="connsiteX210" fmla="*/ 8917 w 9945"/>
                    <a:gd name="connsiteY210" fmla="*/ 9637 h 10000"/>
                    <a:gd name="connsiteX211" fmla="*/ 8973 w 9945"/>
                    <a:gd name="connsiteY211" fmla="*/ 9659 h 10000"/>
                    <a:gd name="connsiteX212" fmla="*/ 9084 w 9945"/>
                    <a:gd name="connsiteY212" fmla="*/ 9694 h 10000"/>
                    <a:gd name="connsiteX213" fmla="*/ 9084 w 9945"/>
                    <a:gd name="connsiteY213" fmla="*/ 9741 h 10000"/>
                    <a:gd name="connsiteX214" fmla="*/ 9084 w 9945"/>
                    <a:gd name="connsiteY214" fmla="*/ 9758 h 10000"/>
                    <a:gd name="connsiteX215" fmla="*/ 9084 w 9945"/>
                    <a:gd name="connsiteY215" fmla="*/ 9800 h 10000"/>
                    <a:gd name="connsiteX216" fmla="*/ 9028 w 9945"/>
                    <a:gd name="connsiteY216" fmla="*/ 9880 h 10000"/>
                    <a:gd name="connsiteX217" fmla="*/ 8973 w 9945"/>
                    <a:gd name="connsiteY217" fmla="*/ 9899 h 10000"/>
                    <a:gd name="connsiteX218" fmla="*/ 8917 w 9945"/>
                    <a:gd name="connsiteY218" fmla="*/ 9940 h 10000"/>
                    <a:gd name="connsiteX219" fmla="*/ 8889 w 9945"/>
                    <a:gd name="connsiteY219" fmla="*/ 9984 h 10000"/>
                    <a:gd name="connsiteX220" fmla="*/ 8834 w 9945"/>
                    <a:gd name="connsiteY220" fmla="*/ 9984 h 10000"/>
                    <a:gd name="connsiteX221" fmla="*/ 8779 w 9945"/>
                    <a:gd name="connsiteY221" fmla="*/ 9940 h 10000"/>
                    <a:gd name="connsiteX222" fmla="*/ 8750 w 9945"/>
                    <a:gd name="connsiteY222" fmla="*/ 9940 h 10000"/>
                    <a:gd name="connsiteX223" fmla="*/ 8639 w 9945"/>
                    <a:gd name="connsiteY223" fmla="*/ 9940 h 10000"/>
                    <a:gd name="connsiteX224" fmla="*/ 8639 w 9945"/>
                    <a:gd name="connsiteY224" fmla="*/ 9984 h 10000"/>
                    <a:gd name="connsiteX225" fmla="*/ 8584 w 9945"/>
                    <a:gd name="connsiteY225" fmla="*/ 9984 h 10000"/>
                    <a:gd name="connsiteX226" fmla="*/ 8556 w 9945"/>
                    <a:gd name="connsiteY226" fmla="*/ 10000 h 10000"/>
                    <a:gd name="connsiteX227" fmla="*/ 8500 w 9945"/>
                    <a:gd name="connsiteY227" fmla="*/ 10000 h 10000"/>
                    <a:gd name="connsiteX0" fmla="*/ 8547 w 10000"/>
                    <a:gd name="connsiteY0" fmla="*/ 10000 h 10000"/>
                    <a:gd name="connsiteX1" fmla="*/ 8297 w 10000"/>
                    <a:gd name="connsiteY1" fmla="*/ 10000 h 10000"/>
                    <a:gd name="connsiteX2" fmla="*/ 8157 w 10000"/>
                    <a:gd name="connsiteY2" fmla="*/ 10000 h 10000"/>
                    <a:gd name="connsiteX3" fmla="*/ 8016 w 10000"/>
                    <a:gd name="connsiteY3" fmla="*/ 9940 h 10000"/>
                    <a:gd name="connsiteX4" fmla="*/ 7821 w 10000"/>
                    <a:gd name="connsiteY4" fmla="*/ 9940 h 10000"/>
                    <a:gd name="connsiteX5" fmla="*/ 7598 w 10000"/>
                    <a:gd name="connsiteY5" fmla="*/ 9940 h 10000"/>
                    <a:gd name="connsiteX6" fmla="*/ 7347 w 10000"/>
                    <a:gd name="connsiteY6" fmla="*/ 9880 h 10000"/>
                    <a:gd name="connsiteX7" fmla="*/ 7150 w 10000"/>
                    <a:gd name="connsiteY7" fmla="*/ 9842 h 10000"/>
                    <a:gd name="connsiteX8" fmla="*/ 6927 w 10000"/>
                    <a:gd name="connsiteY8" fmla="*/ 9842 h 10000"/>
                    <a:gd name="connsiteX9" fmla="*/ 6677 w 10000"/>
                    <a:gd name="connsiteY9" fmla="*/ 9842 h 10000"/>
                    <a:gd name="connsiteX10" fmla="*/ 6481 w 10000"/>
                    <a:gd name="connsiteY10" fmla="*/ 9800 h 10000"/>
                    <a:gd name="connsiteX11" fmla="*/ 6341 w 10000"/>
                    <a:gd name="connsiteY11" fmla="*/ 9758 h 10000"/>
                    <a:gd name="connsiteX12" fmla="*/ 6145 w 10000"/>
                    <a:gd name="connsiteY12" fmla="*/ 9758 h 10000"/>
                    <a:gd name="connsiteX13" fmla="*/ 6006 w 10000"/>
                    <a:gd name="connsiteY13" fmla="*/ 9741 h 10000"/>
                    <a:gd name="connsiteX14" fmla="*/ 5894 w 10000"/>
                    <a:gd name="connsiteY14" fmla="*/ 9694 h 10000"/>
                    <a:gd name="connsiteX15" fmla="*/ 5670 w 10000"/>
                    <a:gd name="connsiteY15" fmla="*/ 9694 h 10000"/>
                    <a:gd name="connsiteX16" fmla="*/ 5560 w 10000"/>
                    <a:gd name="connsiteY16" fmla="*/ 9741 h 10000"/>
                    <a:gd name="connsiteX17" fmla="*/ 5474 w 10000"/>
                    <a:gd name="connsiteY17" fmla="*/ 9659 h 10000"/>
                    <a:gd name="connsiteX18" fmla="*/ 5474 w 10000"/>
                    <a:gd name="connsiteY18" fmla="*/ 9595 h 10000"/>
                    <a:gd name="connsiteX19" fmla="*/ 5474 w 10000"/>
                    <a:gd name="connsiteY19" fmla="*/ 9452 h 10000"/>
                    <a:gd name="connsiteX20" fmla="*/ 5474 w 10000"/>
                    <a:gd name="connsiteY20" fmla="*/ 9452 h 10000"/>
                    <a:gd name="connsiteX21" fmla="*/ 5531 w 10000"/>
                    <a:gd name="connsiteY21" fmla="*/ 9373 h 10000"/>
                    <a:gd name="connsiteX22" fmla="*/ 5531 w 10000"/>
                    <a:gd name="connsiteY22" fmla="*/ 9373 h 10000"/>
                    <a:gd name="connsiteX23" fmla="*/ 5531 w 10000"/>
                    <a:gd name="connsiteY23" fmla="*/ 9256 h 10000"/>
                    <a:gd name="connsiteX24" fmla="*/ 5531 w 10000"/>
                    <a:gd name="connsiteY24" fmla="*/ 9113 h 10000"/>
                    <a:gd name="connsiteX25" fmla="*/ 5474 w 10000"/>
                    <a:gd name="connsiteY25" fmla="*/ 8976 h 10000"/>
                    <a:gd name="connsiteX26" fmla="*/ 5474 w 10000"/>
                    <a:gd name="connsiteY26" fmla="*/ 8889 h 10000"/>
                    <a:gd name="connsiteX27" fmla="*/ 5392 w 10000"/>
                    <a:gd name="connsiteY27" fmla="*/ 8789 h 10000"/>
                    <a:gd name="connsiteX28" fmla="*/ 5335 w 10000"/>
                    <a:gd name="connsiteY28" fmla="*/ 8688 h 10000"/>
                    <a:gd name="connsiteX29" fmla="*/ 5197 w 10000"/>
                    <a:gd name="connsiteY29" fmla="*/ 8591 h 10000"/>
                    <a:gd name="connsiteX30" fmla="*/ 5056 w 10000"/>
                    <a:gd name="connsiteY30" fmla="*/ 8447 h 10000"/>
                    <a:gd name="connsiteX31" fmla="*/ 4889 w 10000"/>
                    <a:gd name="connsiteY31" fmla="*/ 8345 h 10000"/>
                    <a:gd name="connsiteX32" fmla="*/ 4805 w 10000"/>
                    <a:gd name="connsiteY32" fmla="*/ 8166 h 10000"/>
                    <a:gd name="connsiteX33" fmla="*/ 4665 w 10000"/>
                    <a:gd name="connsiteY33" fmla="*/ 8027 h 10000"/>
                    <a:gd name="connsiteX34" fmla="*/ 4553 w 10000"/>
                    <a:gd name="connsiteY34" fmla="*/ 7964 h 10000"/>
                    <a:gd name="connsiteX35" fmla="*/ 4330 w 10000"/>
                    <a:gd name="connsiteY35" fmla="*/ 7921 h 10000"/>
                    <a:gd name="connsiteX36" fmla="*/ 4275 w 10000"/>
                    <a:gd name="connsiteY36" fmla="*/ 7863 h 10000"/>
                    <a:gd name="connsiteX37" fmla="*/ 4275 w 10000"/>
                    <a:gd name="connsiteY37" fmla="*/ 7761 h 10000"/>
                    <a:gd name="connsiteX38" fmla="*/ 4275 w 10000"/>
                    <a:gd name="connsiteY38" fmla="*/ 7683 h 10000"/>
                    <a:gd name="connsiteX39" fmla="*/ 4275 w 10000"/>
                    <a:gd name="connsiteY39" fmla="*/ 7623 h 10000"/>
                    <a:gd name="connsiteX40" fmla="*/ 4275 w 10000"/>
                    <a:gd name="connsiteY40" fmla="*/ 7623 h 10000"/>
                    <a:gd name="connsiteX41" fmla="*/ 4218 w 10000"/>
                    <a:gd name="connsiteY41" fmla="*/ 7542 h 10000"/>
                    <a:gd name="connsiteX42" fmla="*/ 4218 w 10000"/>
                    <a:gd name="connsiteY42" fmla="*/ 7519 h 10000"/>
                    <a:gd name="connsiteX43" fmla="*/ 4218 w 10000"/>
                    <a:gd name="connsiteY43" fmla="*/ 7519 h 10000"/>
                    <a:gd name="connsiteX44" fmla="*/ 4135 w 10000"/>
                    <a:gd name="connsiteY44" fmla="*/ 7478 h 10000"/>
                    <a:gd name="connsiteX45" fmla="*/ 4022 w 10000"/>
                    <a:gd name="connsiteY45" fmla="*/ 7436 h 10000"/>
                    <a:gd name="connsiteX46" fmla="*/ 3939 w 10000"/>
                    <a:gd name="connsiteY46" fmla="*/ 7478 h 10000"/>
                    <a:gd name="connsiteX47" fmla="*/ 3854 w 10000"/>
                    <a:gd name="connsiteY47" fmla="*/ 7519 h 10000"/>
                    <a:gd name="connsiteX48" fmla="*/ 3799 w 10000"/>
                    <a:gd name="connsiteY48" fmla="*/ 7436 h 10000"/>
                    <a:gd name="connsiteX49" fmla="*/ 3520 w 10000"/>
                    <a:gd name="connsiteY49" fmla="*/ 7278 h 10000"/>
                    <a:gd name="connsiteX50" fmla="*/ 3324 w 10000"/>
                    <a:gd name="connsiteY50" fmla="*/ 7158 h 10000"/>
                    <a:gd name="connsiteX51" fmla="*/ 3324 w 10000"/>
                    <a:gd name="connsiteY51" fmla="*/ 7095 h 10000"/>
                    <a:gd name="connsiteX52" fmla="*/ 3213 w 10000"/>
                    <a:gd name="connsiteY52" fmla="*/ 7033 h 10000"/>
                    <a:gd name="connsiteX53" fmla="*/ 3073 w 10000"/>
                    <a:gd name="connsiteY53" fmla="*/ 6917 h 10000"/>
                    <a:gd name="connsiteX54" fmla="*/ 2932 w 10000"/>
                    <a:gd name="connsiteY54" fmla="*/ 6798 h 10000"/>
                    <a:gd name="connsiteX55" fmla="*/ 2794 w 10000"/>
                    <a:gd name="connsiteY55" fmla="*/ 6753 h 10000"/>
                    <a:gd name="connsiteX56" fmla="*/ 2682 w 10000"/>
                    <a:gd name="connsiteY56" fmla="*/ 6753 h 10000"/>
                    <a:gd name="connsiteX57" fmla="*/ 2598 w 10000"/>
                    <a:gd name="connsiteY57" fmla="*/ 6753 h 10000"/>
                    <a:gd name="connsiteX58" fmla="*/ 2459 w 10000"/>
                    <a:gd name="connsiteY58" fmla="*/ 6671 h 10000"/>
                    <a:gd name="connsiteX59" fmla="*/ 2262 w 10000"/>
                    <a:gd name="connsiteY59" fmla="*/ 6530 h 10000"/>
                    <a:gd name="connsiteX60" fmla="*/ 2123 w 10000"/>
                    <a:gd name="connsiteY60" fmla="*/ 6472 h 10000"/>
                    <a:gd name="connsiteX61" fmla="*/ 1929 w 10000"/>
                    <a:gd name="connsiteY61" fmla="*/ 6428 h 10000"/>
                    <a:gd name="connsiteX62" fmla="*/ 1788 w 10000"/>
                    <a:gd name="connsiteY62" fmla="*/ 6373 h 10000"/>
                    <a:gd name="connsiteX63" fmla="*/ 1733 w 10000"/>
                    <a:gd name="connsiteY63" fmla="*/ 6292 h 10000"/>
                    <a:gd name="connsiteX64" fmla="*/ 1733 w 10000"/>
                    <a:gd name="connsiteY64" fmla="*/ 6187 h 10000"/>
                    <a:gd name="connsiteX65" fmla="*/ 1788 w 10000"/>
                    <a:gd name="connsiteY65" fmla="*/ 6166 h 10000"/>
                    <a:gd name="connsiteX66" fmla="*/ 1788 w 10000"/>
                    <a:gd name="connsiteY66" fmla="*/ 6047 h 10000"/>
                    <a:gd name="connsiteX67" fmla="*/ 1788 w 10000"/>
                    <a:gd name="connsiteY67" fmla="*/ 5949 h 10000"/>
                    <a:gd name="connsiteX68" fmla="*/ 1788 w 10000"/>
                    <a:gd name="connsiteY68" fmla="*/ 5887 h 10000"/>
                    <a:gd name="connsiteX69" fmla="*/ 1871 w 10000"/>
                    <a:gd name="connsiteY69" fmla="*/ 5786 h 10000"/>
                    <a:gd name="connsiteX70" fmla="*/ 1929 w 10000"/>
                    <a:gd name="connsiteY70" fmla="*/ 5704 h 10000"/>
                    <a:gd name="connsiteX71" fmla="*/ 1929 w 10000"/>
                    <a:gd name="connsiteY71" fmla="*/ 5647 h 10000"/>
                    <a:gd name="connsiteX72" fmla="*/ 1871 w 10000"/>
                    <a:gd name="connsiteY72" fmla="*/ 5565 h 10000"/>
                    <a:gd name="connsiteX73" fmla="*/ 1788 w 10000"/>
                    <a:gd name="connsiteY73" fmla="*/ 5459 h 10000"/>
                    <a:gd name="connsiteX74" fmla="*/ 1677 w 10000"/>
                    <a:gd name="connsiteY74" fmla="*/ 5425 h 10000"/>
                    <a:gd name="connsiteX75" fmla="*/ 1677 w 10000"/>
                    <a:gd name="connsiteY75" fmla="*/ 5362 h 10000"/>
                    <a:gd name="connsiteX76" fmla="*/ 1733 w 10000"/>
                    <a:gd name="connsiteY76" fmla="*/ 5264 h 10000"/>
                    <a:gd name="connsiteX77" fmla="*/ 1621 w 10000"/>
                    <a:gd name="connsiteY77" fmla="*/ 5118 h 10000"/>
                    <a:gd name="connsiteX78" fmla="*/ 1536 w 10000"/>
                    <a:gd name="connsiteY78" fmla="*/ 5019 h 10000"/>
                    <a:gd name="connsiteX79" fmla="*/ 1536 w 10000"/>
                    <a:gd name="connsiteY79" fmla="*/ 4919 h 10000"/>
                    <a:gd name="connsiteX80" fmla="*/ 1481 w 10000"/>
                    <a:gd name="connsiteY80" fmla="*/ 4816 h 10000"/>
                    <a:gd name="connsiteX81" fmla="*/ 1397 w 10000"/>
                    <a:gd name="connsiteY81" fmla="*/ 4738 h 10000"/>
                    <a:gd name="connsiteX82" fmla="*/ 1341 w 10000"/>
                    <a:gd name="connsiteY82" fmla="*/ 4597 h 10000"/>
                    <a:gd name="connsiteX83" fmla="*/ 1201 w 10000"/>
                    <a:gd name="connsiteY83" fmla="*/ 4432 h 10000"/>
                    <a:gd name="connsiteX84" fmla="*/ 1145 w 10000"/>
                    <a:gd name="connsiteY84" fmla="*/ 4355 h 10000"/>
                    <a:gd name="connsiteX85" fmla="*/ 1062 w 10000"/>
                    <a:gd name="connsiteY85" fmla="*/ 4210 h 10000"/>
                    <a:gd name="connsiteX86" fmla="*/ 1062 w 10000"/>
                    <a:gd name="connsiteY86" fmla="*/ 4152 h 10000"/>
                    <a:gd name="connsiteX87" fmla="*/ 1006 w 10000"/>
                    <a:gd name="connsiteY87" fmla="*/ 4075 h 10000"/>
                    <a:gd name="connsiteX88" fmla="*/ 950 w 10000"/>
                    <a:gd name="connsiteY88" fmla="*/ 3967 h 10000"/>
                    <a:gd name="connsiteX89" fmla="*/ 922 w 10000"/>
                    <a:gd name="connsiteY89" fmla="*/ 3913 h 10000"/>
                    <a:gd name="connsiteX90" fmla="*/ 810 w 10000"/>
                    <a:gd name="connsiteY90" fmla="*/ 3813 h 10000"/>
                    <a:gd name="connsiteX91" fmla="*/ 810 w 10000"/>
                    <a:gd name="connsiteY91" fmla="*/ 3726 h 10000"/>
                    <a:gd name="connsiteX92" fmla="*/ 867 w 10000"/>
                    <a:gd name="connsiteY92" fmla="*/ 3632 h 10000"/>
                    <a:gd name="connsiteX93" fmla="*/ 922 w 10000"/>
                    <a:gd name="connsiteY93" fmla="*/ 3570 h 10000"/>
                    <a:gd name="connsiteX94" fmla="*/ 950 w 10000"/>
                    <a:gd name="connsiteY94" fmla="*/ 3570 h 10000"/>
                    <a:gd name="connsiteX95" fmla="*/ 1006 w 10000"/>
                    <a:gd name="connsiteY95" fmla="*/ 3486 h 10000"/>
                    <a:gd name="connsiteX96" fmla="*/ 1118 w 10000"/>
                    <a:gd name="connsiteY96" fmla="*/ 3486 h 10000"/>
                    <a:gd name="connsiteX97" fmla="*/ 1118 w 10000"/>
                    <a:gd name="connsiteY97" fmla="*/ 3486 h 10000"/>
                    <a:gd name="connsiteX98" fmla="*/ 1145 w 10000"/>
                    <a:gd name="connsiteY98" fmla="*/ 3384 h 10000"/>
                    <a:gd name="connsiteX99" fmla="*/ 1145 w 10000"/>
                    <a:gd name="connsiteY99" fmla="*/ 3330 h 10000"/>
                    <a:gd name="connsiteX100" fmla="*/ 1201 w 10000"/>
                    <a:gd name="connsiteY100" fmla="*/ 3287 h 10000"/>
                    <a:gd name="connsiteX101" fmla="*/ 1145 w 10000"/>
                    <a:gd name="connsiteY101" fmla="*/ 3207 h 10000"/>
                    <a:gd name="connsiteX102" fmla="*/ 1145 w 10000"/>
                    <a:gd name="connsiteY102" fmla="*/ 3184 h 10000"/>
                    <a:gd name="connsiteX103" fmla="*/ 1118 w 10000"/>
                    <a:gd name="connsiteY103" fmla="*/ 3144 h 10000"/>
                    <a:gd name="connsiteX104" fmla="*/ 1118 w 10000"/>
                    <a:gd name="connsiteY104" fmla="*/ 3087 h 10000"/>
                    <a:gd name="connsiteX105" fmla="*/ 950 w 10000"/>
                    <a:gd name="connsiteY105" fmla="*/ 3003 h 10000"/>
                    <a:gd name="connsiteX106" fmla="*/ 810 w 10000"/>
                    <a:gd name="connsiteY106" fmla="*/ 2959 h 10000"/>
                    <a:gd name="connsiteX107" fmla="*/ 782 w 10000"/>
                    <a:gd name="connsiteY107" fmla="*/ 2901 h 10000"/>
                    <a:gd name="connsiteX108" fmla="*/ 726 w 10000"/>
                    <a:gd name="connsiteY108" fmla="*/ 2842 h 10000"/>
                    <a:gd name="connsiteX109" fmla="*/ 671 w 10000"/>
                    <a:gd name="connsiteY109" fmla="*/ 2763 h 10000"/>
                    <a:gd name="connsiteX110" fmla="*/ 671 w 10000"/>
                    <a:gd name="connsiteY110" fmla="*/ 2519 h 10000"/>
                    <a:gd name="connsiteX111" fmla="*/ 671 w 10000"/>
                    <a:gd name="connsiteY111" fmla="*/ 2415 h 10000"/>
                    <a:gd name="connsiteX112" fmla="*/ 726 w 10000"/>
                    <a:gd name="connsiteY112" fmla="*/ 2317 h 10000"/>
                    <a:gd name="connsiteX113" fmla="*/ 726 w 10000"/>
                    <a:gd name="connsiteY113" fmla="*/ 2219 h 10000"/>
                    <a:gd name="connsiteX114" fmla="*/ 726 w 10000"/>
                    <a:gd name="connsiteY114" fmla="*/ 2093 h 10000"/>
                    <a:gd name="connsiteX115" fmla="*/ 726 w 10000"/>
                    <a:gd name="connsiteY115" fmla="*/ 2038 h 10000"/>
                    <a:gd name="connsiteX116" fmla="*/ 782 w 10000"/>
                    <a:gd name="connsiteY116" fmla="*/ 1975 h 10000"/>
                    <a:gd name="connsiteX117" fmla="*/ 867 w 10000"/>
                    <a:gd name="connsiteY117" fmla="*/ 2038 h 10000"/>
                    <a:gd name="connsiteX118" fmla="*/ 922 w 10000"/>
                    <a:gd name="connsiteY118" fmla="*/ 2093 h 10000"/>
                    <a:gd name="connsiteX119" fmla="*/ 922 w 10000"/>
                    <a:gd name="connsiteY119" fmla="*/ 2177 h 10000"/>
                    <a:gd name="connsiteX120" fmla="*/ 950 w 10000"/>
                    <a:gd name="connsiteY120" fmla="*/ 2219 h 10000"/>
                    <a:gd name="connsiteX121" fmla="*/ 1062 w 10000"/>
                    <a:gd name="connsiteY121" fmla="*/ 2277 h 10000"/>
                    <a:gd name="connsiteX122" fmla="*/ 1062 w 10000"/>
                    <a:gd name="connsiteY122" fmla="*/ 2339 h 10000"/>
                    <a:gd name="connsiteX123" fmla="*/ 1118 w 10000"/>
                    <a:gd name="connsiteY123" fmla="*/ 2377 h 10000"/>
                    <a:gd name="connsiteX124" fmla="*/ 1145 w 10000"/>
                    <a:gd name="connsiteY124" fmla="*/ 2317 h 10000"/>
                    <a:gd name="connsiteX125" fmla="*/ 1118 w 10000"/>
                    <a:gd name="connsiteY125" fmla="*/ 2240 h 10000"/>
                    <a:gd name="connsiteX126" fmla="*/ 1118 w 10000"/>
                    <a:gd name="connsiteY126" fmla="*/ 2136 h 10000"/>
                    <a:gd name="connsiteX127" fmla="*/ 1118 w 10000"/>
                    <a:gd name="connsiteY127" fmla="*/ 2074 h 10000"/>
                    <a:gd name="connsiteX128" fmla="*/ 1118 w 10000"/>
                    <a:gd name="connsiteY128" fmla="*/ 1994 h 10000"/>
                    <a:gd name="connsiteX129" fmla="*/ 1145 w 10000"/>
                    <a:gd name="connsiteY129" fmla="*/ 1934 h 10000"/>
                    <a:gd name="connsiteX130" fmla="*/ 1257 w 10000"/>
                    <a:gd name="connsiteY130" fmla="*/ 1851 h 10000"/>
                    <a:gd name="connsiteX131" fmla="*/ 1397 w 10000"/>
                    <a:gd name="connsiteY131" fmla="*/ 1792 h 10000"/>
                    <a:gd name="connsiteX132" fmla="*/ 1452 w 10000"/>
                    <a:gd name="connsiteY132" fmla="*/ 1736 h 10000"/>
                    <a:gd name="connsiteX133" fmla="*/ 1397 w 10000"/>
                    <a:gd name="connsiteY133" fmla="*/ 1612 h 10000"/>
                    <a:gd name="connsiteX134" fmla="*/ 1257 w 10000"/>
                    <a:gd name="connsiteY134" fmla="*/ 1550 h 10000"/>
                    <a:gd name="connsiteX135" fmla="*/ 1118 w 10000"/>
                    <a:gd name="connsiteY135" fmla="*/ 1550 h 10000"/>
                    <a:gd name="connsiteX136" fmla="*/ 1062 w 10000"/>
                    <a:gd name="connsiteY136" fmla="*/ 1512 h 10000"/>
                    <a:gd name="connsiteX137" fmla="*/ 1006 w 10000"/>
                    <a:gd name="connsiteY137" fmla="*/ 1512 h 10000"/>
                    <a:gd name="connsiteX138" fmla="*/ 922 w 10000"/>
                    <a:gd name="connsiteY138" fmla="*/ 1592 h 10000"/>
                    <a:gd name="connsiteX139" fmla="*/ 922 w 10000"/>
                    <a:gd name="connsiteY139" fmla="*/ 1650 h 10000"/>
                    <a:gd name="connsiteX140" fmla="*/ 867 w 10000"/>
                    <a:gd name="connsiteY140" fmla="*/ 1694 h 10000"/>
                    <a:gd name="connsiteX141" fmla="*/ 867 w 10000"/>
                    <a:gd name="connsiteY141" fmla="*/ 1754 h 10000"/>
                    <a:gd name="connsiteX142" fmla="*/ 867 w 10000"/>
                    <a:gd name="connsiteY142" fmla="*/ 1754 h 10000"/>
                    <a:gd name="connsiteX143" fmla="*/ 867 w 10000"/>
                    <a:gd name="connsiteY143" fmla="*/ 1792 h 10000"/>
                    <a:gd name="connsiteX144" fmla="*/ 810 w 10000"/>
                    <a:gd name="connsiteY144" fmla="*/ 1834 h 10000"/>
                    <a:gd name="connsiteX145" fmla="*/ 810 w 10000"/>
                    <a:gd name="connsiteY145" fmla="*/ 1834 h 10000"/>
                    <a:gd name="connsiteX146" fmla="*/ 782 w 10000"/>
                    <a:gd name="connsiteY146" fmla="*/ 1792 h 10000"/>
                    <a:gd name="connsiteX147" fmla="*/ 726 w 10000"/>
                    <a:gd name="connsiteY147" fmla="*/ 1792 h 10000"/>
                    <a:gd name="connsiteX148" fmla="*/ 615 w 10000"/>
                    <a:gd name="connsiteY148" fmla="*/ 1694 h 10000"/>
                    <a:gd name="connsiteX149" fmla="*/ 475 w 10000"/>
                    <a:gd name="connsiteY149" fmla="*/ 1650 h 10000"/>
                    <a:gd name="connsiteX150" fmla="*/ 447 w 10000"/>
                    <a:gd name="connsiteY150" fmla="*/ 1592 h 10000"/>
                    <a:gd name="connsiteX151" fmla="*/ 391 w 10000"/>
                    <a:gd name="connsiteY151" fmla="*/ 1512 h 10000"/>
                    <a:gd name="connsiteX152" fmla="*/ 335 w 10000"/>
                    <a:gd name="connsiteY152" fmla="*/ 1453 h 10000"/>
                    <a:gd name="connsiteX153" fmla="*/ 335 w 10000"/>
                    <a:gd name="connsiteY153" fmla="*/ 1353 h 10000"/>
                    <a:gd name="connsiteX154" fmla="*/ 447 w 10000"/>
                    <a:gd name="connsiteY154" fmla="*/ 1271 h 10000"/>
                    <a:gd name="connsiteX155" fmla="*/ 252 w 10000"/>
                    <a:gd name="connsiteY155" fmla="*/ 866 h 10000"/>
                    <a:gd name="connsiteX156" fmla="*/ 197 w 10000"/>
                    <a:gd name="connsiteY156" fmla="*/ 825 h 10000"/>
                    <a:gd name="connsiteX157" fmla="*/ 56 w 10000"/>
                    <a:gd name="connsiteY157" fmla="*/ 542 h 10000"/>
                    <a:gd name="connsiteX158" fmla="*/ 0 w 10000"/>
                    <a:gd name="connsiteY158" fmla="*/ 60 h 10000"/>
                    <a:gd name="connsiteX159" fmla="*/ 56 w 10000"/>
                    <a:gd name="connsiteY159" fmla="*/ 0 h 10000"/>
                    <a:gd name="connsiteX160" fmla="*/ 6759 w 10000"/>
                    <a:gd name="connsiteY160" fmla="*/ 3967 h 10000"/>
                    <a:gd name="connsiteX161" fmla="*/ 7150 w 10000"/>
                    <a:gd name="connsiteY161" fmla="*/ 4495 h 10000"/>
                    <a:gd name="connsiteX162" fmla="*/ 7486 w 10000"/>
                    <a:gd name="connsiteY162" fmla="*/ 4881 h 10000"/>
                    <a:gd name="connsiteX163" fmla="*/ 7821 w 10000"/>
                    <a:gd name="connsiteY163" fmla="*/ 5264 h 10000"/>
                    <a:gd name="connsiteX164" fmla="*/ 8687 w 10000"/>
                    <a:gd name="connsiteY164" fmla="*/ 6233 h 10000"/>
                    <a:gd name="connsiteX165" fmla="*/ 8938 w 10000"/>
                    <a:gd name="connsiteY165" fmla="*/ 6530 h 10000"/>
                    <a:gd name="connsiteX166" fmla="*/ 9162 w 10000"/>
                    <a:gd name="connsiteY166" fmla="*/ 6798 h 10000"/>
                    <a:gd name="connsiteX167" fmla="*/ 9329 w 10000"/>
                    <a:gd name="connsiteY167" fmla="*/ 6955 h 10000"/>
                    <a:gd name="connsiteX168" fmla="*/ 9470 w 10000"/>
                    <a:gd name="connsiteY168" fmla="*/ 7095 h 10000"/>
                    <a:gd name="connsiteX169" fmla="*/ 9497 w 10000"/>
                    <a:gd name="connsiteY169" fmla="*/ 7196 h 10000"/>
                    <a:gd name="connsiteX170" fmla="*/ 9554 w 10000"/>
                    <a:gd name="connsiteY170" fmla="*/ 7278 h 10000"/>
                    <a:gd name="connsiteX171" fmla="*/ 9554 w 10000"/>
                    <a:gd name="connsiteY171" fmla="*/ 7399 h 10000"/>
                    <a:gd name="connsiteX172" fmla="*/ 9664 w 10000"/>
                    <a:gd name="connsiteY172" fmla="*/ 7623 h 10000"/>
                    <a:gd name="connsiteX173" fmla="*/ 9692 w 10000"/>
                    <a:gd name="connsiteY173" fmla="*/ 7721 h 10000"/>
                    <a:gd name="connsiteX174" fmla="*/ 9749 w 10000"/>
                    <a:gd name="connsiteY174" fmla="*/ 7781 h 10000"/>
                    <a:gd name="connsiteX175" fmla="*/ 9833 w 10000"/>
                    <a:gd name="connsiteY175" fmla="*/ 7903 h 10000"/>
                    <a:gd name="connsiteX176" fmla="*/ 9945 w 10000"/>
                    <a:gd name="connsiteY176" fmla="*/ 7964 h 10000"/>
                    <a:gd name="connsiteX177" fmla="*/ 10000 w 10000"/>
                    <a:gd name="connsiteY177" fmla="*/ 8064 h 10000"/>
                    <a:gd name="connsiteX178" fmla="*/ 10000 w 10000"/>
                    <a:gd name="connsiteY178" fmla="*/ 8142 h 10000"/>
                    <a:gd name="connsiteX179" fmla="*/ 10000 w 10000"/>
                    <a:gd name="connsiteY179" fmla="*/ 8207 h 10000"/>
                    <a:gd name="connsiteX180" fmla="*/ 9945 w 10000"/>
                    <a:gd name="connsiteY180" fmla="*/ 8247 h 10000"/>
                    <a:gd name="connsiteX181" fmla="*/ 9833 w 10000"/>
                    <a:gd name="connsiteY181" fmla="*/ 8264 h 10000"/>
                    <a:gd name="connsiteX182" fmla="*/ 9749 w 10000"/>
                    <a:gd name="connsiteY182" fmla="*/ 8307 h 10000"/>
                    <a:gd name="connsiteX183" fmla="*/ 9664 w 10000"/>
                    <a:gd name="connsiteY183" fmla="*/ 8345 h 10000"/>
                    <a:gd name="connsiteX184" fmla="*/ 9554 w 10000"/>
                    <a:gd name="connsiteY184" fmla="*/ 8406 h 10000"/>
                    <a:gd name="connsiteX185" fmla="*/ 9497 w 10000"/>
                    <a:gd name="connsiteY185" fmla="*/ 8488 h 10000"/>
                    <a:gd name="connsiteX186" fmla="*/ 9413 w 10000"/>
                    <a:gd name="connsiteY186" fmla="*/ 8488 h 10000"/>
                    <a:gd name="connsiteX187" fmla="*/ 9356 w 10000"/>
                    <a:gd name="connsiteY187" fmla="*/ 8548 h 10000"/>
                    <a:gd name="connsiteX188" fmla="*/ 9356 w 10000"/>
                    <a:gd name="connsiteY188" fmla="*/ 8629 h 10000"/>
                    <a:gd name="connsiteX189" fmla="*/ 9356 w 10000"/>
                    <a:gd name="connsiteY189" fmla="*/ 8731 h 10000"/>
                    <a:gd name="connsiteX190" fmla="*/ 9356 w 10000"/>
                    <a:gd name="connsiteY190" fmla="*/ 8789 h 10000"/>
                    <a:gd name="connsiteX191" fmla="*/ 9274 w 10000"/>
                    <a:gd name="connsiteY191" fmla="*/ 8870 h 10000"/>
                    <a:gd name="connsiteX192" fmla="*/ 9274 w 10000"/>
                    <a:gd name="connsiteY192" fmla="*/ 8933 h 10000"/>
                    <a:gd name="connsiteX193" fmla="*/ 9274 w 10000"/>
                    <a:gd name="connsiteY193" fmla="*/ 8976 h 10000"/>
                    <a:gd name="connsiteX194" fmla="*/ 9219 w 10000"/>
                    <a:gd name="connsiteY194" fmla="*/ 9013 h 10000"/>
                    <a:gd name="connsiteX195" fmla="*/ 9162 w 10000"/>
                    <a:gd name="connsiteY195" fmla="*/ 9031 h 10000"/>
                    <a:gd name="connsiteX196" fmla="*/ 9134 w 10000"/>
                    <a:gd name="connsiteY196" fmla="*/ 9070 h 10000"/>
                    <a:gd name="connsiteX197" fmla="*/ 9078 w 10000"/>
                    <a:gd name="connsiteY197" fmla="*/ 9113 h 10000"/>
                    <a:gd name="connsiteX198" fmla="*/ 9023 w 10000"/>
                    <a:gd name="connsiteY198" fmla="*/ 9133 h 10000"/>
                    <a:gd name="connsiteX199" fmla="*/ 8938 w 10000"/>
                    <a:gd name="connsiteY199" fmla="*/ 9174 h 10000"/>
                    <a:gd name="connsiteX200" fmla="*/ 8883 w 10000"/>
                    <a:gd name="connsiteY200" fmla="*/ 9216 h 10000"/>
                    <a:gd name="connsiteX201" fmla="*/ 8883 w 10000"/>
                    <a:gd name="connsiteY201" fmla="*/ 9256 h 10000"/>
                    <a:gd name="connsiteX202" fmla="*/ 8883 w 10000"/>
                    <a:gd name="connsiteY202" fmla="*/ 9276 h 10000"/>
                    <a:gd name="connsiteX203" fmla="*/ 8883 w 10000"/>
                    <a:gd name="connsiteY203" fmla="*/ 9315 h 10000"/>
                    <a:gd name="connsiteX204" fmla="*/ 8938 w 10000"/>
                    <a:gd name="connsiteY204" fmla="*/ 9354 h 10000"/>
                    <a:gd name="connsiteX205" fmla="*/ 8883 w 10000"/>
                    <a:gd name="connsiteY205" fmla="*/ 9417 h 10000"/>
                    <a:gd name="connsiteX206" fmla="*/ 8828 w 10000"/>
                    <a:gd name="connsiteY206" fmla="*/ 9494 h 10000"/>
                    <a:gd name="connsiteX207" fmla="*/ 8828 w 10000"/>
                    <a:gd name="connsiteY207" fmla="*/ 9519 h 10000"/>
                    <a:gd name="connsiteX208" fmla="*/ 8938 w 10000"/>
                    <a:gd name="connsiteY208" fmla="*/ 9557 h 10000"/>
                    <a:gd name="connsiteX209" fmla="*/ 8966 w 10000"/>
                    <a:gd name="connsiteY209" fmla="*/ 9637 h 10000"/>
                    <a:gd name="connsiteX210" fmla="*/ 9023 w 10000"/>
                    <a:gd name="connsiteY210" fmla="*/ 9659 h 10000"/>
                    <a:gd name="connsiteX211" fmla="*/ 9134 w 10000"/>
                    <a:gd name="connsiteY211" fmla="*/ 9694 h 10000"/>
                    <a:gd name="connsiteX212" fmla="*/ 9134 w 10000"/>
                    <a:gd name="connsiteY212" fmla="*/ 9741 h 10000"/>
                    <a:gd name="connsiteX213" fmla="*/ 9134 w 10000"/>
                    <a:gd name="connsiteY213" fmla="*/ 9758 h 10000"/>
                    <a:gd name="connsiteX214" fmla="*/ 9134 w 10000"/>
                    <a:gd name="connsiteY214" fmla="*/ 9800 h 10000"/>
                    <a:gd name="connsiteX215" fmla="*/ 9078 w 10000"/>
                    <a:gd name="connsiteY215" fmla="*/ 9880 h 10000"/>
                    <a:gd name="connsiteX216" fmla="*/ 9023 w 10000"/>
                    <a:gd name="connsiteY216" fmla="*/ 9899 h 10000"/>
                    <a:gd name="connsiteX217" fmla="*/ 8966 w 10000"/>
                    <a:gd name="connsiteY217" fmla="*/ 9940 h 10000"/>
                    <a:gd name="connsiteX218" fmla="*/ 8938 w 10000"/>
                    <a:gd name="connsiteY218" fmla="*/ 9984 h 10000"/>
                    <a:gd name="connsiteX219" fmla="*/ 8883 w 10000"/>
                    <a:gd name="connsiteY219" fmla="*/ 9984 h 10000"/>
                    <a:gd name="connsiteX220" fmla="*/ 8828 w 10000"/>
                    <a:gd name="connsiteY220" fmla="*/ 9940 h 10000"/>
                    <a:gd name="connsiteX221" fmla="*/ 8798 w 10000"/>
                    <a:gd name="connsiteY221" fmla="*/ 9940 h 10000"/>
                    <a:gd name="connsiteX222" fmla="*/ 8687 w 10000"/>
                    <a:gd name="connsiteY222" fmla="*/ 9940 h 10000"/>
                    <a:gd name="connsiteX223" fmla="*/ 8687 w 10000"/>
                    <a:gd name="connsiteY223" fmla="*/ 9984 h 10000"/>
                    <a:gd name="connsiteX224" fmla="*/ 8631 w 10000"/>
                    <a:gd name="connsiteY224" fmla="*/ 9984 h 10000"/>
                    <a:gd name="connsiteX225" fmla="*/ 8603 w 10000"/>
                    <a:gd name="connsiteY225" fmla="*/ 10000 h 10000"/>
                    <a:gd name="connsiteX226" fmla="*/ 8547 w 10000"/>
                    <a:gd name="connsiteY226" fmla="*/ 10000 h 10000"/>
                    <a:gd name="connsiteX0" fmla="*/ 8547 w 10000"/>
                    <a:gd name="connsiteY0" fmla="*/ 9940 h 9940"/>
                    <a:gd name="connsiteX1" fmla="*/ 8297 w 10000"/>
                    <a:gd name="connsiteY1" fmla="*/ 9940 h 9940"/>
                    <a:gd name="connsiteX2" fmla="*/ 8157 w 10000"/>
                    <a:gd name="connsiteY2" fmla="*/ 9940 h 9940"/>
                    <a:gd name="connsiteX3" fmla="*/ 8016 w 10000"/>
                    <a:gd name="connsiteY3" fmla="*/ 9880 h 9940"/>
                    <a:gd name="connsiteX4" fmla="*/ 7821 w 10000"/>
                    <a:gd name="connsiteY4" fmla="*/ 9880 h 9940"/>
                    <a:gd name="connsiteX5" fmla="*/ 7598 w 10000"/>
                    <a:gd name="connsiteY5" fmla="*/ 9880 h 9940"/>
                    <a:gd name="connsiteX6" fmla="*/ 7347 w 10000"/>
                    <a:gd name="connsiteY6" fmla="*/ 9820 h 9940"/>
                    <a:gd name="connsiteX7" fmla="*/ 7150 w 10000"/>
                    <a:gd name="connsiteY7" fmla="*/ 9782 h 9940"/>
                    <a:gd name="connsiteX8" fmla="*/ 6927 w 10000"/>
                    <a:gd name="connsiteY8" fmla="*/ 9782 h 9940"/>
                    <a:gd name="connsiteX9" fmla="*/ 6677 w 10000"/>
                    <a:gd name="connsiteY9" fmla="*/ 9782 h 9940"/>
                    <a:gd name="connsiteX10" fmla="*/ 6481 w 10000"/>
                    <a:gd name="connsiteY10" fmla="*/ 9740 h 9940"/>
                    <a:gd name="connsiteX11" fmla="*/ 6341 w 10000"/>
                    <a:gd name="connsiteY11" fmla="*/ 9698 h 9940"/>
                    <a:gd name="connsiteX12" fmla="*/ 6145 w 10000"/>
                    <a:gd name="connsiteY12" fmla="*/ 9698 h 9940"/>
                    <a:gd name="connsiteX13" fmla="*/ 6006 w 10000"/>
                    <a:gd name="connsiteY13" fmla="*/ 9681 h 9940"/>
                    <a:gd name="connsiteX14" fmla="*/ 5894 w 10000"/>
                    <a:gd name="connsiteY14" fmla="*/ 9634 h 9940"/>
                    <a:gd name="connsiteX15" fmla="*/ 5670 w 10000"/>
                    <a:gd name="connsiteY15" fmla="*/ 9634 h 9940"/>
                    <a:gd name="connsiteX16" fmla="*/ 5560 w 10000"/>
                    <a:gd name="connsiteY16" fmla="*/ 9681 h 9940"/>
                    <a:gd name="connsiteX17" fmla="*/ 5474 w 10000"/>
                    <a:gd name="connsiteY17" fmla="*/ 9599 h 9940"/>
                    <a:gd name="connsiteX18" fmla="*/ 5474 w 10000"/>
                    <a:gd name="connsiteY18" fmla="*/ 9535 h 9940"/>
                    <a:gd name="connsiteX19" fmla="*/ 5474 w 10000"/>
                    <a:gd name="connsiteY19" fmla="*/ 9392 h 9940"/>
                    <a:gd name="connsiteX20" fmla="*/ 5474 w 10000"/>
                    <a:gd name="connsiteY20" fmla="*/ 9392 h 9940"/>
                    <a:gd name="connsiteX21" fmla="*/ 5531 w 10000"/>
                    <a:gd name="connsiteY21" fmla="*/ 9313 h 9940"/>
                    <a:gd name="connsiteX22" fmla="*/ 5531 w 10000"/>
                    <a:gd name="connsiteY22" fmla="*/ 9313 h 9940"/>
                    <a:gd name="connsiteX23" fmla="*/ 5531 w 10000"/>
                    <a:gd name="connsiteY23" fmla="*/ 9196 h 9940"/>
                    <a:gd name="connsiteX24" fmla="*/ 5531 w 10000"/>
                    <a:gd name="connsiteY24" fmla="*/ 9053 h 9940"/>
                    <a:gd name="connsiteX25" fmla="*/ 5474 w 10000"/>
                    <a:gd name="connsiteY25" fmla="*/ 8916 h 9940"/>
                    <a:gd name="connsiteX26" fmla="*/ 5474 w 10000"/>
                    <a:gd name="connsiteY26" fmla="*/ 8829 h 9940"/>
                    <a:gd name="connsiteX27" fmla="*/ 5392 w 10000"/>
                    <a:gd name="connsiteY27" fmla="*/ 8729 h 9940"/>
                    <a:gd name="connsiteX28" fmla="*/ 5335 w 10000"/>
                    <a:gd name="connsiteY28" fmla="*/ 8628 h 9940"/>
                    <a:gd name="connsiteX29" fmla="*/ 5197 w 10000"/>
                    <a:gd name="connsiteY29" fmla="*/ 8531 h 9940"/>
                    <a:gd name="connsiteX30" fmla="*/ 5056 w 10000"/>
                    <a:gd name="connsiteY30" fmla="*/ 8387 h 9940"/>
                    <a:gd name="connsiteX31" fmla="*/ 4889 w 10000"/>
                    <a:gd name="connsiteY31" fmla="*/ 8285 h 9940"/>
                    <a:gd name="connsiteX32" fmla="*/ 4805 w 10000"/>
                    <a:gd name="connsiteY32" fmla="*/ 8106 h 9940"/>
                    <a:gd name="connsiteX33" fmla="*/ 4665 w 10000"/>
                    <a:gd name="connsiteY33" fmla="*/ 7967 h 9940"/>
                    <a:gd name="connsiteX34" fmla="*/ 4553 w 10000"/>
                    <a:gd name="connsiteY34" fmla="*/ 7904 h 9940"/>
                    <a:gd name="connsiteX35" fmla="*/ 4330 w 10000"/>
                    <a:gd name="connsiteY35" fmla="*/ 7861 h 9940"/>
                    <a:gd name="connsiteX36" fmla="*/ 4275 w 10000"/>
                    <a:gd name="connsiteY36" fmla="*/ 7803 h 9940"/>
                    <a:gd name="connsiteX37" fmla="*/ 4275 w 10000"/>
                    <a:gd name="connsiteY37" fmla="*/ 7701 h 9940"/>
                    <a:gd name="connsiteX38" fmla="*/ 4275 w 10000"/>
                    <a:gd name="connsiteY38" fmla="*/ 7623 h 9940"/>
                    <a:gd name="connsiteX39" fmla="*/ 4275 w 10000"/>
                    <a:gd name="connsiteY39" fmla="*/ 7563 h 9940"/>
                    <a:gd name="connsiteX40" fmla="*/ 4275 w 10000"/>
                    <a:gd name="connsiteY40" fmla="*/ 7563 h 9940"/>
                    <a:gd name="connsiteX41" fmla="*/ 4218 w 10000"/>
                    <a:gd name="connsiteY41" fmla="*/ 7482 h 9940"/>
                    <a:gd name="connsiteX42" fmla="*/ 4218 w 10000"/>
                    <a:gd name="connsiteY42" fmla="*/ 7459 h 9940"/>
                    <a:gd name="connsiteX43" fmla="*/ 4218 w 10000"/>
                    <a:gd name="connsiteY43" fmla="*/ 7459 h 9940"/>
                    <a:gd name="connsiteX44" fmla="*/ 4135 w 10000"/>
                    <a:gd name="connsiteY44" fmla="*/ 7418 h 9940"/>
                    <a:gd name="connsiteX45" fmla="*/ 4022 w 10000"/>
                    <a:gd name="connsiteY45" fmla="*/ 7376 h 9940"/>
                    <a:gd name="connsiteX46" fmla="*/ 3939 w 10000"/>
                    <a:gd name="connsiteY46" fmla="*/ 7418 h 9940"/>
                    <a:gd name="connsiteX47" fmla="*/ 3854 w 10000"/>
                    <a:gd name="connsiteY47" fmla="*/ 7459 h 9940"/>
                    <a:gd name="connsiteX48" fmla="*/ 3799 w 10000"/>
                    <a:gd name="connsiteY48" fmla="*/ 7376 h 9940"/>
                    <a:gd name="connsiteX49" fmla="*/ 3520 w 10000"/>
                    <a:gd name="connsiteY49" fmla="*/ 7218 h 9940"/>
                    <a:gd name="connsiteX50" fmla="*/ 3324 w 10000"/>
                    <a:gd name="connsiteY50" fmla="*/ 7098 h 9940"/>
                    <a:gd name="connsiteX51" fmla="*/ 3324 w 10000"/>
                    <a:gd name="connsiteY51" fmla="*/ 7035 h 9940"/>
                    <a:gd name="connsiteX52" fmla="*/ 3213 w 10000"/>
                    <a:gd name="connsiteY52" fmla="*/ 6973 h 9940"/>
                    <a:gd name="connsiteX53" fmla="*/ 3073 w 10000"/>
                    <a:gd name="connsiteY53" fmla="*/ 6857 h 9940"/>
                    <a:gd name="connsiteX54" fmla="*/ 2932 w 10000"/>
                    <a:gd name="connsiteY54" fmla="*/ 6738 h 9940"/>
                    <a:gd name="connsiteX55" fmla="*/ 2794 w 10000"/>
                    <a:gd name="connsiteY55" fmla="*/ 6693 h 9940"/>
                    <a:gd name="connsiteX56" fmla="*/ 2682 w 10000"/>
                    <a:gd name="connsiteY56" fmla="*/ 6693 h 9940"/>
                    <a:gd name="connsiteX57" fmla="*/ 2598 w 10000"/>
                    <a:gd name="connsiteY57" fmla="*/ 6693 h 9940"/>
                    <a:gd name="connsiteX58" fmla="*/ 2459 w 10000"/>
                    <a:gd name="connsiteY58" fmla="*/ 6611 h 9940"/>
                    <a:gd name="connsiteX59" fmla="*/ 2262 w 10000"/>
                    <a:gd name="connsiteY59" fmla="*/ 6470 h 9940"/>
                    <a:gd name="connsiteX60" fmla="*/ 2123 w 10000"/>
                    <a:gd name="connsiteY60" fmla="*/ 6412 h 9940"/>
                    <a:gd name="connsiteX61" fmla="*/ 1929 w 10000"/>
                    <a:gd name="connsiteY61" fmla="*/ 6368 h 9940"/>
                    <a:gd name="connsiteX62" fmla="*/ 1788 w 10000"/>
                    <a:gd name="connsiteY62" fmla="*/ 6313 h 9940"/>
                    <a:gd name="connsiteX63" fmla="*/ 1733 w 10000"/>
                    <a:gd name="connsiteY63" fmla="*/ 6232 h 9940"/>
                    <a:gd name="connsiteX64" fmla="*/ 1733 w 10000"/>
                    <a:gd name="connsiteY64" fmla="*/ 6127 h 9940"/>
                    <a:gd name="connsiteX65" fmla="*/ 1788 w 10000"/>
                    <a:gd name="connsiteY65" fmla="*/ 6106 h 9940"/>
                    <a:gd name="connsiteX66" fmla="*/ 1788 w 10000"/>
                    <a:gd name="connsiteY66" fmla="*/ 5987 h 9940"/>
                    <a:gd name="connsiteX67" fmla="*/ 1788 w 10000"/>
                    <a:gd name="connsiteY67" fmla="*/ 5889 h 9940"/>
                    <a:gd name="connsiteX68" fmla="*/ 1788 w 10000"/>
                    <a:gd name="connsiteY68" fmla="*/ 5827 h 9940"/>
                    <a:gd name="connsiteX69" fmla="*/ 1871 w 10000"/>
                    <a:gd name="connsiteY69" fmla="*/ 5726 h 9940"/>
                    <a:gd name="connsiteX70" fmla="*/ 1929 w 10000"/>
                    <a:gd name="connsiteY70" fmla="*/ 5644 h 9940"/>
                    <a:gd name="connsiteX71" fmla="*/ 1929 w 10000"/>
                    <a:gd name="connsiteY71" fmla="*/ 5587 h 9940"/>
                    <a:gd name="connsiteX72" fmla="*/ 1871 w 10000"/>
                    <a:gd name="connsiteY72" fmla="*/ 5505 h 9940"/>
                    <a:gd name="connsiteX73" fmla="*/ 1788 w 10000"/>
                    <a:gd name="connsiteY73" fmla="*/ 5399 h 9940"/>
                    <a:gd name="connsiteX74" fmla="*/ 1677 w 10000"/>
                    <a:gd name="connsiteY74" fmla="*/ 5365 h 9940"/>
                    <a:gd name="connsiteX75" fmla="*/ 1677 w 10000"/>
                    <a:gd name="connsiteY75" fmla="*/ 5302 h 9940"/>
                    <a:gd name="connsiteX76" fmla="*/ 1733 w 10000"/>
                    <a:gd name="connsiteY76" fmla="*/ 5204 h 9940"/>
                    <a:gd name="connsiteX77" fmla="*/ 1621 w 10000"/>
                    <a:gd name="connsiteY77" fmla="*/ 5058 h 9940"/>
                    <a:gd name="connsiteX78" fmla="*/ 1536 w 10000"/>
                    <a:gd name="connsiteY78" fmla="*/ 4959 h 9940"/>
                    <a:gd name="connsiteX79" fmla="*/ 1536 w 10000"/>
                    <a:gd name="connsiteY79" fmla="*/ 4859 h 9940"/>
                    <a:gd name="connsiteX80" fmla="*/ 1481 w 10000"/>
                    <a:gd name="connsiteY80" fmla="*/ 4756 h 9940"/>
                    <a:gd name="connsiteX81" fmla="*/ 1397 w 10000"/>
                    <a:gd name="connsiteY81" fmla="*/ 4678 h 9940"/>
                    <a:gd name="connsiteX82" fmla="*/ 1341 w 10000"/>
                    <a:gd name="connsiteY82" fmla="*/ 4537 h 9940"/>
                    <a:gd name="connsiteX83" fmla="*/ 1201 w 10000"/>
                    <a:gd name="connsiteY83" fmla="*/ 4372 h 9940"/>
                    <a:gd name="connsiteX84" fmla="*/ 1145 w 10000"/>
                    <a:gd name="connsiteY84" fmla="*/ 4295 h 9940"/>
                    <a:gd name="connsiteX85" fmla="*/ 1062 w 10000"/>
                    <a:gd name="connsiteY85" fmla="*/ 4150 h 9940"/>
                    <a:gd name="connsiteX86" fmla="*/ 1062 w 10000"/>
                    <a:gd name="connsiteY86" fmla="*/ 4092 h 9940"/>
                    <a:gd name="connsiteX87" fmla="*/ 1006 w 10000"/>
                    <a:gd name="connsiteY87" fmla="*/ 4015 h 9940"/>
                    <a:gd name="connsiteX88" fmla="*/ 950 w 10000"/>
                    <a:gd name="connsiteY88" fmla="*/ 3907 h 9940"/>
                    <a:gd name="connsiteX89" fmla="*/ 922 w 10000"/>
                    <a:gd name="connsiteY89" fmla="*/ 3853 h 9940"/>
                    <a:gd name="connsiteX90" fmla="*/ 810 w 10000"/>
                    <a:gd name="connsiteY90" fmla="*/ 3753 h 9940"/>
                    <a:gd name="connsiteX91" fmla="*/ 810 w 10000"/>
                    <a:gd name="connsiteY91" fmla="*/ 3666 h 9940"/>
                    <a:gd name="connsiteX92" fmla="*/ 867 w 10000"/>
                    <a:gd name="connsiteY92" fmla="*/ 3572 h 9940"/>
                    <a:gd name="connsiteX93" fmla="*/ 922 w 10000"/>
                    <a:gd name="connsiteY93" fmla="*/ 3510 h 9940"/>
                    <a:gd name="connsiteX94" fmla="*/ 950 w 10000"/>
                    <a:gd name="connsiteY94" fmla="*/ 3510 h 9940"/>
                    <a:gd name="connsiteX95" fmla="*/ 1006 w 10000"/>
                    <a:gd name="connsiteY95" fmla="*/ 3426 h 9940"/>
                    <a:gd name="connsiteX96" fmla="*/ 1118 w 10000"/>
                    <a:gd name="connsiteY96" fmla="*/ 3426 h 9940"/>
                    <a:gd name="connsiteX97" fmla="*/ 1118 w 10000"/>
                    <a:gd name="connsiteY97" fmla="*/ 3426 h 9940"/>
                    <a:gd name="connsiteX98" fmla="*/ 1145 w 10000"/>
                    <a:gd name="connsiteY98" fmla="*/ 3324 h 9940"/>
                    <a:gd name="connsiteX99" fmla="*/ 1145 w 10000"/>
                    <a:gd name="connsiteY99" fmla="*/ 3270 h 9940"/>
                    <a:gd name="connsiteX100" fmla="*/ 1201 w 10000"/>
                    <a:gd name="connsiteY100" fmla="*/ 3227 h 9940"/>
                    <a:gd name="connsiteX101" fmla="*/ 1145 w 10000"/>
                    <a:gd name="connsiteY101" fmla="*/ 3147 h 9940"/>
                    <a:gd name="connsiteX102" fmla="*/ 1145 w 10000"/>
                    <a:gd name="connsiteY102" fmla="*/ 3124 h 9940"/>
                    <a:gd name="connsiteX103" fmla="*/ 1118 w 10000"/>
                    <a:gd name="connsiteY103" fmla="*/ 3084 h 9940"/>
                    <a:gd name="connsiteX104" fmla="*/ 1118 w 10000"/>
                    <a:gd name="connsiteY104" fmla="*/ 3027 h 9940"/>
                    <a:gd name="connsiteX105" fmla="*/ 950 w 10000"/>
                    <a:gd name="connsiteY105" fmla="*/ 2943 h 9940"/>
                    <a:gd name="connsiteX106" fmla="*/ 810 w 10000"/>
                    <a:gd name="connsiteY106" fmla="*/ 2899 h 9940"/>
                    <a:gd name="connsiteX107" fmla="*/ 782 w 10000"/>
                    <a:gd name="connsiteY107" fmla="*/ 2841 h 9940"/>
                    <a:gd name="connsiteX108" fmla="*/ 726 w 10000"/>
                    <a:gd name="connsiteY108" fmla="*/ 2782 h 9940"/>
                    <a:gd name="connsiteX109" fmla="*/ 671 w 10000"/>
                    <a:gd name="connsiteY109" fmla="*/ 2703 h 9940"/>
                    <a:gd name="connsiteX110" fmla="*/ 671 w 10000"/>
                    <a:gd name="connsiteY110" fmla="*/ 2459 h 9940"/>
                    <a:gd name="connsiteX111" fmla="*/ 671 w 10000"/>
                    <a:gd name="connsiteY111" fmla="*/ 2355 h 9940"/>
                    <a:gd name="connsiteX112" fmla="*/ 726 w 10000"/>
                    <a:gd name="connsiteY112" fmla="*/ 2257 h 9940"/>
                    <a:gd name="connsiteX113" fmla="*/ 726 w 10000"/>
                    <a:gd name="connsiteY113" fmla="*/ 2159 h 9940"/>
                    <a:gd name="connsiteX114" fmla="*/ 726 w 10000"/>
                    <a:gd name="connsiteY114" fmla="*/ 2033 h 9940"/>
                    <a:gd name="connsiteX115" fmla="*/ 726 w 10000"/>
                    <a:gd name="connsiteY115" fmla="*/ 1978 h 9940"/>
                    <a:gd name="connsiteX116" fmla="*/ 782 w 10000"/>
                    <a:gd name="connsiteY116" fmla="*/ 1915 h 9940"/>
                    <a:gd name="connsiteX117" fmla="*/ 867 w 10000"/>
                    <a:gd name="connsiteY117" fmla="*/ 1978 h 9940"/>
                    <a:gd name="connsiteX118" fmla="*/ 922 w 10000"/>
                    <a:gd name="connsiteY118" fmla="*/ 2033 h 9940"/>
                    <a:gd name="connsiteX119" fmla="*/ 922 w 10000"/>
                    <a:gd name="connsiteY119" fmla="*/ 2117 h 9940"/>
                    <a:gd name="connsiteX120" fmla="*/ 950 w 10000"/>
                    <a:gd name="connsiteY120" fmla="*/ 2159 h 9940"/>
                    <a:gd name="connsiteX121" fmla="*/ 1062 w 10000"/>
                    <a:gd name="connsiteY121" fmla="*/ 2217 h 9940"/>
                    <a:gd name="connsiteX122" fmla="*/ 1062 w 10000"/>
                    <a:gd name="connsiteY122" fmla="*/ 2279 h 9940"/>
                    <a:gd name="connsiteX123" fmla="*/ 1118 w 10000"/>
                    <a:gd name="connsiteY123" fmla="*/ 2317 h 9940"/>
                    <a:gd name="connsiteX124" fmla="*/ 1145 w 10000"/>
                    <a:gd name="connsiteY124" fmla="*/ 2257 h 9940"/>
                    <a:gd name="connsiteX125" fmla="*/ 1118 w 10000"/>
                    <a:gd name="connsiteY125" fmla="*/ 2180 h 9940"/>
                    <a:gd name="connsiteX126" fmla="*/ 1118 w 10000"/>
                    <a:gd name="connsiteY126" fmla="*/ 2076 h 9940"/>
                    <a:gd name="connsiteX127" fmla="*/ 1118 w 10000"/>
                    <a:gd name="connsiteY127" fmla="*/ 2014 h 9940"/>
                    <a:gd name="connsiteX128" fmla="*/ 1118 w 10000"/>
                    <a:gd name="connsiteY128" fmla="*/ 1934 h 9940"/>
                    <a:gd name="connsiteX129" fmla="*/ 1145 w 10000"/>
                    <a:gd name="connsiteY129" fmla="*/ 1874 h 9940"/>
                    <a:gd name="connsiteX130" fmla="*/ 1257 w 10000"/>
                    <a:gd name="connsiteY130" fmla="*/ 1791 h 9940"/>
                    <a:gd name="connsiteX131" fmla="*/ 1397 w 10000"/>
                    <a:gd name="connsiteY131" fmla="*/ 1732 h 9940"/>
                    <a:gd name="connsiteX132" fmla="*/ 1452 w 10000"/>
                    <a:gd name="connsiteY132" fmla="*/ 1676 h 9940"/>
                    <a:gd name="connsiteX133" fmla="*/ 1397 w 10000"/>
                    <a:gd name="connsiteY133" fmla="*/ 1552 h 9940"/>
                    <a:gd name="connsiteX134" fmla="*/ 1257 w 10000"/>
                    <a:gd name="connsiteY134" fmla="*/ 1490 h 9940"/>
                    <a:gd name="connsiteX135" fmla="*/ 1118 w 10000"/>
                    <a:gd name="connsiteY135" fmla="*/ 1490 h 9940"/>
                    <a:gd name="connsiteX136" fmla="*/ 1062 w 10000"/>
                    <a:gd name="connsiteY136" fmla="*/ 1452 h 9940"/>
                    <a:gd name="connsiteX137" fmla="*/ 1006 w 10000"/>
                    <a:gd name="connsiteY137" fmla="*/ 1452 h 9940"/>
                    <a:gd name="connsiteX138" fmla="*/ 922 w 10000"/>
                    <a:gd name="connsiteY138" fmla="*/ 1532 h 9940"/>
                    <a:gd name="connsiteX139" fmla="*/ 922 w 10000"/>
                    <a:gd name="connsiteY139" fmla="*/ 1590 h 9940"/>
                    <a:gd name="connsiteX140" fmla="*/ 867 w 10000"/>
                    <a:gd name="connsiteY140" fmla="*/ 1634 h 9940"/>
                    <a:gd name="connsiteX141" fmla="*/ 867 w 10000"/>
                    <a:gd name="connsiteY141" fmla="*/ 1694 h 9940"/>
                    <a:gd name="connsiteX142" fmla="*/ 867 w 10000"/>
                    <a:gd name="connsiteY142" fmla="*/ 1694 h 9940"/>
                    <a:gd name="connsiteX143" fmla="*/ 867 w 10000"/>
                    <a:gd name="connsiteY143" fmla="*/ 1732 h 9940"/>
                    <a:gd name="connsiteX144" fmla="*/ 810 w 10000"/>
                    <a:gd name="connsiteY144" fmla="*/ 1774 h 9940"/>
                    <a:gd name="connsiteX145" fmla="*/ 810 w 10000"/>
                    <a:gd name="connsiteY145" fmla="*/ 1774 h 9940"/>
                    <a:gd name="connsiteX146" fmla="*/ 782 w 10000"/>
                    <a:gd name="connsiteY146" fmla="*/ 1732 h 9940"/>
                    <a:gd name="connsiteX147" fmla="*/ 726 w 10000"/>
                    <a:gd name="connsiteY147" fmla="*/ 1732 h 9940"/>
                    <a:gd name="connsiteX148" fmla="*/ 615 w 10000"/>
                    <a:gd name="connsiteY148" fmla="*/ 1634 h 9940"/>
                    <a:gd name="connsiteX149" fmla="*/ 475 w 10000"/>
                    <a:gd name="connsiteY149" fmla="*/ 1590 h 9940"/>
                    <a:gd name="connsiteX150" fmla="*/ 447 w 10000"/>
                    <a:gd name="connsiteY150" fmla="*/ 1532 h 9940"/>
                    <a:gd name="connsiteX151" fmla="*/ 391 w 10000"/>
                    <a:gd name="connsiteY151" fmla="*/ 1452 h 9940"/>
                    <a:gd name="connsiteX152" fmla="*/ 335 w 10000"/>
                    <a:gd name="connsiteY152" fmla="*/ 1393 h 9940"/>
                    <a:gd name="connsiteX153" fmla="*/ 335 w 10000"/>
                    <a:gd name="connsiteY153" fmla="*/ 1293 h 9940"/>
                    <a:gd name="connsiteX154" fmla="*/ 447 w 10000"/>
                    <a:gd name="connsiteY154" fmla="*/ 1211 h 9940"/>
                    <a:gd name="connsiteX155" fmla="*/ 252 w 10000"/>
                    <a:gd name="connsiteY155" fmla="*/ 806 h 9940"/>
                    <a:gd name="connsiteX156" fmla="*/ 197 w 10000"/>
                    <a:gd name="connsiteY156" fmla="*/ 765 h 9940"/>
                    <a:gd name="connsiteX157" fmla="*/ 56 w 10000"/>
                    <a:gd name="connsiteY157" fmla="*/ 482 h 9940"/>
                    <a:gd name="connsiteX158" fmla="*/ 0 w 10000"/>
                    <a:gd name="connsiteY158" fmla="*/ 0 h 9940"/>
                    <a:gd name="connsiteX159" fmla="*/ 6759 w 10000"/>
                    <a:gd name="connsiteY159" fmla="*/ 3907 h 9940"/>
                    <a:gd name="connsiteX160" fmla="*/ 7150 w 10000"/>
                    <a:gd name="connsiteY160" fmla="*/ 4435 h 9940"/>
                    <a:gd name="connsiteX161" fmla="*/ 7486 w 10000"/>
                    <a:gd name="connsiteY161" fmla="*/ 4821 h 9940"/>
                    <a:gd name="connsiteX162" fmla="*/ 7821 w 10000"/>
                    <a:gd name="connsiteY162" fmla="*/ 5204 h 9940"/>
                    <a:gd name="connsiteX163" fmla="*/ 8687 w 10000"/>
                    <a:gd name="connsiteY163" fmla="*/ 6173 h 9940"/>
                    <a:gd name="connsiteX164" fmla="*/ 8938 w 10000"/>
                    <a:gd name="connsiteY164" fmla="*/ 6470 h 9940"/>
                    <a:gd name="connsiteX165" fmla="*/ 9162 w 10000"/>
                    <a:gd name="connsiteY165" fmla="*/ 6738 h 9940"/>
                    <a:gd name="connsiteX166" fmla="*/ 9329 w 10000"/>
                    <a:gd name="connsiteY166" fmla="*/ 6895 h 9940"/>
                    <a:gd name="connsiteX167" fmla="*/ 9470 w 10000"/>
                    <a:gd name="connsiteY167" fmla="*/ 7035 h 9940"/>
                    <a:gd name="connsiteX168" fmla="*/ 9497 w 10000"/>
                    <a:gd name="connsiteY168" fmla="*/ 7136 h 9940"/>
                    <a:gd name="connsiteX169" fmla="*/ 9554 w 10000"/>
                    <a:gd name="connsiteY169" fmla="*/ 7218 h 9940"/>
                    <a:gd name="connsiteX170" fmla="*/ 9554 w 10000"/>
                    <a:gd name="connsiteY170" fmla="*/ 7339 h 9940"/>
                    <a:gd name="connsiteX171" fmla="*/ 9664 w 10000"/>
                    <a:gd name="connsiteY171" fmla="*/ 7563 h 9940"/>
                    <a:gd name="connsiteX172" fmla="*/ 9692 w 10000"/>
                    <a:gd name="connsiteY172" fmla="*/ 7661 h 9940"/>
                    <a:gd name="connsiteX173" fmla="*/ 9749 w 10000"/>
                    <a:gd name="connsiteY173" fmla="*/ 7721 h 9940"/>
                    <a:gd name="connsiteX174" fmla="*/ 9833 w 10000"/>
                    <a:gd name="connsiteY174" fmla="*/ 7843 h 9940"/>
                    <a:gd name="connsiteX175" fmla="*/ 9945 w 10000"/>
                    <a:gd name="connsiteY175" fmla="*/ 7904 h 9940"/>
                    <a:gd name="connsiteX176" fmla="*/ 10000 w 10000"/>
                    <a:gd name="connsiteY176" fmla="*/ 8004 h 9940"/>
                    <a:gd name="connsiteX177" fmla="*/ 10000 w 10000"/>
                    <a:gd name="connsiteY177" fmla="*/ 8082 h 9940"/>
                    <a:gd name="connsiteX178" fmla="*/ 10000 w 10000"/>
                    <a:gd name="connsiteY178" fmla="*/ 8147 h 9940"/>
                    <a:gd name="connsiteX179" fmla="*/ 9945 w 10000"/>
                    <a:gd name="connsiteY179" fmla="*/ 8187 h 9940"/>
                    <a:gd name="connsiteX180" fmla="*/ 9833 w 10000"/>
                    <a:gd name="connsiteY180" fmla="*/ 8204 h 9940"/>
                    <a:gd name="connsiteX181" fmla="*/ 9749 w 10000"/>
                    <a:gd name="connsiteY181" fmla="*/ 8247 h 9940"/>
                    <a:gd name="connsiteX182" fmla="*/ 9664 w 10000"/>
                    <a:gd name="connsiteY182" fmla="*/ 8285 h 9940"/>
                    <a:gd name="connsiteX183" fmla="*/ 9554 w 10000"/>
                    <a:gd name="connsiteY183" fmla="*/ 8346 h 9940"/>
                    <a:gd name="connsiteX184" fmla="*/ 9497 w 10000"/>
                    <a:gd name="connsiteY184" fmla="*/ 8428 h 9940"/>
                    <a:gd name="connsiteX185" fmla="*/ 9413 w 10000"/>
                    <a:gd name="connsiteY185" fmla="*/ 8428 h 9940"/>
                    <a:gd name="connsiteX186" fmla="*/ 9356 w 10000"/>
                    <a:gd name="connsiteY186" fmla="*/ 8488 h 9940"/>
                    <a:gd name="connsiteX187" fmla="*/ 9356 w 10000"/>
                    <a:gd name="connsiteY187" fmla="*/ 8569 h 9940"/>
                    <a:gd name="connsiteX188" fmla="*/ 9356 w 10000"/>
                    <a:gd name="connsiteY188" fmla="*/ 8671 h 9940"/>
                    <a:gd name="connsiteX189" fmla="*/ 9356 w 10000"/>
                    <a:gd name="connsiteY189" fmla="*/ 8729 h 9940"/>
                    <a:gd name="connsiteX190" fmla="*/ 9274 w 10000"/>
                    <a:gd name="connsiteY190" fmla="*/ 8810 h 9940"/>
                    <a:gd name="connsiteX191" fmla="*/ 9274 w 10000"/>
                    <a:gd name="connsiteY191" fmla="*/ 8873 h 9940"/>
                    <a:gd name="connsiteX192" fmla="*/ 9274 w 10000"/>
                    <a:gd name="connsiteY192" fmla="*/ 8916 h 9940"/>
                    <a:gd name="connsiteX193" fmla="*/ 9219 w 10000"/>
                    <a:gd name="connsiteY193" fmla="*/ 8953 h 9940"/>
                    <a:gd name="connsiteX194" fmla="*/ 9162 w 10000"/>
                    <a:gd name="connsiteY194" fmla="*/ 8971 h 9940"/>
                    <a:gd name="connsiteX195" fmla="*/ 9134 w 10000"/>
                    <a:gd name="connsiteY195" fmla="*/ 9010 h 9940"/>
                    <a:gd name="connsiteX196" fmla="*/ 9078 w 10000"/>
                    <a:gd name="connsiteY196" fmla="*/ 9053 h 9940"/>
                    <a:gd name="connsiteX197" fmla="*/ 9023 w 10000"/>
                    <a:gd name="connsiteY197" fmla="*/ 9073 h 9940"/>
                    <a:gd name="connsiteX198" fmla="*/ 8938 w 10000"/>
                    <a:gd name="connsiteY198" fmla="*/ 9114 h 9940"/>
                    <a:gd name="connsiteX199" fmla="*/ 8883 w 10000"/>
                    <a:gd name="connsiteY199" fmla="*/ 9156 h 9940"/>
                    <a:gd name="connsiteX200" fmla="*/ 8883 w 10000"/>
                    <a:gd name="connsiteY200" fmla="*/ 9196 h 9940"/>
                    <a:gd name="connsiteX201" fmla="*/ 8883 w 10000"/>
                    <a:gd name="connsiteY201" fmla="*/ 9216 h 9940"/>
                    <a:gd name="connsiteX202" fmla="*/ 8883 w 10000"/>
                    <a:gd name="connsiteY202" fmla="*/ 9255 h 9940"/>
                    <a:gd name="connsiteX203" fmla="*/ 8938 w 10000"/>
                    <a:gd name="connsiteY203" fmla="*/ 9294 h 9940"/>
                    <a:gd name="connsiteX204" fmla="*/ 8883 w 10000"/>
                    <a:gd name="connsiteY204" fmla="*/ 9357 h 9940"/>
                    <a:gd name="connsiteX205" fmla="*/ 8828 w 10000"/>
                    <a:gd name="connsiteY205" fmla="*/ 9434 h 9940"/>
                    <a:gd name="connsiteX206" fmla="*/ 8828 w 10000"/>
                    <a:gd name="connsiteY206" fmla="*/ 9459 h 9940"/>
                    <a:gd name="connsiteX207" fmla="*/ 8938 w 10000"/>
                    <a:gd name="connsiteY207" fmla="*/ 9497 h 9940"/>
                    <a:gd name="connsiteX208" fmla="*/ 8966 w 10000"/>
                    <a:gd name="connsiteY208" fmla="*/ 9577 h 9940"/>
                    <a:gd name="connsiteX209" fmla="*/ 9023 w 10000"/>
                    <a:gd name="connsiteY209" fmla="*/ 9599 h 9940"/>
                    <a:gd name="connsiteX210" fmla="*/ 9134 w 10000"/>
                    <a:gd name="connsiteY210" fmla="*/ 9634 h 9940"/>
                    <a:gd name="connsiteX211" fmla="*/ 9134 w 10000"/>
                    <a:gd name="connsiteY211" fmla="*/ 9681 h 9940"/>
                    <a:gd name="connsiteX212" fmla="*/ 9134 w 10000"/>
                    <a:gd name="connsiteY212" fmla="*/ 9698 h 9940"/>
                    <a:gd name="connsiteX213" fmla="*/ 9134 w 10000"/>
                    <a:gd name="connsiteY213" fmla="*/ 9740 h 9940"/>
                    <a:gd name="connsiteX214" fmla="*/ 9078 w 10000"/>
                    <a:gd name="connsiteY214" fmla="*/ 9820 h 9940"/>
                    <a:gd name="connsiteX215" fmla="*/ 9023 w 10000"/>
                    <a:gd name="connsiteY215" fmla="*/ 9839 h 9940"/>
                    <a:gd name="connsiteX216" fmla="*/ 8966 w 10000"/>
                    <a:gd name="connsiteY216" fmla="*/ 9880 h 9940"/>
                    <a:gd name="connsiteX217" fmla="*/ 8938 w 10000"/>
                    <a:gd name="connsiteY217" fmla="*/ 9924 h 9940"/>
                    <a:gd name="connsiteX218" fmla="*/ 8883 w 10000"/>
                    <a:gd name="connsiteY218" fmla="*/ 9924 h 9940"/>
                    <a:gd name="connsiteX219" fmla="*/ 8828 w 10000"/>
                    <a:gd name="connsiteY219" fmla="*/ 9880 h 9940"/>
                    <a:gd name="connsiteX220" fmla="*/ 8798 w 10000"/>
                    <a:gd name="connsiteY220" fmla="*/ 9880 h 9940"/>
                    <a:gd name="connsiteX221" fmla="*/ 8687 w 10000"/>
                    <a:gd name="connsiteY221" fmla="*/ 9880 h 9940"/>
                    <a:gd name="connsiteX222" fmla="*/ 8687 w 10000"/>
                    <a:gd name="connsiteY222" fmla="*/ 9924 h 9940"/>
                    <a:gd name="connsiteX223" fmla="*/ 8631 w 10000"/>
                    <a:gd name="connsiteY223" fmla="*/ 9924 h 9940"/>
                    <a:gd name="connsiteX224" fmla="*/ 8603 w 10000"/>
                    <a:gd name="connsiteY224" fmla="*/ 9940 h 9940"/>
                    <a:gd name="connsiteX225" fmla="*/ 8547 w 10000"/>
                    <a:gd name="connsiteY225" fmla="*/ 9940 h 9940"/>
                    <a:gd name="connsiteX0" fmla="*/ 8491 w 9944"/>
                    <a:gd name="connsiteY0" fmla="*/ 9515 h 9515"/>
                    <a:gd name="connsiteX1" fmla="*/ 8241 w 9944"/>
                    <a:gd name="connsiteY1" fmla="*/ 9515 h 9515"/>
                    <a:gd name="connsiteX2" fmla="*/ 8101 w 9944"/>
                    <a:gd name="connsiteY2" fmla="*/ 9515 h 9515"/>
                    <a:gd name="connsiteX3" fmla="*/ 7960 w 9944"/>
                    <a:gd name="connsiteY3" fmla="*/ 9455 h 9515"/>
                    <a:gd name="connsiteX4" fmla="*/ 7765 w 9944"/>
                    <a:gd name="connsiteY4" fmla="*/ 9455 h 9515"/>
                    <a:gd name="connsiteX5" fmla="*/ 7542 w 9944"/>
                    <a:gd name="connsiteY5" fmla="*/ 9455 h 9515"/>
                    <a:gd name="connsiteX6" fmla="*/ 7291 w 9944"/>
                    <a:gd name="connsiteY6" fmla="*/ 9394 h 9515"/>
                    <a:gd name="connsiteX7" fmla="*/ 7094 w 9944"/>
                    <a:gd name="connsiteY7" fmla="*/ 9356 h 9515"/>
                    <a:gd name="connsiteX8" fmla="*/ 6871 w 9944"/>
                    <a:gd name="connsiteY8" fmla="*/ 9356 h 9515"/>
                    <a:gd name="connsiteX9" fmla="*/ 6621 w 9944"/>
                    <a:gd name="connsiteY9" fmla="*/ 9356 h 9515"/>
                    <a:gd name="connsiteX10" fmla="*/ 6425 w 9944"/>
                    <a:gd name="connsiteY10" fmla="*/ 9314 h 9515"/>
                    <a:gd name="connsiteX11" fmla="*/ 6285 w 9944"/>
                    <a:gd name="connsiteY11" fmla="*/ 9272 h 9515"/>
                    <a:gd name="connsiteX12" fmla="*/ 6089 w 9944"/>
                    <a:gd name="connsiteY12" fmla="*/ 9272 h 9515"/>
                    <a:gd name="connsiteX13" fmla="*/ 5950 w 9944"/>
                    <a:gd name="connsiteY13" fmla="*/ 9254 h 9515"/>
                    <a:gd name="connsiteX14" fmla="*/ 5838 w 9944"/>
                    <a:gd name="connsiteY14" fmla="*/ 9207 h 9515"/>
                    <a:gd name="connsiteX15" fmla="*/ 5614 w 9944"/>
                    <a:gd name="connsiteY15" fmla="*/ 9207 h 9515"/>
                    <a:gd name="connsiteX16" fmla="*/ 5504 w 9944"/>
                    <a:gd name="connsiteY16" fmla="*/ 9254 h 9515"/>
                    <a:gd name="connsiteX17" fmla="*/ 5418 w 9944"/>
                    <a:gd name="connsiteY17" fmla="*/ 9172 h 9515"/>
                    <a:gd name="connsiteX18" fmla="*/ 5418 w 9944"/>
                    <a:gd name="connsiteY18" fmla="*/ 9108 h 9515"/>
                    <a:gd name="connsiteX19" fmla="*/ 5418 w 9944"/>
                    <a:gd name="connsiteY19" fmla="*/ 8964 h 9515"/>
                    <a:gd name="connsiteX20" fmla="*/ 5418 w 9944"/>
                    <a:gd name="connsiteY20" fmla="*/ 8964 h 9515"/>
                    <a:gd name="connsiteX21" fmla="*/ 5475 w 9944"/>
                    <a:gd name="connsiteY21" fmla="*/ 8884 h 9515"/>
                    <a:gd name="connsiteX22" fmla="*/ 5475 w 9944"/>
                    <a:gd name="connsiteY22" fmla="*/ 8884 h 9515"/>
                    <a:gd name="connsiteX23" fmla="*/ 5475 w 9944"/>
                    <a:gd name="connsiteY23" fmla="*/ 8767 h 9515"/>
                    <a:gd name="connsiteX24" fmla="*/ 5475 w 9944"/>
                    <a:gd name="connsiteY24" fmla="*/ 8623 h 9515"/>
                    <a:gd name="connsiteX25" fmla="*/ 5418 w 9944"/>
                    <a:gd name="connsiteY25" fmla="*/ 8485 h 9515"/>
                    <a:gd name="connsiteX26" fmla="*/ 5418 w 9944"/>
                    <a:gd name="connsiteY26" fmla="*/ 8397 h 9515"/>
                    <a:gd name="connsiteX27" fmla="*/ 5336 w 9944"/>
                    <a:gd name="connsiteY27" fmla="*/ 8297 h 9515"/>
                    <a:gd name="connsiteX28" fmla="*/ 5279 w 9944"/>
                    <a:gd name="connsiteY28" fmla="*/ 8195 h 9515"/>
                    <a:gd name="connsiteX29" fmla="*/ 5141 w 9944"/>
                    <a:gd name="connsiteY29" fmla="*/ 8097 h 9515"/>
                    <a:gd name="connsiteX30" fmla="*/ 5000 w 9944"/>
                    <a:gd name="connsiteY30" fmla="*/ 7953 h 9515"/>
                    <a:gd name="connsiteX31" fmla="*/ 4833 w 9944"/>
                    <a:gd name="connsiteY31" fmla="*/ 7850 h 9515"/>
                    <a:gd name="connsiteX32" fmla="*/ 4749 w 9944"/>
                    <a:gd name="connsiteY32" fmla="*/ 7670 h 9515"/>
                    <a:gd name="connsiteX33" fmla="*/ 4609 w 9944"/>
                    <a:gd name="connsiteY33" fmla="*/ 7530 h 9515"/>
                    <a:gd name="connsiteX34" fmla="*/ 4497 w 9944"/>
                    <a:gd name="connsiteY34" fmla="*/ 7467 h 9515"/>
                    <a:gd name="connsiteX35" fmla="*/ 4274 w 9944"/>
                    <a:gd name="connsiteY35" fmla="*/ 7423 h 9515"/>
                    <a:gd name="connsiteX36" fmla="*/ 4219 w 9944"/>
                    <a:gd name="connsiteY36" fmla="*/ 7365 h 9515"/>
                    <a:gd name="connsiteX37" fmla="*/ 4219 w 9944"/>
                    <a:gd name="connsiteY37" fmla="*/ 7262 h 9515"/>
                    <a:gd name="connsiteX38" fmla="*/ 4219 w 9944"/>
                    <a:gd name="connsiteY38" fmla="*/ 7184 h 9515"/>
                    <a:gd name="connsiteX39" fmla="*/ 4219 w 9944"/>
                    <a:gd name="connsiteY39" fmla="*/ 7124 h 9515"/>
                    <a:gd name="connsiteX40" fmla="*/ 4219 w 9944"/>
                    <a:gd name="connsiteY40" fmla="*/ 7124 h 9515"/>
                    <a:gd name="connsiteX41" fmla="*/ 4162 w 9944"/>
                    <a:gd name="connsiteY41" fmla="*/ 7042 h 9515"/>
                    <a:gd name="connsiteX42" fmla="*/ 4162 w 9944"/>
                    <a:gd name="connsiteY42" fmla="*/ 7019 h 9515"/>
                    <a:gd name="connsiteX43" fmla="*/ 4162 w 9944"/>
                    <a:gd name="connsiteY43" fmla="*/ 7019 h 9515"/>
                    <a:gd name="connsiteX44" fmla="*/ 4079 w 9944"/>
                    <a:gd name="connsiteY44" fmla="*/ 6978 h 9515"/>
                    <a:gd name="connsiteX45" fmla="*/ 3966 w 9944"/>
                    <a:gd name="connsiteY45" fmla="*/ 6936 h 9515"/>
                    <a:gd name="connsiteX46" fmla="*/ 3883 w 9944"/>
                    <a:gd name="connsiteY46" fmla="*/ 6978 h 9515"/>
                    <a:gd name="connsiteX47" fmla="*/ 3798 w 9944"/>
                    <a:gd name="connsiteY47" fmla="*/ 7019 h 9515"/>
                    <a:gd name="connsiteX48" fmla="*/ 3743 w 9944"/>
                    <a:gd name="connsiteY48" fmla="*/ 6936 h 9515"/>
                    <a:gd name="connsiteX49" fmla="*/ 3464 w 9944"/>
                    <a:gd name="connsiteY49" fmla="*/ 6777 h 9515"/>
                    <a:gd name="connsiteX50" fmla="*/ 3268 w 9944"/>
                    <a:gd name="connsiteY50" fmla="*/ 6656 h 9515"/>
                    <a:gd name="connsiteX51" fmla="*/ 3268 w 9944"/>
                    <a:gd name="connsiteY51" fmla="*/ 6592 h 9515"/>
                    <a:gd name="connsiteX52" fmla="*/ 3157 w 9944"/>
                    <a:gd name="connsiteY52" fmla="*/ 6530 h 9515"/>
                    <a:gd name="connsiteX53" fmla="*/ 3017 w 9944"/>
                    <a:gd name="connsiteY53" fmla="*/ 6413 h 9515"/>
                    <a:gd name="connsiteX54" fmla="*/ 2876 w 9944"/>
                    <a:gd name="connsiteY54" fmla="*/ 6294 h 9515"/>
                    <a:gd name="connsiteX55" fmla="*/ 2738 w 9944"/>
                    <a:gd name="connsiteY55" fmla="*/ 6248 h 9515"/>
                    <a:gd name="connsiteX56" fmla="*/ 2626 w 9944"/>
                    <a:gd name="connsiteY56" fmla="*/ 6248 h 9515"/>
                    <a:gd name="connsiteX57" fmla="*/ 2542 w 9944"/>
                    <a:gd name="connsiteY57" fmla="*/ 6248 h 9515"/>
                    <a:gd name="connsiteX58" fmla="*/ 2403 w 9944"/>
                    <a:gd name="connsiteY58" fmla="*/ 6166 h 9515"/>
                    <a:gd name="connsiteX59" fmla="*/ 2206 w 9944"/>
                    <a:gd name="connsiteY59" fmla="*/ 6024 h 9515"/>
                    <a:gd name="connsiteX60" fmla="*/ 2067 w 9944"/>
                    <a:gd name="connsiteY60" fmla="*/ 5966 h 9515"/>
                    <a:gd name="connsiteX61" fmla="*/ 1873 w 9944"/>
                    <a:gd name="connsiteY61" fmla="*/ 5921 h 9515"/>
                    <a:gd name="connsiteX62" fmla="*/ 1732 w 9944"/>
                    <a:gd name="connsiteY62" fmla="*/ 5866 h 9515"/>
                    <a:gd name="connsiteX63" fmla="*/ 1677 w 9944"/>
                    <a:gd name="connsiteY63" fmla="*/ 5785 h 9515"/>
                    <a:gd name="connsiteX64" fmla="*/ 1677 w 9944"/>
                    <a:gd name="connsiteY64" fmla="*/ 5679 h 9515"/>
                    <a:gd name="connsiteX65" fmla="*/ 1732 w 9944"/>
                    <a:gd name="connsiteY65" fmla="*/ 5658 h 9515"/>
                    <a:gd name="connsiteX66" fmla="*/ 1732 w 9944"/>
                    <a:gd name="connsiteY66" fmla="*/ 5538 h 9515"/>
                    <a:gd name="connsiteX67" fmla="*/ 1732 w 9944"/>
                    <a:gd name="connsiteY67" fmla="*/ 5440 h 9515"/>
                    <a:gd name="connsiteX68" fmla="*/ 1732 w 9944"/>
                    <a:gd name="connsiteY68" fmla="*/ 5377 h 9515"/>
                    <a:gd name="connsiteX69" fmla="*/ 1815 w 9944"/>
                    <a:gd name="connsiteY69" fmla="*/ 5276 h 9515"/>
                    <a:gd name="connsiteX70" fmla="*/ 1873 w 9944"/>
                    <a:gd name="connsiteY70" fmla="*/ 5193 h 9515"/>
                    <a:gd name="connsiteX71" fmla="*/ 1873 w 9944"/>
                    <a:gd name="connsiteY71" fmla="*/ 5136 h 9515"/>
                    <a:gd name="connsiteX72" fmla="*/ 1815 w 9944"/>
                    <a:gd name="connsiteY72" fmla="*/ 5053 h 9515"/>
                    <a:gd name="connsiteX73" fmla="*/ 1732 w 9944"/>
                    <a:gd name="connsiteY73" fmla="*/ 4947 h 9515"/>
                    <a:gd name="connsiteX74" fmla="*/ 1621 w 9944"/>
                    <a:gd name="connsiteY74" fmla="*/ 4912 h 9515"/>
                    <a:gd name="connsiteX75" fmla="*/ 1621 w 9944"/>
                    <a:gd name="connsiteY75" fmla="*/ 4849 h 9515"/>
                    <a:gd name="connsiteX76" fmla="*/ 1677 w 9944"/>
                    <a:gd name="connsiteY76" fmla="*/ 4750 h 9515"/>
                    <a:gd name="connsiteX77" fmla="*/ 1565 w 9944"/>
                    <a:gd name="connsiteY77" fmla="*/ 4604 h 9515"/>
                    <a:gd name="connsiteX78" fmla="*/ 1480 w 9944"/>
                    <a:gd name="connsiteY78" fmla="*/ 4504 h 9515"/>
                    <a:gd name="connsiteX79" fmla="*/ 1480 w 9944"/>
                    <a:gd name="connsiteY79" fmla="*/ 4403 h 9515"/>
                    <a:gd name="connsiteX80" fmla="*/ 1425 w 9944"/>
                    <a:gd name="connsiteY80" fmla="*/ 4300 h 9515"/>
                    <a:gd name="connsiteX81" fmla="*/ 1341 w 9944"/>
                    <a:gd name="connsiteY81" fmla="*/ 4221 h 9515"/>
                    <a:gd name="connsiteX82" fmla="*/ 1285 w 9944"/>
                    <a:gd name="connsiteY82" fmla="*/ 4079 h 9515"/>
                    <a:gd name="connsiteX83" fmla="*/ 1145 w 9944"/>
                    <a:gd name="connsiteY83" fmla="*/ 3913 h 9515"/>
                    <a:gd name="connsiteX84" fmla="*/ 1089 w 9944"/>
                    <a:gd name="connsiteY84" fmla="*/ 3836 h 9515"/>
                    <a:gd name="connsiteX85" fmla="*/ 1006 w 9944"/>
                    <a:gd name="connsiteY85" fmla="*/ 3690 h 9515"/>
                    <a:gd name="connsiteX86" fmla="*/ 1006 w 9944"/>
                    <a:gd name="connsiteY86" fmla="*/ 3632 h 9515"/>
                    <a:gd name="connsiteX87" fmla="*/ 950 w 9944"/>
                    <a:gd name="connsiteY87" fmla="*/ 3554 h 9515"/>
                    <a:gd name="connsiteX88" fmla="*/ 894 w 9944"/>
                    <a:gd name="connsiteY88" fmla="*/ 3446 h 9515"/>
                    <a:gd name="connsiteX89" fmla="*/ 866 w 9944"/>
                    <a:gd name="connsiteY89" fmla="*/ 3391 h 9515"/>
                    <a:gd name="connsiteX90" fmla="*/ 754 w 9944"/>
                    <a:gd name="connsiteY90" fmla="*/ 3291 h 9515"/>
                    <a:gd name="connsiteX91" fmla="*/ 754 w 9944"/>
                    <a:gd name="connsiteY91" fmla="*/ 3203 h 9515"/>
                    <a:gd name="connsiteX92" fmla="*/ 811 w 9944"/>
                    <a:gd name="connsiteY92" fmla="*/ 3109 h 9515"/>
                    <a:gd name="connsiteX93" fmla="*/ 866 w 9944"/>
                    <a:gd name="connsiteY93" fmla="*/ 3046 h 9515"/>
                    <a:gd name="connsiteX94" fmla="*/ 894 w 9944"/>
                    <a:gd name="connsiteY94" fmla="*/ 3046 h 9515"/>
                    <a:gd name="connsiteX95" fmla="*/ 950 w 9944"/>
                    <a:gd name="connsiteY95" fmla="*/ 2962 h 9515"/>
                    <a:gd name="connsiteX96" fmla="*/ 1062 w 9944"/>
                    <a:gd name="connsiteY96" fmla="*/ 2962 h 9515"/>
                    <a:gd name="connsiteX97" fmla="*/ 1062 w 9944"/>
                    <a:gd name="connsiteY97" fmla="*/ 2962 h 9515"/>
                    <a:gd name="connsiteX98" fmla="*/ 1089 w 9944"/>
                    <a:gd name="connsiteY98" fmla="*/ 2859 h 9515"/>
                    <a:gd name="connsiteX99" fmla="*/ 1089 w 9944"/>
                    <a:gd name="connsiteY99" fmla="*/ 2805 h 9515"/>
                    <a:gd name="connsiteX100" fmla="*/ 1145 w 9944"/>
                    <a:gd name="connsiteY100" fmla="*/ 2761 h 9515"/>
                    <a:gd name="connsiteX101" fmla="*/ 1089 w 9944"/>
                    <a:gd name="connsiteY101" fmla="*/ 2681 h 9515"/>
                    <a:gd name="connsiteX102" fmla="*/ 1089 w 9944"/>
                    <a:gd name="connsiteY102" fmla="*/ 2658 h 9515"/>
                    <a:gd name="connsiteX103" fmla="*/ 1062 w 9944"/>
                    <a:gd name="connsiteY103" fmla="*/ 2618 h 9515"/>
                    <a:gd name="connsiteX104" fmla="*/ 1062 w 9944"/>
                    <a:gd name="connsiteY104" fmla="*/ 2560 h 9515"/>
                    <a:gd name="connsiteX105" fmla="*/ 894 w 9944"/>
                    <a:gd name="connsiteY105" fmla="*/ 2476 h 9515"/>
                    <a:gd name="connsiteX106" fmla="*/ 754 w 9944"/>
                    <a:gd name="connsiteY106" fmla="*/ 2431 h 9515"/>
                    <a:gd name="connsiteX107" fmla="*/ 726 w 9944"/>
                    <a:gd name="connsiteY107" fmla="*/ 2373 h 9515"/>
                    <a:gd name="connsiteX108" fmla="*/ 670 w 9944"/>
                    <a:gd name="connsiteY108" fmla="*/ 2314 h 9515"/>
                    <a:gd name="connsiteX109" fmla="*/ 615 w 9944"/>
                    <a:gd name="connsiteY109" fmla="*/ 2234 h 9515"/>
                    <a:gd name="connsiteX110" fmla="*/ 615 w 9944"/>
                    <a:gd name="connsiteY110" fmla="*/ 1989 h 9515"/>
                    <a:gd name="connsiteX111" fmla="*/ 615 w 9944"/>
                    <a:gd name="connsiteY111" fmla="*/ 1884 h 9515"/>
                    <a:gd name="connsiteX112" fmla="*/ 670 w 9944"/>
                    <a:gd name="connsiteY112" fmla="*/ 1786 h 9515"/>
                    <a:gd name="connsiteX113" fmla="*/ 670 w 9944"/>
                    <a:gd name="connsiteY113" fmla="*/ 1687 h 9515"/>
                    <a:gd name="connsiteX114" fmla="*/ 670 w 9944"/>
                    <a:gd name="connsiteY114" fmla="*/ 1560 h 9515"/>
                    <a:gd name="connsiteX115" fmla="*/ 670 w 9944"/>
                    <a:gd name="connsiteY115" fmla="*/ 1505 h 9515"/>
                    <a:gd name="connsiteX116" fmla="*/ 726 w 9944"/>
                    <a:gd name="connsiteY116" fmla="*/ 1442 h 9515"/>
                    <a:gd name="connsiteX117" fmla="*/ 811 w 9944"/>
                    <a:gd name="connsiteY117" fmla="*/ 1505 h 9515"/>
                    <a:gd name="connsiteX118" fmla="*/ 866 w 9944"/>
                    <a:gd name="connsiteY118" fmla="*/ 1560 h 9515"/>
                    <a:gd name="connsiteX119" fmla="*/ 866 w 9944"/>
                    <a:gd name="connsiteY119" fmla="*/ 1645 h 9515"/>
                    <a:gd name="connsiteX120" fmla="*/ 894 w 9944"/>
                    <a:gd name="connsiteY120" fmla="*/ 1687 h 9515"/>
                    <a:gd name="connsiteX121" fmla="*/ 1006 w 9944"/>
                    <a:gd name="connsiteY121" fmla="*/ 1745 h 9515"/>
                    <a:gd name="connsiteX122" fmla="*/ 1006 w 9944"/>
                    <a:gd name="connsiteY122" fmla="*/ 1808 h 9515"/>
                    <a:gd name="connsiteX123" fmla="*/ 1062 w 9944"/>
                    <a:gd name="connsiteY123" fmla="*/ 1846 h 9515"/>
                    <a:gd name="connsiteX124" fmla="*/ 1089 w 9944"/>
                    <a:gd name="connsiteY124" fmla="*/ 1786 h 9515"/>
                    <a:gd name="connsiteX125" fmla="*/ 1062 w 9944"/>
                    <a:gd name="connsiteY125" fmla="*/ 1708 h 9515"/>
                    <a:gd name="connsiteX126" fmla="*/ 1062 w 9944"/>
                    <a:gd name="connsiteY126" fmla="*/ 1604 h 9515"/>
                    <a:gd name="connsiteX127" fmla="*/ 1062 w 9944"/>
                    <a:gd name="connsiteY127" fmla="*/ 1541 h 9515"/>
                    <a:gd name="connsiteX128" fmla="*/ 1062 w 9944"/>
                    <a:gd name="connsiteY128" fmla="*/ 1461 h 9515"/>
                    <a:gd name="connsiteX129" fmla="*/ 1089 w 9944"/>
                    <a:gd name="connsiteY129" fmla="*/ 1400 h 9515"/>
                    <a:gd name="connsiteX130" fmla="*/ 1201 w 9944"/>
                    <a:gd name="connsiteY130" fmla="*/ 1317 h 9515"/>
                    <a:gd name="connsiteX131" fmla="*/ 1341 w 9944"/>
                    <a:gd name="connsiteY131" fmla="*/ 1257 h 9515"/>
                    <a:gd name="connsiteX132" fmla="*/ 1396 w 9944"/>
                    <a:gd name="connsiteY132" fmla="*/ 1201 h 9515"/>
                    <a:gd name="connsiteX133" fmla="*/ 1341 w 9944"/>
                    <a:gd name="connsiteY133" fmla="*/ 1076 h 9515"/>
                    <a:gd name="connsiteX134" fmla="*/ 1201 w 9944"/>
                    <a:gd name="connsiteY134" fmla="*/ 1014 h 9515"/>
                    <a:gd name="connsiteX135" fmla="*/ 1062 w 9944"/>
                    <a:gd name="connsiteY135" fmla="*/ 1014 h 9515"/>
                    <a:gd name="connsiteX136" fmla="*/ 1006 w 9944"/>
                    <a:gd name="connsiteY136" fmla="*/ 976 h 9515"/>
                    <a:gd name="connsiteX137" fmla="*/ 950 w 9944"/>
                    <a:gd name="connsiteY137" fmla="*/ 976 h 9515"/>
                    <a:gd name="connsiteX138" fmla="*/ 866 w 9944"/>
                    <a:gd name="connsiteY138" fmla="*/ 1056 h 9515"/>
                    <a:gd name="connsiteX139" fmla="*/ 866 w 9944"/>
                    <a:gd name="connsiteY139" fmla="*/ 1115 h 9515"/>
                    <a:gd name="connsiteX140" fmla="*/ 811 w 9944"/>
                    <a:gd name="connsiteY140" fmla="*/ 1159 h 9515"/>
                    <a:gd name="connsiteX141" fmla="*/ 811 w 9944"/>
                    <a:gd name="connsiteY141" fmla="*/ 1219 h 9515"/>
                    <a:gd name="connsiteX142" fmla="*/ 811 w 9944"/>
                    <a:gd name="connsiteY142" fmla="*/ 1219 h 9515"/>
                    <a:gd name="connsiteX143" fmla="*/ 811 w 9944"/>
                    <a:gd name="connsiteY143" fmla="*/ 1257 h 9515"/>
                    <a:gd name="connsiteX144" fmla="*/ 754 w 9944"/>
                    <a:gd name="connsiteY144" fmla="*/ 1300 h 9515"/>
                    <a:gd name="connsiteX145" fmla="*/ 754 w 9944"/>
                    <a:gd name="connsiteY145" fmla="*/ 1300 h 9515"/>
                    <a:gd name="connsiteX146" fmla="*/ 726 w 9944"/>
                    <a:gd name="connsiteY146" fmla="*/ 1257 h 9515"/>
                    <a:gd name="connsiteX147" fmla="*/ 670 w 9944"/>
                    <a:gd name="connsiteY147" fmla="*/ 1257 h 9515"/>
                    <a:gd name="connsiteX148" fmla="*/ 559 w 9944"/>
                    <a:gd name="connsiteY148" fmla="*/ 1159 h 9515"/>
                    <a:gd name="connsiteX149" fmla="*/ 419 w 9944"/>
                    <a:gd name="connsiteY149" fmla="*/ 1115 h 9515"/>
                    <a:gd name="connsiteX150" fmla="*/ 391 w 9944"/>
                    <a:gd name="connsiteY150" fmla="*/ 1056 h 9515"/>
                    <a:gd name="connsiteX151" fmla="*/ 335 w 9944"/>
                    <a:gd name="connsiteY151" fmla="*/ 976 h 9515"/>
                    <a:gd name="connsiteX152" fmla="*/ 279 w 9944"/>
                    <a:gd name="connsiteY152" fmla="*/ 916 h 9515"/>
                    <a:gd name="connsiteX153" fmla="*/ 279 w 9944"/>
                    <a:gd name="connsiteY153" fmla="*/ 816 h 9515"/>
                    <a:gd name="connsiteX154" fmla="*/ 391 w 9944"/>
                    <a:gd name="connsiteY154" fmla="*/ 733 h 9515"/>
                    <a:gd name="connsiteX155" fmla="*/ 196 w 9944"/>
                    <a:gd name="connsiteY155" fmla="*/ 326 h 9515"/>
                    <a:gd name="connsiteX156" fmla="*/ 141 w 9944"/>
                    <a:gd name="connsiteY156" fmla="*/ 285 h 9515"/>
                    <a:gd name="connsiteX157" fmla="*/ 0 w 9944"/>
                    <a:gd name="connsiteY157" fmla="*/ 0 h 9515"/>
                    <a:gd name="connsiteX158" fmla="*/ 6703 w 9944"/>
                    <a:gd name="connsiteY158" fmla="*/ 3446 h 9515"/>
                    <a:gd name="connsiteX159" fmla="*/ 7094 w 9944"/>
                    <a:gd name="connsiteY159" fmla="*/ 3977 h 9515"/>
                    <a:gd name="connsiteX160" fmla="*/ 7430 w 9944"/>
                    <a:gd name="connsiteY160" fmla="*/ 4365 h 9515"/>
                    <a:gd name="connsiteX161" fmla="*/ 7765 w 9944"/>
                    <a:gd name="connsiteY161" fmla="*/ 4750 h 9515"/>
                    <a:gd name="connsiteX162" fmla="*/ 8631 w 9944"/>
                    <a:gd name="connsiteY162" fmla="*/ 5725 h 9515"/>
                    <a:gd name="connsiteX163" fmla="*/ 8882 w 9944"/>
                    <a:gd name="connsiteY163" fmla="*/ 6024 h 9515"/>
                    <a:gd name="connsiteX164" fmla="*/ 9106 w 9944"/>
                    <a:gd name="connsiteY164" fmla="*/ 6294 h 9515"/>
                    <a:gd name="connsiteX165" fmla="*/ 9273 w 9944"/>
                    <a:gd name="connsiteY165" fmla="*/ 6452 h 9515"/>
                    <a:gd name="connsiteX166" fmla="*/ 9414 w 9944"/>
                    <a:gd name="connsiteY166" fmla="*/ 6592 h 9515"/>
                    <a:gd name="connsiteX167" fmla="*/ 9441 w 9944"/>
                    <a:gd name="connsiteY167" fmla="*/ 6694 h 9515"/>
                    <a:gd name="connsiteX168" fmla="*/ 9498 w 9944"/>
                    <a:gd name="connsiteY168" fmla="*/ 6777 h 9515"/>
                    <a:gd name="connsiteX169" fmla="*/ 9498 w 9944"/>
                    <a:gd name="connsiteY169" fmla="*/ 6898 h 9515"/>
                    <a:gd name="connsiteX170" fmla="*/ 9608 w 9944"/>
                    <a:gd name="connsiteY170" fmla="*/ 7124 h 9515"/>
                    <a:gd name="connsiteX171" fmla="*/ 9636 w 9944"/>
                    <a:gd name="connsiteY171" fmla="*/ 7222 h 9515"/>
                    <a:gd name="connsiteX172" fmla="*/ 9693 w 9944"/>
                    <a:gd name="connsiteY172" fmla="*/ 7283 h 9515"/>
                    <a:gd name="connsiteX173" fmla="*/ 9777 w 9944"/>
                    <a:gd name="connsiteY173" fmla="*/ 7405 h 9515"/>
                    <a:gd name="connsiteX174" fmla="*/ 9889 w 9944"/>
                    <a:gd name="connsiteY174" fmla="*/ 7467 h 9515"/>
                    <a:gd name="connsiteX175" fmla="*/ 9944 w 9944"/>
                    <a:gd name="connsiteY175" fmla="*/ 7567 h 9515"/>
                    <a:gd name="connsiteX176" fmla="*/ 9944 w 9944"/>
                    <a:gd name="connsiteY176" fmla="*/ 7646 h 9515"/>
                    <a:gd name="connsiteX177" fmla="*/ 9944 w 9944"/>
                    <a:gd name="connsiteY177" fmla="*/ 7711 h 9515"/>
                    <a:gd name="connsiteX178" fmla="*/ 9889 w 9944"/>
                    <a:gd name="connsiteY178" fmla="*/ 7751 h 9515"/>
                    <a:gd name="connsiteX179" fmla="*/ 9777 w 9944"/>
                    <a:gd name="connsiteY179" fmla="*/ 7769 h 9515"/>
                    <a:gd name="connsiteX180" fmla="*/ 9693 w 9944"/>
                    <a:gd name="connsiteY180" fmla="*/ 7812 h 9515"/>
                    <a:gd name="connsiteX181" fmla="*/ 9608 w 9944"/>
                    <a:gd name="connsiteY181" fmla="*/ 7850 h 9515"/>
                    <a:gd name="connsiteX182" fmla="*/ 9498 w 9944"/>
                    <a:gd name="connsiteY182" fmla="*/ 7911 h 9515"/>
                    <a:gd name="connsiteX183" fmla="*/ 9441 w 9944"/>
                    <a:gd name="connsiteY183" fmla="*/ 7994 h 9515"/>
                    <a:gd name="connsiteX184" fmla="*/ 9357 w 9944"/>
                    <a:gd name="connsiteY184" fmla="*/ 7994 h 9515"/>
                    <a:gd name="connsiteX185" fmla="*/ 9300 w 9944"/>
                    <a:gd name="connsiteY185" fmla="*/ 8054 h 9515"/>
                    <a:gd name="connsiteX186" fmla="*/ 9300 w 9944"/>
                    <a:gd name="connsiteY186" fmla="*/ 8136 h 9515"/>
                    <a:gd name="connsiteX187" fmla="*/ 9300 w 9944"/>
                    <a:gd name="connsiteY187" fmla="*/ 8238 h 9515"/>
                    <a:gd name="connsiteX188" fmla="*/ 9300 w 9944"/>
                    <a:gd name="connsiteY188" fmla="*/ 8297 h 9515"/>
                    <a:gd name="connsiteX189" fmla="*/ 9218 w 9944"/>
                    <a:gd name="connsiteY189" fmla="*/ 8378 h 9515"/>
                    <a:gd name="connsiteX190" fmla="*/ 9218 w 9944"/>
                    <a:gd name="connsiteY190" fmla="*/ 8442 h 9515"/>
                    <a:gd name="connsiteX191" fmla="*/ 9218 w 9944"/>
                    <a:gd name="connsiteY191" fmla="*/ 8485 h 9515"/>
                    <a:gd name="connsiteX192" fmla="*/ 9163 w 9944"/>
                    <a:gd name="connsiteY192" fmla="*/ 8522 h 9515"/>
                    <a:gd name="connsiteX193" fmla="*/ 9106 w 9944"/>
                    <a:gd name="connsiteY193" fmla="*/ 8540 h 9515"/>
                    <a:gd name="connsiteX194" fmla="*/ 9078 w 9944"/>
                    <a:gd name="connsiteY194" fmla="*/ 8579 h 9515"/>
                    <a:gd name="connsiteX195" fmla="*/ 9022 w 9944"/>
                    <a:gd name="connsiteY195" fmla="*/ 8623 h 9515"/>
                    <a:gd name="connsiteX196" fmla="*/ 8967 w 9944"/>
                    <a:gd name="connsiteY196" fmla="*/ 8643 h 9515"/>
                    <a:gd name="connsiteX197" fmla="*/ 8882 w 9944"/>
                    <a:gd name="connsiteY197" fmla="*/ 8684 h 9515"/>
                    <a:gd name="connsiteX198" fmla="*/ 8827 w 9944"/>
                    <a:gd name="connsiteY198" fmla="*/ 8726 h 9515"/>
                    <a:gd name="connsiteX199" fmla="*/ 8827 w 9944"/>
                    <a:gd name="connsiteY199" fmla="*/ 8767 h 9515"/>
                    <a:gd name="connsiteX200" fmla="*/ 8827 w 9944"/>
                    <a:gd name="connsiteY200" fmla="*/ 8787 h 9515"/>
                    <a:gd name="connsiteX201" fmla="*/ 8827 w 9944"/>
                    <a:gd name="connsiteY201" fmla="*/ 8826 h 9515"/>
                    <a:gd name="connsiteX202" fmla="*/ 8882 w 9944"/>
                    <a:gd name="connsiteY202" fmla="*/ 8865 h 9515"/>
                    <a:gd name="connsiteX203" fmla="*/ 8827 w 9944"/>
                    <a:gd name="connsiteY203" fmla="*/ 8928 h 9515"/>
                    <a:gd name="connsiteX204" fmla="*/ 8772 w 9944"/>
                    <a:gd name="connsiteY204" fmla="*/ 9006 h 9515"/>
                    <a:gd name="connsiteX205" fmla="*/ 8772 w 9944"/>
                    <a:gd name="connsiteY205" fmla="*/ 9031 h 9515"/>
                    <a:gd name="connsiteX206" fmla="*/ 8882 w 9944"/>
                    <a:gd name="connsiteY206" fmla="*/ 9069 h 9515"/>
                    <a:gd name="connsiteX207" fmla="*/ 8910 w 9944"/>
                    <a:gd name="connsiteY207" fmla="*/ 9150 h 9515"/>
                    <a:gd name="connsiteX208" fmla="*/ 8967 w 9944"/>
                    <a:gd name="connsiteY208" fmla="*/ 9172 h 9515"/>
                    <a:gd name="connsiteX209" fmla="*/ 9078 w 9944"/>
                    <a:gd name="connsiteY209" fmla="*/ 9207 h 9515"/>
                    <a:gd name="connsiteX210" fmla="*/ 9078 w 9944"/>
                    <a:gd name="connsiteY210" fmla="*/ 9254 h 9515"/>
                    <a:gd name="connsiteX211" fmla="*/ 9078 w 9944"/>
                    <a:gd name="connsiteY211" fmla="*/ 9272 h 9515"/>
                    <a:gd name="connsiteX212" fmla="*/ 9078 w 9944"/>
                    <a:gd name="connsiteY212" fmla="*/ 9314 h 9515"/>
                    <a:gd name="connsiteX213" fmla="*/ 9022 w 9944"/>
                    <a:gd name="connsiteY213" fmla="*/ 9394 h 9515"/>
                    <a:gd name="connsiteX214" fmla="*/ 8967 w 9944"/>
                    <a:gd name="connsiteY214" fmla="*/ 9413 h 9515"/>
                    <a:gd name="connsiteX215" fmla="*/ 8910 w 9944"/>
                    <a:gd name="connsiteY215" fmla="*/ 9455 h 9515"/>
                    <a:gd name="connsiteX216" fmla="*/ 8882 w 9944"/>
                    <a:gd name="connsiteY216" fmla="*/ 9499 h 9515"/>
                    <a:gd name="connsiteX217" fmla="*/ 8827 w 9944"/>
                    <a:gd name="connsiteY217" fmla="*/ 9499 h 9515"/>
                    <a:gd name="connsiteX218" fmla="*/ 8772 w 9944"/>
                    <a:gd name="connsiteY218" fmla="*/ 9455 h 9515"/>
                    <a:gd name="connsiteX219" fmla="*/ 8742 w 9944"/>
                    <a:gd name="connsiteY219" fmla="*/ 9455 h 9515"/>
                    <a:gd name="connsiteX220" fmla="*/ 8631 w 9944"/>
                    <a:gd name="connsiteY220" fmla="*/ 9455 h 9515"/>
                    <a:gd name="connsiteX221" fmla="*/ 8631 w 9944"/>
                    <a:gd name="connsiteY221" fmla="*/ 9499 h 9515"/>
                    <a:gd name="connsiteX222" fmla="*/ 8575 w 9944"/>
                    <a:gd name="connsiteY222" fmla="*/ 9499 h 9515"/>
                    <a:gd name="connsiteX223" fmla="*/ 8547 w 9944"/>
                    <a:gd name="connsiteY223" fmla="*/ 9515 h 9515"/>
                    <a:gd name="connsiteX224" fmla="*/ 8491 w 9944"/>
                    <a:gd name="connsiteY224" fmla="*/ 9515 h 9515"/>
                    <a:gd name="connsiteX0" fmla="*/ 8397 w 9858"/>
                    <a:gd name="connsiteY0" fmla="*/ 9700 h 9700"/>
                    <a:gd name="connsiteX1" fmla="*/ 8145 w 9858"/>
                    <a:gd name="connsiteY1" fmla="*/ 9700 h 9700"/>
                    <a:gd name="connsiteX2" fmla="*/ 8005 w 9858"/>
                    <a:gd name="connsiteY2" fmla="*/ 9700 h 9700"/>
                    <a:gd name="connsiteX3" fmla="*/ 7863 w 9858"/>
                    <a:gd name="connsiteY3" fmla="*/ 9637 h 9700"/>
                    <a:gd name="connsiteX4" fmla="*/ 7667 w 9858"/>
                    <a:gd name="connsiteY4" fmla="*/ 9637 h 9700"/>
                    <a:gd name="connsiteX5" fmla="*/ 7442 w 9858"/>
                    <a:gd name="connsiteY5" fmla="*/ 9637 h 9700"/>
                    <a:gd name="connsiteX6" fmla="*/ 7190 w 9858"/>
                    <a:gd name="connsiteY6" fmla="*/ 9573 h 9700"/>
                    <a:gd name="connsiteX7" fmla="*/ 6992 w 9858"/>
                    <a:gd name="connsiteY7" fmla="*/ 9533 h 9700"/>
                    <a:gd name="connsiteX8" fmla="*/ 6768 w 9858"/>
                    <a:gd name="connsiteY8" fmla="*/ 9533 h 9700"/>
                    <a:gd name="connsiteX9" fmla="*/ 6516 w 9858"/>
                    <a:gd name="connsiteY9" fmla="*/ 9533 h 9700"/>
                    <a:gd name="connsiteX10" fmla="*/ 6319 w 9858"/>
                    <a:gd name="connsiteY10" fmla="*/ 9489 h 9700"/>
                    <a:gd name="connsiteX11" fmla="*/ 6178 w 9858"/>
                    <a:gd name="connsiteY11" fmla="*/ 9445 h 9700"/>
                    <a:gd name="connsiteX12" fmla="*/ 5981 w 9858"/>
                    <a:gd name="connsiteY12" fmla="*/ 9445 h 9700"/>
                    <a:gd name="connsiteX13" fmla="*/ 5842 w 9858"/>
                    <a:gd name="connsiteY13" fmla="*/ 9426 h 9700"/>
                    <a:gd name="connsiteX14" fmla="*/ 5729 w 9858"/>
                    <a:gd name="connsiteY14" fmla="*/ 9376 h 9700"/>
                    <a:gd name="connsiteX15" fmla="*/ 5504 w 9858"/>
                    <a:gd name="connsiteY15" fmla="*/ 9376 h 9700"/>
                    <a:gd name="connsiteX16" fmla="*/ 5393 w 9858"/>
                    <a:gd name="connsiteY16" fmla="*/ 9426 h 9700"/>
                    <a:gd name="connsiteX17" fmla="*/ 5307 w 9858"/>
                    <a:gd name="connsiteY17" fmla="*/ 9340 h 9700"/>
                    <a:gd name="connsiteX18" fmla="*/ 5307 w 9858"/>
                    <a:gd name="connsiteY18" fmla="*/ 9272 h 9700"/>
                    <a:gd name="connsiteX19" fmla="*/ 5307 w 9858"/>
                    <a:gd name="connsiteY19" fmla="*/ 9121 h 9700"/>
                    <a:gd name="connsiteX20" fmla="*/ 5307 w 9858"/>
                    <a:gd name="connsiteY20" fmla="*/ 9121 h 9700"/>
                    <a:gd name="connsiteX21" fmla="*/ 5364 w 9858"/>
                    <a:gd name="connsiteY21" fmla="*/ 9037 h 9700"/>
                    <a:gd name="connsiteX22" fmla="*/ 5364 w 9858"/>
                    <a:gd name="connsiteY22" fmla="*/ 9037 h 9700"/>
                    <a:gd name="connsiteX23" fmla="*/ 5364 w 9858"/>
                    <a:gd name="connsiteY23" fmla="*/ 8914 h 9700"/>
                    <a:gd name="connsiteX24" fmla="*/ 5364 w 9858"/>
                    <a:gd name="connsiteY24" fmla="*/ 8763 h 9700"/>
                    <a:gd name="connsiteX25" fmla="*/ 5307 w 9858"/>
                    <a:gd name="connsiteY25" fmla="*/ 8617 h 9700"/>
                    <a:gd name="connsiteX26" fmla="*/ 5307 w 9858"/>
                    <a:gd name="connsiteY26" fmla="*/ 8525 h 9700"/>
                    <a:gd name="connsiteX27" fmla="*/ 5224 w 9858"/>
                    <a:gd name="connsiteY27" fmla="*/ 8420 h 9700"/>
                    <a:gd name="connsiteX28" fmla="*/ 5167 w 9858"/>
                    <a:gd name="connsiteY28" fmla="*/ 8313 h 9700"/>
                    <a:gd name="connsiteX29" fmla="*/ 5028 w 9858"/>
                    <a:gd name="connsiteY29" fmla="*/ 8210 h 9700"/>
                    <a:gd name="connsiteX30" fmla="*/ 4886 w 9858"/>
                    <a:gd name="connsiteY30" fmla="*/ 8058 h 9700"/>
                    <a:gd name="connsiteX31" fmla="*/ 4718 w 9858"/>
                    <a:gd name="connsiteY31" fmla="*/ 7950 h 9700"/>
                    <a:gd name="connsiteX32" fmla="*/ 4634 w 9858"/>
                    <a:gd name="connsiteY32" fmla="*/ 7761 h 9700"/>
                    <a:gd name="connsiteX33" fmla="*/ 4493 w 9858"/>
                    <a:gd name="connsiteY33" fmla="*/ 7614 h 9700"/>
                    <a:gd name="connsiteX34" fmla="*/ 4380 w 9858"/>
                    <a:gd name="connsiteY34" fmla="*/ 7548 h 9700"/>
                    <a:gd name="connsiteX35" fmla="*/ 4156 w 9858"/>
                    <a:gd name="connsiteY35" fmla="*/ 7501 h 9700"/>
                    <a:gd name="connsiteX36" fmla="*/ 4101 w 9858"/>
                    <a:gd name="connsiteY36" fmla="*/ 7440 h 9700"/>
                    <a:gd name="connsiteX37" fmla="*/ 4101 w 9858"/>
                    <a:gd name="connsiteY37" fmla="*/ 7332 h 9700"/>
                    <a:gd name="connsiteX38" fmla="*/ 4101 w 9858"/>
                    <a:gd name="connsiteY38" fmla="*/ 7250 h 9700"/>
                    <a:gd name="connsiteX39" fmla="*/ 4101 w 9858"/>
                    <a:gd name="connsiteY39" fmla="*/ 7187 h 9700"/>
                    <a:gd name="connsiteX40" fmla="*/ 4101 w 9858"/>
                    <a:gd name="connsiteY40" fmla="*/ 7187 h 9700"/>
                    <a:gd name="connsiteX41" fmla="*/ 4043 w 9858"/>
                    <a:gd name="connsiteY41" fmla="*/ 7101 h 9700"/>
                    <a:gd name="connsiteX42" fmla="*/ 4043 w 9858"/>
                    <a:gd name="connsiteY42" fmla="*/ 7077 h 9700"/>
                    <a:gd name="connsiteX43" fmla="*/ 4043 w 9858"/>
                    <a:gd name="connsiteY43" fmla="*/ 7077 h 9700"/>
                    <a:gd name="connsiteX44" fmla="*/ 3960 w 9858"/>
                    <a:gd name="connsiteY44" fmla="*/ 7034 h 9700"/>
                    <a:gd name="connsiteX45" fmla="*/ 3846 w 9858"/>
                    <a:gd name="connsiteY45" fmla="*/ 6990 h 9700"/>
                    <a:gd name="connsiteX46" fmla="*/ 3763 w 9858"/>
                    <a:gd name="connsiteY46" fmla="*/ 7034 h 9700"/>
                    <a:gd name="connsiteX47" fmla="*/ 3677 w 9858"/>
                    <a:gd name="connsiteY47" fmla="*/ 7077 h 9700"/>
                    <a:gd name="connsiteX48" fmla="*/ 3622 w 9858"/>
                    <a:gd name="connsiteY48" fmla="*/ 6990 h 9700"/>
                    <a:gd name="connsiteX49" fmla="*/ 3342 w 9858"/>
                    <a:gd name="connsiteY49" fmla="*/ 6822 h 9700"/>
                    <a:gd name="connsiteX50" fmla="*/ 3144 w 9858"/>
                    <a:gd name="connsiteY50" fmla="*/ 6695 h 9700"/>
                    <a:gd name="connsiteX51" fmla="*/ 3144 w 9858"/>
                    <a:gd name="connsiteY51" fmla="*/ 6628 h 9700"/>
                    <a:gd name="connsiteX52" fmla="*/ 3033 w 9858"/>
                    <a:gd name="connsiteY52" fmla="*/ 6563 h 9700"/>
                    <a:gd name="connsiteX53" fmla="*/ 2892 w 9858"/>
                    <a:gd name="connsiteY53" fmla="*/ 6440 h 9700"/>
                    <a:gd name="connsiteX54" fmla="*/ 2750 w 9858"/>
                    <a:gd name="connsiteY54" fmla="*/ 6315 h 9700"/>
                    <a:gd name="connsiteX55" fmla="*/ 2611 w 9858"/>
                    <a:gd name="connsiteY55" fmla="*/ 6266 h 9700"/>
                    <a:gd name="connsiteX56" fmla="*/ 2499 w 9858"/>
                    <a:gd name="connsiteY56" fmla="*/ 6266 h 9700"/>
                    <a:gd name="connsiteX57" fmla="*/ 2414 w 9858"/>
                    <a:gd name="connsiteY57" fmla="*/ 6266 h 9700"/>
                    <a:gd name="connsiteX58" fmla="*/ 2275 w 9858"/>
                    <a:gd name="connsiteY58" fmla="*/ 6180 h 9700"/>
                    <a:gd name="connsiteX59" fmla="*/ 2076 w 9858"/>
                    <a:gd name="connsiteY59" fmla="*/ 6031 h 9700"/>
                    <a:gd name="connsiteX60" fmla="*/ 1937 w 9858"/>
                    <a:gd name="connsiteY60" fmla="*/ 5970 h 9700"/>
                    <a:gd name="connsiteX61" fmla="*/ 1742 w 9858"/>
                    <a:gd name="connsiteY61" fmla="*/ 5923 h 9700"/>
                    <a:gd name="connsiteX62" fmla="*/ 1600 w 9858"/>
                    <a:gd name="connsiteY62" fmla="*/ 5865 h 9700"/>
                    <a:gd name="connsiteX63" fmla="*/ 1544 w 9858"/>
                    <a:gd name="connsiteY63" fmla="*/ 5780 h 9700"/>
                    <a:gd name="connsiteX64" fmla="*/ 1544 w 9858"/>
                    <a:gd name="connsiteY64" fmla="*/ 5668 h 9700"/>
                    <a:gd name="connsiteX65" fmla="*/ 1600 w 9858"/>
                    <a:gd name="connsiteY65" fmla="*/ 5646 h 9700"/>
                    <a:gd name="connsiteX66" fmla="*/ 1600 w 9858"/>
                    <a:gd name="connsiteY66" fmla="*/ 5520 h 9700"/>
                    <a:gd name="connsiteX67" fmla="*/ 1600 w 9858"/>
                    <a:gd name="connsiteY67" fmla="*/ 5417 h 9700"/>
                    <a:gd name="connsiteX68" fmla="*/ 1600 w 9858"/>
                    <a:gd name="connsiteY68" fmla="*/ 5351 h 9700"/>
                    <a:gd name="connsiteX69" fmla="*/ 1683 w 9858"/>
                    <a:gd name="connsiteY69" fmla="*/ 5245 h 9700"/>
                    <a:gd name="connsiteX70" fmla="*/ 1742 w 9858"/>
                    <a:gd name="connsiteY70" fmla="*/ 5158 h 9700"/>
                    <a:gd name="connsiteX71" fmla="*/ 1742 w 9858"/>
                    <a:gd name="connsiteY71" fmla="*/ 5098 h 9700"/>
                    <a:gd name="connsiteX72" fmla="*/ 1683 w 9858"/>
                    <a:gd name="connsiteY72" fmla="*/ 5011 h 9700"/>
                    <a:gd name="connsiteX73" fmla="*/ 1600 w 9858"/>
                    <a:gd name="connsiteY73" fmla="*/ 4899 h 9700"/>
                    <a:gd name="connsiteX74" fmla="*/ 1488 w 9858"/>
                    <a:gd name="connsiteY74" fmla="*/ 4862 h 9700"/>
                    <a:gd name="connsiteX75" fmla="*/ 1488 w 9858"/>
                    <a:gd name="connsiteY75" fmla="*/ 4796 h 9700"/>
                    <a:gd name="connsiteX76" fmla="*/ 1544 w 9858"/>
                    <a:gd name="connsiteY76" fmla="*/ 4692 h 9700"/>
                    <a:gd name="connsiteX77" fmla="*/ 1432 w 9858"/>
                    <a:gd name="connsiteY77" fmla="*/ 4539 h 9700"/>
                    <a:gd name="connsiteX78" fmla="*/ 1346 w 9858"/>
                    <a:gd name="connsiteY78" fmla="*/ 4434 h 9700"/>
                    <a:gd name="connsiteX79" fmla="*/ 1346 w 9858"/>
                    <a:gd name="connsiteY79" fmla="*/ 4327 h 9700"/>
                    <a:gd name="connsiteX80" fmla="*/ 1291 w 9858"/>
                    <a:gd name="connsiteY80" fmla="*/ 4219 h 9700"/>
                    <a:gd name="connsiteX81" fmla="*/ 1207 w 9858"/>
                    <a:gd name="connsiteY81" fmla="*/ 4136 h 9700"/>
                    <a:gd name="connsiteX82" fmla="*/ 1150 w 9858"/>
                    <a:gd name="connsiteY82" fmla="*/ 3987 h 9700"/>
                    <a:gd name="connsiteX83" fmla="*/ 1009 w 9858"/>
                    <a:gd name="connsiteY83" fmla="*/ 3812 h 9700"/>
                    <a:gd name="connsiteX84" fmla="*/ 953 w 9858"/>
                    <a:gd name="connsiteY84" fmla="*/ 3732 h 9700"/>
                    <a:gd name="connsiteX85" fmla="*/ 870 w 9858"/>
                    <a:gd name="connsiteY85" fmla="*/ 3578 h 9700"/>
                    <a:gd name="connsiteX86" fmla="*/ 870 w 9858"/>
                    <a:gd name="connsiteY86" fmla="*/ 3517 h 9700"/>
                    <a:gd name="connsiteX87" fmla="*/ 813 w 9858"/>
                    <a:gd name="connsiteY87" fmla="*/ 3435 h 9700"/>
                    <a:gd name="connsiteX88" fmla="*/ 757 w 9858"/>
                    <a:gd name="connsiteY88" fmla="*/ 3322 h 9700"/>
                    <a:gd name="connsiteX89" fmla="*/ 729 w 9858"/>
                    <a:gd name="connsiteY89" fmla="*/ 3264 h 9700"/>
                    <a:gd name="connsiteX90" fmla="*/ 616 w 9858"/>
                    <a:gd name="connsiteY90" fmla="*/ 3159 h 9700"/>
                    <a:gd name="connsiteX91" fmla="*/ 616 w 9858"/>
                    <a:gd name="connsiteY91" fmla="*/ 3066 h 9700"/>
                    <a:gd name="connsiteX92" fmla="*/ 674 w 9858"/>
                    <a:gd name="connsiteY92" fmla="*/ 2967 h 9700"/>
                    <a:gd name="connsiteX93" fmla="*/ 729 w 9858"/>
                    <a:gd name="connsiteY93" fmla="*/ 2901 h 9700"/>
                    <a:gd name="connsiteX94" fmla="*/ 757 w 9858"/>
                    <a:gd name="connsiteY94" fmla="*/ 2901 h 9700"/>
                    <a:gd name="connsiteX95" fmla="*/ 813 w 9858"/>
                    <a:gd name="connsiteY95" fmla="*/ 2813 h 9700"/>
                    <a:gd name="connsiteX96" fmla="*/ 926 w 9858"/>
                    <a:gd name="connsiteY96" fmla="*/ 2813 h 9700"/>
                    <a:gd name="connsiteX97" fmla="*/ 926 w 9858"/>
                    <a:gd name="connsiteY97" fmla="*/ 2813 h 9700"/>
                    <a:gd name="connsiteX98" fmla="*/ 953 w 9858"/>
                    <a:gd name="connsiteY98" fmla="*/ 2705 h 9700"/>
                    <a:gd name="connsiteX99" fmla="*/ 953 w 9858"/>
                    <a:gd name="connsiteY99" fmla="*/ 2648 h 9700"/>
                    <a:gd name="connsiteX100" fmla="*/ 1009 w 9858"/>
                    <a:gd name="connsiteY100" fmla="*/ 2602 h 9700"/>
                    <a:gd name="connsiteX101" fmla="*/ 953 w 9858"/>
                    <a:gd name="connsiteY101" fmla="*/ 2518 h 9700"/>
                    <a:gd name="connsiteX102" fmla="*/ 953 w 9858"/>
                    <a:gd name="connsiteY102" fmla="*/ 2493 h 9700"/>
                    <a:gd name="connsiteX103" fmla="*/ 926 w 9858"/>
                    <a:gd name="connsiteY103" fmla="*/ 2451 h 9700"/>
                    <a:gd name="connsiteX104" fmla="*/ 926 w 9858"/>
                    <a:gd name="connsiteY104" fmla="*/ 2390 h 9700"/>
                    <a:gd name="connsiteX105" fmla="*/ 757 w 9858"/>
                    <a:gd name="connsiteY105" fmla="*/ 2302 h 9700"/>
                    <a:gd name="connsiteX106" fmla="*/ 616 w 9858"/>
                    <a:gd name="connsiteY106" fmla="*/ 2255 h 9700"/>
                    <a:gd name="connsiteX107" fmla="*/ 588 w 9858"/>
                    <a:gd name="connsiteY107" fmla="*/ 2194 h 9700"/>
                    <a:gd name="connsiteX108" fmla="*/ 532 w 9858"/>
                    <a:gd name="connsiteY108" fmla="*/ 2132 h 9700"/>
                    <a:gd name="connsiteX109" fmla="*/ 476 w 9858"/>
                    <a:gd name="connsiteY109" fmla="*/ 2048 h 9700"/>
                    <a:gd name="connsiteX110" fmla="*/ 476 w 9858"/>
                    <a:gd name="connsiteY110" fmla="*/ 1790 h 9700"/>
                    <a:gd name="connsiteX111" fmla="*/ 476 w 9858"/>
                    <a:gd name="connsiteY111" fmla="*/ 1680 h 9700"/>
                    <a:gd name="connsiteX112" fmla="*/ 532 w 9858"/>
                    <a:gd name="connsiteY112" fmla="*/ 1577 h 9700"/>
                    <a:gd name="connsiteX113" fmla="*/ 532 w 9858"/>
                    <a:gd name="connsiteY113" fmla="*/ 1473 h 9700"/>
                    <a:gd name="connsiteX114" fmla="*/ 532 w 9858"/>
                    <a:gd name="connsiteY114" fmla="*/ 1340 h 9700"/>
                    <a:gd name="connsiteX115" fmla="*/ 532 w 9858"/>
                    <a:gd name="connsiteY115" fmla="*/ 1282 h 9700"/>
                    <a:gd name="connsiteX116" fmla="*/ 588 w 9858"/>
                    <a:gd name="connsiteY116" fmla="*/ 1216 h 9700"/>
                    <a:gd name="connsiteX117" fmla="*/ 674 w 9858"/>
                    <a:gd name="connsiteY117" fmla="*/ 1282 h 9700"/>
                    <a:gd name="connsiteX118" fmla="*/ 729 w 9858"/>
                    <a:gd name="connsiteY118" fmla="*/ 1340 h 9700"/>
                    <a:gd name="connsiteX119" fmla="*/ 729 w 9858"/>
                    <a:gd name="connsiteY119" fmla="*/ 1429 h 9700"/>
                    <a:gd name="connsiteX120" fmla="*/ 757 w 9858"/>
                    <a:gd name="connsiteY120" fmla="*/ 1473 h 9700"/>
                    <a:gd name="connsiteX121" fmla="*/ 870 w 9858"/>
                    <a:gd name="connsiteY121" fmla="*/ 1534 h 9700"/>
                    <a:gd name="connsiteX122" fmla="*/ 870 w 9858"/>
                    <a:gd name="connsiteY122" fmla="*/ 1600 h 9700"/>
                    <a:gd name="connsiteX123" fmla="*/ 926 w 9858"/>
                    <a:gd name="connsiteY123" fmla="*/ 1640 h 9700"/>
                    <a:gd name="connsiteX124" fmla="*/ 953 w 9858"/>
                    <a:gd name="connsiteY124" fmla="*/ 1577 h 9700"/>
                    <a:gd name="connsiteX125" fmla="*/ 926 w 9858"/>
                    <a:gd name="connsiteY125" fmla="*/ 1495 h 9700"/>
                    <a:gd name="connsiteX126" fmla="*/ 926 w 9858"/>
                    <a:gd name="connsiteY126" fmla="*/ 1386 h 9700"/>
                    <a:gd name="connsiteX127" fmla="*/ 926 w 9858"/>
                    <a:gd name="connsiteY127" fmla="*/ 1320 h 9700"/>
                    <a:gd name="connsiteX128" fmla="*/ 926 w 9858"/>
                    <a:gd name="connsiteY128" fmla="*/ 1235 h 9700"/>
                    <a:gd name="connsiteX129" fmla="*/ 953 w 9858"/>
                    <a:gd name="connsiteY129" fmla="*/ 1171 h 9700"/>
                    <a:gd name="connsiteX130" fmla="*/ 1066 w 9858"/>
                    <a:gd name="connsiteY130" fmla="*/ 1084 h 9700"/>
                    <a:gd name="connsiteX131" fmla="*/ 1207 w 9858"/>
                    <a:gd name="connsiteY131" fmla="*/ 1021 h 9700"/>
                    <a:gd name="connsiteX132" fmla="*/ 1262 w 9858"/>
                    <a:gd name="connsiteY132" fmla="*/ 962 h 9700"/>
                    <a:gd name="connsiteX133" fmla="*/ 1207 w 9858"/>
                    <a:gd name="connsiteY133" fmla="*/ 831 h 9700"/>
                    <a:gd name="connsiteX134" fmla="*/ 1066 w 9858"/>
                    <a:gd name="connsiteY134" fmla="*/ 766 h 9700"/>
                    <a:gd name="connsiteX135" fmla="*/ 926 w 9858"/>
                    <a:gd name="connsiteY135" fmla="*/ 766 h 9700"/>
                    <a:gd name="connsiteX136" fmla="*/ 870 w 9858"/>
                    <a:gd name="connsiteY136" fmla="*/ 726 h 9700"/>
                    <a:gd name="connsiteX137" fmla="*/ 813 w 9858"/>
                    <a:gd name="connsiteY137" fmla="*/ 726 h 9700"/>
                    <a:gd name="connsiteX138" fmla="*/ 729 w 9858"/>
                    <a:gd name="connsiteY138" fmla="*/ 810 h 9700"/>
                    <a:gd name="connsiteX139" fmla="*/ 729 w 9858"/>
                    <a:gd name="connsiteY139" fmla="*/ 872 h 9700"/>
                    <a:gd name="connsiteX140" fmla="*/ 674 w 9858"/>
                    <a:gd name="connsiteY140" fmla="*/ 918 h 9700"/>
                    <a:gd name="connsiteX141" fmla="*/ 674 w 9858"/>
                    <a:gd name="connsiteY141" fmla="*/ 981 h 9700"/>
                    <a:gd name="connsiteX142" fmla="*/ 674 w 9858"/>
                    <a:gd name="connsiteY142" fmla="*/ 981 h 9700"/>
                    <a:gd name="connsiteX143" fmla="*/ 674 w 9858"/>
                    <a:gd name="connsiteY143" fmla="*/ 1021 h 9700"/>
                    <a:gd name="connsiteX144" fmla="*/ 616 w 9858"/>
                    <a:gd name="connsiteY144" fmla="*/ 1066 h 9700"/>
                    <a:gd name="connsiteX145" fmla="*/ 616 w 9858"/>
                    <a:gd name="connsiteY145" fmla="*/ 1066 h 9700"/>
                    <a:gd name="connsiteX146" fmla="*/ 588 w 9858"/>
                    <a:gd name="connsiteY146" fmla="*/ 1021 h 9700"/>
                    <a:gd name="connsiteX147" fmla="*/ 532 w 9858"/>
                    <a:gd name="connsiteY147" fmla="*/ 1021 h 9700"/>
                    <a:gd name="connsiteX148" fmla="*/ 420 w 9858"/>
                    <a:gd name="connsiteY148" fmla="*/ 918 h 9700"/>
                    <a:gd name="connsiteX149" fmla="*/ 279 w 9858"/>
                    <a:gd name="connsiteY149" fmla="*/ 872 h 9700"/>
                    <a:gd name="connsiteX150" fmla="*/ 251 w 9858"/>
                    <a:gd name="connsiteY150" fmla="*/ 810 h 9700"/>
                    <a:gd name="connsiteX151" fmla="*/ 195 w 9858"/>
                    <a:gd name="connsiteY151" fmla="*/ 726 h 9700"/>
                    <a:gd name="connsiteX152" fmla="*/ 139 w 9858"/>
                    <a:gd name="connsiteY152" fmla="*/ 663 h 9700"/>
                    <a:gd name="connsiteX153" fmla="*/ 139 w 9858"/>
                    <a:gd name="connsiteY153" fmla="*/ 558 h 9700"/>
                    <a:gd name="connsiteX154" fmla="*/ 251 w 9858"/>
                    <a:gd name="connsiteY154" fmla="*/ 470 h 9700"/>
                    <a:gd name="connsiteX155" fmla="*/ 55 w 9858"/>
                    <a:gd name="connsiteY155" fmla="*/ 43 h 9700"/>
                    <a:gd name="connsiteX156" fmla="*/ 0 w 9858"/>
                    <a:gd name="connsiteY156" fmla="*/ 0 h 9700"/>
                    <a:gd name="connsiteX157" fmla="*/ 6599 w 9858"/>
                    <a:gd name="connsiteY157" fmla="*/ 3322 h 9700"/>
                    <a:gd name="connsiteX158" fmla="*/ 6992 w 9858"/>
                    <a:gd name="connsiteY158" fmla="*/ 3880 h 9700"/>
                    <a:gd name="connsiteX159" fmla="*/ 7330 w 9858"/>
                    <a:gd name="connsiteY159" fmla="*/ 4287 h 9700"/>
                    <a:gd name="connsiteX160" fmla="*/ 7667 w 9858"/>
                    <a:gd name="connsiteY160" fmla="*/ 4692 h 9700"/>
                    <a:gd name="connsiteX161" fmla="*/ 8538 w 9858"/>
                    <a:gd name="connsiteY161" fmla="*/ 5717 h 9700"/>
                    <a:gd name="connsiteX162" fmla="*/ 8790 w 9858"/>
                    <a:gd name="connsiteY162" fmla="*/ 6031 h 9700"/>
                    <a:gd name="connsiteX163" fmla="*/ 9015 w 9858"/>
                    <a:gd name="connsiteY163" fmla="*/ 6315 h 9700"/>
                    <a:gd name="connsiteX164" fmla="*/ 9183 w 9858"/>
                    <a:gd name="connsiteY164" fmla="*/ 6481 h 9700"/>
                    <a:gd name="connsiteX165" fmla="*/ 9325 w 9858"/>
                    <a:gd name="connsiteY165" fmla="*/ 6628 h 9700"/>
                    <a:gd name="connsiteX166" fmla="*/ 9352 w 9858"/>
                    <a:gd name="connsiteY166" fmla="*/ 6735 h 9700"/>
                    <a:gd name="connsiteX167" fmla="*/ 9409 w 9858"/>
                    <a:gd name="connsiteY167" fmla="*/ 6822 h 9700"/>
                    <a:gd name="connsiteX168" fmla="*/ 9409 w 9858"/>
                    <a:gd name="connsiteY168" fmla="*/ 6950 h 9700"/>
                    <a:gd name="connsiteX169" fmla="*/ 9520 w 9858"/>
                    <a:gd name="connsiteY169" fmla="*/ 7187 h 9700"/>
                    <a:gd name="connsiteX170" fmla="*/ 9548 w 9858"/>
                    <a:gd name="connsiteY170" fmla="*/ 7290 h 9700"/>
                    <a:gd name="connsiteX171" fmla="*/ 9606 w 9858"/>
                    <a:gd name="connsiteY171" fmla="*/ 7354 h 9700"/>
                    <a:gd name="connsiteX172" fmla="*/ 9690 w 9858"/>
                    <a:gd name="connsiteY172" fmla="*/ 7482 h 9700"/>
                    <a:gd name="connsiteX173" fmla="*/ 9803 w 9858"/>
                    <a:gd name="connsiteY173" fmla="*/ 7548 h 9700"/>
                    <a:gd name="connsiteX174" fmla="*/ 9858 w 9858"/>
                    <a:gd name="connsiteY174" fmla="*/ 7653 h 9700"/>
                    <a:gd name="connsiteX175" fmla="*/ 9858 w 9858"/>
                    <a:gd name="connsiteY175" fmla="*/ 7736 h 9700"/>
                    <a:gd name="connsiteX176" fmla="*/ 9858 w 9858"/>
                    <a:gd name="connsiteY176" fmla="*/ 7804 h 9700"/>
                    <a:gd name="connsiteX177" fmla="*/ 9803 w 9858"/>
                    <a:gd name="connsiteY177" fmla="*/ 7846 h 9700"/>
                    <a:gd name="connsiteX178" fmla="*/ 9690 w 9858"/>
                    <a:gd name="connsiteY178" fmla="*/ 7865 h 9700"/>
                    <a:gd name="connsiteX179" fmla="*/ 9606 w 9858"/>
                    <a:gd name="connsiteY179" fmla="*/ 7910 h 9700"/>
                    <a:gd name="connsiteX180" fmla="*/ 9520 w 9858"/>
                    <a:gd name="connsiteY180" fmla="*/ 7950 h 9700"/>
                    <a:gd name="connsiteX181" fmla="*/ 9409 w 9858"/>
                    <a:gd name="connsiteY181" fmla="*/ 8014 h 9700"/>
                    <a:gd name="connsiteX182" fmla="*/ 9352 w 9858"/>
                    <a:gd name="connsiteY182" fmla="*/ 8101 h 9700"/>
                    <a:gd name="connsiteX183" fmla="*/ 9268 w 9858"/>
                    <a:gd name="connsiteY183" fmla="*/ 8101 h 9700"/>
                    <a:gd name="connsiteX184" fmla="*/ 9210 w 9858"/>
                    <a:gd name="connsiteY184" fmla="*/ 8165 h 9700"/>
                    <a:gd name="connsiteX185" fmla="*/ 9210 w 9858"/>
                    <a:gd name="connsiteY185" fmla="*/ 8251 h 9700"/>
                    <a:gd name="connsiteX186" fmla="*/ 9210 w 9858"/>
                    <a:gd name="connsiteY186" fmla="*/ 8358 h 9700"/>
                    <a:gd name="connsiteX187" fmla="*/ 9210 w 9858"/>
                    <a:gd name="connsiteY187" fmla="*/ 8420 h 9700"/>
                    <a:gd name="connsiteX188" fmla="*/ 9128 w 9858"/>
                    <a:gd name="connsiteY188" fmla="*/ 8505 h 9700"/>
                    <a:gd name="connsiteX189" fmla="*/ 9128 w 9858"/>
                    <a:gd name="connsiteY189" fmla="*/ 8572 h 9700"/>
                    <a:gd name="connsiteX190" fmla="*/ 9128 w 9858"/>
                    <a:gd name="connsiteY190" fmla="*/ 8617 h 9700"/>
                    <a:gd name="connsiteX191" fmla="*/ 9073 w 9858"/>
                    <a:gd name="connsiteY191" fmla="*/ 8656 h 9700"/>
                    <a:gd name="connsiteX192" fmla="*/ 9015 w 9858"/>
                    <a:gd name="connsiteY192" fmla="*/ 8675 h 9700"/>
                    <a:gd name="connsiteX193" fmla="*/ 8987 w 9858"/>
                    <a:gd name="connsiteY193" fmla="*/ 8716 h 9700"/>
                    <a:gd name="connsiteX194" fmla="*/ 8931 w 9858"/>
                    <a:gd name="connsiteY194" fmla="*/ 8763 h 9700"/>
                    <a:gd name="connsiteX195" fmla="*/ 8875 w 9858"/>
                    <a:gd name="connsiteY195" fmla="*/ 8784 h 9700"/>
                    <a:gd name="connsiteX196" fmla="*/ 8790 w 9858"/>
                    <a:gd name="connsiteY196" fmla="*/ 8827 h 9700"/>
                    <a:gd name="connsiteX197" fmla="*/ 8735 w 9858"/>
                    <a:gd name="connsiteY197" fmla="*/ 8871 h 9700"/>
                    <a:gd name="connsiteX198" fmla="*/ 8735 w 9858"/>
                    <a:gd name="connsiteY198" fmla="*/ 8914 h 9700"/>
                    <a:gd name="connsiteX199" fmla="*/ 8735 w 9858"/>
                    <a:gd name="connsiteY199" fmla="*/ 8935 h 9700"/>
                    <a:gd name="connsiteX200" fmla="*/ 8735 w 9858"/>
                    <a:gd name="connsiteY200" fmla="*/ 8976 h 9700"/>
                    <a:gd name="connsiteX201" fmla="*/ 8790 w 9858"/>
                    <a:gd name="connsiteY201" fmla="*/ 9017 h 9700"/>
                    <a:gd name="connsiteX202" fmla="*/ 8735 w 9858"/>
                    <a:gd name="connsiteY202" fmla="*/ 9083 h 9700"/>
                    <a:gd name="connsiteX203" fmla="*/ 8679 w 9858"/>
                    <a:gd name="connsiteY203" fmla="*/ 9165 h 9700"/>
                    <a:gd name="connsiteX204" fmla="*/ 8679 w 9858"/>
                    <a:gd name="connsiteY204" fmla="*/ 9191 h 9700"/>
                    <a:gd name="connsiteX205" fmla="*/ 8790 w 9858"/>
                    <a:gd name="connsiteY205" fmla="*/ 9231 h 9700"/>
                    <a:gd name="connsiteX206" fmla="*/ 8818 w 9858"/>
                    <a:gd name="connsiteY206" fmla="*/ 9316 h 9700"/>
                    <a:gd name="connsiteX207" fmla="*/ 8875 w 9858"/>
                    <a:gd name="connsiteY207" fmla="*/ 9340 h 9700"/>
                    <a:gd name="connsiteX208" fmla="*/ 8987 w 9858"/>
                    <a:gd name="connsiteY208" fmla="*/ 9376 h 9700"/>
                    <a:gd name="connsiteX209" fmla="*/ 8987 w 9858"/>
                    <a:gd name="connsiteY209" fmla="*/ 9426 h 9700"/>
                    <a:gd name="connsiteX210" fmla="*/ 8987 w 9858"/>
                    <a:gd name="connsiteY210" fmla="*/ 9445 h 9700"/>
                    <a:gd name="connsiteX211" fmla="*/ 8987 w 9858"/>
                    <a:gd name="connsiteY211" fmla="*/ 9489 h 9700"/>
                    <a:gd name="connsiteX212" fmla="*/ 8931 w 9858"/>
                    <a:gd name="connsiteY212" fmla="*/ 9573 h 9700"/>
                    <a:gd name="connsiteX213" fmla="*/ 8875 w 9858"/>
                    <a:gd name="connsiteY213" fmla="*/ 9593 h 9700"/>
                    <a:gd name="connsiteX214" fmla="*/ 8818 w 9858"/>
                    <a:gd name="connsiteY214" fmla="*/ 9637 h 9700"/>
                    <a:gd name="connsiteX215" fmla="*/ 8790 w 9858"/>
                    <a:gd name="connsiteY215" fmla="*/ 9683 h 9700"/>
                    <a:gd name="connsiteX216" fmla="*/ 8735 w 9858"/>
                    <a:gd name="connsiteY216" fmla="*/ 9683 h 9700"/>
                    <a:gd name="connsiteX217" fmla="*/ 8679 w 9858"/>
                    <a:gd name="connsiteY217" fmla="*/ 9637 h 9700"/>
                    <a:gd name="connsiteX218" fmla="*/ 8649 w 9858"/>
                    <a:gd name="connsiteY218" fmla="*/ 9637 h 9700"/>
                    <a:gd name="connsiteX219" fmla="*/ 8538 w 9858"/>
                    <a:gd name="connsiteY219" fmla="*/ 9637 h 9700"/>
                    <a:gd name="connsiteX220" fmla="*/ 8538 w 9858"/>
                    <a:gd name="connsiteY220" fmla="*/ 9683 h 9700"/>
                    <a:gd name="connsiteX221" fmla="*/ 8481 w 9858"/>
                    <a:gd name="connsiteY221" fmla="*/ 9683 h 9700"/>
                    <a:gd name="connsiteX222" fmla="*/ 8453 w 9858"/>
                    <a:gd name="connsiteY222" fmla="*/ 9700 h 9700"/>
                    <a:gd name="connsiteX223" fmla="*/ 8397 w 9858"/>
                    <a:gd name="connsiteY223" fmla="*/ 9700 h 9700"/>
                    <a:gd name="connsiteX0" fmla="*/ 8462 w 9944"/>
                    <a:gd name="connsiteY0" fmla="*/ 9956 h 9956"/>
                    <a:gd name="connsiteX1" fmla="*/ 8206 w 9944"/>
                    <a:gd name="connsiteY1" fmla="*/ 9956 h 9956"/>
                    <a:gd name="connsiteX2" fmla="*/ 8064 w 9944"/>
                    <a:gd name="connsiteY2" fmla="*/ 9956 h 9956"/>
                    <a:gd name="connsiteX3" fmla="*/ 7920 w 9944"/>
                    <a:gd name="connsiteY3" fmla="*/ 9891 h 9956"/>
                    <a:gd name="connsiteX4" fmla="*/ 7721 w 9944"/>
                    <a:gd name="connsiteY4" fmla="*/ 9891 h 9956"/>
                    <a:gd name="connsiteX5" fmla="*/ 7493 w 9944"/>
                    <a:gd name="connsiteY5" fmla="*/ 9891 h 9956"/>
                    <a:gd name="connsiteX6" fmla="*/ 7238 w 9944"/>
                    <a:gd name="connsiteY6" fmla="*/ 9825 h 9956"/>
                    <a:gd name="connsiteX7" fmla="*/ 7037 w 9944"/>
                    <a:gd name="connsiteY7" fmla="*/ 9784 h 9956"/>
                    <a:gd name="connsiteX8" fmla="*/ 6809 w 9944"/>
                    <a:gd name="connsiteY8" fmla="*/ 9784 h 9956"/>
                    <a:gd name="connsiteX9" fmla="*/ 6554 w 9944"/>
                    <a:gd name="connsiteY9" fmla="*/ 9784 h 9956"/>
                    <a:gd name="connsiteX10" fmla="*/ 6354 w 9944"/>
                    <a:gd name="connsiteY10" fmla="*/ 9738 h 9956"/>
                    <a:gd name="connsiteX11" fmla="*/ 6211 w 9944"/>
                    <a:gd name="connsiteY11" fmla="*/ 9693 h 9956"/>
                    <a:gd name="connsiteX12" fmla="*/ 6011 w 9944"/>
                    <a:gd name="connsiteY12" fmla="*/ 9693 h 9956"/>
                    <a:gd name="connsiteX13" fmla="*/ 5870 w 9944"/>
                    <a:gd name="connsiteY13" fmla="*/ 9674 h 9956"/>
                    <a:gd name="connsiteX14" fmla="*/ 5756 w 9944"/>
                    <a:gd name="connsiteY14" fmla="*/ 9622 h 9956"/>
                    <a:gd name="connsiteX15" fmla="*/ 5527 w 9944"/>
                    <a:gd name="connsiteY15" fmla="*/ 9622 h 9956"/>
                    <a:gd name="connsiteX16" fmla="*/ 5415 w 9944"/>
                    <a:gd name="connsiteY16" fmla="*/ 9674 h 9956"/>
                    <a:gd name="connsiteX17" fmla="*/ 5327 w 9944"/>
                    <a:gd name="connsiteY17" fmla="*/ 9585 h 9956"/>
                    <a:gd name="connsiteX18" fmla="*/ 5327 w 9944"/>
                    <a:gd name="connsiteY18" fmla="*/ 9515 h 9956"/>
                    <a:gd name="connsiteX19" fmla="*/ 5327 w 9944"/>
                    <a:gd name="connsiteY19" fmla="*/ 9359 h 9956"/>
                    <a:gd name="connsiteX20" fmla="*/ 5327 w 9944"/>
                    <a:gd name="connsiteY20" fmla="*/ 9359 h 9956"/>
                    <a:gd name="connsiteX21" fmla="*/ 5385 w 9944"/>
                    <a:gd name="connsiteY21" fmla="*/ 9272 h 9956"/>
                    <a:gd name="connsiteX22" fmla="*/ 5385 w 9944"/>
                    <a:gd name="connsiteY22" fmla="*/ 9272 h 9956"/>
                    <a:gd name="connsiteX23" fmla="*/ 5385 w 9944"/>
                    <a:gd name="connsiteY23" fmla="*/ 9146 h 9956"/>
                    <a:gd name="connsiteX24" fmla="*/ 5385 w 9944"/>
                    <a:gd name="connsiteY24" fmla="*/ 8990 h 9956"/>
                    <a:gd name="connsiteX25" fmla="*/ 5327 w 9944"/>
                    <a:gd name="connsiteY25" fmla="*/ 8840 h 9956"/>
                    <a:gd name="connsiteX26" fmla="*/ 5327 w 9944"/>
                    <a:gd name="connsiteY26" fmla="*/ 8745 h 9956"/>
                    <a:gd name="connsiteX27" fmla="*/ 5243 w 9944"/>
                    <a:gd name="connsiteY27" fmla="*/ 8636 h 9956"/>
                    <a:gd name="connsiteX28" fmla="*/ 5185 w 9944"/>
                    <a:gd name="connsiteY28" fmla="*/ 8526 h 9956"/>
                    <a:gd name="connsiteX29" fmla="*/ 5044 w 9944"/>
                    <a:gd name="connsiteY29" fmla="*/ 8420 h 9956"/>
                    <a:gd name="connsiteX30" fmla="*/ 4900 w 9944"/>
                    <a:gd name="connsiteY30" fmla="*/ 8263 h 9956"/>
                    <a:gd name="connsiteX31" fmla="*/ 4730 w 9944"/>
                    <a:gd name="connsiteY31" fmla="*/ 8152 h 9956"/>
                    <a:gd name="connsiteX32" fmla="*/ 4645 w 9944"/>
                    <a:gd name="connsiteY32" fmla="*/ 7957 h 9956"/>
                    <a:gd name="connsiteX33" fmla="*/ 4502 w 9944"/>
                    <a:gd name="connsiteY33" fmla="*/ 7805 h 9956"/>
                    <a:gd name="connsiteX34" fmla="*/ 4387 w 9944"/>
                    <a:gd name="connsiteY34" fmla="*/ 7737 h 9956"/>
                    <a:gd name="connsiteX35" fmla="*/ 4160 w 9944"/>
                    <a:gd name="connsiteY35" fmla="*/ 7689 h 9956"/>
                    <a:gd name="connsiteX36" fmla="*/ 4104 w 9944"/>
                    <a:gd name="connsiteY36" fmla="*/ 7626 h 9956"/>
                    <a:gd name="connsiteX37" fmla="*/ 4104 w 9944"/>
                    <a:gd name="connsiteY37" fmla="*/ 7515 h 9956"/>
                    <a:gd name="connsiteX38" fmla="*/ 4104 w 9944"/>
                    <a:gd name="connsiteY38" fmla="*/ 7430 h 9956"/>
                    <a:gd name="connsiteX39" fmla="*/ 4104 w 9944"/>
                    <a:gd name="connsiteY39" fmla="*/ 7365 h 9956"/>
                    <a:gd name="connsiteX40" fmla="*/ 4104 w 9944"/>
                    <a:gd name="connsiteY40" fmla="*/ 7365 h 9956"/>
                    <a:gd name="connsiteX41" fmla="*/ 4045 w 9944"/>
                    <a:gd name="connsiteY41" fmla="*/ 7277 h 9956"/>
                    <a:gd name="connsiteX42" fmla="*/ 4045 w 9944"/>
                    <a:gd name="connsiteY42" fmla="*/ 7252 h 9956"/>
                    <a:gd name="connsiteX43" fmla="*/ 4045 w 9944"/>
                    <a:gd name="connsiteY43" fmla="*/ 7252 h 9956"/>
                    <a:gd name="connsiteX44" fmla="*/ 3961 w 9944"/>
                    <a:gd name="connsiteY44" fmla="*/ 7208 h 9956"/>
                    <a:gd name="connsiteX45" fmla="*/ 3845 w 9944"/>
                    <a:gd name="connsiteY45" fmla="*/ 7162 h 9956"/>
                    <a:gd name="connsiteX46" fmla="*/ 3761 w 9944"/>
                    <a:gd name="connsiteY46" fmla="*/ 7208 h 9956"/>
                    <a:gd name="connsiteX47" fmla="*/ 3674 w 9944"/>
                    <a:gd name="connsiteY47" fmla="*/ 7252 h 9956"/>
                    <a:gd name="connsiteX48" fmla="*/ 3618 w 9944"/>
                    <a:gd name="connsiteY48" fmla="*/ 7162 h 9956"/>
                    <a:gd name="connsiteX49" fmla="*/ 3334 w 9944"/>
                    <a:gd name="connsiteY49" fmla="*/ 6989 h 9956"/>
                    <a:gd name="connsiteX50" fmla="*/ 3133 w 9944"/>
                    <a:gd name="connsiteY50" fmla="*/ 6858 h 9956"/>
                    <a:gd name="connsiteX51" fmla="*/ 3133 w 9944"/>
                    <a:gd name="connsiteY51" fmla="*/ 6789 h 9956"/>
                    <a:gd name="connsiteX52" fmla="*/ 3021 w 9944"/>
                    <a:gd name="connsiteY52" fmla="*/ 6722 h 9956"/>
                    <a:gd name="connsiteX53" fmla="*/ 2878 w 9944"/>
                    <a:gd name="connsiteY53" fmla="*/ 6595 h 9956"/>
                    <a:gd name="connsiteX54" fmla="*/ 2734 w 9944"/>
                    <a:gd name="connsiteY54" fmla="*/ 6466 h 9956"/>
                    <a:gd name="connsiteX55" fmla="*/ 2593 w 9944"/>
                    <a:gd name="connsiteY55" fmla="*/ 6416 h 9956"/>
                    <a:gd name="connsiteX56" fmla="*/ 2479 w 9944"/>
                    <a:gd name="connsiteY56" fmla="*/ 6416 h 9956"/>
                    <a:gd name="connsiteX57" fmla="*/ 2393 w 9944"/>
                    <a:gd name="connsiteY57" fmla="*/ 6416 h 9956"/>
                    <a:gd name="connsiteX58" fmla="*/ 2252 w 9944"/>
                    <a:gd name="connsiteY58" fmla="*/ 6327 h 9956"/>
                    <a:gd name="connsiteX59" fmla="*/ 2050 w 9944"/>
                    <a:gd name="connsiteY59" fmla="*/ 6174 h 9956"/>
                    <a:gd name="connsiteX60" fmla="*/ 1909 w 9944"/>
                    <a:gd name="connsiteY60" fmla="*/ 6111 h 9956"/>
                    <a:gd name="connsiteX61" fmla="*/ 1711 w 9944"/>
                    <a:gd name="connsiteY61" fmla="*/ 6062 h 9956"/>
                    <a:gd name="connsiteX62" fmla="*/ 1567 w 9944"/>
                    <a:gd name="connsiteY62" fmla="*/ 6002 h 9956"/>
                    <a:gd name="connsiteX63" fmla="*/ 1510 w 9944"/>
                    <a:gd name="connsiteY63" fmla="*/ 5915 h 9956"/>
                    <a:gd name="connsiteX64" fmla="*/ 1510 w 9944"/>
                    <a:gd name="connsiteY64" fmla="*/ 5799 h 9956"/>
                    <a:gd name="connsiteX65" fmla="*/ 1567 w 9944"/>
                    <a:gd name="connsiteY65" fmla="*/ 5777 h 9956"/>
                    <a:gd name="connsiteX66" fmla="*/ 1567 w 9944"/>
                    <a:gd name="connsiteY66" fmla="*/ 5647 h 9956"/>
                    <a:gd name="connsiteX67" fmla="*/ 1567 w 9944"/>
                    <a:gd name="connsiteY67" fmla="*/ 5541 h 9956"/>
                    <a:gd name="connsiteX68" fmla="*/ 1567 w 9944"/>
                    <a:gd name="connsiteY68" fmla="*/ 5472 h 9956"/>
                    <a:gd name="connsiteX69" fmla="*/ 1651 w 9944"/>
                    <a:gd name="connsiteY69" fmla="*/ 5363 h 9956"/>
                    <a:gd name="connsiteX70" fmla="*/ 1711 w 9944"/>
                    <a:gd name="connsiteY70" fmla="*/ 5274 h 9956"/>
                    <a:gd name="connsiteX71" fmla="*/ 1711 w 9944"/>
                    <a:gd name="connsiteY71" fmla="*/ 5212 h 9956"/>
                    <a:gd name="connsiteX72" fmla="*/ 1651 w 9944"/>
                    <a:gd name="connsiteY72" fmla="*/ 5122 h 9956"/>
                    <a:gd name="connsiteX73" fmla="*/ 1567 w 9944"/>
                    <a:gd name="connsiteY73" fmla="*/ 5007 h 9956"/>
                    <a:gd name="connsiteX74" fmla="*/ 1453 w 9944"/>
                    <a:gd name="connsiteY74" fmla="*/ 4968 h 9956"/>
                    <a:gd name="connsiteX75" fmla="*/ 1453 w 9944"/>
                    <a:gd name="connsiteY75" fmla="*/ 4900 h 9956"/>
                    <a:gd name="connsiteX76" fmla="*/ 1510 w 9944"/>
                    <a:gd name="connsiteY76" fmla="*/ 4793 h 9956"/>
                    <a:gd name="connsiteX77" fmla="*/ 1397 w 9944"/>
                    <a:gd name="connsiteY77" fmla="*/ 4635 h 9956"/>
                    <a:gd name="connsiteX78" fmla="*/ 1309 w 9944"/>
                    <a:gd name="connsiteY78" fmla="*/ 4527 h 9956"/>
                    <a:gd name="connsiteX79" fmla="*/ 1309 w 9944"/>
                    <a:gd name="connsiteY79" fmla="*/ 4417 h 9956"/>
                    <a:gd name="connsiteX80" fmla="*/ 1254 w 9944"/>
                    <a:gd name="connsiteY80" fmla="*/ 4305 h 9956"/>
                    <a:gd name="connsiteX81" fmla="*/ 1168 w 9944"/>
                    <a:gd name="connsiteY81" fmla="*/ 4220 h 9956"/>
                    <a:gd name="connsiteX82" fmla="*/ 1111 w 9944"/>
                    <a:gd name="connsiteY82" fmla="*/ 4066 h 9956"/>
                    <a:gd name="connsiteX83" fmla="*/ 968 w 9944"/>
                    <a:gd name="connsiteY83" fmla="*/ 3886 h 9956"/>
                    <a:gd name="connsiteX84" fmla="*/ 911 w 9944"/>
                    <a:gd name="connsiteY84" fmla="*/ 3803 h 9956"/>
                    <a:gd name="connsiteX85" fmla="*/ 827 w 9944"/>
                    <a:gd name="connsiteY85" fmla="*/ 3645 h 9956"/>
                    <a:gd name="connsiteX86" fmla="*/ 827 w 9944"/>
                    <a:gd name="connsiteY86" fmla="*/ 3582 h 9956"/>
                    <a:gd name="connsiteX87" fmla="*/ 769 w 9944"/>
                    <a:gd name="connsiteY87" fmla="*/ 3497 h 9956"/>
                    <a:gd name="connsiteX88" fmla="*/ 712 w 9944"/>
                    <a:gd name="connsiteY88" fmla="*/ 3381 h 9956"/>
                    <a:gd name="connsiteX89" fmla="*/ 684 w 9944"/>
                    <a:gd name="connsiteY89" fmla="*/ 3321 h 9956"/>
                    <a:gd name="connsiteX90" fmla="*/ 569 w 9944"/>
                    <a:gd name="connsiteY90" fmla="*/ 3213 h 9956"/>
                    <a:gd name="connsiteX91" fmla="*/ 569 w 9944"/>
                    <a:gd name="connsiteY91" fmla="*/ 3117 h 9956"/>
                    <a:gd name="connsiteX92" fmla="*/ 628 w 9944"/>
                    <a:gd name="connsiteY92" fmla="*/ 3015 h 9956"/>
                    <a:gd name="connsiteX93" fmla="*/ 684 w 9944"/>
                    <a:gd name="connsiteY93" fmla="*/ 2947 h 9956"/>
                    <a:gd name="connsiteX94" fmla="*/ 712 w 9944"/>
                    <a:gd name="connsiteY94" fmla="*/ 2947 h 9956"/>
                    <a:gd name="connsiteX95" fmla="*/ 769 w 9944"/>
                    <a:gd name="connsiteY95" fmla="*/ 2856 h 9956"/>
                    <a:gd name="connsiteX96" fmla="*/ 883 w 9944"/>
                    <a:gd name="connsiteY96" fmla="*/ 2856 h 9956"/>
                    <a:gd name="connsiteX97" fmla="*/ 883 w 9944"/>
                    <a:gd name="connsiteY97" fmla="*/ 2856 h 9956"/>
                    <a:gd name="connsiteX98" fmla="*/ 911 w 9944"/>
                    <a:gd name="connsiteY98" fmla="*/ 2745 h 9956"/>
                    <a:gd name="connsiteX99" fmla="*/ 911 w 9944"/>
                    <a:gd name="connsiteY99" fmla="*/ 2686 h 9956"/>
                    <a:gd name="connsiteX100" fmla="*/ 968 w 9944"/>
                    <a:gd name="connsiteY100" fmla="*/ 2638 h 9956"/>
                    <a:gd name="connsiteX101" fmla="*/ 911 w 9944"/>
                    <a:gd name="connsiteY101" fmla="*/ 2552 h 9956"/>
                    <a:gd name="connsiteX102" fmla="*/ 911 w 9944"/>
                    <a:gd name="connsiteY102" fmla="*/ 2526 h 9956"/>
                    <a:gd name="connsiteX103" fmla="*/ 883 w 9944"/>
                    <a:gd name="connsiteY103" fmla="*/ 2483 h 9956"/>
                    <a:gd name="connsiteX104" fmla="*/ 883 w 9944"/>
                    <a:gd name="connsiteY104" fmla="*/ 2420 h 9956"/>
                    <a:gd name="connsiteX105" fmla="*/ 712 w 9944"/>
                    <a:gd name="connsiteY105" fmla="*/ 2329 h 9956"/>
                    <a:gd name="connsiteX106" fmla="*/ 569 w 9944"/>
                    <a:gd name="connsiteY106" fmla="*/ 2281 h 9956"/>
                    <a:gd name="connsiteX107" fmla="*/ 540 w 9944"/>
                    <a:gd name="connsiteY107" fmla="*/ 2218 h 9956"/>
                    <a:gd name="connsiteX108" fmla="*/ 484 w 9944"/>
                    <a:gd name="connsiteY108" fmla="*/ 2154 h 9956"/>
                    <a:gd name="connsiteX109" fmla="*/ 427 w 9944"/>
                    <a:gd name="connsiteY109" fmla="*/ 2067 h 9956"/>
                    <a:gd name="connsiteX110" fmla="*/ 427 w 9944"/>
                    <a:gd name="connsiteY110" fmla="*/ 1801 h 9956"/>
                    <a:gd name="connsiteX111" fmla="*/ 427 w 9944"/>
                    <a:gd name="connsiteY111" fmla="*/ 1688 h 9956"/>
                    <a:gd name="connsiteX112" fmla="*/ 484 w 9944"/>
                    <a:gd name="connsiteY112" fmla="*/ 1582 h 9956"/>
                    <a:gd name="connsiteX113" fmla="*/ 484 w 9944"/>
                    <a:gd name="connsiteY113" fmla="*/ 1475 h 9956"/>
                    <a:gd name="connsiteX114" fmla="*/ 484 w 9944"/>
                    <a:gd name="connsiteY114" fmla="*/ 1337 h 9956"/>
                    <a:gd name="connsiteX115" fmla="*/ 484 w 9944"/>
                    <a:gd name="connsiteY115" fmla="*/ 1278 h 9956"/>
                    <a:gd name="connsiteX116" fmla="*/ 540 w 9944"/>
                    <a:gd name="connsiteY116" fmla="*/ 1210 h 9956"/>
                    <a:gd name="connsiteX117" fmla="*/ 628 w 9944"/>
                    <a:gd name="connsiteY117" fmla="*/ 1278 h 9956"/>
                    <a:gd name="connsiteX118" fmla="*/ 684 w 9944"/>
                    <a:gd name="connsiteY118" fmla="*/ 1337 h 9956"/>
                    <a:gd name="connsiteX119" fmla="*/ 684 w 9944"/>
                    <a:gd name="connsiteY119" fmla="*/ 1429 h 9956"/>
                    <a:gd name="connsiteX120" fmla="*/ 712 w 9944"/>
                    <a:gd name="connsiteY120" fmla="*/ 1475 h 9956"/>
                    <a:gd name="connsiteX121" fmla="*/ 827 w 9944"/>
                    <a:gd name="connsiteY121" fmla="*/ 1537 h 9956"/>
                    <a:gd name="connsiteX122" fmla="*/ 827 w 9944"/>
                    <a:gd name="connsiteY122" fmla="*/ 1605 h 9956"/>
                    <a:gd name="connsiteX123" fmla="*/ 883 w 9944"/>
                    <a:gd name="connsiteY123" fmla="*/ 1647 h 9956"/>
                    <a:gd name="connsiteX124" fmla="*/ 911 w 9944"/>
                    <a:gd name="connsiteY124" fmla="*/ 1582 h 9956"/>
                    <a:gd name="connsiteX125" fmla="*/ 883 w 9944"/>
                    <a:gd name="connsiteY125" fmla="*/ 1497 h 9956"/>
                    <a:gd name="connsiteX126" fmla="*/ 883 w 9944"/>
                    <a:gd name="connsiteY126" fmla="*/ 1385 h 9956"/>
                    <a:gd name="connsiteX127" fmla="*/ 883 w 9944"/>
                    <a:gd name="connsiteY127" fmla="*/ 1317 h 9956"/>
                    <a:gd name="connsiteX128" fmla="*/ 883 w 9944"/>
                    <a:gd name="connsiteY128" fmla="*/ 1229 h 9956"/>
                    <a:gd name="connsiteX129" fmla="*/ 911 w 9944"/>
                    <a:gd name="connsiteY129" fmla="*/ 1163 h 9956"/>
                    <a:gd name="connsiteX130" fmla="*/ 1025 w 9944"/>
                    <a:gd name="connsiteY130" fmla="*/ 1074 h 9956"/>
                    <a:gd name="connsiteX131" fmla="*/ 1168 w 9944"/>
                    <a:gd name="connsiteY131" fmla="*/ 1009 h 9956"/>
                    <a:gd name="connsiteX132" fmla="*/ 1224 w 9944"/>
                    <a:gd name="connsiteY132" fmla="*/ 948 h 9956"/>
                    <a:gd name="connsiteX133" fmla="*/ 1168 w 9944"/>
                    <a:gd name="connsiteY133" fmla="*/ 813 h 9956"/>
                    <a:gd name="connsiteX134" fmla="*/ 1025 w 9944"/>
                    <a:gd name="connsiteY134" fmla="*/ 746 h 9956"/>
                    <a:gd name="connsiteX135" fmla="*/ 883 w 9944"/>
                    <a:gd name="connsiteY135" fmla="*/ 746 h 9956"/>
                    <a:gd name="connsiteX136" fmla="*/ 827 w 9944"/>
                    <a:gd name="connsiteY136" fmla="*/ 704 h 9956"/>
                    <a:gd name="connsiteX137" fmla="*/ 769 w 9944"/>
                    <a:gd name="connsiteY137" fmla="*/ 704 h 9956"/>
                    <a:gd name="connsiteX138" fmla="*/ 684 w 9944"/>
                    <a:gd name="connsiteY138" fmla="*/ 791 h 9956"/>
                    <a:gd name="connsiteX139" fmla="*/ 684 w 9944"/>
                    <a:gd name="connsiteY139" fmla="*/ 855 h 9956"/>
                    <a:gd name="connsiteX140" fmla="*/ 628 w 9944"/>
                    <a:gd name="connsiteY140" fmla="*/ 902 h 9956"/>
                    <a:gd name="connsiteX141" fmla="*/ 628 w 9944"/>
                    <a:gd name="connsiteY141" fmla="*/ 967 h 9956"/>
                    <a:gd name="connsiteX142" fmla="*/ 628 w 9944"/>
                    <a:gd name="connsiteY142" fmla="*/ 967 h 9956"/>
                    <a:gd name="connsiteX143" fmla="*/ 628 w 9944"/>
                    <a:gd name="connsiteY143" fmla="*/ 1009 h 9956"/>
                    <a:gd name="connsiteX144" fmla="*/ 569 w 9944"/>
                    <a:gd name="connsiteY144" fmla="*/ 1055 h 9956"/>
                    <a:gd name="connsiteX145" fmla="*/ 569 w 9944"/>
                    <a:gd name="connsiteY145" fmla="*/ 1055 h 9956"/>
                    <a:gd name="connsiteX146" fmla="*/ 540 w 9944"/>
                    <a:gd name="connsiteY146" fmla="*/ 1009 h 9956"/>
                    <a:gd name="connsiteX147" fmla="*/ 484 w 9944"/>
                    <a:gd name="connsiteY147" fmla="*/ 1009 h 9956"/>
                    <a:gd name="connsiteX148" fmla="*/ 370 w 9944"/>
                    <a:gd name="connsiteY148" fmla="*/ 902 h 9956"/>
                    <a:gd name="connsiteX149" fmla="*/ 227 w 9944"/>
                    <a:gd name="connsiteY149" fmla="*/ 855 h 9956"/>
                    <a:gd name="connsiteX150" fmla="*/ 199 w 9944"/>
                    <a:gd name="connsiteY150" fmla="*/ 791 h 9956"/>
                    <a:gd name="connsiteX151" fmla="*/ 142 w 9944"/>
                    <a:gd name="connsiteY151" fmla="*/ 704 h 9956"/>
                    <a:gd name="connsiteX152" fmla="*/ 85 w 9944"/>
                    <a:gd name="connsiteY152" fmla="*/ 640 h 9956"/>
                    <a:gd name="connsiteX153" fmla="*/ 85 w 9944"/>
                    <a:gd name="connsiteY153" fmla="*/ 531 h 9956"/>
                    <a:gd name="connsiteX154" fmla="*/ 199 w 9944"/>
                    <a:gd name="connsiteY154" fmla="*/ 441 h 9956"/>
                    <a:gd name="connsiteX155" fmla="*/ 0 w 9944"/>
                    <a:gd name="connsiteY155" fmla="*/ 0 h 9956"/>
                    <a:gd name="connsiteX156" fmla="*/ 6638 w 9944"/>
                    <a:gd name="connsiteY156" fmla="*/ 3381 h 9956"/>
                    <a:gd name="connsiteX157" fmla="*/ 7037 w 9944"/>
                    <a:gd name="connsiteY157" fmla="*/ 3956 h 9956"/>
                    <a:gd name="connsiteX158" fmla="*/ 7380 w 9944"/>
                    <a:gd name="connsiteY158" fmla="*/ 4376 h 9956"/>
                    <a:gd name="connsiteX159" fmla="*/ 7721 w 9944"/>
                    <a:gd name="connsiteY159" fmla="*/ 4793 h 9956"/>
                    <a:gd name="connsiteX160" fmla="*/ 8605 w 9944"/>
                    <a:gd name="connsiteY160" fmla="*/ 5850 h 9956"/>
                    <a:gd name="connsiteX161" fmla="*/ 8861 w 9944"/>
                    <a:gd name="connsiteY161" fmla="*/ 6174 h 9956"/>
                    <a:gd name="connsiteX162" fmla="*/ 9089 w 9944"/>
                    <a:gd name="connsiteY162" fmla="*/ 6466 h 9956"/>
                    <a:gd name="connsiteX163" fmla="*/ 9259 w 9944"/>
                    <a:gd name="connsiteY163" fmla="*/ 6637 h 9956"/>
                    <a:gd name="connsiteX164" fmla="*/ 9403 w 9944"/>
                    <a:gd name="connsiteY164" fmla="*/ 6789 h 9956"/>
                    <a:gd name="connsiteX165" fmla="*/ 9431 w 9944"/>
                    <a:gd name="connsiteY165" fmla="*/ 6899 h 9956"/>
                    <a:gd name="connsiteX166" fmla="*/ 9489 w 9944"/>
                    <a:gd name="connsiteY166" fmla="*/ 6989 h 9956"/>
                    <a:gd name="connsiteX167" fmla="*/ 9489 w 9944"/>
                    <a:gd name="connsiteY167" fmla="*/ 7121 h 9956"/>
                    <a:gd name="connsiteX168" fmla="*/ 9601 w 9944"/>
                    <a:gd name="connsiteY168" fmla="*/ 7365 h 9956"/>
                    <a:gd name="connsiteX169" fmla="*/ 9630 w 9944"/>
                    <a:gd name="connsiteY169" fmla="*/ 7471 h 9956"/>
                    <a:gd name="connsiteX170" fmla="*/ 9688 w 9944"/>
                    <a:gd name="connsiteY170" fmla="*/ 7537 h 9956"/>
                    <a:gd name="connsiteX171" fmla="*/ 9774 w 9944"/>
                    <a:gd name="connsiteY171" fmla="*/ 7669 h 9956"/>
                    <a:gd name="connsiteX172" fmla="*/ 9888 w 9944"/>
                    <a:gd name="connsiteY172" fmla="*/ 7737 h 9956"/>
                    <a:gd name="connsiteX173" fmla="*/ 9944 w 9944"/>
                    <a:gd name="connsiteY173" fmla="*/ 7846 h 9956"/>
                    <a:gd name="connsiteX174" fmla="*/ 9944 w 9944"/>
                    <a:gd name="connsiteY174" fmla="*/ 7931 h 9956"/>
                    <a:gd name="connsiteX175" fmla="*/ 9944 w 9944"/>
                    <a:gd name="connsiteY175" fmla="*/ 8001 h 9956"/>
                    <a:gd name="connsiteX176" fmla="*/ 9888 w 9944"/>
                    <a:gd name="connsiteY176" fmla="*/ 8045 h 9956"/>
                    <a:gd name="connsiteX177" fmla="*/ 9774 w 9944"/>
                    <a:gd name="connsiteY177" fmla="*/ 8064 h 9956"/>
                    <a:gd name="connsiteX178" fmla="*/ 9688 w 9944"/>
                    <a:gd name="connsiteY178" fmla="*/ 8111 h 9956"/>
                    <a:gd name="connsiteX179" fmla="*/ 9601 w 9944"/>
                    <a:gd name="connsiteY179" fmla="*/ 8152 h 9956"/>
                    <a:gd name="connsiteX180" fmla="*/ 9489 w 9944"/>
                    <a:gd name="connsiteY180" fmla="*/ 8218 h 9956"/>
                    <a:gd name="connsiteX181" fmla="*/ 9431 w 9944"/>
                    <a:gd name="connsiteY181" fmla="*/ 8308 h 9956"/>
                    <a:gd name="connsiteX182" fmla="*/ 9346 w 9944"/>
                    <a:gd name="connsiteY182" fmla="*/ 8308 h 9956"/>
                    <a:gd name="connsiteX183" fmla="*/ 9287 w 9944"/>
                    <a:gd name="connsiteY183" fmla="*/ 8374 h 9956"/>
                    <a:gd name="connsiteX184" fmla="*/ 9287 w 9944"/>
                    <a:gd name="connsiteY184" fmla="*/ 8462 h 9956"/>
                    <a:gd name="connsiteX185" fmla="*/ 9287 w 9944"/>
                    <a:gd name="connsiteY185" fmla="*/ 8572 h 9956"/>
                    <a:gd name="connsiteX186" fmla="*/ 9287 w 9944"/>
                    <a:gd name="connsiteY186" fmla="*/ 8636 h 9956"/>
                    <a:gd name="connsiteX187" fmla="*/ 9203 w 9944"/>
                    <a:gd name="connsiteY187" fmla="*/ 8724 h 9956"/>
                    <a:gd name="connsiteX188" fmla="*/ 9203 w 9944"/>
                    <a:gd name="connsiteY188" fmla="*/ 8793 h 9956"/>
                    <a:gd name="connsiteX189" fmla="*/ 9203 w 9944"/>
                    <a:gd name="connsiteY189" fmla="*/ 8840 h 9956"/>
                    <a:gd name="connsiteX190" fmla="*/ 9148 w 9944"/>
                    <a:gd name="connsiteY190" fmla="*/ 8880 h 9956"/>
                    <a:gd name="connsiteX191" fmla="*/ 9089 w 9944"/>
                    <a:gd name="connsiteY191" fmla="*/ 8899 h 9956"/>
                    <a:gd name="connsiteX192" fmla="*/ 9060 w 9944"/>
                    <a:gd name="connsiteY192" fmla="*/ 8942 h 9956"/>
                    <a:gd name="connsiteX193" fmla="*/ 9004 w 9944"/>
                    <a:gd name="connsiteY193" fmla="*/ 8990 h 9956"/>
                    <a:gd name="connsiteX194" fmla="*/ 8947 w 9944"/>
                    <a:gd name="connsiteY194" fmla="*/ 9012 h 9956"/>
                    <a:gd name="connsiteX195" fmla="*/ 8861 w 9944"/>
                    <a:gd name="connsiteY195" fmla="*/ 9056 h 9956"/>
                    <a:gd name="connsiteX196" fmla="*/ 8805 w 9944"/>
                    <a:gd name="connsiteY196" fmla="*/ 9101 h 9956"/>
                    <a:gd name="connsiteX197" fmla="*/ 8805 w 9944"/>
                    <a:gd name="connsiteY197" fmla="*/ 9146 h 9956"/>
                    <a:gd name="connsiteX198" fmla="*/ 8805 w 9944"/>
                    <a:gd name="connsiteY198" fmla="*/ 9167 h 9956"/>
                    <a:gd name="connsiteX199" fmla="*/ 8805 w 9944"/>
                    <a:gd name="connsiteY199" fmla="*/ 9210 h 9956"/>
                    <a:gd name="connsiteX200" fmla="*/ 8861 w 9944"/>
                    <a:gd name="connsiteY200" fmla="*/ 9252 h 9956"/>
                    <a:gd name="connsiteX201" fmla="*/ 8805 w 9944"/>
                    <a:gd name="connsiteY201" fmla="*/ 9320 h 9956"/>
                    <a:gd name="connsiteX202" fmla="*/ 8748 w 9944"/>
                    <a:gd name="connsiteY202" fmla="*/ 9404 h 9956"/>
                    <a:gd name="connsiteX203" fmla="*/ 8748 w 9944"/>
                    <a:gd name="connsiteY203" fmla="*/ 9431 h 9956"/>
                    <a:gd name="connsiteX204" fmla="*/ 8861 w 9944"/>
                    <a:gd name="connsiteY204" fmla="*/ 9472 h 9956"/>
                    <a:gd name="connsiteX205" fmla="*/ 8889 w 9944"/>
                    <a:gd name="connsiteY205" fmla="*/ 9560 h 9956"/>
                    <a:gd name="connsiteX206" fmla="*/ 8947 w 9944"/>
                    <a:gd name="connsiteY206" fmla="*/ 9585 h 9956"/>
                    <a:gd name="connsiteX207" fmla="*/ 9060 w 9944"/>
                    <a:gd name="connsiteY207" fmla="*/ 9622 h 9956"/>
                    <a:gd name="connsiteX208" fmla="*/ 9060 w 9944"/>
                    <a:gd name="connsiteY208" fmla="*/ 9674 h 9956"/>
                    <a:gd name="connsiteX209" fmla="*/ 9060 w 9944"/>
                    <a:gd name="connsiteY209" fmla="*/ 9693 h 9956"/>
                    <a:gd name="connsiteX210" fmla="*/ 9060 w 9944"/>
                    <a:gd name="connsiteY210" fmla="*/ 9738 h 9956"/>
                    <a:gd name="connsiteX211" fmla="*/ 9004 w 9944"/>
                    <a:gd name="connsiteY211" fmla="*/ 9825 h 9956"/>
                    <a:gd name="connsiteX212" fmla="*/ 8947 w 9944"/>
                    <a:gd name="connsiteY212" fmla="*/ 9846 h 9956"/>
                    <a:gd name="connsiteX213" fmla="*/ 8889 w 9944"/>
                    <a:gd name="connsiteY213" fmla="*/ 9891 h 9956"/>
                    <a:gd name="connsiteX214" fmla="*/ 8861 w 9944"/>
                    <a:gd name="connsiteY214" fmla="*/ 9938 h 9956"/>
                    <a:gd name="connsiteX215" fmla="*/ 8805 w 9944"/>
                    <a:gd name="connsiteY215" fmla="*/ 9938 h 9956"/>
                    <a:gd name="connsiteX216" fmla="*/ 8748 w 9944"/>
                    <a:gd name="connsiteY216" fmla="*/ 9891 h 9956"/>
                    <a:gd name="connsiteX217" fmla="*/ 8718 w 9944"/>
                    <a:gd name="connsiteY217" fmla="*/ 9891 h 9956"/>
                    <a:gd name="connsiteX218" fmla="*/ 8605 w 9944"/>
                    <a:gd name="connsiteY218" fmla="*/ 9891 h 9956"/>
                    <a:gd name="connsiteX219" fmla="*/ 8605 w 9944"/>
                    <a:gd name="connsiteY219" fmla="*/ 9938 h 9956"/>
                    <a:gd name="connsiteX220" fmla="*/ 8547 w 9944"/>
                    <a:gd name="connsiteY220" fmla="*/ 9938 h 9956"/>
                    <a:gd name="connsiteX221" fmla="*/ 8519 w 9944"/>
                    <a:gd name="connsiteY221" fmla="*/ 9956 h 9956"/>
                    <a:gd name="connsiteX222" fmla="*/ 8462 w 9944"/>
                    <a:gd name="connsiteY222" fmla="*/ 9956 h 9956"/>
                    <a:gd name="connsiteX0" fmla="*/ 8425 w 9915"/>
                    <a:gd name="connsiteY0" fmla="*/ 9557 h 9557"/>
                    <a:gd name="connsiteX1" fmla="*/ 8167 w 9915"/>
                    <a:gd name="connsiteY1" fmla="*/ 9557 h 9557"/>
                    <a:gd name="connsiteX2" fmla="*/ 8024 w 9915"/>
                    <a:gd name="connsiteY2" fmla="*/ 9557 h 9557"/>
                    <a:gd name="connsiteX3" fmla="*/ 7880 w 9915"/>
                    <a:gd name="connsiteY3" fmla="*/ 9492 h 9557"/>
                    <a:gd name="connsiteX4" fmla="*/ 7679 w 9915"/>
                    <a:gd name="connsiteY4" fmla="*/ 9492 h 9557"/>
                    <a:gd name="connsiteX5" fmla="*/ 7450 w 9915"/>
                    <a:gd name="connsiteY5" fmla="*/ 9492 h 9557"/>
                    <a:gd name="connsiteX6" fmla="*/ 7194 w 9915"/>
                    <a:gd name="connsiteY6" fmla="*/ 9425 h 9557"/>
                    <a:gd name="connsiteX7" fmla="*/ 6992 w 9915"/>
                    <a:gd name="connsiteY7" fmla="*/ 9384 h 9557"/>
                    <a:gd name="connsiteX8" fmla="*/ 6762 w 9915"/>
                    <a:gd name="connsiteY8" fmla="*/ 9384 h 9557"/>
                    <a:gd name="connsiteX9" fmla="*/ 6506 w 9915"/>
                    <a:gd name="connsiteY9" fmla="*/ 9384 h 9557"/>
                    <a:gd name="connsiteX10" fmla="*/ 6305 w 9915"/>
                    <a:gd name="connsiteY10" fmla="*/ 9338 h 9557"/>
                    <a:gd name="connsiteX11" fmla="*/ 6161 w 9915"/>
                    <a:gd name="connsiteY11" fmla="*/ 9293 h 9557"/>
                    <a:gd name="connsiteX12" fmla="*/ 5960 w 9915"/>
                    <a:gd name="connsiteY12" fmla="*/ 9293 h 9557"/>
                    <a:gd name="connsiteX13" fmla="*/ 5818 w 9915"/>
                    <a:gd name="connsiteY13" fmla="*/ 9274 h 9557"/>
                    <a:gd name="connsiteX14" fmla="*/ 5703 w 9915"/>
                    <a:gd name="connsiteY14" fmla="*/ 9222 h 9557"/>
                    <a:gd name="connsiteX15" fmla="*/ 5473 w 9915"/>
                    <a:gd name="connsiteY15" fmla="*/ 9222 h 9557"/>
                    <a:gd name="connsiteX16" fmla="*/ 5360 w 9915"/>
                    <a:gd name="connsiteY16" fmla="*/ 9274 h 9557"/>
                    <a:gd name="connsiteX17" fmla="*/ 5272 w 9915"/>
                    <a:gd name="connsiteY17" fmla="*/ 9184 h 9557"/>
                    <a:gd name="connsiteX18" fmla="*/ 5272 w 9915"/>
                    <a:gd name="connsiteY18" fmla="*/ 9114 h 9557"/>
                    <a:gd name="connsiteX19" fmla="*/ 5272 w 9915"/>
                    <a:gd name="connsiteY19" fmla="*/ 8957 h 9557"/>
                    <a:gd name="connsiteX20" fmla="*/ 5272 w 9915"/>
                    <a:gd name="connsiteY20" fmla="*/ 8957 h 9557"/>
                    <a:gd name="connsiteX21" fmla="*/ 5330 w 9915"/>
                    <a:gd name="connsiteY21" fmla="*/ 8870 h 9557"/>
                    <a:gd name="connsiteX22" fmla="*/ 5330 w 9915"/>
                    <a:gd name="connsiteY22" fmla="*/ 8870 h 9557"/>
                    <a:gd name="connsiteX23" fmla="*/ 5330 w 9915"/>
                    <a:gd name="connsiteY23" fmla="*/ 8743 h 9557"/>
                    <a:gd name="connsiteX24" fmla="*/ 5330 w 9915"/>
                    <a:gd name="connsiteY24" fmla="*/ 8587 h 9557"/>
                    <a:gd name="connsiteX25" fmla="*/ 5272 w 9915"/>
                    <a:gd name="connsiteY25" fmla="*/ 8436 h 9557"/>
                    <a:gd name="connsiteX26" fmla="*/ 5272 w 9915"/>
                    <a:gd name="connsiteY26" fmla="*/ 8341 h 9557"/>
                    <a:gd name="connsiteX27" fmla="*/ 5188 w 9915"/>
                    <a:gd name="connsiteY27" fmla="*/ 8231 h 9557"/>
                    <a:gd name="connsiteX28" fmla="*/ 5129 w 9915"/>
                    <a:gd name="connsiteY28" fmla="*/ 8121 h 9557"/>
                    <a:gd name="connsiteX29" fmla="*/ 4987 w 9915"/>
                    <a:gd name="connsiteY29" fmla="*/ 8014 h 9557"/>
                    <a:gd name="connsiteX30" fmla="*/ 4843 w 9915"/>
                    <a:gd name="connsiteY30" fmla="*/ 7857 h 9557"/>
                    <a:gd name="connsiteX31" fmla="*/ 4672 w 9915"/>
                    <a:gd name="connsiteY31" fmla="*/ 7745 h 9557"/>
                    <a:gd name="connsiteX32" fmla="*/ 4586 w 9915"/>
                    <a:gd name="connsiteY32" fmla="*/ 7549 h 9557"/>
                    <a:gd name="connsiteX33" fmla="*/ 4442 w 9915"/>
                    <a:gd name="connsiteY33" fmla="*/ 7396 h 9557"/>
                    <a:gd name="connsiteX34" fmla="*/ 4327 w 9915"/>
                    <a:gd name="connsiteY34" fmla="*/ 7328 h 9557"/>
                    <a:gd name="connsiteX35" fmla="*/ 4098 w 9915"/>
                    <a:gd name="connsiteY35" fmla="*/ 7280 h 9557"/>
                    <a:gd name="connsiteX36" fmla="*/ 4042 w 9915"/>
                    <a:gd name="connsiteY36" fmla="*/ 7217 h 9557"/>
                    <a:gd name="connsiteX37" fmla="*/ 4042 w 9915"/>
                    <a:gd name="connsiteY37" fmla="*/ 7105 h 9557"/>
                    <a:gd name="connsiteX38" fmla="*/ 4042 w 9915"/>
                    <a:gd name="connsiteY38" fmla="*/ 7020 h 9557"/>
                    <a:gd name="connsiteX39" fmla="*/ 4042 w 9915"/>
                    <a:gd name="connsiteY39" fmla="*/ 6955 h 9557"/>
                    <a:gd name="connsiteX40" fmla="*/ 4042 w 9915"/>
                    <a:gd name="connsiteY40" fmla="*/ 6955 h 9557"/>
                    <a:gd name="connsiteX41" fmla="*/ 3983 w 9915"/>
                    <a:gd name="connsiteY41" fmla="*/ 6866 h 9557"/>
                    <a:gd name="connsiteX42" fmla="*/ 3983 w 9915"/>
                    <a:gd name="connsiteY42" fmla="*/ 6841 h 9557"/>
                    <a:gd name="connsiteX43" fmla="*/ 3983 w 9915"/>
                    <a:gd name="connsiteY43" fmla="*/ 6841 h 9557"/>
                    <a:gd name="connsiteX44" fmla="*/ 3898 w 9915"/>
                    <a:gd name="connsiteY44" fmla="*/ 6797 h 9557"/>
                    <a:gd name="connsiteX45" fmla="*/ 3782 w 9915"/>
                    <a:gd name="connsiteY45" fmla="*/ 6751 h 9557"/>
                    <a:gd name="connsiteX46" fmla="*/ 3697 w 9915"/>
                    <a:gd name="connsiteY46" fmla="*/ 6797 h 9557"/>
                    <a:gd name="connsiteX47" fmla="*/ 3610 w 9915"/>
                    <a:gd name="connsiteY47" fmla="*/ 6841 h 9557"/>
                    <a:gd name="connsiteX48" fmla="*/ 3553 w 9915"/>
                    <a:gd name="connsiteY48" fmla="*/ 6751 h 9557"/>
                    <a:gd name="connsiteX49" fmla="*/ 3268 w 9915"/>
                    <a:gd name="connsiteY49" fmla="*/ 6577 h 9557"/>
                    <a:gd name="connsiteX50" fmla="*/ 3066 w 9915"/>
                    <a:gd name="connsiteY50" fmla="*/ 6445 h 9557"/>
                    <a:gd name="connsiteX51" fmla="*/ 3066 w 9915"/>
                    <a:gd name="connsiteY51" fmla="*/ 6376 h 9557"/>
                    <a:gd name="connsiteX52" fmla="*/ 2953 w 9915"/>
                    <a:gd name="connsiteY52" fmla="*/ 6309 h 9557"/>
                    <a:gd name="connsiteX53" fmla="*/ 2809 w 9915"/>
                    <a:gd name="connsiteY53" fmla="*/ 6181 h 9557"/>
                    <a:gd name="connsiteX54" fmla="*/ 2664 w 9915"/>
                    <a:gd name="connsiteY54" fmla="*/ 6052 h 9557"/>
                    <a:gd name="connsiteX55" fmla="*/ 2523 w 9915"/>
                    <a:gd name="connsiteY55" fmla="*/ 6001 h 9557"/>
                    <a:gd name="connsiteX56" fmla="*/ 2408 w 9915"/>
                    <a:gd name="connsiteY56" fmla="*/ 6001 h 9557"/>
                    <a:gd name="connsiteX57" fmla="*/ 2321 w 9915"/>
                    <a:gd name="connsiteY57" fmla="*/ 6001 h 9557"/>
                    <a:gd name="connsiteX58" fmla="*/ 2180 w 9915"/>
                    <a:gd name="connsiteY58" fmla="*/ 5912 h 9557"/>
                    <a:gd name="connsiteX59" fmla="*/ 1977 w 9915"/>
                    <a:gd name="connsiteY59" fmla="*/ 5758 h 9557"/>
                    <a:gd name="connsiteX60" fmla="*/ 1835 w 9915"/>
                    <a:gd name="connsiteY60" fmla="*/ 5695 h 9557"/>
                    <a:gd name="connsiteX61" fmla="*/ 1636 w 9915"/>
                    <a:gd name="connsiteY61" fmla="*/ 5646 h 9557"/>
                    <a:gd name="connsiteX62" fmla="*/ 1491 w 9915"/>
                    <a:gd name="connsiteY62" fmla="*/ 5586 h 9557"/>
                    <a:gd name="connsiteX63" fmla="*/ 1434 w 9915"/>
                    <a:gd name="connsiteY63" fmla="*/ 5498 h 9557"/>
                    <a:gd name="connsiteX64" fmla="*/ 1434 w 9915"/>
                    <a:gd name="connsiteY64" fmla="*/ 5382 h 9557"/>
                    <a:gd name="connsiteX65" fmla="*/ 1491 w 9915"/>
                    <a:gd name="connsiteY65" fmla="*/ 5360 h 9557"/>
                    <a:gd name="connsiteX66" fmla="*/ 1491 w 9915"/>
                    <a:gd name="connsiteY66" fmla="*/ 5229 h 9557"/>
                    <a:gd name="connsiteX67" fmla="*/ 1491 w 9915"/>
                    <a:gd name="connsiteY67" fmla="*/ 5122 h 9557"/>
                    <a:gd name="connsiteX68" fmla="*/ 1491 w 9915"/>
                    <a:gd name="connsiteY68" fmla="*/ 5053 h 9557"/>
                    <a:gd name="connsiteX69" fmla="*/ 1575 w 9915"/>
                    <a:gd name="connsiteY69" fmla="*/ 4944 h 9557"/>
                    <a:gd name="connsiteX70" fmla="*/ 1636 w 9915"/>
                    <a:gd name="connsiteY70" fmla="*/ 4854 h 9557"/>
                    <a:gd name="connsiteX71" fmla="*/ 1636 w 9915"/>
                    <a:gd name="connsiteY71" fmla="*/ 4792 h 9557"/>
                    <a:gd name="connsiteX72" fmla="*/ 1575 w 9915"/>
                    <a:gd name="connsiteY72" fmla="*/ 4702 h 9557"/>
                    <a:gd name="connsiteX73" fmla="*/ 1491 w 9915"/>
                    <a:gd name="connsiteY73" fmla="*/ 4586 h 9557"/>
                    <a:gd name="connsiteX74" fmla="*/ 1376 w 9915"/>
                    <a:gd name="connsiteY74" fmla="*/ 4547 h 9557"/>
                    <a:gd name="connsiteX75" fmla="*/ 1376 w 9915"/>
                    <a:gd name="connsiteY75" fmla="*/ 4479 h 9557"/>
                    <a:gd name="connsiteX76" fmla="*/ 1434 w 9915"/>
                    <a:gd name="connsiteY76" fmla="*/ 4371 h 9557"/>
                    <a:gd name="connsiteX77" fmla="*/ 1320 w 9915"/>
                    <a:gd name="connsiteY77" fmla="*/ 4212 h 9557"/>
                    <a:gd name="connsiteX78" fmla="*/ 1231 w 9915"/>
                    <a:gd name="connsiteY78" fmla="*/ 4104 h 9557"/>
                    <a:gd name="connsiteX79" fmla="*/ 1231 w 9915"/>
                    <a:gd name="connsiteY79" fmla="*/ 3994 h 9557"/>
                    <a:gd name="connsiteX80" fmla="*/ 1176 w 9915"/>
                    <a:gd name="connsiteY80" fmla="*/ 3881 h 9557"/>
                    <a:gd name="connsiteX81" fmla="*/ 1090 w 9915"/>
                    <a:gd name="connsiteY81" fmla="*/ 3796 h 9557"/>
                    <a:gd name="connsiteX82" fmla="*/ 1032 w 9915"/>
                    <a:gd name="connsiteY82" fmla="*/ 3641 h 9557"/>
                    <a:gd name="connsiteX83" fmla="*/ 888 w 9915"/>
                    <a:gd name="connsiteY83" fmla="*/ 3460 h 9557"/>
                    <a:gd name="connsiteX84" fmla="*/ 831 w 9915"/>
                    <a:gd name="connsiteY84" fmla="*/ 3377 h 9557"/>
                    <a:gd name="connsiteX85" fmla="*/ 747 w 9915"/>
                    <a:gd name="connsiteY85" fmla="*/ 3218 h 9557"/>
                    <a:gd name="connsiteX86" fmla="*/ 747 w 9915"/>
                    <a:gd name="connsiteY86" fmla="*/ 3155 h 9557"/>
                    <a:gd name="connsiteX87" fmla="*/ 688 w 9915"/>
                    <a:gd name="connsiteY87" fmla="*/ 3069 h 9557"/>
                    <a:gd name="connsiteX88" fmla="*/ 631 w 9915"/>
                    <a:gd name="connsiteY88" fmla="*/ 2953 h 9557"/>
                    <a:gd name="connsiteX89" fmla="*/ 603 w 9915"/>
                    <a:gd name="connsiteY89" fmla="*/ 2893 h 9557"/>
                    <a:gd name="connsiteX90" fmla="*/ 487 w 9915"/>
                    <a:gd name="connsiteY90" fmla="*/ 2784 h 9557"/>
                    <a:gd name="connsiteX91" fmla="*/ 487 w 9915"/>
                    <a:gd name="connsiteY91" fmla="*/ 2688 h 9557"/>
                    <a:gd name="connsiteX92" fmla="*/ 547 w 9915"/>
                    <a:gd name="connsiteY92" fmla="*/ 2585 h 9557"/>
                    <a:gd name="connsiteX93" fmla="*/ 603 w 9915"/>
                    <a:gd name="connsiteY93" fmla="*/ 2517 h 9557"/>
                    <a:gd name="connsiteX94" fmla="*/ 631 w 9915"/>
                    <a:gd name="connsiteY94" fmla="*/ 2517 h 9557"/>
                    <a:gd name="connsiteX95" fmla="*/ 688 w 9915"/>
                    <a:gd name="connsiteY95" fmla="*/ 2426 h 9557"/>
                    <a:gd name="connsiteX96" fmla="*/ 803 w 9915"/>
                    <a:gd name="connsiteY96" fmla="*/ 2426 h 9557"/>
                    <a:gd name="connsiteX97" fmla="*/ 803 w 9915"/>
                    <a:gd name="connsiteY97" fmla="*/ 2426 h 9557"/>
                    <a:gd name="connsiteX98" fmla="*/ 831 w 9915"/>
                    <a:gd name="connsiteY98" fmla="*/ 2314 h 9557"/>
                    <a:gd name="connsiteX99" fmla="*/ 831 w 9915"/>
                    <a:gd name="connsiteY99" fmla="*/ 2255 h 9557"/>
                    <a:gd name="connsiteX100" fmla="*/ 888 w 9915"/>
                    <a:gd name="connsiteY100" fmla="*/ 2207 h 9557"/>
                    <a:gd name="connsiteX101" fmla="*/ 831 w 9915"/>
                    <a:gd name="connsiteY101" fmla="*/ 2120 h 9557"/>
                    <a:gd name="connsiteX102" fmla="*/ 831 w 9915"/>
                    <a:gd name="connsiteY102" fmla="*/ 2094 h 9557"/>
                    <a:gd name="connsiteX103" fmla="*/ 803 w 9915"/>
                    <a:gd name="connsiteY103" fmla="*/ 2051 h 9557"/>
                    <a:gd name="connsiteX104" fmla="*/ 803 w 9915"/>
                    <a:gd name="connsiteY104" fmla="*/ 1988 h 9557"/>
                    <a:gd name="connsiteX105" fmla="*/ 631 w 9915"/>
                    <a:gd name="connsiteY105" fmla="*/ 1896 h 9557"/>
                    <a:gd name="connsiteX106" fmla="*/ 487 w 9915"/>
                    <a:gd name="connsiteY106" fmla="*/ 1848 h 9557"/>
                    <a:gd name="connsiteX107" fmla="*/ 458 w 9915"/>
                    <a:gd name="connsiteY107" fmla="*/ 1785 h 9557"/>
                    <a:gd name="connsiteX108" fmla="*/ 402 w 9915"/>
                    <a:gd name="connsiteY108" fmla="*/ 1721 h 9557"/>
                    <a:gd name="connsiteX109" fmla="*/ 344 w 9915"/>
                    <a:gd name="connsiteY109" fmla="*/ 1633 h 9557"/>
                    <a:gd name="connsiteX110" fmla="*/ 344 w 9915"/>
                    <a:gd name="connsiteY110" fmla="*/ 1366 h 9557"/>
                    <a:gd name="connsiteX111" fmla="*/ 344 w 9915"/>
                    <a:gd name="connsiteY111" fmla="*/ 1252 h 9557"/>
                    <a:gd name="connsiteX112" fmla="*/ 402 w 9915"/>
                    <a:gd name="connsiteY112" fmla="*/ 1146 h 9557"/>
                    <a:gd name="connsiteX113" fmla="*/ 402 w 9915"/>
                    <a:gd name="connsiteY113" fmla="*/ 1039 h 9557"/>
                    <a:gd name="connsiteX114" fmla="*/ 402 w 9915"/>
                    <a:gd name="connsiteY114" fmla="*/ 900 h 9557"/>
                    <a:gd name="connsiteX115" fmla="*/ 402 w 9915"/>
                    <a:gd name="connsiteY115" fmla="*/ 841 h 9557"/>
                    <a:gd name="connsiteX116" fmla="*/ 458 w 9915"/>
                    <a:gd name="connsiteY116" fmla="*/ 772 h 9557"/>
                    <a:gd name="connsiteX117" fmla="*/ 547 w 9915"/>
                    <a:gd name="connsiteY117" fmla="*/ 841 h 9557"/>
                    <a:gd name="connsiteX118" fmla="*/ 603 w 9915"/>
                    <a:gd name="connsiteY118" fmla="*/ 900 h 9557"/>
                    <a:gd name="connsiteX119" fmla="*/ 603 w 9915"/>
                    <a:gd name="connsiteY119" fmla="*/ 992 h 9557"/>
                    <a:gd name="connsiteX120" fmla="*/ 631 w 9915"/>
                    <a:gd name="connsiteY120" fmla="*/ 1039 h 9557"/>
                    <a:gd name="connsiteX121" fmla="*/ 747 w 9915"/>
                    <a:gd name="connsiteY121" fmla="*/ 1101 h 9557"/>
                    <a:gd name="connsiteX122" fmla="*/ 747 w 9915"/>
                    <a:gd name="connsiteY122" fmla="*/ 1169 h 9557"/>
                    <a:gd name="connsiteX123" fmla="*/ 803 w 9915"/>
                    <a:gd name="connsiteY123" fmla="*/ 1211 h 9557"/>
                    <a:gd name="connsiteX124" fmla="*/ 831 w 9915"/>
                    <a:gd name="connsiteY124" fmla="*/ 1146 h 9557"/>
                    <a:gd name="connsiteX125" fmla="*/ 803 w 9915"/>
                    <a:gd name="connsiteY125" fmla="*/ 1061 h 9557"/>
                    <a:gd name="connsiteX126" fmla="*/ 803 w 9915"/>
                    <a:gd name="connsiteY126" fmla="*/ 948 h 9557"/>
                    <a:gd name="connsiteX127" fmla="*/ 803 w 9915"/>
                    <a:gd name="connsiteY127" fmla="*/ 880 h 9557"/>
                    <a:gd name="connsiteX128" fmla="*/ 803 w 9915"/>
                    <a:gd name="connsiteY128" fmla="*/ 791 h 9557"/>
                    <a:gd name="connsiteX129" fmla="*/ 831 w 9915"/>
                    <a:gd name="connsiteY129" fmla="*/ 725 h 9557"/>
                    <a:gd name="connsiteX130" fmla="*/ 946 w 9915"/>
                    <a:gd name="connsiteY130" fmla="*/ 636 h 9557"/>
                    <a:gd name="connsiteX131" fmla="*/ 1090 w 9915"/>
                    <a:gd name="connsiteY131" fmla="*/ 570 h 9557"/>
                    <a:gd name="connsiteX132" fmla="*/ 1146 w 9915"/>
                    <a:gd name="connsiteY132" fmla="*/ 509 h 9557"/>
                    <a:gd name="connsiteX133" fmla="*/ 1090 w 9915"/>
                    <a:gd name="connsiteY133" fmla="*/ 374 h 9557"/>
                    <a:gd name="connsiteX134" fmla="*/ 946 w 9915"/>
                    <a:gd name="connsiteY134" fmla="*/ 306 h 9557"/>
                    <a:gd name="connsiteX135" fmla="*/ 803 w 9915"/>
                    <a:gd name="connsiteY135" fmla="*/ 306 h 9557"/>
                    <a:gd name="connsiteX136" fmla="*/ 747 w 9915"/>
                    <a:gd name="connsiteY136" fmla="*/ 264 h 9557"/>
                    <a:gd name="connsiteX137" fmla="*/ 688 w 9915"/>
                    <a:gd name="connsiteY137" fmla="*/ 264 h 9557"/>
                    <a:gd name="connsiteX138" fmla="*/ 603 w 9915"/>
                    <a:gd name="connsiteY138" fmla="*/ 351 h 9557"/>
                    <a:gd name="connsiteX139" fmla="*/ 603 w 9915"/>
                    <a:gd name="connsiteY139" fmla="*/ 416 h 9557"/>
                    <a:gd name="connsiteX140" fmla="*/ 547 w 9915"/>
                    <a:gd name="connsiteY140" fmla="*/ 463 h 9557"/>
                    <a:gd name="connsiteX141" fmla="*/ 547 w 9915"/>
                    <a:gd name="connsiteY141" fmla="*/ 528 h 9557"/>
                    <a:gd name="connsiteX142" fmla="*/ 547 w 9915"/>
                    <a:gd name="connsiteY142" fmla="*/ 528 h 9557"/>
                    <a:gd name="connsiteX143" fmla="*/ 547 w 9915"/>
                    <a:gd name="connsiteY143" fmla="*/ 570 h 9557"/>
                    <a:gd name="connsiteX144" fmla="*/ 487 w 9915"/>
                    <a:gd name="connsiteY144" fmla="*/ 617 h 9557"/>
                    <a:gd name="connsiteX145" fmla="*/ 487 w 9915"/>
                    <a:gd name="connsiteY145" fmla="*/ 617 h 9557"/>
                    <a:gd name="connsiteX146" fmla="*/ 458 w 9915"/>
                    <a:gd name="connsiteY146" fmla="*/ 570 h 9557"/>
                    <a:gd name="connsiteX147" fmla="*/ 402 w 9915"/>
                    <a:gd name="connsiteY147" fmla="*/ 570 h 9557"/>
                    <a:gd name="connsiteX148" fmla="*/ 287 w 9915"/>
                    <a:gd name="connsiteY148" fmla="*/ 463 h 9557"/>
                    <a:gd name="connsiteX149" fmla="*/ 143 w 9915"/>
                    <a:gd name="connsiteY149" fmla="*/ 416 h 9557"/>
                    <a:gd name="connsiteX150" fmla="*/ 115 w 9915"/>
                    <a:gd name="connsiteY150" fmla="*/ 351 h 9557"/>
                    <a:gd name="connsiteX151" fmla="*/ 58 w 9915"/>
                    <a:gd name="connsiteY151" fmla="*/ 264 h 9557"/>
                    <a:gd name="connsiteX152" fmla="*/ 0 w 9915"/>
                    <a:gd name="connsiteY152" fmla="*/ 200 h 9557"/>
                    <a:gd name="connsiteX153" fmla="*/ 0 w 9915"/>
                    <a:gd name="connsiteY153" fmla="*/ 90 h 9557"/>
                    <a:gd name="connsiteX154" fmla="*/ 115 w 9915"/>
                    <a:gd name="connsiteY154" fmla="*/ 0 h 9557"/>
                    <a:gd name="connsiteX155" fmla="*/ 6590 w 9915"/>
                    <a:gd name="connsiteY155" fmla="*/ 2953 h 9557"/>
                    <a:gd name="connsiteX156" fmla="*/ 6992 w 9915"/>
                    <a:gd name="connsiteY156" fmla="*/ 3530 h 9557"/>
                    <a:gd name="connsiteX157" fmla="*/ 7337 w 9915"/>
                    <a:gd name="connsiteY157" fmla="*/ 3952 h 9557"/>
                    <a:gd name="connsiteX158" fmla="*/ 7679 w 9915"/>
                    <a:gd name="connsiteY158" fmla="*/ 4371 h 9557"/>
                    <a:gd name="connsiteX159" fmla="*/ 8568 w 9915"/>
                    <a:gd name="connsiteY159" fmla="*/ 5433 h 9557"/>
                    <a:gd name="connsiteX160" fmla="*/ 8826 w 9915"/>
                    <a:gd name="connsiteY160" fmla="*/ 5758 h 9557"/>
                    <a:gd name="connsiteX161" fmla="*/ 9055 w 9915"/>
                    <a:gd name="connsiteY161" fmla="*/ 6052 h 9557"/>
                    <a:gd name="connsiteX162" fmla="*/ 9226 w 9915"/>
                    <a:gd name="connsiteY162" fmla="*/ 6223 h 9557"/>
                    <a:gd name="connsiteX163" fmla="*/ 9371 w 9915"/>
                    <a:gd name="connsiteY163" fmla="*/ 6376 h 9557"/>
                    <a:gd name="connsiteX164" fmla="*/ 9399 w 9915"/>
                    <a:gd name="connsiteY164" fmla="*/ 6486 h 9557"/>
                    <a:gd name="connsiteX165" fmla="*/ 9457 w 9915"/>
                    <a:gd name="connsiteY165" fmla="*/ 6577 h 9557"/>
                    <a:gd name="connsiteX166" fmla="*/ 9457 w 9915"/>
                    <a:gd name="connsiteY166" fmla="*/ 6709 h 9557"/>
                    <a:gd name="connsiteX167" fmla="*/ 9570 w 9915"/>
                    <a:gd name="connsiteY167" fmla="*/ 6955 h 9557"/>
                    <a:gd name="connsiteX168" fmla="*/ 9599 w 9915"/>
                    <a:gd name="connsiteY168" fmla="*/ 7061 h 9557"/>
                    <a:gd name="connsiteX169" fmla="*/ 9658 w 9915"/>
                    <a:gd name="connsiteY169" fmla="*/ 7127 h 9557"/>
                    <a:gd name="connsiteX170" fmla="*/ 9744 w 9915"/>
                    <a:gd name="connsiteY170" fmla="*/ 7260 h 9557"/>
                    <a:gd name="connsiteX171" fmla="*/ 9859 w 9915"/>
                    <a:gd name="connsiteY171" fmla="*/ 7328 h 9557"/>
                    <a:gd name="connsiteX172" fmla="*/ 9915 w 9915"/>
                    <a:gd name="connsiteY172" fmla="*/ 7438 h 9557"/>
                    <a:gd name="connsiteX173" fmla="*/ 9915 w 9915"/>
                    <a:gd name="connsiteY173" fmla="*/ 7523 h 9557"/>
                    <a:gd name="connsiteX174" fmla="*/ 9915 w 9915"/>
                    <a:gd name="connsiteY174" fmla="*/ 7593 h 9557"/>
                    <a:gd name="connsiteX175" fmla="*/ 9859 w 9915"/>
                    <a:gd name="connsiteY175" fmla="*/ 7638 h 9557"/>
                    <a:gd name="connsiteX176" fmla="*/ 9744 w 9915"/>
                    <a:gd name="connsiteY176" fmla="*/ 7657 h 9557"/>
                    <a:gd name="connsiteX177" fmla="*/ 9658 w 9915"/>
                    <a:gd name="connsiteY177" fmla="*/ 7704 h 9557"/>
                    <a:gd name="connsiteX178" fmla="*/ 9570 w 9915"/>
                    <a:gd name="connsiteY178" fmla="*/ 7745 h 9557"/>
                    <a:gd name="connsiteX179" fmla="*/ 9457 w 9915"/>
                    <a:gd name="connsiteY179" fmla="*/ 7811 h 9557"/>
                    <a:gd name="connsiteX180" fmla="*/ 9399 w 9915"/>
                    <a:gd name="connsiteY180" fmla="*/ 7902 h 9557"/>
                    <a:gd name="connsiteX181" fmla="*/ 9314 w 9915"/>
                    <a:gd name="connsiteY181" fmla="*/ 7902 h 9557"/>
                    <a:gd name="connsiteX182" fmla="*/ 9254 w 9915"/>
                    <a:gd name="connsiteY182" fmla="*/ 7968 h 9557"/>
                    <a:gd name="connsiteX183" fmla="*/ 9254 w 9915"/>
                    <a:gd name="connsiteY183" fmla="*/ 8056 h 9557"/>
                    <a:gd name="connsiteX184" fmla="*/ 9254 w 9915"/>
                    <a:gd name="connsiteY184" fmla="*/ 8167 h 9557"/>
                    <a:gd name="connsiteX185" fmla="*/ 9254 w 9915"/>
                    <a:gd name="connsiteY185" fmla="*/ 8231 h 9557"/>
                    <a:gd name="connsiteX186" fmla="*/ 9170 w 9915"/>
                    <a:gd name="connsiteY186" fmla="*/ 8320 h 9557"/>
                    <a:gd name="connsiteX187" fmla="*/ 9170 w 9915"/>
                    <a:gd name="connsiteY187" fmla="*/ 8389 h 9557"/>
                    <a:gd name="connsiteX188" fmla="*/ 9170 w 9915"/>
                    <a:gd name="connsiteY188" fmla="*/ 8436 h 9557"/>
                    <a:gd name="connsiteX189" fmla="*/ 9115 w 9915"/>
                    <a:gd name="connsiteY189" fmla="*/ 8476 h 9557"/>
                    <a:gd name="connsiteX190" fmla="*/ 9055 w 9915"/>
                    <a:gd name="connsiteY190" fmla="*/ 8495 h 9557"/>
                    <a:gd name="connsiteX191" fmla="*/ 9026 w 9915"/>
                    <a:gd name="connsiteY191" fmla="*/ 8539 h 9557"/>
                    <a:gd name="connsiteX192" fmla="*/ 8970 w 9915"/>
                    <a:gd name="connsiteY192" fmla="*/ 8587 h 9557"/>
                    <a:gd name="connsiteX193" fmla="*/ 8912 w 9915"/>
                    <a:gd name="connsiteY193" fmla="*/ 8609 h 9557"/>
                    <a:gd name="connsiteX194" fmla="*/ 8826 w 9915"/>
                    <a:gd name="connsiteY194" fmla="*/ 8653 h 9557"/>
                    <a:gd name="connsiteX195" fmla="*/ 8770 w 9915"/>
                    <a:gd name="connsiteY195" fmla="*/ 8698 h 9557"/>
                    <a:gd name="connsiteX196" fmla="*/ 8770 w 9915"/>
                    <a:gd name="connsiteY196" fmla="*/ 8743 h 9557"/>
                    <a:gd name="connsiteX197" fmla="*/ 8770 w 9915"/>
                    <a:gd name="connsiteY197" fmla="*/ 8765 h 9557"/>
                    <a:gd name="connsiteX198" fmla="*/ 8770 w 9915"/>
                    <a:gd name="connsiteY198" fmla="*/ 8808 h 9557"/>
                    <a:gd name="connsiteX199" fmla="*/ 8826 w 9915"/>
                    <a:gd name="connsiteY199" fmla="*/ 8850 h 9557"/>
                    <a:gd name="connsiteX200" fmla="*/ 8770 w 9915"/>
                    <a:gd name="connsiteY200" fmla="*/ 8918 h 9557"/>
                    <a:gd name="connsiteX201" fmla="*/ 8712 w 9915"/>
                    <a:gd name="connsiteY201" fmla="*/ 9003 h 9557"/>
                    <a:gd name="connsiteX202" fmla="*/ 8712 w 9915"/>
                    <a:gd name="connsiteY202" fmla="*/ 9030 h 9557"/>
                    <a:gd name="connsiteX203" fmla="*/ 8826 w 9915"/>
                    <a:gd name="connsiteY203" fmla="*/ 9071 h 9557"/>
                    <a:gd name="connsiteX204" fmla="*/ 8854 w 9915"/>
                    <a:gd name="connsiteY204" fmla="*/ 9159 h 9557"/>
                    <a:gd name="connsiteX205" fmla="*/ 8912 w 9915"/>
                    <a:gd name="connsiteY205" fmla="*/ 9184 h 9557"/>
                    <a:gd name="connsiteX206" fmla="*/ 9026 w 9915"/>
                    <a:gd name="connsiteY206" fmla="*/ 9222 h 9557"/>
                    <a:gd name="connsiteX207" fmla="*/ 9026 w 9915"/>
                    <a:gd name="connsiteY207" fmla="*/ 9274 h 9557"/>
                    <a:gd name="connsiteX208" fmla="*/ 9026 w 9915"/>
                    <a:gd name="connsiteY208" fmla="*/ 9293 h 9557"/>
                    <a:gd name="connsiteX209" fmla="*/ 9026 w 9915"/>
                    <a:gd name="connsiteY209" fmla="*/ 9338 h 9557"/>
                    <a:gd name="connsiteX210" fmla="*/ 8970 w 9915"/>
                    <a:gd name="connsiteY210" fmla="*/ 9425 h 9557"/>
                    <a:gd name="connsiteX211" fmla="*/ 8912 w 9915"/>
                    <a:gd name="connsiteY211" fmla="*/ 9447 h 9557"/>
                    <a:gd name="connsiteX212" fmla="*/ 8854 w 9915"/>
                    <a:gd name="connsiteY212" fmla="*/ 9492 h 9557"/>
                    <a:gd name="connsiteX213" fmla="*/ 8826 w 9915"/>
                    <a:gd name="connsiteY213" fmla="*/ 9539 h 9557"/>
                    <a:gd name="connsiteX214" fmla="*/ 8770 w 9915"/>
                    <a:gd name="connsiteY214" fmla="*/ 9539 h 9557"/>
                    <a:gd name="connsiteX215" fmla="*/ 8712 w 9915"/>
                    <a:gd name="connsiteY215" fmla="*/ 9492 h 9557"/>
                    <a:gd name="connsiteX216" fmla="*/ 8682 w 9915"/>
                    <a:gd name="connsiteY216" fmla="*/ 9492 h 9557"/>
                    <a:gd name="connsiteX217" fmla="*/ 8568 w 9915"/>
                    <a:gd name="connsiteY217" fmla="*/ 9492 h 9557"/>
                    <a:gd name="connsiteX218" fmla="*/ 8568 w 9915"/>
                    <a:gd name="connsiteY218" fmla="*/ 9539 h 9557"/>
                    <a:gd name="connsiteX219" fmla="*/ 8510 w 9915"/>
                    <a:gd name="connsiteY219" fmla="*/ 9539 h 9557"/>
                    <a:gd name="connsiteX220" fmla="*/ 8482 w 9915"/>
                    <a:gd name="connsiteY220" fmla="*/ 9557 h 9557"/>
                    <a:gd name="connsiteX221" fmla="*/ 8425 w 9915"/>
                    <a:gd name="connsiteY221" fmla="*/ 9557 h 9557"/>
                    <a:gd name="connsiteX0" fmla="*/ 8497 w 10000"/>
                    <a:gd name="connsiteY0" fmla="*/ 9906 h 9906"/>
                    <a:gd name="connsiteX1" fmla="*/ 8237 w 10000"/>
                    <a:gd name="connsiteY1" fmla="*/ 9906 h 9906"/>
                    <a:gd name="connsiteX2" fmla="*/ 8093 w 10000"/>
                    <a:gd name="connsiteY2" fmla="*/ 9906 h 9906"/>
                    <a:gd name="connsiteX3" fmla="*/ 7948 w 10000"/>
                    <a:gd name="connsiteY3" fmla="*/ 9838 h 9906"/>
                    <a:gd name="connsiteX4" fmla="*/ 7745 w 10000"/>
                    <a:gd name="connsiteY4" fmla="*/ 9838 h 9906"/>
                    <a:gd name="connsiteX5" fmla="*/ 7514 w 10000"/>
                    <a:gd name="connsiteY5" fmla="*/ 9838 h 9906"/>
                    <a:gd name="connsiteX6" fmla="*/ 7256 w 10000"/>
                    <a:gd name="connsiteY6" fmla="*/ 9768 h 9906"/>
                    <a:gd name="connsiteX7" fmla="*/ 7052 w 10000"/>
                    <a:gd name="connsiteY7" fmla="*/ 9725 h 9906"/>
                    <a:gd name="connsiteX8" fmla="*/ 6820 w 10000"/>
                    <a:gd name="connsiteY8" fmla="*/ 9725 h 9906"/>
                    <a:gd name="connsiteX9" fmla="*/ 6562 w 10000"/>
                    <a:gd name="connsiteY9" fmla="*/ 9725 h 9906"/>
                    <a:gd name="connsiteX10" fmla="*/ 6359 w 10000"/>
                    <a:gd name="connsiteY10" fmla="*/ 9677 h 9906"/>
                    <a:gd name="connsiteX11" fmla="*/ 6214 w 10000"/>
                    <a:gd name="connsiteY11" fmla="*/ 9630 h 9906"/>
                    <a:gd name="connsiteX12" fmla="*/ 6011 w 10000"/>
                    <a:gd name="connsiteY12" fmla="*/ 9630 h 9906"/>
                    <a:gd name="connsiteX13" fmla="*/ 5868 w 10000"/>
                    <a:gd name="connsiteY13" fmla="*/ 9610 h 9906"/>
                    <a:gd name="connsiteX14" fmla="*/ 5752 w 10000"/>
                    <a:gd name="connsiteY14" fmla="*/ 9555 h 9906"/>
                    <a:gd name="connsiteX15" fmla="*/ 5520 w 10000"/>
                    <a:gd name="connsiteY15" fmla="*/ 9555 h 9906"/>
                    <a:gd name="connsiteX16" fmla="*/ 5406 w 10000"/>
                    <a:gd name="connsiteY16" fmla="*/ 9610 h 9906"/>
                    <a:gd name="connsiteX17" fmla="*/ 5317 w 10000"/>
                    <a:gd name="connsiteY17" fmla="*/ 9516 h 9906"/>
                    <a:gd name="connsiteX18" fmla="*/ 5317 w 10000"/>
                    <a:gd name="connsiteY18" fmla="*/ 9442 h 9906"/>
                    <a:gd name="connsiteX19" fmla="*/ 5317 w 10000"/>
                    <a:gd name="connsiteY19" fmla="*/ 9278 h 9906"/>
                    <a:gd name="connsiteX20" fmla="*/ 5317 w 10000"/>
                    <a:gd name="connsiteY20" fmla="*/ 9278 h 9906"/>
                    <a:gd name="connsiteX21" fmla="*/ 5376 w 10000"/>
                    <a:gd name="connsiteY21" fmla="*/ 9187 h 9906"/>
                    <a:gd name="connsiteX22" fmla="*/ 5376 w 10000"/>
                    <a:gd name="connsiteY22" fmla="*/ 9187 h 9906"/>
                    <a:gd name="connsiteX23" fmla="*/ 5376 w 10000"/>
                    <a:gd name="connsiteY23" fmla="*/ 9054 h 9906"/>
                    <a:gd name="connsiteX24" fmla="*/ 5376 w 10000"/>
                    <a:gd name="connsiteY24" fmla="*/ 8891 h 9906"/>
                    <a:gd name="connsiteX25" fmla="*/ 5317 w 10000"/>
                    <a:gd name="connsiteY25" fmla="*/ 8733 h 9906"/>
                    <a:gd name="connsiteX26" fmla="*/ 5317 w 10000"/>
                    <a:gd name="connsiteY26" fmla="*/ 8634 h 9906"/>
                    <a:gd name="connsiteX27" fmla="*/ 5232 w 10000"/>
                    <a:gd name="connsiteY27" fmla="*/ 8519 h 9906"/>
                    <a:gd name="connsiteX28" fmla="*/ 5173 w 10000"/>
                    <a:gd name="connsiteY28" fmla="*/ 8403 h 9906"/>
                    <a:gd name="connsiteX29" fmla="*/ 5030 w 10000"/>
                    <a:gd name="connsiteY29" fmla="*/ 8291 h 9906"/>
                    <a:gd name="connsiteX30" fmla="*/ 4885 w 10000"/>
                    <a:gd name="connsiteY30" fmla="*/ 8127 h 9906"/>
                    <a:gd name="connsiteX31" fmla="*/ 4712 w 10000"/>
                    <a:gd name="connsiteY31" fmla="*/ 8010 h 9906"/>
                    <a:gd name="connsiteX32" fmla="*/ 4625 w 10000"/>
                    <a:gd name="connsiteY32" fmla="*/ 7805 h 9906"/>
                    <a:gd name="connsiteX33" fmla="*/ 4480 w 10000"/>
                    <a:gd name="connsiteY33" fmla="*/ 7645 h 9906"/>
                    <a:gd name="connsiteX34" fmla="*/ 4364 w 10000"/>
                    <a:gd name="connsiteY34" fmla="*/ 7574 h 9906"/>
                    <a:gd name="connsiteX35" fmla="*/ 4133 w 10000"/>
                    <a:gd name="connsiteY35" fmla="*/ 7523 h 9906"/>
                    <a:gd name="connsiteX36" fmla="*/ 4077 w 10000"/>
                    <a:gd name="connsiteY36" fmla="*/ 7458 h 9906"/>
                    <a:gd name="connsiteX37" fmla="*/ 4077 w 10000"/>
                    <a:gd name="connsiteY37" fmla="*/ 7340 h 9906"/>
                    <a:gd name="connsiteX38" fmla="*/ 4077 w 10000"/>
                    <a:gd name="connsiteY38" fmla="*/ 7251 h 9906"/>
                    <a:gd name="connsiteX39" fmla="*/ 4077 w 10000"/>
                    <a:gd name="connsiteY39" fmla="*/ 7183 h 9906"/>
                    <a:gd name="connsiteX40" fmla="*/ 4077 w 10000"/>
                    <a:gd name="connsiteY40" fmla="*/ 7183 h 9906"/>
                    <a:gd name="connsiteX41" fmla="*/ 4017 w 10000"/>
                    <a:gd name="connsiteY41" fmla="*/ 7090 h 9906"/>
                    <a:gd name="connsiteX42" fmla="*/ 4017 w 10000"/>
                    <a:gd name="connsiteY42" fmla="*/ 7064 h 9906"/>
                    <a:gd name="connsiteX43" fmla="*/ 4017 w 10000"/>
                    <a:gd name="connsiteY43" fmla="*/ 7064 h 9906"/>
                    <a:gd name="connsiteX44" fmla="*/ 3931 w 10000"/>
                    <a:gd name="connsiteY44" fmla="*/ 7018 h 9906"/>
                    <a:gd name="connsiteX45" fmla="*/ 3814 w 10000"/>
                    <a:gd name="connsiteY45" fmla="*/ 6970 h 9906"/>
                    <a:gd name="connsiteX46" fmla="*/ 3729 w 10000"/>
                    <a:gd name="connsiteY46" fmla="*/ 7018 h 9906"/>
                    <a:gd name="connsiteX47" fmla="*/ 3641 w 10000"/>
                    <a:gd name="connsiteY47" fmla="*/ 7064 h 9906"/>
                    <a:gd name="connsiteX48" fmla="*/ 3583 w 10000"/>
                    <a:gd name="connsiteY48" fmla="*/ 6970 h 9906"/>
                    <a:gd name="connsiteX49" fmla="*/ 3296 w 10000"/>
                    <a:gd name="connsiteY49" fmla="*/ 6788 h 9906"/>
                    <a:gd name="connsiteX50" fmla="*/ 3092 w 10000"/>
                    <a:gd name="connsiteY50" fmla="*/ 6650 h 9906"/>
                    <a:gd name="connsiteX51" fmla="*/ 3092 w 10000"/>
                    <a:gd name="connsiteY51" fmla="*/ 6578 h 9906"/>
                    <a:gd name="connsiteX52" fmla="*/ 2978 w 10000"/>
                    <a:gd name="connsiteY52" fmla="*/ 6507 h 9906"/>
                    <a:gd name="connsiteX53" fmla="*/ 2833 w 10000"/>
                    <a:gd name="connsiteY53" fmla="*/ 6374 h 9906"/>
                    <a:gd name="connsiteX54" fmla="*/ 2687 w 10000"/>
                    <a:gd name="connsiteY54" fmla="*/ 6239 h 9906"/>
                    <a:gd name="connsiteX55" fmla="*/ 2545 w 10000"/>
                    <a:gd name="connsiteY55" fmla="*/ 6185 h 9906"/>
                    <a:gd name="connsiteX56" fmla="*/ 2429 w 10000"/>
                    <a:gd name="connsiteY56" fmla="*/ 6185 h 9906"/>
                    <a:gd name="connsiteX57" fmla="*/ 2341 w 10000"/>
                    <a:gd name="connsiteY57" fmla="*/ 6185 h 9906"/>
                    <a:gd name="connsiteX58" fmla="*/ 2199 w 10000"/>
                    <a:gd name="connsiteY58" fmla="*/ 6092 h 9906"/>
                    <a:gd name="connsiteX59" fmla="*/ 1994 w 10000"/>
                    <a:gd name="connsiteY59" fmla="*/ 5931 h 9906"/>
                    <a:gd name="connsiteX60" fmla="*/ 1851 w 10000"/>
                    <a:gd name="connsiteY60" fmla="*/ 5865 h 9906"/>
                    <a:gd name="connsiteX61" fmla="*/ 1650 w 10000"/>
                    <a:gd name="connsiteY61" fmla="*/ 5814 h 9906"/>
                    <a:gd name="connsiteX62" fmla="*/ 1504 w 10000"/>
                    <a:gd name="connsiteY62" fmla="*/ 5751 h 9906"/>
                    <a:gd name="connsiteX63" fmla="*/ 1446 w 10000"/>
                    <a:gd name="connsiteY63" fmla="*/ 5659 h 9906"/>
                    <a:gd name="connsiteX64" fmla="*/ 1446 w 10000"/>
                    <a:gd name="connsiteY64" fmla="*/ 5537 h 9906"/>
                    <a:gd name="connsiteX65" fmla="*/ 1504 w 10000"/>
                    <a:gd name="connsiteY65" fmla="*/ 5514 h 9906"/>
                    <a:gd name="connsiteX66" fmla="*/ 1504 w 10000"/>
                    <a:gd name="connsiteY66" fmla="*/ 5377 h 9906"/>
                    <a:gd name="connsiteX67" fmla="*/ 1504 w 10000"/>
                    <a:gd name="connsiteY67" fmla="*/ 5265 h 9906"/>
                    <a:gd name="connsiteX68" fmla="*/ 1504 w 10000"/>
                    <a:gd name="connsiteY68" fmla="*/ 5193 h 9906"/>
                    <a:gd name="connsiteX69" fmla="*/ 1589 w 10000"/>
                    <a:gd name="connsiteY69" fmla="*/ 5079 h 9906"/>
                    <a:gd name="connsiteX70" fmla="*/ 1650 w 10000"/>
                    <a:gd name="connsiteY70" fmla="*/ 4985 h 9906"/>
                    <a:gd name="connsiteX71" fmla="*/ 1650 w 10000"/>
                    <a:gd name="connsiteY71" fmla="*/ 4920 h 9906"/>
                    <a:gd name="connsiteX72" fmla="*/ 1589 w 10000"/>
                    <a:gd name="connsiteY72" fmla="*/ 4826 h 9906"/>
                    <a:gd name="connsiteX73" fmla="*/ 1504 w 10000"/>
                    <a:gd name="connsiteY73" fmla="*/ 4705 h 9906"/>
                    <a:gd name="connsiteX74" fmla="*/ 1388 w 10000"/>
                    <a:gd name="connsiteY74" fmla="*/ 4664 h 9906"/>
                    <a:gd name="connsiteX75" fmla="*/ 1388 w 10000"/>
                    <a:gd name="connsiteY75" fmla="*/ 4593 h 9906"/>
                    <a:gd name="connsiteX76" fmla="*/ 1446 w 10000"/>
                    <a:gd name="connsiteY76" fmla="*/ 4480 h 9906"/>
                    <a:gd name="connsiteX77" fmla="*/ 1331 w 10000"/>
                    <a:gd name="connsiteY77" fmla="*/ 4313 h 9906"/>
                    <a:gd name="connsiteX78" fmla="*/ 1242 w 10000"/>
                    <a:gd name="connsiteY78" fmla="*/ 4200 h 9906"/>
                    <a:gd name="connsiteX79" fmla="*/ 1242 w 10000"/>
                    <a:gd name="connsiteY79" fmla="*/ 4085 h 9906"/>
                    <a:gd name="connsiteX80" fmla="*/ 1186 w 10000"/>
                    <a:gd name="connsiteY80" fmla="*/ 3967 h 9906"/>
                    <a:gd name="connsiteX81" fmla="*/ 1099 w 10000"/>
                    <a:gd name="connsiteY81" fmla="*/ 3878 h 9906"/>
                    <a:gd name="connsiteX82" fmla="*/ 1041 w 10000"/>
                    <a:gd name="connsiteY82" fmla="*/ 3716 h 9906"/>
                    <a:gd name="connsiteX83" fmla="*/ 896 w 10000"/>
                    <a:gd name="connsiteY83" fmla="*/ 3526 h 9906"/>
                    <a:gd name="connsiteX84" fmla="*/ 838 w 10000"/>
                    <a:gd name="connsiteY84" fmla="*/ 3440 h 9906"/>
                    <a:gd name="connsiteX85" fmla="*/ 753 w 10000"/>
                    <a:gd name="connsiteY85" fmla="*/ 3273 h 9906"/>
                    <a:gd name="connsiteX86" fmla="*/ 753 w 10000"/>
                    <a:gd name="connsiteY86" fmla="*/ 3207 h 9906"/>
                    <a:gd name="connsiteX87" fmla="*/ 694 w 10000"/>
                    <a:gd name="connsiteY87" fmla="*/ 3117 h 9906"/>
                    <a:gd name="connsiteX88" fmla="*/ 636 w 10000"/>
                    <a:gd name="connsiteY88" fmla="*/ 2996 h 9906"/>
                    <a:gd name="connsiteX89" fmla="*/ 608 w 10000"/>
                    <a:gd name="connsiteY89" fmla="*/ 2933 h 9906"/>
                    <a:gd name="connsiteX90" fmla="*/ 491 w 10000"/>
                    <a:gd name="connsiteY90" fmla="*/ 2819 h 9906"/>
                    <a:gd name="connsiteX91" fmla="*/ 491 w 10000"/>
                    <a:gd name="connsiteY91" fmla="*/ 2719 h 9906"/>
                    <a:gd name="connsiteX92" fmla="*/ 552 w 10000"/>
                    <a:gd name="connsiteY92" fmla="*/ 2611 h 9906"/>
                    <a:gd name="connsiteX93" fmla="*/ 608 w 10000"/>
                    <a:gd name="connsiteY93" fmla="*/ 2540 h 9906"/>
                    <a:gd name="connsiteX94" fmla="*/ 636 w 10000"/>
                    <a:gd name="connsiteY94" fmla="*/ 2540 h 9906"/>
                    <a:gd name="connsiteX95" fmla="*/ 694 w 10000"/>
                    <a:gd name="connsiteY95" fmla="*/ 2444 h 9906"/>
                    <a:gd name="connsiteX96" fmla="*/ 810 w 10000"/>
                    <a:gd name="connsiteY96" fmla="*/ 2444 h 9906"/>
                    <a:gd name="connsiteX97" fmla="*/ 810 w 10000"/>
                    <a:gd name="connsiteY97" fmla="*/ 2444 h 9906"/>
                    <a:gd name="connsiteX98" fmla="*/ 838 w 10000"/>
                    <a:gd name="connsiteY98" fmla="*/ 2327 h 9906"/>
                    <a:gd name="connsiteX99" fmla="*/ 838 w 10000"/>
                    <a:gd name="connsiteY99" fmla="*/ 2266 h 9906"/>
                    <a:gd name="connsiteX100" fmla="*/ 896 w 10000"/>
                    <a:gd name="connsiteY100" fmla="*/ 2215 h 9906"/>
                    <a:gd name="connsiteX101" fmla="*/ 838 w 10000"/>
                    <a:gd name="connsiteY101" fmla="*/ 2124 h 9906"/>
                    <a:gd name="connsiteX102" fmla="*/ 838 w 10000"/>
                    <a:gd name="connsiteY102" fmla="*/ 2097 h 9906"/>
                    <a:gd name="connsiteX103" fmla="*/ 810 w 10000"/>
                    <a:gd name="connsiteY103" fmla="*/ 2052 h 9906"/>
                    <a:gd name="connsiteX104" fmla="*/ 810 w 10000"/>
                    <a:gd name="connsiteY104" fmla="*/ 1986 h 9906"/>
                    <a:gd name="connsiteX105" fmla="*/ 636 w 10000"/>
                    <a:gd name="connsiteY105" fmla="*/ 1890 h 9906"/>
                    <a:gd name="connsiteX106" fmla="*/ 491 w 10000"/>
                    <a:gd name="connsiteY106" fmla="*/ 1840 h 9906"/>
                    <a:gd name="connsiteX107" fmla="*/ 462 w 10000"/>
                    <a:gd name="connsiteY107" fmla="*/ 1774 h 9906"/>
                    <a:gd name="connsiteX108" fmla="*/ 405 w 10000"/>
                    <a:gd name="connsiteY108" fmla="*/ 1707 h 9906"/>
                    <a:gd name="connsiteX109" fmla="*/ 347 w 10000"/>
                    <a:gd name="connsiteY109" fmla="*/ 1615 h 9906"/>
                    <a:gd name="connsiteX110" fmla="*/ 347 w 10000"/>
                    <a:gd name="connsiteY110" fmla="*/ 1335 h 9906"/>
                    <a:gd name="connsiteX111" fmla="*/ 347 w 10000"/>
                    <a:gd name="connsiteY111" fmla="*/ 1216 h 9906"/>
                    <a:gd name="connsiteX112" fmla="*/ 405 w 10000"/>
                    <a:gd name="connsiteY112" fmla="*/ 1105 h 9906"/>
                    <a:gd name="connsiteX113" fmla="*/ 405 w 10000"/>
                    <a:gd name="connsiteY113" fmla="*/ 993 h 9906"/>
                    <a:gd name="connsiteX114" fmla="*/ 405 w 10000"/>
                    <a:gd name="connsiteY114" fmla="*/ 848 h 9906"/>
                    <a:gd name="connsiteX115" fmla="*/ 405 w 10000"/>
                    <a:gd name="connsiteY115" fmla="*/ 786 h 9906"/>
                    <a:gd name="connsiteX116" fmla="*/ 462 w 10000"/>
                    <a:gd name="connsiteY116" fmla="*/ 714 h 9906"/>
                    <a:gd name="connsiteX117" fmla="*/ 552 w 10000"/>
                    <a:gd name="connsiteY117" fmla="*/ 786 h 9906"/>
                    <a:gd name="connsiteX118" fmla="*/ 608 w 10000"/>
                    <a:gd name="connsiteY118" fmla="*/ 848 h 9906"/>
                    <a:gd name="connsiteX119" fmla="*/ 608 w 10000"/>
                    <a:gd name="connsiteY119" fmla="*/ 944 h 9906"/>
                    <a:gd name="connsiteX120" fmla="*/ 636 w 10000"/>
                    <a:gd name="connsiteY120" fmla="*/ 993 h 9906"/>
                    <a:gd name="connsiteX121" fmla="*/ 753 w 10000"/>
                    <a:gd name="connsiteY121" fmla="*/ 1058 h 9906"/>
                    <a:gd name="connsiteX122" fmla="*/ 753 w 10000"/>
                    <a:gd name="connsiteY122" fmla="*/ 1129 h 9906"/>
                    <a:gd name="connsiteX123" fmla="*/ 810 w 10000"/>
                    <a:gd name="connsiteY123" fmla="*/ 1173 h 9906"/>
                    <a:gd name="connsiteX124" fmla="*/ 838 w 10000"/>
                    <a:gd name="connsiteY124" fmla="*/ 1105 h 9906"/>
                    <a:gd name="connsiteX125" fmla="*/ 810 w 10000"/>
                    <a:gd name="connsiteY125" fmla="*/ 1016 h 9906"/>
                    <a:gd name="connsiteX126" fmla="*/ 810 w 10000"/>
                    <a:gd name="connsiteY126" fmla="*/ 898 h 9906"/>
                    <a:gd name="connsiteX127" fmla="*/ 810 w 10000"/>
                    <a:gd name="connsiteY127" fmla="*/ 827 h 9906"/>
                    <a:gd name="connsiteX128" fmla="*/ 810 w 10000"/>
                    <a:gd name="connsiteY128" fmla="*/ 734 h 9906"/>
                    <a:gd name="connsiteX129" fmla="*/ 838 w 10000"/>
                    <a:gd name="connsiteY129" fmla="*/ 665 h 9906"/>
                    <a:gd name="connsiteX130" fmla="*/ 954 w 10000"/>
                    <a:gd name="connsiteY130" fmla="*/ 571 h 9906"/>
                    <a:gd name="connsiteX131" fmla="*/ 1099 w 10000"/>
                    <a:gd name="connsiteY131" fmla="*/ 502 h 9906"/>
                    <a:gd name="connsiteX132" fmla="*/ 1156 w 10000"/>
                    <a:gd name="connsiteY132" fmla="*/ 439 h 9906"/>
                    <a:gd name="connsiteX133" fmla="*/ 1099 w 10000"/>
                    <a:gd name="connsiteY133" fmla="*/ 297 h 9906"/>
                    <a:gd name="connsiteX134" fmla="*/ 954 w 10000"/>
                    <a:gd name="connsiteY134" fmla="*/ 226 h 9906"/>
                    <a:gd name="connsiteX135" fmla="*/ 810 w 10000"/>
                    <a:gd name="connsiteY135" fmla="*/ 226 h 9906"/>
                    <a:gd name="connsiteX136" fmla="*/ 753 w 10000"/>
                    <a:gd name="connsiteY136" fmla="*/ 182 h 9906"/>
                    <a:gd name="connsiteX137" fmla="*/ 694 w 10000"/>
                    <a:gd name="connsiteY137" fmla="*/ 182 h 9906"/>
                    <a:gd name="connsiteX138" fmla="*/ 608 w 10000"/>
                    <a:gd name="connsiteY138" fmla="*/ 273 h 9906"/>
                    <a:gd name="connsiteX139" fmla="*/ 608 w 10000"/>
                    <a:gd name="connsiteY139" fmla="*/ 341 h 9906"/>
                    <a:gd name="connsiteX140" fmla="*/ 552 w 10000"/>
                    <a:gd name="connsiteY140" fmla="*/ 390 h 9906"/>
                    <a:gd name="connsiteX141" fmla="*/ 552 w 10000"/>
                    <a:gd name="connsiteY141" fmla="*/ 458 h 9906"/>
                    <a:gd name="connsiteX142" fmla="*/ 552 w 10000"/>
                    <a:gd name="connsiteY142" fmla="*/ 458 h 9906"/>
                    <a:gd name="connsiteX143" fmla="*/ 552 w 10000"/>
                    <a:gd name="connsiteY143" fmla="*/ 502 h 9906"/>
                    <a:gd name="connsiteX144" fmla="*/ 491 w 10000"/>
                    <a:gd name="connsiteY144" fmla="*/ 552 h 9906"/>
                    <a:gd name="connsiteX145" fmla="*/ 491 w 10000"/>
                    <a:gd name="connsiteY145" fmla="*/ 552 h 9906"/>
                    <a:gd name="connsiteX146" fmla="*/ 462 w 10000"/>
                    <a:gd name="connsiteY146" fmla="*/ 502 h 9906"/>
                    <a:gd name="connsiteX147" fmla="*/ 405 w 10000"/>
                    <a:gd name="connsiteY147" fmla="*/ 502 h 9906"/>
                    <a:gd name="connsiteX148" fmla="*/ 289 w 10000"/>
                    <a:gd name="connsiteY148" fmla="*/ 390 h 9906"/>
                    <a:gd name="connsiteX149" fmla="*/ 144 w 10000"/>
                    <a:gd name="connsiteY149" fmla="*/ 341 h 9906"/>
                    <a:gd name="connsiteX150" fmla="*/ 116 w 10000"/>
                    <a:gd name="connsiteY150" fmla="*/ 273 h 9906"/>
                    <a:gd name="connsiteX151" fmla="*/ 58 w 10000"/>
                    <a:gd name="connsiteY151" fmla="*/ 182 h 9906"/>
                    <a:gd name="connsiteX152" fmla="*/ 0 w 10000"/>
                    <a:gd name="connsiteY152" fmla="*/ 115 h 9906"/>
                    <a:gd name="connsiteX153" fmla="*/ 0 w 10000"/>
                    <a:gd name="connsiteY153" fmla="*/ 0 h 9906"/>
                    <a:gd name="connsiteX154" fmla="*/ 6646 w 10000"/>
                    <a:gd name="connsiteY154" fmla="*/ 2996 h 9906"/>
                    <a:gd name="connsiteX155" fmla="*/ 7052 w 10000"/>
                    <a:gd name="connsiteY155" fmla="*/ 3600 h 9906"/>
                    <a:gd name="connsiteX156" fmla="*/ 7400 w 10000"/>
                    <a:gd name="connsiteY156" fmla="*/ 4041 h 9906"/>
                    <a:gd name="connsiteX157" fmla="*/ 7745 w 10000"/>
                    <a:gd name="connsiteY157" fmla="*/ 4480 h 9906"/>
                    <a:gd name="connsiteX158" fmla="*/ 8641 w 10000"/>
                    <a:gd name="connsiteY158" fmla="*/ 5591 h 9906"/>
                    <a:gd name="connsiteX159" fmla="*/ 8902 w 10000"/>
                    <a:gd name="connsiteY159" fmla="*/ 5931 h 9906"/>
                    <a:gd name="connsiteX160" fmla="*/ 9133 w 10000"/>
                    <a:gd name="connsiteY160" fmla="*/ 6239 h 9906"/>
                    <a:gd name="connsiteX161" fmla="*/ 9305 w 10000"/>
                    <a:gd name="connsiteY161" fmla="*/ 6417 h 9906"/>
                    <a:gd name="connsiteX162" fmla="*/ 9451 w 10000"/>
                    <a:gd name="connsiteY162" fmla="*/ 6578 h 9906"/>
                    <a:gd name="connsiteX163" fmla="*/ 9480 w 10000"/>
                    <a:gd name="connsiteY163" fmla="*/ 6693 h 9906"/>
                    <a:gd name="connsiteX164" fmla="*/ 9538 w 10000"/>
                    <a:gd name="connsiteY164" fmla="*/ 6788 h 9906"/>
                    <a:gd name="connsiteX165" fmla="*/ 9538 w 10000"/>
                    <a:gd name="connsiteY165" fmla="*/ 6926 h 9906"/>
                    <a:gd name="connsiteX166" fmla="*/ 9652 w 10000"/>
                    <a:gd name="connsiteY166" fmla="*/ 7183 h 9906"/>
                    <a:gd name="connsiteX167" fmla="*/ 9681 w 10000"/>
                    <a:gd name="connsiteY167" fmla="*/ 7294 h 9906"/>
                    <a:gd name="connsiteX168" fmla="*/ 9741 w 10000"/>
                    <a:gd name="connsiteY168" fmla="*/ 7363 h 9906"/>
                    <a:gd name="connsiteX169" fmla="*/ 9828 w 10000"/>
                    <a:gd name="connsiteY169" fmla="*/ 7503 h 9906"/>
                    <a:gd name="connsiteX170" fmla="*/ 9944 w 10000"/>
                    <a:gd name="connsiteY170" fmla="*/ 7574 h 9906"/>
                    <a:gd name="connsiteX171" fmla="*/ 10000 w 10000"/>
                    <a:gd name="connsiteY171" fmla="*/ 7689 h 9906"/>
                    <a:gd name="connsiteX172" fmla="*/ 10000 w 10000"/>
                    <a:gd name="connsiteY172" fmla="*/ 7778 h 9906"/>
                    <a:gd name="connsiteX173" fmla="*/ 10000 w 10000"/>
                    <a:gd name="connsiteY173" fmla="*/ 7851 h 9906"/>
                    <a:gd name="connsiteX174" fmla="*/ 9944 w 10000"/>
                    <a:gd name="connsiteY174" fmla="*/ 7898 h 9906"/>
                    <a:gd name="connsiteX175" fmla="*/ 9828 w 10000"/>
                    <a:gd name="connsiteY175" fmla="*/ 7918 h 9906"/>
                    <a:gd name="connsiteX176" fmla="*/ 9741 w 10000"/>
                    <a:gd name="connsiteY176" fmla="*/ 7967 h 9906"/>
                    <a:gd name="connsiteX177" fmla="*/ 9652 w 10000"/>
                    <a:gd name="connsiteY177" fmla="*/ 8010 h 9906"/>
                    <a:gd name="connsiteX178" fmla="*/ 9538 w 10000"/>
                    <a:gd name="connsiteY178" fmla="*/ 8079 h 9906"/>
                    <a:gd name="connsiteX179" fmla="*/ 9480 w 10000"/>
                    <a:gd name="connsiteY179" fmla="*/ 8174 h 9906"/>
                    <a:gd name="connsiteX180" fmla="*/ 9394 w 10000"/>
                    <a:gd name="connsiteY180" fmla="*/ 8174 h 9906"/>
                    <a:gd name="connsiteX181" fmla="*/ 9333 w 10000"/>
                    <a:gd name="connsiteY181" fmla="*/ 8243 h 9906"/>
                    <a:gd name="connsiteX182" fmla="*/ 9333 w 10000"/>
                    <a:gd name="connsiteY182" fmla="*/ 8335 h 9906"/>
                    <a:gd name="connsiteX183" fmla="*/ 9333 w 10000"/>
                    <a:gd name="connsiteY183" fmla="*/ 8452 h 9906"/>
                    <a:gd name="connsiteX184" fmla="*/ 9333 w 10000"/>
                    <a:gd name="connsiteY184" fmla="*/ 8519 h 9906"/>
                    <a:gd name="connsiteX185" fmla="*/ 9249 w 10000"/>
                    <a:gd name="connsiteY185" fmla="*/ 8612 h 9906"/>
                    <a:gd name="connsiteX186" fmla="*/ 9249 w 10000"/>
                    <a:gd name="connsiteY186" fmla="*/ 8684 h 9906"/>
                    <a:gd name="connsiteX187" fmla="*/ 9249 w 10000"/>
                    <a:gd name="connsiteY187" fmla="*/ 8733 h 9906"/>
                    <a:gd name="connsiteX188" fmla="*/ 9193 w 10000"/>
                    <a:gd name="connsiteY188" fmla="*/ 8775 h 9906"/>
                    <a:gd name="connsiteX189" fmla="*/ 9133 w 10000"/>
                    <a:gd name="connsiteY189" fmla="*/ 8795 h 9906"/>
                    <a:gd name="connsiteX190" fmla="*/ 9103 w 10000"/>
                    <a:gd name="connsiteY190" fmla="*/ 8841 h 9906"/>
                    <a:gd name="connsiteX191" fmla="*/ 9047 w 10000"/>
                    <a:gd name="connsiteY191" fmla="*/ 8891 h 9906"/>
                    <a:gd name="connsiteX192" fmla="*/ 8988 w 10000"/>
                    <a:gd name="connsiteY192" fmla="*/ 8914 h 9906"/>
                    <a:gd name="connsiteX193" fmla="*/ 8902 w 10000"/>
                    <a:gd name="connsiteY193" fmla="*/ 8960 h 9906"/>
                    <a:gd name="connsiteX194" fmla="*/ 8845 w 10000"/>
                    <a:gd name="connsiteY194" fmla="*/ 9007 h 9906"/>
                    <a:gd name="connsiteX195" fmla="*/ 8845 w 10000"/>
                    <a:gd name="connsiteY195" fmla="*/ 9054 h 9906"/>
                    <a:gd name="connsiteX196" fmla="*/ 8845 w 10000"/>
                    <a:gd name="connsiteY196" fmla="*/ 9077 h 9906"/>
                    <a:gd name="connsiteX197" fmla="*/ 8845 w 10000"/>
                    <a:gd name="connsiteY197" fmla="*/ 9122 h 9906"/>
                    <a:gd name="connsiteX198" fmla="*/ 8902 w 10000"/>
                    <a:gd name="connsiteY198" fmla="*/ 9166 h 9906"/>
                    <a:gd name="connsiteX199" fmla="*/ 8845 w 10000"/>
                    <a:gd name="connsiteY199" fmla="*/ 9237 h 9906"/>
                    <a:gd name="connsiteX200" fmla="*/ 8787 w 10000"/>
                    <a:gd name="connsiteY200" fmla="*/ 9326 h 9906"/>
                    <a:gd name="connsiteX201" fmla="*/ 8787 w 10000"/>
                    <a:gd name="connsiteY201" fmla="*/ 9355 h 9906"/>
                    <a:gd name="connsiteX202" fmla="*/ 8902 w 10000"/>
                    <a:gd name="connsiteY202" fmla="*/ 9397 h 9906"/>
                    <a:gd name="connsiteX203" fmla="*/ 8930 w 10000"/>
                    <a:gd name="connsiteY203" fmla="*/ 9490 h 9906"/>
                    <a:gd name="connsiteX204" fmla="*/ 8988 w 10000"/>
                    <a:gd name="connsiteY204" fmla="*/ 9516 h 9906"/>
                    <a:gd name="connsiteX205" fmla="*/ 9103 w 10000"/>
                    <a:gd name="connsiteY205" fmla="*/ 9555 h 9906"/>
                    <a:gd name="connsiteX206" fmla="*/ 9103 w 10000"/>
                    <a:gd name="connsiteY206" fmla="*/ 9610 h 9906"/>
                    <a:gd name="connsiteX207" fmla="*/ 9103 w 10000"/>
                    <a:gd name="connsiteY207" fmla="*/ 9630 h 9906"/>
                    <a:gd name="connsiteX208" fmla="*/ 9103 w 10000"/>
                    <a:gd name="connsiteY208" fmla="*/ 9677 h 9906"/>
                    <a:gd name="connsiteX209" fmla="*/ 9047 w 10000"/>
                    <a:gd name="connsiteY209" fmla="*/ 9768 h 9906"/>
                    <a:gd name="connsiteX210" fmla="*/ 8988 w 10000"/>
                    <a:gd name="connsiteY210" fmla="*/ 9791 h 9906"/>
                    <a:gd name="connsiteX211" fmla="*/ 8930 w 10000"/>
                    <a:gd name="connsiteY211" fmla="*/ 9838 h 9906"/>
                    <a:gd name="connsiteX212" fmla="*/ 8902 w 10000"/>
                    <a:gd name="connsiteY212" fmla="*/ 9887 h 9906"/>
                    <a:gd name="connsiteX213" fmla="*/ 8845 w 10000"/>
                    <a:gd name="connsiteY213" fmla="*/ 9887 h 9906"/>
                    <a:gd name="connsiteX214" fmla="*/ 8787 w 10000"/>
                    <a:gd name="connsiteY214" fmla="*/ 9838 h 9906"/>
                    <a:gd name="connsiteX215" fmla="*/ 8756 w 10000"/>
                    <a:gd name="connsiteY215" fmla="*/ 9838 h 9906"/>
                    <a:gd name="connsiteX216" fmla="*/ 8641 w 10000"/>
                    <a:gd name="connsiteY216" fmla="*/ 9838 h 9906"/>
                    <a:gd name="connsiteX217" fmla="*/ 8641 w 10000"/>
                    <a:gd name="connsiteY217" fmla="*/ 9887 h 9906"/>
                    <a:gd name="connsiteX218" fmla="*/ 8583 w 10000"/>
                    <a:gd name="connsiteY218" fmla="*/ 9887 h 9906"/>
                    <a:gd name="connsiteX219" fmla="*/ 8555 w 10000"/>
                    <a:gd name="connsiteY219" fmla="*/ 9906 h 9906"/>
                    <a:gd name="connsiteX220" fmla="*/ 8497 w 10000"/>
                    <a:gd name="connsiteY220" fmla="*/ 9906 h 9906"/>
                    <a:gd name="connsiteX0" fmla="*/ 8497 w 10000"/>
                    <a:gd name="connsiteY0" fmla="*/ 9884 h 9884"/>
                    <a:gd name="connsiteX1" fmla="*/ 8237 w 10000"/>
                    <a:gd name="connsiteY1" fmla="*/ 9884 h 9884"/>
                    <a:gd name="connsiteX2" fmla="*/ 8093 w 10000"/>
                    <a:gd name="connsiteY2" fmla="*/ 9884 h 9884"/>
                    <a:gd name="connsiteX3" fmla="*/ 7948 w 10000"/>
                    <a:gd name="connsiteY3" fmla="*/ 9815 h 9884"/>
                    <a:gd name="connsiteX4" fmla="*/ 7745 w 10000"/>
                    <a:gd name="connsiteY4" fmla="*/ 9815 h 9884"/>
                    <a:gd name="connsiteX5" fmla="*/ 7514 w 10000"/>
                    <a:gd name="connsiteY5" fmla="*/ 9815 h 9884"/>
                    <a:gd name="connsiteX6" fmla="*/ 7256 w 10000"/>
                    <a:gd name="connsiteY6" fmla="*/ 9745 h 9884"/>
                    <a:gd name="connsiteX7" fmla="*/ 7052 w 10000"/>
                    <a:gd name="connsiteY7" fmla="*/ 9701 h 9884"/>
                    <a:gd name="connsiteX8" fmla="*/ 6820 w 10000"/>
                    <a:gd name="connsiteY8" fmla="*/ 9701 h 9884"/>
                    <a:gd name="connsiteX9" fmla="*/ 6562 w 10000"/>
                    <a:gd name="connsiteY9" fmla="*/ 9701 h 9884"/>
                    <a:gd name="connsiteX10" fmla="*/ 6359 w 10000"/>
                    <a:gd name="connsiteY10" fmla="*/ 9653 h 9884"/>
                    <a:gd name="connsiteX11" fmla="*/ 6214 w 10000"/>
                    <a:gd name="connsiteY11" fmla="*/ 9605 h 9884"/>
                    <a:gd name="connsiteX12" fmla="*/ 6011 w 10000"/>
                    <a:gd name="connsiteY12" fmla="*/ 9605 h 9884"/>
                    <a:gd name="connsiteX13" fmla="*/ 5868 w 10000"/>
                    <a:gd name="connsiteY13" fmla="*/ 9585 h 9884"/>
                    <a:gd name="connsiteX14" fmla="*/ 5752 w 10000"/>
                    <a:gd name="connsiteY14" fmla="*/ 9530 h 9884"/>
                    <a:gd name="connsiteX15" fmla="*/ 5520 w 10000"/>
                    <a:gd name="connsiteY15" fmla="*/ 9530 h 9884"/>
                    <a:gd name="connsiteX16" fmla="*/ 5406 w 10000"/>
                    <a:gd name="connsiteY16" fmla="*/ 9585 h 9884"/>
                    <a:gd name="connsiteX17" fmla="*/ 5317 w 10000"/>
                    <a:gd name="connsiteY17" fmla="*/ 9490 h 9884"/>
                    <a:gd name="connsiteX18" fmla="*/ 5317 w 10000"/>
                    <a:gd name="connsiteY18" fmla="*/ 9416 h 9884"/>
                    <a:gd name="connsiteX19" fmla="*/ 5317 w 10000"/>
                    <a:gd name="connsiteY19" fmla="*/ 9250 h 9884"/>
                    <a:gd name="connsiteX20" fmla="*/ 5317 w 10000"/>
                    <a:gd name="connsiteY20" fmla="*/ 9250 h 9884"/>
                    <a:gd name="connsiteX21" fmla="*/ 5376 w 10000"/>
                    <a:gd name="connsiteY21" fmla="*/ 9158 h 9884"/>
                    <a:gd name="connsiteX22" fmla="*/ 5376 w 10000"/>
                    <a:gd name="connsiteY22" fmla="*/ 9158 h 9884"/>
                    <a:gd name="connsiteX23" fmla="*/ 5376 w 10000"/>
                    <a:gd name="connsiteY23" fmla="*/ 9024 h 9884"/>
                    <a:gd name="connsiteX24" fmla="*/ 5376 w 10000"/>
                    <a:gd name="connsiteY24" fmla="*/ 8859 h 9884"/>
                    <a:gd name="connsiteX25" fmla="*/ 5317 w 10000"/>
                    <a:gd name="connsiteY25" fmla="*/ 8700 h 9884"/>
                    <a:gd name="connsiteX26" fmla="*/ 5317 w 10000"/>
                    <a:gd name="connsiteY26" fmla="*/ 8600 h 9884"/>
                    <a:gd name="connsiteX27" fmla="*/ 5232 w 10000"/>
                    <a:gd name="connsiteY27" fmla="*/ 8484 h 9884"/>
                    <a:gd name="connsiteX28" fmla="*/ 5173 w 10000"/>
                    <a:gd name="connsiteY28" fmla="*/ 8367 h 9884"/>
                    <a:gd name="connsiteX29" fmla="*/ 5030 w 10000"/>
                    <a:gd name="connsiteY29" fmla="*/ 8254 h 9884"/>
                    <a:gd name="connsiteX30" fmla="*/ 4885 w 10000"/>
                    <a:gd name="connsiteY30" fmla="*/ 8088 h 9884"/>
                    <a:gd name="connsiteX31" fmla="*/ 4712 w 10000"/>
                    <a:gd name="connsiteY31" fmla="*/ 7970 h 9884"/>
                    <a:gd name="connsiteX32" fmla="*/ 4625 w 10000"/>
                    <a:gd name="connsiteY32" fmla="*/ 7763 h 9884"/>
                    <a:gd name="connsiteX33" fmla="*/ 4480 w 10000"/>
                    <a:gd name="connsiteY33" fmla="*/ 7602 h 9884"/>
                    <a:gd name="connsiteX34" fmla="*/ 4364 w 10000"/>
                    <a:gd name="connsiteY34" fmla="*/ 7530 h 9884"/>
                    <a:gd name="connsiteX35" fmla="*/ 4133 w 10000"/>
                    <a:gd name="connsiteY35" fmla="*/ 7478 h 9884"/>
                    <a:gd name="connsiteX36" fmla="*/ 4077 w 10000"/>
                    <a:gd name="connsiteY36" fmla="*/ 7413 h 9884"/>
                    <a:gd name="connsiteX37" fmla="*/ 4077 w 10000"/>
                    <a:gd name="connsiteY37" fmla="*/ 7294 h 9884"/>
                    <a:gd name="connsiteX38" fmla="*/ 4077 w 10000"/>
                    <a:gd name="connsiteY38" fmla="*/ 7204 h 9884"/>
                    <a:gd name="connsiteX39" fmla="*/ 4077 w 10000"/>
                    <a:gd name="connsiteY39" fmla="*/ 7135 h 9884"/>
                    <a:gd name="connsiteX40" fmla="*/ 4077 w 10000"/>
                    <a:gd name="connsiteY40" fmla="*/ 7135 h 9884"/>
                    <a:gd name="connsiteX41" fmla="*/ 4017 w 10000"/>
                    <a:gd name="connsiteY41" fmla="*/ 7041 h 9884"/>
                    <a:gd name="connsiteX42" fmla="*/ 4017 w 10000"/>
                    <a:gd name="connsiteY42" fmla="*/ 7015 h 9884"/>
                    <a:gd name="connsiteX43" fmla="*/ 4017 w 10000"/>
                    <a:gd name="connsiteY43" fmla="*/ 7015 h 9884"/>
                    <a:gd name="connsiteX44" fmla="*/ 3931 w 10000"/>
                    <a:gd name="connsiteY44" fmla="*/ 6969 h 9884"/>
                    <a:gd name="connsiteX45" fmla="*/ 3814 w 10000"/>
                    <a:gd name="connsiteY45" fmla="*/ 6920 h 9884"/>
                    <a:gd name="connsiteX46" fmla="*/ 3729 w 10000"/>
                    <a:gd name="connsiteY46" fmla="*/ 6969 h 9884"/>
                    <a:gd name="connsiteX47" fmla="*/ 3641 w 10000"/>
                    <a:gd name="connsiteY47" fmla="*/ 7015 h 9884"/>
                    <a:gd name="connsiteX48" fmla="*/ 3583 w 10000"/>
                    <a:gd name="connsiteY48" fmla="*/ 6920 h 9884"/>
                    <a:gd name="connsiteX49" fmla="*/ 3296 w 10000"/>
                    <a:gd name="connsiteY49" fmla="*/ 6736 h 9884"/>
                    <a:gd name="connsiteX50" fmla="*/ 3092 w 10000"/>
                    <a:gd name="connsiteY50" fmla="*/ 6597 h 9884"/>
                    <a:gd name="connsiteX51" fmla="*/ 3092 w 10000"/>
                    <a:gd name="connsiteY51" fmla="*/ 6524 h 9884"/>
                    <a:gd name="connsiteX52" fmla="*/ 2978 w 10000"/>
                    <a:gd name="connsiteY52" fmla="*/ 6453 h 9884"/>
                    <a:gd name="connsiteX53" fmla="*/ 2833 w 10000"/>
                    <a:gd name="connsiteY53" fmla="*/ 6318 h 9884"/>
                    <a:gd name="connsiteX54" fmla="*/ 2687 w 10000"/>
                    <a:gd name="connsiteY54" fmla="*/ 6182 h 9884"/>
                    <a:gd name="connsiteX55" fmla="*/ 2545 w 10000"/>
                    <a:gd name="connsiteY55" fmla="*/ 6128 h 9884"/>
                    <a:gd name="connsiteX56" fmla="*/ 2429 w 10000"/>
                    <a:gd name="connsiteY56" fmla="*/ 6128 h 9884"/>
                    <a:gd name="connsiteX57" fmla="*/ 2341 w 10000"/>
                    <a:gd name="connsiteY57" fmla="*/ 6128 h 9884"/>
                    <a:gd name="connsiteX58" fmla="*/ 2199 w 10000"/>
                    <a:gd name="connsiteY58" fmla="*/ 6034 h 9884"/>
                    <a:gd name="connsiteX59" fmla="*/ 1994 w 10000"/>
                    <a:gd name="connsiteY59" fmla="*/ 5871 h 9884"/>
                    <a:gd name="connsiteX60" fmla="*/ 1851 w 10000"/>
                    <a:gd name="connsiteY60" fmla="*/ 5805 h 9884"/>
                    <a:gd name="connsiteX61" fmla="*/ 1650 w 10000"/>
                    <a:gd name="connsiteY61" fmla="*/ 5753 h 9884"/>
                    <a:gd name="connsiteX62" fmla="*/ 1504 w 10000"/>
                    <a:gd name="connsiteY62" fmla="*/ 5690 h 9884"/>
                    <a:gd name="connsiteX63" fmla="*/ 1446 w 10000"/>
                    <a:gd name="connsiteY63" fmla="*/ 5597 h 9884"/>
                    <a:gd name="connsiteX64" fmla="*/ 1446 w 10000"/>
                    <a:gd name="connsiteY64" fmla="*/ 5474 h 9884"/>
                    <a:gd name="connsiteX65" fmla="*/ 1504 w 10000"/>
                    <a:gd name="connsiteY65" fmla="*/ 5450 h 9884"/>
                    <a:gd name="connsiteX66" fmla="*/ 1504 w 10000"/>
                    <a:gd name="connsiteY66" fmla="*/ 5312 h 9884"/>
                    <a:gd name="connsiteX67" fmla="*/ 1504 w 10000"/>
                    <a:gd name="connsiteY67" fmla="*/ 5199 h 9884"/>
                    <a:gd name="connsiteX68" fmla="*/ 1504 w 10000"/>
                    <a:gd name="connsiteY68" fmla="*/ 5126 h 9884"/>
                    <a:gd name="connsiteX69" fmla="*/ 1589 w 10000"/>
                    <a:gd name="connsiteY69" fmla="*/ 5011 h 9884"/>
                    <a:gd name="connsiteX70" fmla="*/ 1650 w 10000"/>
                    <a:gd name="connsiteY70" fmla="*/ 4916 h 9884"/>
                    <a:gd name="connsiteX71" fmla="*/ 1650 w 10000"/>
                    <a:gd name="connsiteY71" fmla="*/ 4851 h 9884"/>
                    <a:gd name="connsiteX72" fmla="*/ 1589 w 10000"/>
                    <a:gd name="connsiteY72" fmla="*/ 4756 h 9884"/>
                    <a:gd name="connsiteX73" fmla="*/ 1504 w 10000"/>
                    <a:gd name="connsiteY73" fmla="*/ 4634 h 9884"/>
                    <a:gd name="connsiteX74" fmla="*/ 1388 w 10000"/>
                    <a:gd name="connsiteY74" fmla="*/ 4592 h 9884"/>
                    <a:gd name="connsiteX75" fmla="*/ 1388 w 10000"/>
                    <a:gd name="connsiteY75" fmla="*/ 4521 h 9884"/>
                    <a:gd name="connsiteX76" fmla="*/ 1446 w 10000"/>
                    <a:gd name="connsiteY76" fmla="*/ 4407 h 9884"/>
                    <a:gd name="connsiteX77" fmla="*/ 1331 w 10000"/>
                    <a:gd name="connsiteY77" fmla="*/ 4238 h 9884"/>
                    <a:gd name="connsiteX78" fmla="*/ 1242 w 10000"/>
                    <a:gd name="connsiteY78" fmla="*/ 4124 h 9884"/>
                    <a:gd name="connsiteX79" fmla="*/ 1242 w 10000"/>
                    <a:gd name="connsiteY79" fmla="*/ 4008 h 9884"/>
                    <a:gd name="connsiteX80" fmla="*/ 1186 w 10000"/>
                    <a:gd name="connsiteY80" fmla="*/ 3889 h 9884"/>
                    <a:gd name="connsiteX81" fmla="*/ 1099 w 10000"/>
                    <a:gd name="connsiteY81" fmla="*/ 3799 h 9884"/>
                    <a:gd name="connsiteX82" fmla="*/ 1041 w 10000"/>
                    <a:gd name="connsiteY82" fmla="*/ 3635 h 9884"/>
                    <a:gd name="connsiteX83" fmla="*/ 896 w 10000"/>
                    <a:gd name="connsiteY83" fmla="*/ 3443 h 9884"/>
                    <a:gd name="connsiteX84" fmla="*/ 838 w 10000"/>
                    <a:gd name="connsiteY84" fmla="*/ 3357 h 9884"/>
                    <a:gd name="connsiteX85" fmla="*/ 753 w 10000"/>
                    <a:gd name="connsiteY85" fmla="*/ 3188 h 9884"/>
                    <a:gd name="connsiteX86" fmla="*/ 753 w 10000"/>
                    <a:gd name="connsiteY86" fmla="*/ 3121 h 9884"/>
                    <a:gd name="connsiteX87" fmla="*/ 694 w 10000"/>
                    <a:gd name="connsiteY87" fmla="*/ 3031 h 9884"/>
                    <a:gd name="connsiteX88" fmla="*/ 636 w 10000"/>
                    <a:gd name="connsiteY88" fmla="*/ 2908 h 9884"/>
                    <a:gd name="connsiteX89" fmla="*/ 608 w 10000"/>
                    <a:gd name="connsiteY89" fmla="*/ 2845 h 9884"/>
                    <a:gd name="connsiteX90" fmla="*/ 491 w 10000"/>
                    <a:gd name="connsiteY90" fmla="*/ 2730 h 9884"/>
                    <a:gd name="connsiteX91" fmla="*/ 491 w 10000"/>
                    <a:gd name="connsiteY91" fmla="*/ 2629 h 9884"/>
                    <a:gd name="connsiteX92" fmla="*/ 552 w 10000"/>
                    <a:gd name="connsiteY92" fmla="*/ 2520 h 9884"/>
                    <a:gd name="connsiteX93" fmla="*/ 608 w 10000"/>
                    <a:gd name="connsiteY93" fmla="*/ 2448 h 9884"/>
                    <a:gd name="connsiteX94" fmla="*/ 636 w 10000"/>
                    <a:gd name="connsiteY94" fmla="*/ 2448 h 9884"/>
                    <a:gd name="connsiteX95" fmla="*/ 694 w 10000"/>
                    <a:gd name="connsiteY95" fmla="*/ 2351 h 9884"/>
                    <a:gd name="connsiteX96" fmla="*/ 810 w 10000"/>
                    <a:gd name="connsiteY96" fmla="*/ 2351 h 9884"/>
                    <a:gd name="connsiteX97" fmla="*/ 810 w 10000"/>
                    <a:gd name="connsiteY97" fmla="*/ 2351 h 9884"/>
                    <a:gd name="connsiteX98" fmla="*/ 838 w 10000"/>
                    <a:gd name="connsiteY98" fmla="*/ 2233 h 9884"/>
                    <a:gd name="connsiteX99" fmla="*/ 838 w 10000"/>
                    <a:gd name="connsiteY99" fmla="*/ 2172 h 9884"/>
                    <a:gd name="connsiteX100" fmla="*/ 896 w 10000"/>
                    <a:gd name="connsiteY100" fmla="*/ 2120 h 9884"/>
                    <a:gd name="connsiteX101" fmla="*/ 838 w 10000"/>
                    <a:gd name="connsiteY101" fmla="*/ 2028 h 9884"/>
                    <a:gd name="connsiteX102" fmla="*/ 838 w 10000"/>
                    <a:gd name="connsiteY102" fmla="*/ 2001 h 9884"/>
                    <a:gd name="connsiteX103" fmla="*/ 810 w 10000"/>
                    <a:gd name="connsiteY103" fmla="*/ 1955 h 9884"/>
                    <a:gd name="connsiteX104" fmla="*/ 810 w 10000"/>
                    <a:gd name="connsiteY104" fmla="*/ 1889 h 9884"/>
                    <a:gd name="connsiteX105" fmla="*/ 636 w 10000"/>
                    <a:gd name="connsiteY105" fmla="*/ 1792 h 9884"/>
                    <a:gd name="connsiteX106" fmla="*/ 491 w 10000"/>
                    <a:gd name="connsiteY106" fmla="*/ 1741 h 9884"/>
                    <a:gd name="connsiteX107" fmla="*/ 462 w 10000"/>
                    <a:gd name="connsiteY107" fmla="*/ 1675 h 9884"/>
                    <a:gd name="connsiteX108" fmla="*/ 405 w 10000"/>
                    <a:gd name="connsiteY108" fmla="*/ 1607 h 9884"/>
                    <a:gd name="connsiteX109" fmla="*/ 347 w 10000"/>
                    <a:gd name="connsiteY109" fmla="*/ 1514 h 9884"/>
                    <a:gd name="connsiteX110" fmla="*/ 347 w 10000"/>
                    <a:gd name="connsiteY110" fmla="*/ 1232 h 9884"/>
                    <a:gd name="connsiteX111" fmla="*/ 347 w 10000"/>
                    <a:gd name="connsiteY111" fmla="*/ 1112 h 9884"/>
                    <a:gd name="connsiteX112" fmla="*/ 405 w 10000"/>
                    <a:gd name="connsiteY112" fmla="*/ 999 h 9884"/>
                    <a:gd name="connsiteX113" fmla="*/ 405 w 10000"/>
                    <a:gd name="connsiteY113" fmla="*/ 886 h 9884"/>
                    <a:gd name="connsiteX114" fmla="*/ 405 w 10000"/>
                    <a:gd name="connsiteY114" fmla="*/ 740 h 9884"/>
                    <a:gd name="connsiteX115" fmla="*/ 405 w 10000"/>
                    <a:gd name="connsiteY115" fmla="*/ 677 h 9884"/>
                    <a:gd name="connsiteX116" fmla="*/ 462 w 10000"/>
                    <a:gd name="connsiteY116" fmla="*/ 605 h 9884"/>
                    <a:gd name="connsiteX117" fmla="*/ 552 w 10000"/>
                    <a:gd name="connsiteY117" fmla="*/ 677 h 9884"/>
                    <a:gd name="connsiteX118" fmla="*/ 608 w 10000"/>
                    <a:gd name="connsiteY118" fmla="*/ 740 h 9884"/>
                    <a:gd name="connsiteX119" fmla="*/ 608 w 10000"/>
                    <a:gd name="connsiteY119" fmla="*/ 837 h 9884"/>
                    <a:gd name="connsiteX120" fmla="*/ 636 w 10000"/>
                    <a:gd name="connsiteY120" fmla="*/ 886 h 9884"/>
                    <a:gd name="connsiteX121" fmla="*/ 753 w 10000"/>
                    <a:gd name="connsiteY121" fmla="*/ 952 h 9884"/>
                    <a:gd name="connsiteX122" fmla="*/ 753 w 10000"/>
                    <a:gd name="connsiteY122" fmla="*/ 1024 h 9884"/>
                    <a:gd name="connsiteX123" fmla="*/ 810 w 10000"/>
                    <a:gd name="connsiteY123" fmla="*/ 1068 h 9884"/>
                    <a:gd name="connsiteX124" fmla="*/ 838 w 10000"/>
                    <a:gd name="connsiteY124" fmla="*/ 999 h 9884"/>
                    <a:gd name="connsiteX125" fmla="*/ 810 w 10000"/>
                    <a:gd name="connsiteY125" fmla="*/ 910 h 9884"/>
                    <a:gd name="connsiteX126" fmla="*/ 810 w 10000"/>
                    <a:gd name="connsiteY126" fmla="*/ 791 h 9884"/>
                    <a:gd name="connsiteX127" fmla="*/ 810 w 10000"/>
                    <a:gd name="connsiteY127" fmla="*/ 719 h 9884"/>
                    <a:gd name="connsiteX128" fmla="*/ 810 w 10000"/>
                    <a:gd name="connsiteY128" fmla="*/ 625 h 9884"/>
                    <a:gd name="connsiteX129" fmla="*/ 838 w 10000"/>
                    <a:gd name="connsiteY129" fmla="*/ 555 h 9884"/>
                    <a:gd name="connsiteX130" fmla="*/ 954 w 10000"/>
                    <a:gd name="connsiteY130" fmla="*/ 460 h 9884"/>
                    <a:gd name="connsiteX131" fmla="*/ 1099 w 10000"/>
                    <a:gd name="connsiteY131" fmla="*/ 391 h 9884"/>
                    <a:gd name="connsiteX132" fmla="*/ 1156 w 10000"/>
                    <a:gd name="connsiteY132" fmla="*/ 327 h 9884"/>
                    <a:gd name="connsiteX133" fmla="*/ 1099 w 10000"/>
                    <a:gd name="connsiteY133" fmla="*/ 184 h 9884"/>
                    <a:gd name="connsiteX134" fmla="*/ 954 w 10000"/>
                    <a:gd name="connsiteY134" fmla="*/ 112 h 9884"/>
                    <a:gd name="connsiteX135" fmla="*/ 810 w 10000"/>
                    <a:gd name="connsiteY135" fmla="*/ 112 h 9884"/>
                    <a:gd name="connsiteX136" fmla="*/ 753 w 10000"/>
                    <a:gd name="connsiteY136" fmla="*/ 68 h 9884"/>
                    <a:gd name="connsiteX137" fmla="*/ 694 w 10000"/>
                    <a:gd name="connsiteY137" fmla="*/ 68 h 9884"/>
                    <a:gd name="connsiteX138" fmla="*/ 608 w 10000"/>
                    <a:gd name="connsiteY138" fmla="*/ 160 h 9884"/>
                    <a:gd name="connsiteX139" fmla="*/ 608 w 10000"/>
                    <a:gd name="connsiteY139" fmla="*/ 228 h 9884"/>
                    <a:gd name="connsiteX140" fmla="*/ 552 w 10000"/>
                    <a:gd name="connsiteY140" fmla="*/ 278 h 9884"/>
                    <a:gd name="connsiteX141" fmla="*/ 552 w 10000"/>
                    <a:gd name="connsiteY141" fmla="*/ 346 h 9884"/>
                    <a:gd name="connsiteX142" fmla="*/ 552 w 10000"/>
                    <a:gd name="connsiteY142" fmla="*/ 346 h 9884"/>
                    <a:gd name="connsiteX143" fmla="*/ 552 w 10000"/>
                    <a:gd name="connsiteY143" fmla="*/ 391 h 9884"/>
                    <a:gd name="connsiteX144" fmla="*/ 491 w 10000"/>
                    <a:gd name="connsiteY144" fmla="*/ 441 h 9884"/>
                    <a:gd name="connsiteX145" fmla="*/ 491 w 10000"/>
                    <a:gd name="connsiteY145" fmla="*/ 441 h 9884"/>
                    <a:gd name="connsiteX146" fmla="*/ 462 w 10000"/>
                    <a:gd name="connsiteY146" fmla="*/ 391 h 9884"/>
                    <a:gd name="connsiteX147" fmla="*/ 405 w 10000"/>
                    <a:gd name="connsiteY147" fmla="*/ 391 h 9884"/>
                    <a:gd name="connsiteX148" fmla="*/ 289 w 10000"/>
                    <a:gd name="connsiteY148" fmla="*/ 278 h 9884"/>
                    <a:gd name="connsiteX149" fmla="*/ 144 w 10000"/>
                    <a:gd name="connsiteY149" fmla="*/ 228 h 9884"/>
                    <a:gd name="connsiteX150" fmla="*/ 116 w 10000"/>
                    <a:gd name="connsiteY150" fmla="*/ 160 h 9884"/>
                    <a:gd name="connsiteX151" fmla="*/ 58 w 10000"/>
                    <a:gd name="connsiteY151" fmla="*/ 68 h 9884"/>
                    <a:gd name="connsiteX152" fmla="*/ 0 w 10000"/>
                    <a:gd name="connsiteY152" fmla="*/ 0 h 9884"/>
                    <a:gd name="connsiteX153" fmla="*/ 6646 w 10000"/>
                    <a:gd name="connsiteY153" fmla="*/ 2908 h 9884"/>
                    <a:gd name="connsiteX154" fmla="*/ 7052 w 10000"/>
                    <a:gd name="connsiteY154" fmla="*/ 3518 h 9884"/>
                    <a:gd name="connsiteX155" fmla="*/ 7400 w 10000"/>
                    <a:gd name="connsiteY155" fmla="*/ 3963 h 9884"/>
                    <a:gd name="connsiteX156" fmla="*/ 7745 w 10000"/>
                    <a:gd name="connsiteY156" fmla="*/ 4407 h 9884"/>
                    <a:gd name="connsiteX157" fmla="*/ 8641 w 10000"/>
                    <a:gd name="connsiteY157" fmla="*/ 5528 h 9884"/>
                    <a:gd name="connsiteX158" fmla="*/ 8902 w 10000"/>
                    <a:gd name="connsiteY158" fmla="*/ 5871 h 9884"/>
                    <a:gd name="connsiteX159" fmla="*/ 9133 w 10000"/>
                    <a:gd name="connsiteY159" fmla="*/ 6182 h 9884"/>
                    <a:gd name="connsiteX160" fmla="*/ 9305 w 10000"/>
                    <a:gd name="connsiteY160" fmla="*/ 6362 h 9884"/>
                    <a:gd name="connsiteX161" fmla="*/ 9451 w 10000"/>
                    <a:gd name="connsiteY161" fmla="*/ 6524 h 9884"/>
                    <a:gd name="connsiteX162" fmla="*/ 9480 w 10000"/>
                    <a:gd name="connsiteY162" fmla="*/ 6641 h 9884"/>
                    <a:gd name="connsiteX163" fmla="*/ 9538 w 10000"/>
                    <a:gd name="connsiteY163" fmla="*/ 6736 h 9884"/>
                    <a:gd name="connsiteX164" fmla="*/ 9538 w 10000"/>
                    <a:gd name="connsiteY164" fmla="*/ 6876 h 9884"/>
                    <a:gd name="connsiteX165" fmla="*/ 9652 w 10000"/>
                    <a:gd name="connsiteY165" fmla="*/ 7135 h 9884"/>
                    <a:gd name="connsiteX166" fmla="*/ 9681 w 10000"/>
                    <a:gd name="connsiteY166" fmla="*/ 7247 h 9884"/>
                    <a:gd name="connsiteX167" fmla="*/ 9741 w 10000"/>
                    <a:gd name="connsiteY167" fmla="*/ 7317 h 9884"/>
                    <a:gd name="connsiteX168" fmla="*/ 9828 w 10000"/>
                    <a:gd name="connsiteY168" fmla="*/ 7458 h 9884"/>
                    <a:gd name="connsiteX169" fmla="*/ 9944 w 10000"/>
                    <a:gd name="connsiteY169" fmla="*/ 7530 h 9884"/>
                    <a:gd name="connsiteX170" fmla="*/ 10000 w 10000"/>
                    <a:gd name="connsiteY170" fmla="*/ 7646 h 9884"/>
                    <a:gd name="connsiteX171" fmla="*/ 10000 w 10000"/>
                    <a:gd name="connsiteY171" fmla="*/ 7736 h 9884"/>
                    <a:gd name="connsiteX172" fmla="*/ 10000 w 10000"/>
                    <a:gd name="connsiteY172" fmla="*/ 7809 h 9884"/>
                    <a:gd name="connsiteX173" fmla="*/ 9944 w 10000"/>
                    <a:gd name="connsiteY173" fmla="*/ 7857 h 9884"/>
                    <a:gd name="connsiteX174" fmla="*/ 9828 w 10000"/>
                    <a:gd name="connsiteY174" fmla="*/ 7877 h 9884"/>
                    <a:gd name="connsiteX175" fmla="*/ 9741 w 10000"/>
                    <a:gd name="connsiteY175" fmla="*/ 7927 h 9884"/>
                    <a:gd name="connsiteX176" fmla="*/ 9652 w 10000"/>
                    <a:gd name="connsiteY176" fmla="*/ 7970 h 9884"/>
                    <a:gd name="connsiteX177" fmla="*/ 9538 w 10000"/>
                    <a:gd name="connsiteY177" fmla="*/ 8040 h 9884"/>
                    <a:gd name="connsiteX178" fmla="*/ 9480 w 10000"/>
                    <a:gd name="connsiteY178" fmla="*/ 8136 h 9884"/>
                    <a:gd name="connsiteX179" fmla="*/ 9394 w 10000"/>
                    <a:gd name="connsiteY179" fmla="*/ 8136 h 9884"/>
                    <a:gd name="connsiteX180" fmla="*/ 9333 w 10000"/>
                    <a:gd name="connsiteY180" fmla="*/ 8205 h 9884"/>
                    <a:gd name="connsiteX181" fmla="*/ 9333 w 10000"/>
                    <a:gd name="connsiteY181" fmla="*/ 8298 h 9884"/>
                    <a:gd name="connsiteX182" fmla="*/ 9333 w 10000"/>
                    <a:gd name="connsiteY182" fmla="*/ 8416 h 9884"/>
                    <a:gd name="connsiteX183" fmla="*/ 9333 w 10000"/>
                    <a:gd name="connsiteY183" fmla="*/ 8484 h 9884"/>
                    <a:gd name="connsiteX184" fmla="*/ 9249 w 10000"/>
                    <a:gd name="connsiteY184" fmla="*/ 8578 h 9884"/>
                    <a:gd name="connsiteX185" fmla="*/ 9249 w 10000"/>
                    <a:gd name="connsiteY185" fmla="*/ 8650 h 9884"/>
                    <a:gd name="connsiteX186" fmla="*/ 9249 w 10000"/>
                    <a:gd name="connsiteY186" fmla="*/ 8700 h 9884"/>
                    <a:gd name="connsiteX187" fmla="*/ 9193 w 10000"/>
                    <a:gd name="connsiteY187" fmla="*/ 8742 h 9884"/>
                    <a:gd name="connsiteX188" fmla="*/ 9133 w 10000"/>
                    <a:gd name="connsiteY188" fmla="*/ 8762 h 9884"/>
                    <a:gd name="connsiteX189" fmla="*/ 9103 w 10000"/>
                    <a:gd name="connsiteY189" fmla="*/ 8809 h 9884"/>
                    <a:gd name="connsiteX190" fmla="*/ 9047 w 10000"/>
                    <a:gd name="connsiteY190" fmla="*/ 8859 h 9884"/>
                    <a:gd name="connsiteX191" fmla="*/ 8988 w 10000"/>
                    <a:gd name="connsiteY191" fmla="*/ 8883 h 9884"/>
                    <a:gd name="connsiteX192" fmla="*/ 8902 w 10000"/>
                    <a:gd name="connsiteY192" fmla="*/ 8929 h 9884"/>
                    <a:gd name="connsiteX193" fmla="*/ 8845 w 10000"/>
                    <a:gd name="connsiteY193" fmla="*/ 8976 h 9884"/>
                    <a:gd name="connsiteX194" fmla="*/ 8845 w 10000"/>
                    <a:gd name="connsiteY194" fmla="*/ 9024 h 9884"/>
                    <a:gd name="connsiteX195" fmla="*/ 8845 w 10000"/>
                    <a:gd name="connsiteY195" fmla="*/ 9047 h 9884"/>
                    <a:gd name="connsiteX196" fmla="*/ 8845 w 10000"/>
                    <a:gd name="connsiteY196" fmla="*/ 9093 h 9884"/>
                    <a:gd name="connsiteX197" fmla="*/ 8902 w 10000"/>
                    <a:gd name="connsiteY197" fmla="*/ 9137 h 9884"/>
                    <a:gd name="connsiteX198" fmla="*/ 8845 w 10000"/>
                    <a:gd name="connsiteY198" fmla="*/ 9209 h 9884"/>
                    <a:gd name="connsiteX199" fmla="*/ 8787 w 10000"/>
                    <a:gd name="connsiteY199" fmla="*/ 9298 h 9884"/>
                    <a:gd name="connsiteX200" fmla="*/ 8787 w 10000"/>
                    <a:gd name="connsiteY200" fmla="*/ 9328 h 9884"/>
                    <a:gd name="connsiteX201" fmla="*/ 8902 w 10000"/>
                    <a:gd name="connsiteY201" fmla="*/ 9370 h 9884"/>
                    <a:gd name="connsiteX202" fmla="*/ 8930 w 10000"/>
                    <a:gd name="connsiteY202" fmla="*/ 9464 h 9884"/>
                    <a:gd name="connsiteX203" fmla="*/ 8988 w 10000"/>
                    <a:gd name="connsiteY203" fmla="*/ 9490 h 9884"/>
                    <a:gd name="connsiteX204" fmla="*/ 9103 w 10000"/>
                    <a:gd name="connsiteY204" fmla="*/ 9530 h 9884"/>
                    <a:gd name="connsiteX205" fmla="*/ 9103 w 10000"/>
                    <a:gd name="connsiteY205" fmla="*/ 9585 h 9884"/>
                    <a:gd name="connsiteX206" fmla="*/ 9103 w 10000"/>
                    <a:gd name="connsiteY206" fmla="*/ 9605 h 9884"/>
                    <a:gd name="connsiteX207" fmla="*/ 9103 w 10000"/>
                    <a:gd name="connsiteY207" fmla="*/ 9653 h 9884"/>
                    <a:gd name="connsiteX208" fmla="*/ 9047 w 10000"/>
                    <a:gd name="connsiteY208" fmla="*/ 9745 h 9884"/>
                    <a:gd name="connsiteX209" fmla="*/ 8988 w 10000"/>
                    <a:gd name="connsiteY209" fmla="*/ 9768 h 9884"/>
                    <a:gd name="connsiteX210" fmla="*/ 8930 w 10000"/>
                    <a:gd name="connsiteY210" fmla="*/ 9815 h 9884"/>
                    <a:gd name="connsiteX211" fmla="*/ 8902 w 10000"/>
                    <a:gd name="connsiteY211" fmla="*/ 9865 h 9884"/>
                    <a:gd name="connsiteX212" fmla="*/ 8845 w 10000"/>
                    <a:gd name="connsiteY212" fmla="*/ 9865 h 9884"/>
                    <a:gd name="connsiteX213" fmla="*/ 8787 w 10000"/>
                    <a:gd name="connsiteY213" fmla="*/ 9815 h 9884"/>
                    <a:gd name="connsiteX214" fmla="*/ 8756 w 10000"/>
                    <a:gd name="connsiteY214" fmla="*/ 9815 h 9884"/>
                    <a:gd name="connsiteX215" fmla="*/ 8641 w 10000"/>
                    <a:gd name="connsiteY215" fmla="*/ 9815 h 9884"/>
                    <a:gd name="connsiteX216" fmla="*/ 8641 w 10000"/>
                    <a:gd name="connsiteY216" fmla="*/ 9865 h 9884"/>
                    <a:gd name="connsiteX217" fmla="*/ 8583 w 10000"/>
                    <a:gd name="connsiteY217" fmla="*/ 9865 h 9884"/>
                    <a:gd name="connsiteX218" fmla="*/ 8555 w 10000"/>
                    <a:gd name="connsiteY218" fmla="*/ 9884 h 9884"/>
                    <a:gd name="connsiteX219" fmla="*/ 8497 w 10000"/>
                    <a:gd name="connsiteY219" fmla="*/ 9884 h 9884"/>
                    <a:gd name="connsiteX0" fmla="*/ 8497 w 10000"/>
                    <a:gd name="connsiteY0" fmla="*/ 10000 h 10000"/>
                    <a:gd name="connsiteX1" fmla="*/ 8237 w 10000"/>
                    <a:gd name="connsiteY1" fmla="*/ 10000 h 10000"/>
                    <a:gd name="connsiteX2" fmla="*/ 8093 w 10000"/>
                    <a:gd name="connsiteY2" fmla="*/ 10000 h 10000"/>
                    <a:gd name="connsiteX3" fmla="*/ 7948 w 10000"/>
                    <a:gd name="connsiteY3" fmla="*/ 9930 h 10000"/>
                    <a:gd name="connsiteX4" fmla="*/ 7745 w 10000"/>
                    <a:gd name="connsiteY4" fmla="*/ 9930 h 10000"/>
                    <a:gd name="connsiteX5" fmla="*/ 7514 w 10000"/>
                    <a:gd name="connsiteY5" fmla="*/ 9930 h 10000"/>
                    <a:gd name="connsiteX6" fmla="*/ 7256 w 10000"/>
                    <a:gd name="connsiteY6" fmla="*/ 9859 h 10000"/>
                    <a:gd name="connsiteX7" fmla="*/ 7052 w 10000"/>
                    <a:gd name="connsiteY7" fmla="*/ 9815 h 10000"/>
                    <a:gd name="connsiteX8" fmla="*/ 6820 w 10000"/>
                    <a:gd name="connsiteY8" fmla="*/ 9815 h 10000"/>
                    <a:gd name="connsiteX9" fmla="*/ 6562 w 10000"/>
                    <a:gd name="connsiteY9" fmla="*/ 9815 h 10000"/>
                    <a:gd name="connsiteX10" fmla="*/ 6359 w 10000"/>
                    <a:gd name="connsiteY10" fmla="*/ 9766 h 10000"/>
                    <a:gd name="connsiteX11" fmla="*/ 6214 w 10000"/>
                    <a:gd name="connsiteY11" fmla="*/ 9718 h 10000"/>
                    <a:gd name="connsiteX12" fmla="*/ 6011 w 10000"/>
                    <a:gd name="connsiteY12" fmla="*/ 9718 h 10000"/>
                    <a:gd name="connsiteX13" fmla="*/ 5868 w 10000"/>
                    <a:gd name="connsiteY13" fmla="*/ 9697 h 10000"/>
                    <a:gd name="connsiteX14" fmla="*/ 5752 w 10000"/>
                    <a:gd name="connsiteY14" fmla="*/ 9642 h 10000"/>
                    <a:gd name="connsiteX15" fmla="*/ 5520 w 10000"/>
                    <a:gd name="connsiteY15" fmla="*/ 9642 h 10000"/>
                    <a:gd name="connsiteX16" fmla="*/ 5406 w 10000"/>
                    <a:gd name="connsiteY16" fmla="*/ 9697 h 10000"/>
                    <a:gd name="connsiteX17" fmla="*/ 5317 w 10000"/>
                    <a:gd name="connsiteY17" fmla="*/ 9601 h 10000"/>
                    <a:gd name="connsiteX18" fmla="*/ 5317 w 10000"/>
                    <a:gd name="connsiteY18" fmla="*/ 9527 h 10000"/>
                    <a:gd name="connsiteX19" fmla="*/ 5317 w 10000"/>
                    <a:gd name="connsiteY19" fmla="*/ 9359 h 10000"/>
                    <a:gd name="connsiteX20" fmla="*/ 5317 w 10000"/>
                    <a:gd name="connsiteY20" fmla="*/ 9359 h 10000"/>
                    <a:gd name="connsiteX21" fmla="*/ 5376 w 10000"/>
                    <a:gd name="connsiteY21" fmla="*/ 9265 h 10000"/>
                    <a:gd name="connsiteX22" fmla="*/ 5376 w 10000"/>
                    <a:gd name="connsiteY22" fmla="*/ 9265 h 10000"/>
                    <a:gd name="connsiteX23" fmla="*/ 5376 w 10000"/>
                    <a:gd name="connsiteY23" fmla="*/ 9130 h 10000"/>
                    <a:gd name="connsiteX24" fmla="*/ 5376 w 10000"/>
                    <a:gd name="connsiteY24" fmla="*/ 8963 h 10000"/>
                    <a:gd name="connsiteX25" fmla="*/ 5317 w 10000"/>
                    <a:gd name="connsiteY25" fmla="*/ 8802 h 10000"/>
                    <a:gd name="connsiteX26" fmla="*/ 5317 w 10000"/>
                    <a:gd name="connsiteY26" fmla="*/ 8701 h 10000"/>
                    <a:gd name="connsiteX27" fmla="*/ 5232 w 10000"/>
                    <a:gd name="connsiteY27" fmla="*/ 8584 h 10000"/>
                    <a:gd name="connsiteX28" fmla="*/ 5173 w 10000"/>
                    <a:gd name="connsiteY28" fmla="*/ 8465 h 10000"/>
                    <a:gd name="connsiteX29" fmla="*/ 5030 w 10000"/>
                    <a:gd name="connsiteY29" fmla="*/ 8351 h 10000"/>
                    <a:gd name="connsiteX30" fmla="*/ 4885 w 10000"/>
                    <a:gd name="connsiteY30" fmla="*/ 8183 h 10000"/>
                    <a:gd name="connsiteX31" fmla="*/ 4712 w 10000"/>
                    <a:gd name="connsiteY31" fmla="*/ 8064 h 10000"/>
                    <a:gd name="connsiteX32" fmla="*/ 4625 w 10000"/>
                    <a:gd name="connsiteY32" fmla="*/ 7854 h 10000"/>
                    <a:gd name="connsiteX33" fmla="*/ 4480 w 10000"/>
                    <a:gd name="connsiteY33" fmla="*/ 7691 h 10000"/>
                    <a:gd name="connsiteX34" fmla="*/ 4364 w 10000"/>
                    <a:gd name="connsiteY34" fmla="*/ 7618 h 10000"/>
                    <a:gd name="connsiteX35" fmla="*/ 4133 w 10000"/>
                    <a:gd name="connsiteY35" fmla="*/ 7566 h 10000"/>
                    <a:gd name="connsiteX36" fmla="*/ 4077 w 10000"/>
                    <a:gd name="connsiteY36" fmla="*/ 7500 h 10000"/>
                    <a:gd name="connsiteX37" fmla="*/ 4077 w 10000"/>
                    <a:gd name="connsiteY37" fmla="*/ 7380 h 10000"/>
                    <a:gd name="connsiteX38" fmla="*/ 4077 w 10000"/>
                    <a:gd name="connsiteY38" fmla="*/ 7289 h 10000"/>
                    <a:gd name="connsiteX39" fmla="*/ 4077 w 10000"/>
                    <a:gd name="connsiteY39" fmla="*/ 7219 h 10000"/>
                    <a:gd name="connsiteX40" fmla="*/ 4077 w 10000"/>
                    <a:gd name="connsiteY40" fmla="*/ 7219 h 10000"/>
                    <a:gd name="connsiteX41" fmla="*/ 4017 w 10000"/>
                    <a:gd name="connsiteY41" fmla="*/ 7124 h 10000"/>
                    <a:gd name="connsiteX42" fmla="*/ 4017 w 10000"/>
                    <a:gd name="connsiteY42" fmla="*/ 7097 h 10000"/>
                    <a:gd name="connsiteX43" fmla="*/ 4017 w 10000"/>
                    <a:gd name="connsiteY43" fmla="*/ 7097 h 10000"/>
                    <a:gd name="connsiteX44" fmla="*/ 3931 w 10000"/>
                    <a:gd name="connsiteY44" fmla="*/ 7051 h 10000"/>
                    <a:gd name="connsiteX45" fmla="*/ 3814 w 10000"/>
                    <a:gd name="connsiteY45" fmla="*/ 7001 h 10000"/>
                    <a:gd name="connsiteX46" fmla="*/ 3729 w 10000"/>
                    <a:gd name="connsiteY46" fmla="*/ 7051 h 10000"/>
                    <a:gd name="connsiteX47" fmla="*/ 3641 w 10000"/>
                    <a:gd name="connsiteY47" fmla="*/ 7097 h 10000"/>
                    <a:gd name="connsiteX48" fmla="*/ 3583 w 10000"/>
                    <a:gd name="connsiteY48" fmla="*/ 7001 h 10000"/>
                    <a:gd name="connsiteX49" fmla="*/ 3296 w 10000"/>
                    <a:gd name="connsiteY49" fmla="*/ 6815 h 10000"/>
                    <a:gd name="connsiteX50" fmla="*/ 3092 w 10000"/>
                    <a:gd name="connsiteY50" fmla="*/ 6674 h 10000"/>
                    <a:gd name="connsiteX51" fmla="*/ 3092 w 10000"/>
                    <a:gd name="connsiteY51" fmla="*/ 6601 h 10000"/>
                    <a:gd name="connsiteX52" fmla="*/ 2978 w 10000"/>
                    <a:gd name="connsiteY52" fmla="*/ 6529 h 10000"/>
                    <a:gd name="connsiteX53" fmla="*/ 2833 w 10000"/>
                    <a:gd name="connsiteY53" fmla="*/ 6392 h 10000"/>
                    <a:gd name="connsiteX54" fmla="*/ 2687 w 10000"/>
                    <a:gd name="connsiteY54" fmla="*/ 6255 h 10000"/>
                    <a:gd name="connsiteX55" fmla="*/ 2545 w 10000"/>
                    <a:gd name="connsiteY55" fmla="*/ 6200 h 10000"/>
                    <a:gd name="connsiteX56" fmla="*/ 2429 w 10000"/>
                    <a:gd name="connsiteY56" fmla="*/ 6200 h 10000"/>
                    <a:gd name="connsiteX57" fmla="*/ 2341 w 10000"/>
                    <a:gd name="connsiteY57" fmla="*/ 6200 h 10000"/>
                    <a:gd name="connsiteX58" fmla="*/ 2199 w 10000"/>
                    <a:gd name="connsiteY58" fmla="*/ 6105 h 10000"/>
                    <a:gd name="connsiteX59" fmla="*/ 1994 w 10000"/>
                    <a:gd name="connsiteY59" fmla="*/ 5940 h 10000"/>
                    <a:gd name="connsiteX60" fmla="*/ 1851 w 10000"/>
                    <a:gd name="connsiteY60" fmla="*/ 5873 h 10000"/>
                    <a:gd name="connsiteX61" fmla="*/ 1650 w 10000"/>
                    <a:gd name="connsiteY61" fmla="*/ 5821 h 10000"/>
                    <a:gd name="connsiteX62" fmla="*/ 1504 w 10000"/>
                    <a:gd name="connsiteY62" fmla="*/ 5757 h 10000"/>
                    <a:gd name="connsiteX63" fmla="*/ 1446 w 10000"/>
                    <a:gd name="connsiteY63" fmla="*/ 5663 h 10000"/>
                    <a:gd name="connsiteX64" fmla="*/ 1446 w 10000"/>
                    <a:gd name="connsiteY64" fmla="*/ 5538 h 10000"/>
                    <a:gd name="connsiteX65" fmla="*/ 1504 w 10000"/>
                    <a:gd name="connsiteY65" fmla="*/ 5514 h 10000"/>
                    <a:gd name="connsiteX66" fmla="*/ 1504 w 10000"/>
                    <a:gd name="connsiteY66" fmla="*/ 5374 h 10000"/>
                    <a:gd name="connsiteX67" fmla="*/ 1504 w 10000"/>
                    <a:gd name="connsiteY67" fmla="*/ 5260 h 10000"/>
                    <a:gd name="connsiteX68" fmla="*/ 1504 w 10000"/>
                    <a:gd name="connsiteY68" fmla="*/ 5186 h 10000"/>
                    <a:gd name="connsiteX69" fmla="*/ 1589 w 10000"/>
                    <a:gd name="connsiteY69" fmla="*/ 5070 h 10000"/>
                    <a:gd name="connsiteX70" fmla="*/ 1650 w 10000"/>
                    <a:gd name="connsiteY70" fmla="*/ 4974 h 10000"/>
                    <a:gd name="connsiteX71" fmla="*/ 1650 w 10000"/>
                    <a:gd name="connsiteY71" fmla="*/ 4908 h 10000"/>
                    <a:gd name="connsiteX72" fmla="*/ 1589 w 10000"/>
                    <a:gd name="connsiteY72" fmla="*/ 4812 h 10000"/>
                    <a:gd name="connsiteX73" fmla="*/ 1504 w 10000"/>
                    <a:gd name="connsiteY73" fmla="*/ 4688 h 10000"/>
                    <a:gd name="connsiteX74" fmla="*/ 1388 w 10000"/>
                    <a:gd name="connsiteY74" fmla="*/ 4646 h 10000"/>
                    <a:gd name="connsiteX75" fmla="*/ 1388 w 10000"/>
                    <a:gd name="connsiteY75" fmla="*/ 4574 h 10000"/>
                    <a:gd name="connsiteX76" fmla="*/ 1446 w 10000"/>
                    <a:gd name="connsiteY76" fmla="*/ 4459 h 10000"/>
                    <a:gd name="connsiteX77" fmla="*/ 1331 w 10000"/>
                    <a:gd name="connsiteY77" fmla="*/ 4288 h 10000"/>
                    <a:gd name="connsiteX78" fmla="*/ 1242 w 10000"/>
                    <a:gd name="connsiteY78" fmla="*/ 4172 h 10000"/>
                    <a:gd name="connsiteX79" fmla="*/ 1242 w 10000"/>
                    <a:gd name="connsiteY79" fmla="*/ 4055 h 10000"/>
                    <a:gd name="connsiteX80" fmla="*/ 1186 w 10000"/>
                    <a:gd name="connsiteY80" fmla="*/ 3935 h 10000"/>
                    <a:gd name="connsiteX81" fmla="*/ 1099 w 10000"/>
                    <a:gd name="connsiteY81" fmla="*/ 3844 h 10000"/>
                    <a:gd name="connsiteX82" fmla="*/ 1041 w 10000"/>
                    <a:gd name="connsiteY82" fmla="*/ 3678 h 10000"/>
                    <a:gd name="connsiteX83" fmla="*/ 896 w 10000"/>
                    <a:gd name="connsiteY83" fmla="*/ 3483 h 10000"/>
                    <a:gd name="connsiteX84" fmla="*/ 838 w 10000"/>
                    <a:gd name="connsiteY84" fmla="*/ 3396 h 10000"/>
                    <a:gd name="connsiteX85" fmla="*/ 753 w 10000"/>
                    <a:gd name="connsiteY85" fmla="*/ 3225 h 10000"/>
                    <a:gd name="connsiteX86" fmla="*/ 753 w 10000"/>
                    <a:gd name="connsiteY86" fmla="*/ 3158 h 10000"/>
                    <a:gd name="connsiteX87" fmla="*/ 694 w 10000"/>
                    <a:gd name="connsiteY87" fmla="*/ 3067 h 10000"/>
                    <a:gd name="connsiteX88" fmla="*/ 636 w 10000"/>
                    <a:gd name="connsiteY88" fmla="*/ 2942 h 10000"/>
                    <a:gd name="connsiteX89" fmla="*/ 608 w 10000"/>
                    <a:gd name="connsiteY89" fmla="*/ 2878 h 10000"/>
                    <a:gd name="connsiteX90" fmla="*/ 491 w 10000"/>
                    <a:gd name="connsiteY90" fmla="*/ 2762 h 10000"/>
                    <a:gd name="connsiteX91" fmla="*/ 491 w 10000"/>
                    <a:gd name="connsiteY91" fmla="*/ 2660 h 10000"/>
                    <a:gd name="connsiteX92" fmla="*/ 552 w 10000"/>
                    <a:gd name="connsiteY92" fmla="*/ 2550 h 10000"/>
                    <a:gd name="connsiteX93" fmla="*/ 608 w 10000"/>
                    <a:gd name="connsiteY93" fmla="*/ 2477 h 10000"/>
                    <a:gd name="connsiteX94" fmla="*/ 636 w 10000"/>
                    <a:gd name="connsiteY94" fmla="*/ 2477 h 10000"/>
                    <a:gd name="connsiteX95" fmla="*/ 694 w 10000"/>
                    <a:gd name="connsiteY95" fmla="*/ 2379 h 10000"/>
                    <a:gd name="connsiteX96" fmla="*/ 810 w 10000"/>
                    <a:gd name="connsiteY96" fmla="*/ 2379 h 10000"/>
                    <a:gd name="connsiteX97" fmla="*/ 810 w 10000"/>
                    <a:gd name="connsiteY97" fmla="*/ 2379 h 10000"/>
                    <a:gd name="connsiteX98" fmla="*/ 838 w 10000"/>
                    <a:gd name="connsiteY98" fmla="*/ 2259 h 10000"/>
                    <a:gd name="connsiteX99" fmla="*/ 838 w 10000"/>
                    <a:gd name="connsiteY99" fmla="*/ 2197 h 10000"/>
                    <a:gd name="connsiteX100" fmla="*/ 896 w 10000"/>
                    <a:gd name="connsiteY100" fmla="*/ 2145 h 10000"/>
                    <a:gd name="connsiteX101" fmla="*/ 838 w 10000"/>
                    <a:gd name="connsiteY101" fmla="*/ 2052 h 10000"/>
                    <a:gd name="connsiteX102" fmla="*/ 838 w 10000"/>
                    <a:gd name="connsiteY102" fmla="*/ 2024 h 10000"/>
                    <a:gd name="connsiteX103" fmla="*/ 810 w 10000"/>
                    <a:gd name="connsiteY103" fmla="*/ 1978 h 10000"/>
                    <a:gd name="connsiteX104" fmla="*/ 810 w 10000"/>
                    <a:gd name="connsiteY104" fmla="*/ 1911 h 10000"/>
                    <a:gd name="connsiteX105" fmla="*/ 636 w 10000"/>
                    <a:gd name="connsiteY105" fmla="*/ 1813 h 10000"/>
                    <a:gd name="connsiteX106" fmla="*/ 491 w 10000"/>
                    <a:gd name="connsiteY106" fmla="*/ 1761 h 10000"/>
                    <a:gd name="connsiteX107" fmla="*/ 462 w 10000"/>
                    <a:gd name="connsiteY107" fmla="*/ 1695 h 10000"/>
                    <a:gd name="connsiteX108" fmla="*/ 405 w 10000"/>
                    <a:gd name="connsiteY108" fmla="*/ 1626 h 10000"/>
                    <a:gd name="connsiteX109" fmla="*/ 347 w 10000"/>
                    <a:gd name="connsiteY109" fmla="*/ 1532 h 10000"/>
                    <a:gd name="connsiteX110" fmla="*/ 347 w 10000"/>
                    <a:gd name="connsiteY110" fmla="*/ 1246 h 10000"/>
                    <a:gd name="connsiteX111" fmla="*/ 347 w 10000"/>
                    <a:gd name="connsiteY111" fmla="*/ 1125 h 10000"/>
                    <a:gd name="connsiteX112" fmla="*/ 405 w 10000"/>
                    <a:gd name="connsiteY112" fmla="*/ 1011 h 10000"/>
                    <a:gd name="connsiteX113" fmla="*/ 405 w 10000"/>
                    <a:gd name="connsiteY113" fmla="*/ 896 h 10000"/>
                    <a:gd name="connsiteX114" fmla="*/ 405 w 10000"/>
                    <a:gd name="connsiteY114" fmla="*/ 749 h 10000"/>
                    <a:gd name="connsiteX115" fmla="*/ 405 w 10000"/>
                    <a:gd name="connsiteY115" fmla="*/ 685 h 10000"/>
                    <a:gd name="connsiteX116" fmla="*/ 462 w 10000"/>
                    <a:gd name="connsiteY116" fmla="*/ 612 h 10000"/>
                    <a:gd name="connsiteX117" fmla="*/ 552 w 10000"/>
                    <a:gd name="connsiteY117" fmla="*/ 685 h 10000"/>
                    <a:gd name="connsiteX118" fmla="*/ 608 w 10000"/>
                    <a:gd name="connsiteY118" fmla="*/ 749 h 10000"/>
                    <a:gd name="connsiteX119" fmla="*/ 608 w 10000"/>
                    <a:gd name="connsiteY119" fmla="*/ 847 h 10000"/>
                    <a:gd name="connsiteX120" fmla="*/ 636 w 10000"/>
                    <a:gd name="connsiteY120" fmla="*/ 896 h 10000"/>
                    <a:gd name="connsiteX121" fmla="*/ 753 w 10000"/>
                    <a:gd name="connsiteY121" fmla="*/ 963 h 10000"/>
                    <a:gd name="connsiteX122" fmla="*/ 753 w 10000"/>
                    <a:gd name="connsiteY122" fmla="*/ 1036 h 10000"/>
                    <a:gd name="connsiteX123" fmla="*/ 810 w 10000"/>
                    <a:gd name="connsiteY123" fmla="*/ 1081 h 10000"/>
                    <a:gd name="connsiteX124" fmla="*/ 838 w 10000"/>
                    <a:gd name="connsiteY124" fmla="*/ 1011 h 10000"/>
                    <a:gd name="connsiteX125" fmla="*/ 810 w 10000"/>
                    <a:gd name="connsiteY125" fmla="*/ 921 h 10000"/>
                    <a:gd name="connsiteX126" fmla="*/ 810 w 10000"/>
                    <a:gd name="connsiteY126" fmla="*/ 800 h 10000"/>
                    <a:gd name="connsiteX127" fmla="*/ 810 w 10000"/>
                    <a:gd name="connsiteY127" fmla="*/ 727 h 10000"/>
                    <a:gd name="connsiteX128" fmla="*/ 810 w 10000"/>
                    <a:gd name="connsiteY128" fmla="*/ 632 h 10000"/>
                    <a:gd name="connsiteX129" fmla="*/ 838 w 10000"/>
                    <a:gd name="connsiteY129" fmla="*/ 562 h 10000"/>
                    <a:gd name="connsiteX130" fmla="*/ 954 w 10000"/>
                    <a:gd name="connsiteY130" fmla="*/ 465 h 10000"/>
                    <a:gd name="connsiteX131" fmla="*/ 1099 w 10000"/>
                    <a:gd name="connsiteY131" fmla="*/ 396 h 10000"/>
                    <a:gd name="connsiteX132" fmla="*/ 1156 w 10000"/>
                    <a:gd name="connsiteY132" fmla="*/ 331 h 10000"/>
                    <a:gd name="connsiteX133" fmla="*/ 1099 w 10000"/>
                    <a:gd name="connsiteY133" fmla="*/ 186 h 10000"/>
                    <a:gd name="connsiteX134" fmla="*/ 954 w 10000"/>
                    <a:gd name="connsiteY134" fmla="*/ 113 h 10000"/>
                    <a:gd name="connsiteX135" fmla="*/ 810 w 10000"/>
                    <a:gd name="connsiteY135" fmla="*/ 113 h 10000"/>
                    <a:gd name="connsiteX136" fmla="*/ 753 w 10000"/>
                    <a:gd name="connsiteY136" fmla="*/ 69 h 10000"/>
                    <a:gd name="connsiteX137" fmla="*/ 694 w 10000"/>
                    <a:gd name="connsiteY137" fmla="*/ 69 h 10000"/>
                    <a:gd name="connsiteX138" fmla="*/ 608 w 10000"/>
                    <a:gd name="connsiteY138" fmla="*/ 162 h 10000"/>
                    <a:gd name="connsiteX139" fmla="*/ 608 w 10000"/>
                    <a:gd name="connsiteY139" fmla="*/ 231 h 10000"/>
                    <a:gd name="connsiteX140" fmla="*/ 552 w 10000"/>
                    <a:gd name="connsiteY140" fmla="*/ 281 h 10000"/>
                    <a:gd name="connsiteX141" fmla="*/ 552 w 10000"/>
                    <a:gd name="connsiteY141" fmla="*/ 350 h 10000"/>
                    <a:gd name="connsiteX142" fmla="*/ 552 w 10000"/>
                    <a:gd name="connsiteY142" fmla="*/ 350 h 10000"/>
                    <a:gd name="connsiteX143" fmla="*/ 552 w 10000"/>
                    <a:gd name="connsiteY143" fmla="*/ 396 h 10000"/>
                    <a:gd name="connsiteX144" fmla="*/ 491 w 10000"/>
                    <a:gd name="connsiteY144" fmla="*/ 446 h 10000"/>
                    <a:gd name="connsiteX145" fmla="*/ 491 w 10000"/>
                    <a:gd name="connsiteY145" fmla="*/ 446 h 10000"/>
                    <a:gd name="connsiteX146" fmla="*/ 462 w 10000"/>
                    <a:gd name="connsiteY146" fmla="*/ 396 h 10000"/>
                    <a:gd name="connsiteX147" fmla="*/ 405 w 10000"/>
                    <a:gd name="connsiteY147" fmla="*/ 396 h 10000"/>
                    <a:gd name="connsiteX148" fmla="*/ 289 w 10000"/>
                    <a:gd name="connsiteY148" fmla="*/ 281 h 10000"/>
                    <a:gd name="connsiteX149" fmla="*/ 144 w 10000"/>
                    <a:gd name="connsiteY149" fmla="*/ 231 h 10000"/>
                    <a:gd name="connsiteX150" fmla="*/ 58 w 10000"/>
                    <a:gd name="connsiteY150" fmla="*/ 69 h 10000"/>
                    <a:gd name="connsiteX151" fmla="*/ 0 w 10000"/>
                    <a:gd name="connsiteY151" fmla="*/ 0 h 10000"/>
                    <a:gd name="connsiteX152" fmla="*/ 6646 w 10000"/>
                    <a:gd name="connsiteY152" fmla="*/ 2942 h 10000"/>
                    <a:gd name="connsiteX153" fmla="*/ 7052 w 10000"/>
                    <a:gd name="connsiteY153" fmla="*/ 3559 h 10000"/>
                    <a:gd name="connsiteX154" fmla="*/ 7400 w 10000"/>
                    <a:gd name="connsiteY154" fmla="*/ 4010 h 10000"/>
                    <a:gd name="connsiteX155" fmla="*/ 7745 w 10000"/>
                    <a:gd name="connsiteY155" fmla="*/ 4459 h 10000"/>
                    <a:gd name="connsiteX156" fmla="*/ 8641 w 10000"/>
                    <a:gd name="connsiteY156" fmla="*/ 5593 h 10000"/>
                    <a:gd name="connsiteX157" fmla="*/ 8902 w 10000"/>
                    <a:gd name="connsiteY157" fmla="*/ 5940 h 10000"/>
                    <a:gd name="connsiteX158" fmla="*/ 9133 w 10000"/>
                    <a:gd name="connsiteY158" fmla="*/ 6255 h 10000"/>
                    <a:gd name="connsiteX159" fmla="*/ 9305 w 10000"/>
                    <a:gd name="connsiteY159" fmla="*/ 6437 h 10000"/>
                    <a:gd name="connsiteX160" fmla="*/ 9451 w 10000"/>
                    <a:gd name="connsiteY160" fmla="*/ 6601 h 10000"/>
                    <a:gd name="connsiteX161" fmla="*/ 9480 w 10000"/>
                    <a:gd name="connsiteY161" fmla="*/ 6719 h 10000"/>
                    <a:gd name="connsiteX162" fmla="*/ 9538 w 10000"/>
                    <a:gd name="connsiteY162" fmla="*/ 6815 h 10000"/>
                    <a:gd name="connsiteX163" fmla="*/ 9538 w 10000"/>
                    <a:gd name="connsiteY163" fmla="*/ 6957 h 10000"/>
                    <a:gd name="connsiteX164" fmla="*/ 9652 w 10000"/>
                    <a:gd name="connsiteY164" fmla="*/ 7219 h 10000"/>
                    <a:gd name="connsiteX165" fmla="*/ 9681 w 10000"/>
                    <a:gd name="connsiteY165" fmla="*/ 7332 h 10000"/>
                    <a:gd name="connsiteX166" fmla="*/ 9741 w 10000"/>
                    <a:gd name="connsiteY166" fmla="*/ 7403 h 10000"/>
                    <a:gd name="connsiteX167" fmla="*/ 9828 w 10000"/>
                    <a:gd name="connsiteY167" fmla="*/ 7546 h 10000"/>
                    <a:gd name="connsiteX168" fmla="*/ 9944 w 10000"/>
                    <a:gd name="connsiteY168" fmla="*/ 7618 h 10000"/>
                    <a:gd name="connsiteX169" fmla="*/ 10000 w 10000"/>
                    <a:gd name="connsiteY169" fmla="*/ 7736 h 10000"/>
                    <a:gd name="connsiteX170" fmla="*/ 10000 w 10000"/>
                    <a:gd name="connsiteY170" fmla="*/ 7827 h 10000"/>
                    <a:gd name="connsiteX171" fmla="*/ 10000 w 10000"/>
                    <a:gd name="connsiteY171" fmla="*/ 7901 h 10000"/>
                    <a:gd name="connsiteX172" fmla="*/ 9944 w 10000"/>
                    <a:gd name="connsiteY172" fmla="*/ 7949 h 10000"/>
                    <a:gd name="connsiteX173" fmla="*/ 9828 w 10000"/>
                    <a:gd name="connsiteY173" fmla="*/ 7969 h 10000"/>
                    <a:gd name="connsiteX174" fmla="*/ 9741 w 10000"/>
                    <a:gd name="connsiteY174" fmla="*/ 8020 h 10000"/>
                    <a:gd name="connsiteX175" fmla="*/ 9652 w 10000"/>
                    <a:gd name="connsiteY175" fmla="*/ 8064 h 10000"/>
                    <a:gd name="connsiteX176" fmla="*/ 9538 w 10000"/>
                    <a:gd name="connsiteY176" fmla="*/ 8134 h 10000"/>
                    <a:gd name="connsiteX177" fmla="*/ 9480 w 10000"/>
                    <a:gd name="connsiteY177" fmla="*/ 8231 h 10000"/>
                    <a:gd name="connsiteX178" fmla="*/ 9394 w 10000"/>
                    <a:gd name="connsiteY178" fmla="*/ 8231 h 10000"/>
                    <a:gd name="connsiteX179" fmla="*/ 9333 w 10000"/>
                    <a:gd name="connsiteY179" fmla="*/ 8301 h 10000"/>
                    <a:gd name="connsiteX180" fmla="*/ 9333 w 10000"/>
                    <a:gd name="connsiteY180" fmla="*/ 8395 h 10000"/>
                    <a:gd name="connsiteX181" fmla="*/ 9333 w 10000"/>
                    <a:gd name="connsiteY181" fmla="*/ 8515 h 10000"/>
                    <a:gd name="connsiteX182" fmla="*/ 9333 w 10000"/>
                    <a:gd name="connsiteY182" fmla="*/ 8584 h 10000"/>
                    <a:gd name="connsiteX183" fmla="*/ 9249 w 10000"/>
                    <a:gd name="connsiteY183" fmla="*/ 8679 h 10000"/>
                    <a:gd name="connsiteX184" fmla="*/ 9249 w 10000"/>
                    <a:gd name="connsiteY184" fmla="*/ 8752 h 10000"/>
                    <a:gd name="connsiteX185" fmla="*/ 9249 w 10000"/>
                    <a:gd name="connsiteY185" fmla="*/ 8802 h 10000"/>
                    <a:gd name="connsiteX186" fmla="*/ 9193 w 10000"/>
                    <a:gd name="connsiteY186" fmla="*/ 8845 h 10000"/>
                    <a:gd name="connsiteX187" fmla="*/ 9133 w 10000"/>
                    <a:gd name="connsiteY187" fmla="*/ 8865 h 10000"/>
                    <a:gd name="connsiteX188" fmla="*/ 9103 w 10000"/>
                    <a:gd name="connsiteY188" fmla="*/ 8912 h 10000"/>
                    <a:gd name="connsiteX189" fmla="*/ 9047 w 10000"/>
                    <a:gd name="connsiteY189" fmla="*/ 8963 h 10000"/>
                    <a:gd name="connsiteX190" fmla="*/ 8988 w 10000"/>
                    <a:gd name="connsiteY190" fmla="*/ 8987 h 10000"/>
                    <a:gd name="connsiteX191" fmla="*/ 8902 w 10000"/>
                    <a:gd name="connsiteY191" fmla="*/ 9034 h 10000"/>
                    <a:gd name="connsiteX192" fmla="*/ 8845 w 10000"/>
                    <a:gd name="connsiteY192" fmla="*/ 9081 h 10000"/>
                    <a:gd name="connsiteX193" fmla="*/ 8845 w 10000"/>
                    <a:gd name="connsiteY193" fmla="*/ 9130 h 10000"/>
                    <a:gd name="connsiteX194" fmla="*/ 8845 w 10000"/>
                    <a:gd name="connsiteY194" fmla="*/ 9153 h 10000"/>
                    <a:gd name="connsiteX195" fmla="*/ 8845 w 10000"/>
                    <a:gd name="connsiteY195" fmla="*/ 9200 h 10000"/>
                    <a:gd name="connsiteX196" fmla="*/ 8902 w 10000"/>
                    <a:gd name="connsiteY196" fmla="*/ 9244 h 10000"/>
                    <a:gd name="connsiteX197" fmla="*/ 8845 w 10000"/>
                    <a:gd name="connsiteY197" fmla="*/ 9317 h 10000"/>
                    <a:gd name="connsiteX198" fmla="*/ 8787 w 10000"/>
                    <a:gd name="connsiteY198" fmla="*/ 9407 h 10000"/>
                    <a:gd name="connsiteX199" fmla="*/ 8787 w 10000"/>
                    <a:gd name="connsiteY199" fmla="*/ 9437 h 10000"/>
                    <a:gd name="connsiteX200" fmla="*/ 8902 w 10000"/>
                    <a:gd name="connsiteY200" fmla="*/ 9480 h 10000"/>
                    <a:gd name="connsiteX201" fmla="*/ 8930 w 10000"/>
                    <a:gd name="connsiteY201" fmla="*/ 9575 h 10000"/>
                    <a:gd name="connsiteX202" fmla="*/ 8988 w 10000"/>
                    <a:gd name="connsiteY202" fmla="*/ 9601 h 10000"/>
                    <a:gd name="connsiteX203" fmla="*/ 9103 w 10000"/>
                    <a:gd name="connsiteY203" fmla="*/ 9642 h 10000"/>
                    <a:gd name="connsiteX204" fmla="*/ 9103 w 10000"/>
                    <a:gd name="connsiteY204" fmla="*/ 9697 h 10000"/>
                    <a:gd name="connsiteX205" fmla="*/ 9103 w 10000"/>
                    <a:gd name="connsiteY205" fmla="*/ 9718 h 10000"/>
                    <a:gd name="connsiteX206" fmla="*/ 9103 w 10000"/>
                    <a:gd name="connsiteY206" fmla="*/ 9766 h 10000"/>
                    <a:gd name="connsiteX207" fmla="*/ 9047 w 10000"/>
                    <a:gd name="connsiteY207" fmla="*/ 9859 h 10000"/>
                    <a:gd name="connsiteX208" fmla="*/ 8988 w 10000"/>
                    <a:gd name="connsiteY208" fmla="*/ 9883 h 10000"/>
                    <a:gd name="connsiteX209" fmla="*/ 8930 w 10000"/>
                    <a:gd name="connsiteY209" fmla="*/ 9930 h 10000"/>
                    <a:gd name="connsiteX210" fmla="*/ 8902 w 10000"/>
                    <a:gd name="connsiteY210" fmla="*/ 9981 h 10000"/>
                    <a:gd name="connsiteX211" fmla="*/ 8845 w 10000"/>
                    <a:gd name="connsiteY211" fmla="*/ 9981 h 10000"/>
                    <a:gd name="connsiteX212" fmla="*/ 8787 w 10000"/>
                    <a:gd name="connsiteY212" fmla="*/ 9930 h 10000"/>
                    <a:gd name="connsiteX213" fmla="*/ 8756 w 10000"/>
                    <a:gd name="connsiteY213" fmla="*/ 9930 h 10000"/>
                    <a:gd name="connsiteX214" fmla="*/ 8641 w 10000"/>
                    <a:gd name="connsiteY214" fmla="*/ 9930 h 10000"/>
                    <a:gd name="connsiteX215" fmla="*/ 8641 w 10000"/>
                    <a:gd name="connsiteY215" fmla="*/ 9981 h 10000"/>
                    <a:gd name="connsiteX216" fmla="*/ 8583 w 10000"/>
                    <a:gd name="connsiteY216" fmla="*/ 9981 h 10000"/>
                    <a:gd name="connsiteX217" fmla="*/ 8555 w 10000"/>
                    <a:gd name="connsiteY217" fmla="*/ 10000 h 10000"/>
                    <a:gd name="connsiteX218" fmla="*/ 8497 w 10000"/>
                    <a:gd name="connsiteY218" fmla="*/ 10000 h 10000"/>
                    <a:gd name="connsiteX0" fmla="*/ 8497 w 10000"/>
                    <a:gd name="connsiteY0" fmla="*/ 10000 h 10000"/>
                    <a:gd name="connsiteX1" fmla="*/ 8237 w 10000"/>
                    <a:gd name="connsiteY1" fmla="*/ 10000 h 10000"/>
                    <a:gd name="connsiteX2" fmla="*/ 8093 w 10000"/>
                    <a:gd name="connsiteY2" fmla="*/ 10000 h 10000"/>
                    <a:gd name="connsiteX3" fmla="*/ 7948 w 10000"/>
                    <a:gd name="connsiteY3" fmla="*/ 9930 h 10000"/>
                    <a:gd name="connsiteX4" fmla="*/ 7745 w 10000"/>
                    <a:gd name="connsiteY4" fmla="*/ 9930 h 10000"/>
                    <a:gd name="connsiteX5" fmla="*/ 7514 w 10000"/>
                    <a:gd name="connsiteY5" fmla="*/ 9930 h 10000"/>
                    <a:gd name="connsiteX6" fmla="*/ 7256 w 10000"/>
                    <a:gd name="connsiteY6" fmla="*/ 9859 h 10000"/>
                    <a:gd name="connsiteX7" fmla="*/ 7052 w 10000"/>
                    <a:gd name="connsiteY7" fmla="*/ 9815 h 10000"/>
                    <a:gd name="connsiteX8" fmla="*/ 6820 w 10000"/>
                    <a:gd name="connsiteY8" fmla="*/ 9815 h 10000"/>
                    <a:gd name="connsiteX9" fmla="*/ 6562 w 10000"/>
                    <a:gd name="connsiteY9" fmla="*/ 9815 h 10000"/>
                    <a:gd name="connsiteX10" fmla="*/ 6359 w 10000"/>
                    <a:gd name="connsiteY10" fmla="*/ 9766 h 10000"/>
                    <a:gd name="connsiteX11" fmla="*/ 6214 w 10000"/>
                    <a:gd name="connsiteY11" fmla="*/ 9718 h 10000"/>
                    <a:gd name="connsiteX12" fmla="*/ 6011 w 10000"/>
                    <a:gd name="connsiteY12" fmla="*/ 9718 h 10000"/>
                    <a:gd name="connsiteX13" fmla="*/ 5868 w 10000"/>
                    <a:gd name="connsiteY13" fmla="*/ 9697 h 10000"/>
                    <a:gd name="connsiteX14" fmla="*/ 5752 w 10000"/>
                    <a:gd name="connsiteY14" fmla="*/ 9642 h 10000"/>
                    <a:gd name="connsiteX15" fmla="*/ 5520 w 10000"/>
                    <a:gd name="connsiteY15" fmla="*/ 9642 h 10000"/>
                    <a:gd name="connsiteX16" fmla="*/ 5406 w 10000"/>
                    <a:gd name="connsiteY16" fmla="*/ 9697 h 10000"/>
                    <a:gd name="connsiteX17" fmla="*/ 5317 w 10000"/>
                    <a:gd name="connsiteY17" fmla="*/ 9601 h 10000"/>
                    <a:gd name="connsiteX18" fmla="*/ 5317 w 10000"/>
                    <a:gd name="connsiteY18" fmla="*/ 9527 h 10000"/>
                    <a:gd name="connsiteX19" fmla="*/ 5317 w 10000"/>
                    <a:gd name="connsiteY19" fmla="*/ 9359 h 10000"/>
                    <a:gd name="connsiteX20" fmla="*/ 5317 w 10000"/>
                    <a:gd name="connsiteY20" fmla="*/ 9359 h 10000"/>
                    <a:gd name="connsiteX21" fmla="*/ 5376 w 10000"/>
                    <a:gd name="connsiteY21" fmla="*/ 9265 h 10000"/>
                    <a:gd name="connsiteX22" fmla="*/ 5376 w 10000"/>
                    <a:gd name="connsiteY22" fmla="*/ 9265 h 10000"/>
                    <a:gd name="connsiteX23" fmla="*/ 5376 w 10000"/>
                    <a:gd name="connsiteY23" fmla="*/ 9130 h 10000"/>
                    <a:gd name="connsiteX24" fmla="*/ 5376 w 10000"/>
                    <a:gd name="connsiteY24" fmla="*/ 8963 h 10000"/>
                    <a:gd name="connsiteX25" fmla="*/ 5317 w 10000"/>
                    <a:gd name="connsiteY25" fmla="*/ 8802 h 10000"/>
                    <a:gd name="connsiteX26" fmla="*/ 5317 w 10000"/>
                    <a:gd name="connsiteY26" fmla="*/ 8701 h 10000"/>
                    <a:gd name="connsiteX27" fmla="*/ 5232 w 10000"/>
                    <a:gd name="connsiteY27" fmla="*/ 8584 h 10000"/>
                    <a:gd name="connsiteX28" fmla="*/ 5173 w 10000"/>
                    <a:gd name="connsiteY28" fmla="*/ 8465 h 10000"/>
                    <a:gd name="connsiteX29" fmla="*/ 5030 w 10000"/>
                    <a:gd name="connsiteY29" fmla="*/ 8351 h 10000"/>
                    <a:gd name="connsiteX30" fmla="*/ 4885 w 10000"/>
                    <a:gd name="connsiteY30" fmla="*/ 8183 h 10000"/>
                    <a:gd name="connsiteX31" fmla="*/ 4712 w 10000"/>
                    <a:gd name="connsiteY31" fmla="*/ 8064 h 10000"/>
                    <a:gd name="connsiteX32" fmla="*/ 4625 w 10000"/>
                    <a:gd name="connsiteY32" fmla="*/ 7854 h 10000"/>
                    <a:gd name="connsiteX33" fmla="*/ 4480 w 10000"/>
                    <a:gd name="connsiteY33" fmla="*/ 7691 h 10000"/>
                    <a:gd name="connsiteX34" fmla="*/ 4364 w 10000"/>
                    <a:gd name="connsiteY34" fmla="*/ 7618 h 10000"/>
                    <a:gd name="connsiteX35" fmla="*/ 4133 w 10000"/>
                    <a:gd name="connsiteY35" fmla="*/ 7566 h 10000"/>
                    <a:gd name="connsiteX36" fmla="*/ 4077 w 10000"/>
                    <a:gd name="connsiteY36" fmla="*/ 7500 h 10000"/>
                    <a:gd name="connsiteX37" fmla="*/ 4077 w 10000"/>
                    <a:gd name="connsiteY37" fmla="*/ 7380 h 10000"/>
                    <a:gd name="connsiteX38" fmla="*/ 4077 w 10000"/>
                    <a:gd name="connsiteY38" fmla="*/ 7289 h 10000"/>
                    <a:gd name="connsiteX39" fmla="*/ 4077 w 10000"/>
                    <a:gd name="connsiteY39" fmla="*/ 7219 h 10000"/>
                    <a:gd name="connsiteX40" fmla="*/ 4077 w 10000"/>
                    <a:gd name="connsiteY40" fmla="*/ 7219 h 10000"/>
                    <a:gd name="connsiteX41" fmla="*/ 4017 w 10000"/>
                    <a:gd name="connsiteY41" fmla="*/ 7124 h 10000"/>
                    <a:gd name="connsiteX42" fmla="*/ 4017 w 10000"/>
                    <a:gd name="connsiteY42" fmla="*/ 7097 h 10000"/>
                    <a:gd name="connsiteX43" fmla="*/ 4017 w 10000"/>
                    <a:gd name="connsiteY43" fmla="*/ 7097 h 10000"/>
                    <a:gd name="connsiteX44" fmla="*/ 3931 w 10000"/>
                    <a:gd name="connsiteY44" fmla="*/ 7051 h 10000"/>
                    <a:gd name="connsiteX45" fmla="*/ 3814 w 10000"/>
                    <a:gd name="connsiteY45" fmla="*/ 7001 h 10000"/>
                    <a:gd name="connsiteX46" fmla="*/ 3729 w 10000"/>
                    <a:gd name="connsiteY46" fmla="*/ 7051 h 10000"/>
                    <a:gd name="connsiteX47" fmla="*/ 3641 w 10000"/>
                    <a:gd name="connsiteY47" fmla="*/ 7097 h 10000"/>
                    <a:gd name="connsiteX48" fmla="*/ 3583 w 10000"/>
                    <a:gd name="connsiteY48" fmla="*/ 7001 h 10000"/>
                    <a:gd name="connsiteX49" fmla="*/ 3296 w 10000"/>
                    <a:gd name="connsiteY49" fmla="*/ 6815 h 10000"/>
                    <a:gd name="connsiteX50" fmla="*/ 3092 w 10000"/>
                    <a:gd name="connsiteY50" fmla="*/ 6674 h 10000"/>
                    <a:gd name="connsiteX51" fmla="*/ 3092 w 10000"/>
                    <a:gd name="connsiteY51" fmla="*/ 6601 h 10000"/>
                    <a:gd name="connsiteX52" fmla="*/ 2978 w 10000"/>
                    <a:gd name="connsiteY52" fmla="*/ 6529 h 10000"/>
                    <a:gd name="connsiteX53" fmla="*/ 2833 w 10000"/>
                    <a:gd name="connsiteY53" fmla="*/ 6392 h 10000"/>
                    <a:gd name="connsiteX54" fmla="*/ 2687 w 10000"/>
                    <a:gd name="connsiteY54" fmla="*/ 6255 h 10000"/>
                    <a:gd name="connsiteX55" fmla="*/ 2545 w 10000"/>
                    <a:gd name="connsiteY55" fmla="*/ 6200 h 10000"/>
                    <a:gd name="connsiteX56" fmla="*/ 2429 w 10000"/>
                    <a:gd name="connsiteY56" fmla="*/ 6200 h 10000"/>
                    <a:gd name="connsiteX57" fmla="*/ 2341 w 10000"/>
                    <a:gd name="connsiteY57" fmla="*/ 6200 h 10000"/>
                    <a:gd name="connsiteX58" fmla="*/ 2199 w 10000"/>
                    <a:gd name="connsiteY58" fmla="*/ 6105 h 10000"/>
                    <a:gd name="connsiteX59" fmla="*/ 1994 w 10000"/>
                    <a:gd name="connsiteY59" fmla="*/ 5940 h 10000"/>
                    <a:gd name="connsiteX60" fmla="*/ 1851 w 10000"/>
                    <a:gd name="connsiteY60" fmla="*/ 5873 h 10000"/>
                    <a:gd name="connsiteX61" fmla="*/ 1650 w 10000"/>
                    <a:gd name="connsiteY61" fmla="*/ 5821 h 10000"/>
                    <a:gd name="connsiteX62" fmla="*/ 1504 w 10000"/>
                    <a:gd name="connsiteY62" fmla="*/ 5757 h 10000"/>
                    <a:gd name="connsiteX63" fmla="*/ 1446 w 10000"/>
                    <a:gd name="connsiteY63" fmla="*/ 5663 h 10000"/>
                    <a:gd name="connsiteX64" fmla="*/ 1446 w 10000"/>
                    <a:gd name="connsiteY64" fmla="*/ 5538 h 10000"/>
                    <a:gd name="connsiteX65" fmla="*/ 1504 w 10000"/>
                    <a:gd name="connsiteY65" fmla="*/ 5514 h 10000"/>
                    <a:gd name="connsiteX66" fmla="*/ 1504 w 10000"/>
                    <a:gd name="connsiteY66" fmla="*/ 5374 h 10000"/>
                    <a:gd name="connsiteX67" fmla="*/ 1504 w 10000"/>
                    <a:gd name="connsiteY67" fmla="*/ 5260 h 10000"/>
                    <a:gd name="connsiteX68" fmla="*/ 1504 w 10000"/>
                    <a:gd name="connsiteY68" fmla="*/ 5186 h 10000"/>
                    <a:gd name="connsiteX69" fmla="*/ 1589 w 10000"/>
                    <a:gd name="connsiteY69" fmla="*/ 5070 h 10000"/>
                    <a:gd name="connsiteX70" fmla="*/ 1650 w 10000"/>
                    <a:gd name="connsiteY70" fmla="*/ 4974 h 10000"/>
                    <a:gd name="connsiteX71" fmla="*/ 1650 w 10000"/>
                    <a:gd name="connsiteY71" fmla="*/ 4908 h 10000"/>
                    <a:gd name="connsiteX72" fmla="*/ 1589 w 10000"/>
                    <a:gd name="connsiteY72" fmla="*/ 4812 h 10000"/>
                    <a:gd name="connsiteX73" fmla="*/ 1504 w 10000"/>
                    <a:gd name="connsiteY73" fmla="*/ 4688 h 10000"/>
                    <a:gd name="connsiteX74" fmla="*/ 1388 w 10000"/>
                    <a:gd name="connsiteY74" fmla="*/ 4646 h 10000"/>
                    <a:gd name="connsiteX75" fmla="*/ 1388 w 10000"/>
                    <a:gd name="connsiteY75" fmla="*/ 4574 h 10000"/>
                    <a:gd name="connsiteX76" fmla="*/ 1446 w 10000"/>
                    <a:gd name="connsiteY76" fmla="*/ 4459 h 10000"/>
                    <a:gd name="connsiteX77" fmla="*/ 1331 w 10000"/>
                    <a:gd name="connsiteY77" fmla="*/ 4288 h 10000"/>
                    <a:gd name="connsiteX78" fmla="*/ 1242 w 10000"/>
                    <a:gd name="connsiteY78" fmla="*/ 4172 h 10000"/>
                    <a:gd name="connsiteX79" fmla="*/ 1242 w 10000"/>
                    <a:gd name="connsiteY79" fmla="*/ 4055 h 10000"/>
                    <a:gd name="connsiteX80" fmla="*/ 1186 w 10000"/>
                    <a:gd name="connsiteY80" fmla="*/ 3935 h 10000"/>
                    <a:gd name="connsiteX81" fmla="*/ 1099 w 10000"/>
                    <a:gd name="connsiteY81" fmla="*/ 3844 h 10000"/>
                    <a:gd name="connsiteX82" fmla="*/ 1041 w 10000"/>
                    <a:gd name="connsiteY82" fmla="*/ 3678 h 10000"/>
                    <a:gd name="connsiteX83" fmla="*/ 896 w 10000"/>
                    <a:gd name="connsiteY83" fmla="*/ 3483 h 10000"/>
                    <a:gd name="connsiteX84" fmla="*/ 838 w 10000"/>
                    <a:gd name="connsiteY84" fmla="*/ 3396 h 10000"/>
                    <a:gd name="connsiteX85" fmla="*/ 753 w 10000"/>
                    <a:gd name="connsiteY85" fmla="*/ 3225 h 10000"/>
                    <a:gd name="connsiteX86" fmla="*/ 753 w 10000"/>
                    <a:gd name="connsiteY86" fmla="*/ 3158 h 10000"/>
                    <a:gd name="connsiteX87" fmla="*/ 694 w 10000"/>
                    <a:gd name="connsiteY87" fmla="*/ 3067 h 10000"/>
                    <a:gd name="connsiteX88" fmla="*/ 636 w 10000"/>
                    <a:gd name="connsiteY88" fmla="*/ 2942 h 10000"/>
                    <a:gd name="connsiteX89" fmla="*/ 608 w 10000"/>
                    <a:gd name="connsiteY89" fmla="*/ 2878 h 10000"/>
                    <a:gd name="connsiteX90" fmla="*/ 491 w 10000"/>
                    <a:gd name="connsiteY90" fmla="*/ 2762 h 10000"/>
                    <a:gd name="connsiteX91" fmla="*/ 491 w 10000"/>
                    <a:gd name="connsiteY91" fmla="*/ 2660 h 10000"/>
                    <a:gd name="connsiteX92" fmla="*/ 552 w 10000"/>
                    <a:gd name="connsiteY92" fmla="*/ 2550 h 10000"/>
                    <a:gd name="connsiteX93" fmla="*/ 608 w 10000"/>
                    <a:gd name="connsiteY93" fmla="*/ 2477 h 10000"/>
                    <a:gd name="connsiteX94" fmla="*/ 636 w 10000"/>
                    <a:gd name="connsiteY94" fmla="*/ 2477 h 10000"/>
                    <a:gd name="connsiteX95" fmla="*/ 694 w 10000"/>
                    <a:gd name="connsiteY95" fmla="*/ 2379 h 10000"/>
                    <a:gd name="connsiteX96" fmla="*/ 810 w 10000"/>
                    <a:gd name="connsiteY96" fmla="*/ 2379 h 10000"/>
                    <a:gd name="connsiteX97" fmla="*/ 810 w 10000"/>
                    <a:gd name="connsiteY97" fmla="*/ 2379 h 10000"/>
                    <a:gd name="connsiteX98" fmla="*/ 838 w 10000"/>
                    <a:gd name="connsiteY98" fmla="*/ 2259 h 10000"/>
                    <a:gd name="connsiteX99" fmla="*/ 838 w 10000"/>
                    <a:gd name="connsiteY99" fmla="*/ 2197 h 10000"/>
                    <a:gd name="connsiteX100" fmla="*/ 896 w 10000"/>
                    <a:gd name="connsiteY100" fmla="*/ 2145 h 10000"/>
                    <a:gd name="connsiteX101" fmla="*/ 838 w 10000"/>
                    <a:gd name="connsiteY101" fmla="*/ 2052 h 10000"/>
                    <a:gd name="connsiteX102" fmla="*/ 838 w 10000"/>
                    <a:gd name="connsiteY102" fmla="*/ 2024 h 10000"/>
                    <a:gd name="connsiteX103" fmla="*/ 810 w 10000"/>
                    <a:gd name="connsiteY103" fmla="*/ 1978 h 10000"/>
                    <a:gd name="connsiteX104" fmla="*/ 810 w 10000"/>
                    <a:gd name="connsiteY104" fmla="*/ 1911 h 10000"/>
                    <a:gd name="connsiteX105" fmla="*/ 636 w 10000"/>
                    <a:gd name="connsiteY105" fmla="*/ 1813 h 10000"/>
                    <a:gd name="connsiteX106" fmla="*/ 491 w 10000"/>
                    <a:gd name="connsiteY106" fmla="*/ 1761 h 10000"/>
                    <a:gd name="connsiteX107" fmla="*/ 462 w 10000"/>
                    <a:gd name="connsiteY107" fmla="*/ 1695 h 10000"/>
                    <a:gd name="connsiteX108" fmla="*/ 405 w 10000"/>
                    <a:gd name="connsiteY108" fmla="*/ 1626 h 10000"/>
                    <a:gd name="connsiteX109" fmla="*/ 347 w 10000"/>
                    <a:gd name="connsiteY109" fmla="*/ 1532 h 10000"/>
                    <a:gd name="connsiteX110" fmla="*/ 347 w 10000"/>
                    <a:gd name="connsiteY110" fmla="*/ 1246 h 10000"/>
                    <a:gd name="connsiteX111" fmla="*/ 347 w 10000"/>
                    <a:gd name="connsiteY111" fmla="*/ 1125 h 10000"/>
                    <a:gd name="connsiteX112" fmla="*/ 405 w 10000"/>
                    <a:gd name="connsiteY112" fmla="*/ 1011 h 10000"/>
                    <a:gd name="connsiteX113" fmla="*/ 405 w 10000"/>
                    <a:gd name="connsiteY113" fmla="*/ 896 h 10000"/>
                    <a:gd name="connsiteX114" fmla="*/ 405 w 10000"/>
                    <a:gd name="connsiteY114" fmla="*/ 749 h 10000"/>
                    <a:gd name="connsiteX115" fmla="*/ 405 w 10000"/>
                    <a:gd name="connsiteY115" fmla="*/ 685 h 10000"/>
                    <a:gd name="connsiteX116" fmla="*/ 462 w 10000"/>
                    <a:gd name="connsiteY116" fmla="*/ 612 h 10000"/>
                    <a:gd name="connsiteX117" fmla="*/ 552 w 10000"/>
                    <a:gd name="connsiteY117" fmla="*/ 685 h 10000"/>
                    <a:gd name="connsiteX118" fmla="*/ 608 w 10000"/>
                    <a:gd name="connsiteY118" fmla="*/ 749 h 10000"/>
                    <a:gd name="connsiteX119" fmla="*/ 608 w 10000"/>
                    <a:gd name="connsiteY119" fmla="*/ 847 h 10000"/>
                    <a:gd name="connsiteX120" fmla="*/ 636 w 10000"/>
                    <a:gd name="connsiteY120" fmla="*/ 896 h 10000"/>
                    <a:gd name="connsiteX121" fmla="*/ 753 w 10000"/>
                    <a:gd name="connsiteY121" fmla="*/ 963 h 10000"/>
                    <a:gd name="connsiteX122" fmla="*/ 753 w 10000"/>
                    <a:gd name="connsiteY122" fmla="*/ 1036 h 10000"/>
                    <a:gd name="connsiteX123" fmla="*/ 810 w 10000"/>
                    <a:gd name="connsiteY123" fmla="*/ 1081 h 10000"/>
                    <a:gd name="connsiteX124" fmla="*/ 838 w 10000"/>
                    <a:gd name="connsiteY124" fmla="*/ 1011 h 10000"/>
                    <a:gd name="connsiteX125" fmla="*/ 810 w 10000"/>
                    <a:gd name="connsiteY125" fmla="*/ 921 h 10000"/>
                    <a:gd name="connsiteX126" fmla="*/ 810 w 10000"/>
                    <a:gd name="connsiteY126" fmla="*/ 800 h 10000"/>
                    <a:gd name="connsiteX127" fmla="*/ 810 w 10000"/>
                    <a:gd name="connsiteY127" fmla="*/ 727 h 10000"/>
                    <a:gd name="connsiteX128" fmla="*/ 810 w 10000"/>
                    <a:gd name="connsiteY128" fmla="*/ 632 h 10000"/>
                    <a:gd name="connsiteX129" fmla="*/ 838 w 10000"/>
                    <a:gd name="connsiteY129" fmla="*/ 562 h 10000"/>
                    <a:gd name="connsiteX130" fmla="*/ 954 w 10000"/>
                    <a:gd name="connsiteY130" fmla="*/ 465 h 10000"/>
                    <a:gd name="connsiteX131" fmla="*/ 1099 w 10000"/>
                    <a:gd name="connsiteY131" fmla="*/ 396 h 10000"/>
                    <a:gd name="connsiteX132" fmla="*/ 1156 w 10000"/>
                    <a:gd name="connsiteY132" fmla="*/ 331 h 10000"/>
                    <a:gd name="connsiteX133" fmla="*/ 1099 w 10000"/>
                    <a:gd name="connsiteY133" fmla="*/ 186 h 10000"/>
                    <a:gd name="connsiteX134" fmla="*/ 954 w 10000"/>
                    <a:gd name="connsiteY134" fmla="*/ 113 h 10000"/>
                    <a:gd name="connsiteX135" fmla="*/ 810 w 10000"/>
                    <a:gd name="connsiteY135" fmla="*/ 113 h 10000"/>
                    <a:gd name="connsiteX136" fmla="*/ 753 w 10000"/>
                    <a:gd name="connsiteY136" fmla="*/ 69 h 10000"/>
                    <a:gd name="connsiteX137" fmla="*/ 694 w 10000"/>
                    <a:gd name="connsiteY137" fmla="*/ 69 h 10000"/>
                    <a:gd name="connsiteX138" fmla="*/ 608 w 10000"/>
                    <a:gd name="connsiteY138" fmla="*/ 162 h 10000"/>
                    <a:gd name="connsiteX139" fmla="*/ 608 w 10000"/>
                    <a:gd name="connsiteY139" fmla="*/ 231 h 10000"/>
                    <a:gd name="connsiteX140" fmla="*/ 552 w 10000"/>
                    <a:gd name="connsiteY140" fmla="*/ 281 h 10000"/>
                    <a:gd name="connsiteX141" fmla="*/ 552 w 10000"/>
                    <a:gd name="connsiteY141" fmla="*/ 350 h 10000"/>
                    <a:gd name="connsiteX142" fmla="*/ 552 w 10000"/>
                    <a:gd name="connsiteY142" fmla="*/ 350 h 10000"/>
                    <a:gd name="connsiteX143" fmla="*/ 552 w 10000"/>
                    <a:gd name="connsiteY143" fmla="*/ 396 h 10000"/>
                    <a:gd name="connsiteX144" fmla="*/ 491 w 10000"/>
                    <a:gd name="connsiteY144" fmla="*/ 446 h 10000"/>
                    <a:gd name="connsiteX145" fmla="*/ 491 w 10000"/>
                    <a:gd name="connsiteY145" fmla="*/ 446 h 10000"/>
                    <a:gd name="connsiteX146" fmla="*/ 462 w 10000"/>
                    <a:gd name="connsiteY146" fmla="*/ 396 h 10000"/>
                    <a:gd name="connsiteX147" fmla="*/ 405 w 10000"/>
                    <a:gd name="connsiteY147" fmla="*/ 396 h 10000"/>
                    <a:gd name="connsiteX148" fmla="*/ 144 w 10000"/>
                    <a:gd name="connsiteY148" fmla="*/ 231 h 10000"/>
                    <a:gd name="connsiteX149" fmla="*/ 58 w 10000"/>
                    <a:gd name="connsiteY149" fmla="*/ 69 h 10000"/>
                    <a:gd name="connsiteX150" fmla="*/ 0 w 10000"/>
                    <a:gd name="connsiteY150" fmla="*/ 0 h 10000"/>
                    <a:gd name="connsiteX151" fmla="*/ 6646 w 10000"/>
                    <a:gd name="connsiteY151" fmla="*/ 2942 h 10000"/>
                    <a:gd name="connsiteX152" fmla="*/ 7052 w 10000"/>
                    <a:gd name="connsiteY152" fmla="*/ 3559 h 10000"/>
                    <a:gd name="connsiteX153" fmla="*/ 7400 w 10000"/>
                    <a:gd name="connsiteY153" fmla="*/ 4010 h 10000"/>
                    <a:gd name="connsiteX154" fmla="*/ 7745 w 10000"/>
                    <a:gd name="connsiteY154" fmla="*/ 4459 h 10000"/>
                    <a:gd name="connsiteX155" fmla="*/ 8641 w 10000"/>
                    <a:gd name="connsiteY155" fmla="*/ 5593 h 10000"/>
                    <a:gd name="connsiteX156" fmla="*/ 8902 w 10000"/>
                    <a:gd name="connsiteY156" fmla="*/ 5940 h 10000"/>
                    <a:gd name="connsiteX157" fmla="*/ 9133 w 10000"/>
                    <a:gd name="connsiteY157" fmla="*/ 6255 h 10000"/>
                    <a:gd name="connsiteX158" fmla="*/ 9305 w 10000"/>
                    <a:gd name="connsiteY158" fmla="*/ 6437 h 10000"/>
                    <a:gd name="connsiteX159" fmla="*/ 9451 w 10000"/>
                    <a:gd name="connsiteY159" fmla="*/ 6601 h 10000"/>
                    <a:gd name="connsiteX160" fmla="*/ 9480 w 10000"/>
                    <a:gd name="connsiteY160" fmla="*/ 6719 h 10000"/>
                    <a:gd name="connsiteX161" fmla="*/ 9538 w 10000"/>
                    <a:gd name="connsiteY161" fmla="*/ 6815 h 10000"/>
                    <a:gd name="connsiteX162" fmla="*/ 9538 w 10000"/>
                    <a:gd name="connsiteY162" fmla="*/ 6957 h 10000"/>
                    <a:gd name="connsiteX163" fmla="*/ 9652 w 10000"/>
                    <a:gd name="connsiteY163" fmla="*/ 7219 h 10000"/>
                    <a:gd name="connsiteX164" fmla="*/ 9681 w 10000"/>
                    <a:gd name="connsiteY164" fmla="*/ 7332 h 10000"/>
                    <a:gd name="connsiteX165" fmla="*/ 9741 w 10000"/>
                    <a:gd name="connsiteY165" fmla="*/ 7403 h 10000"/>
                    <a:gd name="connsiteX166" fmla="*/ 9828 w 10000"/>
                    <a:gd name="connsiteY166" fmla="*/ 7546 h 10000"/>
                    <a:gd name="connsiteX167" fmla="*/ 9944 w 10000"/>
                    <a:gd name="connsiteY167" fmla="*/ 7618 h 10000"/>
                    <a:gd name="connsiteX168" fmla="*/ 10000 w 10000"/>
                    <a:gd name="connsiteY168" fmla="*/ 7736 h 10000"/>
                    <a:gd name="connsiteX169" fmla="*/ 10000 w 10000"/>
                    <a:gd name="connsiteY169" fmla="*/ 7827 h 10000"/>
                    <a:gd name="connsiteX170" fmla="*/ 10000 w 10000"/>
                    <a:gd name="connsiteY170" fmla="*/ 7901 h 10000"/>
                    <a:gd name="connsiteX171" fmla="*/ 9944 w 10000"/>
                    <a:gd name="connsiteY171" fmla="*/ 7949 h 10000"/>
                    <a:gd name="connsiteX172" fmla="*/ 9828 w 10000"/>
                    <a:gd name="connsiteY172" fmla="*/ 7969 h 10000"/>
                    <a:gd name="connsiteX173" fmla="*/ 9741 w 10000"/>
                    <a:gd name="connsiteY173" fmla="*/ 8020 h 10000"/>
                    <a:gd name="connsiteX174" fmla="*/ 9652 w 10000"/>
                    <a:gd name="connsiteY174" fmla="*/ 8064 h 10000"/>
                    <a:gd name="connsiteX175" fmla="*/ 9538 w 10000"/>
                    <a:gd name="connsiteY175" fmla="*/ 8134 h 10000"/>
                    <a:gd name="connsiteX176" fmla="*/ 9480 w 10000"/>
                    <a:gd name="connsiteY176" fmla="*/ 8231 h 10000"/>
                    <a:gd name="connsiteX177" fmla="*/ 9394 w 10000"/>
                    <a:gd name="connsiteY177" fmla="*/ 8231 h 10000"/>
                    <a:gd name="connsiteX178" fmla="*/ 9333 w 10000"/>
                    <a:gd name="connsiteY178" fmla="*/ 8301 h 10000"/>
                    <a:gd name="connsiteX179" fmla="*/ 9333 w 10000"/>
                    <a:gd name="connsiteY179" fmla="*/ 8395 h 10000"/>
                    <a:gd name="connsiteX180" fmla="*/ 9333 w 10000"/>
                    <a:gd name="connsiteY180" fmla="*/ 8515 h 10000"/>
                    <a:gd name="connsiteX181" fmla="*/ 9333 w 10000"/>
                    <a:gd name="connsiteY181" fmla="*/ 8584 h 10000"/>
                    <a:gd name="connsiteX182" fmla="*/ 9249 w 10000"/>
                    <a:gd name="connsiteY182" fmla="*/ 8679 h 10000"/>
                    <a:gd name="connsiteX183" fmla="*/ 9249 w 10000"/>
                    <a:gd name="connsiteY183" fmla="*/ 8752 h 10000"/>
                    <a:gd name="connsiteX184" fmla="*/ 9249 w 10000"/>
                    <a:gd name="connsiteY184" fmla="*/ 8802 h 10000"/>
                    <a:gd name="connsiteX185" fmla="*/ 9193 w 10000"/>
                    <a:gd name="connsiteY185" fmla="*/ 8845 h 10000"/>
                    <a:gd name="connsiteX186" fmla="*/ 9133 w 10000"/>
                    <a:gd name="connsiteY186" fmla="*/ 8865 h 10000"/>
                    <a:gd name="connsiteX187" fmla="*/ 9103 w 10000"/>
                    <a:gd name="connsiteY187" fmla="*/ 8912 h 10000"/>
                    <a:gd name="connsiteX188" fmla="*/ 9047 w 10000"/>
                    <a:gd name="connsiteY188" fmla="*/ 8963 h 10000"/>
                    <a:gd name="connsiteX189" fmla="*/ 8988 w 10000"/>
                    <a:gd name="connsiteY189" fmla="*/ 8987 h 10000"/>
                    <a:gd name="connsiteX190" fmla="*/ 8902 w 10000"/>
                    <a:gd name="connsiteY190" fmla="*/ 9034 h 10000"/>
                    <a:gd name="connsiteX191" fmla="*/ 8845 w 10000"/>
                    <a:gd name="connsiteY191" fmla="*/ 9081 h 10000"/>
                    <a:gd name="connsiteX192" fmla="*/ 8845 w 10000"/>
                    <a:gd name="connsiteY192" fmla="*/ 9130 h 10000"/>
                    <a:gd name="connsiteX193" fmla="*/ 8845 w 10000"/>
                    <a:gd name="connsiteY193" fmla="*/ 9153 h 10000"/>
                    <a:gd name="connsiteX194" fmla="*/ 8845 w 10000"/>
                    <a:gd name="connsiteY194" fmla="*/ 9200 h 10000"/>
                    <a:gd name="connsiteX195" fmla="*/ 8902 w 10000"/>
                    <a:gd name="connsiteY195" fmla="*/ 9244 h 10000"/>
                    <a:gd name="connsiteX196" fmla="*/ 8845 w 10000"/>
                    <a:gd name="connsiteY196" fmla="*/ 9317 h 10000"/>
                    <a:gd name="connsiteX197" fmla="*/ 8787 w 10000"/>
                    <a:gd name="connsiteY197" fmla="*/ 9407 h 10000"/>
                    <a:gd name="connsiteX198" fmla="*/ 8787 w 10000"/>
                    <a:gd name="connsiteY198" fmla="*/ 9437 h 10000"/>
                    <a:gd name="connsiteX199" fmla="*/ 8902 w 10000"/>
                    <a:gd name="connsiteY199" fmla="*/ 9480 h 10000"/>
                    <a:gd name="connsiteX200" fmla="*/ 8930 w 10000"/>
                    <a:gd name="connsiteY200" fmla="*/ 9575 h 10000"/>
                    <a:gd name="connsiteX201" fmla="*/ 8988 w 10000"/>
                    <a:gd name="connsiteY201" fmla="*/ 9601 h 10000"/>
                    <a:gd name="connsiteX202" fmla="*/ 9103 w 10000"/>
                    <a:gd name="connsiteY202" fmla="*/ 9642 h 10000"/>
                    <a:gd name="connsiteX203" fmla="*/ 9103 w 10000"/>
                    <a:gd name="connsiteY203" fmla="*/ 9697 h 10000"/>
                    <a:gd name="connsiteX204" fmla="*/ 9103 w 10000"/>
                    <a:gd name="connsiteY204" fmla="*/ 9718 h 10000"/>
                    <a:gd name="connsiteX205" fmla="*/ 9103 w 10000"/>
                    <a:gd name="connsiteY205" fmla="*/ 9766 h 10000"/>
                    <a:gd name="connsiteX206" fmla="*/ 9047 w 10000"/>
                    <a:gd name="connsiteY206" fmla="*/ 9859 h 10000"/>
                    <a:gd name="connsiteX207" fmla="*/ 8988 w 10000"/>
                    <a:gd name="connsiteY207" fmla="*/ 9883 h 10000"/>
                    <a:gd name="connsiteX208" fmla="*/ 8930 w 10000"/>
                    <a:gd name="connsiteY208" fmla="*/ 9930 h 10000"/>
                    <a:gd name="connsiteX209" fmla="*/ 8902 w 10000"/>
                    <a:gd name="connsiteY209" fmla="*/ 9981 h 10000"/>
                    <a:gd name="connsiteX210" fmla="*/ 8845 w 10000"/>
                    <a:gd name="connsiteY210" fmla="*/ 9981 h 10000"/>
                    <a:gd name="connsiteX211" fmla="*/ 8787 w 10000"/>
                    <a:gd name="connsiteY211" fmla="*/ 9930 h 10000"/>
                    <a:gd name="connsiteX212" fmla="*/ 8756 w 10000"/>
                    <a:gd name="connsiteY212" fmla="*/ 9930 h 10000"/>
                    <a:gd name="connsiteX213" fmla="*/ 8641 w 10000"/>
                    <a:gd name="connsiteY213" fmla="*/ 9930 h 10000"/>
                    <a:gd name="connsiteX214" fmla="*/ 8641 w 10000"/>
                    <a:gd name="connsiteY214" fmla="*/ 9981 h 10000"/>
                    <a:gd name="connsiteX215" fmla="*/ 8583 w 10000"/>
                    <a:gd name="connsiteY215" fmla="*/ 9981 h 10000"/>
                    <a:gd name="connsiteX216" fmla="*/ 8555 w 10000"/>
                    <a:gd name="connsiteY216" fmla="*/ 10000 h 10000"/>
                    <a:gd name="connsiteX217" fmla="*/ 8497 w 10000"/>
                    <a:gd name="connsiteY217" fmla="*/ 10000 h 10000"/>
                    <a:gd name="connsiteX0" fmla="*/ 8439 w 9942"/>
                    <a:gd name="connsiteY0" fmla="*/ 9931 h 9931"/>
                    <a:gd name="connsiteX1" fmla="*/ 8179 w 9942"/>
                    <a:gd name="connsiteY1" fmla="*/ 9931 h 9931"/>
                    <a:gd name="connsiteX2" fmla="*/ 8035 w 9942"/>
                    <a:gd name="connsiteY2" fmla="*/ 9931 h 9931"/>
                    <a:gd name="connsiteX3" fmla="*/ 7890 w 9942"/>
                    <a:gd name="connsiteY3" fmla="*/ 9861 h 9931"/>
                    <a:gd name="connsiteX4" fmla="*/ 7687 w 9942"/>
                    <a:gd name="connsiteY4" fmla="*/ 9861 h 9931"/>
                    <a:gd name="connsiteX5" fmla="*/ 7456 w 9942"/>
                    <a:gd name="connsiteY5" fmla="*/ 9861 h 9931"/>
                    <a:gd name="connsiteX6" fmla="*/ 7198 w 9942"/>
                    <a:gd name="connsiteY6" fmla="*/ 9790 h 9931"/>
                    <a:gd name="connsiteX7" fmla="*/ 6994 w 9942"/>
                    <a:gd name="connsiteY7" fmla="*/ 9746 h 9931"/>
                    <a:gd name="connsiteX8" fmla="*/ 6762 w 9942"/>
                    <a:gd name="connsiteY8" fmla="*/ 9746 h 9931"/>
                    <a:gd name="connsiteX9" fmla="*/ 6504 w 9942"/>
                    <a:gd name="connsiteY9" fmla="*/ 9746 h 9931"/>
                    <a:gd name="connsiteX10" fmla="*/ 6301 w 9942"/>
                    <a:gd name="connsiteY10" fmla="*/ 9697 h 9931"/>
                    <a:gd name="connsiteX11" fmla="*/ 6156 w 9942"/>
                    <a:gd name="connsiteY11" fmla="*/ 9649 h 9931"/>
                    <a:gd name="connsiteX12" fmla="*/ 5953 w 9942"/>
                    <a:gd name="connsiteY12" fmla="*/ 9649 h 9931"/>
                    <a:gd name="connsiteX13" fmla="*/ 5810 w 9942"/>
                    <a:gd name="connsiteY13" fmla="*/ 9628 h 9931"/>
                    <a:gd name="connsiteX14" fmla="*/ 5694 w 9942"/>
                    <a:gd name="connsiteY14" fmla="*/ 9573 h 9931"/>
                    <a:gd name="connsiteX15" fmla="*/ 5462 w 9942"/>
                    <a:gd name="connsiteY15" fmla="*/ 9573 h 9931"/>
                    <a:gd name="connsiteX16" fmla="*/ 5348 w 9942"/>
                    <a:gd name="connsiteY16" fmla="*/ 9628 h 9931"/>
                    <a:gd name="connsiteX17" fmla="*/ 5259 w 9942"/>
                    <a:gd name="connsiteY17" fmla="*/ 9532 h 9931"/>
                    <a:gd name="connsiteX18" fmla="*/ 5259 w 9942"/>
                    <a:gd name="connsiteY18" fmla="*/ 9458 h 9931"/>
                    <a:gd name="connsiteX19" fmla="*/ 5259 w 9942"/>
                    <a:gd name="connsiteY19" fmla="*/ 9290 h 9931"/>
                    <a:gd name="connsiteX20" fmla="*/ 5259 w 9942"/>
                    <a:gd name="connsiteY20" fmla="*/ 9290 h 9931"/>
                    <a:gd name="connsiteX21" fmla="*/ 5318 w 9942"/>
                    <a:gd name="connsiteY21" fmla="*/ 9196 h 9931"/>
                    <a:gd name="connsiteX22" fmla="*/ 5318 w 9942"/>
                    <a:gd name="connsiteY22" fmla="*/ 9196 h 9931"/>
                    <a:gd name="connsiteX23" fmla="*/ 5318 w 9942"/>
                    <a:gd name="connsiteY23" fmla="*/ 9061 h 9931"/>
                    <a:gd name="connsiteX24" fmla="*/ 5318 w 9942"/>
                    <a:gd name="connsiteY24" fmla="*/ 8894 h 9931"/>
                    <a:gd name="connsiteX25" fmla="*/ 5259 w 9942"/>
                    <a:gd name="connsiteY25" fmla="*/ 8733 h 9931"/>
                    <a:gd name="connsiteX26" fmla="*/ 5259 w 9942"/>
                    <a:gd name="connsiteY26" fmla="*/ 8632 h 9931"/>
                    <a:gd name="connsiteX27" fmla="*/ 5174 w 9942"/>
                    <a:gd name="connsiteY27" fmla="*/ 8515 h 9931"/>
                    <a:gd name="connsiteX28" fmla="*/ 5115 w 9942"/>
                    <a:gd name="connsiteY28" fmla="*/ 8396 h 9931"/>
                    <a:gd name="connsiteX29" fmla="*/ 4972 w 9942"/>
                    <a:gd name="connsiteY29" fmla="*/ 8282 h 9931"/>
                    <a:gd name="connsiteX30" fmla="*/ 4827 w 9942"/>
                    <a:gd name="connsiteY30" fmla="*/ 8114 h 9931"/>
                    <a:gd name="connsiteX31" fmla="*/ 4654 w 9942"/>
                    <a:gd name="connsiteY31" fmla="*/ 7995 h 9931"/>
                    <a:gd name="connsiteX32" fmla="*/ 4567 w 9942"/>
                    <a:gd name="connsiteY32" fmla="*/ 7785 h 9931"/>
                    <a:gd name="connsiteX33" fmla="*/ 4422 w 9942"/>
                    <a:gd name="connsiteY33" fmla="*/ 7622 h 9931"/>
                    <a:gd name="connsiteX34" fmla="*/ 4306 w 9942"/>
                    <a:gd name="connsiteY34" fmla="*/ 7549 h 9931"/>
                    <a:gd name="connsiteX35" fmla="*/ 4075 w 9942"/>
                    <a:gd name="connsiteY35" fmla="*/ 7497 h 9931"/>
                    <a:gd name="connsiteX36" fmla="*/ 4019 w 9942"/>
                    <a:gd name="connsiteY36" fmla="*/ 7431 h 9931"/>
                    <a:gd name="connsiteX37" fmla="*/ 4019 w 9942"/>
                    <a:gd name="connsiteY37" fmla="*/ 7311 h 9931"/>
                    <a:gd name="connsiteX38" fmla="*/ 4019 w 9942"/>
                    <a:gd name="connsiteY38" fmla="*/ 7220 h 9931"/>
                    <a:gd name="connsiteX39" fmla="*/ 4019 w 9942"/>
                    <a:gd name="connsiteY39" fmla="*/ 7150 h 9931"/>
                    <a:gd name="connsiteX40" fmla="*/ 4019 w 9942"/>
                    <a:gd name="connsiteY40" fmla="*/ 7150 h 9931"/>
                    <a:gd name="connsiteX41" fmla="*/ 3959 w 9942"/>
                    <a:gd name="connsiteY41" fmla="*/ 7055 h 9931"/>
                    <a:gd name="connsiteX42" fmla="*/ 3959 w 9942"/>
                    <a:gd name="connsiteY42" fmla="*/ 7028 h 9931"/>
                    <a:gd name="connsiteX43" fmla="*/ 3959 w 9942"/>
                    <a:gd name="connsiteY43" fmla="*/ 7028 h 9931"/>
                    <a:gd name="connsiteX44" fmla="*/ 3873 w 9942"/>
                    <a:gd name="connsiteY44" fmla="*/ 6982 h 9931"/>
                    <a:gd name="connsiteX45" fmla="*/ 3756 w 9942"/>
                    <a:gd name="connsiteY45" fmla="*/ 6932 h 9931"/>
                    <a:gd name="connsiteX46" fmla="*/ 3671 w 9942"/>
                    <a:gd name="connsiteY46" fmla="*/ 6982 h 9931"/>
                    <a:gd name="connsiteX47" fmla="*/ 3583 w 9942"/>
                    <a:gd name="connsiteY47" fmla="*/ 7028 h 9931"/>
                    <a:gd name="connsiteX48" fmla="*/ 3525 w 9942"/>
                    <a:gd name="connsiteY48" fmla="*/ 6932 h 9931"/>
                    <a:gd name="connsiteX49" fmla="*/ 3238 w 9942"/>
                    <a:gd name="connsiteY49" fmla="*/ 6746 h 9931"/>
                    <a:gd name="connsiteX50" fmla="*/ 3034 w 9942"/>
                    <a:gd name="connsiteY50" fmla="*/ 6605 h 9931"/>
                    <a:gd name="connsiteX51" fmla="*/ 3034 w 9942"/>
                    <a:gd name="connsiteY51" fmla="*/ 6532 h 9931"/>
                    <a:gd name="connsiteX52" fmla="*/ 2920 w 9942"/>
                    <a:gd name="connsiteY52" fmla="*/ 6460 h 9931"/>
                    <a:gd name="connsiteX53" fmla="*/ 2775 w 9942"/>
                    <a:gd name="connsiteY53" fmla="*/ 6323 h 9931"/>
                    <a:gd name="connsiteX54" fmla="*/ 2629 w 9942"/>
                    <a:gd name="connsiteY54" fmla="*/ 6186 h 9931"/>
                    <a:gd name="connsiteX55" fmla="*/ 2487 w 9942"/>
                    <a:gd name="connsiteY55" fmla="*/ 6131 h 9931"/>
                    <a:gd name="connsiteX56" fmla="*/ 2371 w 9942"/>
                    <a:gd name="connsiteY56" fmla="*/ 6131 h 9931"/>
                    <a:gd name="connsiteX57" fmla="*/ 2283 w 9942"/>
                    <a:gd name="connsiteY57" fmla="*/ 6131 h 9931"/>
                    <a:gd name="connsiteX58" fmla="*/ 2141 w 9942"/>
                    <a:gd name="connsiteY58" fmla="*/ 6036 h 9931"/>
                    <a:gd name="connsiteX59" fmla="*/ 1936 w 9942"/>
                    <a:gd name="connsiteY59" fmla="*/ 5871 h 9931"/>
                    <a:gd name="connsiteX60" fmla="*/ 1793 w 9942"/>
                    <a:gd name="connsiteY60" fmla="*/ 5804 h 9931"/>
                    <a:gd name="connsiteX61" fmla="*/ 1592 w 9942"/>
                    <a:gd name="connsiteY61" fmla="*/ 5752 h 9931"/>
                    <a:gd name="connsiteX62" fmla="*/ 1446 w 9942"/>
                    <a:gd name="connsiteY62" fmla="*/ 5688 h 9931"/>
                    <a:gd name="connsiteX63" fmla="*/ 1388 w 9942"/>
                    <a:gd name="connsiteY63" fmla="*/ 5594 h 9931"/>
                    <a:gd name="connsiteX64" fmla="*/ 1388 w 9942"/>
                    <a:gd name="connsiteY64" fmla="*/ 5469 h 9931"/>
                    <a:gd name="connsiteX65" fmla="*/ 1446 w 9942"/>
                    <a:gd name="connsiteY65" fmla="*/ 5445 h 9931"/>
                    <a:gd name="connsiteX66" fmla="*/ 1446 w 9942"/>
                    <a:gd name="connsiteY66" fmla="*/ 5305 h 9931"/>
                    <a:gd name="connsiteX67" fmla="*/ 1446 w 9942"/>
                    <a:gd name="connsiteY67" fmla="*/ 5191 h 9931"/>
                    <a:gd name="connsiteX68" fmla="*/ 1446 w 9942"/>
                    <a:gd name="connsiteY68" fmla="*/ 5117 h 9931"/>
                    <a:gd name="connsiteX69" fmla="*/ 1531 w 9942"/>
                    <a:gd name="connsiteY69" fmla="*/ 5001 h 9931"/>
                    <a:gd name="connsiteX70" fmla="*/ 1592 w 9942"/>
                    <a:gd name="connsiteY70" fmla="*/ 4905 h 9931"/>
                    <a:gd name="connsiteX71" fmla="*/ 1592 w 9942"/>
                    <a:gd name="connsiteY71" fmla="*/ 4839 h 9931"/>
                    <a:gd name="connsiteX72" fmla="*/ 1531 w 9942"/>
                    <a:gd name="connsiteY72" fmla="*/ 4743 h 9931"/>
                    <a:gd name="connsiteX73" fmla="*/ 1446 w 9942"/>
                    <a:gd name="connsiteY73" fmla="*/ 4619 h 9931"/>
                    <a:gd name="connsiteX74" fmla="*/ 1330 w 9942"/>
                    <a:gd name="connsiteY74" fmla="*/ 4577 h 9931"/>
                    <a:gd name="connsiteX75" fmla="*/ 1330 w 9942"/>
                    <a:gd name="connsiteY75" fmla="*/ 4505 h 9931"/>
                    <a:gd name="connsiteX76" fmla="*/ 1388 w 9942"/>
                    <a:gd name="connsiteY76" fmla="*/ 4390 h 9931"/>
                    <a:gd name="connsiteX77" fmla="*/ 1273 w 9942"/>
                    <a:gd name="connsiteY77" fmla="*/ 4219 h 9931"/>
                    <a:gd name="connsiteX78" fmla="*/ 1184 w 9942"/>
                    <a:gd name="connsiteY78" fmla="*/ 4103 h 9931"/>
                    <a:gd name="connsiteX79" fmla="*/ 1184 w 9942"/>
                    <a:gd name="connsiteY79" fmla="*/ 3986 h 9931"/>
                    <a:gd name="connsiteX80" fmla="*/ 1128 w 9942"/>
                    <a:gd name="connsiteY80" fmla="*/ 3866 h 9931"/>
                    <a:gd name="connsiteX81" fmla="*/ 1041 w 9942"/>
                    <a:gd name="connsiteY81" fmla="*/ 3775 h 9931"/>
                    <a:gd name="connsiteX82" fmla="*/ 983 w 9942"/>
                    <a:gd name="connsiteY82" fmla="*/ 3609 h 9931"/>
                    <a:gd name="connsiteX83" fmla="*/ 838 w 9942"/>
                    <a:gd name="connsiteY83" fmla="*/ 3414 h 9931"/>
                    <a:gd name="connsiteX84" fmla="*/ 780 w 9942"/>
                    <a:gd name="connsiteY84" fmla="*/ 3327 h 9931"/>
                    <a:gd name="connsiteX85" fmla="*/ 695 w 9942"/>
                    <a:gd name="connsiteY85" fmla="*/ 3156 h 9931"/>
                    <a:gd name="connsiteX86" fmla="*/ 695 w 9942"/>
                    <a:gd name="connsiteY86" fmla="*/ 3089 h 9931"/>
                    <a:gd name="connsiteX87" fmla="*/ 636 w 9942"/>
                    <a:gd name="connsiteY87" fmla="*/ 2998 h 9931"/>
                    <a:gd name="connsiteX88" fmla="*/ 578 w 9942"/>
                    <a:gd name="connsiteY88" fmla="*/ 2873 h 9931"/>
                    <a:gd name="connsiteX89" fmla="*/ 550 w 9942"/>
                    <a:gd name="connsiteY89" fmla="*/ 2809 h 9931"/>
                    <a:gd name="connsiteX90" fmla="*/ 433 w 9942"/>
                    <a:gd name="connsiteY90" fmla="*/ 2693 h 9931"/>
                    <a:gd name="connsiteX91" fmla="*/ 433 w 9942"/>
                    <a:gd name="connsiteY91" fmla="*/ 2591 h 9931"/>
                    <a:gd name="connsiteX92" fmla="*/ 494 w 9942"/>
                    <a:gd name="connsiteY92" fmla="*/ 2481 h 9931"/>
                    <a:gd name="connsiteX93" fmla="*/ 550 w 9942"/>
                    <a:gd name="connsiteY93" fmla="*/ 2408 h 9931"/>
                    <a:gd name="connsiteX94" fmla="*/ 578 w 9942"/>
                    <a:gd name="connsiteY94" fmla="*/ 2408 h 9931"/>
                    <a:gd name="connsiteX95" fmla="*/ 636 w 9942"/>
                    <a:gd name="connsiteY95" fmla="*/ 2310 h 9931"/>
                    <a:gd name="connsiteX96" fmla="*/ 752 w 9942"/>
                    <a:gd name="connsiteY96" fmla="*/ 2310 h 9931"/>
                    <a:gd name="connsiteX97" fmla="*/ 752 w 9942"/>
                    <a:gd name="connsiteY97" fmla="*/ 2310 h 9931"/>
                    <a:gd name="connsiteX98" fmla="*/ 780 w 9942"/>
                    <a:gd name="connsiteY98" fmla="*/ 2190 h 9931"/>
                    <a:gd name="connsiteX99" fmla="*/ 780 w 9942"/>
                    <a:gd name="connsiteY99" fmla="*/ 2128 h 9931"/>
                    <a:gd name="connsiteX100" fmla="*/ 838 w 9942"/>
                    <a:gd name="connsiteY100" fmla="*/ 2076 h 9931"/>
                    <a:gd name="connsiteX101" fmla="*/ 780 w 9942"/>
                    <a:gd name="connsiteY101" fmla="*/ 1983 h 9931"/>
                    <a:gd name="connsiteX102" fmla="*/ 780 w 9942"/>
                    <a:gd name="connsiteY102" fmla="*/ 1955 h 9931"/>
                    <a:gd name="connsiteX103" fmla="*/ 752 w 9942"/>
                    <a:gd name="connsiteY103" fmla="*/ 1909 h 9931"/>
                    <a:gd name="connsiteX104" fmla="*/ 752 w 9942"/>
                    <a:gd name="connsiteY104" fmla="*/ 1842 h 9931"/>
                    <a:gd name="connsiteX105" fmla="*/ 578 w 9942"/>
                    <a:gd name="connsiteY105" fmla="*/ 1744 h 9931"/>
                    <a:gd name="connsiteX106" fmla="*/ 433 w 9942"/>
                    <a:gd name="connsiteY106" fmla="*/ 1692 h 9931"/>
                    <a:gd name="connsiteX107" fmla="*/ 404 w 9942"/>
                    <a:gd name="connsiteY107" fmla="*/ 1626 h 9931"/>
                    <a:gd name="connsiteX108" fmla="*/ 347 w 9942"/>
                    <a:gd name="connsiteY108" fmla="*/ 1557 h 9931"/>
                    <a:gd name="connsiteX109" fmla="*/ 289 w 9942"/>
                    <a:gd name="connsiteY109" fmla="*/ 1463 h 9931"/>
                    <a:gd name="connsiteX110" fmla="*/ 289 w 9942"/>
                    <a:gd name="connsiteY110" fmla="*/ 1177 h 9931"/>
                    <a:gd name="connsiteX111" fmla="*/ 289 w 9942"/>
                    <a:gd name="connsiteY111" fmla="*/ 1056 h 9931"/>
                    <a:gd name="connsiteX112" fmla="*/ 347 w 9942"/>
                    <a:gd name="connsiteY112" fmla="*/ 942 h 9931"/>
                    <a:gd name="connsiteX113" fmla="*/ 347 w 9942"/>
                    <a:gd name="connsiteY113" fmla="*/ 827 h 9931"/>
                    <a:gd name="connsiteX114" fmla="*/ 347 w 9942"/>
                    <a:gd name="connsiteY114" fmla="*/ 680 h 9931"/>
                    <a:gd name="connsiteX115" fmla="*/ 347 w 9942"/>
                    <a:gd name="connsiteY115" fmla="*/ 616 h 9931"/>
                    <a:gd name="connsiteX116" fmla="*/ 404 w 9942"/>
                    <a:gd name="connsiteY116" fmla="*/ 543 h 9931"/>
                    <a:gd name="connsiteX117" fmla="*/ 494 w 9942"/>
                    <a:gd name="connsiteY117" fmla="*/ 616 h 9931"/>
                    <a:gd name="connsiteX118" fmla="*/ 550 w 9942"/>
                    <a:gd name="connsiteY118" fmla="*/ 680 h 9931"/>
                    <a:gd name="connsiteX119" fmla="*/ 550 w 9942"/>
                    <a:gd name="connsiteY119" fmla="*/ 778 h 9931"/>
                    <a:gd name="connsiteX120" fmla="*/ 578 w 9942"/>
                    <a:gd name="connsiteY120" fmla="*/ 827 h 9931"/>
                    <a:gd name="connsiteX121" fmla="*/ 695 w 9942"/>
                    <a:gd name="connsiteY121" fmla="*/ 894 h 9931"/>
                    <a:gd name="connsiteX122" fmla="*/ 695 w 9942"/>
                    <a:gd name="connsiteY122" fmla="*/ 967 h 9931"/>
                    <a:gd name="connsiteX123" fmla="*/ 752 w 9942"/>
                    <a:gd name="connsiteY123" fmla="*/ 1012 h 9931"/>
                    <a:gd name="connsiteX124" fmla="*/ 780 w 9942"/>
                    <a:gd name="connsiteY124" fmla="*/ 942 h 9931"/>
                    <a:gd name="connsiteX125" fmla="*/ 752 w 9942"/>
                    <a:gd name="connsiteY125" fmla="*/ 852 h 9931"/>
                    <a:gd name="connsiteX126" fmla="*/ 752 w 9942"/>
                    <a:gd name="connsiteY126" fmla="*/ 731 h 9931"/>
                    <a:gd name="connsiteX127" fmla="*/ 752 w 9942"/>
                    <a:gd name="connsiteY127" fmla="*/ 658 h 9931"/>
                    <a:gd name="connsiteX128" fmla="*/ 752 w 9942"/>
                    <a:gd name="connsiteY128" fmla="*/ 563 h 9931"/>
                    <a:gd name="connsiteX129" fmla="*/ 780 w 9942"/>
                    <a:gd name="connsiteY129" fmla="*/ 493 h 9931"/>
                    <a:gd name="connsiteX130" fmla="*/ 896 w 9942"/>
                    <a:gd name="connsiteY130" fmla="*/ 396 h 9931"/>
                    <a:gd name="connsiteX131" fmla="*/ 1041 w 9942"/>
                    <a:gd name="connsiteY131" fmla="*/ 327 h 9931"/>
                    <a:gd name="connsiteX132" fmla="*/ 1098 w 9942"/>
                    <a:gd name="connsiteY132" fmla="*/ 262 h 9931"/>
                    <a:gd name="connsiteX133" fmla="*/ 1041 w 9942"/>
                    <a:gd name="connsiteY133" fmla="*/ 117 h 9931"/>
                    <a:gd name="connsiteX134" fmla="*/ 896 w 9942"/>
                    <a:gd name="connsiteY134" fmla="*/ 44 h 9931"/>
                    <a:gd name="connsiteX135" fmla="*/ 752 w 9942"/>
                    <a:gd name="connsiteY135" fmla="*/ 44 h 9931"/>
                    <a:gd name="connsiteX136" fmla="*/ 695 w 9942"/>
                    <a:gd name="connsiteY136" fmla="*/ 0 h 9931"/>
                    <a:gd name="connsiteX137" fmla="*/ 636 w 9942"/>
                    <a:gd name="connsiteY137" fmla="*/ 0 h 9931"/>
                    <a:gd name="connsiteX138" fmla="*/ 550 w 9942"/>
                    <a:gd name="connsiteY138" fmla="*/ 93 h 9931"/>
                    <a:gd name="connsiteX139" fmla="*/ 550 w 9942"/>
                    <a:gd name="connsiteY139" fmla="*/ 162 h 9931"/>
                    <a:gd name="connsiteX140" fmla="*/ 494 w 9942"/>
                    <a:gd name="connsiteY140" fmla="*/ 212 h 9931"/>
                    <a:gd name="connsiteX141" fmla="*/ 494 w 9942"/>
                    <a:gd name="connsiteY141" fmla="*/ 281 h 9931"/>
                    <a:gd name="connsiteX142" fmla="*/ 494 w 9942"/>
                    <a:gd name="connsiteY142" fmla="*/ 281 h 9931"/>
                    <a:gd name="connsiteX143" fmla="*/ 494 w 9942"/>
                    <a:gd name="connsiteY143" fmla="*/ 327 h 9931"/>
                    <a:gd name="connsiteX144" fmla="*/ 433 w 9942"/>
                    <a:gd name="connsiteY144" fmla="*/ 377 h 9931"/>
                    <a:gd name="connsiteX145" fmla="*/ 433 w 9942"/>
                    <a:gd name="connsiteY145" fmla="*/ 377 h 9931"/>
                    <a:gd name="connsiteX146" fmla="*/ 404 w 9942"/>
                    <a:gd name="connsiteY146" fmla="*/ 327 h 9931"/>
                    <a:gd name="connsiteX147" fmla="*/ 347 w 9942"/>
                    <a:gd name="connsiteY147" fmla="*/ 327 h 9931"/>
                    <a:gd name="connsiteX148" fmla="*/ 86 w 9942"/>
                    <a:gd name="connsiteY148" fmla="*/ 162 h 9931"/>
                    <a:gd name="connsiteX149" fmla="*/ 0 w 9942"/>
                    <a:gd name="connsiteY149" fmla="*/ 0 h 9931"/>
                    <a:gd name="connsiteX150" fmla="*/ 6588 w 9942"/>
                    <a:gd name="connsiteY150" fmla="*/ 2873 h 9931"/>
                    <a:gd name="connsiteX151" fmla="*/ 6994 w 9942"/>
                    <a:gd name="connsiteY151" fmla="*/ 3490 h 9931"/>
                    <a:gd name="connsiteX152" fmla="*/ 7342 w 9942"/>
                    <a:gd name="connsiteY152" fmla="*/ 3941 h 9931"/>
                    <a:gd name="connsiteX153" fmla="*/ 7687 w 9942"/>
                    <a:gd name="connsiteY153" fmla="*/ 4390 h 9931"/>
                    <a:gd name="connsiteX154" fmla="*/ 8583 w 9942"/>
                    <a:gd name="connsiteY154" fmla="*/ 5524 h 9931"/>
                    <a:gd name="connsiteX155" fmla="*/ 8844 w 9942"/>
                    <a:gd name="connsiteY155" fmla="*/ 5871 h 9931"/>
                    <a:gd name="connsiteX156" fmla="*/ 9075 w 9942"/>
                    <a:gd name="connsiteY156" fmla="*/ 6186 h 9931"/>
                    <a:gd name="connsiteX157" fmla="*/ 9247 w 9942"/>
                    <a:gd name="connsiteY157" fmla="*/ 6368 h 9931"/>
                    <a:gd name="connsiteX158" fmla="*/ 9393 w 9942"/>
                    <a:gd name="connsiteY158" fmla="*/ 6532 h 9931"/>
                    <a:gd name="connsiteX159" fmla="*/ 9422 w 9942"/>
                    <a:gd name="connsiteY159" fmla="*/ 6650 h 9931"/>
                    <a:gd name="connsiteX160" fmla="*/ 9480 w 9942"/>
                    <a:gd name="connsiteY160" fmla="*/ 6746 h 9931"/>
                    <a:gd name="connsiteX161" fmla="*/ 9480 w 9942"/>
                    <a:gd name="connsiteY161" fmla="*/ 6888 h 9931"/>
                    <a:gd name="connsiteX162" fmla="*/ 9594 w 9942"/>
                    <a:gd name="connsiteY162" fmla="*/ 7150 h 9931"/>
                    <a:gd name="connsiteX163" fmla="*/ 9623 w 9942"/>
                    <a:gd name="connsiteY163" fmla="*/ 7263 h 9931"/>
                    <a:gd name="connsiteX164" fmla="*/ 9683 w 9942"/>
                    <a:gd name="connsiteY164" fmla="*/ 7334 h 9931"/>
                    <a:gd name="connsiteX165" fmla="*/ 9770 w 9942"/>
                    <a:gd name="connsiteY165" fmla="*/ 7477 h 9931"/>
                    <a:gd name="connsiteX166" fmla="*/ 9886 w 9942"/>
                    <a:gd name="connsiteY166" fmla="*/ 7549 h 9931"/>
                    <a:gd name="connsiteX167" fmla="*/ 9942 w 9942"/>
                    <a:gd name="connsiteY167" fmla="*/ 7667 h 9931"/>
                    <a:gd name="connsiteX168" fmla="*/ 9942 w 9942"/>
                    <a:gd name="connsiteY168" fmla="*/ 7758 h 9931"/>
                    <a:gd name="connsiteX169" fmla="*/ 9942 w 9942"/>
                    <a:gd name="connsiteY169" fmla="*/ 7832 h 9931"/>
                    <a:gd name="connsiteX170" fmla="*/ 9886 w 9942"/>
                    <a:gd name="connsiteY170" fmla="*/ 7880 h 9931"/>
                    <a:gd name="connsiteX171" fmla="*/ 9770 w 9942"/>
                    <a:gd name="connsiteY171" fmla="*/ 7900 h 9931"/>
                    <a:gd name="connsiteX172" fmla="*/ 9683 w 9942"/>
                    <a:gd name="connsiteY172" fmla="*/ 7951 h 9931"/>
                    <a:gd name="connsiteX173" fmla="*/ 9594 w 9942"/>
                    <a:gd name="connsiteY173" fmla="*/ 7995 h 9931"/>
                    <a:gd name="connsiteX174" fmla="*/ 9480 w 9942"/>
                    <a:gd name="connsiteY174" fmla="*/ 8065 h 9931"/>
                    <a:gd name="connsiteX175" fmla="*/ 9422 w 9942"/>
                    <a:gd name="connsiteY175" fmla="*/ 8162 h 9931"/>
                    <a:gd name="connsiteX176" fmla="*/ 9336 w 9942"/>
                    <a:gd name="connsiteY176" fmla="*/ 8162 h 9931"/>
                    <a:gd name="connsiteX177" fmla="*/ 9275 w 9942"/>
                    <a:gd name="connsiteY177" fmla="*/ 8232 h 9931"/>
                    <a:gd name="connsiteX178" fmla="*/ 9275 w 9942"/>
                    <a:gd name="connsiteY178" fmla="*/ 8326 h 9931"/>
                    <a:gd name="connsiteX179" fmla="*/ 9275 w 9942"/>
                    <a:gd name="connsiteY179" fmla="*/ 8446 h 9931"/>
                    <a:gd name="connsiteX180" fmla="*/ 9275 w 9942"/>
                    <a:gd name="connsiteY180" fmla="*/ 8515 h 9931"/>
                    <a:gd name="connsiteX181" fmla="*/ 9191 w 9942"/>
                    <a:gd name="connsiteY181" fmla="*/ 8610 h 9931"/>
                    <a:gd name="connsiteX182" fmla="*/ 9191 w 9942"/>
                    <a:gd name="connsiteY182" fmla="*/ 8683 h 9931"/>
                    <a:gd name="connsiteX183" fmla="*/ 9191 w 9942"/>
                    <a:gd name="connsiteY183" fmla="*/ 8733 h 9931"/>
                    <a:gd name="connsiteX184" fmla="*/ 9135 w 9942"/>
                    <a:gd name="connsiteY184" fmla="*/ 8776 h 9931"/>
                    <a:gd name="connsiteX185" fmla="*/ 9075 w 9942"/>
                    <a:gd name="connsiteY185" fmla="*/ 8796 h 9931"/>
                    <a:gd name="connsiteX186" fmla="*/ 9045 w 9942"/>
                    <a:gd name="connsiteY186" fmla="*/ 8843 h 9931"/>
                    <a:gd name="connsiteX187" fmla="*/ 8989 w 9942"/>
                    <a:gd name="connsiteY187" fmla="*/ 8894 h 9931"/>
                    <a:gd name="connsiteX188" fmla="*/ 8930 w 9942"/>
                    <a:gd name="connsiteY188" fmla="*/ 8918 h 9931"/>
                    <a:gd name="connsiteX189" fmla="*/ 8844 w 9942"/>
                    <a:gd name="connsiteY189" fmla="*/ 8965 h 9931"/>
                    <a:gd name="connsiteX190" fmla="*/ 8787 w 9942"/>
                    <a:gd name="connsiteY190" fmla="*/ 9012 h 9931"/>
                    <a:gd name="connsiteX191" fmla="*/ 8787 w 9942"/>
                    <a:gd name="connsiteY191" fmla="*/ 9061 h 9931"/>
                    <a:gd name="connsiteX192" fmla="*/ 8787 w 9942"/>
                    <a:gd name="connsiteY192" fmla="*/ 9084 h 9931"/>
                    <a:gd name="connsiteX193" fmla="*/ 8787 w 9942"/>
                    <a:gd name="connsiteY193" fmla="*/ 9131 h 9931"/>
                    <a:gd name="connsiteX194" fmla="*/ 8844 w 9942"/>
                    <a:gd name="connsiteY194" fmla="*/ 9175 h 9931"/>
                    <a:gd name="connsiteX195" fmla="*/ 8787 w 9942"/>
                    <a:gd name="connsiteY195" fmla="*/ 9248 h 9931"/>
                    <a:gd name="connsiteX196" fmla="*/ 8729 w 9942"/>
                    <a:gd name="connsiteY196" fmla="*/ 9338 h 9931"/>
                    <a:gd name="connsiteX197" fmla="*/ 8729 w 9942"/>
                    <a:gd name="connsiteY197" fmla="*/ 9368 h 9931"/>
                    <a:gd name="connsiteX198" fmla="*/ 8844 w 9942"/>
                    <a:gd name="connsiteY198" fmla="*/ 9411 h 9931"/>
                    <a:gd name="connsiteX199" fmla="*/ 8872 w 9942"/>
                    <a:gd name="connsiteY199" fmla="*/ 9506 h 9931"/>
                    <a:gd name="connsiteX200" fmla="*/ 8930 w 9942"/>
                    <a:gd name="connsiteY200" fmla="*/ 9532 h 9931"/>
                    <a:gd name="connsiteX201" fmla="*/ 9045 w 9942"/>
                    <a:gd name="connsiteY201" fmla="*/ 9573 h 9931"/>
                    <a:gd name="connsiteX202" fmla="*/ 9045 w 9942"/>
                    <a:gd name="connsiteY202" fmla="*/ 9628 h 9931"/>
                    <a:gd name="connsiteX203" fmla="*/ 9045 w 9942"/>
                    <a:gd name="connsiteY203" fmla="*/ 9649 h 9931"/>
                    <a:gd name="connsiteX204" fmla="*/ 9045 w 9942"/>
                    <a:gd name="connsiteY204" fmla="*/ 9697 h 9931"/>
                    <a:gd name="connsiteX205" fmla="*/ 8989 w 9942"/>
                    <a:gd name="connsiteY205" fmla="*/ 9790 h 9931"/>
                    <a:gd name="connsiteX206" fmla="*/ 8930 w 9942"/>
                    <a:gd name="connsiteY206" fmla="*/ 9814 h 9931"/>
                    <a:gd name="connsiteX207" fmla="*/ 8872 w 9942"/>
                    <a:gd name="connsiteY207" fmla="*/ 9861 h 9931"/>
                    <a:gd name="connsiteX208" fmla="*/ 8844 w 9942"/>
                    <a:gd name="connsiteY208" fmla="*/ 9912 h 9931"/>
                    <a:gd name="connsiteX209" fmla="*/ 8787 w 9942"/>
                    <a:gd name="connsiteY209" fmla="*/ 9912 h 9931"/>
                    <a:gd name="connsiteX210" fmla="*/ 8729 w 9942"/>
                    <a:gd name="connsiteY210" fmla="*/ 9861 h 9931"/>
                    <a:gd name="connsiteX211" fmla="*/ 8698 w 9942"/>
                    <a:gd name="connsiteY211" fmla="*/ 9861 h 9931"/>
                    <a:gd name="connsiteX212" fmla="*/ 8583 w 9942"/>
                    <a:gd name="connsiteY212" fmla="*/ 9861 h 9931"/>
                    <a:gd name="connsiteX213" fmla="*/ 8583 w 9942"/>
                    <a:gd name="connsiteY213" fmla="*/ 9912 h 9931"/>
                    <a:gd name="connsiteX214" fmla="*/ 8525 w 9942"/>
                    <a:gd name="connsiteY214" fmla="*/ 9912 h 9931"/>
                    <a:gd name="connsiteX215" fmla="*/ 8497 w 9942"/>
                    <a:gd name="connsiteY215" fmla="*/ 9931 h 9931"/>
                    <a:gd name="connsiteX216" fmla="*/ 8439 w 9942"/>
                    <a:gd name="connsiteY216" fmla="*/ 9931 h 9931"/>
                    <a:gd name="connsiteX0" fmla="*/ 8401 w 9913"/>
                    <a:gd name="connsiteY0" fmla="*/ 10000 h 10000"/>
                    <a:gd name="connsiteX1" fmla="*/ 8140 w 9913"/>
                    <a:gd name="connsiteY1" fmla="*/ 10000 h 10000"/>
                    <a:gd name="connsiteX2" fmla="*/ 7995 w 9913"/>
                    <a:gd name="connsiteY2" fmla="*/ 10000 h 10000"/>
                    <a:gd name="connsiteX3" fmla="*/ 7849 w 9913"/>
                    <a:gd name="connsiteY3" fmla="*/ 9930 h 10000"/>
                    <a:gd name="connsiteX4" fmla="*/ 7645 w 9913"/>
                    <a:gd name="connsiteY4" fmla="*/ 9930 h 10000"/>
                    <a:gd name="connsiteX5" fmla="*/ 7412 w 9913"/>
                    <a:gd name="connsiteY5" fmla="*/ 9930 h 10000"/>
                    <a:gd name="connsiteX6" fmla="*/ 7153 w 9913"/>
                    <a:gd name="connsiteY6" fmla="*/ 9858 h 10000"/>
                    <a:gd name="connsiteX7" fmla="*/ 6948 w 9913"/>
                    <a:gd name="connsiteY7" fmla="*/ 9814 h 10000"/>
                    <a:gd name="connsiteX8" fmla="*/ 6714 w 9913"/>
                    <a:gd name="connsiteY8" fmla="*/ 9814 h 10000"/>
                    <a:gd name="connsiteX9" fmla="*/ 6455 w 9913"/>
                    <a:gd name="connsiteY9" fmla="*/ 9814 h 10000"/>
                    <a:gd name="connsiteX10" fmla="*/ 6251 w 9913"/>
                    <a:gd name="connsiteY10" fmla="*/ 9764 h 10000"/>
                    <a:gd name="connsiteX11" fmla="*/ 6105 w 9913"/>
                    <a:gd name="connsiteY11" fmla="*/ 9716 h 10000"/>
                    <a:gd name="connsiteX12" fmla="*/ 5901 w 9913"/>
                    <a:gd name="connsiteY12" fmla="*/ 9716 h 10000"/>
                    <a:gd name="connsiteX13" fmla="*/ 5757 w 9913"/>
                    <a:gd name="connsiteY13" fmla="*/ 9695 h 10000"/>
                    <a:gd name="connsiteX14" fmla="*/ 5640 w 9913"/>
                    <a:gd name="connsiteY14" fmla="*/ 9640 h 10000"/>
                    <a:gd name="connsiteX15" fmla="*/ 5407 w 9913"/>
                    <a:gd name="connsiteY15" fmla="*/ 9640 h 10000"/>
                    <a:gd name="connsiteX16" fmla="*/ 5292 w 9913"/>
                    <a:gd name="connsiteY16" fmla="*/ 9695 h 10000"/>
                    <a:gd name="connsiteX17" fmla="*/ 5203 w 9913"/>
                    <a:gd name="connsiteY17" fmla="*/ 9598 h 10000"/>
                    <a:gd name="connsiteX18" fmla="*/ 5203 w 9913"/>
                    <a:gd name="connsiteY18" fmla="*/ 9524 h 10000"/>
                    <a:gd name="connsiteX19" fmla="*/ 5203 w 9913"/>
                    <a:gd name="connsiteY19" fmla="*/ 9355 h 10000"/>
                    <a:gd name="connsiteX20" fmla="*/ 5203 w 9913"/>
                    <a:gd name="connsiteY20" fmla="*/ 9355 h 10000"/>
                    <a:gd name="connsiteX21" fmla="*/ 5262 w 9913"/>
                    <a:gd name="connsiteY21" fmla="*/ 9260 h 10000"/>
                    <a:gd name="connsiteX22" fmla="*/ 5262 w 9913"/>
                    <a:gd name="connsiteY22" fmla="*/ 9260 h 10000"/>
                    <a:gd name="connsiteX23" fmla="*/ 5262 w 9913"/>
                    <a:gd name="connsiteY23" fmla="*/ 9124 h 10000"/>
                    <a:gd name="connsiteX24" fmla="*/ 5262 w 9913"/>
                    <a:gd name="connsiteY24" fmla="*/ 8956 h 10000"/>
                    <a:gd name="connsiteX25" fmla="*/ 5203 w 9913"/>
                    <a:gd name="connsiteY25" fmla="*/ 8794 h 10000"/>
                    <a:gd name="connsiteX26" fmla="*/ 5203 w 9913"/>
                    <a:gd name="connsiteY26" fmla="*/ 8692 h 10000"/>
                    <a:gd name="connsiteX27" fmla="*/ 5117 w 9913"/>
                    <a:gd name="connsiteY27" fmla="*/ 8574 h 10000"/>
                    <a:gd name="connsiteX28" fmla="*/ 5058 w 9913"/>
                    <a:gd name="connsiteY28" fmla="*/ 8454 h 10000"/>
                    <a:gd name="connsiteX29" fmla="*/ 4914 w 9913"/>
                    <a:gd name="connsiteY29" fmla="*/ 8340 h 10000"/>
                    <a:gd name="connsiteX30" fmla="*/ 4768 w 9913"/>
                    <a:gd name="connsiteY30" fmla="*/ 8170 h 10000"/>
                    <a:gd name="connsiteX31" fmla="*/ 4594 w 9913"/>
                    <a:gd name="connsiteY31" fmla="*/ 8051 h 10000"/>
                    <a:gd name="connsiteX32" fmla="*/ 4507 w 9913"/>
                    <a:gd name="connsiteY32" fmla="*/ 7839 h 10000"/>
                    <a:gd name="connsiteX33" fmla="*/ 4361 w 9913"/>
                    <a:gd name="connsiteY33" fmla="*/ 7675 h 10000"/>
                    <a:gd name="connsiteX34" fmla="*/ 4244 w 9913"/>
                    <a:gd name="connsiteY34" fmla="*/ 7601 h 10000"/>
                    <a:gd name="connsiteX35" fmla="*/ 4012 w 9913"/>
                    <a:gd name="connsiteY35" fmla="*/ 7549 h 10000"/>
                    <a:gd name="connsiteX36" fmla="*/ 3955 w 9913"/>
                    <a:gd name="connsiteY36" fmla="*/ 7483 h 10000"/>
                    <a:gd name="connsiteX37" fmla="*/ 3955 w 9913"/>
                    <a:gd name="connsiteY37" fmla="*/ 7362 h 10000"/>
                    <a:gd name="connsiteX38" fmla="*/ 3955 w 9913"/>
                    <a:gd name="connsiteY38" fmla="*/ 7270 h 10000"/>
                    <a:gd name="connsiteX39" fmla="*/ 3955 w 9913"/>
                    <a:gd name="connsiteY39" fmla="*/ 7200 h 10000"/>
                    <a:gd name="connsiteX40" fmla="*/ 3955 w 9913"/>
                    <a:gd name="connsiteY40" fmla="*/ 7200 h 10000"/>
                    <a:gd name="connsiteX41" fmla="*/ 3895 w 9913"/>
                    <a:gd name="connsiteY41" fmla="*/ 7104 h 10000"/>
                    <a:gd name="connsiteX42" fmla="*/ 3895 w 9913"/>
                    <a:gd name="connsiteY42" fmla="*/ 7077 h 10000"/>
                    <a:gd name="connsiteX43" fmla="*/ 3895 w 9913"/>
                    <a:gd name="connsiteY43" fmla="*/ 7077 h 10000"/>
                    <a:gd name="connsiteX44" fmla="*/ 3809 w 9913"/>
                    <a:gd name="connsiteY44" fmla="*/ 7031 h 10000"/>
                    <a:gd name="connsiteX45" fmla="*/ 3691 w 9913"/>
                    <a:gd name="connsiteY45" fmla="*/ 6980 h 10000"/>
                    <a:gd name="connsiteX46" fmla="*/ 3605 w 9913"/>
                    <a:gd name="connsiteY46" fmla="*/ 7031 h 10000"/>
                    <a:gd name="connsiteX47" fmla="*/ 3517 w 9913"/>
                    <a:gd name="connsiteY47" fmla="*/ 7077 h 10000"/>
                    <a:gd name="connsiteX48" fmla="*/ 3459 w 9913"/>
                    <a:gd name="connsiteY48" fmla="*/ 6980 h 10000"/>
                    <a:gd name="connsiteX49" fmla="*/ 3170 w 9913"/>
                    <a:gd name="connsiteY49" fmla="*/ 6793 h 10000"/>
                    <a:gd name="connsiteX50" fmla="*/ 2965 w 9913"/>
                    <a:gd name="connsiteY50" fmla="*/ 6651 h 10000"/>
                    <a:gd name="connsiteX51" fmla="*/ 2965 w 9913"/>
                    <a:gd name="connsiteY51" fmla="*/ 6577 h 10000"/>
                    <a:gd name="connsiteX52" fmla="*/ 2850 w 9913"/>
                    <a:gd name="connsiteY52" fmla="*/ 6505 h 10000"/>
                    <a:gd name="connsiteX53" fmla="*/ 2704 w 9913"/>
                    <a:gd name="connsiteY53" fmla="*/ 6367 h 10000"/>
                    <a:gd name="connsiteX54" fmla="*/ 2557 w 9913"/>
                    <a:gd name="connsiteY54" fmla="*/ 6229 h 10000"/>
                    <a:gd name="connsiteX55" fmla="*/ 2415 w 9913"/>
                    <a:gd name="connsiteY55" fmla="*/ 6174 h 10000"/>
                    <a:gd name="connsiteX56" fmla="*/ 2298 w 9913"/>
                    <a:gd name="connsiteY56" fmla="*/ 6174 h 10000"/>
                    <a:gd name="connsiteX57" fmla="*/ 2209 w 9913"/>
                    <a:gd name="connsiteY57" fmla="*/ 6174 h 10000"/>
                    <a:gd name="connsiteX58" fmla="*/ 2066 w 9913"/>
                    <a:gd name="connsiteY58" fmla="*/ 6078 h 10000"/>
                    <a:gd name="connsiteX59" fmla="*/ 1860 w 9913"/>
                    <a:gd name="connsiteY59" fmla="*/ 5912 h 10000"/>
                    <a:gd name="connsiteX60" fmla="*/ 1716 w 9913"/>
                    <a:gd name="connsiteY60" fmla="*/ 5844 h 10000"/>
                    <a:gd name="connsiteX61" fmla="*/ 1514 w 9913"/>
                    <a:gd name="connsiteY61" fmla="*/ 5792 h 10000"/>
                    <a:gd name="connsiteX62" fmla="*/ 1367 w 9913"/>
                    <a:gd name="connsiteY62" fmla="*/ 5728 h 10000"/>
                    <a:gd name="connsiteX63" fmla="*/ 1309 w 9913"/>
                    <a:gd name="connsiteY63" fmla="*/ 5633 h 10000"/>
                    <a:gd name="connsiteX64" fmla="*/ 1309 w 9913"/>
                    <a:gd name="connsiteY64" fmla="*/ 5507 h 10000"/>
                    <a:gd name="connsiteX65" fmla="*/ 1367 w 9913"/>
                    <a:gd name="connsiteY65" fmla="*/ 5483 h 10000"/>
                    <a:gd name="connsiteX66" fmla="*/ 1367 w 9913"/>
                    <a:gd name="connsiteY66" fmla="*/ 5342 h 10000"/>
                    <a:gd name="connsiteX67" fmla="*/ 1367 w 9913"/>
                    <a:gd name="connsiteY67" fmla="*/ 5227 h 10000"/>
                    <a:gd name="connsiteX68" fmla="*/ 1367 w 9913"/>
                    <a:gd name="connsiteY68" fmla="*/ 5153 h 10000"/>
                    <a:gd name="connsiteX69" fmla="*/ 1453 w 9913"/>
                    <a:gd name="connsiteY69" fmla="*/ 5036 h 10000"/>
                    <a:gd name="connsiteX70" fmla="*/ 1514 w 9913"/>
                    <a:gd name="connsiteY70" fmla="*/ 4939 h 10000"/>
                    <a:gd name="connsiteX71" fmla="*/ 1514 w 9913"/>
                    <a:gd name="connsiteY71" fmla="*/ 4873 h 10000"/>
                    <a:gd name="connsiteX72" fmla="*/ 1453 w 9913"/>
                    <a:gd name="connsiteY72" fmla="*/ 4776 h 10000"/>
                    <a:gd name="connsiteX73" fmla="*/ 1367 w 9913"/>
                    <a:gd name="connsiteY73" fmla="*/ 4651 h 10000"/>
                    <a:gd name="connsiteX74" fmla="*/ 1251 w 9913"/>
                    <a:gd name="connsiteY74" fmla="*/ 4609 h 10000"/>
                    <a:gd name="connsiteX75" fmla="*/ 1251 w 9913"/>
                    <a:gd name="connsiteY75" fmla="*/ 4536 h 10000"/>
                    <a:gd name="connsiteX76" fmla="*/ 1309 w 9913"/>
                    <a:gd name="connsiteY76" fmla="*/ 4421 h 10000"/>
                    <a:gd name="connsiteX77" fmla="*/ 1193 w 9913"/>
                    <a:gd name="connsiteY77" fmla="*/ 4248 h 10000"/>
                    <a:gd name="connsiteX78" fmla="*/ 1104 w 9913"/>
                    <a:gd name="connsiteY78" fmla="*/ 4132 h 10000"/>
                    <a:gd name="connsiteX79" fmla="*/ 1104 w 9913"/>
                    <a:gd name="connsiteY79" fmla="*/ 4014 h 10000"/>
                    <a:gd name="connsiteX80" fmla="*/ 1048 w 9913"/>
                    <a:gd name="connsiteY80" fmla="*/ 3893 h 10000"/>
                    <a:gd name="connsiteX81" fmla="*/ 960 w 9913"/>
                    <a:gd name="connsiteY81" fmla="*/ 3801 h 10000"/>
                    <a:gd name="connsiteX82" fmla="*/ 902 w 9913"/>
                    <a:gd name="connsiteY82" fmla="*/ 3634 h 10000"/>
                    <a:gd name="connsiteX83" fmla="*/ 756 w 9913"/>
                    <a:gd name="connsiteY83" fmla="*/ 3438 h 10000"/>
                    <a:gd name="connsiteX84" fmla="*/ 698 w 9913"/>
                    <a:gd name="connsiteY84" fmla="*/ 3350 h 10000"/>
                    <a:gd name="connsiteX85" fmla="*/ 612 w 9913"/>
                    <a:gd name="connsiteY85" fmla="*/ 3178 h 10000"/>
                    <a:gd name="connsiteX86" fmla="*/ 612 w 9913"/>
                    <a:gd name="connsiteY86" fmla="*/ 3110 h 10000"/>
                    <a:gd name="connsiteX87" fmla="*/ 553 w 9913"/>
                    <a:gd name="connsiteY87" fmla="*/ 3019 h 10000"/>
                    <a:gd name="connsiteX88" fmla="*/ 494 w 9913"/>
                    <a:gd name="connsiteY88" fmla="*/ 2893 h 10000"/>
                    <a:gd name="connsiteX89" fmla="*/ 466 w 9913"/>
                    <a:gd name="connsiteY89" fmla="*/ 2829 h 10000"/>
                    <a:gd name="connsiteX90" fmla="*/ 349 w 9913"/>
                    <a:gd name="connsiteY90" fmla="*/ 2712 h 10000"/>
                    <a:gd name="connsiteX91" fmla="*/ 349 w 9913"/>
                    <a:gd name="connsiteY91" fmla="*/ 2609 h 10000"/>
                    <a:gd name="connsiteX92" fmla="*/ 410 w 9913"/>
                    <a:gd name="connsiteY92" fmla="*/ 2498 h 10000"/>
                    <a:gd name="connsiteX93" fmla="*/ 466 w 9913"/>
                    <a:gd name="connsiteY93" fmla="*/ 2425 h 10000"/>
                    <a:gd name="connsiteX94" fmla="*/ 494 w 9913"/>
                    <a:gd name="connsiteY94" fmla="*/ 2425 h 10000"/>
                    <a:gd name="connsiteX95" fmla="*/ 553 w 9913"/>
                    <a:gd name="connsiteY95" fmla="*/ 2326 h 10000"/>
                    <a:gd name="connsiteX96" fmla="*/ 669 w 9913"/>
                    <a:gd name="connsiteY96" fmla="*/ 2326 h 10000"/>
                    <a:gd name="connsiteX97" fmla="*/ 669 w 9913"/>
                    <a:gd name="connsiteY97" fmla="*/ 2326 h 10000"/>
                    <a:gd name="connsiteX98" fmla="*/ 698 w 9913"/>
                    <a:gd name="connsiteY98" fmla="*/ 2205 h 10000"/>
                    <a:gd name="connsiteX99" fmla="*/ 698 w 9913"/>
                    <a:gd name="connsiteY99" fmla="*/ 2143 h 10000"/>
                    <a:gd name="connsiteX100" fmla="*/ 756 w 9913"/>
                    <a:gd name="connsiteY100" fmla="*/ 2090 h 10000"/>
                    <a:gd name="connsiteX101" fmla="*/ 698 w 9913"/>
                    <a:gd name="connsiteY101" fmla="*/ 1997 h 10000"/>
                    <a:gd name="connsiteX102" fmla="*/ 698 w 9913"/>
                    <a:gd name="connsiteY102" fmla="*/ 1969 h 10000"/>
                    <a:gd name="connsiteX103" fmla="*/ 669 w 9913"/>
                    <a:gd name="connsiteY103" fmla="*/ 1922 h 10000"/>
                    <a:gd name="connsiteX104" fmla="*/ 669 w 9913"/>
                    <a:gd name="connsiteY104" fmla="*/ 1855 h 10000"/>
                    <a:gd name="connsiteX105" fmla="*/ 494 w 9913"/>
                    <a:gd name="connsiteY105" fmla="*/ 1756 h 10000"/>
                    <a:gd name="connsiteX106" fmla="*/ 349 w 9913"/>
                    <a:gd name="connsiteY106" fmla="*/ 1704 h 10000"/>
                    <a:gd name="connsiteX107" fmla="*/ 319 w 9913"/>
                    <a:gd name="connsiteY107" fmla="*/ 1637 h 10000"/>
                    <a:gd name="connsiteX108" fmla="*/ 262 w 9913"/>
                    <a:gd name="connsiteY108" fmla="*/ 1568 h 10000"/>
                    <a:gd name="connsiteX109" fmla="*/ 204 w 9913"/>
                    <a:gd name="connsiteY109" fmla="*/ 1473 h 10000"/>
                    <a:gd name="connsiteX110" fmla="*/ 204 w 9913"/>
                    <a:gd name="connsiteY110" fmla="*/ 1185 h 10000"/>
                    <a:gd name="connsiteX111" fmla="*/ 204 w 9913"/>
                    <a:gd name="connsiteY111" fmla="*/ 1063 h 10000"/>
                    <a:gd name="connsiteX112" fmla="*/ 262 w 9913"/>
                    <a:gd name="connsiteY112" fmla="*/ 949 h 10000"/>
                    <a:gd name="connsiteX113" fmla="*/ 262 w 9913"/>
                    <a:gd name="connsiteY113" fmla="*/ 833 h 10000"/>
                    <a:gd name="connsiteX114" fmla="*/ 262 w 9913"/>
                    <a:gd name="connsiteY114" fmla="*/ 685 h 10000"/>
                    <a:gd name="connsiteX115" fmla="*/ 262 w 9913"/>
                    <a:gd name="connsiteY115" fmla="*/ 620 h 10000"/>
                    <a:gd name="connsiteX116" fmla="*/ 319 w 9913"/>
                    <a:gd name="connsiteY116" fmla="*/ 547 h 10000"/>
                    <a:gd name="connsiteX117" fmla="*/ 410 w 9913"/>
                    <a:gd name="connsiteY117" fmla="*/ 620 h 10000"/>
                    <a:gd name="connsiteX118" fmla="*/ 466 w 9913"/>
                    <a:gd name="connsiteY118" fmla="*/ 685 h 10000"/>
                    <a:gd name="connsiteX119" fmla="*/ 466 w 9913"/>
                    <a:gd name="connsiteY119" fmla="*/ 783 h 10000"/>
                    <a:gd name="connsiteX120" fmla="*/ 494 w 9913"/>
                    <a:gd name="connsiteY120" fmla="*/ 833 h 10000"/>
                    <a:gd name="connsiteX121" fmla="*/ 612 w 9913"/>
                    <a:gd name="connsiteY121" fmla="*/ 900 h 10000"/>
                    <a:gd name="connsiteX122" fmla="*/ 612 w 9913"/>
                    <a:gd name="connsiteY122" fmla="*/ 974 h 10000"/>
                    <a:gd name="connsiteX123" fmla="*/ 669 w 9913"/>
                    <a:gd name="connsiteY123" fmla="*/ 1019 h 10000"/>
                    <a:gd name="connsiteX124" fmla="*/ 698 w 9913"/>
                    <a:gd name="connsiteY124" fmla="*/ 949 h 10000"/>
                    <a:gd name="connsiteX125" fmla="*/ 669 w 9913"/>
                    <a:gd name="connsiteY125" fmla="*/ 858 h 10000"/>
                    <a:gd name="connsiteX126" fmla="*/ 669 w 9913"/>
                    <a:gd name="connsiteY126" fmla="*/ 736 h 10000"/>
                    <a:gd name="connsiteX127" fmla="*/ 669 w 9913"/>
                    <a:gd name="connsiteY127" fmla="*/ 663 h 10000"/>
                    <a:gd name="connsiteX128" fmla="*/ 669 w 9913"/>
                    <a:gd name="connsiteY128" fmla="*/ 567 h 10000"/>
                    <a:gd name="connsiteX129" fmla="*/ 698 w 9913"/>
                    <a:gd name="connsiteY129" fmla="*/ 496 h 10000"/>
                    <a:gd name="connsiteX130" fmla="*/ 814 w 9913"/>
                    <a:gd name="connsiteY130" fmla="*/ 399 h 10000"/>
                    <a:gd name="connsiteX131" fmla="*/ 960 w 9913"/>
                    <a:gd name="connsiteY131" fmla="*/ 329 h 10000"/>
                    <a:gd name="connsiteX132" fmla="*/ 1017 w 9913"/>
                    <a:gd name="connsiteY132" fmla="*/ 264 h 10000"/>
                    <a:gd name="connsiteX133" fmla="*/ 960 w 9913"/>
                    <a:gd name="connsiteY133" fmla="*/ 118 h 10000"/>
                    <a:gd name="connsiteX134" fmla="*/ 814 w 9913"/>
                    <a:gd name="connsiteY134" fmla="*/ 44 h 10000"/>
                    <a:gd name="connsiteX135" fmla="*/ 669 w 9913"/>
                    <a:gd name="connsiteY135" fmla="*/ 44 h 10000"/>
                    <a:gd name="connsiteX136" fmla="*/ 612 w 9913"/>
                    <a:gd name="connsiteY136" fmla="*/ 0 h 10000"/>
                    <a:gd name="connsiteX137" fmla="*/ 553 w 9913"/>
                    <a:gd name="connsiteY137" fmla="*/ 0 h 10000"/>
                    <a:gd name="connsiteX138" fmla="*/ 466 w 9913"/>
                    <a:gd name="connsiteY138" fmla="*/ 94 h 10000"/>
                    <a:gd name="connsiteX139" fmla="*/ 466 w 9913"/>
                    <a:gd name="connsiteY139" fmla="*/ 163 h 10000"/>
                    <a:gd name="connsiteX140" fmla="*/ 410 w 9913"/>
                    <a:gd name="connsiteY140" fmla="*/ 213 h 10000"/>
                    <a:gd name="connsiteX141" fmla="*/ 410 w 9913"/>
                    <a:gd name="connsiteY141" fmla="*/ 283 h 10000"/>
                    <a:gd name="connsiteX142" fmla="*/ 410 w 9913"/>
                    <a:gd name="connsiteY142" fmla="*/ 283 h 10000"/>
                    <a:gd name="connsiteX143" fmla="*/ 410 w 9913"/>
                    <a:gd name="connsiteY143" fmla="*/ 329 h 10000"/>
                    <a:gd name="connsiteX144" fmla="*/ 349 w 9913"/>
                    <a:gd name="connsiteY144" fmla="*/ 380 h 10000"/>
                    <a:gd name="connsiteX145" fmla="*/ 349 w 9913"/>
                    <a:gd name="connsiteY145" fmla="*/ 380 h 10000"/>
                    <a:gd name="connsiteX146" fmla="*/ 319 w 9913"/>
                    <a:gd name="connsiteY146" fmla="*/ 329 h 10000"/>
                    <a:gd name="connsiteX147" fmla="*/ 262 w 9913"/>
                    <a:gd name="connsiteY147" fmla="*/ 329 h 10000"/>
                    <a:gd name="connsiteX148" fmla="*/ 0 w 9913"/>
                    <a:gd name="connsiteY148" fmla="*/ 163 h 10000"/>
                    <a:gd name="connsiteX149" fmla="*/ 6539 w 9913"/>
                    <a:gd name="connsiteY149" fmla="*/ 2893 h 10000"/>
                    <a:gd name="connsiteX150" fmla="*/ 6948 w 9913"/>
                    <a:gd name="connsiteY150" fmla="*/ 3514 h 10000"/>
                    <a:gd name="connsiteX151" fmla="*/ 7298 w 9913"/>
                    <a:gd name="connsiteY151" fmla="*/ 3968 h 10000"/>
                    <a:gd name="connsiteX152" fmla="*/ 7645 w 9913"/>
                    <a:gd name="connsiteY152" fmla="*/ 4421 h 10000"/>
                    <a:gd name="connsiteX153" fmla="*/ 8546 w 9913"/>
                    <a:gd name="connsiteY153" fmla="*/ 5562 h 10000"/>
                    <a:gd name="connsiteX154" fmla="*/ 8809 w 9913"/>
                    <a:gd name="connsiteY154" fmla="*/ 5912 h 10000"/>
                    <a:gd name="connsiteX155" fmla="*/ 9041 w 9913"/>
                    <a:gd name="connsiteY155" fmla="*/ 6229 h 10000"/>
                    <a:gd name="connsiteX156" fmla="*/ 9214 w 9913"/>
                    <a:gd name="connsiteY156" fmla="*/ 6412 h 10000"/>
                    <a:gd name="connsiteX157" fmla="*/ 9361 w 9913"/>
                    <a:gd name="connsiteY157" fmla="*/ 6577 h 10000"/>
                    <a:gd name="connsiteX158" fmla="*/ 9390 w 9913"/>
                    <a:gd name="connsiteY158" fmla="*/ 6696 h 10000"/>
                    <a:gd name="connsiteX159" fmla="*/ 9448 w 9913"/>
                    <a:gd name="connsiteY159" fmla="*/ 6793 h 10000"/>
                    <a:gd name="connsiteX160" fmla="*/ 9448 w 9913"/>
                    <a:gd name="connsiteY160" fmla="*/ 6936 h 10000"/>
                    <a:gd name="connsiteX161" fmla="*/ 9563 w 9913"/>
                    <a:gd name="connsiteY161" fmla="*/ 7200 h 10000"/>
                    <a:gd name="connsiteX162" fmla="*/ 9592 w 9913"/>
                    <a:gd name="connsiteY162" fmla="*/ 7313 h 10000"/>
                    <a:gd name="connsiteX163" fmla="*/ 9652 w 9913"/>
                    <a:gd name="connsiteY163" fmla="*/ 7385 h 10000"/>
                    <a:gd name="connsiteX164" fmla="*/ 9740 w 9913"/>
                    <a:gd name="connsiteY164" fmla="*/ 7529 h 10000"/>
                    <a:gd name="connsiteX165" fmla="*/ 9857 w 9913"/>
                    <a:gd name="connsiteY165" fmla="*/ 7601 h 10000"/>
                    <a:gd name="connsiteX166" fmla="*/ 9913 w 9913"/>
                    <a:gd name="connsiteY166" fmla="*/ 7720 h 10000"/>
                    <a:gd name="connsiteX167" fmla="*/ 9913 w 9913"/>
                    <a:gd name="connsiteY167" fmla="*/ 7812 h 10000"/>
                    <a:gd name="connsiteX168" fmla="*/ 9913 w 9913"/>
                    <a:gd name="connsiteY168" fmla="*/ 7886 h 10000"/>
                    <a:gd name="connsiteX169" fmla="*/ 9857 w 9913"/>
                    <a:gd name="connsiteY169" fmla="*/ 7935 h 10000"/>
                    <a:gd name="connsiteX170" fmla="*/ 9740 w 9913"/>
                    <a:gd name="connsiteY170" fmla="*/ 7955 h 10000"/>
                    <a:gd name="connsiteX171" fmla="*/ 9652 w 9913"/>
                    <a:gd name="connsiteY171" fmla="*/ 8006 h 10000"/>
                    <a:gd name="connsiteX172" fmla="*/ 9563 w 9913"/>
                    <a:gd name="connsiteY172" fmla="*/ 8051 h 10000"/>
                    <a:gd name="connsiteX173" fmla="*/ 9448 w 9913"/>
                    <a:gd name="connsiteY173" fmla="*/ 8121 h 10000"/>
                    <a:gd name="connsiteX174" fmla="*/ 9390 w 9913"/>
                    <a:gd name="connsiteY174" fmla="*/ 8219 h 10000"/>
                    <a:gd name="connsiteX175" fmla="*/ 9303 w 9913"/>
                    <a:gd name="connsiteY175" fmla="*/ 8219 h 10000"/>
                    <a:gd name="connsiteX176" fmla="*/ 9242 w 9913"/>
                    <a:gd name="connsiteY176" fmla="*/ 8289 h 10000"/>
                    <a:gd name="connsiteX177" fmla="*/ 9242 w 9913"/>
                    <a:gd name="connsiteY177" fmla="*/ 8384 h 10000"/>
                    <a:gd name="connsiteX178" fmla="*/ 9242 w 9913"/>
                    <a:gd name="connsiteY178" fmla="*/ 8505 h 10000"/>
                    <a:gd name="connsiteX179" fmla="*/ 9242 w 9913"/>
                    <a:gd name="connsiteY179" fmla="*/ 8574 h 10000"/>
                    <a:gd name="connsiteX180" fmla="*/ 9158 w 9913"/>
                    <a:gd name="connsiteY180" fmla="*/ 8670 h 10000"/>
                    <a:gd name="connsiteX181" fmla="*/ 9158 w 9913"/>
                    <a:gd name="connsiteY181" fmla="*/ 8743 h 10000"/>
                    <a:gd name="connsiteX182" fmla="*/ 9158 w 9913"/>
                    <a:gd name="connsiteY182" fmla="*/ 8794 h 10000"/>
                    <a:gd name="connsiteX183" fmla="*/ 9101 w 9913"/>
                    <a:gd name="connsiteY183" fmla="*/ 8837 h 10000"/>
                    <a:gd name="connsiteX184" fmla="*/ 9041 w 9913"/>
                    <a:gd name="connsiteY184" fmla="*/ 8857 h 10000"/>
                    <a:gd name="connsiteX185" fmla="*/ 9011 w 9913"/>
                    <a:gd name="connsiteY185" fmla="*/ 8904 h 10000"/>
                    <a:gd name="connsiteX186" fmla="*/ 8954 w 9913"/>
                    <a:gd name="connsiteY186" fmla="*/ 8956 h 10000"/>
                    <a:gd name="connsiteX187" fmla="*/ 8895 w 9913"/>
                    <a:gd name="connsiteY187" fmla="*/ 8980 h 10000"/>
                    <a:gd name="connsiteX188" fmla="*/ 8809 w 9913"/>
                    <a:gd name="connsiteY188" fmla="*/ 9027 h 10000"/>
                    <a:gd name="connsiteX189" fmla="*/ 8751 w 9913"/>
                    <a:gd name="connsiteY189" fmla="*/ 9075 h 10000"/>
                    <a:gd name="connsiteX190" fmla="*/ 8751 w 9913"/>
                    <a:gd name="connsiteY190" fmla="*/ 9124 h 10000"/>
                    <a:gd name="connsiteX191" fmla="*/ 8751 w 9913"/>
                    <a:gd name="connsiteY191" fmla="*/ 9147 h 10000"/>
                    <a:gd name="connsiteX192" fmla="*/ 8751 w 9913"/>
                    <a:gd name="connsiteY192" fmla="*/ 9194 h 10000"/>
                    <a:gd name="connsiteX193" fmla="*/ 8809 w 9913"/>
                    <a:gd name="connsiteY193" fmla="*/ 9239 h 10000"/>
                    <a:gd name="connsiteX194" fmla="*/ 8751 w 9913"/>
                    <a:gd name="connsiteY194" fmla="*/ 9312 h 10000"/>
                    <a:gd name="connsiteX195" fmla="*/ 8693 w 9913"/>
                    <a:gd name="connsiteY195" fmla="*/ 9403 h 10000"/>
                    <a:gd name="connsiteX196" fmla="*/ 8693 w 9913"/>
                    <a:gd name="connsiteY196" fmla="*/ 9433 h 10000"/>
                    <a:gd name="connsiteX197" fmla="*/ 8809 w 9913"/>
                    <a:gd name="connsiteY197" fmla="*/ 9476 h 10000"/>
                    <a:gd name="connsiteX198" fmla="*/ 8837 w 9913"/>
                    <a:gd name="connsiteY198" fmla="*/ 9572 h 10000"/>
                    <a:gd name="connsiteX199" fmla="*/ 8895 w 9913"/>
                    <a:gd name="connsiteY199" fmla="*/ 9598 h 10000"/>
                    <a:gd name="connsiteX200" fmla="*/ 9011 w 9913"/>
                    <a:gd name="connsiteY200" fmla="*/ 9640 h 10000"/>
                    <a:gd name="connsiteX201" fmla="*/ 9011 w 9913"/>
                    <a:gd name="connsiteY201" fmla="*/ 9695 h 10000"/>
                    <a:gd name="connsiteX202" fmla="*/ 9011 w 9913"/>
                    <a:gd name="connsiteY202" fmla="*/ 9716 h 10000"/>
                    <a:gd name="connsiteX203" fmla="*/ 9011 w 9913"/>
                    <a:gd name="connsiteY203" fmla="*/ 9764 h 10000"/>
                    <a:gd name="connsiteX204" fmla="*/ 8954 w 9913"/>
                    <a:gd name="connsiteY204" fmla="*/ 9858 h 10000"/>
                    <a:gd name="connsiteX205" fmla="*/ 8895 w 9913"/>
                    <a:gd name="connsiteY205" fmla="*/ 9882 h 10000"/>
                    <a:gd name="connsiteX206" fmla="*/ 8837 w 9913"/>
                    <a:gd name="connsiteY206" fmla="*/ 9930 h 10000"/>
                    <a:gd name="connsiteX207" fmla="*/ 8809 w 9913"/>
                    <a:gd name="connsiteY207" fmla="*/ 9981 h 10000"/>
                    <a:gd name="connsiteX208" fmla="*/ 8751 w 9913"/>
                    <a:gd name="connsiteY208" fmla="*/ 9981 h 10000"/>
                    <a:gd name="connsiteX209" fmla="*/ 8693 w 9913"/>
                    <a:gd name="connsiteY209" fmla="*/ 9930 h 10000"/>
                    <a:gd name="connsiteX210" fmla="*/ 8662 w 9913"/>
                    <a:gd name="connsiteY210" fmla="*/ 9930 h 10000"/>
                    <a:gd name="connsiteX211" fmla="*/ 8546 w 9913"/>
                    <a:gd name="connsiteY211" fmla="*/ 9930 h 10000"/>
                    <a:gd name="connsiteX212" fmla="*/ 8546 w 9913"/>
                    <a:gd name="connsiteY212" fmla="*/ 9981 h 10000"/>
                    <a:gd name="connsiteX213" fmla="*/ 8488 w 9913"/>
                    <a:gd name="connsiteY213" fmla="*/ 9981 h 10000"/>
                    <a:gd name="connsiteX214" fmla="*/ 8460 w 9913"/>
                    <a:gd name="connsiteY214" fmla="*/ 10000 h 10000"/>
                    <a:gd name="connsiteX215" fmla="*/ 8401 w 9913"/>
                    <a:gd name="connsiteY215" fmla="*/ 10000 h 10000"/>
                    <a:gd name="connsiteX0" fmla="*/ 8269 w 9794"/>
                    <a:gd name="connsiteY0" fmla="*/ 10000 h 10000"/>
                    <a:gd name="connsiteX1" fmla="*/ 8005 w 9794"/>
                    <a:gd name="connsiteY1" fmla="*/ 10000 h 10000"/>
                    <a:gd name="connsiteX2" fmla="*/ 7859 w 9794"/>
                    <a:gd name="connsiteY2" fmla="*/ 10000 h 10000"/>
                    <a:gd name="connsiteX3" fmla="*/ 7712 w 9794"/>
                    <a:gd name="connsiteY3" fmla="*/ 9930 h 10000"/>
                    <a:gd name="connsiteX4" fmla="*/ 7506 w 9794"/>
                    <a:gd name="connsiteY4" fmla="*/ 9930 h 10000"/>
                    <a:gd name="connsiteX5" fmla="*/ 7271 w 9794"/>
                    <a:gd name="connsiteY5" fmla="*/ 9930 h 10000"/>
                    <a:gd name="connsiteX6" fmla="*/ 7010 w 9794"/>
                    <a:gd name="connsiteY6" fmla="*/ 9858 h 10000"/>
                    <a:gd name="connsiteX7" fmla="*/ 6803 w 9794"/>
                    <a:gd name="connsiteY7" fmla="*/ 9814 h 10000"/>
                    <a:gd name="connsiteX8" fmla="*/ 6567 w 9794"/>
                    <a:gd name="connsiteY8" fmla="*/ 9814 h 10000"/>
                    <a:gd name="connsiteX9" fmla="*/ 6306 w 9794"/>
                    <a:gd name="connsiteY9" fmla="*/ 9814 h 10000"/>
                    <a:gd name="connsiteX10" fmla="*/ 6100 w 9794"/>
                    <a:gd name="connsiteY10" fmla="*/ 9764 h 10000"/>
                    <a:gd name="connsiteX11" fmla="*/ 5953 w 9794"/>
                    <a:gd name="connsiteY11" fmla="*/ 9716 h 10000"/>
                    <a:gd name="connsiteX12" fmla="*/ 5747 w 9794"/>
                    <a:gd name="connsiteY12" fmla="*/ 9716 h 10000"/>
                    <a:gd name="connsiteX13" fmla="*/ 5602 w 9794"/>
                    <a:gd name="connsiteY13" fmla="*/ 9695 h 10000"/>
                    <a:gd name="connsiteX14" fmla="*/ 5483 w 9794"/>
                    <a:gd name="connsiteY14" fmla="*/ 9640 h 10000"/>
                    <a:gd name="connsiteX15" fmla="*/ 5248 w 9794"/>
                    <a:gd name="connsiteY15" fmla="*/ 9640 h 10000"/>
                    <a:gd name="connsiteX16" fmla="*/ 5132 w 9794"/>
                    <a:gd name="connsiteY16" fmla="*/ 9695 h 10000"/>
                    <a:gd name="connsiteX17" fmla="*/ 5043 w 9794"/>
                    <a:gd name="connsiteY17" fmla="*/ 9598 h 10000"/>
                    <a:gd name="connsiteX18" fmla="*/ 5043 w 9794"/>
                    <a:gd name="connsiteY18" fmla="*/ 9524 h 10000"/>
                    <a:gd name="connsiteX19" fmla="*/ 5043 w 9794"/>
                    <a:gd name="connsiteY19" fmla="*/ 9355 h 10000"/>
                    <a:gd name="connsiteX20" fmla="*/ 5043 w 9794"/>
                    <a:gd name="connsiteY20" fmla="*/ 9355 h 10000"/>
                    <a:gd name="connsiteX21" fmla="*/ 5102 w 9794"/>
                    <a:gd name="connsiteY21" fmla="*/ 9260 h 10000"/>
                    <a:gd name="connsiteX22" fmla="*/ 5102 w 9794"/>
                    <a:gd name="connsiteY22" fmla="*/ 9260 h 10000"/>
                    <a:gd name="connsiteX23" fmla="*/ 5102 w 9794"/>
                    <a:gd name="connsiteY23" fmla="*/ 9124 h 10000"/>
                    <a:gd name="connsiteX24" fmla="*/ 5102 w 9794"/>
                    <a:gd name="connsiteY24" fmla="*/ 8956 h 10000"/>
                    <a:gd name="connsiteX25" fmla="*/ 5043 w 9794"/>
                    <a:gd name="connsiteY25" fmla="*/ 8794 h 10000"/>
                    <a:gd name="connsiteX26" fmla="*/ 5043 w 9794"/>
                    <a:gd name="connsiteY26" fmla="*/ 8692 h 10000"/>
                    <a:gd name="connsiteX27" fmla="*/ 4956 w 9794"/>
                    <a:gd name="connsiteY27" fmla="*/ 8574 h 10000"/>
                    <a:gd name="connsiteX28" fmla="*/ 4896 w 9794"/>
                    <a:gd name="connsiteY28" fmla="*/ 8454 h 10000"/>
                    <a:gd name="connsiteX29" fmla="*/ 4751 w 9794"/>
                    <a:gd name="connsiteY29" fmla="*/ 8340 h 10000"/>
                    <a:gd name="connsiteX30" fmla="*/ 4604 w 9794"/>
                    <a:gd name="connsiteY30" fmla="*/ 8170 h 10000"/>
                    <a:gd name="connsiteX31" fmla="*/ 4428 w 9794"/>
                    <a:gd name="connsiteY31" fmla="*/ 8051 h 10000"/>
                    <a:gd name="connsiteX32" fmla="*/ 4341 w 9794"/>
                    <a:gd name="connsiteY32" fmla="*/ 7839 h 10000"/>
                    <a:gd name="connsiteX33" fmla="*/ 4193 w 9794"/>
                    <a:gd name="connsiteY33" fmla="*/ 7675 h 10000"/>
                    <a:gd name="connsiteX34" fmla="*/ 4075 w 9794"/>
                    <a:gd name="connsiteY34" fmla="*/ 7601 h 10000"/>
                    <a:gd name="connsiteX35" fmla="*/ 3841 w 9794"/>
                    <a:gd name="connsiteY35" fmla="*/ 7549 h 10000"/>
                    <a:gd name="connsiteX36" fmla="*/ 3784 w 9794"/>
                    <a:gd name="connsiteY36" fmla="*/ 7483 h 10000"/>
                    <a:gd name="connsiteX37" fmla="*/ 3784 w 9794"/>
                    <a:gd name="connsiteY37" fmla="*/ 7362 h 10000"/>
                    <a:gd name="connsiteX38" fmla="*/ 3784 w 9794"/>
                    <a:gd name="connsiteY38" fmla="*/ 7270 h 10000"/>
                    <a:gd name="connsiteX39" fmla="*/ 3784 w 9794"/>
                    <a:gd name="connsiteY39" fmla="*/ 7200 h 10000"/>
                    <a:gd name="connsiteX40" fmla="*/ 3784 w 9794"/>
                    <a:gd name="connsiteY40" fmla="*/ 7200 h 10000"/>
                    <a:gd name="connsiteX41" fmla="*/ 3723 w 9794"/>
                    <a:gd name="connsiteY41" fmla="*/ 7104 h 10000"/>
                    <a:gd name="connsiteX42" fmla="*/ 3723 w 9794"/>
                    <a:gd name="connsiteY42" fmla="*/ 7077 h 10000"/>
                    <a:gd name="connsiteX43" fmla="*/ 3723 w 9794"/>
                    <a:gd name="connsiteY43" fmla="*/ 7077 h 10000"/>
                    <a:gd name="connsiteX44" fmla="*/ 3636 w 9794"/>
                    <a:gd name="connsiteY44" fmla="*/ 7031 h 10000"/>
                    <a:gd name="connsiteX45" fmla="*/ 3517 w 9794"/>
                    <a:gd name="connsiteY45" fmla="*/ 6980 h 10000"/>
                    <a:gd name="connsiteX46" fmla="*/ 3431 w 9794"/>
                    <a:gd name="connsiteY46" fmla="*/ 7031 h 10000"/>
                    <a:gd name="connsiteX47" fmla="*/ 3342 w 9794"/>
                    <a:gd name="connsiteY47" fmla="*/ 7077 h 10000"/>
                    <a:gd name="connsiteX48" fmla="*/ 3283 w 9794"/>
                    <a:gd name="connsiteY48" fmla="*/ 6980 h 10000"/>
                    <a:gd name="connsiteX49" fmla="*/ 2992 w 9794"/>
                    <a:gd name="connsiteY49" fmla="*/ 6793 h 10000"/>
                    <a:gd name="connsiteX50" fmla="*/ 2785 w 9794"/>
                    <a:gd name="connsiteY50" fmla="*/ 6651 h 10000"/>
                    <a:gd name="connsiteX51" fmla="*/ 2785 w 9794"/>
                    <a:gd name="connsiteY51" fmla="*/ 6577 h 10000"/>
                    <a:gd name="connsiteX52" fmla="*/ 2669 w 9794"/>
                    <a:gd name="connsiteY52" fmla="*/ 6505 h 10000"/>
                    <a:gd name="connsiteX53" fmla="*/ 2522 w 9794"/>
                    <a:gd name="connsiteY53" fmla="*/ 6367 h 10000"/>
                    <a:gd name="connsiteX54" fmla="*/ 2373 w 9794"/>
                    <a:gd name="connsiteY54" fmla="*/ 6229 h 10000"/>
                    <a:gd name="connsiteX55" fmla="*/ 2230 w 9794"/>
                    <a:gd name="connsiteY55" fmla="*/ 6174 h 10000"/>
                    <a:gd name="connsiteX56" fmla="*/ 2112 w 9794"/>
                    <a:gd name="connsiteY56" fmla="*/ 6174 h 10000"/>
                    <a:gd name="connsiteX57" fmla="*/ 2022 w 9794"/>
                    <a:gd name="connsiteY57" fmla="*/ 6174 h 10000"/>
                    <a:gd name="connsiteX58" fmla="*/ 1878 w 9794"/>
                    <a:gd name="connsiteY58" fmla="*/ 6078 h 10000"/>
                    <a:gd name="connsiteX59" fmla="*/ 1670 w 9794"/>
                    <a:gd name="connsiteY59" fmla="*/ 5912 h 10000"/>
                    <a:gd name="connsiteX60" fmla="*/ 1525 w 9794"/>
                    <a:gd name="connsiteY60" fmla="*/ 5844 h 10000"/>
                    <a:gd name="connsiteX61" fmla="*/ 1321 w 9794"/>
                    <a:gd name="connsiteY61" fmla="*/ 5792 h 10000"/>
                    <a:gd name="connsiteX62" fmla="*/ 1173 w 9794"/>
                    <a:gd name="connsiteY62" fmla="*/ 5728 h 10000"/>
                    <a:gd name="connsiteX63" fmla="*/ 1114 w 9794"/>
                    <a:gd name="connsiteY63" fmla="*/ 5633 h 10000"/>
                    <a:gd name="connsiteX64" fmla="*/ 1114 w 9794"/>
                    <a:gd name="connsiteY64" fmla="*/ 5507 h 10000"/>
                    <a:gd name="connsiteX65" fmla="*/ 1173 w 9794"/>
                    <a:gd name="connsiteY65" fmla="*/ 5483 h 10000"/>
                    <a:gd name="connsiteX66" fmla="*/ 1173 w 9794"/>
                    <a:gd name="connsiteY66" fmla="*/ 5342 h 10000"/>
                    <a:gd name="connsiteX67" fmla="*/ 1173 w 9794"/>
                    <a:gd name="connsiteY67" fmla="*/ 5227 h 10000"/>
                    <a:gd name="connsiteX68" fmla="*/ 1173 w 9794"/>
                    <a:gd name="connsiteY68" fmla="*/ 5153 h 10000"/>
                    <a:gd name="connsiteX69" fmla="*/ 1260 w 9794"/>
                    <a:gd name="connsiteY69" fmla="*/ 5036 h 10000"/>
                    <a:gd name="connsiteX70" fmla="*/ 1321 w 9794"/>
                    <a:gd name="connsiteY70" fmla="*/ 4939 h 10000"/>
                    <a:gd name="connsiteX71" fmla="*/ 1321 w 9794"/>
                    <a:gd name="connsiteY71" fmla="*/ 4873 h 10000"/>
                    <a:gd name="connsiteX72" fmla="*/ 1260 w 9794"/>
                    <a:gd name="connsiteY72" fmla="*/ 4776 h 10000"/>
                    <a:gd name="connsiteX73" fmla="*/ 1173 w 9794"/>
                    <a:gd name="connsiteY73" fmla="*/ 4651 h 10000"/>
                    <a:gd name="connsiteX74" fmla="*/ 1056 w 9794"/>
                    <a:gd name="connsiteY74" fmla="*/ 4609 h 10000"/>
                    <a:gd name="connsiteX75" fmla="*/ 1056 w 9794"/>
                    <a:gd name="connsiteY75" fmla="*/ 4536 h 10000"/>
                    <a:gd name="connsiteX76" fmla="*/ 1114 w 9794"/>
                    <a:gd name="connsiteY76" fmla="*/ 4421 h 10000"/>
                    <a:gd name="connsiteX77" fmla="*/ 997 w 9794"/>
                    <a:gd name="connsiteY77" fmla="*/ 4248 h 10000"/>
                    <a:gd name="connsiteX78" fmla="*/ 908 w 9794"/>
                    <a:gd name="connsiteY78" fmla="*/ 4132 h 10000"/>
                    <a:gd name="connsiteX79" fmla="*/ 908 w 9794"/>
                    <a:gd name="connsiteY79" fmla="*/ 4014 h 10000"/>
                    <a:gd name="connsiteX80" fmla="*/ 851 w 9794"/>
                    <a:gd name="connsiteY80" fmla="*/ 3893 h 10000"/>
                    <a:gd name="connsiteX81" fmla="*/ 762 w 9794"/>
                    <a:gd name="connsiteY81" fmla="*/ 3801 h 10000"/>
                    <a:gd name="connsiteX82" fmla="*/ 704 w 9794"/>
                    <a:gd name="connsiteY82" fmla="*/ 3634 h 10000"/>
                    <a:gd name="connsiteX83" fmla="*/ 557 w 9794"/>
                    <a:gd name="connsiteY83" fmla="*/ 3438 h 10000"/>
                    <a:gd name="connsiteX84" fmla="*/ 498 w 9794"/>
                    <a:gd name="connsiteY84" fmla="*/ 3350 h 10000"/>
                    <a:gd name="connsiteX85" fmla="*/ 411 w 9794"/>
                    <a:gd name="connsiteY85" fmla="*/ 3178 h 10000"/>
                    <a:gd name="connsiteX86" fmla="*/ 411 w 9794"/>
                    <a:gd name="connsiteY86" fmla="*/ 3110 h 10000"/>
                    <a:gd name="connsiteX87" fmla="*/ 352 w 9794"/>
                    <a:gd name="connsiteY87" fmla="*/ 3019 h 10000"/>
                    <a:gd name="connsiteX88" fmla="*/ 292 w 9794"/>
                    <a:gd name="connsiteY88" fmla="*/ 2893 h 10000"/>
                    <a:gd name="connsiteX89" fmla="*/ 264 w 9794"/>
                    <a:gd name="connsiteY89" fmla="*/ 2829 h 10000"/>
                    <a:gd name="connsiteX90" fmla="*/ 146 w 9794"/>
                    <a:gd name="connsiteY90" fmla="*/ 2712 h 10000"/>
                    <a:gd name="connsiteX91" fmla="*/ 146 w 9794"/>
                    <a:gd name="connsiteY91" fmla="*/ 2609 h 10000"/>
                    <a:gd name="connsiteX92" fmla="*/ 208 w 9794"/>
                    <a:gd name="connsiteY92" fmla="*/ 2498 h 10000"/>
                    <a:gd name="connsiteX93" fmla="*/ 264 w 9794"/>
                    <a:gd name="connsiteY93" fmla="*/ 2425 h 10000"/>
                    <a:gd name="connsiteX94" fmla="*/ 292 w 9794"/>
                    <a:gd name="connsiteY94" fmla="*/ 2425 h 10000"/>
                    <a:gd name="connsiteX95" fmla="*/ 352 w 9794"/>
                    <a:gd name="connsiteY95" fmla="*/ 2326 h 10000"/>
                    <a:gd name="connsiteX96" fmla="*/ 469 w 9794"/>
                    <a:gd name="connsiteY96" fmla="*/ 2326 h 10000"/>
                    <a:gd name="connsiteX97" fmla="*/ 469 w 9794"/>
                    <a:gd name="connsiteY97" fmla="*/ 2326 h 10000"/>
                    <a:gd name="connsiteX98" fmla="*/ 498 w 9794"/>
                    <a:gd name="connsiteY98" fmla="*/ 2205 h 10000"/>
                    <a:gd name="connsiteX99" fmla="*/ 498 w 9794"/>
                    <a:gd name="connsiteY99" fmla="*/ 2143 h 10000"/>
                    <a:gd name="connsiteX100" fmla="*/ 557 w 9794"/>
                    <a:gd name="connsiteY100" fmla="*/ 2090 h 10000"/>
                    <a:gd name="connsiteX101" fmla="*/ 498 w 9794"/>
                    <a:gd name="connsiteY101" fmla="*/ 1997 h 10000"/>
                    <a:gd name="connsiteX102" fmla="*/ 498 w 9794"/>
                    <a:gd name="connsiteY102" fmla="*/ 1969 h 10000"/>
                    <a:gd name="connsiteX103" fmla="*/ 469 w 9794"/>
                    <a:gd name="connsiteY103" fmla="*/ 1922 h 10000"/>
                    <a:gd name="connsiteX104" fmla="*/ 469 w 9794"/>
                    <a:gd name="connsiteY104" fmla="*/ 1855 h 10000"/>
                    <a:gd name="connsiteX105" fmla="*/ 292 w 9794"/>
                    <a:gd name="connsiteY105" fmla="*/ 1756 h 10000"/>
                    <a:gd name="connsiteX106" fmla="*/ 146 w 9794"/>
                    <a:gd name="connsiteY106" fmla="*/ 1704 h 10000"/>
                    <a:gd name="connsiteX107" fmla="*/ 116 w 9794"/>
                    <a:gd name="connsiteY107" fmla="*/ 1637 h 10000"/>
                    <a:gd name="connsiteX108" fmla="*/ 58 w 9794"/>
                    <a:gd name="connsiteY108" fmla="*/ 1568 h 10000"/>
                    <a:gd name="connsiteX109" fmla="*/ 0 w 9794"/>
                    <a:gd name="connsiteY109" fmla="*/ 1473 h 10000"/>
                    <a:gd name="connsiteX110" fmla="*/ 0 w 9794"/>
                    <a:gd name="connsiteY110" fmla="*/ 1185 h 10000"/>
                    <a:gd name="connsiteX111" fmla="*/ 0 w 9794"/>
                    <a:gd name="connsiteY111" fmla="*/ 1063 h 10000"/>
                    <a:gd name="connsiteX112" fmla="*/ 58 w 9794"/>
                    <a:gd name="connsiteY112" fmla="*/ 949 h 10000"/>
                    <a:gd name="connsiteX113" fmla="*/ 58 w 9794"/>
                    <a:gd name="connsiteY113" fmla="*/ 833 h 10000"/>
                    <a:gd name="connsiteX114" fmla="*/ 58 w 9794"/>
                    <a:gd name="connsiteY114" fmla="*/ 685 h 10000"/>
                    <a:gd name="connsiteX115" fmla="*/ 58 w 9794"/>
                    <a:gd name="connsiteY115" fmla="*/ 620 h 10000"/>
                    <a:gd name="connsiteX116" fmla="*/ 116 w 9794"/>
                    <a:gd name="connsiteY116" fmla="*/ 547 h 10000"/>
                    <a:gd name="connsiteX117" fmla="*/ 208 w 9794"/>
                    <a:gd name="connsiteY117" fmla="*/ 620 h 10000"/>
                    <a:gd name="connsiteX118" fmla="*/ 264 w 9794"/>
                    <a:gd name="connsiteY118" fmla="*/ 685 h 10000"/>
                    <a:gd name="connsiteX119" fmla="*/ 264 w 9794"/>
                    <a:gd name="connsiteY119" fmla="*/ 783 h 10000"/>
                    <a:gd name="connsiteX120" fmla="*/ 292 w 9794"/>
                    <a:gd name="connsiteY120" fmla="*/ 833 h 10000"/>
                    <a:gd name="connsiteX121" fmla="*/ 411 w 9794"/>
                    <a:gd name="connsiteY121" fmla="*/ 900 h 10000"/>
                    <a:gd name="connsiteX122" fmla="*/ 411 w 9794"/>
                    <a:gd name="connsiteY122" fmla="*/ 974 h 10000"/>
                    <a:gd name="connsiteX123" fmla="*/ 469 w 9794"/>
                    <a:gd name="connsiteY123" fmla="*/ 1019 h 10000"/>
                    <a:gd name="connsiteX124" fmla="*/ 498 w 9794"/>
                    <a:gd name="connsiteY124" fmla="*/ 949 h 10000"/>
                    <a:gd name="connsiteX125" fmla="*/ 469 w 9794"/>
                    <a:gd name="connsiteY125" fmla="*/ 858 h 10000"/>
                    <a:gd name="connsiteX126" fmla="*/ 469 w 9794"/>
                    <a:gd name="connsiteY126" fmla="*/ 736 h 10000"/>
                    <a:gd name="connsiteX127" fmla="*/ 469 w 9794"/>
                    <a:gd name="connsiteY127" fmla="*/ 663 h 10000"/>
                    <a:gd name="connsiteX128" fmla="*/ 469 w 9794"/>
                    <a:gd name="connsiteY128" fmla="*/ 567 h 10000"/>
                    <a:gd name="connsiteX129" fmla="*/ 498 w 9794"/>
                    <a:gd name="connsiteY129" fmla="*/ 496 h 10000"/>
                    <a:gd name="connsiteX130" fmla="*/ 615 w 9794"/>
                    <a:gd name="connsiteY130" fmla="*/ 399 h 10000"/>
                    <a:gd name="connsiteX131" fmla="*/ 762 w 9794"/>
                    <a:gd name="connsiteY131" fmla="*/ 329 h 10000"/>
                    <a:gd name="connsiteX132" fmla="*/ 820 w 9794"/>
                    <a:gd name="connsiteY132" fmla="*/ 264 h 10000"/>
                    <a:gd name="connsiteX133" fmla="*/ 762 w 9794"/>
                    <a:gd name="connsiteY133" fmla="*/ 118 h 10000"/>
                    <a:gd name="connsiteX134" fmla="*/ 615 w 9794"/>
                    <a:gd name="connsiteY134" fmla="*/ 44 h 10000"/>
                    <a:gd name="connsiteX135" fmla="*/ 469 w 9794"/>
                    <a:gd name="connsiteY135" fmla="*/ 44 h 10000"/>
                    <a:gd name="connsiteX136" fmla="*/ 411 w 9794"/>
                    <a:gd name="connsiteY136" fmla="*/ 0 h 10000"/>
                    <a:gd name="connsiteX137" fmla="*/ 352 w 9794"/>
                    <a:gd name="connsiteY137" fmla="*/ 0 h 10000"/>
                    <a:gd name="connsiteX138" fmla="*/ 264 w 9794"/>
                    <a:gd name="connsiteY138" fmla="*/ 94 h 10000"/>
                    <a:gd name="connsiteX139" fmla="*/ 264 w 9794"/>
                    <a:gd name="connsiteY139" fmla="*/ 163 h 10000"/>
                    <a:gd name="connsiteX140" fmla="*/ 208 w 9794"/>
                    <a:gd name="connsiteY140" fmla="*/ 213 h 10000"/>
                    <a:gd name="connsiteX141" fmla="*/ 208 w 9794"/>
                    <a:gd name="connsiteY141" fmla="*/ 283 h 10000"/>
                    <a:gd name="connsiteX142" fmla="*/ 208 w 9794"/>
                    <a:gd name="connsiteY142" fmla="*/ 283 h 10000"/>
                    <a:gd name="connsiteX143" fmla="*/ 208 w 9794"/>
                    <a:gd name="connsiteY143" fmla="*/ 329 h 10000"/>
                    <a:gd name="connsiteX144" fmla="*/ 146 w 9794"/>
                    <a:gd name="connsiteY144" fmla="*/ 380 h 10000"/>
                    <a:gd name="connsiteX145" fmla="*/ 146 w 9794"/>
                    <a:gd name="connsiteY145" fmla="*/ 380 h 10000"/>
                    <a:gd name="connsiteX146" fmla="*/ 116 w 9794"/>
                    <a:gd name="connsiteY146" fmla="*/ 329 h 10000"/>
                    <a:gd name="connsiteX147" fmla="*/ 58 w 9794"/>
                    <a:gd name="connsiteY147" fmla="*/ 329 h 10000"/>
                    <a:gd name="connsiteX148" fmla="*/ 6390 w 9794"/>
                    <a:gd name="connsiteY148" fmla="*/ 2893 h 10000"/>
                    <a:gd name="connsiteX149" fmla="*/ 6803 w 9794"/>
                    <a:gd name="connsiteY149" fmla="*/ 3514 h 10000"/>
                    <a:gd name="connsiteX150" fmla="*/ 7156 w 9794"/>
                    <a:gd name="connsiteY150" fmla="*/ 3968 h 10000"/>
                    <a:gd name="connsiteX151" fmla="*/ 7506 w 9794"/>
                    <a:gd name="connsiteY151" fmla="*/ 4421 h 10000"/>
                    <a:gd name="connsiteX152" fmla="*/ 8415 w 9794"/>
                    <a:gd name="connsiteY152" fmla="*/ 5562 h 10000"/>
                    <a:gd name="connsiteX153" fmla="*/ 8680 w 9794"/>
                    <a:gd name="connsiteY153" fmla="*/ 5912 h 10000"/>
                    <a:gd name="connsiteX154" fmla="*/ 8914 w 9794"/>
                    <a:gd name="connsiteY154" fmla="*/ 6229 h 10000"/>
                    <a:gd name="connsiteX155" fmla="*/ 9089 w 9794"/>
                    <a:gd name="connsiteY155" fmla="*/ 6412 h 10000"/>
                    <a:gd name="connsiteX156" fmla="*/ 9237 w 9794"/>
                    <a:gd name="connsiteY156" fmla="*/ 6577 h 10000"/>
                    <a:gd name="connsiteX157" fmla="*/ 9266 w 9794"/>
                    <a:gd name="connsiteY157" fmla="*/ 6696 h 10000"/>
                    <a:gd name="connsiteX158" fmla="*/ 9325 w 9794"/>
                    <a:gd name="connsiteY158" fmla="*/ 6793 h 10000"/>
                    <a:gd name="connsiteX159" fmla="*/ 9325 w 9794"/>
                    <a:gd name="connsiteY159" fmla="*/ 6936 h 10000"/>
                    <a:gd name="connsiteX160" fmla="*/ 9441 w 9794"/>
                    <a:gd name="connsiteY160" fmla="*/ 7200 h 10000"/>
                    <a:gd name="connsiteX161" fmla="*/ 9470 w 9794"/>
                    <a:gd name="connsiteY161" fmla="*/ 7313 h 10000"/>
                    <a:gd name="connsiteX162" fmla="*/ 9531 w 9794"/>
                    <a:gd name="connsiteY162" fmla="*/ 7385 h 10000"/>
                    <a:gd name="connsiteX163" fmla="*/ 9619 w 9794"/>
                    <a:gd name="connsiteY163" fmla="*/ 7529 h 10000"/>
                    <a:gd name="connsiteX164" fmla="*/ 9738 w 9794"/>
                    <a:gd name="connsiteY164" fmla="*/ 7601 h 10000"/>
                    <a:gd name="connsiteX165" fmla="*/ 9794 w 9794"/>
                    <a:gd name="connsiteY165" fmla="*/ 7720 h 10000"/>
                    <a:gd name="connsiteX166" fmla="*/ 9794 w 9794"/>
                    <a:gd name="connsiteY166" fmla="*/ 7812 h 10000"/>
                    <a:gd name="connsiteX167" fmla="*/ 9794 w 9794"/>
                    <a:gd name="connsiteY167" fmla="*/ 7886 h 10000"/>
                    <a:gd name="connsiteX168" fmla="*/ 9738 w 9794"/>
                    <a:gd name="connsiteY168" fmla="*/ 7935 h 10000"/>
                    <a:gd name="connsiteX169" fmla="*/ 9619 w 9794"/>
                    <a:gd name="connsiteY169" fmla="*/ 7955 h 10000"/>
                    <a:gd name="connsiteX170" fmla="*/ 9531 w 9794"/>
                    <a:gd name="connsiteY170" fmla="*/ 8006 h 10000"/>
                    <a:gd name="connsiteX171" fmla="*/ 9441 w 9794"/>
                    <a:gd name="connsiteY171" fmla="*/ 8051 h 10000"/>
                    <a:gd name="connsiteX172" fmla="*/ 9325 w 9794"/>
                    <a:gd name="connsiteY172" fmla="*/ 8121 h 10000"/>
                    <a:gd name="connsiteX173" fmla="*/ 9266 w 9794"/>
                    <a:gd name="connsiteY173" fmla="*/ 8219 h 10000"/>
                    <a:gd name="connsiteX174" fmla="*/ 9179 w 9794"/>
                    <a:gd name="connsiteY174" fmla="*/ 8219 h 10000"/>
                    <a:gd name="connsiteX175" fmla="*/ 9117 w 9794"/>
                    <a:gd name="connsiteY175" fmla="*/ 8289 h 10000"/>
                    <a:gd name="connsiteX176" fmla="*/ 9117 w 9794"/>
                    <a:gd name="connsiteY176" fmla="*/ 8384 h 10000"/>
                    <a:gd name="connsiteX177" fmla="*/ 9117 w 9794"/>
                    <a:gd name="connsiteY177" fmla="*/ 8505 h 10000"/>
                    <a:gd name="connsiteX178" fmla="*/ 9117 w 9794"/>
                    <a:gd name="connsiteY178" fmla="*/ 8574 h 10000"/>
                    <a:gd name="connsiteX179" fmla="*/ 9032 w 9794"/>
                    <a:gd name="connsiteY179" fmla="*/ 8670 h 10000"/>
                    <a:gd name="connsiteX180" fmla="*/ 9032 w 9794"/>
                    <a:gd name="connsiteY180" fmla="*/ 8743 h 10000"/>
                    <a:gd name="connsiteX181" fmla="*/ 9032 w 9794"/>
                    <a:gd name="connsiteY181" fmla="*/ 8794 h 10000"/>
                    <a:gd name="connsiteX182" fmla="*/ 8975 w 9794"/>
                    <a:gd name="connsiteY182" fmla="*/ 8837 h 10000"/>
                    <a:gd name="connsiteX183" fmla="*/ 8914 w 9794"/>
                    <a:gd name="connsiteY183" fmla="*/ 8857 h 10000"/>
                    <a:gd name="connsiteX184" fmla="*/ 8884 w 9794"/>
                    <a:gd name="connsiteY184" fmla="*/ 8904 h 10000"/>
                    <a:gd name="connsiteX185" fmla="*/ 8827 w 9794"/>
                    <a:gd name="connsiteY185" fmla="*/ 8956 h 10000"/>
                    <a:gd name="connsiteX186" fmla="*/ 8767 w 9794"/>
                    <a:gd name="connsiteY186" fmla="*/ 8980 h 10000"/>
                    <a:gd name="connsiteX187" fmla="*/ 8680 w 9794"/>
                    <a:gd name="connsiteY187" fmla="*/ 9027 h 10000"/>
                    <a:gd name="connsiteX188" fmla="*/ 8622 w 9794"/>
                    <a:gd name="connsiteY188" fmla="*/ 9075 h 10000"/>
                    <a:gd name="connsiteX189" fmla="*/ 8622 w 9794"/>
                    <a:gd name="connsiteY189" fmla="*/ 9124 h 10000"/>
                    <a:gd name="connsiteX190" fmla="*/ 8622 w 9794"/>
                    <a:gd name="connsiteY190" fmla="*/ 9147 h 10000"/>
                    <a:gd name="connsiteX191" fmla="*/ 8622 w 9794"/>
                    <a:gd name="connsiteY191" fmla="*/ 9194 h 10000"/>
                    <a:gd name="connsiteX192" fmla="*/ 8680 w 9794"/>
                    <a:gd name="connsiteY192" fmla="*/ 9239 h 10000"/>
                    <a:gd name="connsiteX193" fmla="*/ 8622 w 9794"/>
                    <a:gd name="connsiteY193" fmla="*/ 9312 h 10000"/>
                    <a:gd name="connsiteX194" fmla="*/ 8563 w 9794"/>
                    <a:gd name="connsiteY194" fmla="*/ 9403 h 10000"/>
                    <a:gd name="connsiteX195" fmla="*/ 8563 w 9794"/>
                    <a:gd name="connsiteY195" fmla="*/ 9433 h 10000"/>
                    <a:gd name="connsiteX196" fmla="*/ 8680 w 9794"/>
                    <a:gd name="connsiteY196" fmla="*/ 9476 h 10000"/>
                    <a:gd name="connsiteX197" fmla="*/ 8709 w 9794"/>
                    <a:gd name="connsiteY197" fmla="*/ 9572 h 10000"/>
                    <a:gd name="connsiteX198" fmla="*/ 8767 w 9794"/>
                    <a:gd name="connsiteY198" fmla="*/ 9598 h 10000"/>
                    <a:gd name="connsiteX199" fmla="*/ 8884 w 9794"/>
                    <a:gd name="connsiteY199" fmla="*/ 9640 h 10000"/>
                    <a:gd name="connsiteX200" fmla="*/ 8884 w 9794"/>
                    <a:gd name="connsiteY200" fmla="*/ 9695 h 10000"/>
                    <a:gd name="connsiteX201" fmla="*/ 8884 w 9794"/>
                    <a:gd name="connsiteY201" fmla="*/ 9716 h 10000"/>
                    <a:gd name="connsiteX202" fmla="*/ 8884 w 9794"/>
                    <a:gd name="connsiteY202" fmla="*/ 9764 h 10000"/>
                    <a:gd name="connsiteX203" fmla="*/ 8827 w 9794"/>
                    <a:gd name="connsiteY203" fmla="*/ 9858 h 10000"/>
                    <a:gd name="connsiteX204" fmla="*/ 8767 w 9794"/>
                    <a:gd name="connsiteY204" fmla="*/ 9882 h 10000"/>
                    <a:gd name="connsiteX205" fmla="*/ 8709 w 9794"/>
                    <a:gd name="connsiteY205" fmla="*/ 9930 h 10000"/>
                    <a:gd name="connsiteX206" fmla="*/ 8680 w 9794"/>
                    <a:gd name="connsiteY206" fmla="*/ 9981 h 10000"/>
                    <a:gd name="connsiteX207" fmla="*/ 8622 w 9794"/>
                    <a:gd name="connsiteY207" fmla="*/ 9981 h 10000"/>
                    <a:gd name="connsiteX208" fmla="*/ 8563 w 9794"/>
                    <a:gd name="connsiteY208" fmla="*/ 9930 h 10000"/>
                    <a:gd name="connsiteX209" fmla="*/ 8532 w 9794"/>
                    <a:gd name="connsiteY209" fmla="*/ 9930 h 10000"/>
                    <a:gd name="connsiteX210" fmla="*/ 8415 w 9794"/>
                    <a:gd name="connsiteY210" fmla="*/ 9930 h 10000"/>
                    <a:gd name="connsiteX211" fmla="*/ 8415 w 9794"/>
                    <a:gd name="connsiteY211" fmla="*/ 9981 h 10000"/>
                    <a:gd name="connsiteX212" fmla="*/ 8356 w 9794"/>
                    <a:gd name="connsiteY212" fmla="*/ 9981 h 10000"/>
                    <a:gd name="connsiteX213" fmla="*/ 8328 w 9794"/>
                    <a:gd name="connsiteY213" fmla="*/ 10000 h 10000"/>
                    <a:gd name="connsiteX214" fmla="*/ 8269 w 9794"/>
                    <a:gd name="connsiteY214" fmla="*/ 10000 h 10000"/>
                    <a:gd name="connsiteX0" fmla="*/ 8443 w 10000"/>
                    <a:gd name="connsiteY0" fmla="*/ 10000 h 10000"/>
                    <a:gd name="connsiteX1" fmla="*/ 8173 w 10000"/>
                    <a:gd name="connsiteY1" fmla="*/ 10000 h 10000"/>
                    <a:gd name="connsiteX2" fmla="*/ 8024 w 10000"/>
                    <a:gd name="connsiteY2" fmla="*/ 10000 h 10000"/>
                    <a:gd name="connsiteX3" fmla="*/ 7874 w 10000"/>
                    <a:gd name="connsiteY3" fmla="*/ 9930 h 10000"/>
                    <a:gd name="connsiteX4" fmla="*/ 7664 w 10000"/>
                    <a:gd name="connsiteY4" fmla="*/ 9930 h 10000"/>
                    <a:gd name="connsiteX5" fmla="*/ 7424 w 10000"/>
                    <a:gd name="connsiteY5" fmla="*/ 9930 h 10000"/>
                    <a:gd name="connsiteX6" fmla="*/ 7157 w 10000"/>
                    <a:gd name="connsiteY6" fmla="*/ 9858 h 10000"/>
                    <a:gd name="connsiteX7" fmla="*/ 6946 w 10000"/>
                    <a:gd name="connsiteY7" fmla="*/ 9814 h 10000"/>
                    <a:gd name="connsiteX8" fmla="*/ 6705 w 10000"/>
                    <a:gd name="connsiteY8" fmla="*/ 9814 h 10000"/>
                    <a:gd name="connsiteX9" fmla="*/ 6439 w 10000"/>
                    <a:gd name="connsiteY9" fmla="*/ 9814 h 10000"/>
                    <a:gd name="connsiteX10" fmla="*/ 6228 w 10000"/>
                    <a:gd name="connsiteY10" fmla="*/ 9764 h 10000"/>
                    <a:gd name="connsiteX11" fmla="*/ 6078 w 10000"/>
                    <a:gd name="connsiteY11" fmla="*/ 9716 h 10000"/>
                    <a:gd name="connsiteX12" fmla="*/ 5868 w 10000"/>
                    <a:gd name="connsiteY12" fmla="*/ 9716 h 10000"/>
                    <a:gd name="connsiteX13" fmla="*/ 5720 w 10000"/>
                    <a:gd name="connsiteY13" fmla="*/ 9695 h 10000"/>
                    <a:gd name="connsiteX14" fmla="*/ 5598 w 10000"/>
                    <a:gd name="connsiteY14" fmla="*/ 9640 h 10000"/>
                    <a:gd name="connsiteX15" fmla="*/ 5358 w 10000"/>
                    <a:gd name="connsiteY15" fmla="*/ 9640 h 10000"/>
                    <a:gd name="connsiteX16" fmla="*/ 5240 w 10000"/>
                    <a:gd name="connsiteY16" fmla="*/ 9695 h 10000"/>
                    <a:gd name="connsiteX17" fmla="*/ 5149 w 10000"/>
                    <a:gd name="connsiteY17" fmla="*/ 9598 h 10000"/>
                    <a:gd name="connsiteX18" fmla="*/ 5149 w 10000"/>
                    <a:gd name="connsiteY18" fmla="*/ 9524 h 10000"/>
                    <a:gd name="connsiteX19" fmla="*/ 5149 w 10000"/>
                    <a:gd name="connsiteY19" fmla="*/ 9355 h 10000"/>
                    <a:gd name="connsiteX20" fmla="*/ 5149 w 10000"/>
                    <a:gd name="connsiteY20" fmla="*/ 9355 h 10000"/>
                    <a:gd name="connsiteX21" fmla="*/ 5209 w 10000"/>
                    <a:gd name="connsiteY21" fmla="*/ 9260 h 10000"/>
                    <a:gd name="connsiteX22" fmla="*/ 5209 w 10000"/>
                    <a:gd name="connsiteY22" fmla="*/ 9260 h 10000"/>
                    <a:gd name="connsiteX23" fmla="*/ 5209 w 10000"/>
                    <a:gd name="connsiteY23" fmla="*/ 9124 h 10000"/>
                    <a:gd name="connsiteX24" fmla="*/ 5209 w 10000"/>
                    <a:gd name="connsiteY24" fmla="*/ 8956 h 10000"/>
                    <a:gd name="connsiteX25" fmla="*/ 5149 w 10000"/>
                    <a:gd name="connsiteY25" fmla="*/ 8794 h 10000"/>
                    <a:gd name="connsiteX26" fmla="*/ 5149 w 10000"/>
                    <a:gd name="connsiteY26" fmla="*/ 8692 h 10000"/>
                    <a:gd name="connsiteX27" fmla="*/ 5060 w 10000"/>
                    <a:gd name="connsiteY27" fmla="*/ 8574 h 10000"/>
                    <a:gd name="connsiteX28" fmla="*/ 4999 w 10000"/>
                    <a:gd name="connsiteY28" fmla="*/ 8454 h 10000"/>
                    <a:gd name="connsiteX29" fmla="*/ 4851 w 10000"/>
                    <a:gd name="connsiteY29" fmla="*/ 8340 h 10000"/>
                    <a:gd name="connsiteX30" fmla="*/ 4701 w 10000"/>
                    <a:gd name="connsiteY30" fmla="*/ 8170 h 10000"/>
                    <a:gd name="connsiteX31" fmla="*/ 4521 w 10000"/>
                    <a:gd name="connsiteY31" fmla="*/ 8051 h 10000"/>
                    <a:gd name="connsiteX32" fmla="*/ 4432 w 10000"/>
                    <a:gd name="connsiteY32" fmla="*/ 7839 h 10000"/>
                    <a:gd name="connsiteX33" fmla="*/ 4281 w 10000"/>
                    <a:gd name="connsiteY33" fmla="*/ 7675 h 10000"/>
                    <a:gd name="connsiteX34" fmla="*/ 4161 w 10000"/>
                    <a:gd name="connsiteY34" fmla="*/ 7601 h 10000"/>
                    <a:gd name="connsiteX35" fmla="*/ 3922 w 10000"/>
                    <a:gd name="connsiteY35" fmla="*/ 7549 h 10000"/>
                    <a:gd name="connsiteX36" fmla="*/ 3864 w 10000"/>
                    <a:gd name="connsiteY36" fmla="*/ 7483 h 10000"/>
                    <a:gd name="connsiteX37" fmla="*/ 3864 w 10000"/>
                    <a:gd name="connsiteY37" fmla="*/ 7362 h 10000"/>
                    <a:gd name="connsiteX38" fmla="*/ 3864 w 10000"/>
                    <a:gd name="connsiteY38" fmla="*/ 7270 h 10000"/>
                    <a:gd name="connsiteX39" fmla="*/ 3864 w 10000"/>
                    <a:gd name="connsiteY39" fmla="*/ 7200 h 10000"/>
                    <a:gd name="connsiteX40" fmla="*/ 3864 w 10000"/>
                    <a:gd name="connsiteY40" fmla="*/ 7200 h 10000"/>
                    <a:gd name="connsiteX41" fmla="*/ 3801 w 10000"/>
                    <a:gd name="connsiteY41" fmla="*/ 7104 h 10000"/>
                    <a:gd name="connsiteX42" fmla="*/ 3801 w 10000"/>
                    <a:gd name="connsiteY42" fmla="*/ 7077 h 10000"/>
                    <a:gd name="connsiteX43" fmla="*/ 3801 w 10000"/>
                    <a:gd name="connsiteY43" fmla="*/ 7077 h 10000"/>
                    <a:gd name="connsiteX44" fmla="*/ 3712 w 10000"/>
                    <a:gd name="connsiteY44" fmla="*/ 7031 h 10000"/>
                    <a:gd name="connsiteX45" fmla="*/ 3591 w 10000"/>
                    <a:gd name="connsiteY45" fmla="*/ 6980 h 10000"/>
                    <a:gd name="connsiteX46" fmla="*/ 3503 w 10000"/>
                    <a:gd name="connsiteY46" fmla="*/ 7031 h 10000"/>
                    <a:gd name="connsiteX47" fmla="*/ 3412 w 10000"/>
                    <a:gd name="connsiteY47" fmla="*/ 7077 h 10000"/>
                    <a:gd name="connsiteX48" fmla="*/ 3352 w 10000"/>
                    <a:gd name="connsiteY48" fmla="*/ 6980 h 10000"/>
                    <a:gd name="connsiteX49" fmla="*/ 3055 w 10000"/>
                    <a:gd name="connsiteY49" fmla="*/ 6793 h 10000"/>
                    <a:gd name="connsiteX50" fmla="*/ 2844 w 10000"/>
                    <a:gd name="connsiteY50" fmla="*/ 6651 h 10000"/>
                    <a:gd name="connsiteX51" fmla="*/ 2844 w 10000"/>
                    <a:gd name="connsiteY51" fmla="*/ 6577 h 10000"/>
                    <a:gd name="connsiteX52" fmla="*/ 2725 w 10000"/>
                    <a:gd name="connsiteY52" fmla="*/ 6505 h 10000"/>
                    <a:gd name="connsiteX53" fmla="*/ 2575 w 10000"/>
                    <a:gd name="connsiteY53" fmla="*/ 6367 h 10000"/>
                    <a:gd name="connsiteX54" fmla="*/ 2423 w 10000"/>
                    <a:gd name="connsiteY54" fmla="*/ 6229 h 10000"/>
                    <a:gd name="connsiteX55" fmla="*/ 2277 w 10000"/>
                    <a:gd name="connsiteY55" fmla="*/ 6174 h 10000"/>
                    <a:gd name="connsiteX56" fmla="*/ 2156 w 10000"/>
                    <a:gd name="connsiteY56" fmla="*/ 6174 h 10000"/>
                    <a:gd name="connsiteX57" fmla="*/ 2065 w 10000"/>
                    <a:gd name="connsiteY57" fmla="*/ 6174 h 10000"/>
                    <a:gd name="connsiteX58" fmla="*/ 1918 w 10000"/>
                    <a:gd name="connsiteY58" fmla="*/ 6078 h 10000"/>
                    <a:gd name="connsiteX59" fmla="*/ 1705 w 10000"/>
                    <a:gd name="connsiteY59" fmla="*/ 5912 h 10000"/>
                    <a:gd name="connsiteX60" fmla="*/ 1557 w 10000"/>
                    <a:gd name="connsiteY60" fmla="*/ 5844 h 10000"/>
                    <a:gd name="connsiteX61" fmla="*/ 1349 w 10000"/>
                    <a:gd name="connsiteY61" fmla="*/ 5792 h 10000"/>
                    <a:gd name="connsiteX62" fmla="*/ 1198 w 10000"/>
                    <a:gd name="connsiteY62" fmla="*/ 5728 h 10000"/>
                    <a:gd name="connsiteX63" fmla="*/ 1137 w 10000"/>
                    <a:gd name="connsiteY63" fmla="*/ 5633 h 10000"/>
                    <a:gd name="connsiteX64" fmla="*/ 1137 w 10000"/>
                    <a:gd name="connsiteY64" fmla="*/ 5507 h 10000"/>
                    <a:gd name="connsiteX65" fmla="*/ 1198 w 10000"/>
                    <a:gd name="connsiteY65" fmla="*/ 5483 h 10000"/>
                    <a:gd name="connsiteX66" fmla="*/ 1198 w 10000"/>
                    <a:gd name="connsiteY66" fmla="*/ 5342 h 10000"/>
                    <a:gd name="connsiteX67" fmla="*/ 1198 w 10000"/>
                    <a:gd name="connsiteY67" fmla="*/ 5227 h 10000"/>
                    <a:gd name="connsiteX68" fmla="*/ 1198 w 10000"/>
                    <a:gd name="connsiteY68" fmla="*/ 5153 h 10000"/>
                    <a:gd name="connsiteX69" fmla="*/ 1287 w 10000"/>
                    <a:gd name="connsiteY69" fmla="*/ 5036 h 10000"/>
                    <a:gd name="connsiteX70" fmla="*/ 1349 w 10000"/>
                    <a:gd name="connsiteY70" fmla="*/ 4939 h 10000"/>
                    <a:gd name="connsiteX71" fmla="*/ 1349 w 10000"/>
                    <a:gd name="connsiteY71" fmla="*/ 4873 h 10000"/>
                    <a:gd name="connsiteX72" fmla="*/ 1287 w 10000"/>
                    <a:gd name="connsiteY72" fmla="*/ 4776 h 10000"/>
                    <a:gd name="connsiteX73" fmla="*/ 1198 w 10000"/>
                    <a:gd name="connsiteY73" fmla="*/ 4651 h 10000"/>
                    <a:gd name="connsiteX74" fmla="*/ 1078 w 10000"/>
                    <a:gd name="connsiteY74" fmla="*/ 4609 h 10000"/>
                    <a:gd name="connsiteX75" fmla="*/ 1078 w 10000"/>
                    <a:gd name="connsiteY75" fmla="*/ 4536 h 10000"/>
                    <a:gd name="connsiteX76" fmla="*/ 1137 w 10000"/>
                    <a:gd name="connsiteY76" fmla="*/ 4421 h 10000"/>
                    <a:gd name="connsiteX77" fmla="*/ 1018 w 10000"/>
                    <a:gd name="connsiteY77" fmla="*/ 4248 h 10000"/>
                    <a:gd name="connsiteX78" fmla="*/ 927 w 10000"/>
                    <a:gd name="connsiteY78" fmla="*/ 4132 h 10000"/>
                    <a:gd name="connsiteX79" fmla="*/ 927 w 10000"/>
                    <a:gd name="connsiteY79" fmla="*/ 4014 h 10000"/>
                    <a:gd name="connsiteX80" fmla="*/ 869 w 10000"/>
                    <a:gd name="connsiteY80" fmla="*/ 3893 h 10000"/>
                    <a:gd name="connsiteX81" fmla="*/ 778 w 10000"/>
                    <a:gd name="connsiteY81" fmla="*/ 3801 h 10000"/>
                    <a:gd name="connsiteX82" fmla="*/ 719 w 10000"/>
                    <a:gd name="connsiteY82" fmla="*/ 3634 h 10000"/>
                    <a:gd name="connsiteX83" fmla="*/ 569 w 10000"/>
                    <a:gd name="connsiteY83" fmla="*/ 3438 h 10000"/>
                    <a:gd name="connsiteX84" fmla="*/ 508 w 10000"/>
                    <a:gd name="connsiteY84" fmla="*/ 3350 h 10000"/>
                    <a:gd name="connsiteX85" fmla="*/ 420 w 10000"/>
                    <a:gd name="connsiteY85" fmla="*/ 3178 h 10000"/>
                    <a:gd name="connsiteX86" fmla="*/ 420 w 10000"/>
                    <a:gd name="connsiteY86" fmla="*/ 3110 h 10000"/>
                    <a:gd name="connsiteX87" fmla="*/ 359 w 10000"/>
                    <a:gd name="connsiteY87" fmla="*/ 3019 h 10000"/>
                    <a:gd name="connsiteX88" fmla="*/ 298 w 10000"/>
                    <a:gd name="connsiteY88" fmla="*/ 2893 h 10000"/>
                    <a:gd name="connsiteX89" fmla="*/ 270 w 10000"/>
                    <a:gd name="connsiteY89" fmla="*/ 2829 h 10000"/>
                    <a:gd name="connsiteX90" fmla="*/ 149 w 10000"/>
                    <a:gd name="connsiteY90" fmla="*/ 2712 h 10000"/>
                    <a:gd name="connsiteX91" fmla="*/ 149 w 10000"/>
                    <a:gd name="connsiteY91" fmla="*/ 2609 h 10000"/>
                    <a:gd name="connsiteX92" fmla="*/ 212 w 10000"/>
                    <a:gd name="connsiteY92" fmla="*/ 2498 h 10000"/>
                    <a:gd name="connsiteX93" fmla="*/ 270 w 10000"/>
                    <a:gd name="connsiteY93" fmla="*/ 2425 h 10000"/>
                    <a:gd name="connsiteX94" fmla="*/ 298 w 10000"/>
                    <a:gd name="connsiteY94" fmla="*/ 2425 h 10000"/>
                    <a:gd name="connsiteX95" fmla="*/ 359 w 10000"/>
                    <a:gd name="connsiteY95" fmla="*/ 2326 h 10000"/>
                    <a:gd name="connsiteX96" fmla="*/ 479 w 10000"/>
                    <a:gd name="connsiteY96" fmla="*/ 2326 h 10000"/>
                    <a:gd name="connsiteX97" fmla="*/ 479 w 10000"/>
                    <a:gd name="connsiteY97" fmla="*/ 2326 h 10000"/>
                    <a:gd name="connsiteX98" fmla="*/ 508 w 10000"/>
                    <a:gd name="connsiteY98" fmla="*/ 2205 h 10000"/>
                    <a:gd name="connsiteX99" fmla="*/ 508 w 10000"/>
                    <a:gd name="connsiteY99" fmla="*/ 2143 h 10000"/>
                    <a:gd name="connsiteX100" fmla="*/ 569 w 10000"/>
                    <a:gd name="connsiteY100" fmla="*/ 2090 h 10000"/>
                    <a:gd name="connsiteX101" fmla="*/ 508 w 10000"/>
                    <a:gd name="connsiteY101" fmla="*/ 1997 h 10000"/>
                    <a:gd name="connsiteX102" fmla="*/ 508 w 10000"/>
                    <a:gd name="connsiteY102" fmla="*/ 1969 h 10000"/>
                    <a:gd name="connsiteX103" fmla="*/ 479 w 10000"/>
                    <a:gd name="connsiteY103" fmla="*/ 1922 h 10000"/>
                    <a:gd name="connsiteX104" fmla="*/ 479 w 10000"/>
                    <a:gd name="connsiteY104" fmla="*/ 1855 h 10000"/>
                    <a:gd name="connsiteX105" fmla="*/ 298 w 10000"/>
                    <a:gd name="connsiteY105" fmla="*/ 1756 h 10000"/>
                    <a:gd name="connsiteX106" fmla="*/ 149 w 10000"/>
                    <a:gd name="connsiteY106" fmla="*/ 1704 h 10000"/>
                    <a:gd name="connsiteX107" fmla="*/ 118 w 10000"/>
                    <a:gd name="connsiteY107" fmla="*/ 1637 h 10000"/>
                    <a:gd name="connsiteX108" fmla="*/ 59 w 10000"/>
                    <a:gd name="connsiteY108" fmla="*/ 1568 h 10000"/>
                    <a:gd name="connsiteX109" fmla="*/ 0 w 10000"/>
                    <a:gd name="connsiteY109" fmla="*/ 1473 h 10000"/>
                    <a:gd name="connsiteX110" fmla="*/ 0 w 10000"/>
                    <a:gd name="connsiteY110" fmla="*/ 1185 h 10000"/>
                    <a:gd name="connsiteX111" fmla="*/ 0 w 10000"/>
                    <a:gd name="connsiteY111" fmla="*/ 1063 h 10000"/>
                    <a:gd name="connsiteX112" fmla="*/ 59 w 10000"/>
                    <a:gd name="connsiteY112" fmla="*/ 949 h 10000"/>
                    <a:gd name="connsiteX113" fmla="*/ 59 w 10000"/>
                    <a:gd name="connsiteY113" fmla="*/ 833 h 10000"/>
                    <a:gd name="connsiteX114" fmla="*/ 59 w 10000"/>
                    <a:gd name="connsiteY114" fmla="*/ 685 h 10000"/>
                    <a:gd name="connsiteX115" fmla="*/ 59 w 10000"/>
                    <a:gd name="connsiteY115" fmla="*/ 620 h 10000"/>
                    <a:gd name="connsiteX116" fmla="*/ 118 w 10000"/>
                    <a:gd name="connsiteY116" fmla="*/ 547 h 10000"/>
                    <a:gd name="connsiteX117" fmla="*/ 212 w 10000"/>
                    <a:gd name="connsiteY117" fmla="*/ 620 h 10000"/>
                    <a:gd name="connsiteX118" fmla="*/ 270 w 10000"/>
                    <a:gd name="connsiteY118" fmla="*/ 685 h 10000"/>
                    <a:gd name="connsiteX119" fmla="*/ 270 w 10000"/>
                    <a:gd name="connsiteY119" fmla="*/ 783 h 10000"/>
                    <a:gd name="connsiteX120" fmla="*/ 298 w 10000"/>
                    <a:gd name="connsiteY120" fmla="*/ 833 h 10000"/>
                    <a:gd name="connsiteX121" fmla="*/ 420 w 10000"/>
                    <a:gd name="connsiteY121" fmla="*/ 900 h 10000"/>
                    <a:gd name="connsiteX122" fmla="*/ 420 w 10000"/>
                    <a:gd name="connsiteY122" fmla="*/ 974 h 10000"/>
                    <a:gd name="connsiteX123" fmla="*/ 479 w 10000"/>
                    <a:gd name="connsiteY123" fmla="*/ 1019 h 10000"/>
                    <a:gd name="connsiteX124" fmla="*/ 508 w 10000"/>
                    <a:gd name="connsiteY124" fmla="*/ 949 h 10000"/>
                    <a:gd name="connsiteX125" fmla="*/ 479 w 10000"/>
                    <a:gd name="connsiteY125" fmla="*/ 858 h 10000"/>
                    <a:gd name="connsiteX126" fmla="*/ 479 w 10000"/>
                    <a:gd name="connsiteY126" fmla="*/ 736 h 10000"/>
                    <a:gd name="connsiteX127" fmla="*/ 479 w 10000"/>
                    <a:gd name="connsiteY127" fmla="*/ 663 h 10000"/>
                    <a:gd name="connsiteX128" fmla="*/ 479 w 10000"/>
                    <a:gd name="connsiteY128" fmla="*/ 567 h 10000"/>
                    <a:gd name="connsiteX129" fmla="*/ 508 w 10000"/>
                    <a:gd name="connsiteY129" fmla="*/ 496 h 10000"/>
                    <a:gd name="connsiteX130" fmla="*/ 628 w 10000"/>
                    <a:gd name="connsiteY130" fmla="*/ 399 h 10000"/>
                    <a:gd name="connsiteX131" fmla="*/ 778 w 10000"/>
                    <a:gd name="connsiteY131" fmla="*/ 329 h 10000"/>
                    <a:gd name="connsiteX132" fmla="*/ 837 w 10000"/>
                    <a:gd name="connsiteY132" fmla="*/ 264 h 10000"/>
                    <a:gd name="connsiteX133" fmla="*/ 778 w 10000"/>
                    <a:gd name="connsiteY133" fmla="*/ 118 h 10000"/>
                    <a:gd name="connsiteX134" fmla="*/ 628 w 10000"/>
                    <a:gd name="connsiteY134" fmla="*/ 44 h 10000"/>
                    <a:gd name="connsiteX135" fmla="*/ 479 w 10000"/>
                    <a:gd name="connsiteY135" fmla="*/ 44 h 10000"/>
                    <a:gd name="connsiteX136" fmla="*/ 420 w 10000"/>
                    <a:gd name="connsiteY136" fmla="*/ 0 h 10000"/>
                    <a:gd name="connsiteX137" fmla="*/ 359 w 10000"/>
                    <a:gd name="connsiteY137" fmla="*/ 0 h 10000"/>
                    <a:gd name="connsiteX138" fmla="*/ 270 w 10000"/>
                    <a:gd name="connsiteY138" fmla="*/ 94 h 10000"/>
                    <a:gd name="connsiteX139" fmla="*/ 270 w 10000"/>
                    <a:gd name="connsiteY139" fmla="*/ 163 h 10000"/>
                    <a:gd name="connsiteX140" fmla="*/ 212 w 10000"/>
                    <a:gd name="connsiteY140" fmla="*/ 213 h 10000"/>
                    <a:gd name="connsiteX141" fmla="*/ 212 w 10000"/>
                    <a:gd name="connsiteY141" fmla="*/ 283 h 10000"/>
                    <a:gd name="connsiteX142" fmla="*/ 212 w 10000"/>
                    <a:gd name="connsiteY142" fmla="*/ 283 h 10000"/>
                    <a:gd name="connsiteX143" fmla="*/ 212 w 10000"/>
                    <a:gd name="connsiteY143" fmla="*/ 329 h 10000"/>
                    <a:gd name="connsiteX144" fmla="*/ 149 w 10000"/>
                    <a:gd name="connsiteY144" fmla="*/ 380 h 10000"/>
                    <a:gd name="connsiteX145" fmla="*/ 149 w 10000"/>
                    <a:gd name="connsiteY145" fmla="*/ 380 h 10000"/>
                    <a:gd name="connsiteX146" fmla="*/ 118 w 10000"/>
                    <a:gd name="connsiteY146" fmla="*/ 329 h 10000"/>
                    <a:gd name="connsiteX147" fmla="*/ 6524 w 10000"/>
                    <a:gd name="connsiteY147" fmla="*/ 2893 h 10000"/>
                    <a:gd name="connsiteX148" fmla="*/ 6946 w 10000"/>
                    <a:gd name="connsiteY148" fmla="*/ 3514 h 10000"/>
                    <a:gd name="connsiteX149" fmla="*/ 7307 w 10000"/>
                    <a:gd name="connsiteY149" fmla="*/ 3968 h 10000"/>
                    <a:gd name="connsiteX150" fmla="*/ 7664 w 10000"/>
                    <a:gd name="connsiteY150" fmla="*/ 4421 h 10000"/>
                    <a:gd name="connsiteX151" fmla="*/ 8592 w 10000"/>
                    <a:gd name="connsiteY151" fmla="*/ 5562 h 10000"/>
                    <a:gd name="connsiteX152" fmla="*/ 8863 w 10000"/>
                    <a:gd name="connsiteY152" fmla="*/ 5912 h 10000"/>
                    <a:gd name="connsiteX153" fmla="*/ 9101 w 10000"/>
                    <a:gd name="connsiteY153" fmla="*/ 6229 h 10000"/>
                    <a:gd name="connsiteX154" fmla="*/ 9280 w 10000"/>
                    <a:gd name="connsiteY154" fmla="*/ 6412 h 10000"/>
                    <a:gd name="connsiteX155" fmla="*/ 9431 w 10000"/>
                    <a:gd name="connsiteY155" fmla="*/ 6577 h 10000"/>
                    <a:gd name="connsiteX156" fmla="*/ 9461 w 10000"/>
                    <a:gd name="connsiteY156" fmla="*/ 6696 h 10000"/>
                    <a:gd name="connsiteX157" fmla="*/ 9521 w 10000"/>
                    <a:gd name="connsiteY157" fmla="*/ 6793 h 10000"/>
                    <a:gd name="connsiteX158" fmla="*/ 9521 w 10000"/>
                    <a:gd name="connsiteY158" fmla="*/ 6936 h 10000"/>
                    <a:gd name="connsiteX159" fmla="*/ 9640 w 10000"/>
                    <a:gd name="connsiteY159" fmla="*/ 7200 h 10000"/>
                    <a:gd name="connsiteX160" fmla="*/ 9669 w 10000"/>
                    <a:gd name="connsiteY160" fmla="*/ 7313 h 10000"/>
                    <a:gd name="connsiteX161" fmla="*/ 9731 w 10000"/>
                    <a:gd name="connsiteY161" fmla="*/ 7385 h 10000"/>
                    <a:gd name="connsiteX162" fmla="*/ 9821 w 10000"/>
                    <a:gd name="connsiteY162" fmla="*/ 7529 h 10000"/>
                    <a:gd name="connsiteX163" fmla="*/ 9943 w 10000"/>
                    <a:gd name="connsiteY163" fmla="*/ 7601 h 10000"/>
                    <a:gd name="connsiteX164" fmla="*/ 10000 w 10000"/>
                    <a:gd name="connsiteY164" fmla="*/ 7720 h 10000"/>
                    <a:gd name="connsiteX165" fmla="*/ 10000 w 10000"/>
                    <a:gd name="connsiteY165" fmla="*/ 7812 h 10000"/>
                    <a:gd name="connsiteX166" fmla="*/ 10000 w 10000"/>
                    <a:gd name="connsiteY166" fmla="*/ 7886 h 10000"/>
                    <a:gd name="connsiteX167" fmla="*/ 9943 w 10000"/>
                    <a:gd name="connsiteY167" fmla="*/ 7935 h 10000"/>
                    <a:gd name="connsiteX168" fmla="*/ 9821 w 10000"/>
                    <a:gd name="connsiteY168" fmla="*/ 7955 h 10000"/>
                    <a:gd name="connsiteX169" fmla="*/ 9731 w 10000"/>
                    <a:gd name="connsiteY169" fmla="*/ 8006 h 10000"/>
                    <a:gd name="connsiteX170" fmla="*/ 9640 w 10000"/>
                    <a:gd name="connsiteY170" fmla="*/ 8051 h 10000"/>
                    <a:gd name="connsiteX171" fmla="*/ 9521 w 10000"/>
                    <a:gd name="connsiteY171" fmla="*/ 8121 h 10000"/>
                    <a:gd name="connsiteX172" fmla="*/ 9461 w 10000"/>
                    <a:gd name="connsiteY172" fmla="*/ 8219 h 10000"/>
                    <a:gd name="connsiteX173" fmla="*/ 9372 w 10000"/>
                    <a:gd name="connsiteY173" fmla="*/ 8219 h 10000"/>
                    <a:gd name="connsiteX174" fmla="*/ 9309 w 10000"/>
                    <a:gd name="connsiteY174" fmla="*/ 8289 h 10000"/>
                    <a:gd name="connsiteX175" fmla="*/ 9309 w 10000"/>
                    <a:gd name="connsiteY175" fmla="*/ 8384 h 10000"/>
                    <a:gd name="connsiteX176" fmla="*/ 9309 w 10000"/>
                    <a:gd name="connsiteY176" fmla="*/ 8505 h 10000"/>
                    <a:gd name="connsiteX177" fmla="*/ 9309 w 10000"/>
                    <a:gd name="connsiteY177" fmla="*/ 8574 h 10000"/>
                    <a:gd name="connsiteX178" fmla="*/ 9222 w 10000"/>
                    <a:gd name="connsiteY178" fmla="*/ 8670 h 10000"/>
                    <a:gd name="connsiteX179" fmla="*/ 9222 w 10000"/>
                    <a:gd name="connsiteY179" fmla="*/ 8743 h 10000"/>
                    <a:gd name="connsiteX180" fmla="*/ 9222 w 10000"/>
                    <a:gd name="connsiteY180" fmla="*/ 8794 h 10000"/>
                    <a:gd name="connsiteX181" fmla="*/ 9164 w 10000"/>
                    <a:gd name="connsiteY181" fmla="*/ 8837 h 10000"/>
                    <a:gd name="connsiteX182" fmla="*/ 9101 w 10000"/>
                    <a:gd name="connsiteY182" fmla="*/ 8857 h 10000"/>
                    <a:gd name="connsiteX183" fmla="*/ 9071 w 10000"/>
                    <a:gd name="connsiteY183" fmla="*/ 8904 h 10000"/>
                    <a:gd name="connsiteX184" fmla="*/ 9013 w 10000"/>
                    <a:gd name="connsiteY184" fmla="*/ 8956 h 10000"/>
                    <a:gd name="connsiteX185" fmla="*/ 8951 w 10000"/>
                    <a:gd name="connsiteY185" fmla="*/ 8980 h 10000"/>
                    <a:gd name="connsiteX186" fmla="*/ 8863 w 10000"/>
                    <a:gd name="connsiteY186" fmla="*/ 9027 h 10000"/>
                    <a:gd name="connsiteX187" fmla="*/ 8803 w 10000"/>
                    <a:gd name="connsiteY187" fmla="*/ 9075 h 10000"/>
                    <a:gd name="connsiteX188" fmla="*/ 8803 w 10000"/>
                    <a:gd name="connsiteY188" fmla="*/ 9124 h 10000"/>
                    <a:gd name="connsiteX189" fmla="*/ 8803 w 10000"/>
                    <a:gd name="connsiteY189" fmla="*/ 9147 h 10000"/>
                    <a:gd name="connsiteX190" fmla="*/ 8803 w 10000"/>
                    <a:gd name="connsiteY190" fmla="*/ 9194 h 10000"/>
                    <a:gd name="connsiteX191" fmla="*/ 8863 w 10000"/>
                    <a:gd name="connsiteY191" fmla="*/ 9239 h 10000"/>
                    <a:gd name="connsiteX192" fmla="*/ 8803 w 10000"/>
                    <a:gd name="connsiteY192" fmla="*/ 9312 h 10000"/>
                    <a:gd name="connsiteX193" fmla="*/ 8743 w 10000"/>
                    <a:gd name="connsiteY193" fmla="*/ 9403 h 10000"/>
                    <a:gd name="connsiteX194" fmla="*/ 8743 w 10000"/>
                    <a:gd name="connsiteY194" fmla="*/ 9433 h 10000"/>
                    <a:gd name="connsiteX195" fmla="*/ 8863 w 10000"/>
                    <a:gd name="connsiteY195" fmla="*/ 9476 h 10000"/>
                    <a:gd name="connsiteX196" fmla="*/ 8892 w 10000"/>
                    <a:gd name="connsiteY196" fmla="*/ 9572 h 10000"/>
                    <a:gd name="connsiteX197" fmla="*/ 8951 w 10000"/>
                    <a:gd name="connsiteY197" fmla="*/ 9598 h 10000"/>
                    <a:gd name="connsiteX198" fmla="*/ 9071 w 10000"/>
                    <a:gd name="connsiteY198" fmla="*/ 9640 h 10000"/>
                    <a:gd name="connsiteX199" fmla="*/ 9071 w 10000"/>
                    <a:gd name="connsiteY199" fmla="*/ 9695 h 10000"/>
                    <a:gd name="connsiteX200" fmla="*/ 9071 w 10000"/>
                    <a:gd name="connsiteY200" fmla="*/ 9716 h 10000"/>
                    <a:gd name="connsiteX201" fmla="*/ 9071 w 10000"/>
                    <a:gd name="connsiteY201" fmla="*/ 9764 h 10000"/>
                    <a:gd name="connsiteX202" fmla="*/ 9013 w 10000"/>
                    <a:gd name="connsiteY202" fmla="*/ 9858 h 10000"/>
                    <a:gd name="connsiteX203" fmla="*/ 8951 w 10000"/>
                    <a:gd name="connsiteY203" fmla="*/ 9882 h 10000"/>
                    <a:gd name="connsiteX204" fmla="*/ 8892 w 10000"/>
                    <a:gd name="connsiteY204" fmla="*/ 9930 h 10000"/>
                    <a:gd name="connsiteX205" fmla="*/ 8863 w 10000"/>
                    <a:gd name="connsiteY205" fmla="*/ 9981 h 10000"/>
                    <a:gd name="connsiteX206" fmla="*/ 8803 w 10000"/>
                    <a:gd name="connsiteY206" fmla="*/ 9981 h 10000"/>
                    <a:gd name="connsiteX207" fmla="*/ 8743 w 10000"/>
                    <a:gd name="connsiteY207" fmla="*/ 9930 h 10000"/>
                    <a:gd name="connsiteX208" fmla="*/ 8711 w 10000"/>
                    <a:gd name="connsiteY208" fmla="*/ 9930 h 10000"/>
                    <a:gd name="connsiteX209" fmla="*/ 8592 w 10000"/>
                    <a:gd name="connsiteY209" fmla="*/ 9930 h 10000"/>
                    <a:gd name="connsiteX210" fmla="*/ 8592 w 10000"/>
                    <a:gd name="connsiteY210" fmla="*/ 9981 h 10000"/>
                    <a:gd name="connsiteX211" fmla="*/ 8532 w 10000"/>
                    <a:gd name="connsiteY211" fmla="*/ 9981 h 10000"/>
                    <a:gd name="connsiteX212" fmla="*/ 8503 w 10000"/>
                    <a:gd name="connsiteY212" fmla="*/ 10000 h 10000"/>
                    <a:gd name="connsiteX213" fmla="*/ 8443 w 10000"/>
                    <a:gd name="connsiteY213" fmla="*/ 10000 h 10000"/>
                    <a:gd name="connsiteX0" fmla="*/ 8443 w 10000"/>
                    <a:gd name="connsiteY0" fmla="*/ 10000 h 10000"/>
                    <a:gd name="connsiteX1" fmla="*/ 8173 w 10000"/>
                    <a:gd name="connsiteY1" fmla="*/ 10000 h 10000"/>
                    <a:gd name="connsiteX2" fmla="*/ 8024 w 10000"/>
                    <a:gd name="connsiteY2" fmla="*/ 10000 h 10000"/>
                    <a:gd name="connsiteX3" fmla="*/ 7874 w 10000"/>
                    <a:gd name="connsiteY3" fmla="*/ 9930 h 10000"/>
                    <a:gd name="connsiteX4" fmla="*/ 7664 w 10000"/>
                    <a:gd name="connsiteY4" fmla="*/ 9930 h 10000"/>
                    <a:gd name="connsiteX5" fmla="*/ 7424 w 10000"/>
                    <a:gd name="connsiteY5" fmla="*/ 9930 h 10000"/>
                    <a:gd name="connsiteX6" fmla="*/ 7157 w 10000"/>
                    <a:gd name="connsiteY6" fmla="*/ 9858 h 10000"/>
                    <a:gd name="connsiteX7" fmla="*/ 6946 w 10000"/>
                    <a:gd name="connsiteY7" fmla="*/ 9814 h 10000"/>
                    <a:gd name="connsiteX8" fmla="*/ 6705 w 10000"/>
                    <a:gd name="connsiteY8" fmla="*/ 9814 h 10000"/>
                    <a:gd name="connsiteX9" fmla="*/ 6439 w 10000"/>
                    <a:gd name="connsiteY9" fmla="*/ 9814 h 10000"/>
                    <a:gd name="connsiteX10" fmla="*/ 6228 w 10000"/>
                    <a:gd name="connsiteY10" fmla="*/ 9764 h 10000"/>
                    <a:gd name="connsiteX11" fmla="*/ 6078 w 10000"/>
                    <a:gd name="connsiteY11" fmla="*/ 9716 h 10000"/>
                    <a:gd name="connsiteX12" fmla="*/ 5868 w 10000"/>
                    <a:gd name="connsiteY12" fmla="*/ 9716 h 10000"/>
                    <a:gd name="connsiteX13" fmla="*/ 5720 w 10000"/>
                    <a:gd name="connsiteY13" fmla="*/ 9695 h 10000"/>
                    <a:gd name="connsiteX14" fmla="*/ 5598 w 10000"/>
                    <a:gd name="connsiteY14" fmla="*/ 9640 h 10000"/>
                    <a:gd name="connsiteX15" fmla="*/ 5358 w 10000"/>
                    <a:gd name="connsiteY15" fmla="*/ 9640 h 10000"/>
                    <a:gd name="connsiteX16" fmla="*/ 5240 w 10000"/>
                    <a:gd name="connsiteY16" fmla="*/ 9695 h 10000"/>
                    <a:gd name="connsiteX17" fmla="*/ 5149 w 10000"/>
                    <a:gd name="connsiteY17" fmla="*/ 9598 h 10000"/>
                    <a:gd name="connsiteX18" fmla="*/ 5149 w 10000"/>
                    <a:gd name="connsiteY18" fmla="*/ 9524 h 10000"/>
                    <a:gd name="connsiteX19" fmla="*/ 5149 w 10000"/>
                    <a:gd name="connsiteY19" fmla="*/ 9355 h 10000"/>
                    <a:gd name="connsiteX20" fmla="*/ 5149 w 10000"/>
                    <a:gd name="connsiteY20" fmla="*/ 9355 h 10000"/>
                    <a:gd name="connsiteX21" fmla="*/ 5209 w 10000"/>
                    <a:gd name="connsiteY21" fmla="*/ 9260 h 10000"/>
                    <a:gd name="connsiteX22" fmla="*/ 5209 w 10000"/>
                    <a:gd name="connsiteY22" fmla="*/ 9260 h 10000"/>
                    <a:gd name="connsiteX23" fmla="*/ 5209 w 10000"/>
                    <a:gd name="connsiteY23" fmla="*/ 9124 h 10000"/>
                    <a:gd name="connsiteX24" fmla="*/ 5209 w 10000"/>
                    <a:gd name="connsiteY24" fmla="*/ 8956 h 10000"/>
                    <a:gd name="connsiteX25" fmla="*/ 5149 w 10000"/>
                    <a:gd name="connsiteY25" fmla="*/ 8794 h 10000"/>
                    <a:gd name="connsiteX26" fmla="*/ 5149 w 10000"/>
                    <a:gd name="connsiteY26" fmla="*/ 8692 h 10000"/>
                    <a:gd name="connsiteX27" fmla="*/ 5060 w 10000"/>
                    <a:gd name="connsiteY27" fmla="*/ 8574 h 10000"/>
                    <a:gd name="connsiteX28" fmla="*/ 4999 w 10000"/>
                    <a:gd name="connsiteY28" fmla="*/ 8454 h 10000"/>
                    <a:gd name="connsiteX29" fmla="*/ 4851 w 10000"/>
                    <a:gd name="connsiteY29" fmla="*/ 8340 h 10000"/>
                    <a:gd name="connsiteX30" fmla="*/ 4701 w 10000"/>
                    <a:gd name="connsiteY30" fmla="*/ 8170 h 10000"/>
                    <a:gd name="connsiteX31" fmla="*/ 4521 w 10000"/>
                    <a:gd name="connsiteY31" fmla="*/ 8051 h 10000"/>
                    <a:gd name="connsiteX32" fmla="*/ 4432 w 10000"/>
                    <a:gd name="connsiteY32" fmla="*/ 7839 h 10000"/>
                    <a:gd name="connsiteX33" fmla="*/ 4281 w 10000"/>
                    <a:gd name="connsiteY33" fmla="*/ 7675 h 10000"/>
                    <a:gd name="connsiteX34" fmla="*/ 4161 w 10000"/>
                    <a:gd name="connsiteY34" fmla="*/ 7601 h 10000"/>
                    <a:gd name="connsiteX35" fmla="*/ 3922 w 10000"/>
                    <a:gd name="connsiteY35" fmla="*/ 7549 h 10000"/>
                    <a:gd name="connsiteX36" fmla="*/ 3864 w 10000"/>
                    <a:gd name="connsiteY36" fmla="*/ 7483 h 10000"/>
                    <a:gd name="connsiteX37" fmla="*/ 3864 w 10000"/>
                    <a:gd name="connsiteY37" fmla="*/ 7362 h 10000"/>
                    <a:gd name="connsiteX38" fmla="*/ 3864 w 10000"/>
                    <a:gd name="connsiteY38" fmla="*/ 7270 h 10000"/>
                    <a:gd name="connsiteX39" fmla="*/ 3864 w 10000"/>
                    <a:gd name="connsiteY39" fmla="*/ 7200 h 10000"/>
                    <a:gd name="connsiteX40" fmla="*/ 3864 w 10000"/>
                    <a:gd name="connsiteY40" fmla="*/ 7200 h 10000"/>
                    <a:gd name="connsiteX41" fmla="*/ 3801 w 10000"/>
                    <a:gd name="connsiteY41" fmla="*/ 7104 h 10000"/>
                    <a:gd name="connsiteX42" fmla="*/ 3801 w 10000"/>
                    <a:gd name="connsiteY42" fmla="*/ 7077 h 10000"/>
                    <a:gd name="connsiteX43" fmla="*/ 3801 w 10000"/>
                    <a:gd name="connsiteY43" fmla="*/ 7077 h 10000"/>
                    <a:gd name="connsiteX44" fmla="*/ 3712 w 10000"/>
                    <a:gd name="connsiteY44" fmla="*/ 7031 h 10000"/>
                    <a:gd name="connsiteX45" fmla="*/ 3591 w 10000"/>
                    <a:gd name="connsiteY45" fmla="*/ 6980 h 10000"/>
                    <a:gd name="connsiteX46" fmla="*/ 3503 w 10000"/>
                    <a:gd name="connsiteY46" fmla="*/ 7031 h 10000"/>
                    <a:gd name="connsiteX47" fmla="*/ 3412 w 10000"/>
                    <a:gd name="connsiteY47" fmla="*/ 7077 h 10000"/>
                    <a:gd name="connsiteX48" fmla="*/ 3352 w 10000"/>
                    <a:gd name="connsiteY48" fmla="*/ 6980 h 10000"/>
                    <a:gd name="connsiteX49" fmla="*/ 3055 w 10000"/>
                    <a:gd name="connsiteY49" fmla="*/ 6793 h 10000"/>
                    <a:gd name="connsiteX50" fmla="*/ 2844 w 10000"/>
                    <a:gd name="connsiteY50" fmla="*/ 6651 h 10000"/>
                    <a:gd name="connsiteX51" fmla="*/ 2844 w 10000"/>
                    <a:gd name="connsiteY51" fmla="*/ 6577 h 10000"/>
                    <a:gd name="connsiteX52" fmla="*/ 2725 w 10000"/>
                    <a:gd name="connsiteY52" fmla="*/ 6505 h 10000"/>
                    <a:gd name="connsiteX53" fmla="*/ 2575 w 10000"/>
                    <a:gd name="connsiteY53" fmla="*/ 6367 h 10000"/>
                    <a:gd name="connsiteX54" fmla="*/ 2423 w 10000"/>
                    <a:gd name="connsiteY54" fmla="*/ 6229 h 10000"/>
                    <a:gd name="connsiteX55" fmla="*/ 2277 w 10000"/>
                    <a:gd name="connsiteY55" fmla="*/ 6174 h 10000"/>
                    <a:gd name="connsiteX56" fmla="*/ 2156 w 10000"/>
                    <a:gd name="connsiteY56" fmla="*/ 6174 h 10000"/>
                    <a:gd name="connsiteX57" fmla="*/ 2065 w 10000"/>
                    <a:gd name="connsiteY57" fmla="*/ 6174 h 10000"/>
                    <a:gd name="connsiteX58" fmla="*/ 1918 w 10000"/>
                    <a:gd name="connsiteY58" fmla="*/ 6078 h 10000"/>
                    <a:gd name="connsiteX59" fmla="*/ 1705 w 10000"/>
                    <a:gd name="connsiteY59" fmla="*/ 5912 h 10000"/>
                    <a:gd name="connsiteX60" fmla="*/ 1557 w 10000"/>
                    <a:gd name="connsiteY60" fmla="*/ 5844 h 10000"/>
                    <a:gd name="connsiteX61" fmla="*/ 1349 w 10000"/>
                    <a:gd name="connsiteY61" fmla="*/ 5792 h 10000"/>
                    <a:gd name="connsiteX62" fmla="*/ 1198 w 10000"/>
                    <a:gd name="connsiteY62" fmla="*/ 5728 h 10000"/>
                    <a:gd name="connsiteX63" fmla="*/ 1137 w 10000"/>
                    <a:gd name="connsiteY63" fmla="*/ 5633 h 10000"/>
                    <a:gd name="connsiteX64" fmla="*/ 1137 w 10000"/>
                    <a:gd name="connsiteY64" fmla="*/ 5507 h 10000"/>
                    <a:gd name="connsiteX65" fmla="*/ 1198 w 10000"/>
                    <a:gd name="connsiteY65" fmla="*/ 5483 h 10000"/>
                    <a:gd name="connsiteX66" fmla="*/ 1198 w 10000"/>
                    <a:gd name="connsiteY66" fmla="*/ 5342 h 10000"/>
                    <a:gd name="connsiteX67" fmla="*/ 1198 w 10000"/>
                    <a:gd name="connsiteY67" fmla="*/ 5227 h 10000"/>
                    <a:gd name="connsiteX68" fmla="*/ 1198 w 10000"/>
                    <a:gd name="connsiteY68" fmla="*/ 5153 h 10000"/>
                    <a:gd name="connsiteX69" fmla="*/ 1287 w 10000"/>
                    <a:gd name="connsiteY69" fmla="*/ 5036 h 10000"/>
                    <a:gd name="connsiteX70" fmla="*/ 1349 w 10000"/>
                    <a:gd name="connsiteY70" fmla="*/ 4939 h 10000"/>
                    <a:gd name="connsiteX71" fmla="*/ 1349 w 10000"/>
                    <a:gd name="connsiteY71" fmla="*/ 4873 h 10000"/>
                    <a:gd name="connsiteX72" fmla="*/ 1287 w 10000"/>
                    <a:gd name="connsiteY72" fmla="*/ 4776 h 10000"/>
                    <a:gd name="connsiteX73" fmla="*/ 1198 w 10000"/>
                    <a:gd name="connsiteY73" fmla="*/ 4651 h 10000"/>
                    <a:gd name="connsiteX74" fmla="*/ 1078 w 10000"/>
                    <a:gd name="connsiteY74" fmla="*/ 4609 h 10000"/>
                    <a:gd name="connsiteX75" fmla="*/ 1078 w 10000"/>
                    <a:gd name="connsiteY75" fmla="*/ 4536 h 10000"/>
                    <a:gd name="connsiteX76" fmla="*/ 1137 w 10000"/>
                    <a:gd name="connsiteY76" fmla="*/ 4421 h 10000"/>
                    <a:gd name="connsiteX77" fmla="*/ 1018 w 10000"/>
                    <a:gd name="connsiteY77" fmla="*/ 4248 h 10000"/>
                    <a:gd name="connsiteX78" fmla="*/ 927 w 10000"/>
                    <a:gd name="connsiteY78" fmla="*/ 4132 h 10000"/>
                    <a:gd name="connsiteX79" fmla="*/ 927 w 10000"/>
                    <a:gd name="connsiteY79" fmla="*/ 4014 h 10000"/>
                    <a:gd name="connsiteX80" fmla="*/ 869 w 10000"/>
                    <a:gd name="connsiteY80" fmla="*/ 3893 h 10000"/>
                    <a:gd name="connsiteX81" fmla="*/ 778 w 10000"/>
                    <a:gd name="connsiteY81" fmla="*/ 3801 h 10000"/>
                    <a:gd name="connsiteX82" fmla="*/ 719 w 10000"/>
                    <a:gd name="connsiteY82" fmla="*/ 3634 h 10000"/>
                    <a:gd name="connsiteX83" fmla="*/ 569 w 10000"/>
                    <a:gd name="connsiteY83" fmla="*/ 3438 h 10000"/>
                    <a:gd name="connsiteX84" fmla="*/ 508 w 10000"/>
                    <a:gd name="connsiteY84" fmla="*/ 3350 h 10000"/>
                    <a:gd name="connsiteX85" fmla="*/ 420 w 10000"/>
                    <a:gd name="connsiteY85" fmla="*/ 3178 h 10000"/>
                    <a:gd name="connsiteX86" fmla="*/ 420 w 10000"/>
                    <a:gd name="connsiteY86" fmla="*/ 3110 h 10000"/>
                    <a:gd name="connsiteX87" fmla="*/ 359 w 10000"/>
                    <a:gd name="connsiteY87" fmla="*/ 3019 h 10000"/>
                    <a:gd name="connsiteX88" fmla="*/ 298 w 10000"/>
                    <a:gd name="connsiteY88" fmla="*/ 2893 h 10000"/>
                    <a:gd name="connsiteX89" fmla="*/ 270 w 10000"/>
                    <a:gd name="connsiteY89" fmla="*/ 2829 h 10000"/>
                    <a:gd name="connsiteX90" fmla="*/ 149 w 10000"/>
                    <a:gd name="connsiteY90" fmla="*/ 2712 h 10000"/>
                    <a:gd name="connsiteX91" fmla="*/ 149 w 10000"/>
                    <a:gd name="connsiteY91" fmla="*/ 2609 h 10000"/>
                    <a:gd name="connsiteX92" fmla="*/ 212 w 10000"/>
                    <a:gd name="connsiteY92" fmla="*/ 2498 h 10000"/>
                    <a:gd name="connsiteX93" fmla="*/ 270 w 10000"/>
                    <a:gd name="connsiteY93" fmla="*/ 2425 h 10000"/>
                    <a:gd name="connsiteX94" fmla="*/ 298 w 10000"/>
                    <a:gd name="connsiteY94" fmla="*/ 2425 h 10000"/>
                    <a:gd name="connsiteX95" fmla="*/ 359 w 10000"/>
                    <a:gd name="connsiteY95" fmla="*/ 2326 h 10000"/>
                    <a:gd name="connsiteX96" fmla="*/ 479 w 10000"/>
                    <a:gd name="connsiteY96" fmla="*/ 2326 h 10000"/>
                    <a:gd name="connsiteX97" fmla="*/ 479 w 10000"/>
                    <a:gd name="connsiteY97" fmla="*/ 2326 h 10000"/>
                    <a:gd name="connsiteX98" fmla="*/ 508 w 10000"/>
                    <a:gd name="connsiteY98" fmla="*/ 2205 h 10000"/>
                    <a:gd name="connsiteX99" fmla="*/ 508 w 10000"/>
                    <a:gd name="connsiteY99" fmla="*/ 2143 h 10000"/>
                    <a:gd name="connsiteX100" fmla="*/ 569 w 10000"/>
                    <a:gd name="connsiteY100" fmla="*/ 2090 h 10000"/>
                    <a:gd name="connsiteX101" fmla="*/ 508 w 10000"/>
                    <a:gd name="connsiteY101" fmla="*/ 1997 h 10000"/>
                    <a:gd name="connsiteX102" fmla="*/ 508 w 10000"/>
                    <a:gd name="connsiteY102" fmla="*/ 1969 h 10000"/>
                    <a:gd name="connsiteX103" fmla="*/ 479 w 10000"/>
                    <a:gd name="connsiteY103" fmla="*/ 1922 h 10000"/>
                    <a:gd name="connsiteX104" fmla="*/ 479 w 10000"/>
                    <a:gd name="connsiteY104" fmla="*/ 1855 h 10000"/>
                    <a:gd name="connsiteX105" fmla="*/ 298 w 10000"/>
                    <a:gd name="connsiteY105" fmla="*/ 1756 h 10000"/>
                    <a:gd name="connsiteX106" fmla="*/ 149 w 10000"/>
                    <a:gd name="connsiteY106" fmla="*/ 1704 h 10000"/>
                    <a:gd name="connsiteX107" fmla="*/ 118 w 10000"/>
                    <a:gd name="connsiteY107" fmla="*/ 1637 h 10000"/>
                    <a:gd name="connsiteX108" fmla="*/ 59 w 10000"/>
                    <a:gd name="connsiteY108" fmla="*/ 1568 h 10000"/>
                    <a:gd name="connsiteX109" fmla="*/ 0 w 10000"/>
                    <a:gd name="connsiteY109" fmla="*/ 1473 h 10000"/>
                    <a:gd name="connsiteX110" fmla="*/ 0 w 10000"/>
                    <a:gd name="connsiteY110" fmla="*/ 1185 h 10000"/>
                    <a:gd name="connsiteX111" fmla="*/ 0 w 10000"/>
                    <a:gd name="connsiteY111" fmla="*/ 1063 h 10000"/>
                    <a:gd name="connsiteX112" fmla="*/ 59 w 10000"/>
                    <a:gd name="connsiteY112" fmla="*/ 949 h 10000"/>
                    <a:gd name="connsiteX113" fmla="*/ 59 w 10000"/>
                    <a:gd name="connsiteY113" fmla="*/ 833 h 10000"/>
                    <a:gd name="connsiteX114" fmla="*/ 59 w 10000"/>
                    <a:gd name="connsiteY114" fmla="*/ 685 h 10000"/>
                    <a:gd name="connsiteX115" fmla="*/ 59 w 10000"/>
                    <a:gd name="connsiteY115" fmla="*/ 620 h 10000"/>
                    <a:gd name="connsiteX116" fmla="*/ 118 w 10000"/>
                    <a:gd name="connsiteY116" fmla="*/ 547 h 10000"/>
                    <a:gd name="connsiteX117" fmla="*/ 212 w 10000"/>
                    <a:gd name="connsiteY117" fmla="*/ 620 h 10000"/>
                    <a:gd name="connsiteX118" fmla="*/ 270 w 10000"/>
                    <a:gd name="connsiteY118" fmla="*/ 685 h 10000"/>
                    <a:gd name="connsiteX119" fmla="*/ 270 w 10000"/>
                    <a:gd name="connsiteY119" fmla="*/ 783 h 10000"/>
                    <a:gd name="connsiteX120" fmla="*/ 298 w 10000"/>
                    <a:gd name="connsiteY120" fmla="*/ 833 h 10000"/>
                    <a:gd name="connsiteX121" fmla="*/ 420 w 10000"/>
                    <a:gd name="connsiteY121" fmla="*/ 900 h 10000"/>
                    <a:gd name="connsiteX122" fmla="*/ 420 w 10000"/>
                    <a:gd name="connsiteY122" fmla="*/ 974 h 10000"/>
                    <a:gd name="connsiteX123" fmla="*/ 479 w 10000"/>
                    <a:gd name="connsiteY123" fmla="*/ 1019 h 10000"/>
                    <a:gd name="connsiteX124" fmla="*/ 508 w 10000"/>
                    <a:gd name="connsiteY124" fmla="*/ 949 h 10000"/>
                    <a:gd name="connsiteX125" fmla="*/ 479 w 10000"/>
                    <a:gd name="connsiteY125" fmla="*/ 858 h 10000"/>
                    <a:gd name="connsiteX126" fmla="*/ 479 w 10000"/>
                    <a:gd name="connsiteY126" fmla="*/ 736 h 10000"/>
                    <a:gd name="connsiteX127" fmla="*/ 479 w 10000"/>
                    <a:gd name="connsiteY127" fmla="*/ 663 h 10000"/>
                    <a:gd name="connsiteX128" fmla="*/ 479 w 10000"/>
                    <a:gd name="connsiteY128" fmla="*/ 567 h 10000"/>
                    <a:gd name="connsiteX129" fmla="*/ 508 w 10000"/>
                    <a:gd name="connsiteY129" fmla="*/ 496 h 10000"/>
                    <a:gd name="connsiteX130" fmla="*/ 628 w 10000"/>
                    <a:gd name="connsiteY130" fmla="*/ 399 h 10000"/>
                    <a:gd name="connsiteX131" fmla="*/ 778 w 10000"/>
                    <a:gd name="connsiteY131" fmla="*/ 329 h 10000"/>
                    <a:gd name="connsiteX132" fmla="*/ 837 w 10000"/>
                    <a:gd name="connsiteY132" fmla="*/ 264 h 10000"/>
                    <a:gd name="connsiteX133" fmla="*/ 778 w 10000"/>
                    <a:gd name="connsiteY133" fmla="*/ 118 h 10000"/>
                    <a:gd name="connsiteX134" fmla="*/ 628 w 10000"/>
                    <a:gd name="connsiteY134" fmla="*/ 44 h 10000"/>
                    <a:gd name="connsiteX135" fmla="*/ 479 w 10000"/>
                    <a:gd name="connsiteY135" fmla="*/ 44 h 10000"/>
                    <a:gd name="connsiteX136" fmla="*/ 420 w 10000"/>
                    <a:gd name="connsiteY136" fmla="*/ 0 h 10000"/>
                    <a:gd name="connsiteX137" fmla="*/ 359 w 10000"/>
                    <a:gd name="connsiteY137" fmla="*/ 0 h 10000"/>
                    <a:gd name="connsiteX138" fmla="*/ 270 w 10000"/>
                    <a:gd name="connsiteY138" fmla="*/ 94 h 10000"/>
                    <a:gd name="connsiteX139" fmla="*/ 270 w 10000"/>
                    <a:gd name="connsiteY139" fmla="*/ 163 h 10000"/>
                    <a:gd name="connsiteX140" fmla="*/ 212 w 10000"/>
                    <a:gd name="connsiteY140" fmla="*/ 213 h 10000"/>
                    <a:gd name="connsiteX141" fmla="*/ 212 w 10000"/>
                    <a:gd name="connsiteY141" fmla="*/ 283 h 10000"/>
                    <a:gd name="connsiteX142" fmla="*/ 212 w 10000"/>
                    <a:gd name="connsiteY142" fmla="*/ 283 h 10000"/>
                    <a:gd name="connsiteX143" fmla="*/ 149 w 10000"/>
                    <a:gd name="connsiteY143" fmla="*/ 380 h 10000"/>
                    <a:gd name="connsiteX144" fmla="*/ 149 w 10000"/>
                    <a:gd name="connsiteY144" fmla="*/ 380 h 10000"/>
                    <a:gd name="connsiteX145" fmla="*/ 118 w 10000"/>
                    <a:gd name="connsiteY145" fmla="*/ 329 h 10000"/>
                    <a:gd name="connsiteX146" fmla="*/ 6524 w 10000"/>
                    <a:gd name="connsiteY146" fmla="*/ 2893 h 10000"/>
                    <a:gd name="connsiteX147" fmla="*/ 6946 w 10000"/>
                    <a:gd name="connsiteY147" fmla="*/ 3514 h 10000"/>
                    <a:gd name="connsiteX148" fmla="*/ 7307 w 10000"/>
                    <a:gd name="connsiteY148" fmla="*/ 3968 h 10000"/>
                    <a:gd name="connsiteX149" fmla="*/ 7664 w 10000"/>
                    <a:gd name="connsiteY149" fmla="*/ 4421 h 10000"/>
                    <a:gd name="connsiteX150" fmla="*/ 8592 w 10000"/>
                    <a:gd name="connsiteY150" fmla="*/ 5562 h 10000"/>
                    <a:gd name="connsiteX151" fmla="*/ 8863 w 10000"/>
                    <a:gd name="connsiteY151" fmla="*/ 5912 h 10000"/>
                    <a:gd name="connsiteX152" fmla="*/ 9101 w 10000"/>
                    <a:gd name="connsiteY152" fmla="*/ 6229 h 10000"/>
                    <a:gd name="connsiteX153" fmla="*/ 9280 w 10000"/>
                    <a:gd name="connsiteY153" fmla="*/ 6412 h 10000"/>
                    <a:gd name="connsiteX154" fmla="*/ 9431 w 10000"/>
                    <a:gd name="connsiteY154" fmla="*/ 6577 h 10000"/>
                    <a:gd name="connsiteX155" fmla="*/ 9461 w 10000"/>
                    <a:gd name="connsiteY155" fmla="*/ 6696 h 10000"/>
                    <a:gd name="connsiteX156" fmla="*/ 9521 w 10000"/>
                    <a:gd name="connsiteY156" fmla="*/ 6793 h 10000"/>
                    <a:gd name="connsiteX157" fmla="*/ 9521 w 10000"/>
                    <a:gd name="connsiteY157" fmla="*/ 6936 h 10000"/>
                    <a:gd name="connsiteX158" fmla="*/ 9640 w 10000"/>
                    <a:gd name="connsiteY158" fmla="*/ 7200 h 10000"/>
                    <a:gd name="connsiteX159" fmla="*/ 9669 w 10000"/>
                    <a:gd name="connsiteY159" fmla="*/ 7313 h 10000"/>
                    <a:gd name="connsiteX160" fmla="*/ 9731 w 10000"/>
                    <a:gd name="connsiteY160" fmla="*/ 7385 h 10000"/>
                    <a:gd name="connsiteX161" fmla="*/ 9821 w 10000"/>
                    <a:gd name="connsiteY161" fmla="*/ 7529 h 10000"/>
                    <a:gd name="connsiteX162" fmla="*/ 9943 w 10000"/>
                    <a:gd name="connsiteY162" fmla="*/ 7601 h 10000"/>
                    <a:gd name="connsiteX163" fmla="*/ 10000 w 10000"/>
                    <a:gd name="connsiteY163" fmla="*/ 7720 h 10000"/>
                    <a:gd name="connsiteX164" fmla="*/ 10000 w 10000"/>
                    <a:gd name="connsiteY164" fmla="*/ 7812 h 10000"/>
                    <a:gd name="connsiteX165" fmla="*/ 10000 w 10000"/>
                    <a:gd name="connsiteY165" fmla="*/ 7886 h 10000"/>
                    <a:gd name="connsiteX166" fmla="*/ 9943 w 10000"/>
                    <a:gd name="connsiteY166" fmla="*/ 7935 h 10000"/>
                    <a:gd name="connsiteX167" fmla="*/ 9821 w 10000"/>
                    <a:gd name="connsiteY167" fmla="*/ 7955 h 10000"/>
                    <a:gd name="connsiteX168" fmla="*/ 9731 w 10000"/>
                    <a:gd name="connsiteY168" fmla="*/ 8006 h 10000"/>
                    <a:gd name="connsiteX169" fmla="*/ 9640 w 10000"/>
                    <a:gd name="connsiteY169" fmla="*/ 8051 h 10000"/>
                    <a:gd name="connsiteX170" fmla="*/ 9521 w 10000"/>
                    <a:gd name="connsiteY170" fmla="*/ 8121 h 10000"/>
                    <a:gd name="connsiteX171" fmla="*/ 9461 w 10000"/>
                    <a:gd name="connsiteY171" fmla="*/ 8219 h 10000"/>
                    <a:gd name="connsiteX172" fmla="*/ 9372 w 10000"/>
                    <a:gd name="connsiteY172" fmla="*/ 8219 h 10000"/>
                    <a:gd name="connsiteX173" fmla="*/ 9309 w 10000"/>
                    <a:gd name="connsiteY173" fmla="*/ 8289 h 10000"/>
                    <a:gd name="connsiteX174" fmla="*/ 9309 w 10000"/>
                    <a:gd name="connsiteY174" fmla="*/ 8384 h 10000"/>
                    <a:gd name="connsiteX175" fmla="*/ 9309 w 10000"/>
                    <a:gd name="connsiteY175" fmla="*/ 8505 h 10000"/>
                    <a:gd name="connsiteX176" fmla="*/ 9309 w 10000"/>
                    <a:gd name="connsiteY176" fmla="*/ 8574 h 10000"/>
                    <a:gd name="connsiteX177" fmla="*/ 9222 w 10000"/>
                    <a:gd name="connsiteY177" fmla="*/ 8670 h 10000"/>
                    <a:gd name="connsiteX178" fmla="*/ 9222 w 10000"/>
                    <a:gd name="connsiteY178" fmla="*/ 8743 h 10000"/>
                    <a:gd name="connsiteX179" fmla="*/ 9222 w 10000"/>
                    <a:gd name="connsiteY179" fmla="*/ 8794 h 10000"/>
                    <a:gd name="connsiteX180" fmla="*/ 9164 w 10000"/>
                    <a:gd name="connsiteY180" fmla="*/ 8837 h 10000"/>
                    <a:gd name="connsiteX181" fmla="*/ 9101 w 10000"/>
                    <a:gd name="connsiteY181" fmla="*/ 8857 h 10000"/>
                    <a:gd name="connsiteX182" fmla="*/ 9071 w 10000"/>
                    <a:gd name="connsiteY182" fmla="*/ 8904 h 10000"/>
                    <a:gd name="connsiteX183" fmla="*/ 9013 w 10000"/>
                    <a:gd name="connsiteY183" fmla="*/ 8956 h 10000"/>
                    <a:gd name="connsiteX184" fmla="*/ 8951 w 10000"/>
                    <a:gd name="connsiteY184" fmla="*/ 8980 h 10000"/>
                    <a:gd name="connsiteX185" fmla="*/ 8863 w 10000"/>
                    <a:gd name="connsiteY185" fmla="*/ 9027 h 10000"/>
                    <a:gd name="connsiteX186" fmla="*/ 8803 w 10000"/>
                    <a:gd name="connsiteY186" fmla="*/ 9075 h 10000"/>
                    <a:gd name="connsiteX187" fmla="*/ 8803 w 10000"/>
                    <a:gd name="connsiteY187" fmla="*/ 9124 h 10000"/>
                    <a:gd name="connsiteX188" fmla="*/ 8803 w 10000"/>
                    <a:gd name="connsiteY188" fmla="*/ 9147 h 10000"/>
                    <a:gd name="connsiteX189" fmla="*/ 8803 w 10000"/>
                    <a:gd name="connsiteY189" fmla="*/ 9194 h 10000"/>
                    <a:gd name="connsiteX190" fmla="*/ 8863 w 10000"/>
                    <a:gd name="connsiteY190" fmla="*/ 9239 h 10000"/>
                    <a:gd name="connsiteX191" fmla="*/ 8803 w 10000"/>
                    <a:gd name="connsiteY191" fmla="*/ 9312 h 10000"/>
                    <a:gd name="connsiteX192" fmla="*/ 8743 w 10000"/>
                    <a:gd name="connsiteY192" fmla="*/ 9403 h 10000"/>
                    <a:gd name="connsiteX193" fmla="*/ 8743 w 10000"/>
                    <a:gd name="connsiteY193" fmla="*/ 9433 h 10000"/>
                    <a:gd name="connsiteX194" fmla="*/ 8863 w 10000"/>
                    <a:gd name="connsiteY194" fmla="*/ 9476 h 10000"/>
                    <a:gd name="connsiteX195" fmla="*/ 8892 w 10000"/>
                    <a:gd name="connsiteY195" fmla="*/ 9572 h 10000"/>
                    <a:gd name="connsiteX196" fmla="*/ 8951 w 10000"/>
                    <a:gd name="connsiteY196" fmla="*/ 9598 h 10000"/>
                    <a:gd name="connsiteX197" fmla="*/ 9071 w 10000"/>
                    <a:gd name="connsiteY197" fmla="*/ 9640 h 10000"/>
                    <a:gd name="connsiteX198" fmla="*/ 9071 w 10000"/>
                    <a:gd name="connsiteY198" fmla="*/ 9695 h 10000"/>
                    <a:gd name="connsiteX199" fmla="*/ 9071 w 10000"/>
                    <a:gd name="connsiteY199" fmla="*/ 9716 h 10000"/>
                    <a:gd name="connsiteX200" fmla="*/ 9071 w 10000"/>
                    <a:gd name="connsiteY200" fmla="*/ 9764 h 10000"/>
                    <a:gd name="connsiteX201" fmla="*/ 9013 w 10000"/>
                    <a:gd name="connsiteY201" fmla="*/ 9858 h 10000"/>
                    <a:gd name="connsiteX202" fmla="*/ 8951 w 10000"/>
                    <a:gd name="connsiteY202" fmla="*/ 9882 h 10000"/>
                    <a:gd name="connsiteX203" fmla="*/ 8892 w 10000"/>
                    <a:gd name="connsiteY203" fmla="*/ 9930 h 10000"/>
                    <a:gd name="connsiteX204" fmla="*/ 8863 w 10000"/>
                    <a:gd name="connsiteY204" fmla="*/ 9981 h 10000"/>
                    <a:gd name="connsiteX205" fmla="*/ 8803 w 10000"/>
                    <a:gd name="connsiteY205" fmla="*/ 9981 h 10000"/>
                    <a:gd name="connsiteX206" fmla="*/ 8743 w 10000"/>
                    <a:gd name="connsiteY206" fmla="*/ 9930 h 10000"/>
                    <a:gd name="connsiteX207" fmla="*/ 8711 w 10000"/>
                    <a:gd name="connsiteY207" fmla="*/ 9930 h 10000"/>
                    <a:gd name="connsiteX208" fmla="*/ 8592 w 10000"/>
                    <a:gd name="connsiteY208" fmla="*/ 9930 h 10000"/>
                    <a:gd name="connsiteX209" fmla="*/ 8592 w 10000"/>
                    <a:gd name="connsiteY209" fmla="*/ 9981 h 10000"/>
                    <a:gd name="connsiteX210" fmla="*/ 8532 w 10000"/>
                    <a:gd name="connsiteY210" fmla="*/ 9981 h 10000"/>
                    <a:gd name="connsiteX211" fmla="*/ 8503 w 10000"/>
                    <a:gd name="connsiteY211" fmla="*/ 10000 h 10000"/>
                    <a:gd name="connsiteX212" fmla="*/ 8443 w 10000"/>
                    <a:gd name="connsiteY212" fmla="*/ 10000 h 10000"/>
                    <a:gd name="connsiteX0" fmla="*/ 8443 w 10000"/>
                    <a:gd name="connsiteY0" fmla="*/ 10000 h 10000"/>
                    <a:gd name="connsiteX1" fmla="*/ 8173 w 10000"/>
                    <a:gd name="connsiteY1" fmla="*/ 10000 h 10000"/>
                    <a:gd name="connsiteX2" fmla="*/ 8024 w 10000"/>
                    <a:gd name="connsiteY2" fmla="*/ 10000 h 10000"/>
                    <a:gd name="connsiteX3" fmla="*/ 7874 w 10000"/>
                    <a:gd name="connsiteY3" fmla="*/ 9930 h 10000"/>
                    <a:gd name="connsiteX4" fmla="*/ 7664 w 10000"/>
                    <a:gd name="connsiteY4" fmla="*/ 9930 h 10000"/>
                    <a:gd name="connsiteX5" fmla="*/ 7424 w 10000"/>
                    <a:gd name="connsiteY5" fmla="*/ 9930 h 10000"/>
                    <a:gd name="connsiteX6" fmla="*/ 7157 w 10000"/>
                    <a:gd name="connsiteY6" fmla="*/ 9858 h 10000"/>
                    <a:gd name="connsiteX7" fmla="*/ 6946 w 10000"/>
                    <a:gd name="connsiteY7" fmla="*/ 9814 h 10000"/>
                    <a:gd name="connsiteX8" fmla="*/ 6705 w 10000"/>
                    <a:gd name="connsiteY8" fmla="*/ 9814 h 10000"/>
                    <a:gd name="connsiteX9" fmla="*/ 6439 w 10000"/>
                    <a:gd name="connsiteY9" fmla="*/ 9814 h 10000"/>
                    <a:gd name="connsiteX10" fmla="*/ 6228 w 10000"/>
                    <a:gd name="connsiteY10" fmla="*/ 9764 h 10000"/>
                    <a:gd name="connsiteX11" fmla="*/ 6078 w 10000"/>
                    <a:gd name="connsiteY11" fmla="*/ 9716 h 10000"/>
                    <a:gd name="connsiteX12" fmla="*/ 5868 w 10000"/>
                    <a:gd name="connsiteY12" fmla="*/ 9716 h 10000"/>
                    <a:gd name="connsiteX13" fmla="*/ 5720 w 10000"/>
                    <a:gd name="connsiteY13" fmla="*/ 9695 h 10000"/>
                    <a:gd name="connsiteX14" fmla="*/ 5598 w 10000"/>
                    <a:gd name="connsiteY14" fmla="*/ 9640 h 10000"/>
                    <a:gd name="connsiteX15" fmla="*/ 5358 w 10000"/>
                    <a:gd name="connsiteY15" fmla="*/ 9640 h 10000"/>
                    <a:gd name="connsiteX16" fmla="*/ 5240 w 10000"/>
                    <a:gd name="connsiteY16" fmla="*/ 9695 h 10000"/>
                    <a:gd name="connsiteX17" fmla="*/ 5149 w 10000"/>
                    <a:gd name="connsiteY17" fmla="*/ 9598 h 10000"/>
                    <a:gd name="connsiteX18" fmla="*/ 5149 w 10000"/>
                    <a:gd name="connsiteY18" fmla="*/ 9524 h 10000"/>
                    <a:gd name="connsiteX19" fmla="*/ 5149 w 10000"/>
                    <a:gd name="connsiteY19" fmla="*/ 9355 h 10000"/>
                    <a:gd name="connsiteX20" fmla="*/ 5149 w 10000"/>
                    <a:gd name="connsiteY20" fmla="*/ 9355 h 10000"/>
                    <a:gd name="connsiteX21" fmla="*/ 5209 w 10000"/>
                    <a:gd name="connsiteY21" fmla="*/ 9260 h 10000"/>
                    <a:gd name="connsiteX22" fmla="*/ 5209 w 10000"/>
                    <a:gd name="connsiteY22" fmla="*/ 9260 h 10000"/>
                    <a:gd name="connsiteX23" fmla="*/ 5209 w 10000"/>
                    <a:gd name="connsiteY23" fmla="*/ 9124 h 10000"/>
                    <a:gd name="connsiteX24" fmla="*/ 5209 w 10000"/>
                    <a:gd name="connsiteY24" fmla="*/ 8956 h 10000"/>
                    <a:gd name="connsiteX25" fmla="*/ 5149 w 10000"/>
                    <a:gd name="connsiteY25" fmla="*/ 8794 h 10000"/>
                    <a:gd name="connsiteX26" fmla="*/ 5149 w 10000"/>
                    <a:gd name="connsiteY26" fmla="*/ 8692 h 10000"/>
                    <a:gd name="connsiteX27" fmla="*/ 5060 w 10000"/>
                    <a:gd name="connsiteY27" fmla="*/ 8574 h 10000"/>
                    <a:gd name="connsiteX28" fmla="*/ 4999 w 10000"/>
                    <a:gd name="connsiteY28" fmla="*/ 8454 h 10000"/>
                    <a:gd name="connsiteX29" fmla="*/ 4851 w 10000"/>
                    <a:gd name="connsiteY29" fmla="*/ 8340 h 10000"/>
                    <a:gd name="connsiteX30" fmla="*/ 4701 w 10000"/>
                    <a:gd name="connsiteY30" fmla="*/ 8170 h 10000"/>
                    <a:gd name="connsiteX31" fmla="*/ 4521 w 10000"/>
                    <a:gd name="connsiteY31" fmla="*/ 8051 h 10000"/>
                    <a:gd name="connsiteX32" fmla="*/ 4432 w 10000"/>
                    <a:gd name="connsiteY32" fmla="*/ 7839 h 10000"/>
                    <a:gd name="connsiteX33" fmla="*/ 4281 w 10000"/>
                    <a:gd name="connsiteY33" fmla="*/ 7675 h 10000"/>
                    <a:gd name="connsiteX34" fmla="*/ 4161 w 10000"/>
                    <a:gd name="connsiteY34" fmla="*/ 7601 h 10000"/>
                    <a:gd name="connsiteX35" fmla="*/ 3922 w 10000"/>
                    <a:gd name="connsiteY35" fmla="*/ 7549 h 10000"/>
                    <a:gd name="connsiteX36" fmla="*/ 3864 w 10000"/>
                    <a:gd name="connsiteY36" fmla="*/ 7483 h 10000"/>
                    <a:gd name="connsiteX37" fmla="*/ 3864 w 10000"/>
                    <a:gd name="connsiteY37" fmla="*/ 7362 h 10000"/>
                    <a:gd name="connsiteX38" fmla="*/ 3864 w 10000"/>
                    <a:gd name="connsiteY38" fmla="*/ 7270 h 10000"/>
                    <a:gd name="connsiteX39" fmla="*/ 3864 w 10000"/>
                    <a:gd name="connsiteY39" fmla="*/ 7200 h 10000"/>
                    <a:gd name="connsiteX40" fmla="*/ 3864 w 10000"/>
                    <a:gd name="connsiteY40" fmla="*/ 7200 h 10000"/>
                    <a:gd name="connsiteX41" fmla="*/ 3801 w 10000"/>
                    <a:gd name="connsiteY41" fmla="*/ 7104 h 10000"/>
                    <a:gd name="connsiteX42" fmla="*/ 3801 w 10000"/>
                    <a:gd name="connsiteY42" fmla="*/ 7077 h 10000"/>
                    <a:gd name="connsiteX43" fmla="*/ 3801 w 10000"/>
                    <a:gd name="connsiteY43" fmla="*/ 7077 h 10000"/>
                    <a:gd name="connsiteX44" fmla="*/ 3712 w 10000"/>
                    <a:gd name="connsiteY44" fmla="*/ 7031 h 10000"/>
                    <a:gd name="connsiteX45" fmla="*/ 3591 w 10000"/>
                    <a:gd name="connsiteY45" fmla="*/ 6980 h 10000"/>
                    <a:gd name="connsiteX46" fmla="*/ 3503 w 10000"/>
                    <a:gd name="connsiteY46" fmla="*/ 7031 h 10000"/>
                    <a:gd name="connsiteX47" fmla="*/ 3412 w 10000"/>
                    <a:gd name="connsiteY47" fmla="*/ 7077 h 10000"/>
                    <a:gd name="connsiteX48" fmla="*/ 3352 w 10000"/>
                    <a:gd name="connsiteY48" fmla="*/ 6980 h 10000"/>
                    <a:gd name="connsiteX49" fmla="*/ 3055 w 10000"/>
                    <a:gd name="connsiteY49" fmla="*/ 6793 h 10000"/>
                    <a:gd name="connsiteX50" fmla="*/ 2844 w 10000"/>
                    <a:gd name="connsiteY50" fmla="*/ 6651 h 10000"/>
                    <a:gd name="connsiteX51" fmla="*/ 2844 w 10000"/>
                    <a:gd name="connsiteY51" fmla="*/ 6577 h 10000"/>
                    <a:gd name="connsiteX52" fmla="*/ 2725 w 10000"/>
                    <a:gd name="connsiteY52" fmla="*/ 6505 h 10000"/>
                    <a:gd name="connsiteX53" fmla="*/ 2575 w 10000"/>
                    <a:gd name="connsiteY53" fmla="*/ 6367 h 10000"/>
                    <a:gd name="connsiteX54" fmla="*/ 2423 w 10000"/>
                    <a:gd name="connsiteY54" fmla="*/ 6229 h 10000"/>
                    <a:gd name="connsiteX55" fmla="*/ 2277 w 10000"/>
                    <a:gd name="connsiteY55" fmla="*/ 6174 h 10000"/>
                    <a:gd name="connsiteX56" fmla="*/ 2156 w 10000"/>
                    <a:gd name="connsiteY56" fmla="*/ 6174 h 10000"/>
                    <a:gd name="connsiteX57" fmla="*/ 2065 w 10000"/>
                    <a:gd name="connsiteY57" fmla="*/ 6174 h 10000"/>
                    <a:gd name="connsiteX58" fmla="*/ 1918 w 10000"/>
                    <a:gd name="connsiteY58" fmla="*/ 6078 h 10000"/>
                    <a:gd name="connsiteX59" fmla="*/ 1705 w 10000"/>
                    <a:gd name="connsiteY59" fmla="*/ 5912 h 10000"/>
                    <a:gd name="connsiteX60" fmla="*/ 1557 w 10000"/>
                    <a:gd name="connsiteY60" fmla="*/ 5844 h 10000"/>
                    <a:gd name="connsiteX61" fmla="*/ 1349 w 10000"/>
                    <a:gd name="connsiteY61" fmla="*/ 5792 h 10000"/>
                    <a:gd name="connsiteX62" fmla="*/ 1198 w 10000"/>
                    <a:gd name="connsiteY62" fmla="*/ 5728 h 10000"/>
                    <a:gd name="connsiteX63" fmla="*/ 1137 w 10000"/>
                    <a:gd name="connsiteY63" fmla="*/ 5633 h 10000"/>
                    <a:gd name="connsiteX64" fmla="*/ 1137 w 10000"/>
                    <a:gd name="connsiteY64" fmla="*/ 5507 h 10000"/>
                    <a:gd name="connsiteX65" fmla="*/ 1198 w 10000"/>
                    <a:gd name="connsiteY65" fmla="*/ 5483 h 10000"/>
                    <a:gd name="connsiteX66" fmla="*/ 1198 w 10000"/>
                    <a:gd name="connsiteY66" fmla="*/ 5342 h 10000"/>
                    <a:gd name="connsiteX67" fmla="*/ 1198 w 10000"/>
                    <a:gd name="connsiteY67" fmla="*/ 5227 h 10000"/>
                    <a:gd name="connsiteX68" fmla="*/ 1198 w 10000"/>
                    <a:gd name="connsiteY68" fmla="*/ 5153 h 10000"/>
                    <a:gd name="connsiteX69" fmla="*/ 1287 w 10000"/>
                    <a:gd name="connsiteY69" fmla="*/ 5036 h 10000"/>
                    <a:gd name="connsiteX70" fmla="*/ 1349 w 10000"/>
                    <a:gd name="connsiteY70" fmla="*/ 4939 h 10000"/>
                    <a:gd name="connsiteX71" fmla="*/ 1349 w 10000"/>
                    <a:gd name="connsiteY71" fmla="*/ 4873 h 10000"/>
                    <a:gd name="connsiteX72" fmla="*/ 1287 w 10000"/>
                    <a:gd name="connsiteY72" fmla="*/ 4776 h 10000"/>
                    <a:gd name="connsiteX73" fmla="*/ 1198 w 10000"/>
                    <a:gd name="connsiteY73" fmla="*/ 4651 h 10000"/>
                    <a:gd name="connsiteX74" fmla="*/ 1078 w 10000"/>
                    <a:gd name="connsiteY74" fmla="*/ 4609 h 10000"/>
                    <a:gd name="connsiteX75" fmla="*/ 1078 w 10000"/>
                    <a:gd name="connsiteY75" fmla="*/ 4536 h 10000"/>
                    <a:gd name="connsiteX76" fmla="*/ 1137 w 10000"/>
                    <a:gd name="connsiteY76" fmla="*/ 4421 h 10000"/>
                    <a:gd name="connsiteX77" fmla="*/ 1018 w 10000"/>
                    <a:gd name="connsiteY77" fmla="*/ 4248 h 10000"/>
                    <a:gd name="connsiteX78" fmla="*/ 927 w 10000"/>
                    <a:gd name="connsiteY78" fmla="*/ 4132 h 10000"/>
                    <a:gd name="connsiteX79" fmla="*/ 927 w 10000"/>
                    <a:gd name="connsiteY79" fmla="*/ 4014 h 10000"/>
                    <a:gd name="connsiteX80" fmla="*/ 869 w 10000"/>
                    <a:gd name="connsiteY80" fmla="*/ 3893 h 10000"/>
                    <a:gd name="connsiteX81" fmla="*/ 778 w 10000"/>
                    <a:gd name="connsiteY81" fmla="*/ 3801 h 10000"/>
                    <a:gd name="connsiteX82" fmla="*/ 719 w 10000"/>
                    <a:gd name="connsiteY82" fmla="*/ 3634 h 10000"/>
                    <a:gd name="connsiteX83" fmla="*/ 569 w 10000"/>
                    <a:gd name="connsiteY83" fmla="*/ 3438 h 10000"/>
                    <a:gd name="connsiteX84" fmla="*/ 508 w 10000"/>
                    <a:gd name="connsiteY84" fmla="*/ 3350 h 10000"/>
                    <a:gd name="connsiteX85" fmla="*/ 420 w 10000"/>
                    <a:gd name="connsiteY85" fmla="*/ 3178 h 10000"/>
                    <a:gd name="connsiteX86" fmla="*/ 420 w 10000"/>
                    <a:gd name="connsiteY86" fmla="*/ 3110 h 10000"/>
                    <a:gd name="connsiteX87" fmla="*/ 359 w 10000"/>
                    <a:gd name="connsiteY87" fmla="*/ 3019 h 10000"/>
                    <a:gd name="connsiteX88" fmla="*/ 298 w 10000"/>
                    <a:gd name="connsiteY88" fmla="*/ 2893 h 10000"/>
                    <a:gd name="connsiteX89" fmla="*/ 270 w 10000"/>
                    <a:gd name="connsiteY89" fmla="*/ 2829 h 10000"/>
                    <a:gd name="connsiteX90" fmla="*/ 149 w 10000"/>
                    <a:gd name="connsiteY90" fmla="*/ 2712 h 10000"/>
                    <a:gd name="connsiteX91" fmla="*/ 149 w 10000"/>
                    <a:gd name="connsiteY91" fmla="*/ 2609 h 10000"/>
                    <a:gd name="connsiteX92" fmla="*/ 212 w 10000"/>
                    <a:gd name="connsiteY92" fmla="*/ 2498 h 10000"/>
                    <a:gd name="connsiteX93" fmla="*/ 270 w 10000"/>
                    <a:gd name="connsiteY93" fmla="*/ 2425 h 10000"/>
                    <a:gd name="connsiteX94" fmla="*/ 298 w 10000"/>
                    <a:gd name="connsiteY94" fmla="*/ 2425 h 10000"/>
                    <a:gd name="connsiteX95" fmla="*/ 359 w 10000"/>
                    <a:gd name="connsiteY95" fmla="*/ 2326 h 10000"/>
                    <a:gd name="connsiteX96" fmla="*/ 479 w 10000"/>
                    <a:gd name="connsiteY96" fmla="*/ 2326 h 10000"/>
                    <a:gd name="connsiteX97" fmla="*/ 479 w 10000"/>
                    <a:gd name="connsiteY97" fmla="*/ 2326 h 10000"/>
                    <a:gd name="connsiteX98" fmla="*/ 508 w 10000"/>
                    <a:gd name="connsiteY98" fmla="*/ 2205 h 10000"/>
                    <a:gd name="connsiteX99" fmla="*/ 508 w 10000"/>
                    <a:gd name="connsiteY99" fmla="*/ 2143 h 10000"/>
                    <a:gd name="connsiteX100" fmla="*/ 569 w 10000"/>
                    <a:gd name="connsiteY100" fmla="*/ 2090 h 10000"/>
                    <a:gd name="connsiteX101" fmla="*/ 508 w 10000"/>
                    <a:gd name="connsiteY101" fmla="*/ 1997 h 10000"/>
                    <a:gd name="connsiteX102" fmla="*/ 508 w 10000"/>
                    <a:gd name="connsiteY102" fmla="*/ 1969 h 10000"/>
                    <a:gd name="connsiteX103" fmla="*/ 479 w 10000"/>
                    <a:gd name="connsiteY103" fmla="*/ 1922 h 10000"/>
                    <a:gd name="connsiteX104" fmla="*/ 479 w 10000"/>
                    <a:gd name="connsiteY104" fmla="*/ 1855 h 10000"/>
                    <a:gd name="connsiteX105" fmla="*/ 298 w 10000"/>
                    <a:gd name="connsiteY105" fmla="*/ 1756 h 10000"/>
                    <a:gd name="connsiteX106" fmla="*/ 149 w 10000"/>
                    <a:gd name="connsiteY106" fmla="*/ 1704 h 10000"/>
                    <a:gd name="connsiteX107" fmla="*/ 118 w 10000"/>
                    <a:gd name="connsiteY107" fmla="*/ 1637 h 10000"/>
                    <a:gd name="connsiteX108" fmla="*/ 59 w 10000"/>
                    <a:gd name="connsiteY108" fmla="*/ 1568 h 10000"/>
                    <a:gd name="connsiteX109" fmla="*/ 0 w 10000"/>
                    <a:gd name="connsiteY109" fmla="*/ 1473 h 10000"/>
                    <a:gd name="connsiteX110" fmla="*/ 0 w 10000"/>
                    <a:gd name="connsiteY110" fmla="*/ 1185 h 10000"/>
                    <a:gd name="connsiteX111" fmla="*/ 0 w 10000"/>
                    <a:gd name="connsiteY111" fmla="*/ 1063 h 10000"/>
                    <a:gd name="connsiteX112" fmla="*/ 59 w 10000"/>
                    <a:gd name="connsiteY112" fmla="*/ 949 h 10000"/>
                    <a:gd name="connsiteX113" fmla="*/ 59 w 10000"/>
                    <a:gd name="connsiteY113" fmla="*/ 833 h 10000"/>
                    <a:gd name="connsiteX114" fmla="*/ 59 w 10000"/>
                    <a:gd name="connsiteY114" fmla="*/ 685 h 10000"/>
                    <a:gd name="connsiteX115" fmla="*/ 59 w 10000"/>
                    <a:gd name="connsiteY115" fmla="*/ 620 h 10000"/>
                    <a:gd name="connsiteX116" fmla="*/ 118 w 10000"/>
                    <a:gd name="connsiteY116" fmla="*/ 547 h 10000"/>
                    <a:gd name="connsiteX117" fmla="*/ 212 w 10000"/>
                    <a:gd name="connsiteY117" fmla="*/ 620 h 10000"/>
                    <a:gd name="connsiteX118" fmla="*/ 270 w 10000"/>
                    <a:gd name="connsiteY118" fmla="*/ 685 h 10000"/>
                    <a:gd name="connsiteX119" fmla="*/ 270 w 10000"/>
                    <a:gd name="connsiteY119" fmla="*/ 783 h 10000"/>
                    <a:gd name="connsiteX120" fmla="*/ 298 w 10000"/>
                    <a:gd name="connsiteY120" fmla="*/ 833 h 10000"/>
                    <a:gd name="connsiteX121" fmla="*/ 420 w 10000"/>
                    <a:gd name="connsiteY121" fmla="*/ 900 h 10000"/>
                    <a:gd name="connsiteX122" fmla="*/ 420 w 10000"/>
                    <a:gd name="connsiteY122" fmla="*/ 974 h 10000"/>
                    <a:gd name="connsiteX123" fmla="*/ 479 w 10000"/>
                    <a:gd name="connsiteY123" fmla="*/ 1019 h 10000"/>
                    <a:gd name="connsiteX124" fmla="*/ 508 w 10000"/>
                    <a:gd name="connsiteY124" fmla="*/ 949 h 10000"/>
                    <a:gd name="connsiteX125" fmla="*/ 479 w 10000"/>
                    <a:gd name="connsiteY125" fmla="*/ 858 h 10000"/>
                    <a:gd name="connsiteX126" fmla="*/ 479 w 10000"/>
                    <a:gd name="connsiteY126" fmla="*/ 736 h 10000"/>
                    <a:gd name="connsiteX127" fmla="*/ 479 w 10000"/>
                    <a:gd name="connsiteY127" fmla="*/ 663 h 10000"/>
                    <a:gd name="connsiteX128" fmla="*/ 479 w 10000"/>
                    <a:gd name="connsiteY128" fmla="*/ 567 h 10000"/>
                    <a:gd name="connsiteX129" fmla="*/ 508 w 10000"/>
                    <a:gd name="connsiteY129" fmla="*/ 496 h 10000"/>
                    <a:gd name="connsiteX130" fmla="*/ 628 w 10000"/>
                    <a:gd name="connsiteY130" fmla="*/ 399 h 10000"/>
                    <a:gd name="connsiteX131" fmla="*/ 778 w 10000"/>
                    <a:gd name="connsiteY131" fmla="*/ 329 h 10000"/>
                    <a:gd name="connsiteX132" fmla="*/ 778 w 10000"/>
                    <a:gd name="connsiteY132" fmla="*/ 118 h 10000"/>
                    <a:gd name="connsiteX133" fmla="*/ 628 w 10000"/>
                    <a:gd name="connsiteY133" fmla="*/ 44 h 10000"/>
                    <a:gd name="connsiteX134" fmla="*/ 479 w 10000"/>
                    <a:gd name="connsiteY134" fmla="*/ 44 h 10000"/>
                    <a:gd name="connsiteX135" fmla="*/ 420 w 10000"/>
                    <a:gd name="connsiteY135" fmla="*/ 0 h 10000"/>
                    <a:gd name="connsiteX136" fmla="*/ 359 w 10000"/>
                    <a:gd name="connsiteY136" fmla="*/ 0 h 10000"/>
                    <a:gd name="connsiteX137" fmla="*/ 270 w 10000"/>
                    <a:gd name="connsiteY137" fmla="*/ 94 h 10000"/>
                    <a:gd name="connsiteX138" fmla="*/ 270 w 10000"/>
                    <a:gd name="connsiteY138" fmla="*/ 163 h 10000"/>
                    <a:gd name="connsiteX139" fmla="*/ 212 w 10000"/>
                    <a:gd name="connsiteY139" fmla="*/ 213 h 10000"/>
                    <a:gd name="connsiteX140" fmla="*/ 212 w 10000"/>
                    <a:gd name="connsiteY140" fmla="*/ 283 h 10000"/>
                    <a:gd name="connsiteX141" fmla="*/ 212 w 10000"/>
                    <a:gd name="connsiteY141" fmla="*/ 283 h 10000"/>
                    <a:gd name="connsiteX142" fmla="*/ 149 w 10000"/>
                    <a:gd name="connsiteY142" fmla="*/ 380 h 10000"/>
                    <a:gd name="connsiteX143" fmla="*/ 149 w 10000"/>
                    <a:gd name="connsiteY143" fmla="*/ 380 h 10000"/>
                    <a:gd name="connsiteX144" fmla="*/ 118 w 10000"/>
                    <a:gd name="connsiteY144" fmla="*/ 329 h 10000"/>
                    <a:gd name="connsiteX145" fmla="*/ 6524 w 10000"/>
                    <a:gd name="connsiteY145" fmla="*/ 2893 h 10000"/>
                    <a:gd name="connsiteX146" fmla="*/ 6946 w 10000"/>
                    <a:gd name="connsiteY146" fmla="*/ 3514 h 10000"/>
                    <a:gd name="connsiteX147" fmla="*/ 7307 w 10000"/>
                    <a:gd name="connsiteY147" fmla="*/ 3968 h 10000"/>
                    <a:gd name="connsiteX148" fmla="*/ 7664 w 10000"/>
                    <a:gd name="connsiteY148" fmla="*/ 4421 h 10000"/>
                    <a:gd name="connsiteX149" fmla="*/ 8592 w 10000"/>
                    <a:gd name="connsiteY149" fmla="*/ 5562 h 10000"/>
                    <a:gd name="connsiteX150" fmla="*/ 8863 w 10000"/>
                    <a:gd name="connsiteY150" fmla="*/ 5912 h 10000"/>
                    <a:gd name="connsiteX151" fmla="*/ 9101 w 10000"/>
                    <a:gd name="connsiteY151" fmla="*/ 6229 h 10000"/>
                    <a:gd name="connsiteX152" fmla="*/ 9280 w 10000"/>
                    <a:gd name="connsiteY152" fmla="*/ 6412 h 10000"/>
                    <a:gd name="connsiteX153" fmla="*/ 9431 w 10000"/>
                    <a:gd name="connsiteY153" fmla="*/ 6577 h 10000"/>
                    <a:gd name="connsiteX154" fmla="*/ 9461 w 10000"/>
                    <a:gd name="connsiteY154" fmla="*/ 6696 h 10000"/>
                    <a:gd name="connsiteX155" fmla="*/ 9521 w 10000"/>
                    <a:gd name="connsiteY155" fmla="*/ 6793 h 10000"/>
                    <a:gd name="connsiteX156" fmla="*/ 9521 w 10000"/>
                    <a:gd name="connsiteY156" fmla="*/ 6936 h 10000"/>
                    <a:gd name="connsiteX157" fmla="*/ 9640 w 10000"/>
                    <a:gd name="connsiteY157" fmla="*/ 7200 h 10000"/>
                    <a:gd name="connsiteX158" fmla="*/ 9669 w 10000"/>
                    <a:gd name="connsiteY158" fmla="*/ 7313 h 10000"/>
                    <a:gd name="connsiteX159" fmla="*/ 9731 w 10000"/>
                    <a:gd name="connsiteY159" fmla="*/ 7385 h 10000"/>
                    <a:gd name="connsiteX160" fmla="*/ 9821 w 10000"/>
                    <a:gd name="connsiteY160" fmla="*/ 7529 h 10000"/>
                    <a:gd name="connsiteX161" fmla="*/ 9943 w 10000"/>
                    <a:gd name="connsiteY161" fmla="*/ 7601 h 10000"/>
                    <a:gd name="connsiteX162" fmla="*/ 10000 w 10000"/>
                    <a:gd name="connsiteY162" fmla="*/ 7720 h 10000"/>
                    <a:gd name="connsiteX163" fmla="*/ 10000 w 10000"/>
                    <a:gd name="connsiteY163" fmla="*/ 7812 h 10000"/>
                    <a:gd name="connsiteX164" fmla="*/ 10000 w 10000"/>
                    <a:gd name="connsiteY164" fmla="*/ 7886 h 10000"/>
                    <a:gd name="connsiteX165" fmla="*/ 9943 w 10000"/>
                    <a:gd name="connsiteY165" fmla="*/ 7935 h 10000"/>
                    <a:gd name="connsiteX166" fmla="*/ 9821 w 10000"/>
                    <a:gd name="connsiteY166" fmla="*/ 7955 h 10000"/>
                    <a:gd name="connsiteX167" fmla="*/ 9731 w 10000"/>
                    <a:gd name="connsiteY167" fmla="*/ 8006 h 10000"/>
                    <a:gd name="connsiteX168" fmla="*/ 9640 w 10000"/>
                    <a:gd name="connsiteY168" fmla="*/ 8051 h 10000"/>
                    <a:gd name="connsiteX169" fmla="*/ 9521 w 10000"/>
                    <a:gd name="connsiteY169" fmla="*/ 8121 h 10000"/>
                    <a:gd name="connsiteX170" fmla="*/ 9461 w 10000"/>
                    <a:gd name="connsiteY170" fmla="*/ 8219 h 10000"/>
                    <a:gd name="connsiteX171" fmla="*/ 9372 w 10000"/>
                    <a:gd name="connsiteY171" fmla="*/ 8219 h 10000"/>
                    <a:gd name="connsiteX172" fmla="*/ 9309 w 10000"/>
                    <a:gd name="connsiteY172" fmla="*/ 8289 h 10000"/>
                    <a:gd name="connsiteX173" fmla="*/ 9309 w 10000"/>
                    <a:gd name="connsiteY173" fmla="*/ 8384 h 10000"/>
                    <a:gd name="connsiteX174" fmla="*/ 9309 w 10000"/>
                    <a:gd name="connsiteY174" fmla="*/ 8505 h 10000"/>
                    <a:gd name="connsiteX175" fmla="*/ 9309 w 10000"/>
                    <a:gd name="connsiteY175" fmla="*/ 8574 h 10000"/>
                    <a:gd name="connsiteX176" fmla="*/ 9222 w 10000"/>
                    <a:gd name="connsiteY176" fmla="*/ 8670 h 10000"/>
                    <a:gd name="connsiteX177" fmla="*/ 9222 w 10000"/>
                    <a:gd name="connsiteY177" fmla="*/ 8743 h 10000"/>
                    <a:gd name="connsiteX178" fmla="*/ 9222 w 10000"/>
                    <a:gd name="connsiteY178" fmla="*/ 8794 h 10000"/>
                    <a:gd name="connsiteX179" fmla="*/ 9164 w 10000"/>
                    <a:gd name="connsiteY179" fmla="*/ 8837 h 10000"/>
                    <a:gd name="connsiteX180" fmla="*/ 9101 w 10000"/>
                    <a:gd name="connsiteY180" fmla="*/ 8857 h 10000"/>
                    <a:gd name="connsiteX181" fmla="*/ 9071 w 10000"/>
                    <a:gd name="connsiteY181" fmla="*/ 8904 h 10000"/>
                    <a:gd name="connsiteX182" fmla="*/ 9013 w 10000"/>
                    <a:gd name="connsiteY182" fmla="*/ 8956 h 10000"/>
                    <a:gd name="connsiteX183" fmla="*/ 8951 w 10000"/>
                    <a:gd name="connsiteY183" fmla="*/ 8980 h 10000"/>
                    <a:gd name="connsiteX184" fmla="*/ 8863 w 10000"/>
                    <a:gd name="connsiteY184" fmla="*/ 9027 h 10000"/>
                    <a:gd name="connsiteX185" fmla="*/ 8803 w 10000"/>
                    <a:gd name="connsiteY185" fmla="*/ 9075 h 10000"/>
                    <a:gd name="connsiteX186" fmla="*/ 8803 w 10000"/>
                    <a:gd name="connsiteY186" fmla="*/ 9124 h 10000"/>
                    <a:gd name="connsiteX187" fmla="*/ 8803 w 10000"/>
                    <a:gd name="connsiteY187" fmla="*/ 9147 h 10000"/>
                    <a:gd name="connsiteX188" fmla="*/ 8803 w 10000"/>
                    <a:gd name="connsiteY188" fmla="*/ 9194 h 10000"/>
                    <a:gd name="connsiteX189" fmla="*/ 8863 w 10000"/>
                    <a:gd name="connsiteY189" fmla="*/ 9239 h 10000"/>
                    <a:gd name="connsiteX190" fmla="*/ 8803 w 10000"/>
                    <a:gd name="connsiteY190" fmla="*/ 9312 h 10000"/>
                    <a:gd name="connsiteX191" fmla="*/ 8743 w 10000"/>
                    <a:gd name="connsiteY191" fmla="*/ 9403 h 10000"/>
                    <a:gd name="connsiteX192" fmla="*/ 8743 w 10000"/>
                    <a:gd name="connsiteY192" fmla="*/ 9433 h 10000"/>
                    <a:gd name="connsiteX193" fmla="*/ 8863 w 10000"/>
                    <a:gd name="connsiteY193" fmla="*/ 9476 h 10000"/>
                    <a:gd name="connsiteX194" fmla="*/ 8892 w 10000"/>
                    <a:gd name="connsiteY194" fmla="*/ 9572 h 10000"/>
                    <a:gd name="connsiteX195" fmla="*/ 8951 w 10000"/>
                    <a:gd name="connsiteY195" fmla="*/ 9598 h 10000"/>
                    <a:gd name="connsiteX196" fmla="*/ 9071 w 10000"/>
                    <a:gd name="connsiteY196" fmla="*/ 9640 h 10000"/>
                    <a:gd name="connsiteX197" fmla="*/ 9071 w 10000"/>
                    <a:gd name="connsiteY197" fmla="*/ 9695 h 10000"/>
                    <a:gd name="connsiteX198" fmla="*/ 9071 w 10000"/>
                    <a:gd name="connsiteY198" fmla="*/ 9716 h 10000"/>
                    <a:gd name="connsiteX199" fmla="*/ 9071 w 10000"/>
                    <a:gd name="connsiteY199" fmla="*/ 9764 h 10000"/>
                    <a:gd name="connsiteX200" fmla="*/ 9013 w 10000"/>
                    <a:gd name="connsiteY200" fmla="*/ 9858 h 10000"/>
                    <a:gd name="connsiteX201" fmla="*/ 8951 w 10000"/>
                    <a:gd name="connsiteY201" fmla="*/ 9882 h 10000"/>
                    <a:gd name="connsiteX202" fmla="*/ 8892 w 10000"/>
                    <a:gd name="connsiteY202" fmla="*/ 9930 h 10000"/>
                    <a:gd name="connsiteX203" fmla="*/ 8863 w 10000"/>
                    <a:gd name="connsiteY203" fmla="*/ 9981 h 10000"/>
                    <a:gd name="connsiteX204" fmla="*/ 8803 w 10000"/>
                    <a:gd name="connsiteY204" fmla="*/ 9981 h 10000"/>
                    <a:gd name="connsiteX205" fmla="*/ 8743 w 10000"/>
                    <a:gd name="connsiteY205" fmla="*/ 9930 h 10000"/>
                    <a:gd name="connsiteX206" fmla="*/ 8711 w 10000"/>
                    <a:gd name="connsiteY206" fmla="*/ 9930 h 10000"/>
                    <a:gd name="connsiteX207" fmla="*/ 8592 w 10000"/>
                    <a:gd name="connsiteY207" fmla="*/ 9930 h 10000"/>
                    <a:gd name="connsiteX208" fmla="*/ 8592 w 10000"/>
                    <a:gd name="connsiteY208" fmla="*/ 9981 h 10000"/>
                    <a:gd name="connsiteX209" fmla="*/ 8532 w 10000"/>
                    <a:gd name="connsiteY209" fmla="*/ 9981 h 10000"/>
                    <a:gd name="connsiteX210" fmla="*/ 8503 w 10000"/>
                    <a:gd name="connsiteY210" fmla="*/ 10000 h 10000"/>
                    <a:gd name="connsiteX211" fmla="*/ 8443 w 10000"/>
                    <a:gd name="connsiteY211" fmla="*/ 10000 h 10000"/>
                    <a:gd name="connsiteX0" fmla="*/ 8443 w 10000"/>
                    <a:gd name="connsiteY0" fmla="*/ 10000 h 10000"/>
                    <a:gd name="connsiteX1" fmla="*/ 8173 w 10000"/>
                    <a:gd name="connsiteY1" fmla="*/ 10000 h 10000"/>
                    <a:gd name="connsiteX2" fmla="*/ 8024 w 10000"/>
                    <a:gd name="connsiteY2" fmla="*/ 10000 h 10000"/>
                    <a:gd name="connsiteX3" fmla="*/ 7874 w 10000"/>
                    <a:gd name="connsiteY3" fmla="*/ 9930 h 10000"/>
                    <a:gd name="connsiteX4" fmla="*/ 7664 w 10000"/>
                    <a:gd name="connsiteY4" fmla="*/ 9930 h 10000"/>
                    <a:gd name="connsiteX5" fmla="*/ 7424 w 10000"/>
                    <a:gd name="connsiteY5" fmla="*/ 9930 h 10000"/>
                    <a:gd name="connsiteX6" fmla="*/ 7157 w 10000"/>
                    <a:gd name="connsiteY6" fmla="*/ 9858 h 10000"/>
                    <a:gd name="connsiteX7" fmla="*/ 6946 w 10000"/>
                    <a:gd name="connsiteY7" fmla="*/ 9814 h 10000"/>
                    <a:gd name="connsiteX8" fmla="*/ 6705 w 10000"/>
                    <a:gd name="connsiteY8" fmla="*/ 9814 h 10000"/>
                    <a:gd name="connsiteX9" fmla="*/ 6439 w 10000"/>
                    <a:gd name="connsiteY9" fmla="*/ 9814 h 10000"/>
                    <a:gd name="connsiteX10" fmla="*/ 6228 w 10000"/>
                    <a:gd name="connsiteY10" fmla="*/ 9764 h 10000"/>
                    <a:gd name="connsiteX11" fmla="*/ 6078 w 10000"/>
                    <a:gd name="connsiteY11" fmla="*/ 9716 h 10000"/>
                    <a:gd name="connsiteX12" fmla="*/ 5868 w 10000"/>
                    <a:gd name="connsiteY12" fmla="*/ 9716 h 10000"/>
                    <a:gd name="connsiteX13" fmla="*/ 5720 w 10000"/>
                    <a:gd name="connsiteY13" fmla="*/ 9695 h 10000"/>
                    <a:gd name="connsiteX14" fmla="*/ 5598 w 10000"/>
                    <a:gd name="connsiteY14" fmla="*/ 9640 h 10000"/>
                    <a:gd name="connsiteX15" fmla="*/ 5358 w 10000"/>
                    <a:gd name="connsiteY15" fmla="*/ 9640 h 10000"/>
                    <a:gd name="connsiteX16" fmla="*/ 5240 w 10000"/>
                    <a:gd name="connsiteY16" fmla="*/ 9695 h 10000"/>
                    <a:gd name="connsiteX17" fmla="*/ 5149 w 10000"/>
                    <a:gd name="connsiteY17" fmla="*/ 9598 h 10000"/>
                    <a:gd name="connsiteX18" fmla="*/ 5149 w 10000"/>
                    <a:gd name="connsiteY18" fmla="*/ 9524 h 10000"/>
                    <a:gd name="connsiteX19" fmla="*/ 5149 w 10000"/>
                    <a:gd name="connsiteY19" fmla="*/ 9355 h 10000"/>
                    <a:gd name="connsiteX20" fmla="*/ 5149 w 10000"/>
                    <a:gd name="connsiteY20" fmla="*/ 9355 h 10000"/>
                    <a:gd name="connsiteX21" fmla="*/ 5209 w 10000"/>
                    <a:gd name="connsiteY21" fmla="*/ 9260 h 10000"/>
                    <a:gd name="connsiteX22" fmla="*/ 5209 w 10000"/>
                    <a:gd name="connsiteY22" fmla="*/ 9260 h 10000"/>
                    <a:gd name="connsiteX23" fmla="*/ 5209 w 10000"/>
                    <a:gd name="connsiteY23" fmla="*/ 9124 h 10000"/>
                    <a:gd name="connsiteX24" fmla="*/ 5209 w 10000"/>
                    <a:gd name="connsiteY24" fmla="*/ 8956 h 10000"/>
                    <a:gd name="connsiteX25" fmla="*/ 5149 w 10000"/>
                    <a:gd name="connsiteY25" fmla="*/ 8794 h 10000"/>
                    <a:gd name="connsiteX26" fmla="*/ 5149 w 10000"/>
                    <a:gd name="connsiteY26" fmla="*/ 8692 h 10000"/>
                    <a:gd name="connsiteX27" fmla="*/ 5060 w 10000"/>
                    <a:gd name="connsiteY27" fmla="*/ 8574 h 10000"/>
                    <a:gd name="connsiteX28" fmla="*/ 4999 w 10000"/>
                    <a:gd name="connsiteY28" fmla="*/ 8454 h 10000"/>
                    <a:gd name="connsiteX29" fmla="*/ 4851 w 10000"/>
                    <a:gd name="connsiteY29" fmla="*/ 8340 h 10000"/>
                    <a:gd name="connsiteX30" fmla="*/ 4701 w 10000"/>
                    <a:gd name="connsiteY30" fmla="*/ 8170 h 10000"/>
                    <a:gd name="connsiteX31" fmla="*/ 4521 w 10000"/>
                    <a:gd name="connsiteY31" fmla="*/ 8051 h 10000"/>
                    <a:gd name="connsiteX32" fmla="*/ 4432 w 10000"/>
                    <a:gd name="connsiteY32" fmla="*/ 7839 h 10000"/>
                    <a:gd name="connsiteX33" fmla="*/ 4281 w 10000"/>
                    <a:gd name="connsiteY33" fmla="*/ 7675 h 10000"/>
                    <a:gd name="connsiteX34" fmla="*/ 4161 w 10000"/>
                    <a:gd name="connsiteY34" fmla="*/ 7601 h 10000"/>
                    <a:gd name="connsiteX35" fmla="*/ 3922 w 10000"/>
                    <a:gd name="connsiteY35" fmla="*/ 7549 h 10000"/>
                    <a:gd name="connsiteX36" fmla="*/ 3864 w 10000"/>
                    <a:gd name="connsiteY36" fmla="*/ 7483 h 10000"/>
                    <a:gd name="connsiteX37" fmla="*/ 3864 w 10000"/>
                    <a:gd name="connsiteY37" fmla="*/ 7362 h 10000"/>
                    <a:gd name="connsiteX38" fmla="*/ 3864 w 10000"/>
                    <a:gd name="connsiteY38" fmla="*/ 7270 h 10000"/>
                    <a:gd name="connsiteX39" fmla="*/ 3864 w 10000"/>
                    <a:gd name="connsiteY39" fmla="*/ 7200 h 10000"/>
                    <a:gd name="connsiteX40" fmla="*/ 3864 w 10000"/>
                    <a:gd name="connsiteY40" fmla="*/ 7200 h 10000"/>
                    <a:gd name="connsiteX41" fmla="*/ 3801 w 10000"/>
                    <a:gd name="connsiteY41" fmla="*/ 7104 h 10000"/>
                    <a:gd name="connsiteX42" fmla="*/ 3801 w 10000"/>
                    <a:gd name="connsiteY42" fmla="*/ 7077 h 10000"/>
                    <a:gd name="connsiteX43" fmla="*/ 3801 w 10000"/>
                    <a:gd name="connsiteY43" fmla="*/ 7077 h 10000"/>
                    <a:gd name="connsiteX44" fmla="*/ 3712 w 10000"/>
                    <a:gd name="connsiteY44" fmla="*/ 7031 h 10000"/>
                    <a:gd name="connsiteX45" fmla="*/ 3591 w 10000"/>
                    <a:gd name="connsiteY45" fmla="*/ 6980 h 10000"/>
                    <a:gd name="connsiteX46" fmla="*/ 3503 w 10000"/>
                    <a:gd name="connsiteY46" fmla="*/ 7031 h 10000"/>
                    <a:gd name="connsiteX47" fmla="*/ 3412 w 10000"/>
                    <a:gd name="connsiteY47" fmla="*/ 7077 h 10000"/>
                    <a:gd name="connsiteX48" fmla="*/ 3352 w 10000"/>
                    <a:gd name="connsiteY48" fmla="*/ 6980 h 10000"/>
                    <a:gd name="connsiteX49" fmla="*/ 3055 w 10000"/>
                    <a:gd name="connsiteY49" fmla="*/ 6793 h 10000"/>
                    <a:gd name="connsiteX50" fmla="*/ 2844 w 10000"/>
                    <a:gd name="connsiteY50" fmla="*/ 6651 h 10000"/>
                    <a:gd name="connsiteX51" fmla="*/ 2844 w 10000"/>
                    <a:gd name="connsiteY51" fmla="*/ 6577 h 10000"/>
                    <a:gd name="connsiteX52" fmla="*/ 2725 w 10000"/>
                    <a:gd name="connsiteY52" fmla="*/ 6505 h 10000"/>
                    <a:gd name="connsiteX53" fmla="*/ 2575 w 10000"/>
                    <a:gd name="connsiteY53" fmla="*/ 6367 h 10000"/>
                    <a:gd name="connsiteX54" fmla="*/ 2423 w 10000"/>
                    <a:gd name="connsiteY54" fmla="*/ 6229 h 10000"/>
                    <a:gd name="connsiteX55" fmla="*/ 2277 w 10000"/>
                    <a:gd name="connsiteY55" fmla="*/ 6174 h 10000"/>
                    <a:gd name="connsiteX56" fmla="*/ 2156 w 10000"/>
                    <a:gd name="connsiteY56" fmla="*/ 6174 h 10000"/>
                    <a:gd name="connsiteX57" fmla="*/ 2065 w 10000"/>
                    <a:gd name="connsiteY57" fmla="*/ 6174 h 10000"/>
                    <a:gd name="connsiteX58" fmla="*/ 1918 w 10000"/>
                    <a:gd name="connsiteY58" fmla="*/ 6078 h 10000"/>
                    <a:gd name="connsiteX59" fmla="*/ 1705 w 10000"/>
                    <a:gd name="connsiteY59" fmla="*/ 5912 h 10000"/>
                    <a:gd name="connsiteX60" fmla="*/ 1557 w 10000"/>
                    <a:gd name="connsiteY60" fmla="*/ 5844 h 10000"/>
                    <a:gd name="connsiteX61" fmla="*/ 1349 w 10000"/>
                    <a:gd name="connsiteY61" fmla="*/ 5792 h 10000"/>
                    <a:gd name="connsiteX62" fmla="*/ 1198 w 10000"/>
                    <a:gd name="connsiteY62" fmla="*/ 5728 h 10000"/>
                    <a:gd name="connsiteX63" fmla="*/ 1137 w 10000"/>
                    <a:gd name="connsiteY63" fmla="*/ 5633 h 10000"/>
                    <a:gd name="connsiteX64" fmla="*/ 1137 w 10000"/>
                    <a:gd name="connsiteY64" fmla="*/ 5507 h 10000"/>
                    <a:gd name="connsiteX65" fmla="*/ 1198 w 10000"/>
                    <a:gd name="connsiteY65" fmla="*/ 5483 h 10000"/>
                    <a:gd name="connsiteX66" fmla="*/ 1198 w 10000"/>
                    <a:gd name="connsiteY66" fmla="*/ 5342 h 10000"/>
                    <a:gd name="connsiteX67" fmla="*/ 1198 w 10000"/>
                    <a:gd name="connsiteY67" fmla="*/ 5227 h 10000"/>
                    <a:gd name="connsiteX68" fmla="*/ 1198 w 10000"/>
                    <a:gd name="connsiteY68" fmla="*/ 5153 h 10000"/>
                    <a:gd name="connsiteX69" fmla="*/ 1287 w 10000"/>
                    <a:gd name="connsiteY69" fmla="*/ 5036 h 10000"/>
                    <a:gd name="connsiteX70" fmla="*/ 1349 w 10000"/>
                    <a:gd name="connsiteY70" fmla="*/ 4939 h 10000"/>
                    <a:gd name="connsiteX71" fmla="*/ 1349 w 10000"/>
                    <a:gd name="connsiteY71" fmla="*/ 4873 h 10000"/>
                    <a:gd name="connsiteX72" fmla="*/ 1287 w 10000"/>
                    <a:gd name="connsiteY72" fmla="*/ 4776 h 10000"/>
                    <a:gd name="connsiteX73" fmla="*/ 1198 w 10000"/>
                    <a:gd name="connsiteY73" fmla="*/ 4651 h 10000"/>
                    <a:gd name="connsiteX74" fmla="*/ 1078 w 10000"/>
                    <a:gd name="connsiteY74" fmla="*/ 4609 h 10000"/>
                    <a:gd name="connsiteX75" fmla="*/ 1078 w 10000"/>
                    <a:gd name="connsiteY75" fmla="*/ 4536 h 10000"/>
                    <a:gd name="connsiteX76" fmla="*/ 1137 w 10000"/>
                    <a:gd name="connsiteY76" fmla="*/ 4421 h 10000"/>
                    <a:gd name="connsiteX77" fmla="*/ 1018 w 10000"/>
                    <a:gd name="connsiteY77" fmla="*/ 4248 h 10000"/>
                    <a:gd name="connsiteX78" fmla="*/ 927 w 10000"/>
                    <a:gd name="connsiteY78" fmla="*/ 4132 h 10000"/>
                    <a:gd name="connsiteX79" fmla="*/ 927 w 10000"/>
                    <a:gd name="connsiteY79" fmla="*/ 4014 h 10000"/>
                    <a:gd name="connsiteX80" fmla="*/ 869 w 10000"/>
                    <a:gd name="connsiteY80" fmla="*/ 3893 h 10000"/>
                    <a:gd name="connsiteX81" fmla="*/ 778 w 10000"/>
                    <a:gd name="connsiteY81" fmla="*/ 3801 h 10000"/>
                    <a:gd name="connsiteX82" fmla="*/ 719 w 10000"/>
                    <a:gd name="connsiteY82" fmla="*/ 3634 h 10000"/>
                    <a:gd name="connsiteX83" fmla="*/ 569 w 10000"/>
                    <a:gd name="connsiteY83" fmla="*/ 3438 h 10000"/>
                    <a:gd name="connsiteX84" fmla="*/ 508 w 10000"/>
                    <a:gd name="connsiteY84" fmla="*/ 3350 h 10000"/>
                    <a:gd name="connsiteX85" fmla="*/ 420 w 10000"/>
                    <a:gd name="connsiteY85" fmla="*/ 3178 h 10000"/>
                    <a:gd name="connsiteX86" fmla="*/ 420 w 10000"/>
                    <a:gd name="connsiteY86" fmla="*/ 3110 h 10000"/>
                    <a:gd name="connsiteX87" fmla="*/ 359 w 10000"/>
                    <a:gd name="connsiteY87" fmla="*/ 3019 h 10000"/>
                    <a:gd name="connsiteX88" fmla="*/ 298 w 10000"/>
                    <a:gd name="connsiteY88" fmla="*/ 2893 h 10000"/>
                    <a:gd name="connsiteX89" fmla="*/ 270 w 10000"/>
                    <a:gd name="connsiteY89" fmla="*/ 2829 h 10000"/>
                    <a:gd name="connsiteX90" fmla="*/ 149 w 10000"/>
                    <a:gd name="connsiteY90" fmla="*/ 2712 h 10000"/>
                    <a:gd name="connsiteX91" fmla="*/ 149 w 10000"/>
                    <a:gd name="connsiteY91" fmla="*/ 2609 h 10000"/>
                    <a:gd name="connsiteX92" fmla="*/ 212 w 10000"/>
                    <a:gd name="connsiteY92" fmla="*/ 2498 h 10000"/>
                    <a:gd name="connsiteX93" fmla="*/ 270 w 10000"/>
                    <a:gd name="connsiteY93" fmla="*/ 2425 h 10000"/>
                    <a:gd name="connsiteX94" fmla="*/ 298 w 10000"/>
                    <a:gd name="connsiteY94" fmla="*/ 2425 h 10000"/>
                    <a:gd name="connsiteX95" fmla="*/ 359 w 10000"/>
                    <a:gd name="connsiteY95" fmla="*/ 2326 h 10000"/>
                    <a:gd name="connsiteX96" fmla="*/ 479 w 10000"/>
                    <a:gd name="connsiteY96" fmla="*/ 2326 h 10000"/>
                    <a:gd name="connsiteX97" fmla="*/ 479 w 10000"/>
                    <a:gd name="connsiteY97" fmla="*/ 2326 h 10000"/>
                    <a:gd name="connsiteX98" fmla="*/ 508 w 10000"/>
                    <a:gd name="connsiteY98" fmla="*/ 2205 h 10000"/>
                    <a:gd name="connsiteX99" fmla="*/ 508 w 10000"/>
                    <a:gd name="connsiteY99" fmla="*/ 2143 h 10000"/>
                    <a:gd name="connsiteX100" fmla="*/ 569 w 10000"/>
                    <a:gd name="connsiteY100" fmla="*/ 2090 h 10000"/>
                    <a:gd name="connsiteX101" fmla="*/ 508 w 10000"/>
                    <a:gd name="connsiteY101" fmla="*/ 1997 h 10000"/>
                    <a:gd name="connsiteX102" fmla="*/ 508 w 10000"/>
                    <a:gd name="connsiteY102" fmla="*/ 1969 h 10000"/>
                    <a:gd name="connsiteX103" fmla="*/ 479 w 10000"/>
                    <a:gd name="connsiteY103" fmla="*/ 1922 h 10000"/>
                    <a:gd name="connsiteX104" fmla="*/ 479 w 10000"/>
                    <a:gd name="connsiteY104" fmla="*/ 1855 h 10000"/>
                    <a:gd name="connsiteX105" fmla="*/ 298 w 10000"/>
                    <a:gd name="connsiteY105" fmla="*/ 1756 h 10000"/>
                    <a:gd name="connsiteX106" fmla="*/ 149 w 10000"/>
                    <a:gd name="connsiteY106" fmla="*/ 1704 h 10000"/>
                    <a:gd name="connsiteX107" fmla="*/ 118 w 10000"/>
                    <a:gd name="connsiteY107" fmla="*/ 1637 h 10000"/>
                    <a:gd name="connsiteX108" fmla="*/ 59 w 10000"/>
                    <a:gd name="connsiteY108" fmla="*/ 1568 h 10000"/>
                    <a:gd name="connsiteX109" fmla="*/ 0 w 10000"/>
                    <a:gd name="connsiteY109" fmla="*/ 1473 h 10000"/>
                    <a:gd name="connsiteX110" fmla="*/ 0 w 10000"/>
                    <a:gd name="connsiteY110" fmla="*/ 1185 h 10000"/>
                    <a:gd name="connsiteX111" fmla="*/ 0 w 10000"/>
                    <a:gd name="connsiteY111" fmla="*/ 1063 h 10000"/>
                    <a:gd name="connsiteX112" fmla="*/ 59 w 10000"/>
                    <a:gd name="connsiteY112" fmla="*/ 949 h 10000"/>
                    <a:gd name="connsiteX113" fmla="*/ 59 w 10000"/>
                    <a:gd name="connsiteY113" fmla="*/ 833 h 10000"/>
                    <a:gd name="connsiteX114" fmla="*/ 59 w 10000"/>
                    <a:gd name="connsiteY114" fmla="*/ 685 h 10000"/>
                    <a:gd name="connsiteX115" fmla="*/ 59 w 10000"/>
                    <a:gd name="connsiteY115" fmla="*/ 620 h 10000"/>
                    <a:gd name="connsiteX116" fmla="*/ 118 w 10000"/>
                    <a:gd name="connsiteY116" fmla="*/ 547 h 10000"/>
                    <a:gd name="connsiteX117" fmla="*/ 212 w 10000"/>
                    <a:gd name="connsiteY117" fmla="*/ 620 h 10000"/>
                    <a:gd name="connsiteX118" fmla="*/ 270 w 10000"/>
                    <a:gd name="connsiteY118" fmla="*/ 685 h 10000"/>
                    <a:gd name="connsiteX119" fmla="*/ 270 w 10000"/>
                    <a:gd name="connsiteY119" fmla="*/ 783 h 10000"/>
                    <a:gd name="connsiteX120" fmla="*/ 298 w 10000"/>
                    <a:gd name="connsiteY120" fmla="*/ 833 h 10000"/>
                    <a:gd name="connsiteX121" fmla="*/ 420 w 10000"/>
                    <a:gd name="connsiteY121" fmla="*/ 900 h 10000"/>
                    <a:gd name="connsiteX122" fmla="*/ 420 w 10000"/>
                    <a:gd name="connsiteY122" fmla="*/ 974 h 10000"/>
                    <a:gd name="connsiteX123" fmla="*/ 479 w 10000"/>
                    <a:gd name="connsiteY123" fmla="*/ 1019 h 10000"/>
                    <a:gd name="connsiteX124" fmla="*/ 508 w 10000"/>
                    <a:gd name="connsiteY124" fmla="*/ 949 h 10000"/>
                    <a:gd name="connsiteX125" fmla="*/ 479 w 10000"/>
                    <a:gd name="connsiteY125" fmla="*/ 858 h 10000"/>
                    <a:gd name="connsiteX126" fmla="*/ 479 w 10000"/>
                    <a:gd name="connsiteY126" fmla="*/ 736 h 10000"/>
                    <a:gd name="connsiteX127" fmla="*/ 479 w 10000"/>
                    <a:gd name="connsiteY127" fmla="*/ 663 h 10000"/>
                    <a:gd name="connsiteX128" fmla="*/ 479 w 10000"/>
                    <a:gd name="connsiteY128" fmla="*/ 567 h 10000"/>
                    <a:gd name="connsiteX129" fmla="*/ 508 w 10000"/>
                    <a:gd name="connsiteY129" fmla="*/ 496 h 10000"/>
                    <a:gd name="connsiteX130" fmla="*/ 628 w 10000"/>
                    <a:gd name="connsiteY130" fmla="*/ 399 h 10000"/>
                    <a:gd name="connsiteX131" fmla="*/ 778 w 10000"/>
                    <a:gd name="connsiteY131" fmla="*/ 118 h 10000"/>
                    <a:gd name="connsiteX132" fmla="*/ 628 w 10000"/>
                    <a:gd name="connsiteY132" fmla="*/ 44 h 10000"/>
                    <a:gd name="connsiteX133" fmla="*/ 479 w 10000"/>
                    <a:gd name="connsiteY133" fmla="*/ 44 h 10000"/>
                    <a:gd name="connsiteX134" fmla="*/ 420 w 10000"/>
                    <a:gd name="connsiteY134" fmla="*/ 0 h 10000"/>
                    <a:gd name="connsiteX135" fmla="*/ 359 w 10000"/>
                    <a:gd name="connsiteY135" fmla="*/ 0 h 10000"/>
                    <a:gd name="connsiteX136" fmla="*/ 270 w 10000"/>
                    <a:gd name="connsiteY136" fmla="*/ 94 h 10000"/>
                    <a:gd name="connsiteX137" fmla="*/ 270 w 10000"/>
                    <a:gd name="connsiteY137" fmla="*/ 163 h 10000"/>
                    <a:gd name="connsiteX138" fmla="*/ 212 w 10000"/>
                    <a:gd name="connsiteY138" fmla="*/ 213 h 10000"/>
                    <a:gd name="connsiteX139" fmla="*/ 212 w 10000"/>
                    <a:gd name="connsiteY139" fmla="*/ 283 h 10000"/>
                    <a:gd name="connsiteX140" fmla="*/ 212 w 10000"/>
                    <a:gd name="connsiteY140" fmla="*/ 283 h 10000"/>
                    <a:gd name="connsiteX141" fmla="*/ 149 w 10000"/>
                    <a:gd name="connsiteY141" fmla="*/ 380 h 10000"/>
                    <a:gd name="connsiteX142" fmla="*/ 149 w 10000"/>
                    <a:gd name="connsiteY142" fmla="*/ 380 h 10000"/>
                    <a:gd name="connsiteX143" fmla="*/ 118 w 10000"/>
                    <a:gd name="connsiteY143" fmla="*/ 329 h 10000"/>
                    <a:gd name="connsiteX144" fmla="*/ 6524 w 10000"/>
                    <a:gd name="connsiteY144" fmla="*/ 2893 h 10000"/>
                    <a:gd name="connsiteX145" fmla="*/ 6946 w 10000"/>
                    <a:gd name="connsiteY145" fmla="*/ 3514 h 10000"/>
                    <a:gd name="connsiteX146" fmla="*/ 7307 w 10000"/>
                    <a:gd name="connsiteY146" fmla="*/ 3968 h 10000"/>
                    <a:gd name="connsiteX147" fmla="*/ 7664 w 10000"/>
                    <a:gd name="connsiteY147" fmla="*/ 4421 h 10000"/>
                    <a:gd name="connsiteX148" fmla="*/ 8592 w 10000"/>
                    <a:gd name="connsiteY148" fmla="*/ 5562 h 10000"/>
                    <a:gd name="connsiteX149" fmla="*/ 8863 w 10000"/>
                    <a:gd name="connsiteY149" fmla="*/ 5912 h 10000"/>
                    <a:gd name="connsiteX150" fmla="*/ 9101 w 10000"/>
                    <a:gd name="connsiteY150" fmla="*/ 6229 h 10000"/>
                    <a:gd name="connsiteX151" fmla="*/ 9280 w 10000"/>
                    <a:gd name="connsiteY151" fmla="*/ 6412 h 10000"/>
                    <a:gd name="connsiteX152" fmla="*/ 9431 w 10000"/>
                    <a:gd name="connsiteY152" fmla="*/ 6577 h 10000"/>
                    <a:gd name="connsiteX153" fmla="*/ 9461 w 10000"/>
                    <a:gd name="connsiteY153" fmla="*/ 6696 h 10000"/>
                    <a:gd name="connsiteX154" fmla="*/ 9521 w 10000"/>
                    <a:gd name="connsiteY154" fmla="*/ 6793 h 10000"/>
                    <a:gd name="connsiteX155" fmla="*/ 9521 w 10000"/>
                    <a:gd name="connsiteY155" fmla="*/ 6936 h 10000"/>
                    <a:gd name="connsiteX156" fmla="*/ 9640 w 10000"/>
                    <a:gd name="connsiteY156" fmla="*/ 7200 h 10000"/>
                    <a:gd name="connsiteX157" fmla="*/ 9669 w 10000"/>
                    <a:gd name="connsiteY157" fmla="*/ 7313 h 10000"/>
                    <a:gd name="connsiteX158" fmla="*/ 9731 w 10000"/>
                    <a:gd name="connsiteY158" fmla="*/ 7385 h 10000"/>
                    <a:gd name="connsiteX159" fmla="*/ 9821 w 10000"/>
                    <a:gd name="connsiteY159" fmla="*/ 7529 h 10000"/>
                    <a:gd name="connsiteX160" fmla="*/ 9943 w 10000"/>
                    <a:gd name="connsiteY160" fmla="*/ 7601 h 10000"/>
                    <a:gd name="connsiteX161" fmla="*/ 10000 w 10000"/>
                    <a:gd name="connsiteY161" fmla="*/ 7720 h 10000"/>
                    <a:gd name="connsiteX162" fmla="*/ 10000 w 10000"/>
                    <a:gd name="connsiteY162" fmla="*/ 7812 h 10000"/>
                    <a:gd name="connsiteX163" fmla="*/ 10000 w 10000"/>
                    <a:gd name="connsiteY163" fmla="*/ 7886 h 10000"/>
                    <a:gd name="connsiteX164" fmla="*/ 9943 w 10000"/>
                    <a:gd name="connsiteY164" fmla="*/ 7935 h 10000"/>
                    <a:gd name="connsiteX165" fmla="*/ 9821 w 10000"/>
                    <a:gd name="connsiteY165" fmla="*/ 7955 h 10000"/>
                    <a:gd name="connsiteX166" fmla="*/ 9731 w 10000"/>
                    <a:gd name="connsiteY166" fmla="*/ 8006 h 10000"/>
                    <a:gd name="connsiteX167" fmla="*/ 9640 w 10000"/>
                    <a:gd name="connsiteY167" fmla="*/ 8051 h 10000"/>
                    <a:gd name="connsiteX168" fmla="*/ 9521 w 10000"/>
                    <a:gd name="connsiteY168" fmla="*/ 8121 h 10000"/>
                    <a:gd name="connsiteX169" fmla="*/ 9461 w 10000"/>
                    <a:gd name="connsiteY169" fmla="*/ 8219 h 10000"/>
                    <a:gd name="connsiteX170" fmla="*/ 9372 w 10000"/>
                    <a:gd name="connsiteY170" fmla="*/ 8219 h 10000"/>
                    <a:gd name="connsiteX171" fmla="*/ 9309 w 10000"/>
                    <a:gd name="connsiteY171" fmla="*/ 8289 h 10000"/>
                    <a:gd name="connsiteX172" fmla="*/ 9309 w 10000"/>
                    <a:gd name="connsiteY172" fmla="*/ 8384 h 10000"/>
                    <a:gd name="connsiteX173" fmla="*/ 9309 w 10000"/>
                    <a:gd name="connsiteY173" fmla="*/ 8505 h 10000"/>
                    <a:gd name="connsiteX174" fmla="*/ 9309 w 10000"/>
                    <a:gd name="connsiteY174" fmla="*/ 8574 h 10000"/>
                    <a:gd name="connsiteX175" fmla="*/ 9222 w 10000"/>
                    <a:gd name="connsiteY175" fmla="*/ 8670 h 10000"/>
                    <a:gd name="connsiteX176" fmla="*/ 9222 w 10000"/>
                    <a:gd name="connsiteY176" fmla="*/ 8743 h 10000"/>
                    <a:gd name="connsiteX177" fmla="*/ 9222 w 10000"/>
                    <a:gd name="connsiteY177" fmla="*/ 8794 h 10000"/>
                    <a:gd name="connsiteX178" fmla="*/ 9164 w 10000"/>
                    <a:gd name="connsiteY178" fmla="*/ 8837 h 10000"/>
                    <a:gd name="connsiteX179" fmla="*/ 9101 w 10000"/>
                    <a:gd name="connsiteY179" fmla="*/ 8857 h 10000"/>
                    <a:gd name="connsiteX180" fmla="*/ 9071 w 10000"/>
                    <a:gd name="connsiteY180" fmla="*/ 8904 h 10000"/>
                    <a:gd name="connsiteX181" fmla="*/ 9013 w 10000"/>
                    <a:gd name="connsiteY181" fmla="*/ 8956 h 10000"/>
                    <a:gd name="connsiteX182" fmla="*/ 8951 w 10000"/>
                    <a:gd name="connsiteY182" fmla="*/ 8980 h 10000"/>
                    <a:gd name="connsiteX183" fmla="*/ 8863 w 10000"/>
                    <a:gd name="connsiteY183" fmla="*/ 9027 h 10000"/>
                    <a:gd name="connsiteX184" fmla="*/ 8803 w 10000"/>
                    <a:gd name="connsiteY184" fmla="*/ 9075 h 10000"/>
                    <a:gd name="connsiteX185" fmla="*/ 8803 w 10000"/>
                    <a:gd name="connsiteY185" fmla="*/ 9124 h 10000"/>
                    <a:gd name="connsiteX186" fmla="*/ 8803 w 10000"/>
                    <a:gd name="connsiteY186" fmla="*/ 9147 h 10000"/>
                    <a:gd name="connsiteX187" fmla="*/ 8803 w 10000"/>
                    <a:gd name="connsiteY187" fmla="*/ 9194 h 10000"/>
                    <a:gd name="connsiteX188" fmla="*/ 8863 w 10000"/>
                    <a:gd name="connsiteY188" fmla="*/ 9239 h 10000"/>
                    <a:gd name="connsiteX189" fmla="*/ 8803 w 10000"/>
                    <a:gd name="connsiteY189" fmla="*/ 9312 h 10000"/>
                    <a:gd name="connsiteX190" fmla="*/ 8743 w 10000"/>
                    <a:gd name="connsiteY190" fmla="*/ 9403 h 10000"/>
                    <a:gd name="connsiteX191" fmla="*/ 8743 w 10000"/>
                    <a:gd name="connsiteY191" fmla="*/ 9433 h 10000"/>
                    <a:gd name="connsiteX192" fmla="*/ 8863 w 10000"/>
                    <a:gd name="connsiteY192" fmla="*/ 9476 h 10000"/>
                    <a:gd name="connsiteX193" fmla="*/ 8892 w 10000"/>
                    <a:gd name="connsiteY193" fmla="*/ 9572 h 10000"/>
                    <a:gd name="connsiteX194" fmla="*/ 8951 w 10000"/>
                    <a:gd name="connsiteY194" fmla="*/ 9598 h 10000"/>
                    <a:gd name="connsiteX195" fmla="*/ 9071 w 10000"/>
                    <a:gd name="connsiteY195" fmla="*/ 9640 h 10000"/>
                    <a:gd name="connsiteX196" fmla="*/ 9071 w 10000"/>
                    <a:gd name="connsiteY196" fmla="*/ 9695 h 10000"/>
                    <a:gd name="connsiteX197" fmla="*/ 9071 w 10000"/>
                    <a:gd name="connsiteY197" fmla="*/ 9716 h 10000"/>
                    <a:gd name="connsiteX198" fmla="*/ 9071 w 10000"/>
                    <a:gd name="connsiteY198" fmla="*/ 9764 h 10000"/>
                    <a:gd name="connsiteX199" fmla="*/ 9013 w 10000"/>
                    <a:gd name="connsiteY199" fmla="*/ 9858 h 10000"/>
                    <a:gd name="connsiteX200" fmla="*/ 8951 w 10000"/>
                    <a:gd name="connsiteY200" fmla="*/ 9882 h 10000"/>
                    <a:gd name="connsiteX201" fmla="*/ 8892 w 10000"/>
                    <a:gd name="connsiteY201" fmla="*/ 9930 h 10000"/>
                    <a:gd name="connsiteX202" fmla="*/ 8863 w 10000"/>
                    <a:gd name="connsiteY202" fmla="*/ 9981 h 10000"/>
                    <a:gd name="connsiteX203" fmla="*/ 8803 w 10000"/>
                    <a:gd name="connsiteY203" fmla="*/ 9981 h 10000"/>
                    <a:gd name="connsiteX204" fmla="*/ 8743 w 10000"/>
                    <a:gd name="connsiteY204" fmla="*/ 9930 h 10000"/>
                    <a:gd name="connsiteX205" fmla="*/ 8711 w 10000"/>
                    <a:gd name="connsiteY205" fmla="*/ 9930 h 10000"/>
                    <a:gd name="connsiteX206" fmla="*/ 8592 w 10000"/>
                    <a:gd name="connsiteY206" fmla="*/ 9930 h 10000"/>
                    <a:gd name="connsiteX207" fmla="*/ 8592 w 10000"/>
                    <a:gd name="connsiteY207" fmla="*/ 9981 h 10000"/>
                    <a:gd name="connsiteX208" fmla="*/ 8532 w 10000"/>
                    <a:gd name="connsiteY208" fmla="*/ 9981 h 10000"/>
                    <a:gd name="connsiteX209" fmla="*/ 8503 w 10000"/>
                    <a:gd name="connsiteY209" fmla="*/ 10000 h 10000"/>
                    <a:gd name="connsiteX210" fmla="*/ 8443 w 10000"/>
                    <a:gd name="connsiteY210" fmla="*/ 10000 h 10000"/>
                    <a:gd name="connsiteX0" fmla="*/ 8443 w 10000"/>
                    <a:gd name="connsiteY0" fmla="*/ 10000 h 10000"/>
                    <a:gd name="connsiteX1" fmla="*/ 8173 w 10000"/>
                    <a:gd name="connsiteY1" fmla="*/ 10000 h 10000"/>
                    <a:gd name="connsiteX2" fmla="*/ 8024 w 10000"/>
                    <a:gd name="connsiteY2" fmla="*/ 10000 h 10000"/>
                    <a:gd name="connsiteX3" fmla="*/ 7874 w 10000"/>
                    <a:gd name="connsiteY3" fmla="*/ 9930 h 10000"/>
                    <a:gd name="connsiteX4" fmla="*/ 7664 w 10000"/>
                    <a:gd name="connsiteY4" fmla="*/ 9930 h 10000"/>
                    <a:gd name="connsiteX5" fmla="*/ 7424 w 10000"/>
                    <a:gd name="connsiteY5" fmla="*/ 9930 h 10000"/>
                    <a:gd name="connsiteX6" fmla="*/ 7157 w 10000"/>
                    <a:gd name="connsiteY6" fmla="*/ 9858 h 10000"/>
                    <a:gd name="connsiteX7" fmla="*/ 6946 w 10000"/>
                    <a:gd name="connsiteY7" fmla="*/ 9814 h 10000"/>
                    <a:gd name="connsiteX8" fmla="*/ 6705 w 10000"/>
                    <a:gd name="connsiteY8" fmla="*/ 9814 h 10000"/>
                    <a:gd name="connsiteX9" fmla="*/ 6439 w 10000"/>
                    <a:gd name="connsiteY9" fmla="*/ 9814 h 10000"/>
                    <a:gd name="connsiteX10" fmla="*/ 6228 w 10000"/>
                    <a:gd name="connsiteY10" fmla="*/ 9764 h 10000"/>
                    <a:gd name="connsiteX11" fmla="*/ 6078 w 10000"/>
                    <a:gd name="connsiteY11" fmla="*/ 9716 h 10000"/>
                    <a:gd name="connsiteX12" fmla="*/ 5868 w 10000"/>
                    <a:gd name="connsiteY12" fmla="*/ 9716 h 10000"/>
                    <a:gd name="connsiteX13" fmla="*/ 5720 w 10000"/>
                    <a:gd name="connsiteY13" fmla="*/ 9695 h 10000"/>
                    <a:gd name="connsiteX14" fmla="*/ 5598 w 10000"/>
                    <a:gd name="connsiteY14" fmla="*/ 9640 h 10000"/>
                    <a:gd name="connsiteX15" fmla="*/ 5358 w 10000"/>
                    <a:gd name="connsiteY15" fmla="*/ 9640 h 10000"/>
                    <a:gd name="connsiteX16" fmla="*/ 5240 w 10000"/>
                    <a:gd name="connsiteY16" fmla="*/ 9695 h 10000"/>
                    <a:gd name="connsiteX17" fmla="*/ 5149 w 10000"/>
                    <a:gd name="connsiteY17" fmla="*/ 9598 h 10000"/>
                    <a:gd name="connsiteX18" fmla="*/ 5149 w 10000"/>
                    <a:gd name="connsiteY18" fmla="*/ 9524 h 10000"/>
                    <a:gd name="connsiteX19" fmla="*/ 5149 w 10000"/>
                    <a:gd name="connsiteY19" fmla="*/ 9355 h 10000"/>
                    <a:gd name="connsiteX20" fmla="*/ 5149 w 10000"/>
                    <a:gd name="connsiteY20" fmla="*/ 9355 h 10000"/>
                    <a:gd name="connsiteX21" fmla="*/ 5209 w 10000"/>
                    <a:gd name="connsiteY21" fmla="*/ 9260 h 10000"/>
                    <a:gd name="connsiteX22" fmla="*/ 5209 w 10000"/>
                    <a:gd name="connsiteY22" fmla="*/ 9260 h 10000"/>
                    <a:gd name="connsiteX23" fmla="*/ 5209 w 10000"/>
                    <a:gd name="connsiteY23" fmla="*/ 9124 h 10000"/>
                    <a:gd name="connsiteX24" fmla="*/ 5209 w 10000"/>
                    <a:gd name="connsiteY24" fmla="*/ 8956 h 10000"/>
                    <a:gd name="connsiteX25" fmla="*/ 5149 w 10000"/>
                    <a:gd name="connsiteY25" fmla="*/ 8794 h 10000"/>
                    <a:gd name="connsiteX26" fmla="*/ 5149 w 10000"/>
                    <a:gd name="connsiteY26" fmla="*/ 8692 h 10000"/>
                    <a:gd name="connsiteX27" fmla="*/ 5060 w 10000"/>
                    <a:gd name="connsiteY27" fmla="*/ 8574 h 10000"/>
                    <a:gd name="connsiteX28" fmla="*/ 4999 w 10000"/>
                    <a:gd name="connsiteY28" fmla="*/ 8454 h 10000"/>
                    <a:gd name="connsiteX29" fmla="*/ 4851 w 10000"/>
                    <a:gd name="connsiteY29" fmla="*/ 8340 h 10000"/>
                    <a:gd name="connsiteX30" fmla="*/ 4701 w 10000"/>
                    <a:gd name="connsiteY30" fmla="*/ 8170 h 10000"/>
                    <a:gd name="connsiteX31" fmla="*/ 4521 w 10000"/>
                    <a:gd name="connsiteY31" fmla="*/ 8051 h 10000"/>
                    <a:gd name="connsiteX32" fmla="*/ 4432 w 10000"/>
                    <a:gd name="connsiteY32" fmla="*/ 7839 h 10000"/>
                    <a:gd name="connsiteX33" fmla="*/ 4281 w 10000"/>
                    <a:gd name="connsiteY33" fmla="*/ 7675 h 10000"/>
                    <a:gd name="connsiteX34" fmla="*/ 4161 w 10000"/>
                    <a:gd name="connsiteY34" fmla="*/ 7601 h 10000"/>
                    <a:gd name="connsiteX35" fmla="*/ 3922 w 10000"/>
                    <a:gd name="connsiteY35" fmla="*/ 7549 h 10000"/>
                    <a:gd name="connsiteX36" fmla="*/ 3864 w 10000"/>
                    <a:gd name="connsiteY36" fmla="*/ 7483 h 10000"/>
                    <a:gd name="connsiteX37" fmla="*/ 3864 w 10000"/>
                    <a:gd name="connsiteY37" fmla="*/ 7362 h 10000"/>
                    <a:gd name="connsiteX38" fmla="*/ 3864 w 10000"/>
                    <a:gd name="connsiteY38" fmla="*/ 7270 h 10000"/>
                    <a:gd name="connsiteX39" fmla="*/ 3864 w 10000"/>
                    <a:gd name="connsiteY39" fmla="*/ 7200 h 10000"/>
                    <a:gd name="connsiteX40" fmla="*/ 3864 w 10000"/>
                    <a:gd name="connsiteY40" fmla="*/ 7200 h 10000"/>
                    <a:gd name="connsiteX41" fmla="*/ 3801 w 10000"/>
                    <a:gd name="connsiteY41" fmla="*/ 7104 h 10000"/>
                    <a:gd name="connsiteX42" fmla="*/ 3801 w 10000"/>
                    <a:gd name="connsiteY42" fmla="*/ 7077 h 10000"/>
                    <a:gd name="connsiteX43" fmla="*/ 3801 w 10000"/>
                    <a:gd name="connsiteY43" fmla="*/ 7077 h 10000"/>
                    <a:gd name="connsiteX44" fmla="*/ 3712 w 10000"/>
                    <a:gd name="connsiteY44" fmla="*/ 7031 h 10000"/>
                    <a:gd name="connsiteX45" fmla="*/ 3591 w 10000"/>
                    <a:gd name="connsiteY45" fmla="*/ 6980 h 10000"/>
                    <a:gd name="connsiteX46" fmla="*/ 3503 w 10000"/>
                    <a:gd name="connsiteY46" fmla="*/ 7031 h 10000"/>
                    <a:gd name="connsiteX47" fmla="*/ 3412 w 10000"/>
                    <a:gd name="connsiteY47" fmla="*/ 7077 h 10000"/>
                    <a:gd name="connsiteX48" fmla="*/ 3352 w 10000"/>
                    <a:gd name="connsiteY48" fmla="*/ 6980 h 10000"/>
                    <a:gd name="connsiteX49" fmla="*/ 3055 w 10000"/>
                    <a:gd name="connsiteY49" fmla="*/ 6793 h 10000"/>
                    <a:gd name="connsiteX50" fmla="*/ 2844 w 10000"/>
                    <a:gd name="connsiteY50" fmla="*/ 6651 h 10000"/>
                    <a:gd name="connsiteX51" fmla="*/ 2844 w 10000"/>
                    <a:gd name="connsiteY51" fmla="*/ 6577 h 10000"/>
                    <a:gd name="connsiteX52" fmla="*/ 2725 w 10000"/>
                    <a:gd name="connsiteY52" fmla="*/ 6505 h 10000"/>
                    <a:gd name="connsiteX53" fmla="*/ 2575 w 10000"/>
                    <a:gd name="connsiteY53" fmla="*/ 6367 h 10000"/>
                    <a:gd name="connsiteX54" fmla="*/ 2423 w 10000"/>
                    <a:gd name="connsiteY54" fmla="*/ 6229 h 10000"/>
                    <a:gd name="connsiteX55" fmla="*/ 2277 w 10000"/>
                    <a:gd name="connsiteY55" fmla="*/ 6174 h 10000"/>
                    <a:gd name="connsiteX56" fmla="*/ 2156 w 10000"/>
                    <a:gd name="connsiteY56" fmla="*/ 6174 h 10000"/>
                    <a:gd name="connsiteX57" fmla="*/ 2065 w 10000"/>
                    <a:gd name="connsiteY57" fmla="*/ 6174 h 10000"/>
                    <a:gd name="connsiteX58" fmla="*/ 1918 w 10000"/>
                    <a:gd name="connsiteY58" fmla="*/ 6078 h 10000"/>
                    <a:gd name="connsiteX59" fmla="*/ 1705 w 10000"/>
                    <a:gd name="connsiteY59" fmla="*/ 5912 h 10000"/>
                    <a:gd name="connsiteX60" fmla="*/ 1557 w 10000"/>
                    <a:gd name="connsiteY60" fmla="*/ 5844 h 10000"/>
                    <a:gd name="connsiteX61" fmla="*/ 1349 w 10000"/>
                    <a:gd name="connsiteY61" fmla="*/ 5792 h 10000"/>
                    <a:gd name="connsiteX62" fmla="*/ 1198 w 10000"/>
                    <a:gd name="connsiteY62" fmla="*/ 5728 h 10000"/>
                    <a:gd name="connsiteX63" fmla="*/ 1137 w 10000"/>
                    <a:gd name="connsiteY63" fmla="*/ 5633 h 10000"/>
                    <a:gd name="connsiteX64" fmla="*/ 1137 w 10000"/>
                    <a:gd name="connsiteY64" fmla="*/ 5507 h 10000"/>
                    <a:gd name="connsiteX65" fmla="*/ 1198 w 10000"/>
                    <a:gd name="connsiteY65" fmla="*/ 5483 h 10000"/>
                    <a:gd name="connsiteX66" fmla="*/ 1198 w 10000"/>
                    <a:gd name="connsiteY66" fmla="*/ 5342 h 10000"/>
                    <a:gd name="connsiteX67" fmla="*/ 1198 w 10000"/>
                    <a:gd name="connsiteY67" fmla="*/ 5227 h 10000"/>
                    <a:gd name="connsiteX68" fmla="*/ 1198 w 10000"/>
                    <a:gd name="connsiteY68" fmla="*/ 5153 h 10000"/>
                    <a:gd name="connsiteX69" fmla="*/ 1287 w 10000"/>
                    <a:gd name="connsiteY69" fmla="*/ 5036 h 10000"/>
                    <a:gd name="connsiteX70" fmla="*/ 1349 w 10000"/>
                    <a:gd name="connsiteY70" fmla="*/ 4939 h 10000"/>
                    <a:gd name="connsiteX71" fmla="*/ 1349 w 10000"/>
                    <a:gd name="connsiteY71" fmla="*/ 4873 h 10000"/>
                    <a:gd name="connsiteX72" fmla="*/ 1287 w 10000"/>
                    <a:gd name="connsiteY72" fmla="*/ 4776 h 10000"/>
                    <a:gd name="connsiteX73" fmla="*/ 1198 w 10000"/>
                    <a:gd name="connsiteY73" fmla="*/ 4651 h 10000"/>
                    <a:gd name="connsiteX74" fmla="*/ 1078 w 10000"/>
                    <a:gd name="connsiteY74" fmla="*/ 4609 h 10000"/>
                    <a:gd name="connsiteX75" fmla="*/ 1078 w 10000"/>
                    <a:gd name="connsiteY75" fmla="*/ 4536 h 10000"/>
                    <a:gd name="connsiteX76" fmla="*/ 1137 w 10000"/>
                    <a:gd name="connsiteY76" fmla="*/ 4421 h 10000"/>
                    <a:gd name="connsiteX77" fmla="*/ 1018 w 10000"/>
                    <a:gd name="connsiteY77" fmla="*/ 4248 h 10000"/>
                    <a:gd name="connsiteX78" fmla="*/ 927 w 10000"/>
                    <a:gd name="connsiteY78" fmla="*/ 4132 h 10000"/>
                    <a:gd name="connsiteX79" fmla="*/ 927 w 10000"/>
                    <a:gd name="connsiteY79" fmla="*/ 4014 h 10000"/>
                    <a:gd name="connsiteX80" fmla="*/ 869 w 10000"/>
                    <a:gd name="connsiteY80" fmla="*/ 3893 h 10000"/>
                    <a:gd name="connsiteX81" fmla="*/ 778 w 10000"/>
                    <a:gd name="connsiteY81" fmla="*/ 3801 h 10000"/>
                    <a:gd name="connsiteX82" fmla="*/ 719 w 10000"/>
                    <a:gd name="connsiteY82" fmla="*/ 3634 h 10000"/>
                    <a:gd name="connsiteX83" fmla="*/ 569 w 10000"/>
                    <a:gd name="connsiteY83" fmla="*/ 3438 h 10000"/>
                    <a:gd name="connsiteX84" fmla="*/ 508 w 10000"/>
                    <a:gd name="connsiteY84" fmla="*/ 3350 h 10000"/>
                    <a:gd name="connsiteX85" fmla="*/ 420 w 10000"/>
                    <a:gd name="connsiteY85" fmla="*/ 3178 h 10000"/>
                    <a:gd name="connsiteX86" fmla="*/ 420 w 10000"/>
                    <a:gd name="connsiteY86" fmla="*/ 3110 h 10000"/>
                    <a:gd name="connsiteX87" fmla="*/ 359 w 10000"/>
                    <a:gd name="connsiteY87" fmla="*/ 3019 h 10000"/>
                    <a:gd name="connsiteX88" fmla="*/ 298 w 10000"/>
                    <a:gd name="connsiteY88" fmla="*/ 2893 h 10000"/>
                    <a:gd name="connsiteX89" fmla="*/ 270 w 10000"/>
                    <a:gd name="connsiteY89" fmla="*/ 2829 h 10000"/>
                    <a:gd name="connsiteX90" fmla="*/ 149 w 10000"/>
                    <a:gd name="connsiteY90" fmla="*/ 2712 h 10000"/>
                    <a:gd name="connsiteX91" fmla="*/ 149 w 10000"/>
                    <a:gd name="connsiteY91" fmla="*/ 2609 h 10000"/>
                    <a:gd name="connsiteX92" fmla="*/ 212 w 10000"/>
                    <a:gd name="connsiteY92" fmla="*/ 2498 h 10000"/>
                    <a:gd name="connsiteX93" fmla="*/ 270 w 10000"/>
                    <a:gd name="connsiteY93" fmla="*/ 2425 h 10000"/>
                    <a:gd name="connsiteX94" fmla="*/ 298 w 10000"/>
                    <a:gd name="connsiteY94" fmla="*/ 2425 h 10000"/>
                    <a:gd name="connsiteX95" fmla="*/ 359 w 10000"/>
                    <a:gd name="connsiteY95" fmla="*/ 2326 h 10000"/>
                    <a:gd name="connsiteX96" fmla="*/ 479 w 10000"/>
                    <a:gd name="connsiteY96" fmla="*/ 2326 h 10000"/>
                    <a:gd name="connsiteX97" fmla="*/ 479 w 10000"/>
                    <a:gd name="connsiteY97" fmla="*/ 2326 h 10000"/>
                    <a:gd name="connsiteX98" fmla="*/ 508 w 10000"/>
                    <a:gd name="connsiteY98" fmla="*/ 2205 h 10000"/>
                    <a:gd name="connsiteX99" fmla="*/ 508 w 10000"/>
                    <a:gd name="connsiteY99" fmla="*/ 2143 h 10000"/>
                    <a:gd name="connsiteX100" fmla="*/ 569 w 10000"/>
                    <a:gd name="connsiteY100" fmla="*/ 2090 h 10000"/>
                    <a:gd name="connsiteX101" fmla="*/ 508 w 10000"/>
                    <a:gd name="connsiteY101" fmla="*/ 1997 h 10000"/>
                    <a:gd name="connsiteX102" fmla="*/ 508 w 10000"/>
                    <a:gd name="connsiteY102" fmla="*/ 1969 h 10000"/>
                    <a:gd name="connsiteX103" fmla="*/ 479 w 10000"/>
                    <a:gd name="connsiteY103" fmla="*/ 1922 h 10000"/>
                    <a:gd name="connsiteX104" fmla="*/ 479 w 10000"/>
                    <a:gd name="connsiteY104" fmla="*/ 1855 h 10000"/>
                    <a:gd name="connsiteX105" fmla="*/ 298 w 10000"/>
                    <a:gd name="connsiteY105" fmla="*/ 1756 h 10000"/>
                    <a:gd name="connsiteX106" fmla="*/ 149 w 10000"/>
                    <a:gd name="connsiteY106" fmla="*/ 1704 h 10000"/>
                    <a:gd name="connsiteX107" fmla="*/ 118 w 10000"/>
                    <a:gd name="connsiteY107" fmla="*/ 1637 h 10000"/>
                    <a:gd name="connsiteX108" fmla="*/ 59 w 10000"/>
                    <a:gd name="connsiteY108" fmla="*/ 1568 h 10000"/>
                    <a:gd name="connsiteX109" fmla="*/ 0 w 10000"/>
                    <a:gd name="connsiteY109" fmla="*/ 1473 h 10000"/>
                    <a:gd name="connsiteX110" fmla="*/ 0 w 10000"/>
                    <a:gd name="connsiteY110" fmla="*/ 1185 h 10000"/>
                    <a:gd name="connsiteX111" fmla="*/ 0 w 10000"/>
                    <a:gd name="connsiteY111" fmla="*/ 1063 h 10000"/>
                    <a:gd name="connsiteX112" fmla="*/ 59 w 10000"/>
                    <a:gd name="connsiteY112" fmla="*/ 949 h 10000"/>
                    <a:gd name="connsiteX113" fmla="*/ 59 w 10000"/>
                    <a:gd name="connsiteY113" fmla="*/ 833 h 10000"/>
                    <a:gd name="connsiteX114" fmla="*/ 59 w 10000"/>
                    <a:gd name="connsiteY114" fmla="*/ 685 h 10000"/>
                    <a:gd name="connsiteX115" fmla="*/ 59 w 10000"/>
                    <a:gd name="connsiteY115" fmla="*/ 620 h 10000"/>
                    <a:gd name="connsiteX116" fmla="*/ 118 w 10000"/>
                    <a:gd name="connsiteY116" fmla="*/ 547 h 10000"/>
                    <a:gd name="connsiteX117" fmla="*/ 212 w 10000"/>
                    <a:gd name="connsiteY117" fmla="*/ 620 h 10000"/>
                    <a:gd name="connsiteX118" fmla="*/ 270 w 10000"/>
                    <a:gd name="connsiteY118" fmla="*/ 685 h 10000"/>
                    <a:gd name="connsiteX119" fmla="*/ 270 w 10000"/>
                    <a:gd name="connsiteY119" fmla="*/ 783 h 10000"/>
                    <a:gd name="connsiteX120" fmla="*/ 298 w 10000"/>
                    <a:gd name="connsiteY120" fmla="*/ 833 h 10000"/>
                    <a:gd name="connsiteX121" fmla="*/ 420 w 10000"/>
                    <a:gd name="connsiteY121" fmla="*/ 900 h 10000"/>
                    <a:gd name="connsiteX122" fmla="*/ 420 w 10000"/>
                    <a:gd name="connsiteY122" fmla="*/ 974 h 10000"/>
                    <a:gd name="connsiteX123" fmla="*/ 479 w 10000"/>
                    <a:gd name="connsiteY123" fmla="*/ 1019 h 10000"/>
                    <a:gd name="connsiteX124" fmla="*/ 508 w 10000"/>
                    <a:gd name="connsiteY124" fmla="*/ 949 h 10000"/>
                    <a:gd name="connsiteX125" fmla="*/ 479 w 10000"/>
                    <a:gd name="connsiteY125" fmla="*/ 858 h 10000"/>
                    <a:gd name="connsiteX126" fmla="*/ 479 w 10000"/>
                    <a:gd name="connsiteY126" fmla="*/ 736 h 10000"/>
                    <a:gd name="connsiteX127" fmla="*/ 479 w 10000"/>
                    <a:gd name="connsiteY127" fmla="*/ 663 h 10000"/>
                    <a:gd name="connsiteX128" fmla="*/ 479 w 10000"/>
                    <a:gd name="connsiteY128" fmla="*/ 567 h 10000"/>
                    <a:gd name="connsiteX129" fmla="*/ 508 w 10000"/>
                    <a:gd name="connsiteY129" fmla="*/ 496 h 10000"/>
                    <a:gd name="connsiteX130" fmla="*/ 778 w 10000"/>
                    <a:gd name="connsiteY130" fmla="*/ 118 h 10000"/>
                    <a:gd name="connsiteX131" fmla="*/ 628 w 10000"/>
                    <a:gd name="connsiteY131" fmla="*/ 44 h 10000"/>
                    <a:gd name="connsiteX132" fmla="*/ 479 w 10000"/>
                    <a:gd name="connsiteY132" fmla="*/ 44 h 10000"/>
                    <a:gd name="connsiteX133" fmla="*/ 420 w 10000"/>
                    <a:gd name="connsiteY133" fmla="*/ 0 h 10000"/>
                    <a:gd name="connsiteX134" fmla="*/ 359 w 10000"/>
                    <a:gd name="connsiteY134" fmla="*/ 0 h 10000"/>
                    <a:gd name="connsiteX135" fmla="*/ 270 w 10000"/>
                    <a:gd name="connsiteY135" fmla="*/ 94 h 10000"/>
                    <a:gd name="connsiteX136" fmla="*/ 270 w 10000"/>
                    <a:gd name="connsiteY136" fmla="*/ 163 h 10000"/>
                    <a:gd name="connsiteX137" fmla="*/ 212 w 10000"/>
                    <a:gd name="connsiteY137" fmla="*/ 213 h 10000"/>
                    <a:gd name="connsiteX138" fmla="*/ 212 w 10000"/>
                    <a:gd name="connsiteY138" fmla="*/ 283 h 10000"/>
                    <a:gd name="connsiteX139" fmla="*/ 212 w 10000"/>
                    <a:gd name="connsiteY139" fmla="*/ 283 h 10000"/>
                    <a:gd name="connsiteX140" fmla="*/ 149 w 10000"/>
                    <a:gd name="connsiteY140" fmla="*/ 380 h 10000"/>
                    <a:gd name="connsiteX141" fmla="*/ 149 w 10000"/>
                    <a:gd name="connsiteY141" fmla="*/ 380 h 10000"/>
                    <a:gd name="connsiteX142" fmla="*/ 118 w 10000"/>
                    <a:gd name="connsiteY142" fmla="*/ 329 h 10000"/>
                    <a:gd name="connsiteX143" fmla="*/ 6524 w 10000"/>
                    <a:gd name="connsiteY143" fmla="*/ 2893 h 10000"/>
                    <a:gd name="connsiteX144" fmla="*/ 6946 w 10000"/>
                    <a:gd name="connsiteY144" fmla="*/ 3514 h 10000"/>
                    <a:gd name="connsiteX145" fmla="*/ 7307 w 10000"/>
                    <a:gd name="connsiteY145" fmla="*/ 3968 h 10000"/>
                    <a:gd name="connsiteX146" fmla="*/ 7664 w 10000"/>
                    <a:gd name="connsiteY146" fmla="*/ 4421 h 10000"/>
                    <a:gd name="connsiteX147" fmla="*/ 8592 w 10000"/>
                    <a:gd name="connsiteY147" fmla="*/ 5562 h 10000"/>
                    <a:gd name="connsiteX148" fmla="*/ 8863 w 10000"/>
                    <a:gd name="connsiteY148" fmla="*/ 5912 h 10000"/>
                    <a:gd name="connsiteX149" fmla="*/ 9101 w 10000"/>
                    <a:gd name="connsiteY149" fmla="*/ 6229 h 10000"/>
                    <a:gd name="connsiteX150" fmla="*/ 9280 w 10000"/>
                    <a:gd name="connsiteY150" fmla="*/ 6412 h 10000"/>
                    <a:gd name="connsiteX151" fmla="*/ 9431 w 10000"/>
                    <a:gd name="connsiteY151" fmla="*/ 6577 h 10000"/>
                    <a:gd name="connsiteX152" fmla="*/ 9461 w 10000"/>
                    <a:gd name="connsiteY152" fmla="*/ 6696 h 10000"/>
                    <a:gd name="connsiteX153" fmla="*/ 9521 w 10000"/>
                    <a:gd name="connsiteY153" fmla="*/ 6793 h 10000"/>
                    <a:gd name="connsiteX154" fmla="*/ 9521 w 10000"/>
                    <a:gd name="connsiteY154" fmla="*/ 6936 h 10000"/>
                    <a:gd name="connsiteX155" fmla="*/ 9640 w 10000"/>
                    <a:gd name="connsiteY155" fmla="*/ 7200 h 10000"/>
                    <a:gd name="connsiteX156" fmla="*/ 9669 w 10000"/>
                    <a:gd name="connsiteY156" fmla="*/ 7313 h 10000"/>
                    <a:gd name="connsiteX157" fmla="*/ 9731 w 10000"/>
                    <a:gd name="connsiteY157" fmla="*/ 7385 h 10000"/>
                    <a:gd name="connsiteX158" fmla="*/ 9821 w 10000"/>
                    <a:gd name="connsiteY158" fmla="*/ 7529 h 10000"/>
                    <a:gd name="connsiteX159" fmla="*/ 9943 w 10000"/>
                    <a:gd name="connsiteY159" fmla="*/ 7601 h 10000"/>
                    <a:gd name="connsiteX160" fmla="*/ 10000 w 10000"/>
                    <a:gd name="connsiteY160" fmla="*/ 7720 h 10000"/>
                    <a:gd name="connsiteX161" fmla="*/ 10000 w 10000"/>
                    <a:gd name="connsiteY161" fmla="*/ 7812 h 10000"/>
                    <a:gd name="connsiteX162" fmla="*/ 10000 w 10000"/>
                    <a:gd name="connsiteY162" fmla="*/ 7886 h 10000"/>
                    <a:gd name="connsiteX163" fmla="*/ 9943 w 10000"/>
                    <a:gd name="connsiteY163" fmla="*/ 7935 h 10000"/>
                    <a:gd name="connsiteX164" fmla="*/ 9821 w 10000"/>
                    <a:gd name="connsiteY164" fmla="*/ 7955 h 10000"/>
                    <a:gd name="connsiteX165" fmla="*/ 9731 w 10000"/>
                    <a:gd name="connsiteY165" fmla="*/ 8006 h 10000"/>
                    <a:gd name="connsiteX166" fmla="*/ 9640 w 10000"/>
                    <a:gd name="connsiteY166" fmla="*/ 8051 h 10000"/>
                    <a:gd name="connsiteX167" fmla="*/ 9521 w 10000"/>
                    <a:gd name="connsiteY167" fmla="*/ 8121 h 10000"/>
                    <a:gd name="connsiteX168" fmla="*/ 9461 w 10000"/>
                    <a:gd name="connsiteY168" fmla="*/ 8219 h 10000"/>
                    <a:gd name="connsiteX169" fmla="*/ 9372 w 10000"/>
                    <a:gd name="connsiteY169" fmla="*/ 8219 h 10000"/>
                    <a:gd name="connsiteX170" fmla="*/ 9309 w 10000"/>
                    <a:gd name="connsiteY170" fmla="*/ 8289 h 10000"/>
                    <a:gd name="connsiteX171" fmla="*/ 9309 w 10000"/>
                    <a:gd name="connsiteY171" fmla="*/ 8384 h 10000"/>
                    <a:gd name="connsiteX172" fmla="*/ 9309 w 10000"/>
                    <a:gd name="connsiteY172" fmla="*/ 8505 h 10000"/>
                    <a:gd name="connsiteX173" fmla="*/ 9309 w 10000"/>
                    <a:gd name="connsiteY173" fmla="*/ 8574 h 10000"/>
                    <a:gd name="connsiteX174" fmla="*/ 9222 w 10000"/>
                    <a:gd name="connsiteY174" fmla="*/ 8670 h 10000"/>
                    <a:gd name="connsiteX175" fmla="*/ 9222 w 10000"/>
                    <a:gd name="connsiteY175" fmla="*/ 8743 h 10000"/>
                    <a:gd name="connsiteX176" fmla="*/ 9222 w 10000"/>
                    <a:gd name="connsiteY176" fmla="*/ 8794 h 10000"/>
                    <a:gd name="connsiteX177" fmla="*/ 9164 w 10000"/>
                    <a:gd name="connsiteY177" fmla="*/ 8837 h 10000"/>
                    <a:gd name="connsiteX178" fmla="*/ 9101 w 10000"/>
                    <a:gd name="connsiteY178" fmla="*/ 8857 h 10000"/>
                    <a:gd name="connsiteX179" fmla="*/ 9071 w 10000"/>
                    <a:gd name="connsiteY179" fmla="*/ 8904 h 10000"/>
                    <a:gd name="connsiteX180" fmla="*/ 9013 w 10000"/>
                    <a:gd name="connsiteY180" fmla="*/ 8956 h 10000"/>
                    <a:gd name="connsiteX181" fmla="*/ 8951 w 10000"/>
                    <a:gd name="connsiteY181" fmla="*/ 8980 h 10000"/>
                    <a:gd name="connsiteX182" fmla="*/ 8863 w 10000"/>
                    <a:gd name="connsiteY182" fmla="*/ 9027 h 10000"/>
                    <a:gd name="connsiteX183" fmla="*/ 8803 w 10000"/>
                    <a:gd name="connsiteY183" fmla="*/ 9075 h 10000"/>
                    <a:gd name="connsiteX184" fmla="*/ 8803 w 10000"/>
                    <a:gd name="connsiteY184" fmla="*/ 9124 h 10000"/>
                    <a:gd name="connsiteX185" fmla="*/ 8803 w 10000"/>
                    <a:gd name="connsiteY185" fmla="*/ 9147 h 10000"/>
                    <a:gd name="connsiteX186" fmla="*/ 8803 w 10000"/>
                    <a:gd name="connsiteY186" fmla="*/ 9194 h 10000"/>
                    <a:gd name="connsiteX187" fmla="*/ 8863 w 10000"/>
                    <a:gd name="connsiteY187" fmla="*/ 9239 h 10000"/>
                    <a:gd name="connsiteX188" fmla="*/ 8803 w 10000"/>
                    <a:gd name="connsiteY188" fmla="*/ 9312 h 10000"/>
                    <a:gd name="connsiteX189" fmla="*/ 8743 w 10000"/>
                    <a:gd name="connsiteY189" fmla="*/ 9403 h 10000"/>
                    <a:gd name="connsiteX190" fmla="*/ 8743 w 10000"/>
                    <a:gd name="connsiteY190" fmla="*/ 9433 h 10000"/>
                    <a:gd name="connsiteX191" fmla="*/ 8863 w 10000"/>
                    <a:gd name="connsiteY191" fmla="*/ 9476 h 10000"/>
                    <a:gd name="connsiteX192" fmla="*/ 8892 w 10000"/>
                    <a:gd name="connsiteY192" fmla="*/ 9572 h 10000"/>
                    <a:gd name="connsiteX193" fmla="*/ 8951 w 10000"/>
                    <a:gd name="connsiteY193" fmla="*/ 9598 h 10000"/>
                    <a:gd name="connsiteX194" fmla="*/ 9071 w 10000"/>
                    <a:gd name="connsiteY194" fmla="*/ 9640 h 10000"/>
                    <a:gd name="connsiteX195" fmla="*/ 9071 w 10000"/>
                    <a:gd name="connsiteY195" fmla="*/ 9695 h 10000"/>
                    <a:gd name="connsiteX196" fmla="*/ 9071 w 10000"/>
                    <a:gd name="connsiteY196" fmla="*/ 9716 h 10000"/>
                    <a:gd name="connsiteX197" fmla="*/ 9071 w 10000"/>
                    <a:gd name="connsiteY197" fmla="*/ 9764 h 10000"/>
                    <a:gd name="connsiteX198" fmla="*/ 9013 w 10000"/>
                    <a:gd name="connsiteY198" fmla="*/ 9858 h 10000"/>
                    <a:gd name="connsiteX199" fmla="*/ 8951 w 10000"/>
                    <a:gd name="connsiteY199" fmla="*/ 9882 h 10000"/>
                    <a:gd name="connsiteX200" fmla="*/ 8892 w 10000"/>
                    <a:gd name="connsiteY200" fmla="*/ 9930 h 10000"/>
                    <a:gd name="connsiteX201" fmla="*/ 8863 w 10000"/>
                    <a:gd name="connsiteY201" fmla="*/ 9981 h 10000"/>
                    <a:gd name="connsiteX202" fmla="*/ 8803 w 10000"/>
                    <a:gd name="connsiteY202" fmla="*/ 9981 h 10000"/>
                    <a:gd name="connsiteX203" fmla="*/ 8743 w 10000"/>
                    <a:gd name="connsiteY203" fmla="*/ 9930 h 10000"/>
                    <a:gd name="connsiteX204" fmla="*/ 8711 w 10000"/>
                    <a:gd name="connsiteY204" fmla="*/ 9930 h 10000"/>
                    <a:gd name="connsiteX205" fmla="*/ 8592 w 10000"/>
                    <a:gd name="connsiteY205" fmla="*/ 9930 h 10000"/>
                    <a:gd name="connsiteX206" fmla="*/ 8592 w 10000"/>
                    <a:gd name="connsiteY206" fmla="*/ 9981 h 10000"/>
                    <a:gd name="connsiteX207" fmla="*/ 8532 w 10000"/>
                    <a:gd name="connsiteY207" fmla="*/ 9981 h 10000"/>
                    <a:gd name="connsiteX208" fmla="*/ 8503 w 10000"/>
                    <a:gd name="connsiteY208" fmla="*/ 10000 h 10000"/>
                    <a:gd name="connsiteX209" fmla="*/ 8443 w 10000"/>
                    <a:gd name="connsiteY209" fmla="*/ 10000 h 10000"/>
                    <a:gd name="connsiteX0" fmla="*/ 8443 w 10000"/>
                    <a:gd name="connsiteY0" fmla="*/ 10000 h 10000"/>
                    <a:gd name="connsiteX1" fmla="*/ 8173 w 10000"/>
                    <a:gd name="connsiteY1" fmla="*/ 10000 h 10000"/>
                    <a:gd name="connsiteX2" fmla="*/ 8024 w 10000"/>
                    <a:gd name="connsiteY2" fmla="*/ 10000 h 10000"/>
                    <a:gd name="connsiteX3" fmla="*/ 7874 w 10000"/>
                    <a:gd name="connsiteY3" fmla="*/ 9930 h 10000"/>
                    <a:gd name="connsiteX4" fmla="*/ 7664 w 10000"/>
                    <a:gd name="connsiteY4" fmla="*/ 9930 h 10000"/>
                    <a:gd name="connsiteX5" fmla="*/ 7424 w 10000"/>
                    <a:gd name="connsiteY5" fmla="*/ 9930 h 10000"/>
                    <a:gd name="connsiteX6" fmla="*/ 7157 w 10000"/>
                    <a:gd name="connsiteY6" fmla="*/ 9858 h 10000"/>
                    <a:gd name="connsiteX7" fmla="*/ 6946 w 10000"/>
                    <a:gd name="connsiteY7" fmla="*/ 9814 h 10000"/>
                    <a:gd name="connsiteX8" fmla="*/ 6705 w 10000"/>
                    <a:gd name="connsiteY8" fmla="*/ 9814 h 10000"/>
                    <a:gd name="connsiteX9" fmla="*/ 6439 w 10000"/>
                    <a:gd name="connsiteY9" fmla="*/ 9814 h 10000"/>
                    <a:gd name="connsiteX10" fmla="*/ 6228 w 10000"/>
                    <a:gd name="connsiteY10" fmla="*/ 9764 h 10000"/>
                    <a:gd name="connsiteX11" fmla="*/ 6078 w 10000"/>
                    <a:gd name="connsiteY11" fmla="*/ 9716 h 10000"/>
                    <a:gd name="connsiteX12" fmla="*/ 5868 w 10000"/>
                    <a:gd name="connsiteY12" fmla="*/ 9716 h 10000"/>
                    <a:gd name="connsiteX13" fmla="*/ 5720 w 10000"/>
                    <a:gd name="connsiteY13" fmla="*/ 9695 h 10000"/>
                    <a:gd name="connsiteX14" fmla="*/ 5598 w 10000"/>
                    <a:gd name="connsiteY14" fmla="*/ 9640 h 10000"/>
                    <a:gd name="connsiteX15" fmla="*/ 5358 w 10000"/>
                    <a:gd name="connsiteY15" fmla="*/ 9640 h 10000"/>
                    <a:gd name="connsiteX16" fmla="*/ 5240 w 10000"/>
                    <a:gd name="connsiteY16" fmla="*/ 9695 h 10000"/>
                    <a:gd name="connsiteX17" fmla="*/ 5149 w 10000"/>
                    <a:gd name="connsiteY17" fmla="*/ 9598 h 10000"/>
                    <a:gd name="connsiteX18" fmla="*/ 5149 w 10000"/>
                    <a:gd name="connsiteY18" fmla="*/ 9524 h 10000"/>
                    <a:gd name="connsiteX19" fmla="*/ 5149 w 10000"/>
                    <a:gd name="connsiteY19" fmla="*/ 9355 h 10000"/>
                    <a:gd name="connsiteX20" fmla="*/ 5149 w 10000"/>
                    <a:gd name="connsiteY20" fmla="*/ 9355 h 10000"/>
                    <a:gd name="connsiteX21" fmla="*/ 5209 w 10000"/>
                    <a:gd name="connsiteY21" fmla="*/ 9260 h 10000"/>
                    <a:gd name="connsiteX22" fmla="*/ 5209 w 10000"/>
                    <a:gd name="connsiteY22" fmla="*/ 9260 h 10000"/>
                    <a:gd name="connsiteX23" fmla="*/ 5209 w 10000"/>
                    <a:gd name="connsiteY23" fmla="*/ 9124 h 10000"/>
                    <a:gd name="connsiteX24" fmla="*/ 5209 w 10000"/>
                    <a:gd name="connsiteY24" fmla="*/ 8956 h 10000"/>
                    <a:gd name="connsiteX25" fmla="*/ 5149 w 10000"/>
                    <a:gd name="connsiteY25" fmla="*/ 8794 h 10000"/>
                    <a:gd name="connsiteX26" fmla="*/ 5149 w 10000"/>
                    <a:gd name="connsiteY26" fmla="*/ 8692 h 10000"/>
                    <a:gd name="connsiteX27" fmla="*/ 5060 w 10000"/>
                    <a:gd name="connsiteY27" fmla="*/ 8574 h 10000"/>
                    <a:gd name="connsiteX28" fmla="*/ 4999 w 10000"/>
                    <a:gd name="connsiteY28" fmla="*/ 8454 h 10000"/>
                    <a:gd name="connsiteX29" fmla="*/ 4851 w 10000"/>
                    <a:gd name="connsiteY29" fmla="*/ 8340 h 10000"/>
                    <a:gd name="connsiteX30" fmla="*/ 4701 w 10000"/>
                    <a:gd name="connsiteY30" fmla="*/ 8170 h 10000"/>
                    <a:gd name="connsiteX31" fmla="*/ 4521 w 10000"/>
                    <a:gd name="connsiteY31" fmla="*/ 8051 h 10000"/>
                    <a:gd name="connsiteX32" fmla="*/ 4432 w 10000"/>
                    <a:gd name="connsiteY32" fmla="*/ 7839 h 10000"/>
                    <a:gd name="connsiteX33" fmla="*/ 4281 w 10000"/>
                    <a:gd name="connsiteY33" fmla="*/ 7675 h 10000"/>
                    <a:gd name="connsiteX34" fmla="*/ 4161 w 10000"/>
                    <a:gd name="connsiteY34" fmla="*/ 7601 h 10000"/>
                    <a:gd name="connsiteX35" fmla="*/ 3922 w 10000"/>
                    <a:gd name="connsiteY35" fmla="*/ 7549 h 10000"/>
                    <a:gd name="connsiteX36" fmla="*/ 3864 w 10000"/>
                    <a:gd name="connsiteY36" fmla="*/ 7483 h 10000"/>
                    <a:gd name="connsiteX37" fmla="*/ 3864 w 10000"/>
                    <a:gd name="connsiteY37" fmla="*/ 7362 h 10000"/>
                    <a:gd name="connsiteX38" fmla="*/ 3864 w 10000"/>
                    <a:gd name="connsiteY38" fmla="*/ 7270 h 10000"/>
                    <a:gd name="connsiteX39" fmla="*/ 3864 w 10000"/>
                    <a:gd name="connsiteY39" fmla="*/ 7200 h 10000"/>
                    <a:gd name="connsiteX40" fmla="*/ 3864 w 10000"/>
                    <a:gd name="connsiteY40" fmla="*/ 7200 h 10000"/>
                    <a:gd name="connsiteX41" fmla="*/ 3801 w 10000"/>
                    <a:gd name="connsiteY41" fmla="*/ 7104 h 10000"/>
                    <a:gd name="connsiteX42" fmla="*/ 3801 w 10000"/>
                    <a:gd name="connsiteY42" fmla="*/ 7077 h 10000"/>
                    <a:gd name="connsiteX43" fmla="*/ 3801 w 10000"/>
                    <a:gd name="connsiteY43" fmla="*/ 7077 h 10000"/>
                    <a:gd name="connsiteX44" fmla="*/ 3712 w 10000"/>
                    <a:gd name="connsiteY44" fmla="*/ 7031 h 10000"/>
                    <a:gd name="connsiteX45" fmla="*/ 3591 w 10000"/>
                    <a:gd name="connsiteY45" fmla="*/ 6980 h 10000"/>
                    <a:gd name="connsiteX46" fmla="*/ 3503 w 10000"/>
                    <a:gd name="connsiteY46" fmla="*/ 7031 h 10000"/>
                    <a:gd name="connsiteX47" fmla="*/ 3412 w 10000"/>
                    <a:gd name="connsiteY47" fmla="*/ 7077 h 10000"/>
                    <a:gd name="connsiteX48" fmla="*/ 3352 w 10000"/>
                    <a:gd name="connsiteY48" fmla="*/ 6980 h 10000"/>
                    <a:gd name="connsiteX49" fmla="*/ 3055 w 10000"/>
                    <a:gd name="connsiteY49" fmla="*/ 6793 h 10000"/>
                    <a:gd name="connsiteX50" fmla="*/ 2844 w 10000"/>
                    <a:gd name="connsiteY50" fmla="*/ 6651 h 10000"/>
                    <a:gd name="connsiteX51" fmla="*/ 2844 w 10000"/>
                    <a:gd name="connsiteY51" fmla="*/ 6577 h 10000"/>
                    <a:gd name="connsiteX52" fmla="*/ 2725 w 10000"/>
                    <a:gd name="connsiteY52" fmla="*/ 6505 h 10000"/>
                    <a:gd name="connsiteX53" fmla="*/ 2575 w 10000"/>
                    <a:gd name="connsiteY53" fmla="*/ 6367 h 10000"/>
                    <a:gd name="connsiteX54" fmla="*/ 2423 w 10000"/>
                    <a:gd name="connsiteY54" fmla="*/ 6229 h 10000"/>
                    <a:gd name="connsiteX55" fmla="*/ 2277 w 10000"/>
                    <a:gd name="connsiteY55" fmla="*/ 6174 h 10000"/>
                    <a:gd name="connsiteX56" fmla="*/ 2156 w 10000"/>
                    <a:gd name="connsiteY56" fmla="*/ 6174 h 10000"/>
                    <a:gd name="connsiteX57" fmla="*/ 2065 w 10000"/>
                    <a:gd name="connsiteY57" fmla="*/ 6174 h 10000"/>
                    <a:gd name="connsiteX58" fmla="*/ 1918 w 10000"/>
                    <a:gd name="connsiteY58" fmla="*/ 6078 h 10000"/>
                    <a:gd name="connsiteX59" fmla="*/ 1705 w 10000"/>
                    <a:gd name="connsiteY59" fmla="*/ 5912 h 10000"/>
                    <a:gd name="connsiteX60" fmla="*/ 1557 w 10000"/>
                    <a:gd name="connsiteY60" fmla="*/ 5844 h 10000"/>
                    <a:gd name="connsiteX61" fmla="*/ 1349 w 10000"/>
                    <a:gd name="connsiteY61" fmla="*/ 5792 h 10000"/>
                    <a:gd name="connsiteX62" fmla="*/ 1198 w 10000"/>
                    <a:gd name="connsiteY62" fmla="*/ 5728 h 10000"/>
                    <a:gd name="connsiteX63" fmla="*/ 1137 w 10000"/>
                    <a:gd name="connsiteY63" fmla="*/ 5633 h 10000"/>
                    <a:gd name="connsiteX64" fmla="*/ 1137 w 10000"/>
                    <a:gd name="connsiteY64" fmla="*/ 5507 h 10000"/>
                    <a:gd name="connsiteX65" fmla="*/ 1198 w 10000"/>
                    <a:gd name="connsiteY65" fmla="*/ 5483 h 10000"/>
                    <a:gd name="connsiteX66" fmla="*/ 1198 w 10000"/>
                    <a:gd name="connsiteY66" fmla="*/ 5342 h 10000"/>
                    <a:gd name="connsiteX67" fmla="*/ 1198 w 10000"/>
                    <a:gd name="connsiteY67" fmla="*/ 5227 h 10000"/>
                    <a:gd name="connsiteX68" fmla="*/ 1198 w 10000"/>
                    <a:gd name="connsiteY68" fmla="*/ 5153 h 10000"/>
                    <a:gd name="connsiteX69" fmla="*/ 1287 w 10000"/>
                    <a:gd name="connsiteY69" fmla="*/ 5036 h 10000"/>
                    <a:gd name="connsiteX70" fmla="*/ 1349 w 10000"/>
                    <a:gd name="connsiteY70" fmla="*/ 4939 h 10000"/>
                    <a:gd name="connsiteX71" fmla="*/ 1349 w 10000"/>
                    <a:gd name="connsiteY71" fmla="*/ 4873 h 10000"/>
                    <a:gd name="connsiteX72" fmla="*/ 1287 w 10000"/>
                    <a:gd name="connsiteY72" fmla="*/ 4776 h 10000"/>
                    <a:gd name="connsiteX73" fmla="*/ 1198 w 10000"/>
                    <a:gd name="connsiteY73" fmla="*/ 4651 h 10000"/>
                    <a:gd name="connsiteX74" fmla="*/ 1078 w 10000"/>
                    <a:gd name="connsiteY74" fmla="*/ 4609 h 10000"/>
                    <a:gd name="connsiteX75" fmla="*/ 1078 w 10000"/>
                    <a:gd name="connsiteY75" fmla="*/ 4536 h 10000"/>
                    <a:gd name="connsiteX76" fmla="*/ 1137 w 10000"/>
                    <a:gd name="connsiteY76" fmla="*/ 4421 h 10000"/>
                    <a:gd name="connsiteX77" fmla="*/ 1018 w 10000"/>
                    <a:gd name="connsiteY77" fmla="*/ 4248 h 10000"/>
                    <a:gd name="connsiteX78" fmla="*/ 927 w 10000"/>
                    <a:gd name="connsiteY78" fmla="*/ 4132 h 10000"/>
                    <a:gd name="connsiteX79" fmla="*/ 927 w 10000"/>
                    <a:gd name="connsiteY79" fmla="*/ 4014 h 10000"/>
                    <a:gd name="connsiteX80" fmla="*/ 869 w 10000"/>
                    <a:gd name="connsiteY80" fmla="*/ 3893 h 10000"/>
                    <a:gd name="connsiteX81" fmla="*/ 778 w 10000"/>
                    <a:gd name="connsiteY81" fmla="*/ 3801 h 10000"/>
                    <a:gd name="connsiteX82" fmla="*/ 719 w 10000"/>
                    <a:gd name="connsiteY82" fmla="*/ 3634 h 10000"/>
                    <a:gd name="connsiteX83" fmla="*/ 569 w 10000"/>
                    <a:gd name="connsiteY83" fmla="*/ 3438 h 10000"/>
                    <a:gd name="connsiteX84" fmla="*/ 508 w 10000"/>
                    <a:gd name="connsiteY84" fmla="*/ 3350 h 10000"/>
                    <a:gd name="connsiteX85" fmla="*/ 420 w 10000"/>
                    <a:gd name="connsiteY85" fmla="*/ 3178 h 10000"/>
                    <a:gd name="connsiteX86" fmla="*/ 420 w 10000"/>
                    <a:gd name="connsiteY86" fmla="*/ 3110 h 10000"/>
                    <a:gd name="connsiteX87" fmla="*/ 359 w 10000"/>
                    <a:gd name="connsiteY87" fmla="*/ 3019 h 10000"/>
                    <a:gd name="connsiteX88" fmla="*/ 298 w 10000"/>
                    <a:gd name="connsiteY88" fmla="*/ 2893 h 10000"/>
                    <a:gd name="connsiteX89" fmla="*/ 270 w 10000"/>
                    <a:gd name="connsiteY89" fmla="*/ 2829 h 10000"/>
                    <a:gd name="connsiteX90" fmla="*/ 149 w 10000"/>
                    <a:gd name="connsiteY90" fmla="*/ 2712 h 10000"/>
                    <a:gd name="connsiteX91" fmla="*/ 149 w 10000"/>
                    <a:gd name="connsiteY91" fmla="*/ 2609 h 10000"/>
                    <a:gd name="connsiteX92" fmla="*/ 212 w 10000"/>
                    <a:gd name="connsiteY92" fmla="*/ 2498 h 10000"/>
                    <a:gd name="connsiteX93" fmla="*/ 270 w 10000"/>
                    <a:gd name="connsiteY93" fmla="*/ 2425 h 10000"/>
                    <a:gd name="connsiteX94" fmla="*/ 298 w 10000"/>
                    <a:gd name="connsiteY94" fmla="*/ 2425 h 10000"/>
                    <a:gd name="connsiteX95" fmla="*/ 359 w 10000"/>
                    <a:gd name="connsiteY95" fmla="*/ 2326 h 10000"/>
                    <a:gd name="connsiteX96" fmla="*/ 479 w 10000"/>
                    <a:gd name="connsiteY96" fmla="*/ 2326 h 10000"/>
                    <a:gd name="connsiteX97" fmla="*/ 479 w 10000"/>
                    <a:gd name="connsiteY97" fmla="*/ 2326 h 10000"/>
                    <a:gd name="connsiteX98" fmla="*/ 508 w 10000"/>
                    <a:gd name="connsiteY98" fmla="*/ 2205 h 10000"/>
                    <a:gd name="connsiteX99" fmla="*/ 508 w 10000"/>
                    <a:gd name="connsiteY99" fmla="*/ 2143 h 10000"/>
                    <a:gd name="connsiteX100" fmla="*/ 569 w 10000"/>
                    <a:gd name="connsiteY100" fmla="*/ 2090 h 10000"/>
                    <a:gd name="connsiteX101" fmla="*/ 508 w 10000"/>
                    <a:gd name="connsiteY101" fmla="*/ 1997 h 10000"/>
                    <a:gd name="connsiteX102" fmla="*/ 508 w 10000"/>
                    <a:gd name="connsiteY102" fmla="*/ 1969 h 10000"/>
                    <a:gd name="connsiteX103" fmla="*/ 479 w 10000"/>
                    <a:gd name="connsiteY103" fmla="*/ 1922 h 10000"/>
                    <a:gd name="connsiteX104" fmla="*/ 479 w 10000"/>
                    <a:gd name="connsiteY104" fmla="*/ 1855 h 10000"/>
                    <a:gd name="connsiteX105" fmla="*/ 298 w 10000"/>
                    <a:gd name="connsiteY105" fmla="*/ 1756 h 10000"/>
                    <a:gd name="connsiteX106" fmla="*/ 149 w 10000"/>
                    <a:gd name="connsiteY106" fmla="*/ 1704 h 10000"/>
                    <a:gd name="connsiteX107" fmla="*/ 118 w 10000"/>
                    <a:gd name="connsiteY107" fmla="*/ 1637 h 10000"/>
                    <a:gd name="connsiteX108" fmla="*/ 59 w 10000"/>
                    <a:gd name="connsiteY108" fmla="*/ 1568 h 10000"/>
                    <a:gd name="connsiteX109" fmla="*/ 0 w 10000"/>
                    <a:gd name="connsiteY109" fmla="*/ 1473 h 10000"/>
                    <a:gd name="connsiteX110" fmla="*/ 0 w 10000"/>
                    <a:gd name="connsiteY110" fmla="*/ 1185 h 10000"/>
                    <a:gd name="connsiteX111" fmla="*/ 0 w 10000"/>
                    <a:gd name="connsiteY111" fmla="*/ 1063 h 10000"/>
                    <a:gd name="connsiteX112" fmla="*/ 59 w 10000"/>
                    <a:gd name="connsiteY112" fmla="*/ 949 h 10000"/>
                    <a:gd name="connsiteX113" fmla="*/ 59 w 10000"/>
                    <a:gd name="connsiteY113" fmla="*/ 833 h 10000"/>
                    <a:gd name="connsiteX114" fmla="*/ 59 w 10000"/>
                    <a:gd name="connsiteY114" fmla="*/ 685 h 10000"/>
                    <a:gd name="connsiteX115" fmla="*/ 59 w 10000"/>
                    <a:gd name="connsiteY115" fmla="*/ 620 h 10000"/>
                    <a:gd name="connsiteX116" fmla="*/ 118 w 10000"/>
                    <a:gd name="connsiteY116" fmla="*/ 547 h 10000"/>
                    <a:gd name="connsiteX117" fmla="*/ 212 w 10000"/>
                    <a:gd name="connsiteY117" fmla="*/ 620 h 10000"/>
                    <a:gd name="connsiteX118" fmla="*/ 270 w 10000"/>
                    <a:gd name="connsiteY118" fmla="*/ 685 h 10000"/>
                    <a:gd name="connsiteX119" fmla="*/ 270 w 10000"/>
                    <a:gd name="connsiteY119" fmla="*/ 783 h 10000"/>
                    <a:gd name="connsiteX120" fmla="*/ 298 w 10000"/>
                    <a:gd name="connsiteY120" fmla="*/ 833 h 10000"/>
                    <a:gd name="connsiteX121" fmla="*/ 420 w 10000"/>
                    <a:gd name="connsiteY121" fmla="*/ 900 h 10000"/>
                    <a:gd name="connsiteX122" fmla="*/ 420 w 10000"/>
                    <a:gd name="connsiteY122" fmla="*/ 974 h 10000"/>
                    <a:gd name="connsiteX123" fmla="*/ 479 w 10000"/>
                    <a:gd name="connsiteY123" fmla="*/ 1019 h 10000"/>
                    <a:gd name="connsiteX124" fmla="*/ 508 w 10000"/>
                    <a:gd name="connsiteY124" fmla="*/ 949 h 10000"/>
                    <a:gd name="connsiteX125" fmla="*/ 479 w 10000"/>
                    <a:gd name="connsiteY125" fmla="*/ 858 h 10000"/>
                    <a:gd name="connsiteX126" fmla="*/ 479 w 10000"/>
                    <a:gd name="connsiteY126" fmla="*/ 736 h 10000"/>
                    <a:gd name="connsiteX127" fmla="*/ 479 w 10000"/>
                    <a:gd name="connsiteY127" fmla="*/ 663 h 10000"/>
                    <a:gd name="connsiteX128" fmla="*/ 479 w 10000"/>
                    <a:gd name="connsiteY128" fmla="*/ 567 h 10000"/>
                    <a:gd name="connsiteX129" fmla="*/ 508 w 10000"/>
                    <a:gd name="connsiteY129" fmla="*/ 496 h 10000"/>
                    <a:gd name="connsiteX130" fmla="*/ 628 w 10000"/>
                    <a:gd name="connsiteY130" fmla="*/ 44 h 10000"/>
                    <a:gd name="connsiteX131" fmla="*/ 479 w 10000"/>
                    <a:gd name="connsiteY131" fmla="*/ 44 h 10000"/>
                    <a:gd name="connsiteX132" fmla="*/ 420 w 10000"/>
                    <a:gd name="connsiteY132" fmla="*/ 0 h 10000"/>
                    <a:gd name="connsiteX133" fmla="*/ 359 w 10000"/>
                    <a:gd name="connsiteY133" fmla="*/ 0 h 10000"/>
                    <a:gd name="connsiteX134" fmla="*/ 270 w 10000"/>
                    <a:gd name="connsiteY134" fmla="*/ 94 h 10000"/>
                    <a:gd name="connsiteX135" fmla="*/ 270 w 10000"/>
                    <a:gd name="connsiteY135" fmla="*/ 163 h 10000"/>
                    <a:gd name="connsiteX136" fmla="*/ 212 w 10000"/>
                    <a:gd name="connsiteY136" fmla="*/ 213 h 10000"/>
                    <a:gd name="connsiteX137" fmla="*/ 212 w 10000"/>
                    <a:gd name="connsiteY137" fmla="*/ 283 h 10000"/>
                    <a:gd name="connsiteX138" fmla="*/ 212 w 10000"/>
                    <a:gd name="connsiteY138" fmla="*/ 283 h 10000"/>
                    <a:gd name="connsiteX139" fmla="*/ 149 w 10000"/>
                    <a:gd name="connsiteY139" fmla="*/ 380 h 10000"/>
                    <a:gd name="connsiteX140" fmla="*/ 149 w 10000"/>
                    <a:gd name="connsiteY140" fmla="*/ 380 h 10000"/>
                    <a:gd name="connsiteX141" fmla="*/ 118 w 10000"/>
                    <a:gd name="connsiteY141" fmla="*/ 329 h 10000"/>
                    <a:gd name="connsiteX142" fmla="*/ 6524 w 10000"/>
                    <a:gd name="connsiteY142" fmla="*/ 2893 h 10000"/>
                    <a:gd name="connsiteX143" fmla="*/ 6946 w 10000"/>
                    <a:gd name="connsiteY143" fmla="*/ 3514 h 10000"/>
                    <a:gd name="connsiteX144" fmla="*/ 7307 w 10000"/>
                    <a:gd name="connsiteY144" fmla="*/ 3968 h 10000"/>
                    <a:gd name="connsiteX145" fmla="*/ 7664 w 10000"/>
                    <a:gd name="connsiteY145" fmla="*/ 4421 h 10000"/>
                    <a:gd name="connsiteX146" fmla="*/ 8592 w 10000"/>
                    <a:gd name="connsiteY146" fmla="*/ 5562 h 10000"/>
                    <a:gd name="connsiteX147" fmla="*/ 8863 w 10000"/>
                    <a:gd name="connsiteY147" fmla="*/ 5912 h 10000"/>
                    <a:gd name="connsiteX148" fmla="*/ 9101 w 10000"/>
                    <a:gd name="connsiteY148" fmla="*/ 6229 h 10000"/>
                    <a:gd name="connsiteX149" fmla="*/ 9280 w 10000"/>
                    <a:gd name="connsiteY149" fmla="*/ 6412 h 10000"/>
                    <a:gd name="connsiteX150" fmla="*/ 9431 w 10000"/>
                    <a:gd name="connsiteY150" fmla="*/ 6577 h 10000"/>
                    <a:gd name="connsiteX151" fmla="*/ 9461 w 10000"/>
                    <a:gd name="connsiteY151" fmla="*/ 6696 h 10000"/>
                    <a:gd name="connsiteX152" fmla="*/ 9521 w 10000"/>
                    <a:gd name="connsiteY152" fmla="*/ 6793 h 10000"/>
                    <a:gd name="connsiteX153" fmla="*/ 9521 w 10000"/>
                    <a:gd name="connsiteY153" fmla="*/ 6936 h 10000"/>
                    <a:gd name="connsiteX154" fmla="*/ 9640 w 10000"/>
                    <a:gd name="connsiteY154" fmla="*/ 7200 h 10000"/>
                    <a:gd name="connsiteX155" fmla="*/ 9669 w 10000"/>
                    <a:gd name="connsiteY155" fmla="*/ 7313 h 10000"/>
                    <a:gd name="connsiteX156" fmla="*/ 9731 w 10000"/>
                    <a:gd name="connsiteY156" fmla="*/ 7385 h 10000"/>
                    <a:gd name="connsiteX157" fmla="*/ 9821 w 10000"/>
                    <a:gd name="connsiteY157" fmla="*/ 7529 h 10000"/>
                    <a:gd name="connsiteX158" fmla="*/ 9943 w 10000"/>
                    <a:gd name="connsiteY158" fmla="*/ 7601 h 10000"/>
                    <a:gd name="connsiteX159" fmla="*/ 10000 w 10000"/>
                    <a:gd name="connsiteY159" fmla="*/ 7720 h 10000"/>
                    <a:gd name="connsiteX160" fmla="*/ 10000 w 10000"/>
                    <a:gd name="connsiteY160" fmla="*/ 7812 h 10000"/>
                    <a:gd name="connsiteX161" fmla="*/ 10000 w 10000"/>
                    <a:gd name="connsiteY161" fmla="*/ 7886 h 10000"/>
                    <a:gd name="connsiteX162" fmla="*/ 9943 w 10000"/>
                    <a:gd name="connsiteY162" fmla="*/ 7935 h 10000"/>
                    <a:gd name="connsiteX163" fmla="*/ 9821 w 10000"/>
                    <a:gd name="connsiteY163" fmla="*/ 7955 h 10000"/>
                    <a:gd name="connsiteX164" fmla="*/ 9731 w 10000"/>
                    <a:gd name="connsiteY164" fmla="*/ 8006 h 10000"/>
                    <a:gd name="connsiteX165" fmla="*/ 9640 w 10000"/>
                    <a:gd name="connsiteY165" fmla="*/ 8051 h 10000"/>
                    <a:gd name="connsiteX166" fmla="*/ 9521 w 10000"/>
                    <a:gd name="connsiteY166" fmla="*/ 8121 h 10000"/>
                    <a:gd name="connsiteX167" fmla="*/ 9461 w 10000"/>
                    <a:gd name="connsiteY167" fmla="*/ 8219 h 10000"/>
                    <a:gd name="connsiteX168" fmla="*/ 9372 w 10000"/>
                    <a:gd name="connsiteY168" fmla="*/ 8219 h 10000"/>
                    <a:gd name="connsiteX169" fmla="*/ 9309 w 10000"/>
                    <a:gd name="connsiteY169" fmla="*/ 8289 h 10000"/>
                    <a:gd name="connsiteX170" fmla="*/ 9309 w 10000"/>
                    <a:gd name="connsiteY170" fmla="*/ 8384 h 10000"/>
                    <a:gd name="connsiteX171" fmla="*/ 9309 w 10000"/>
                    <a:gd name="connsiteY171" fmla="*/ 8505 h 10000"/>
                    <a:gd name="connsiteX172" fmla="*/ 9309 w 10000"/>
                    <a:gd name="connsiteY172" fmla="*/ 8574 h 10000"/>
                    <a:gd name="connsiteX173" fmla="*/ 9222 w 10000"/>
                    <a:gd name="connsiteY173" fmla="*/ 8670 h 10000"/>
                    <a:gd name="connsiteX174" fmla="*/ 9222 w 10000"/>
                    <a:gd name="connsiteY174" fmla="*/ 8743 h 10000"/>
                    <a:gd name="connsiteX175" fmla="*/ 9222 w 10000"/>
                    <a:gd name="connsiteY175" fmla="*/ 8794 h 10000"/>
                    <a:gd name="connsiteX176" fmla="*/ 9164 w 10000"/>
                    <a:gd name="connsiteY176" fmla="*/ 8837 h 10000"/>
                    <a:gd name="connsiteX177" fmla="*/ 9101 w 10000"/>
                    <a:gd name="connsiteY177" fmla="*/ 8857 h 10000"/>
                    <a:gd name="connsiteX178" fmla="*/ 9071 w 10000"/>
                    <a:gd name="connsiteY178" fmla="*/ 8904 h 10000"/>
                    <a:gd name="connsiteX179" fmla="*/ 9013 w 10000"/>
                    <a:gd name="connsiteY179" fmla="*/ 8956 h 10000"/>
                    <a:gd name="connsiteX180" fmla="*/ 8951 w 10000"/>
                    <a:gd name="connsiteY180" fmla="*/ 8980 h 10000"/>
                    <a:gd name="connsiteX181" fmla="*/ 8863 w 10000"/>
                    <a:gd name="connsiteY181" fmla="*/ 9027 h 10000"/>
                    <a:gd name="connsiteX182" fmla="*/ 8803 w 10000"/>
                    <a:gd name="connsiteY182" fmla="*/ 9075 h 10000"/>
                    <a:gd name="connsiteX183" fmla="*/ 8803 w 10000"/>
                    <a:gd name="connsiteY183" fmla="*/ 9124 h 10000"/>
                    <a:gd name="connsiteX184" fmla="*/ 8803 w 10000"/>
                    <a:gd name="connsiteY184" fmla="*/ 9147 h 10000"/>
                    <a:gd name="connsiteX185" fmla="*/ 8803 w 10000"/>
                    <a:gd name="connsiteY185" fmla="*/ 9194 h 10000"/>
                    <a:gd name="connsiteX186" fmla="*/ 8863 w 10000"/>
                    <a:gd name="connsiteY186" fmla="*/ 9239 h 10000"/>
                    <a:gd name="connsiteX187" fmla="*/ 8803 w 10000"/>
                    <a:gd name="connsiteY187" fmla="*/ 9312 h 10000"/>
                    <a:gd name="connsiteX188" fmla="*/ 8743 w 10000"/>
                    <a:gd name="connsiteY188" fmla="*/ 9403 h 10000"/>
                    <a:gd name="connsiteX189" fmla="*/ 8743 w 10000"/>
                    <a:gd name="connsiteY189" fmla="*/ 9433 h 10000"/>
                    <a:gd name="connsiteX190" fmla="*/ 8863 w 10000"/>
                    <a:gd name="connsiteY190" fmla="*/ 9476 h 10000"/>
                    <a:gd name="connsiteX191" fmla="*/ 8892 w 10000"/>
                    <a:gd name="connsiteY191" fmla="*/ 9572 h 10000"/>
                    <a:gd name="connsiteX192" fmla="*/ 8951 w 10000"/>
                    <a:gd name="connsiteY192" fmla="*/ 9598 h 10000"/>
                    <a:gd name="connsiteX193" fmla="*/ 9071 w 10000"/>
                    <a:gd name="connsiteY193" fmla="*/ 9640 h 10000"/>
                    <a:gd name="connsiteX194" fmla="*/ 9071 w 10000"/>
                    <a:gd name="connsiteY194" fmla="*/ 9695 h 10000"/>
                    <a:gd name="connsiteX195" fmla="*/ 9071 w 10000"/>
                    <a:gd name="connsiteY195" fmla="*/ 9716 h 10000"/>
                    <a:gd name="connsiteX196" fmla="*/ 9071 w 10000"/>
                    <a:gd name="connsiteY196" fmla="*/ 9764 h 10000"/>
                    <a:gd name="connsiteX197" fmla="*/ 9013 w 10000"/>
                    <a:gd name="connsiteY197" fmla="*/ 9858 h 10000"/>
                    <a:gd name="connsiteX198" fmla="*/ 8951 w 10000"/>
                    <a:gd name="connsiteY198" fmla="*/ 9882 h 10000"/>
                    <a:gd name="connsiteX199" fmla="*/ 8892 w 10000"/>
                    <a:gd name="connsiteY199" fmla="*/ 9930 h 10000"/>
                    <a:gd name="connsiteX200" fmla="*/ 8863 w 10000"/>
                    <a:gd name="connsiteY200" fmla="*/ 9981 h 10000"/>
                    <a:gd name="connsiteX201" fmla="*/ 8803 w 10000"/>
                    <a:gd name="connsiteY201" fmla="*/ 9981 h 10000"/>
                    <a:gd name="connsiteX202" fmla="*/ 8743 w 10000"/>
                    <a:gd name="connsiteY202" fmla="*/ 9930 h 10000"/>
                    <a:gd name="connsiteX203" fmla="*/ 8711 w 10000"/>
                    <a:gd name="connsiteY203" fmla="*/ 9930 h 10000"/>
                    <a:gd name="connsiteX204" fmla="*/ 8592 w 10000"/>
                    <a:gd name="connsiteY204" fmla="*/ 9930 h 10000"/>
                    <a:gd name="connsiteX205" fmla="*/ 8592 w 10000"/>
                    <a:gd name="connsiteY205" fmla="*/ 9981 h 10000"/>
                    <a:gd name="connsiteX206" fmla="*/ 8532 w 10000"/>
                    <a:gd name="connsiteY206" fmla="*/ 9981 h 10000"/>
                    <a:gd name="connsiteX207" fmla="*/ 8503 w 10000"/>
                    <a:gd name="connsiteY207" fmla="*/ 10000 h 10000"/>
                    <a:gd name="connsiteX208" fmla="*/ 8443 w 10000"/>
                    <a:gd name="connsiteY208" fmla="*/ 10000 h 10000"/>
                    <a:gd name="connsiteX0" fmla="*/ 8443 w 10000"/>
                    <a:gd name="connsiteY0" fmla="*/ 10000 h 10000"/>
                    <a:gd name="connsiteX1" fmla="*/ 8173 w 10000"/>
                    <a:gd name="connsiteY1" fmla="*/ 10000 h 10000"/>
                    <a:gd name="connsiteX2" fmla="*/ 8024 w 10000"/>
                    <a:gd name="connsiteY2" fmla="*/ 10000 h 10000"/>
                    <a:gd name="connsiteX3" fmla="*/ 7874 w 10000"/>
                    <a:gd name="connsiteY3" fmla="*/ 9930 h 10000"/>
                    <a:gd name="connsiteX4" fmla="*/ 7664 w 10000"/>
                    <a:gd name="connsiteY4" fmla="*/ 9930 h 10000"/>
                    <a:gd name="connsiteX5" fmla="*/ 7424 w 10000"/>
                    <a:gd name="connsiteY5" fmla="*/ 9930 h 10000"/>
                    <a:gd name="connsiteX6" fmla="*/ 7157 w 10000"/>
                    <a:gd name="connsiteY6" fmla="*/ 9858 h 10000"/>
                    <a:gd name="connsiteX7" fmla="*/ 6946 w 10000"/>
                    <a:gd name="connsiteY7" fmla="*/ 9814 h 10000"/>
                    <a:gd name="connsiteX8" fmla="*/ 6705 w 10000"/>
                    <a:gd name="connsiteY8" fmla="*/ 9814 h 10000"/>
                    <a:gd name="connsiteX9" fmla="*/ 6439 w 10000"/>
                    <a:gd name="connsiteY9" fmla="*/ 9814 h 10000"/>
                    <a:gd name="connsiteX10" fmla="*/ 6228 w 10000"/>
                    <a:gd name="connsiteY10" fmla="*/ 9764 h 10000"/>
                    <a:gd name="connsiteX11" fmla="*/ 6078 w 10000"/>
                    <a:gd name="connsiteY11" fmla="*/ 9716 h 10000"/>
                    <a:gd name="connsiteX12" fmla="*/ 5868 w 10000"/>
                    <a:gd name="connsiteY12" fmla="*/ 9716 h 10000"/>
                    <a:gd name="connsiteX13" fmla="*/ 5720 w 10000"/>
                    <a:gd name="connsiteY13" fmla="*/ 9695 h 10000"/>
                    <a:gd name="connsiteX14" fmla="*/ 5598 w 10000"/>
                    <a:gd name="connsiteY14" fmla="*/ 9640 h 10000"/>
                    <a:gd name="connsiteX15" fmla="*/ 5358 w 10000"/>
                    <a:gd name="connsiteY15" fmla="*/ 9640 h 10000"/>
                    <a:gd name="connsiteX16" fmla="*/ 5240 w 10000"/>
                    <a:gd name="connsiteY16" fmla="*/ 9695 h 10000"/>
                    <a:gd name="connsiteX17" fmla="*/ 5149 w 10000"/>
                    <a:gd name="connsiteY17" fmla="*/ 9598 h 10000"/>
                    <a:gd name="connsiteX18" fmla="*/ 5149 w 10000"/>
                    <a:gd name="connsiteY18" fmla="*/ 9524 h 10000"/>
                    <a:gd name="connsiteX19" fmla="*/ 5149 w 10000"/>
                    <a:gd name="connsiteY19" fmla="*/ 9355 h 10000"/>
                    <a:gd name="connsiteX20" fmla="*/ 5149 w 10000"/>
                    <a:gd name="connsiteY20" fmla="*/ 9355 h 10000"/>
                    <a:gd name="connsiteX21" fmla="*/ 5209 w 10000"/>
                    <a:gd name="connsiteY21" fmla="*/ 9260 h 10000"/>
                    <a:gd name="connsiteX22" fmla="*/ 5209 w 10000"/>
                    <a:gd name="connsiteY22" fmla="*/ 9260 h 10000"/>
                    <a:gd name="connsiteX23" fmla="*/ 5209 w 10000"/>
                    <a:gd name="connsiteY23" fmla="*/ 9124 h 10000"/>
                    <a:gd name="connsiteX24" fmla="*/ 5209 w 10000"/>
                    <a:gd name="connsiteY24" fmla="*/ 8956 h 10000"/>
                    <a:gd name="connsiteX25" fmla="*/ 5149 w 10000"/>
                    <a:gd name="connsiteY25" fmla="*/ 8794 h 10000"/>
                    <a:gd name="connsiteX26" fmla="*/ 5149 w 10000"/>
                    <a:gd name="connsiteY26" fmla="*/ 8692 h 10000"/>
                    <a:gd name="connsiteX27" fmla="*/ 5060 w 10000"/>
                    <a:gd name="connsiteY27" fmla="*/ 8574 h 10000"/>
                    <a:gd name="connsiteX28" fmla="*/ 4999 w 10000"/>
                    <a:gd name="connsiteY28" fmla="*/ 8454 h 10000"/>
                    <a:gd name="connsiteX29" fmla="*/ 4851 w 10000"/>
                    <a:gd name="connsiteY29" fmla="*/ 8340 h 10000"/>
                    <a:gd name="connsiteX30" fmla="*/ 4701 w 10000"/>
                    <a:gd name="connsiteY30" fmla="*/ 8170 h 10000"/>
                    <a:gd name="connsiteX31" fmla="*/ 4521 w 10000"/>
                    <a:gd name="connsiteY31" fmla="*/ 8051 h 10000"/>
                    <a:gd name="connsiteX32" fmla="*/ 4432 w 10000"/>
                    <a:gd name="connsiteY32" fmla="*/ 7839 h 10000"/>
                    <a:gd name="connsiteX33" fmla="*/ 4281 w 10000"/>
                    <a:gd name="connsiteY33" fmla="*/ 7675 h 10000"/>
                    <a:gd name="connsiteX34" fmla="*/ 4161 w 10000"/>
                    <a:gd name="connsiteY34" fmla="*/ 7601 h 10000"/>
                    <a:gd name="connsiteX35" fmla="*/ 3922 w 10000"/>
                    <a:gd name="connsiteY35" fmla="*/ 7549 h 10000"/>
                    <a:gd name="connsiteX36" fmla="*/ 3864 w 10000"/>
                    <a:gd name="connsiteY36" fmla="*/ 7483 h 10000"/>
                    <a:gd name="connsiteX37" fmla="*/ 3864 w 10000"/>
                    <a:gd name="connsiteY37" fmla="*/ 7362 h 10000"/>
                    <a:gd name="connsiteX38" fmla="*/ 3864 w 10000"/>
                    <a:gd name="connsiteY38" fmla="*/ 7270 h 10000"/>
                    <a:gd name="connsiteX39" fmla="*/ 3864 w 10000"/>
                    <a:gd name="connsiteY39" fmla="*/ 7200 h 10000"/>
                    <a:gd name="connsiteX40" fmla="*/ 3864 w 10000"/>
                    <a:gd name="connsiteY40" fmla="*/ 7200 h 10000"/>
                    <a:gd name="connsiteX41" fmla="*/ 3801 w 10000"/>
                    <a:gd name="connsiteY41" fmla="*/ 7104 h 10000"/>
                    <a:gd name="connsiteX42" fmla="*/ 3801 w 10000"/>
                    <a:gd name="connsiteY42" fmla="*/ 7077 h 10000"/>
                    <a:gd name="connsiteX43" fmla="*/ 3801 w 10000"/>
                    <a:gd name="connsiteY43" fmla="*/ 7077 h 10000"/>
                    <a:gd name="connsiteX44" fmla="*/ 3712 w 10000"/>
                    <a:gd name="connsiteY44" fmla="*/ 7031 h 10000"/>
                    <a:gd name="connsiteX45" fmla="*/ 3591 w 10000"/>
                    <a:gd name="connsiteY45" fmla="*/ 6980 h 10000"/>
                    <a:gd name="connsiteX46" fmla="*/ 3503 w 10000"/>
                    <a:gd name="connsiteY46" fmla="*/ 7031 h 10000"/>
                    <a:gd name="connsiteX47" fmla="*/ 3412 w 10000"/>
                    <a:gd name="connsiteY47" fmla="*/ 7077 h 10000"/>
                    <a:gd name="connsiteX48" fmla="*/ 3352 w 10000"/>
                    <a:gd name="connsiteY48" fmla="*/ 6980 h 10000"/>
                    <a:gd name="connsiteX49" fmla="*/ 3055 w 10000"/>
                    <a:gd name="connsiteY49" fmla="*/ 6793 h 10000"/>
                    <a:gd name="connsiteX50" fmla="*/ 2844 w 10000"/>
                    <a:gd name="connsiteY50" fmla="*/ 6651 h 10000"/>
                    <a:gd name="connsiteX51" fmla="*/ 2844 w 10000"/>
                    <a:gd name="connsiteY51" fmla="*/ 6577 h 10000"/>
                    <a:gd name="connsiteX52" fmla="*/ 2725 w 10000"/>
                    <a:gd name="connsiteY52" fmla="*/ 6505 h 10000"/>
                    <a:gd name="connsiteX53" fmla="*/ 2575 w 10000"/>
                    <a:gd name="connsiteY53" fmla="*/ 6367 h 10000"/>
                    <a:gd name="connsiteX54" fmla="*/ 2423 w 10000"/>
                    <a:gd name="connsiteY54" fmla="*/ 6229 h 10000"/>
                    <a:gd name="connsiteX55" fmla="*/ 2277 w 10000"/>
                    <a:gd name="connsiteY55" fmla="*/ 6174 h 10000"/>
                    <a:gd name="connsiteX56" fmla="*/ 2156 w 10000"/>
                    <a:gd name="connsiteY56" fmla="*/ 6174 h 10000"/>
                    <a:gd name="connsiteX57" fmla="*/ 2065 w 10000"/>
                    <a:gd name="connsiteY57" fmla="*/ 6174 h 10000"/>
                    <a:gd name="connsiteX58" fmla="*/ 1918 w 10000"/>
                    <a:gd name="connsiteY58" fmla="*/ 6078 h 10000"/>
                    <a:gd name="connsiteX59" fmla="*/ 1705 w 10000"/>
                    <a:gd name="connsiteY59" fmla="*/ 5912 h 10000"/>
                    <a:gd name="connsiteX60" fmla="*/ 1557 w 10000"/>
                    <a:gd name="connsiteY60" fmla="*/ 5844 h 10000"/>
                    <a:gd name="connsiteX61" fmla="*/ 1349 w 10000"/>
                    <a:gd name="connsiteY61" fmla="*/ 5792 h 10000"/>
                    <a:gd name="connsiteX62" fmla="*/ 1198 w 10000"/>
                    <a:gd name="connsiteY62" fmla="*/ 5728 h 10000"/>
                    <a:gd name="connsiteX63" fmla="*/ 1137 w 10000"/>
                    <a:gd name="connsiteY63" fmla="*/ 5633 h 10000"/>
                    <a:gd name="connsiteX64" fmla="*/ 1137 w 10000"/>
                    <a:gd name="connsiteY64" fmla="*/ 5507 h 10000"/>
                    <a:gd name="connsiteX65" fmla="*/ 1198 w 10000"/>
                    <a:gd name="connsiteY65" fmla="*/ 5483 h 10000"/>
                    <a:gd name="connsiteX66" fmla="*/ 1198 w 10000"/>
                    <a:gd name="connsiteY66" fmla="*/ 5342 h 10000"/>
                    <a:gd name="connsiteX67" fmla="*/ 1198 w 10000"/>
                    <a:gd name="connsiteY67" fmla="*/ 5227 h 10000"/>
                    <a:gd name="connsiteX68" fmla="*/ 1198 w 10000"/>
                    <a:gd name="connsiteY68" fmla="*/ 5153 h 10000"/>
                    <a:gd name="connsiteX69" fmla="*/ 1287 w 10000"/>
                    <a:gd name="connsiteY69" fmla="*/ 5036 h 10000"/>
                    <a:gd name="connsiteX70" fmla="*/ 1349 w 10000"/>
                    <a:gd name="connsiteY70" fmla="*/ 4939 h 10000"/>
                    <a:gd name="connsiteX71" fmla="*/ 1349 w 10000"/>
                    <a:gd name="connsiteY71" fmla="*/ 4873 h 10000"/>
                    <a:gd name="connsiteX72" fmla="*/ 1287 w 10000"/>
                    <a:gd name="connsiteY72" fmla="*/ 4776 h 10000"/>
                    <a:gd name="connsiteX73" fmla="*/ 1198 w 10000"/>
                    <a:gd name="connsiteY73" fmla="*/ 4651 h 10000"/>
                    <a:gd name="connsiteX74" fmla="*/ 1078 w 10000"/>
                    <a:gd name="connsiteY74" fmla="*/ 4609 h 10000"/>
                    <a:gd name="connsiteX75" fmla="*/ 1078 w 10000"/>
                    <a:gd name="connsiteY75" fmla="*/ 4536 h 10000"/>
                    <a:gd name="connsiteX76" fmla="*/ 1137 w 10000"/>
                    <a:gd name="connsiteY76" fmla="*/ 4421 h 10000"/>
                    <a:gd name="connsiteX77" fmla="*/ 1018 w 10000"/>
                    <a:gd name="connsiteY77" fmla="*/ 4248 h 10000"/>
                    <a:gd name="connsiteX78" fmla="*/ 927 w 10000"/>
                    <a:gd name="connsiteY78" fmla="*/ 4132 h 10000"/>
                    <a:gd name="connsiteX79" fmla="*/ 927 w 10000"/>
                    <a:gd name="connsiteY79" fmla="*/ 4014 h 10000"/>
                    <a:gd name="connsiteX80" fmla="*/ 869 w 10000"/>
                    <a:gd name="connsiteY80" fmla="*/ 3893 h 10000"/>
                    <a:gd name="connsiteX81" fmla="*/ 778 w 10000"/>
                    <a:gd name="connsiteY81" fmla="*/ 3801 h 10000"/>
                    <a:gd name="connsiteX82" fmla="*/ 719 w 10000"/>
                    <a:gd name="connsiteY82" fmla="*/ 3634 h 10000"/>
                    <a:gd name="connsiteX83" fmla="*/ 569 w 10000"/>
                    <a:gd name="connsiteY83" fmla="*/ 3438 h 10000"/>
                    <a:gd name="connsiteX84" fmla="*/ 508 w 10000"/>
                    <a:gd name="connsiteY84" fmla="*/ 3350 h 10000"/>
                    <a:gd name="connsiteX85" fmla="*/ 420 w 10000"/>
                    <a:gd name="connsiteY85" fmla="*/ 3178 h 10000"/>
                    <a:gd name="connsiteX86" fmla="*/ 420 w 10000"/>
                    <a:gd name="connsiteY86" fmla="*/ 3110 h 10000"/>
                    <a:gd name="connsiteX87" fmla="*/ 359 w 10000"/>
                    <a:gd name="connsiteY87" fmla="*/ 3019 h 10000"/>
                    <a:gd name="connsiteX88" fmla="*/ 298 w 10000"/>
                    <a:gd name="connsiteY88" fmla="*/ 2893 h 10000"/>
                    <a:gd name="connsiteX89" fmla="*/ 270 w 10000"/>
                    <a:gd name="connsiteY89" fmla="*/ 2829 h 10000"/>
                    <a:gd name="connsiteX90" fmla="*/ 149 w 10000"/>
                    <a:gd name="connsiteY90" fmla="*/ 2712 h 10000"/>
                    <a:gd name="connsiteX91" fmla="*/ 149 w 10000"/>
                    <a:gd name="connsiteY91" fmla="*/ 2609 h 10000"/>
                    <a:gd name="connsiteX92" fmla="*/ 212 w 10000"/>
                    <a:gd name="connsiteY92" fmla="*/ 2498 h 10000"/>
                    <a:gd name="connsiteX93" fmla="*/ 270 w 10000"/>
                    <a:gd name="connsiteY93" fmla="*/ 2425 h 10000"/>
                    <a:gd name="connsiteX94" fmla="*/ 298 w 10000"/>
                    <a:gd name="connsiteY94" fmla="*/ 2425 h 10000"/>
                    <a:gd name="connsiteX95" fmla="*/ 359 w 10000"/>
                    <a:gd name="connsiteY95" fmla="*/ 2326 h 10000"/>
                    <a:gd name="connsiteX96" fmla="*/ 479 w 10000"/>
                    <a:gd name="connsiteY96" fmla="*/ 2326 h 10000"/>
                    <a:gd name="connsiteX97" fmla="*/ 479 w 10000"/>
                    <a:gd name="connsiteY97" fmla="*/ 2326 h 10000"/>
                    <a:gd name="connsiteX98" fmla="*/ 508 w 10000"/>
                    <a:gd name="connsiteY98" fmla="*/ 2205 h 10000"/>
                    <a:gd name="connsiteX99" fmla="*/ 508 w 10000"/>
                    <a:gd name="connsiteY99" fmla="*/ 2143 h 10000"/>
                    <a:gd name="connsiteX100" fmla="*/ 569 w 10000"/>
                    <a:gd name="connsiteY100" fmla="*/ 2090 h 10000"/>
                    <a:gd name="connsiteX101" fmla="*/ 508 w 10000"/>
                    <a:gd name="connsiteY101" fmla="*/ 1997 h 10000"/>
                    <a:gd name="connsiteX102" fmla="*/ 508 w 10000"/>
                    <a:gd name="connsiteY102" fmla="*/ 1969 h 10000"/>
                    <a:gd name="connsiteX103" fmla="*/ 479 w 10000"/>
                    <a:gd name="connsiteY103" fmla="*/ 1922 h 10000"/>
                    <a:gd name="connsiteX104" fmla="*/ 479 w 10000"/>
                    <a:gd name="connsiteY104" fmla="*/ 1855 h 10000"/>
                    <a:gd name="connsiteX105" fmla="*/ 298 w 10000"/>
                    <a:gd name="connsiteY105" fmla="*/ 1756 h 10000"/>
                    <a:gd name="connsiteX106" fmla="*/ 149 w 10000"/>
                    <a:gd name="connsiteY106" fmla="*/ 1704 h 10000"/>
                    <a:gd name="connsiteX107" fmla="*/ 118 w 10000"/>
                    <a:gd name="connsiteY107" fmla="*/ 1637 h 10000"/>
                    <a:gd name="connsiteX108" fmla="*/ 59 w 10000"/>
                    <a:gd name="connsiteY108" fmla="*/ 1568 h 10000"/>
                    <a:gd name="connsiteX109" fmla="*/ 0 w 10000"/>
                    <a:gd name="connsiteY109" fmla="*/ 1473 h 10000"/>
                    <a:gd name="connsiteX110" fmla="*/ 0 w 10000"/>
                    <a:gd name="connsiteY110" fmla="*/ 1185 h 10000"/>
                    <a:gd name="connsiteX111" fmla="*/ 0 w 10000"/>
                    <a:gd name="connsiteY111" fmla="*/ 1063 h 10000"/>
                    <a:gd name="connsiteX112" fmla="*/ 59 w 10000"/>
                    <a:gd name="connsiteY112" fmla="*/ 949 h 10000"/>
                    <a:gd name="connsiteX113" fmla="*/ 59 w 10000"/>
                    <a:gd name="connsiteY113" fmla="*/ 833 h 10000"/>
                    <a:gd name="connsiteX114" fmla="*/ 59 w 10000"/>
                    <a:gd name="connsiteY114" fmla="*/ 685 h 10000"/>
                    <a:gd name="connsiteX115" fmla="*/ 59 w 10000"/>
                    <a:gd name="connsiteY115" fmla="*/ 620 h 10000"/>
                    <a:gd name="connsiteX116" fmla="*/ 118 w 10000"/>
                    <a:gd name="connsiteY116" fmla="*/ 547 h 10000"/>
                    <a:gd name="connsiteX117" fmla="*/ 212 w 10000"/>
                    <a:gd name="connsiteY117" fmla="*/ 620 h 10000"/>
                    <a:gd name="connsiteX118" fmla="*/ 270 w 10000"/>
                    <a:gd name="connsiteY118" fmla="*/ 685 h 10000"/>
                    <a:gd name="connsiteX119" fmla="*/ 270 w 10000"/>
                    <a:gd name="connsiteY119" fmla="*/ 783 h 10000"/>
                    <a:gd name="connsiteX120" fmla="*/ 298 w 10000"/>
                    <a:gd name="connsiteY120" fmla="*/ 833 h 10000"/>
                    <a:gd name="connsiteX121" fmla="*/ 420 w 10000"/>
                    <a:gd name="connsiteY121" fmla="*/ 900 h 10000"/>
                    <a:gd name="connsiteX122" fmla="*/ 420 w 10000"/>
                    <a:gd name="connsiteY122" fmla="*/ 974 h 10000"/>
                    <a:gd name="connsiteX123" fmla="*/ 479 w 10000"/>
                    <a:gd name="connsiteY123" fmla="*/ 1019 h 10000"/>
                    <a:gd name="connsiteX124" fmla="*/ 508 w 10000"/>
                    <a:gd name="connsiteY124" fmla="*/ 949 h 10000"/>
                    <a:gd name="connsiteX125" fmla="*/ 479 w 10000"/>
                    <a:gd name="connsiteY125" fmla="*/ 858 h 10000"/>
                    <a:gd name="connsiteX126" fmla="*/ 479 w 10000"/>
                    <a:gd name="connsiteY126" fmla="*/ 736 h 10000"/>
                    <a:gd name="connsiteX127" fmla="*/ 479 w 10000"/>
                    <a:gd name="connsiteY127" fmla="*/ 663 h 10000"/>
                    <a:gd name="connsiteX128" fmla="*/ 479 w 10000"/>
                    <a:gd name="connsiteY128" fmla="*/ 567 h 10000"/>
                    <a:gd name="connsiteX129" fmla="*/ 508 w 10000"/>
                    <a:gd name="connsiteY129" fmla="*/ 496 h 10000"/>
                    <a:gd name="connsiteX130" fmla="*/ 628 w 10000"/>
                    <a:gd name="connsiteY130" fmla="*/ 44 h 10000"/>
                    <a:gd name="connsiteX131" fmla="*/ 479 w 10000"/>
                    <a:gd name="connsiteY131" fmla="*/ 44 h 10000"/>
                    <a:gd name="connsiteX132" fmla="*/ 420 w 10000"/>
                    <a:gd name="connsiteY132" fmla="*/ 0 h 10000"/>
                    <a:gd name="connsiteX133" fmla="*/ 359 w 10000"/>
                    <a:gd name="connsiteY133" fmla="*/ 0 h 10000"/>
                    <a:gd name="connsiteX134" fmla="*/ 270 w 10000"/>
                    <a:gd name="connsiteY134" fmla="*/ 94 h 10000"/>
                    <a:gd name="connsiteX135" fmla="*/ 270 w 10000"/>
                    <a:gd name="connsiteY135" fmla="*/ 163 h 10000"/>
                    <a:gd name="connsiteX136" fmla="*/ 212 w 10000"/>
                    <a:gd name="connsiteY136" fmla="*/ 213 h 10000"/>
                    <a:gd name="connsiteX137" fmla="*/ 212 w 10000"/>
                    <a:gd name="connsiteY137" fmla="*/ 283 h 10000"/>
                    <a:gd name="connsiteX138" fmla="*/ 212 w 10000"/>
                    <a:gd name="connsiteY138" fmla="*/ 283 h 10000"/>
                    <a:gd name="connsiteX139" fmla="*/ 149 w 10000"/>
                    <a:gd name="connsiteY139" fmla="*/ 380 h 10000"/>
                    <a:gd name="connsiteX140" fmla="*/ 149 w 10000"/>
                    <a:gd name="connsiteY140" fmla="*/ 380 h 10000"/>
                    <a:gd name="connsiteX141" fmla="*/ 6524 w 10000"/>
                    <a:gd name="connsiteY141" fmla="*/ 2893 h 10000"/>
                    <a:gd name="connsiteX142" fmla="*/ 6946 w 10000"/>
                    <a:gd name="connsiteY142" fmla="*/ 3514 h 10000"/>
                    <a:gd name="connsiteX143" fmla="*/ 7307 w 10000"/>
                    <a:gd name="connsiteY143" fmla="*/ 3968 h 10000"/>
                    <a:gd name="connsiteX144" fmla="*/ 7664 w 10000"/>
                    <a:gd name="connsiteY144" fmla="*/ 4421 h 10000"/>
                    <a:gd name="connsiteX145" fmla="*/ 8592 w 10000"/>
                    <a:gd name="connsiteY145" fmla="*/ 5562 h 10000"/>
                    <a:gd name="connsiteX146" fmla="*/ 8863 w 10000"/>
                    <a:gd name="connsiteY146" fmla="*/ 5912 h 10000"/>
                    <a:gd name="connsiteX147" fmla="*/ 9101 w 10000"/>
                    <a:gd name="connsiteY147" fmla="*/ 6229 h 10000"/>
                    <a:gd name="connsiteX148" fmla="*/ 9280 w 10000"/>
                    <a:gd name="connsiteY148" fmla="*/ 6412 h 10000"/>
                    <a:gd name="connsiteX149" fmla="*/ 9431 w 10000"/>
                    <a:gd name="connsiteY149" fmla="*/ 6577 h 10000"/>
                    <a:gd name="connsiteX150" fmla="*/ 9461 w 10000"/>
                    <a:gd name="connsiteY150" fmla="*/ 6696 h 10000"/>
                    <a:gd name="connsiteX151" fmla="*/ 9521 w 10000"/>
                    <a:gd name="connsiteY151" fmla="*/ 6793 h 10000"/>
                    <a:gd name="connsiteX152" fmla="*/ 9521 w 10000"/>
                    <a:gd name="connsiteY152" fmla="*/ 6936 h 10000"/>
                    <a:gd name="connsiteX153" fmla="*/ 9640 w 10000"/>
                    <a:gd name="connsiteY153" fmla="*/ 7200 h 10000"/>
                    <a:gd name="connsiteX154" fmla="*/ 9669 w 10000"/>
                    <a:gd name="connsiteY154" fmla="*/ 7313 h 10000"/>
                    <a:gd name="connsiteX155" fmla="*/ 9731 w 10000"/>
                    <a:gd name="connsiteY155" fmla="*/ 7385 h 10000"/>
                    <a:gd name="connsiteX156" fmla="*/ 9821 w 10000"/>
                    <a:gd name="connsiteY156" fmla="*/ 7529 h 10000"/>
                    <a:gd name="connsiteX157" fmla="*/ 9943 w 10000"/>
                    <a:gd name="connsiteY157" fmla="*/ 7601 h 10000"/>
                    <a:gd name="connsiteX158" fmla="*/ 10000 w 10000"/>
                    <a:gd name="connsiteY158" fmla="*/ 7720 h 10000"/>
                    <a:gd name="connsiteX159" fmla="*/ 10000 w 10000"/>
                    <a:gd name="connsiteY159" fmla="*/ 7812 h 10000"/>
                    <a:gd name="connsiteX160" fmla="*/ 10000 w 10000"/>
                    <a:gd name="connsiteY160" fmla="*/ 7886 h 10000"/>
                    <a:gd name="connsiteX161" fmla="*/ 9943 w 10000"/>
                    <a:gd name="connsiteY161" fmla="*/ 7935 h 10000"/>
                    <a:gd name="connsiteX162" fmla="*/ 9821 w 10000"/>
                    <a:gd name="connsiteY162" fmla="*/ 7955 h 10000"/>
                    <a:gd name="connsiteX163" fmla="*/ 9731 w 10000"/>
                    <a:gd name="connsiteY163" fmla="*/ 8006 h 10000"/>
                    <a:gd name="connsiteX164" fmla="*/ 9640 w 10000"/>
                    <a:gd name="connsiteY164" fmla="*/ 8051 h 10000"/>
                    <a:gd name="connsiteX165" fmla="*/ 9521 w 10000"/>
                    <a:gd name="connsiteY165" fmla="*/ 8121 h 10000"/>
                    <a:gd name="connsiteX166" fmla="*/ 9461 w 10000"/>
                    <a:gd name="connsiteY166" fmla="*/ 8219 h 10000"/>
                    <a:gd name="connsiteX167" fmla="*/ 9372 w 10000"/>
                    <a:gd name="connsiteY167" fmla="*/ 8219 h 10000"/>
                    <a:gd name="connsiteX168" fmla="*/ 9309 w 10000"/>
                    <a:gd name="connsiteY168" fmla="*/ 8289 h 10000"/>
                    <a:gd name="connsiteX169" fmla="*/ 9309 w 10000"/>
                    <a:gd name="connsiteY169" fmla="*/ 8384 h 10000"/>
                    <a:gd name="connsiteX170" fmla="*/ 9309 w 10000"/>
                    <a:gd name="connsiteY170" fmla="*/ 8505 h 10000"/>
                    <a:gd name="connsiteX171" fmla="*/ 9309 w 10000"/>
                    <a:gd name="connsiteY171" fmla="*/ 8574 h 10000"/>
                    <a:gd name="connsiteX172" fmla="*/ 9222 w 10000"/>
                    <a:gd name="connsiteY172" fmla="*/ 8670 h 10000"/>
                    <a:gd name="connsiteX173" fmla="*/ 9222 w 10000"/>
                    <a:gd name="connsiteY173" fmla="*/ 8743 h 10000"/>
                    <a:gd name="connsiteX174" fmla="*/ 9222 w 10000"/>
                    <a:gd name="connsiteY174" fmla="*/ 8794 h 10000"/>
                    <a:gd name="connsiteX175" fmla="*/ 9164 w 10000"/>
                    <a:gd name="connsiteY175" fmla="*/ 8837 h 10000"/>
                    <a:gd name="connsiteX176" fmla="*/ 9101 w 10000"/>
                    <a:gd name="connsiteY176" fmla="*/ 8857 h 10000"/>
                    <a:gd name="connsiteX177" fmla="*/ 9071 w 10000"/>
                    <a:gd name="connsiteY177" fmla="*/ 8904 h 10000"/>
                    <a:gd name="connsiteX178" fmla="*/ 9013 w 10000"/>
                    <a:gd name="connsiteY178" fmla="*/ 8956 h 10000"/>
                    <a:gd name="connsiteX179" fmla="*/ 8951 w 10000"/>
                    <a:gd name="connsiteY179" fmla="*/ 8980 h 10000"/>
                    <a:gd name="connsiteX180" fmla="*/ 8863 w 10000"/>
                    <a:gd name="connsiteY180" fmla="*/ 9027 h 10000"/>
                    <a:gd name="connsiteX181" fmla="*/ 8803 w 10000"/>
                    <a:gd name="connsiteY181" fmla="*/ 9075 h 10000"/>
                    <a:gd name="connsiteX182" fmla="*/ 8803 w 10000"/>
                    <a:gd name="connsiteY182" fmla="*/ 9124 h 10000"/>
                    <a:gd name="connsiteX183" fmla="*/ 8803 w 10000"/>
                    <a:gd name="connsiteY183" fmla="*/ 9147 h 10000"/>
                    <a:gd name="connsiteX184" fmla="*/ 8803 w 10000"/>
                    <a:gd name="connsiteY184" fmla="*/ 9194 h 10000"/>
                    <a:gd name="connsiteX185" fmla="*/ 8863 w 10000"/>
                    <a:gd name="connsiteY185" fmla="*/ 9239 h 10000"/>
                    <a:gd name="connsiteX186" fmla="*/ 8803 w 10000"/>
                    <a:gd name="connsiteY186" fmla="*/ 9312 h 10000"/>
                    <a:gd name="connsiteX187" fmla="*/ 8743 w 10000"/>
                    <a:gd name="connsiteY187" fmla="*/ 9403 h 10000"/>
                    <a:gd name="connsiteX188" fmla="*/ 8743 w 10000"/>
                    <a:gd name="connsiteY188" fmla="*/ 9433 h 10000"/>
                    <a:gd name="connsiteX189" fmla="*/ 8863 w 10000"/>
                    <a:gd name="connsiteY189" fmla="*/ 9476 h 10000"/>
                    <a:gd name="connsiteX190" fmla="*/ 8892 w 10000"/>
                    <a:gd name="connsiteY190" fmla="*/ 9572 h 10000"/>
                    <a:gd name="connsiteX191" fmla="*/ 8951 w 10000"/>
                    <a:gd name="connsiteY191" fmla="*/ 9598 h 10000"/>
                    <a:gd name="connsiteX192" fmla="*/ 9071 w 10000"/>
                    <a:gd name="connsiteY192" fmla="*/ 9640 h 10000"/>
                    <a:gd name="connsiteX193" fmla="*/ 9071 w 10000"/>
                    <a:gd name="connsiteY193" fmla="*/ 9695 h 10000"/>
                    <a:gd name="connsiteX194" fmla="*/ 9071 w 10000"/>
                    <a:gd name="connsiteY194" fmla="*/ 9716 h 10000"/>
                    <a:gd name="connsiteX195" fmla="*/ 9071 w 10000"/>
                    <a:gd name="connsiteY195" fmla="*/ 9764 h 10000"/>
                    <a:gd name="connsiteX196" fmla="*/ 9013 w 10000"/>
                    <a:gd name="connsiteY196" fmla="*/ 9858 h 10000"/>
                    <a:gd name="connsiteX197" fmla="*/ 8951 w 10000"/>
                    <a:gd name="connsiteY197" fmla="*/ 9882 h 10000"/>
                    <a:gd name="connsiteX198" fmla="*/ 8892 w 10000"/>
                    <a:gd name="connsiteY198" fmla="*/ 9930 h 10000"/>
                    <a:gd name="connsiteX199" fmla="*/ 8863 w 10000"/>
                    <a:gd name="connsiteY199" fmla="*/ 9981 h 10000"/>
                    <a:gd name="connsiteX200" fmla="*/ 8803 w 10000"/>
                    <a:gd name="connsiteY200" fmla="*/ 9981 h 10000"/>
                    <a:gd name="connsiteX201" fmla="*/ 8743 w 10000"/>
                    <a:gd name="connsiteY201" fmla="*/ 9930 h 10000"/>
                    <a:gd name="connsiteX202" fmla="*/ 8711 w 10000"/>
                    <a:gd name="connsiteY202" fmla="*/ 9930 h 10000"/>
                    <a:gd name="connsiteX203" fmla="*/ 8592 w 10000"/>
                    <a:gd name="connsiteY203" fmla="*/ 9930 h 10000"/>
                    <a:gd name="connsiteX204" fmla="*/ 8592 w 10000"/>
                    <a:gd name="connsiteY204" fmla="*/ 9981 h 10000"/>
                    <a:gd name="connsiteX205" fmla="*/ 8532 w 10000"/>
                    <a:gd name="connsiteY205" fmla="*/ 9981 h 10000"/>
                    <a:gd name="connsiteX206" fmla="*/ 8503 w 10000"/>
                    <a:gd name="connsiteY206" fmla="*/ 10000 h 10000"/>
                    <a:gd name="connsiteX207" fmla="*/ 8443 w 10000"/>
                    <a:gd name="connsiteY207" fmla="*/ 10000 h 10000"/>
                    <a:gd name="connsiteX0" fmla="*/ 8443 w 10000"/>
                    <a:gd name="connsiteY0" fmla="*/ 10000 h 10000"/>
                    <a:gd name="connsiteX1" fmla="*/ 8173 w 10000"/>
                    <a:gd name="connsiteY1" fmla="*/ 10000 h 10000"/>
                    <a:gd name="connsiteX2" fmla="*/ 8024 w 10000"/>
                    <a:gd name="connsiteY2" fmla="*/ 10000 h 10000"/>
                    <a:gd name="connsiteX3" fmla="*/ 7874 w 10000"/>
                    <a:gd name="connsiteY3" fmla="*/ 9930 h 10000"/>
                    <a:gd name="connsiteX4" fmla="*/ 7664 w 10000"/>
                    <a:gd name="connsiteY4" fmla="*/ 9930 h 10000"/>
                    <a:gd name="connsiteX5" fmla="*/ 7424 w 10000"/>
                    <a:gd name="connsiteY5" fmla="*/ 9930 h 10000"/>
                    <a:gd name="connsiteX6" fmla="*/ 7157 w 10000"/>
                    <a:gd name="connsiteY6" fmla="*/ 9858 h 10000"/>
                    <a:gd name="connsiteX7" fmla="*/ 6946 w 10000"/>
                    <a:gd name="connsiteY7" fmla="*/ 9814 h 10000"/>
                    <a:gd name="connsiteX8" fmla="*/ 6705 w 10000"/>
                    <a:gd name="connsiteY8" fmla="*/ 9814 h 10000"/>
                    <a:gd name="connsiteX9" fmla="*/ 6439 w 10000"/>
                    <a:gd name="connsiteY9" fmla="*/ 9814 h 10000"/>
                    <a:gd name="connsiteX10" fmla="*/ 6228 w 10000"/>
                    <a:gd name="connsiteY10" fmla="*/ 9764 h 10000"/>
                    <a:gd name="connsiteX11" fmla="*/ 6078 w 10000"/>
                    <a:gd name="connsiteY11" fmla="*/ 9716 h 10000"/>
                    <a:gd name="connsiteX12" fmla="*/ 5868 w 10000"/>
                    <a:gd name="connsiteY12" fmla="*/ 9716 h 10000"/>
                    <a:gd name="connsiteX13" fmla="*/ 5720 w 10000"/>
                    <a:gd name="connsiteY13" fmla="*/ 9695 h 10000"/>
                    <a:gd name="connsiteX14" fmla="*/ 5598 w 10000"/>
                    <a:gd name="connsiteY14" fmla="*/ 9640 h 10000"/>
                    <a:gd name="connsiteX15" fmla="*/ 5358 w 10000"/>
                    <a:gd name="connsiteY15" fmla="*/ 9640 h 10000"/>
                    <a:gd name="connsiteX16" fmla="*/ 5240 w 10000"/>
                    <a:gd name="connsiteY16" fmla="*/ 9695 h 10000"/>
                    <a:gd name="connsiteX17" fmla="*/ 5149 w 10000"/>
                    <a:gd name="connsiteY17" fmla="*/ 9598 h 10000"/>
                    <a:gd name="connsiteX18" fmla="*/ 5149 w 10000"/>
                    <a:gd name="connsiteY18" fmla="*/ 9524 h 10000"/>
                    <a:gd name="connsiteX19" fmla="*/ 5149 w 10000"/>
                    <a:gd name="connsiteY19" fmla="*/ 9355 h 10000"/>
                    <a:gd name="connsiteX20" fmla="*/ 5149 w 10000"/>
                    <a:gd name="connsiteY20" fmla="*/ 9355 h 10000"/>
                    <a:gd name="connsiteX21" fmla="*/ 5209 w 10000"/>
                    <a:gd name="connsiteY21" fmla="*/ 9260 h 10000"/>
                    <a:gd name="connsiteX22" fmla="*/ 5209 w 10000"/>
                    <a:gd name="connsiteY22" fmla="*/ 9260 h 10000"/>
                    <a:gd name="connsiteX23" fmla="*/ 5209 w 10000"/>
                    <a:gd name="connsiteY23" fmla="*/ 9124 h 10000"/>
                    <a:gd name="connsiteX24" fmla="*/ 5209 w 10000"/>
                    <a:gd name="connsiteY24" fmla="*/ 8956 h 10000"/>
                    <a:gd name="connsiteX25" fmla="*/ 5149 w 10000"/>
                    <a:gd name="connsiteY25" fmla="*/ 8794 h 10000"/>
                    <a:gd name="connsiteX26" fmla="*/ 5149 w 10000"/>
                    <a:gd name="connsiteY26" fmla="*/ 8692 h 10000"/>
                    <a:gd name="connsiteX27" fmla="*/ 5060 w 10000"/>
                    <a:gd name="connsiteY27" fmla="*/ 8574 h 10000"/>
                    <a:gd name="connsiteX28" fmla="*/ 4999 w 10000"/>
                    <a:gd name="connsiteY28" fmla="*/ 8454 h 10000"/>
                    <a:gd name="connsiteX29" fmla="*/ 4851 w 10000"/>
                    <a:gd name="connsiteY29" fmla="*/ 8340 h 10000"/>
                    <a:gd name="connsiteX30" fmla="*/ 4701 w 10000"/>
                    <a:gd name="connsiteY30" fmla="*/ 8170 h 10000"/>
                    <a:gd name="connsiteX31" fmla="*/ 4521 w 10000"/>
                    <a:gd name="connsiteY31" fmla="*/ 8051 h 10000"/>
                    <a:gd name="connsiteX32" fmla="*/ 4432 w 10000"/>
                    <a:gd name="connsiteY32" fmla="*/ 7839 h 10000"/>
                    <a:gd name="connsiteX33" fmla="*/ 4281 w 10000"/>
                    <a:gd name="connsiteY33" fmla="*/ 7675 h 10000"/>
                    <a:gd name="connsiteX34" fmla="*/ 4161 w 10000"/>
                    <a:gd name="connsiteY34" fmla="*/ 7601 h 10000"/>
                    <a:gd name="connsiteX35" fmla="*/ 3922 w 10000"/>
                    <a:gd name="connsiteY35" fmla="*/ 7549 h 10000"/>
                    <a:gd name="connsiteX36" fmla="*/ 3864 w 10000"/>
                    <a:gd name="connsiteY36" fmla="*/ 7483 h 10000"/>
                    <a:gd name="connsiteX37" fmla="*/ 3864 w 10000"/>
                    <a:gd name="connsiteY37" fmla="*/ 7362 h 10000"/>
                    <a:gd name="connsiteX38" fmla="*/ 3864 w 10000"/>
                    <a:gd name="connsiteY38" fmla="*/ 7270 h 10000"/>
                    <a:gd name="connsiteX39" fmla="*/ 3864 w 10000"/>
                    <a:gd name="connsiteY39" fmla="*/ 7200 h 10000"/>
                    <a:gd name="connsiteX40" fmla="*/ 3864 w 10000"/>
                    <a:gd name="connsiteY40" fmla="*/ 7200 h 10000"/>
                    <a:gd name="connsiteX41" fmla="*/ 3801 w 10000"/>
                    <a:gd name="connsiteY41" fmla="*/ 7104 h 10000"/>
                    <a:gd name="connsiteX42" fmla="*/ 3801 w 10000"/>
                    <a:gd name="connsiteY42" fmla="*/ 7077 h 10000"/>
                    <a:gd name="connsiteX43" fmla="*/ 3801 w 10000"/>
                    <a:gd name="connsiteY43" fmla="*/ 7077 h 10000"/>
                    <a:gd name="connsiteX44" fmla="*/ 3712 w 10000"/>
                    <a:gd name="connsiteY44" fmla="*/ 7031 h 10000"/>
                    <a:gd name="connsiteX45" fmla="*/ 3591 w 10000"/>
                    <a:gd name="connsiteY45" fmla="*/ 6980 h 10000"/>
                    <a:gd name="connsiteX46" fmla="*/ 3503 w 10000"/>
                    <a:gd name="connsiteY46" fmla="*/ 7031 h 10000"/>
                    <a:gd name="connsiteX47" fmla="*/ 3412 w 10000"/>
                    <a:gd name="connsiteY47" fmla="*/ 7077 h 10000"/>
                    <a:gd name="connsiteX48" fmla="*/ 3352 w 10000"/>
                    <a:gd name="connsiteY48" fmla="*/ 6980 h 10000"/>
                    <a:gd name="connsiteX49" fmla="*/ 3055 w 10000"/>
                    <a:gd name="connsiteY49" fmla="*/ 6793 h 10000"/>
                    <a:gd name="connsiteX50" fmla="*/ 2844 w 10000"/>
                    <a:gd name="connsiteY50" fmla="*/ 6651 h 10000"/>
                    <a:gd name="connsiteX51" fmla="*/ 2844 w 10000"/>
                    <a:gd name="connsiteY51" fmla="*/ 6577 h 10000"/>
                    <a:gd name="connsiteX52" fmla="*/ 2725 w 10000"/>
                    <a:gd name="connsiteY52" fmla="*/ 6505 h 10000"/>
                    <a:gd name="connsiteX53" fmla="*/ 2575 w 10000"/>
                    <a:gd name="connsiteY53" fmla="*/ 6367 h 10000"/>
                    <a:gd name="connsiteX54" fmla="*/ 2423 w 10000"/>
                    <a:gd name="connsiteY54" fmla="*/ 6229 h 10000"/>
                    <a:gd name="connsiteX55" fmla="*/ 2277 w 10000"/>
                    <a:gd name="connsiteY55" fmla="*/ 6174 h 10000"/>
                    <a:gd name="connsiteX56" fmla="*/ 2156 w 10000"/>
                    <a:gd name="connsiteY56" fmla="*/ 6174 h 10000"/>
                    <a:gd name="connsiteX57" fmla="*/ 2065 w 10000"/>
                    <a:gd name="connsiteY57" fmla="*/ 6174 h 10000"/>
                    <a:gd name="connsiteX58" fmla="*/ 1918 w 10000"/>
                    <a:gd name="connsiteY58" fmla="*/ 6078 h 10000"/>
                    <a:gd name="connsiteX59" fmla="*/ 1705 w 10000"/>
                    <a:gd name="connsiteY59" fmla="*/ 5912 h 10000"/>
                    <a:gd name="connsiteX60" fmla="*/ 1557 w 10000"/>
                    <a:gd name="connsiteY60" fmla="*/ 5844 h 10000"/>
                    <a:gd name="connsiteX61" fmla="*/ 1349 w 10000"/>
                    <a:gd name="connsiteY61" fmla="*/ 5792 h 10000"/>
                    <a:gd name="connsiteX62" fmla="*/ 1198 w 10000"/>
                    <a:gd name="connsiteY62" fmla="*/ 5728 h 10000"/>
                    <a:gd name="connsiteX63" fmla="*/ 1137 w 10000"/>
                    <a:gd name="connsiteY63" fmla="*/ 5633 h 10000"/>
                    <a:gd name="connsiteX64" fmla="*/ 1137 w 10000"/>
                    <a:gd name="connsiteY64" fmla="*/ 5507 h 10000"/>
                    <a:gd name="connsiteX65" fmla="*/ 1198 w 10000"/>
                    <a:gd name="connsiteY65" fmla="*/ 5483 h 10000"/>
                    <a:gd name="connsiteX66" fmla="*/ 1198 w 10000"/>
                    <a:gd name="connsiteY66" fmla="*/ 5342 h 10000"/>
                    <a:gd name="connsiteX67" fmla="*/ 1198 w 10000"/>
                    <a:gd name="connsiteY67" fmla="*/ 5227 h 10000"/>
                    <a:gd name="connsiteX68" fmla="*/ 1198 w 10000"/>
                    <a:gd name="connsiteY68" fmla="*/ 5153 h 10000"/>
                    <a:gd name="connsiteX69" fmla="*/ 1287 w 10000"/>
                    <a:gd name="connsiteY69" fmla="*/ 5036 h 10000"/>
                    <a:gd name="connsiteX70" fmla="*/ 1349 w 10000"/>
                    <a:gd name="connsiteY70" fmla="*/ 4939 h 10000"/>
                    <a:gd name="connsiteX71" fmla="*/ 1349 w 10000"/>
                    <a:gd name="connsiteY71" fmla="*/ 4873 h 10000"/>
                    <a:gd name="connsiteX72" fmla="*/ 1287 w 10000"/>
                    <a:gd name="connsiteY72" fmla="*/ 4776 h 10000"/>
                    <a:gd name="connsiteX73" fmla="*/ 1198 w 10000"/>
                    <a:gd name="connsiteY73" fmla="*/ 4651 h 10000"/>
                    <a:gd name="connsiteX74" fmla="*/ 1078 w 10000"/>
                    <a:gd name="connsiteY74" fmla="*/ 4609 h 10000"/>
                    <a:gd name="connsiteX75" fmla="*/ 1078 w 10000"/>
                    <a:gd name="connsiteY75" fmla="*/ 4536 h 10000"/>
                    <a:gd name="connsiteX76" fmla="*/ 1137 w 10000"/>
                    <a:gd name="connsiteY76" fmla="*/ 4421 h 10000"/>
                    <a:gd name="connsiteX77" fmla="*/ 1018 w 10000"/>
                    <a:gd name="connsiteY77" fmla="*/ 4248 h 10000"/>
                    <a:gd name="connsiteX78" fmla="*/ 927 w 10000"/>
                    <a:gd name="connsiteY78" fmla="*/ 4132 h 10000"/>
                    <a:gd name="connsiteX79" fmla="*/ 927 w 10000"/>
                    <a:gd name="connsiteY79" fmla="*/ 4014 h 10000"/>
                    <a:gd name="connsiteX80" fmla="*/ 869 w 10000"/>
                    <a:gd name="connsiteY80" fmla="*/ 3893 h 10000"/>
                    <a:gd name="connsiteX81" fmla="*/ 778 w 10000"/>
                    <a:gd name="connsiteY81" fmla="*/ 3801 h 10000"/>
                    <a:gd name="connsiteX82" fmla="*/ 719 w 10000"/>
                    <a:gd name="connsiteY82" fmla="*/ 3634 h 10000"/>
                    <a:gd name="connsiteX83" fmla="*/ 569 w 10000"/>
                    <a:gd name="connsiteY83" fmla="*/ 3438 h 10000"/>
                    <a:gd name="connsiteX84" fmla="*/ 508 w 10000"/>
                    <a:gd name="connsiteY84" fmla="*/ 3350 h 10000"/>
                    <a:gd name="connsiteX85" fmla="*/ 420 w 10000"/>
                    <a:gd name="connsiteY85" fmla="*/ 3178 h 10000"/>
                    <a:gd name="connsiteX86" fmla="*/ 420 w 10000"/>
                    <a:gd name="connsiteY86" fmla="*/ 3110 h 10000"/>
                    <a:gd name="connsiteX87" fmla="*/ 359 w 10000"/>
                    <a:gd name="connsiteY87" fmla="*/ 3019 h 10000"/>
                    <a:gd name="connsiteX88" fmla="*/ 298 w 10000"/>
                    <a:gd name="connsiteY88" fmla="*/ 2893 h 10000"/>
                    <a:gd name="connsiteX89" fmla="*/ 270 w 10000"/>
                    <a:gd name="connsiteY89" fmla="*/ 2829 h 10000"/>
                    <a:gd name="connsiteX90" fmla="*/ 149 w 10000"/>
                    <a:gd name="connsiteY90" fmla="*/ 2712 h 10000"/>
                    <a:gd name="connsiteX91" fmla="*/ 149 w 10000"/>
                    <a:gd name="connsiteY91" fmla="*/ 2609 h 10000"/>
                    <a:gd name="connsiteX92" fmla="*/ 212 w 10000"/>
                    <a:gd name="connsiteY92" fmla="*/ 2498 h 10000"/>
                    <a:gd name="connsiteX93" fmla="*/ 270 w 10000"/>
                    <a:gd name="connsiteY93" fmla="*/ 2425 h 10000"/>
                    <a:gd name="connsiteX94" fmla="*/ 298 w 10000"/>
                    <a:gd name="connsiteY94" fmla="*/ 2425 h 10000"/>
                    <a:gd name="connsiteX95" fmla="*/ 359 w 10000"/>
                    <a:gd name="connsiteY95" fmla="*/ 2326 h 10000"/>
                    <a:gd name="connsiteX96" fmla="*/ 479 w 10000"/>
                    <a:gd name="connsiteY96" fmla="*/ 2326 h 10000"/>
                    <a:gd name="connsiteX97" fmla="*/ 479 w 10000"/>
                    <a:gd name="connsiteY97" fmla="*/ 2326 h 10000"/>
                    <a:gd name="connsiteX98" fmla="*/ 508 w 10000"/>
                    <a:gd name="connsiteY98" fmla="*/ 2205 h 10000"/>
                    <a:gd name="connsiteX99" fmla="*/ 508 w 10000"/>
                    <a:gd name="connsiteY99" fmla="*/ 2143 h 10000"/>
                    <a:gd name="connsiteX100" fmla="*/ 569 w 10000"/>
                    <a:gd name="connsiteY100" fmla="*/ 2090 h 10000"/>
                    <a:gd name="connsiteX101" fmla="*/ 508 w 10000"/>
                    <a:gd name="connsiteY101" fmla="*/ 1997 h 10000"/>
                    <a:gd name="connsiteX102" fmla="*/ 508 w 10000"/>
                    <a:gd name="connsiteY102" fmla="*/ 1969 h 10000"/>
                    <a:gd name="connsiteX103" fmla="*/ 479 w 10000"/>
                    <a:gd name="connsiteY103" fmla="*/ 1922 h 10000"/>
                    <a:gd name="connsiteX104" fmla="*/ 479 w 10000"/>
                    <a:gd name="connsiteY104" fmla="*/ 1855 h 10000"/>
                    <a:gd name="connsiteX105" fmla="*/ 298 w 10000"/>
                    <a:gd name="connsiteY105" fmla="*/ 1756 h 10000"/>
                    <a:gd name="connsiteX106" fmla="*/ 149 w 10000"/>
                    <a:gd name="connsiteY106" fmla="*/ 1704 h 10000"/>
                    <a:gd name="connsiteX107" fmla="*/ 118 w 10000"/>
                    <a:gd name="connsiteY107" fmla="*/ 1637 h 10000"/>
                    <a:gd name="connsiteX108" fmla="*/ 59 w 10000"/>
                    <a:gd name="connsiteY108" fmla="*/ 1568 h 10000"/>
                    <a:gd name="connsiteX109" fmla="*/ 0 w 10000"/>
                    <a:gd name="connsiteY109" fmla="*/ 1473 h 10000"/>
                    <a:gd name="connsiteX110" fmla="*/ 0 w 10000"/>
                    <a:gd name="connsiteY110" fmla="*/ 1185 h 10000"/>
                    <a:gd name="connsiteX111" fmla="*/ 0 w 10000"/>
                    <a:gd name="connsiteY111" fmla="*/ 1063 h 10000"/>
                    <a:gd name="connsiteX112" fmla="*/ 59 w 10000"/>
                    <a:gd name="connsiteY112" fmla="*/ 949 h 10000"/>
                    <a:gd name="connsiteX113" fmla="*/ 59 w 10000"/>
                    <a:gd name="connsiteY113" fmla="*/ 833 h 10000"/>
                    <a:gd name="connsiteX114" fmla="*/ 59 w 10000"/>
                    <a:gd name="connsiteY114" fmla="*/ 685 h 10000"/>
                    <a:gd name="connsiteX115" fmla="*/ 59 w 10000"/>
                    <a:gd name="connsiteY115" fmla="*/ 620 h 10000"/>
                    <a:gd name="connsiteX116" fmla="*/ 118 w 10000"/>
                    <a:gd name="connsiteY116" fmla="*/ 547 h 10000"/>
                    <a:gd name="connsiteX117" fmla="*/ 212 w 10000"/>
                    <a:gd name="connsiteY117" fmla="*/ 620 h 10000"/>
                    <a:gd name="connsiteX118" fmla="*/ 270 w 10000"/>
                    <a:gd name="connsiteY118" fmla="*/ 685 h 10000"/>
                    <a:gd name="connsiteX119" fmla="*/ 270 w 10000"/>
                    <a:gd name="connsiteY119" fmla="*/ 783 h 10000"/>
                    <a:gd name="connsiteX120" fmla="*/ 298 w 10000"/>
                    <a:gd name="connsiteY120" fmla="*/ 833 h 10000"/>
                    <a:gd name="connsiteX121" fmla="*/ 420 w 10000"/>
                    <a:gd name="connsiteY121" fmla="*/ 900 h 10000"/>
                    <a:gd name="connsiteX122" fmla="*/ 420 w 10000"/>
                    <a:gd name="connsiteY122" fmla="*/ 974 h 10000"/>
                    <a:gd name="connsiteX123" fmla="*/ 479 w 10000"/>
                    <a:gd name="connsiteY123" fmla="*/ 1019 h 10000"/>
                    <a:gd name="connsiteX124" fmla="*/ 508 w 10000"/>
                    <a:gd name="connsiteY124" fmla="*/ 949 h 10000"/>
                    <a:gd name="connsiteX125" fmla="*/ 479 w 10000"/>
                    <a:gd name="connsiteY125" fmla="*/ 858 h 10000"/>
                    <a:gd name="connsiteX126" fmla="*/ 479 w 10000"/>
                    <a:gd name="connsiteY126" fmla="*/ 736 h 10000"/>
                    <a:gd name="connsiteX127" fmla="*/ 479 w 10000"/>
                    <a:gd name="connsiteY127" fmla="*/ 663 h 10000"/>
                    <a:gd name="connsiteX128" fmla="*/ 479 w 10000"/>
                    <a:gd name="connsiteY128" fmla="*/ 567 h 10000"/>
                    <a:gd name="connsiteX129" fmla="*/ 508 w 10000"/>
                    <a:gd name="connsiteY129" fmla="*/ 496 h 10000"/>
                    <a:gd name="connsiteX130" fmla="*/ 628 w 10000"/>
                    <a:gd name="connsiteY130" fmla="*/ 44 h 10000"/>
                    <a:gd name="connsiteX131" fmla="*/ 479 w 10000"/>
                    <a:gd name="connsiteY131" fmla="*/ 44 h 10000"/>
                    <a:gd name="connsiteX132" fmla="*/ 420 w 10000"/>
                    <a:gd name="connsiteY132" fmla="*/ 0 h 10000"/>
                    <a:gd name="connsiteX133" fmla="*/ 359 w 10000"/>
                    <a:gd name="connsiteY133" fmla="*/ 0 h 10000"/>
                    <a:gd name="connsiteX134" fmla="*/ 270 w 10000"/>
                    <a:gd name="connsiteY134" fmla="*/ 94 h 10000"/>
                    <a:gd name="connsiteX135" fmla="*/ 270 w 10000"/>
                    <a:gd name="connsiteY135" fmla="*/ 163 h 10000"/>
                    <a:gd name="connsiteX136" fmla="*/ 212 w 10000"/>
                    <a:gd name="connsiteY136" fmla="*/ 213 h 10000"/>
                    <a:gd name="connsiteX137" fmla="*/ 212 w 10000"/>
                    <a:gd name="connsiteY137" fmla="*/ 283 h 10000"/>
                    <a:gd name="connsiteX138" fmla="*/ 212 w 10000"/>
                    <a:gd name="connsiteY138" fmla="*/ 283 h 10000"/>
                    <a:gd name="connsiteX139" fmla="*/ 149 w 10000"/>
                    <a:gd name="connsiteY139" fmla="*/ 380 h 10000"/>
                    <a:gd name="connsiteX140" fmla="*/ 6524 w 10000"/>
                    <a:gd name="connsiteY140" fmla="*/ 2893 h 10000"/>
                    <a:gd name="connsiteX141" fmla="*/ 6946 w 10000"/>
                    <a:gd name="connsiteY141" fmla="*/ 3514 h 10000"/>
                    <a:gd name="connsiteX142" fmla="*/ 7307 w 10000"/>
                    <a:gd name="connsiteY142" fmla="*/ 3968 h 10000"/>
                    <a:gd name="connsiteX143" fmla="*/ 7664 w 10000"/>
                    <a:gd name="connsiteY143" fmla="*/ 4421 h 10000"/>
                    <a:gd name="connsiteX144" fmla="*/ 8592 w 10000"/>
                    <a:gd name="connsiteY144" fmla="*/ 5562 h 10000"/>
                    <a:gd name="connsiteX145" fmla="*/ 8863 w 10000"/>
                    <a:gd name="connsiteY145" fmla="*/ 5912 h 10000"/>
                    <a:gd name="connsiteX146" fmla="*/ 9101 w 10000"/>
                    <a:gd name="connsiteY146" fmla="*/ 6229 h 10000"/>
                    <a:gd name="connsiteX147" fmla="*/ 9280 w 10000"/>
                    <a:gd name="connsiteY147" fmla="*/ 6412 h 10000"/>
                    <a:gd name="connsiteX148" fmla="*/ 9431 w 10000"/>
                    <a:gd name="connsiteY148" fmla="*/ 6577 h 10000"/>
                    <a:gd name="connsiteX149" fmla="*/ 9461 w 10000"/>
                    <a:gd name="connsiteY149" fmla="*/ 6696 h 10000"/>
                    <a:gd name="connsiteX150" fmla="*/ 9521 w 10000"/>
                    <a:gd name="connsiteY150" fmla="*/ 6793 h 10000"/>
                    <a:gd name="connsiteX151" fmla="*/ 9521 w 10000"/>
                    <a:gd name="connsiteY151" fmla="*/ 6936 h 10000"/>
                    <a:gd name="connsiteX152" fmla="*/ 9640 w 10000"/>
                    <a:gd name="connsiteY152" fmla="*/ 7200 h 10000"/>
                    <a:gd name="connsiteX153" fmla="*/ 9669 w 10000"/>
                    <a:gd name="connsiteY153" fmla="*/ 7313 h 10000"/>
                    <a:gd name="connsiteX154" fmla="*/ 9731 w 10000"/>
                    <a:gd name="connsiteY154" fmla="*/ 7385 h 10000"/>
                    <a:gd name="connsiteX155" fmla="*/ 9821 w 10000"/>
                    <a:gd name="connsiteY155" fmla="*/ 7529 h 10000"/>
                    <a:gd name="connsiteX156" fmla="*/ 9943 w 10000"/>
                    <a:gd name="connsiteY156" fmla="*/ 7601 h 10000"/>
                    <a:gd name="connsiteX157" fmla="*/ 10000 w 10000"/>
                    <a:gd name="connsiteY157" fmla="*/ 7720 h 10000"/>
                    <a:gd name="connsiteX158" fmla="*/ 10000 w 10000"/>
                    <a:gd name="connsiteY158" fmla="*/ 7812 h 10000"/>
                    <a:gd name="connsiteX159" fmla="*/ 10000 w 10000"/>
                    <a:gd name="connsiteY159" fmla="*/ 7886 h 10000"/>
                    <a:gd name="connsiteX160" fmla="*/ 9943 w 10000"/>
                    <a:gd name="connsiteY160" fmla="*/ 7935 h 10000"/>
                    <a:gd name="connsiteX161" fmla="*/ 9821 w 10000"/>
                    <a:gd name="connsiteY161" fmla="*/ 7955 h 10000"/>
                    <a:gd name="connsiteX162" fmla="*/ 9731 w 10000"/>
                    <a:gd name="connsiteY162" fmla="*/ 8006 h 10000"/>
                    <a:gd name="connsiteX163" fmla="*/ 9640 w 10000"/>
                    <a:gd name="connsiteY163" fmla="*/ 8051 h 10000"/>
                    <a:gd name="connsiteX164" fmla="*/ 9521 w 10000"/>
                    <a:gd name="connsiteY164" fmla="*/ 8121 h 10000"/>
                    <a:gd name="connsiteX165" fmla="*/ 9461 w 10000"/>
                    <a:gd name="connsiteY165" fmla="*/ 8219 h 10000"/>
                    <a:gd name="connsiteX166" fmla="*/ 9372 w 10000"/>
                    <a:gd name="connsiteY166" fmla="*/ 8219 h 10000"/>
                    <a:gd name="connsiteX167" fmla="*/ 9309 w 10000"/>
                    <a:gd name="connsiteY167" fmla="*/ 8289 h 10000"/>
                    <a:gd name="connsiteX168" fmla="*/ 9309 w 10000"/>
                    <a:gd name="connsiteY168" fmla="*/ 8384 h 10000"/>
                    <a:gd name="connsiteX169" fmla="*/ 9309 w 10000"/>
                    <a:gd name="connsiteY169" fmla="*/ 8505 h 10000"/>
                    <a:gd name="connsiteX170" fmla="*/ 9309 w 10000"/>
                    <a:gd name="connsiteY170" fmla="*/ 8574 h 10000"/>
                    <a:gd name="connsiteX171" fmla="*/ 9222 w 10000"/>
                    <a:gd name="connsiteY171" fmla="*/ 8670 h 10000"/>
                    <a:gd name="connsiteX172" fmla="*/ 9222 w 10000"/>
                    <a:gd name="connsiteY172" fmla="*/ 8743 h 10000"/>
                    <a:gd name="connsiteX173" fmla="*/ 9222 w 10000"/>
                    <a:gd name="connsiteY173" fmla="*/ 8794 h 10000"/>
                    <a:gd name="connsiteX174" fmla="*/ 9164 w 10000"/>
                    <a:gd name="connsiteY174" fmla="*/ 8837 h 10000"/>
                    <a:gd name="connsiteX175" fmla="*/ 9101 w 10000"/>
                    <a:gd name="connsiteY175" fmla="*/ 8857 h 10000"/>
                    <a:gd name="connsiteX176" fmla="*/ 9071 w 10000"/>
                    <a:gd name="connsiteY176" fmla="*/ 8904 h 10000"/>
                    <a:gd name="connsiteX177" fmla="*/ 9013 w 10000"/>
                    <a:gd name="connsiteY177" fmla="*/ 8956 h 10000"/>
                    <a:gd name="connsiteX178" fmla="*/ 8951 w 10000"/>
                    <a:gd name="connsiteY178" fmla="*/ 8980 h 10000"/>
                    <a:gd name="connsiteX179" fmla="*/ 8863 w 10000"/>
                    <a:gd name="connsiteY179" fmla="*/ 9027 h 10000"/>
                    <a:gd name="connsiteX180" fmla="*/ 8803 w 10000"/>
                    <a:gd name="connsiteY180" fmla="*/ 9075 h 10000"/>
                    <a:gd name="connsiteX181" fmla="*/ 8803 w 10000"/>
                    <a:gd name="connsiteY181" fmla="*/ 9124 h 10000"/>
                    <a:gd name="connsiteX182" fmla="*/ 8803 w 10000"/>
                    <a:gd name="connsiteY182" fmla="*/ 9147 h 10000"/>
                    <a:gd name="connsiteX183" fmla="*/ 8803 w 10000"/>
                    <a:gd name="connsiteY183" fmla="*/ 9194 h 10000"/>
                    <a:gd name="connsiteX184" fmla="*/ 8863 w 10000"/>
                    <a:gd name="connsiteY184" fmla="*/ 9239 h 10000"/>
                    <a:gd name="connsiteX185" fmla="*/ 8803 w 10000"/>
                    <a:gd name="connsiteY185" fmla="*/ 9312 h 10000"/>
                    <a:gd name="connsiteX186" fmla="*/ 8743 w 10000"/>
                    <a:gd name="connsiteY186" fmla="*/ 9403 h 10000"/>
                    <a:gd name="connsiteX187" fmla="*/ 8743 w 10000"/>
                    <a:gd name="connsiteY187" fmla="*/ 9433 h 10000"/>
                    <a:gd name="connsiteX188" fmla="*/ 8863 w 10000"/>
                    <a:gd name="connsiteY188" fmla="*/ 9476 h 10000"/>
                    <a:gd name="connsiteX189" fmla="*/ 8892 w 10000"/>
                    <a:gd name="connsiteY189" fmla="*/ 9572 h 10000"/>
                    <a:gd name="connsiteX190" fmla="*/ 8951 w 10000"/>
                    <a:gd name="connsiteY190" fmla="*/ 9598 h 10000"/>
                    <a:gd name="connsiteX191" fmla="*/ 9071 w 10000"/>
                    <a:gd name="connsiteY191" fmla="*/ 9640 h 10000"/>
                    <a:gd name="connsiteX192" fmla="*/ 9071 w 10000"/>
                    <a:gd name="connsiteY192" fmla="*/ 9695 h 10000"/>
                    <a:gd name="connsiteX193" fmla="*/ 9071 w 10000"/>
                    <a:gd name="connsiteY193" fmla="*/ 9716 h 10000"/>
                    <a:gd name="connsiteX194" fmla="*/ 9071 w 10000"/>
                    <a:gd name="connsiteY194" fmla="*/ 9764 h 10000"/>
                    <a:gd name="connsiteX195" fmla="*/ 9013 w 10000"/>
                    <a:gd name="connsiteY195" fmla="*/ 9858 h 10000"/>
                    <a:gd name="connsiteX196" fmla="*/ 8951 w 10000"/>
                    <a:gd name="connsiteY196" fmla="*/ 9882 h 10000"/>
                    <a:gd name="connsiteX197" fmla="*/ 8892 w 10000"/>
                    <a:gd name="connsiteY197" fmla="*/ 9930 h 10000"/>
                    <a:gd name="connsiteX198" fmla="*/ 8863 w 10000"/>
                    <a:gd name="connsiteY198" fmla="*/ 9981 h 10000"/>
                    <a:gd name="connsiteX199" fmla="*/ 8803 w 10000"/>
                    <a:gd name="connsiteY199" fmla="*/ 9981 h 10000"/>
                    <a:gd name="connsiteX200" fmla="*/ 8743 w 10000"/>
                    <a:gd name="connsiteY200" fmla="*/ 9930 h 10000"/>
                    <a:gd name="connsiteX201" fmla="*/ 8711 w 10000"/>
                    <a:gd name="connsiteY201" fmla="*/ 9930 h 10000"/>
                    <a:gd name="connsiteX202" fmla="*/ 8592 w 10000"/>
                    <a:gd name="connsiteY202" fmla="*/ 9930 h 10000"/>
                    <a:gd name="connsiteX203" fmla="*/ 8592 w 10000"/>
                    <a:gd name="connsiteY203" fmla="*/ 9981 h 10000"/>
                    <a:gd name="connsiteX204" fmla="*/ 8532 w 10000"/>
                    <a:gd name="connsiteY204" fmla="*/ 9981 h 10000"/>
                    <a:gd name="connsiteX205" fmla="*/ 8503 w 10000"/>
                    <a:gd name="connsiteY205" fmla="*/ 10000 h 10000"/>
                    <a:gd name="connsiteX206" fmla="*/ 8443 w 10000"/>
                    <a:gd name="connsiteY206" fmla="*/ 10000 h 10000"/>
                    <a:gd name="connsiteX0" fmla="*/ 8443 w 10000"/>
                    <a:gd name="connsiteY0" fmla="*/ 10000 h 10000"/>
                    <a:gd name="connsiteX1" fmla="*/ 8173 w 10000"/>
                    <a:gd name="connsiteY1" fmla="*/ 10000 h 10000"/>
                    <a:gd name="connsiteX2" fmla="*/ 8024 w 10000"/>
                    <a:gd name="connsiteY2" fmla="*/ 10000 h 10000"/>
                    <a:gd name="connsiteX3" fmla="*/ 7874 w 10000"/>
                    <a:gd name="connsiteY3" fmla="*/ 9930 h 10000"/>
                    <a:gd name="connsiteX4" fmla="*/ 7664 w 10000"/>
                    <a:gd name="connsiteY4" fmla="*/ 9930 h 10000"/>
                    <a:gd name="connsiteX5" fmla="*/ 7424 w 10000"/>
                    <a:gd name="connsiteY5" fmla="*/ 9930 h 10000"/>
                    <a:gd name="connsiteX6" fmla="*/ 7157 w 10000"/>
                    <a:gd name="connsiteY6" fmla="*/ 9858 h 10000"/>
                    <a:gd name="connsiteX7" fmla="*/ 6946 w 10000"/>
                    <a:gd name="connsiteY7" fmla="*/ 9814 h 10000"/>
                    <a:gd name="connsiteX8" fmla="*/ 6705 w 10000"/>
                    <a:gd name="connsiteY8" fmla="*/ 9814 h 10000"/>
                    <a:gd name="connsiteX9" fmla="*/ 6439 w 10000"/>
                    <a:gd name="connsiteY9" fmla="*/ 9814 h 10000"/>
                    <a:gd name="connsiteX10" fmla="*/ 6228 w 10000"/>
                    <a:gd name="connsiteY10" fmla="*/ 9764 h 10000"/>
                    <a:gd name="connsiteX11" fmla="*/ 6078 w 10000"/>
                    <a:gd name="connsiteY11" fmla="*/ 9716 h 10000"/>
                    <a:gd name="connsiteX12" fmla="*/ 5868 w 10000"/>
                    <a:gd name="connsiteY12" fmla="*/ 9716 h 10000"/>
                    <a:gd name="connsiteX13" fmla="*/ 5720 w 10000"/>
                    <a:gd name="connsiteY13" fmla="*/ 9695 h 10000"/>
                    <a:gd name="connsiteX14" fmla="*/ 5598 w 10000"/>
                    <a:gd name="connsiteY14" fmla="*/ 9640 h 10000"/>
                    <a:gd name="connsiteX15" fmla="*/ 5358 w 10000"/>
                    <a:gd name="connsiteY15" fmla="*/ 9640 h 10000"/>
                    <a:gd name="connsiteX16" fmla="*/ 5240 w 10000"/>
                    <a:gd name="connsiteY16" fmla="*/ 9695 h 10000"/>
                    <a:gd name="connsiteX17" fmla="*/ 5149 w 10000"/>
                    <a:gd name="connsiteY17" fmla="*/ 9598 h 10000"/>
                    <a:gd name="connsiteX18" fmla="*/ 5149 w 10000"/>
                    <a:gd name="connsiteY18" fmla="*/ 9524 h 10000"/>
                    <a:gd name="connsiteX19" fmla="*/ 5149 w 10000"/>
                    <a:gd name="connsiteY19" fmla="*/ 9355 h 10000"/>
                    <a:gd name="connsiteX20" fmla="*/ 5149 w 10000"/>
                    <a:gd name="connsiteY20" fmla="*/ 9355 h 10000"/>
                    <a:gd name="connsiteX21" fmla="*/ 5209 w 10000"/>
                    <a:gd name="connsiteY21" fmla="*/ 9260 h 10000"/>
                    <a:gd name="connsiteX22" fmla="*/ 5209 w 10000"/>
                    <a:gd name="connsiteY22" fmla="*/ 9260 h 10000"/>
                    <a:gd name="connsiteX23" fmla="*/ 5209 w 10000"/>
                    <a:gd name="connsiteY23" fmla="*/ 9124 h 10000"/>
                    <a:gd name="connsiteX24" fmla="*/ 5209 w 10000"/>
                    <a:gd name="connsiteY24" fmla="*/ 8956 h 10000"/>
                    <a:gd name="connsiteX25" fmla="*/ 5149 w 10000"/>
                    <a:gd name="connsiteY25" fmla="*/ 8794 h 10000"/>
                    <a:gd name="connsiteX26" fmla="*/ 5149 w 10000"/>
                    <a:gd name="connsiteY26" fmla="*/ 8692 h 10000"/>
                    <a:gd name="connsiteX27" fmla="*/ 5060 w 10000"/>
                    <a:gd name="connsiteY27" fmla="*/ 8574 h 10000"/>
                    <a:gd name="connsiteX28" fmla="*/ 4999 w 10000"/>
                    <a:gd name="connsiteY28" fmla="*/ 8454 h 10000"/>
                    <a:gd name="connsiteX29" fmla="*/ 4851 w 10000"/>
                    <a:gd name="connsiteY29" fmla="*/ 8340 h 10000"/>
                    <a:gd name="connsiteX30" fmla="*/ 4701 w 10000"/>
                    <a:gd name="connsiteY30" fmla="*/ 8170 h 10000"/>
                    <a:gd name="connsiteX31" fmla="*/ 4521 w 10000"/>
                    <a:gd name="connsiteY31" fmla="*/ 8051 h 10000"/>
                    <a:gd name="connsiteX32" fmla="*/ 4432 w 10000"/>
                    <a:gd name="connsiteY32" fmla="*/ 7839 h 10000"/>
                    <a:gd name="connsiteX33" fmla="*/ 4281 w 10000"/>
                    <a:gd name="connsiteY33" fmla="*/ 7675 h 10000"/>
                    <a:gd name="connsiteX34" fmla="*/ 4161 w 10000"/>
                    <a:gd name="connsiteY34" fmla="*/ 7601 h 10000"/>
                    <a:gd name="connsiteX35" fmla="*/ 3922 w 10000"/>
                    <a:gd name="connsiteY35" fmla="*/ 7549 h 10000"/>
                    <a:gd name="connsiteX36" fmla="*/ 3864 w 10000"/>
                    <a:gd name="connsiteY36" fmla="*/ 7483 h 10000"/>
                    <a:gd name="connsiteX37" fmla="*/ 3864 w 10000"/>
                    <a:gd name="connsiteY37" fmla="*/ 7362 h 10000"/>
                    <a:gd name="connsiteX38" fmla="*/ 3864 w 10000"/>
                    <a:gd name="connsiteY38" fmla="*/ 7270 h 10000"/>
                    <a:gd name="connsiteX39" fmla="*/ 3864 w 10000"/>
                    <a:gd name="connsiteY39" fmla="*/ 7200 h 10000"/>
                    <a:gd name="connsiteX40" fmla="*/ 3864 w 10000"/>
                    <a:gd name="connsiteY40" fmla="*/ 7200 h 10000"/>
                    <a:gd name="connsiteX41" fmla="*/ 3801 w 10000"/>
                    <a:gd name="connsiteY41" fmla="*/ 7104 h 10000"/>
                    <a:gd name="connsiteX42" fmla="*/ 3801 w 10000"/>
                    <a:gd name="connsiteY42" fmla="*/ 7077 h 10000"/>
                    <a:gd name="connsiteX43" fmla="*/ 3801 w 10000"/>
                    <a:gd name="connsiteY43" fmla="*/ 7077 h 10000"/>
                    <a:gd name="connsiteX44" fmla="*/ 3712 w 10000"/>
                    <a:gd name="connsiteY44" fmla="*/ 7031 h 10000"/>
                    <a:gd name="connsiteX45" fmla="*/ 3591 w 10000"/>
                    <a:gd name="connsiteY45" fmla="*/ 6980 h 10000"/>
                    <a:gd name="connsiteX46" fmla="*/ 3503 w 10000"/>
                    <a:gd name="connsiteY46" fmla="*/ 7031 h 10000"/>
                    <a:gd name="connsiteX47" fmla="*/ 3412 w 10000"/>
                    <a:gd name="connsiteY47" fmla="*/ 7077 h 10000"/>
                    <a:gd name="connsiteX48" fmla="*/ 3352 w 10000"/>
                    <a:gd name="connsiteY48" fmla="*/ 6980 h 10000"/>
                    <a:gd name="connsiteX49" fmla="*/ 3055 w 10000"/>
                    <a:gd name="connsiteY49" fmla="*/ 6793 h 10000"/>
                    <a:gd name="connsiteX50" fmla="*/ 2844 w 10000"/>
                    <a:gd name="connsiteY50" fmla="*/ 6651 h 10000"/>
                    <a:gd name="connsiteX51" fmla="*/ 2844 w 10000"/>
                    <a:gd name="connsiteY51" fmla="*/ 6577 h 10000"/>
                    <a:gd name="connsiteX52" fmla="*/ 2725 w 10000"/>
                    <a:gd name="connsiteY52" fmla="*/ 6505 h 10000"/>
                    <a:gd name="connsiteX53" fmla="*/ 2575 w 10000"/>
                    <a:gd name="connsiteY53" fmla="*/ 6367 h 10000"/>
                    <a:gd name="connsiteX54" fmla="*/ 2423 w 10000"/>
                    <a:gd name="connsiteY54" fmla="*/ 6229 h 10000"/>
                    <a:gd name="connsiteX55" fmla="*/ 2277 w 10000"/>
                    <a:gd name="connsiteY55" fmla="*/ 6174 h 10000"/>
                    <a:gd name="connsiteX56" fmla="*/ 2156 w 10000"/>
                    <a:gd name="connsiteY56" fmla="*/ 6174 h 10000"/>
                    <a:gd name="connsiteX57" fmla="*/ 2065 w 10000"/>
                    <a:gd name="connsiteY57" fmla="*/ 6174 h 10000"/>
                    <a:gd name="connsiteX58" fmla="*/ 1918 w 10000"/>
                    <a:gd name="connsiteY58" fmla="*/ 6078 h 10000"/>
                    <a:gd name="connsiteX59" fmla="*/ 1705 w 10000"/>
                    <a:gd name="connsiteY59" fmla="*/ 5912 h 10000"/>
                    <a:gd name="connsiteX60" fmla="*/ 1557 w 10000"/>
                    <a:gd name="connsiteY60" fmla="*/ 5844 h 10000"/>
                    <a:gd name="connsiteX61" fmla="*/ 1349 w 10000"/>
                    <a:gd name="connsiteY61" fmla="*/ 5792 h 10000"/>
                    <a:gd name="connsiteX62" fmla="*/ 1198 w 10000"/>
                    <a:gd name="connsiteY62" fmla="*/ 5728 h 10000"/>
                    <a:gd name="connsiteX63" fmla="*/ 1137 w 10000"/>
                    <a:gd name="connsiteY63" fmla="*/ 5633 h 10000"/>
                    <a:gd name="connsiteX64" fmla="*/ 1137 w 10000"/>
                    <a:gd name="connsiteY64" fmla="*/ 5507 h 10000"/>
                    <a:gd name="connsiteX65" fmla="*/ 1198 w 10000"/>
                    <a:gd name="connsiteY65" fmla="*/ 5483 h 10000"/>
                    <a:gd name="connsiteX66" fmla="*/ 1198 w 10000"/>
                    <a:gd name="connsiteY66" fmla="*/ 5342 h 10000"/>
                    <a:gd name="connsiteX67" fmla="*/ 1198 w 10000"/>
                    <a:gd name="connsiteY67" fmla="*/ 5227 h 10000"/>
                    <a:gd name="connsiteX68" fmla="*/ 1198 w 10000"/>
                    <a:gd name="connsiteY68" fmla="*/ 5153 h 10000"/>
                    <a:gd name="connsiteX69" fmla="*/ 1287 w 10000"/>
                    <a:gd name="connsiteY69" fmla="*/ 5036 h 10000"/>
                    <a:gd name="connsiteX70" fmla="*/ 1349 w 10000"/>
                    <a:gd name="connsiteY70" fmla="*/ 4939 h 10000"/>
                    <a:gd name="connsiteX71" fmla="*/ 1349 w 10000"/>
                    <a:gd name="connsiteY71" fmla="*/ 4873 h 10000"/>
                    <a:gd name="connsiteX72" fmla="*/ 1287 w 10000"/>
                    <a:gd name="connsiteY72" fmla="*/ 4776 h 10000"/>
                    <a:gd name="connsiteX73" fmla="*/ 1198 w 10000"/>
                    <a:gd name="connsiteY73" fmla="*/ 4651 h 10000"/>
                    <a:gd name="connsiteX74" fmla="*/ 1078 w 10000"/>
                    <a:gd name="connsiteY74" fmla="*/ 4609 h 10000"/>
                    <a:gd name="connsiteX75" fmla="*/ 1078 w 10000"/>
                    <a:gd name="connsiteY75" fmla="*/ 4536 h 10000"/>
                    <a:gd name="connsiteX76" fmla="*/ 1137 w 10000"/>
                    <a:gd name="connsiteY76" fmla="*/ 4421 h 10000"/>
                    <a:gd name="connsiteX77" fmla="*/ 1018 w 10000"/>
                    <a:gd name="connsiteY77" fmla="*/ 4248 h 10000"/>
                    <a:gd name="connsiteX78" fmla="*/ 927 w 10000"/>
                    <a:gd name="connsiteY78" fmla="*/ 4132 h 10000"/>
                    <a:gd name="connsiteX79" fmla="*/ 927 w 10000"/>
                    <a:gd name="connsiteY79" fmla="*/ 4014 h 10000"/>
                    <a:gd name="connsiteX80" fmla="*/ 869 w 10000"/>
                    <a:gd name="connsiteY80" fmla="*/ 3893 h 10000"/>
                    <a:gd name="connsiteX81" fmla="*/ 778 w 10000"/>
                    <a:gd name="connsiteY81" fmla="*/ 3801 h 10000"/>
                    <a:gd name="connsiteX82" fmla="*/ 719 w 10000"/>
                    <a:gd name="connsiteY82" fmla="*/ 3634 h 10000"/>
                    <a:gd name="connsiteX83" fmla="*/ 569 w 10000"/>
                    <a:gd name="connsiteY83" fmla="*/ 3438 h 10000"/>
                    <a:gd name="connsiteX84" fmla="*/ 508 w 10000"/>
                    <a:gd name="connsiteY84" fmla="*/ 3350 h 10000"/>
                    <a:gd name="connsiteX85" fmla="*/ 420 w 10000"/>
                    <a:gd name="connsiteY85" fmla="*/ 3178 h 10000"/>
                    <a:gd name="connsiteX86" fmla="*/ 420 w 10000"/>
                    <a:gd name="connsiteY86" fmla="*/ 3110 h 10000"/>
                    <a:gd name="connsiteX87" fmla="*/ 359 w 10000"/>
                    <a:gd name="connsiteY87" fmla="*/ 3019 h 10000"/>
                    <a:gd name="connsiteX88" fmla="*/ 298 w 10000"/>
                    <a:gd name="connsiteY88" fmla="*/ 2893 h 10000"/>
                    <a:gd name="connsiteX89" fmla="*/ 270 w 10000"/>
                    <a:gd name="connsiteY89" fmla="*/ 2829 h 10000"/>
                    <a:gd name="connsiteX90" fmla="*/ 149 w 10000"/>
                    <a:gd name="connsiteY90" fmla="*/ 2712 h 10000"/>
                    <a:gd name="connsiteX91" fmla="*/ 149 w 10000"/>
                    <a:gd name="connsiteY91" fmla="*/ 2609 h 10000"/>
                    <a:gd name="connsiteX92" fmla="*/ 212 w 10000"/>
                    <a:gd name="connsiteY92" fmla="*/ 2498 h 10000"/>
                    <a:gd name="connsiteX93" fmla="*/ 270 w 10000"/>
                    <a:gd name="connsiteY93" fmla="*/ 2425 h 10000"/>
                    <a:gd name="connsiteX94" fmla="*/ 298 w 10000"/>
                    <a:gd name="connsiteY94" fmla="*/ 2425 h 10000"/>
                    <a:gd name="connsiteX95" fmla="*/ 359 w 10000"/>
                    <a:gd name="connsiteY95" fmla="*/ 2326 h 10000"/>
                    <a:gd name="connsiteX96" fmla="*/ 479 w 10000"/>
                    <a:gd name="connsiteY96" fmla="*/ 2326 h 10000"/>
                    <a:gd name="connsiteX97" fmla="*/ 479 w 10000"/>
                    <a:gd name="connsiteY97" fmla="*/ 2326 h 10000"/>
                    <a:gd name="connsiteX98" fmla="*/ 508 w 10000"/>
                    <a:gd name="connsiteY98" fmla="*/ 2205 h 10000"/>
                    <a:gd name="connsiteX99" fmla="*/ 508 w 10000"/>
                    <a:gd name="connsiteY99" fmla="*/ 2143 h 10000"/>
                    <a:gd name="connsiteX100" fmla="*/ 569 w 10000"/>
                    <a:gd name="connsiteY100" fmla="*/ 2090 h 10000"/>
                    <a:gd name="connsiteX101" fmla="*/ 508 w 10000"/>
                    <a:gd name="connsiteY101" fmla="*/ 1997 h 10000"/>
                    <a:gd name="connsiteX102" fmla="*/ 508 w 10000"/>
                    <a:gd name="connsiteY102" fmla="*/ 1969 h 10000"/>
                    <a:gd name="connsiteX103" fmla="*/ 479 w 10000"/>
                    <a:gd name="connsiteY103" fmla="*/ 1922 h 10000"/>
                    <a:gd name="connsiteX104" fmla="*/ 479 w 10000"/>
                    <a:gd name="connsiteY104" fmla="*/ 1855 h 10000"/>
                    <a:gd name="connsiteX105" fmla="*/ 298 w 10000"/>
                    <a:gd name="connsiteY105" fmla="*/ 1756 h 10000"/>
                    <a:gd name="connsiteX106" fmla="*/ 149 w 10000"/>
                    <a:gd name="connsiteY106" fmla="*/ 1704 h 10000"/>
                    <a:gd name="connsiteX107" fmla="*/ 118 w 10000"/>
                    <a:gd name="connsiteY107" fmla="*/ 1637 h 10000"/>
                    <a:gd name="connsiteX108" fmla="*/ 59 w 10000"/>
                    <a:gd name="connsiteY108" fmla="*/ 1568 h 10000"/>
                    <a:gd name="connsiteX109" fmla="*/ 0 w 10000"/>
                    <a:gd name="connsiteY109" fmla="*/ 1473 h 10000"/>
                    <a:gd name="connsiteX110" fmla="*/ 0 w 10000"/>
                    <a:gd name="connsiteY110" fmla="*/ 1185 h 10000"/>
                    <a:gd name="connsiteX111" fmla="*/ 0 w 10000"/>
                    <a:gd name="connsiteY111" fmla="*/ 1063 h 10000"/>
                    <a:gd name="connsiteX112" fmla="*/ 59 w 10000"/>
                    <a:gd name="connsiteY112" fmla="*/ 949 h 10000"/>
                    <a:gd name="connsiteX113" fmla="*/ 59 w 10000"/>
                    <a:gd name="connsiteY113" fmla="*/ 833 h 10000"/>
                    <a:gd name="connsiteX114" fmla="*/ 59 w 10000"/>
                    <a:gd name="connsiteY114" fmla="*/ 685 h 10000"/>
                    <a:gd name="connsiteX115" fmla="*/ 59 w 10000"/>
                    <a:gd name="connsiteY115" fmla="*/ 620 h 10000"/>
                    <a:gd name="connsiteX116" fmla="*/ 118 w 10000"/>
                    <a:gd name="connsiteY116" fmla="*/ 547 h 10000"/>
                    <a:gd name="connsiteX117" fmla="*/ 212 w 10000"/>
                    <a:gd name="connsiteY117" fmla="*/ 620 h 10000"/>
                    <a:gd name="connsiteX118" fmla="*/ 270 w 10000"/>
                    <a:gd name="connsiteY118" fmla="*/ 685 h 10000"/>
                    <a:gd name="connsiteX119" fmla="*/ 270 w 10000"/>
                    <a:gd name="connsiteY119" fmla="*/ 783 h 10000"/>
                    <a:gd name="connsiteX120" fmla="*/ 298 w 10000"/>
                    <a:gd name="connsiteY120" fmla="*/ 833 h 10000"/>
                    <a:gd name="connsiteX121" fmla="*/ 420 w 10000"/>
                    <a:gd name="connsiteY121" fmla="*/ 900 h 10000"/>
                    <a:gd name="connsiteX122" fmla="*/ 420 w 10000"/>
                    <a:gd name="connsiteY122" fmla="*/ 974 h 10000"/>
                    <a:gd name="connsiteX123" fmla="*/ 479 w 10000"/>
                    <a:gd name="connsiteY123" fmla="*/ 1019 h 10000"/>
                    <a:gd name="connsiteX124" fmla="*/ 508 w 10000"/>
                    <a:gd name="connsiteY124" fmla="*/ 949 h 10000"/>
                    <a:gd name="connsiteX125" fmla="*/ 479 w 10000"/>
                    <a:gd name="connsiteY125" fmla="*/ 858 h 10000"/>
                    <a:gd name="connsiteX126" fmla="*/ 479 w 10000"/>
                    <a:gd name="connsiteY126" fmla="*/ 736 h 10000"/>
                    <a:gd name="connsiteX127" fmla="*/ 479 w 10000"/>
                    <a:gd name="connsiteY127" fmla="*/ 663 h 10000"/>
                    <a:gd name="connsiteX128" fmla="*/ 479 w 10000"/>
                    <a:gd name="connsiteY128" fmla="*/ 567 h 10000"/>
                    <a:gd name="connsiteX129" fmla="*/ 508 w 10000"/>
                    <a:gd name="connsiteY129" fmla="*/ 496 h 10000"/>
                    <a:gd name="connsiteX130" fmla="*/ 628 w 10000"/>
                    <a:gd name="connsiteY130" fmla="*/ 44 h 10000"/>
                    <a:gd name="connsiteX131" fmla="*/ 479 w 10000"/>
                    <a:gd name="connsiteY131" fmla="*/ 44 h 10000"/>
                    <a:gd name="connsiteX132" fmla="*/ 420 w 10000"/>
                    <a:gd name="connsiteY132" fmla="*/ 0 h 10000"/>
                    <a:gd name="connsiteX133" fmla="*/ 359 w 10000"/>
                    <a:gd name="connsiteY133" fmla="*/ 0 h 10000"/>
                    <a:gd name="connsiteX134" fmla="*/ 270 w 10000"/>
                    <a:gd name="connsiteY134" fmla="*/ 94 h 10000"/>
                    <a:gd name="connsiteX135" fmla="*/ 270 w 10000"/>
                    <a:gd name="connsiteY135" fmla="*/ 163 h 10000"/>
                    <a:gd name="connsiteX136" fmla="*/ 212 w 10000"/>
                    <a:gd name="connsiteY136" fmla="*/ 213 h 10000"/>
                    <a:gd name="connsiteX137" fmla="*/ 212 w 10000"/>
                    <a:gd name="connsiteY137" fmla="*/ 283 h 10000"/>
                    <a:gd name="connsiteX138" fmla="*/ 212 w 10000"/>
                    <a:gd name="connsiteY138" fmla="*/ 283 h 10000"/>
                    <a:gd name="connsiteX139" fmla="*/ 6524 w 10000"/>
                    <a:gd name="connsiteY139" fmla="*/ 2893 h 10000"/>
                    <a:gd name="connsiteX140" fmla="*/ 6946 w 10000"/>
                    <a:gd name="connsiteY140" fmla="*/ 3514 h 10000"/>
                    <a:gd name="connsiteX141" fmla="*/ 7307 w 10000"/>
                    <a:gd name="connsiteY141" fmla="*/ 3968 h 10000"/>
                    <a:gd name="connsiteX142" fmla="*/ 7664 w 10000"/>
                    <a:gd name="connsiteY142" fmla="*/ 4421 h 10000"/>
                    <a:gd name="connsiteX143" fmla="*/ 8592 w 10000"/>
                    <a:gd name="connsiteY143" fmla="*/ 5562 h 10000"/>
                    <a:gd name="connsiteX144" fmla="*/ 8863 w 10000"/>
                    <a:gd name="connsiteY144" fmla="*/ 5912 h 10000"/>
                    <a:gd name="connsiteX145" fmla="*/ 9101 w 10000"/>
                    <a:gd name="connsiteY145" fmla="*/ 6229 h 10000"/>
                    <a:gd name="connsiteX146" fmla="*/ 9280 w 10000"/>
                    <a:gd name="connsiteY146" fmla="*/ 6412 h 10000"/>
                    <a:gd name="connsiteX147" fmla="*/ 9431 w 10000"/>
                    <a:gd name="connsiteY147" fmla="*/ 6577 h 10000"/>
                    <a:gd name="connsiteX148" fmla="*/ 9461 w 10000"/>
                    <a:gd name="connsiteY148" fmla="*/ 6696 h 10000"/>
                    <a:gd name="connsiteX149" fmla="*/ 9521 w 10000"/>
                    <a:gd name="connsiteY149" fmla="*/ 6793 h 10000"/>
                    <a:gd name="connsiteX150" fmla="*/ 9521 w 10000"/>
                    <a:gd name="connsiteY150" fmla="*/ 6936 h 10000"/>
                    <a:gd name="connsiteX151" fmla="*/ 9640 w 10000"/>
                    <a:gd name="connsiteY151" fmla="*/ 7200 h 10000"/>
                    <a:gd name="connsiteX152" fmla="*/ 9669 w 10000"/>
                    <a:gd name="connsiteY152" fmla="*/ 7313 h 10000"/>
                    <a:gd name="connsiteX153" fmla="*/ 9731 w 10000"/>
                    <a:gd name="connsiteY153" fmla="*/ 7385 h 10000"/>
                    <a:gd name="connsiteX154" fmla="*/ 9821 w 10000"/>
                    <a:gd name="connsiteY154" fmla="*/ 7529 h 10000"/>
                    <a:gd name="connsiteX155" fmla="*/ 9943 w 10000"/>
                    <a:gd name="connsiteY155" fmla="*/ 7601 h 10000"/>
                    <a:gd name="connsiteX156" fmla="*/ 10000 w 10000"/>
                    <a:gd name="connsiteY156" fmla="*/ 7720 h 10000"/>
                    <a:gd name="connsiteX157" fmla="*/ 10000 w 10000"/>
                    <a:gd name="connsiteY157" fmla="*/ 7812 h 10000"/>
                    <a:gd name="connsiteX158" fmla="*/ 10000 w 10000"/>
                    <a:gd name="connsiteY158" fmla="*/ 7886 h 10000"/>
                    <a:gd name="connsiteX159" fmla="*/ 9943 w 10000"/>
                    <a:gd name="connsiteY159" fmla="*/ 7935 h 10000"/>
                    <a:gd name="connsiteX160" fmla="*/ 9821 w 10000"/>
                    <a:gd name="connsiteY160" fmla="*/ 7955 h 10000"/>
                    <a:gd name="connsiteX161" fmla="*/ 9731 w 10000"/>
                    <a:gd name="connsiteY161" fmla="*/ 8006 h 10000"/>
                    <a:gd name="connsiteX162" fmla="*/ 9640 w 10000"/>
                    <a:gd name="connsiteY162" fmla="*/ 8051 h 10000"/>
                    <a:gd name="connsiteX163" fmla="*/ 9521 w 10000"/>
                    <a:gd name="connsiteY163" fmla="*/ 8121 h 10000"/>
                    <a:gd name="connsiteX164" fmla="*/ 9461 w 10000"/>
                    <a:gd name="connsiteY164" fmla="*/ 8219 h 10000"/>
                    <a:gd name="connsiteX165" fmla="*/ 9372 w 10000"/>
                    <a:gd name="connsiteY165" fmla="*/ 8219 h 10000"/>
                    <a:gd name="connsiteX166" fmla="*/ 9309 w 10000"/>
                    <a:gd name="connsiteY166" fmla="*/ 8289 h 10000"/>
                    <a:gd name="connsiteX167" fmla="*/ 9309 w 10000"/>
                    <a:gd name="connsiteY167" fmla="*/ 8384 h 10000"/>
                    <a:gd name="connsiteX168" fmla="*/ 9309 w 10000"/>
                    <a:gd name="connsiteY168" fmla="*/ 8505 h 10000"/>
                    <a:gd name="connsiteX169" fmla="*/ 9309 w 10000"/>
                    <a:gd name="connsiteY169" fmla="*/ 8574 h 10000"/>
                    <a:gd name="connsiteX170" fmla="*/ 9222 w 10000"/>
                    <a:gd name="connsiteY170" fmla="*/ 8670 h 10000"/>
                    <a:gd name="connsiteX171" fmla="*/ 9222 w 10000"/>
                    <a:gd name="connsiteY171" fmla="*/ 8743 h 10000"/>
                    <a:gd name="connsiteX172" fmla="*/ 9222 w 10000"/>
                    <a:gd name="connsiteY172" fmla="*/ 8794 h 10000"/>
                    <a:gd name="connsiteX173" fmla="*/ 9164 w 10000"/>
                    <a:gd name="connsiteY173" fmla="*/ 8837 h 10000"/>
                    <a:gd name="connsiteX174" fmla="*/ 9101 w 10000"/>
                    <a:gd name="connsiteY174" fmla="*/ 8857 h 10000"/>
                    <a:gd name="connsiteX175" fmla="*/ 9071 w 10000"/>
                    <a:gd name="connsiteY175" fmla="*/ 8904 h 10000"/>
                    <a:gd name="connsiteX176" fmla="*/ 9013 w 10000"/>
                    <a:gd name="connsiteY176" fmla="*/ 8956 h 10000"/>
                    <a:gd name="connsiteX177" fmla="*/ 8951 w 10000"/>
                    <a:gd name="connsiteY177" fmla="*/ 8980 h 10000"/>
                    <a:gd name="connsiteX178" fmla="*/ 8863 w 10000"/>
                    <a:gd name="connsiteY178" fmla="*/ 9027 h 10000"/>
                    <a:gd name="connsiteX179" fmla="*/ 8803 w 10000"/>
                    <a:gd name="connsiteY179" fmla="*/ 9075 h 10000"/>
                    <a:gd name="connsiteX180" fmla="*/ 8803 w 10000"/>
                    <a:gd name="connsiteY180" fmla="*/ 9124 h 10000"/>
                    <a:gd name="connsiteX181" fmla="*/ 8803 w 10000"/>
                    <a:gd name="connsiteY181" fmla="*/ 9147 h 10000"/>
                    <a:gd name="connsiteX182" fmla="*/ 8803 w 10000"/>
                    <a:gd name="connsiteY182" fmla="*/ 9194 h 10000"/>
                    <a:gd name="connsiteX183" fmla="*/ 8863 w 10000"/>
                    <a:gd name="connsiteY183" fmla="*/ 9239 h 10000"/>
                    <a:gd name="connsiteX184" fmla="*/ 8803 w 10000"/>
                    <a:gd name="connsiteY184" fmla="*/ 9312 h 10000"/>
                    <a:gd name="connsiteX185" fmla="*/ 8743 w 10000"/>
                    <a:gd name="connsiteY185" fmla="*/ 9403 h 10000"/>
                    <a:gd name="connsiteX186" fmla="*/ 8743 w 10000"/>
                    <a:gd name="connsiteY186" fmla="*/ 9433 h 10000"/>
                    <a:gd name="connsiteX187" fmla="*/ 8863 w 10000"/>
                    <a:gd name="connsiteY187" fmla="*/ 9476 h 10000"/>
                    <a:gd name="connsiteX188" fmla="*/ 8892 w 10000"/>
                    <a:gd name="connsiteY188" fmla="*/ 9572 h 10000"/>
                    <a:gd name="connsiteX189" fmla="*/ 8951 w 10000"/>
                    <a:gd name="connsiteY189" fmla="*/ 9598 h 10000"/>
                    <a:gd name="connsiteX190" fmla="*/ 9071 w 10000"/>
                    <a:gd name="connsiteY190" fmla="*/ 9640 h 10000"/>
                    <a:gd name="connsiteX191" fmla="*/ 9071 w 10000"/>
                    <a:gd name="connsiteY191" fmla="*/ 9695 h 10000"/>
                    <a:gd name="connsiteX192" fmla="*/ 9071 w 10000"/>
                    <a:gd name="connsiteY192" fmla="*/ 9716 h 10000"/>
                    <a:gd name="connsiteX193" fmla="*/ 9071 w 10000"/>
                    <a:gd name="connsiteY193" fmla="*/ 9764 h 10000"/>
                    <a:gd name="connsiteX194" fmla="*/ 9013 w 10000"/>
                    <a:gd name="connsiteY194" fmla="*/ 9858 h 10000"/>
                    <a:gd name="connsiteX195" fmla="*/ 8951 w 10000"/>
                    <a:gd name="connsiteY195" fmla="*/ 9882 h 10000"/>
                    <a:gd name="connsiteX196" fmla="*/ 8892 w 10000"/>
                    <a:gd name="connsiteY196" fmla="*/ 9930 h 10000"/>
                    <a:gd name="connsiteX197" fmla="*/ 8863 w 10000"/>
                    <a:gd name="connsiteY197" fmla="*/ 9981 h 10000"/>
                    <a:gd name="connsiteX198" fmla="*/ 8803 w 10000"/>
                    <a:gd name="connsiteY198" fmla="*/ 9981 h 10000"/>
                    <a:gd name="connsiteX199" fmla="*/ 8743 w 10000"/>
                    <a:gd name="connsiteY199" fmla="*/ 9930 h 10000"/>
                    <a:gd name="connsiteX200" fmla="*/ 8711 w 10000"/>
                    <a:gd name="connsiteY200" fmla="*/ 9930 h 10000"/>
                    <a:gd name="connsiteX201" fmla="*/ 8592 w 10000"/>
                    <a:gd name="connsiteY201" fmla="*/ 9930 h 10000"/>
                    <a:gd name="connsiteX202" fmla="*/ 8592 w 10000"/>
                    <a:gd name="connsiteY202" fmla="*/ 9981 h 10000"/>
                    <a:gd name="connsiteX203" fmla="*/ 8532 w 10000"/>
                    <a:gd name="connsiteY203" fmla="*/ 9981 h 10000"/>
                    <a:gd name="connsiteX204" fmla="*/ 8503 w 10000"/>
                    <a:gd name="connsiteY204" fmla="*/ 10000 h 10000"/>
                    <a:gd name="connsiteX205" fmla="*/ 8443 w 10000"/>
                    <a:gd name="connsiteY205" fmla="*/ 10000 h 10000"/>
                    <a:gd name="connsiteX0" fmla="*/ 8443 w 10000"/>
                    <a:gd name="connsiteY0" fmla="*/ 10000 h 10000"/>
                    <a:gd name="connsiteX1" fmla="*/ 8173 w 10000"/>
                    <a:gd name="connsiteY1" fmla="*/ 10000 h 10000"/>
                    <a:gd name="connsiteX2" fmla="*/ 8024 w 10000"/>
                    <a:gd name="connsiteY2" fmla="*/ 10000 h 10000"/>
                    <a:gd name="connsiteX3" fmla="*/ 7874 w 10000"/>
                    <a:gd name="connsiteY3" fmla="*/ 9930 h 10000"/>
                    <a:gd name="connsiteX4" fmla="*/ 7664 w 10000"/>
                    <a:gd name="connsiteY4" fmla="*/ 9930 h 10000"/>
                    <a:gd name="connsiteX5" fmla="*/ 7424 w 10000"/>
                    <a:gd name="connsiteY5" fmla="*/ 9930 h 10000"/>
                    <a:gd name="connsiteX6" fmla="*/ 7157 w 10000"/>
                    <a:gd name="connsiteY6" fmla="*/ 9858 h 10000"/>
                    <a:gd name="connsiteX7" fmla="*/ 6946 w 10000"/>
                    <a:gd name="connsiteY7" fmla="*/ 9814 h 10000"/>
                    <a:gd name="connsiteX8" fmla="*/ 6705 w 10000"/>
                    <a:gd name="connsiteY8" fmla="*/ 9814 h 10000"/>
                    <a:gd name="connsiteX9" fmla="*/ 6439 w 10000"/>
                    <a:gd name="connsiteY9" fmla="*/ 9814 h 10000"/>
                    <a:gd name="connsiteX10" fmla="*/ 6228 w 10000"/>
                    <a:gd name="connsiteY10" fmla="*/ 9764 h 10000"/>
                    <a:gd name="connsiteX11" fmla="*/ 6078 w 10000"/>
                    <a:gd name="connsiteY11" fmla="*/ 9716 h 10000"/>
                    <a:gd name="connsiteX12" fmla="*/ 5868 w 10000"/>
                    <a:gd name="connsiteY12" fmla="*/ 9716 h 10000"/>
                    <a:gd name="connsiteX13" fmla="*/ 5720 w 10000"/>
                    <a:gd name="connsiteY13" fmla="*/ 9695 h 10000"/>
                    <a:gd name="connsiteX14" fmla="*/ 5598 w 10000"/>
                    <a:gd name="connsiteY14" fmla="*/ 9640 h 10000"/>
                    <a:gd name="connsiteX15" fmla="*/ 5358 w 10000"/>
                    <a:gd name="connsiteY15" fmla="*/ 9640 h 10000"/>
                    <a:gd name="connsiteX16" fmla="*/ 5240 w 10000"/>
                    <a:gd name="connsiteY16" fmla="*/ 9695 h 10000"/>
                    <a:gd name="connsiteX17" fmla="*/ 5149 w 10000"/>
                    <a:gd name="connsiteY17" fmla="*/ 9598 h 10000"/>
                    <a:gd name="connsiteX18" fmla="*/ 5149 w 10000"/>
                    <a:gd name="connsiteY18" fmla="*/ 9524 h 10000"/>
                    <a:gd name="connsiteX19" fmla="*/ 5149 w 10000"/>
                    <a:gd name="connsiteY19" fmla="*/ 9355 h 10000"/>
                    <a:gd name="connsiteX20" fmla="*/ 5149 w 10000"/>
                    <a:gd name="connsiteY20" fmla="*/ 9355 h 10000"/>
                    <a:gd name="connsiteX21" fmla="*/ 5209 w 10000"/>
                    <a:gd name="connsiteY21" fmla="*/ 9260 h 10000"/>
                    <a:gd name="connsiteX22" fmla="*/ 5209 w 10000"/>
                    <a:gd name="connsiteY22" fmla="*/ 9260 h 10000"/>
                    <a:gd name="connsiteX23" fmla="*/ 5209 w 10000"/>
                    <a:gd name="connsiteY23" fmla="*/ 9124 h 10000"/>
                    <a:gd name="connsiteX24" fmla="*/ 5209 w 10000"/>
                    <a:gd name="connsiteY24" fmla="*/ 8956 h 10000"/>
                    <a:gd name="connsiteX25" fmla="*/ 5149 w 10000"/>
                    <a:gd name="connsiteY25" fmla="*/ 8794 h 10000"/>
                    <a:gd name="connsiteX26" fmla="*/ 5149 w 10000"/>
                    <a:gd name="connsiteY26" fmla="*/ 8692 h 10000"/>
                    <a:gd name="connsiteX27" fmla="*/ 5060 w 10000"/>
                    <a:gd name="connsiteY27" fmla="*/ 8574 h 10000"/>
                    <a:gd name="connsiteX28" fmla="*/ 4999 w 10000"/>
                    <a:gd name="connsiteY28" fmla="*/ 8454 h 10000"/>
                    <a:gd name="connsiteX29" fmla="*/ 4851 w 10000"/>
                    <a:gd name="connsiteY29" fmla="*/ 8340 h 10000"/>
                    <a:gd name="connsiteX30" fmla="*/ 4701 w 10000"/>
                    <a:gd name="connsiteY30" fmla="*/ 8170 h 10000"/>
                    <a:gd name="connsiteX31" fmla="*/ 4521 w 10000"/>
                    <a:gd name="connsiteY31" fmla="*/ 8051 h 10000"/>
                    <a:gd name="connsiteX32" fmla="*/ 4432 w 10000"/>
                    <a:gd name="connsiteY32" fmla="*/ 7839 h 10000"/>
                    <a:gd name="connsiteX33" fmla="*/ 4281 w 10000"/>
                    <a:gd name="connsiteY33" fmla="*/ 7675 h 10000"/>
                    <a:gd name="connsiteX34" fmla="*/ 4161 w 10000"/>
                    <a:gd name="connsiteY34" fmla="*/ 7601 h 10000"/>
                    <a:gd name="connsiteX35" fmla="*/ 3922 w 10000"/>
                    <a:gd name="connsiteY35" fmla="*/ 7549 h 10000"/>
                    <a:gd name="connsiteX36" fmla="*/ 3864 w 10000"/>
                    <a:gd name="connsiteY36" fmla="*/ 7483 h 10000"/>
                    <a:gd name="connsiteX37" fmla="*/ 3864 w 10000"/>
                    <a:gd name="connsiteY37" fmla="*/ 7362 h 10000"/>
                    <a:gd name="connsiteX38" fmla="*/ 3864 w 10000"/>
                    <a:gd name="connsiteY38" fmla="*/ 7270 h 10000"/>
                    <a:gd name="connsiteX39" fmla="*/ 3864 w 10000"/>
                    <a:gd name="connsiteY39" fmla="*/ 7200 h 10000"/>
                    <a:gd name="connsiteX40" fmla="*/ 3864 w 10000"/>
                    <a:gd name="connsiteY40" fmla="*/ 7200 h 10000"/>
                    <a:gd name="connsiteX41" fmla="*/ 3801 w 10000"/>
                    <a:gd name="connsiteY41" fmla="*/ 7104 h 10000"/>
                    <a:gd name="connsiteX42" fmla="*/ 3801 w 10000"/>
                    <a:gd name="connsiteY42" fmla="*/ 7077 h 10000"/>
                    <a:gd name="connsiteX43" fmla="*/ 3801 w 10000"/>
                    <a:gd name="connsiteY43" fmla="*/ 7077 h 10000"/>
                    <a:gd name="connsiteX44" fmla="*/ 3712 w 10000"/>
                    <a:gd name="connsiteY44" fmla="*/ 7031 h 10000"/>
                    <a:gd name="connsiteX45" fmla="*/ 3591 w 10000"/>
                    <a:gd name="connsiteY45" fmla="*/ 6980 h 10000"/>
                    <a:gd name="connsiteX46" fmla="*/ 3503 w 10000"/>
                    <a:gd name="connsiteY46" fmla="*/ 7031 h 10000"/>
                    <a:gd name="connsiteX47" fmla="*/ 3412 w 10000"/>
                    <a:gd name="connsiteY47" fmla="*/ 7077 h 10000"/>
                    <a:gd name="connsiteX48" fmla="*/ 3352 w 10000"/>
                    <a:gd name="connsiteY48" fmla="*/ 6980 h 10000"/>
                    <a:gd name="connsiteX49" fmla="*/ 3055 w 10000"/>
                    <a:gd name="connsiteY49" fmla="*/ 6793 h 10000"/>
                    <a:gd name="connsiteX50" fmla="*/ 2844 w 10000"/>
                    <a:gd name="connsiteY50" fmla="*/ 6651 h 10000"/>
                    <a:gd name="connsiteX51" fmla="*/ 2844 w 10000"/>
                    <a:gd name="connsiteY51" fmla="*/ 6577 h 10000"/>
                    <a:gd name="connsiteX52" fmla="*/ 2725 w 10000"/>
                    <a:gd name="connsiteY52" fmla="*/ 6505 h 10000"/>
                    <a:gd name="connsiteX53" fmla="*/ 2575 w 10000"/>
                    <a:gd name="connsiteY53" fmla="*/ 6367 h 10000"/>
                    <a:gd name="connsiteX54" fmla="*/ 2423 w 10000"/>
                    <a:gd name="connsiteY54" fmla="*/ 6229 h 10000"/>
                    <a:gd name="connsiteX55" fmla="*/ 2277 w 10000"/>
                    <a:gd name="connsiteY55" fmla="*/ 6174 h 10000"/>
                    <a:gd name="connsiteX56" fmla="*/ 2156 w 10000"/>
                    <a:gd name="connsiteY56" fmla="*/ 6174 h 10000"/>
                    <a:gd name="connsiteX57" fmla="*/ 2065 w 10000"/>
                    <a:gd name="connsiteY57" fmla="*/ 6174 h 10000"/>
                    <a:gd name="connsiteX58" fmla="*/ 1918 w 10000"/>
                    <a:gd name="connsiteY58" fmla="*/ 6078 h 10000"/>
                    <a:gd name="connsiteX59" fmla="*/ 1705 w 10000"/>
                    <a:gd name="connsiteY59" fmla="*/ 5912 h 10000"/>
                    <a:gd name="connsiteX60" fmla="*/ 1557 w 10000"/>
                    <a:gd name="connsiteY60" fmla="*/ 5844 h 10000"/>
                    <a:gd name="connsiteX61" fmla="*/ 1349 w 10000"/>
                    <a:gd name="connsiteY61" fmla="*/ 5792 h 10000"/>
                    <a:gd name="connsiteX62" fmla="*/ 1198 w 10000"/>
                    <a:gd name="connsiteY62" fmla="*/ 5728 h 10000"/>
                    <a:gd name="connsiteX63" fmla="*/ 1137 w 10000"/>
                    <a:gd name="connsiteY63" fmla="*/ 5633 h 10000"/>
                    <a:gd name="connsiteX64" fmla="*/ 1137 w 10000"/>
                    <a:gd name="connsiteY64" fmla="*/ 5507 h 10000"/>
                    <a:gd name="connsiteX65" fmla="*/ 1198 w 10000"/>
                    <a:gd name="connsiteY65" fmla="*/ 5483 h 10000"/>
                    <a:gd name="connsiteX66" fmla="*/ 1198 w 10000"/>
                    <a:gd name="connsiteY66" fmla="*/ 5342 h 10000"/>
                    <a:gd name="connsiteX67" fmla="*/ 1198 w 10000"/>
                    <a:gd name="connsiteY67" fmla="*/ 5227 h 10000"/>
                    <a:gd name="connsiteX68" fmla="*/ 1198 w 10000"/>
                    <a:gd name="connsiteY68" fmla="*/ 5153 h 10000"/>
                    <a:gd name="connsiteX69" fmla="*/ 1287 w 10000"/>
                    <a:gd name="connsiteY69" fmla="*/ 5036 h 10000"/>
                    <a:gd name="connsiteX70" fmla="*/ 1349 w 10000"/>
                    <a:gd name="connsiteY70" fmla="*/ 4939 h 10000"/>
                    <a:gd name="connsiteX71" fmla="*/ 1349 w 10000"/>
                    <a:gd name="connsiteY71" fmla="*/ 4873 h 10000"/>
                    <a:gd name="connsiteX72" fmla="*/ 1287 w 10000"/>
                    <a:gd name="connsiteY72" fmla="*/ 4776 h 10000"/>
                    <a:gd name="connsiteX73" fmla="*/ 1198 w 10000"/>
                    <a:gd name="connsiteY73" fmla="*/ 4651 h 10000"/>
                    <a:gd name="connsiteX74" fmla="*/ 1078 w 10000"/>
                    <a:gd name="connsiteY74" fmla="*/ 4609 h 10000"/>
                    <a:gd name="connsiteX75" fmla="*/ 1078 w 10000"/>
                    <a:gd name="connsiteY75" fmla="*/ 4536 h 10000"/>
                    <a:gd name="connsiteX76" fmla="*/ 1137 w 10000"/>
                    <a:gd name="connsiteY76" fmla="*/ 4421 h 10000"/>
                    <a:gd name="connsiteX77" fmla="*/ 1018 w 10000"/>
                    <a:gd name="connsiteY77" fmla="*/ 4248 h 10000"/>
                    <a:gd name="connsiteX78" fmla="*/ 927 w 10000"/>
                    <a:gd name="connsiteY78" fmla="*/ 4132 h 10000"/>
                    <a:gd name="connsiteX79" fmla="*/ 927 w 10000"/>
                    <a:gd name="connsiteY79" fmla="*/ 4014 h 10000"/>
                    <a:gd name="connsiteX80" fmla="*/ 869 w 10000"/>
                    <a:gd name="connsiteY80" fmla="*/ 3893 h 10000"/>
                    <a:gd name="connsiteX81" fmla="*/ 778 w 10000"/>
                    <a:gd name="connsiteY81" fmla="*/ 3801 h 10000"/>
                    <a:gd name="connsiteX82" fmla="*/ 719 w 10000"/>
                    <a:gd name="connsiteY82" fmla="*/ 3634 h 10000"/>
                    <a:gd name="connsiteX83" fmla="*/ 569 w 10000"/>
                    <a:gd name="connsiteY83" fmla="*/ 3438 h 10000"/>
                    <a:gd name="connsiteX84" fmla="*/ 508 w 10000"/>
                    <a:gd name="connsiteY84" fmla="*/ 3350 h 10000"/>
                    <a:gd name="connsiteX85" fmla="*/ 420 w 10000"/>
                    <a:gd name="connsiteY85" fmla="*/ 3178 h 10000"/>
                    <a:gd name="connsiteX86" fmla="*/ 420 w 10000"/>
                    <a:gd name="connsiteY86" fmla="*/ 3110 h 10000"/>
                    <a:gd name="connsiteX87" fmla="*/ 359 w 10000"/>
                    <a:gd name="connsiteY87" fmla="*/ 3019 h 10000"/>
                    <a:gd name="connsiteX88" fmla="*/ 298 w 10000"/>
                    <a:gd name="connsiteY88" fmla="*/ 2893 h 10000"/>
                    <a:gd name="connsiteX89" fmla="*/ 270 w 10000"/>
                    <a:gd name="connsiteY89" fmla="*/ 2829 h 10000"/>
                    <a:gd name="connsiteX90" fmla="*/ 149 w 10000"/>
                    <a:gd name="connsiteY90" fmla="*/ 2712 h 10000"/>
                    <a:gd name="connsiteX91" fmla="*/ 149 w 10000"/>
                    <a:gd name="connsiteY91" fmla="*/ 2609 h 10000"/>
                    <a:gd name="connsiteX92" fmla="*/ 212 w 10000"/>
                    <a:gd name="connsiteY92" fmla="*/ 2498 h 10000"/>
                    <a:gd name="connsiteX93" fmla="*/ 270 w 10000"/>
                    <a:gd name="connsiteY93" fmla="*/ 2425 h 10000"/>
                    <a:gd name="connsiteX94" fmla="*/ 298 w 10000"/>
                    <a:gd name="connsiteY94" fmla="*/ 2425 h 10000"/>
                    <a:gd name="connsiteX95" fmla="*/ 359 w 10000"/>
                    <a:gd name="connsiteY95" fmla="*/ 2326 h 10000"/>
                    <a:gd name="connsiteX96" fmla="*/ 479 w 10000"/>
                    <a:gd name="connsiteY96" fmla="*/ 2326 h 10000"/>
                    <a:gd name="connsiteX97" fmla="*/ 479 w 10000"/>
                    <a:gd name="connsiteY97" fmla="*/ 2326 h 10000"/>
                    <a:gd name="connsiteX98" fmla="*/ 508 w 10000"/>
                    <a:gd name="connsiteY98" fmla="*/ 2205 h 10000"/>
                    <a:gd name="connsiteX99" fmla="*/ 508 w 10000"/>
                    <a:gd name="connsiteY99" fmla="*/ 2143 h 10000"/>
                    <a:gd name="connsiteX100" fmla="*/ 569 w 10000"/>
                    <a:gd name="connsiteY100" fmla="*/ 2090 h 10000"/>
                    <a:gd name="connsiteX101" fmla="*/ 508 w 10000"/>
                    <a:gd name="connsiteY101" fmla="*/ 1997 h 10000"/>
                    <a:gd name="connsiteX102" fmla="*/ 508 w 10000"/>
                    <a:gd name="connsiteY102" fmla="*/ 1969 h 10000"/>
                    <a:gd name="connsiteX103" fmla="*/ 479 w 10000"/>
                    <a:gd name="connsiteY103" fmla="*/ 1922 h 10000"/>
                    <a:gd name="connsiteX104" fmla="*/ 479 w 10000"/>
                    <a:gd name="connsiteY104" fmla="*/ 1855 h 10000"/>
                    <a:gd name="connsiteX105" fmla="*/ 298 w 10000"/>
                    <a:gd name="connsiteY105" fmla="*/ 1756 h 10000"/>
                    <a:gd name="connsiteX106" fmla="*/ 149 w 10000"/>
                    <a:gd name="connsiteY106" fmla="*/ 1704 h 10000"/>
                    <a:gd name="connsiteX107" fmla="*/ 118 w 10000"/>
                    <a:gd name="connsiteY107" fmla="*/ 1637 h 10000"/>
                    <a:gd name="connsiteX108" fmla="*/ 59 w 10000"/>
                    <a:gd name="connsiteY108" fmla="*/ 1568 h 10000"/>
                    <a:gd name="connsiteX109" fmla="*/ 0 w 10000"/>
                    <a:gd name="connsiteY109" fmla="*/ 1473 h 10000"/>
                    <a:gd name="connsiteX110" fmla="*/ 0 w 10000"/>
                    <a:gd name="connsiteY110" fmla="*/ 1185 h 10000"/>
                    <a:gd name="connsiteX111" fmla="*/ 0 w 10000"/>
                    <a:gd name="connsiteY111" fmla="*/ 1063 h 10000"/>
                    <a:gd name="connsiteX112" fmla="*/ 59 w 10000"/>
                    <a:gd name="connsiteY112" fmla="*/ 949 h 10000"/>
                    <a:gd name="connsiteX113" fmla="*/ 59 w 10000"/>
                    <a:gd name="connsiteY113" fmla="*/ 833 h 10000"/>
                    <a:gd name="connsiteX114" fmla="*/ 59 w 10000"/>
                    <a:gd name="connsiteY114" fmla="*/ 685 h 10000"/>
                    <a:gd name="connsiteX115" fmla="*/ 59 w 10000"/>
                    <a:gd name="connsiteY115" fmla="*/ 620 h 10000"/>
                    <a:gd name="connsiteX116" fmla="*/ 118 w 10000"/>
                    <a:gd name="connsiteY116" fmla="*/ 547 h 10000"/>
                    <a:gd name="connsiteX117" fmla="*/ 212 w 10000"/>
                    <a:gd name="connsiteY117" fmla="*/ 620 h 10000"/>
                    <a:gd name="connsiteX118" fmla="*/ 270 w 10000"/>
                    <a:gd name="connsiteY118" fmla="*/ 685 h 10000"/>
                    <a:gd name="connsiteX119" fmla="*/ 270 w 10000"/>
                    <a:gd name="connsiteY119" fmla="*/ 783 h 10000"/>
                    <a:gd name="connsiteX120" fmla="*/ 298 w 10000"/>
                    <a:gd name="connsiteY120" fmla="*/ 833 h 10000"/>
                    <a:gd name="connsiteX121" fmla="*/ 420 w 10000"/>
                    <a:gd name="connsiteY121" fmla="*/ 900 h 10000"/>
                    <a:gd name="connsiteX122" fmla="*/ 420 w 10000"/>
                    <a:gd name="connsiteY122" fmla="*/ 974 h 10000"/>
                    <a:gd name="connsiteX123" fmla="*/ 479 w 10000"/>
                    <a:gd name="connsiteY123" fmla="*/ 1019 h 10000"/>
                    <a:gd name="connsiteX124" fmla="*/ 508 w 10000"/>
                    <a:gd name="connsiteY124" fmla="*/ 949 h 10000"/>
                    <a:gd name="connsiteX125" fmla="*/ 479 w 10000"/>
                    <a:gd name="connsiteY125" fmla="*/ 858 h 10000"/>
                    <a:gd name="connsiteX126" fmla="*/ 479 w 10000"/>
                    <a:gd name="connsiteY126" fmla="*/ 736 h 10000"/>
                    <a:gd name="connsiteX127" fmla="*/ 479 w 10000"/>
                    <a:gd name="connsiteY127" fmla="*/ 663 h 10000"/>
                    <a:gd name="connsiteX128" fmla="*/ 479 w 10000"/>
                    <a:gd name="connsiteY128" fmla="*/ 567 h 10000"/>
                    <a:gd name="connsiteX129" fmla="*/ 628 w 10000"/>
                    <a:gd name="connsiteY129" fmla="*/ 44 h 10000"/>
                    <a:gd name="connsiteX130" fmla="*/ 479 w 10000"/>
                    <a:gd name="connsiteY130" fmla="*/ 44 h 10000"/>
                    <a:gd name="connsiteX131" fmla="*/ 420 w 10000"/>
                    <a:gd name="connsiteY131" fmla="*/ 0 h 10000"/>
                    <a:gd name="connsiteX132" fmla="*/ 359 w 10000"/>
                    <a:gd name="connsiteY132" fmla="*/ 0 h 10000"/>
                    <a:gd name="connsiteX133" fmla="*/ 270 w 10000"/>
                    <a:gd name="connsiteY133" fmla="*/ 94 h 10000"/>
                    <a:gd name="connsiteX134" fmla="*/ 270 w 10000"/>
                    <a:gd name="connsiteY134" fmla="*/ 163 h 10000"/>
                    <a:gd name="connsiteX135" fmla="*/ 212 w 10000"/>
                    <a:gd name="connsiteY135" fmla="*/ 213 h 10000"/>
                    <a:gd name="connsiteX136" fmla="*/ 212 w 10000"/>
                    <a:gd name="connsiteY136" fmla="*/ 283 h 10000"/>
                    <a:gd name="connsiteX137" fmla="*/ 212 w 10000"/>
                    <a:gd name="connsiteY137" fmla="*/ 283 h 10000"/>
                    <a:gd name="connsiteX138" fmla="*/ 6524 w 10000"/>
                    <a:gd name="connsiteY138" fmla="*/ 2893 h 10000"/>
                    <a:gd name="connsiteX139" fmla="*/ 6946 w 10000"/>
                    <a:gd name="connsiteY139" fmla="*/ 3514 h 10000"/>
                    <a:gd name="connsiteX140" fmla="*/ 7307 w 10000"/>
                    <a:gd name="connsiteY140" fmla="*/ 3968 h 10000"/>
                    <a:gd name="connsiteX141" fmla="*/ 7664 w 10000"/>
                    <a:gd name="connsiteY141" fmla="*/ 4421 h 10000"/>
                    <a:gd name="connsiteX142" fmla="*/ 8592 w 10000"/>
                    <a:gd name="connsiteY142" fmla="*/ 5562 h 10000"/>
                    <a:gd name="connsiteX143" fmla="*/ 8863 w 10000"/>
                    <a:gd name="connsiteY143" fmla="*/ 5912 h 10000"/>
                    <a:gd name="connsiteX144" fmla="*/ 9101 w 10000"/>
                    <a:gd name="connsiteY144" fmla="*/ 6229 h 10000"/>
                    <a:gd name="connsiteX145" fmla="*/ 9280 w 10000"/>
                    <a:gd name="connsiteY145" fmla="*/ 6412 h 10000"/>
                    <a:gd name="connsiteX146" fmla="*/ 9431 w 10000"/>
                    <a:gd name="connsiteY146" fmla="*/ 6577 h 10000"/>
                    <a:gd name="connsiteX147" fmla="*/ 9461 w 10000"/>
                    <a:gd name="connsiteY147" fmla="*/ 6696 h 10000"/>
                    <a:gd name="connsiteX148" fmla="*/ 9521 w 10000"/>
                    <a:gd name="connsiteY148" fmla="*/ 6793 h 10000"/>
                    <a:gd name="connsiteX149" fmla="*/ 9521 w 10000"/>
                    <a:gd name="connsiteY149" fmla="*/ 6936 h 10000"/>
                    <a:gd name="connsiteX150" fmla="*/ 9640 w 10000"/>
                    <a:gd name="connsiteY150" fmla="*/ 7200 h 10000"/>
                    <a:gd name="connsiteX151" fmla="*/ 9669 w 10000"/>
                    <a:gd name="connsiteY151" fmla="*/ 7313 h 10000"/>
                    <a:gd name="connsiteX152" fmla="*/ 9731 w 10000"/>
                    <a:gd name="connsiteY152" fmla="*/ 7385 h 10000"/>
                    <a:gd name="connsiteX153" fmla="*/ 9821 w 10000"/>
                    <a:gd name="connsiteY153" fmla="*/ 7529 h 10000"/>
                    <a:gd name="connsiteX154" fmla="*/ 9943 w 10000"/>
                    <a:gd name="connsiteY154" fmla="*/ 7601 h 10000"/>
                    <a:gd name="connsiteX155" fmla="*/ 10000 w 10000"/>
                    <a:gd name="connsiteY155" fmla="*/ 7720 h 10000"/>
                    <a:gd name="connsiteX156" fmla="*/ 10000 w 10000"/>
                    <a:gd name="connsiteY156" fmla="*/ 7812 h 10000"/>
                    <a:gd name="connsiteX157" fmla="*/ 10000 w 10000"/>
                    <a:gd name="connsiteY157" fmla="*/ 7886 h 10000"/>
                    <a:gd name="connsiteX158" fmla="*/ 9943 w 10000"/>
                    <a:gd name="connsiteY158" fmla="*/ 7935 h 10000"/>
                    <a:gd name="connsiteX159" fmla="*/ 9821 w 10000"/>
                    <a:gd name="connsiteY159" fmla="*/ 7955 h 10000"/>
                    <a:gd name="connsiteX160" fmla="*/ 9731 w 10000"/>
                    <a:gd name="connsiteY160" fmla="*/ 8006 h 10000"/>
                    <a:gd name="connsiteX161" fmla="*/ 9640 w 10000"/>
                    <a:gd name="connsiteY161" fmla="*/ 8051 h 10000"/>
                    <a:gd name="connsiteX162" fmla="*/ 9521 w 10000"/>
                    <a:gd name="connsiteY162" fmla="*/ 8121 h 10000"/>
                    <a:gd name="connsiteX163" fmla="*/ 9461 w 10000"/>
                    <a:gd name="connsiteY163" fmla="*/ 8219 h 10000"/>
                    <a:gd name="connsiteX164" fmla="*/ 9372 w 10000"/>
                    <a:gd name="connsiteY164" fmla="*/ 8219 h 10000"/>
                    <a:gd name="connsiteX165" fmla="*/ 9309 w 10000"/>
                    <a:gd name="connsiteY165" fmla="*/ 8289 h 10000"/>
                    <a:gd name="connsiteX166" fmla="*/ 9309 w 10000"/>
                    <a:gd name="connsiteY166" fmla="*/ 8384 h 10000"/>
                    <a:gd name="connsiteX167" fmla="*/ 9309 w 10000"/>
                    <a:gd name="connsiteY167" fmla="*/ 8505 h 10000"/>
                    <a:gd name="connsiteX168" fmla="*/ 9309 w 10000"/>
                    <a:gd name="connsiteY168" fmla="*/ 8574 h 10000"/>
                    <a:gd name="connsiteX169" fmla="*/ 9222 w 10000"/>
                    <a:gd name="connsiteY169" fmla="*/ 8670 h 10000"/>
                    <a:gd name="connsiteX170" fmla="*/ 9222 w 10000"/>
                    <a:gd name="connsiteY170" fmla="*/ 8743 h 10000"/>
                    <a:gd name="connsiteX171" fmla="*/ 9222 w 10000"/>
                    <a:gd name="connsiteY171" fmla="*/ 8794 h 10000"/>
                    <a:gd name="connsiteX172" fmla="*/ 9164 w 10000"/>
                    <a:gd name="connsiteY172" fmla="*/ 8837 h 10000"/>
                    <a:gd name="connsiteX173" fmla="*/ 9101 w 10000"/>
                    <a:gd name="connsiteY173" fmla="*/ 8857 h 10000"/>
                    <a:gd name="connsiteX174" fmla="*/ 9071 w 10000"/>
                    <a:gd name="connsiteY174" fmla="*/ 8904 h 10000"/>
                    <a:gd name="connsiteX175" fmla="*/ 9013 w 10000"/>
                    <a:gd name="connsiteY175" fmla="*/ 8956 h 10000"/>
                    <a:gd name="connsiteX176" fmla="*/ 8951 w 10000"/>
                    <a:gd name="connsiteY176" fmla="*/ 8980 h 10000"/>
                    <a:gd name="connsiteX177" fmla="*/ 8863 w 10000"/>
                    <a:gd name="connsiteY177" fmla="*/ 9027 h 10000"/>
                    <a:gd name="connsiteX178" fmla="*/ 8803 w 10000"/>
                    <a:gd name="connsiteY178" fmla="*/ 9075 h 10000"/>
                    <a:gd name="connsiteX179" fmla="*/ 8803 w 10000"/>
                    <a:gd name="connsiteY179" fmla="*/ 9124 h 10000"/>
                    <a:gd name="connsiteX180" fmla="*/ 8803 w 10000"/>
                    <a:gd name="connsiteY180" fmla="*/ 9147 h 10000"/>
                    <a:gd name="connsiteX181" fmla="*/ 8803 w 10000"/>
                    <a:gd name="connsiteY181" fmla="*/ 9194 h 10000"/>
                    <a:gd name="connsiteX182" fmla="*/ 8863 w 10000"/>
                    <a:gd name="connsiteY182" fmla="*/ 9239 h 10000"/>
                    <a:gd name="connsiteX183" fmla="*/ 8803 w 10000"/>
                    <a:gd name="connsiteY183" fmla="*/ 9312 h 10000"/>
                    <a:gd name="connsiteX184" fmla="*/ 8743 w 10000"/>
                    <a:gd name="connsiteY184" fmla="*/ 9403 h 10000"/>
                    <a:gd name="connsiteX185" fmla="*/ 8743 w 10000"/>
                    <a:gd name="connsiteY185" fmla="*/ 9433 h 10000"/>
                    <a:gd name="connsiteX186" fmla="*/ 8863 w 10000"/>
                    <a:gd name="connsiteY186" fmla="*/ 9476 h 10000"/>
                    <a:gd name="connsiteX187" fmla="*/ 8892 w 10000"/>
                    <a:gd name="connsiteY187" fmla="*/ 9572 h 10000"/>
                    <a:gd name="connsiteX188" fmla="*/ 8951 w 10000"/>
                    <a:gd name="connsiteY188" fmla="*/ 9598 h 10000"/>
                    <a:gd name="connsiteX189" fmla="*/ 9071 w 10000"/>
                    <a:gd name="connsiteY189" fmla="*/ 9640 h 10000"/>
                    <a:gd name="connsiteX190" fmla="*/ 9071 w 10000"/>
                    <a:gd name="connsiteY190" fmla="*/ 9695 h 10000"/>
                    <a:gd name="connsiteX191" fmla="*/ 9071 w 10000"/>
                    <a:gd name="connsiteY191" fmla="*/ 9716 h 10000"/>
                    <a:gd name="connsiteX192" fmla="*/ 9071 w 10000"/>
                    <a:gd name="connsiteY192" fmla="*/ 9764 h 10000"/>
                    <a:gd name="connsiteX193" fmla="*/ 9013 w 10000"/>
                    <a:gd name="connsiteY193" fmla="*/ 9858 h 10000"/>
                    <a:gd name="connsiteX194" fmla="*/ 8951 w 10000"/>
                    <a:gd name="connsiteY194" fmla="*/ 9882 h 10000"/>
                    <a:gd name="connsiteX195" fmla="*/ 8892 w 10000"/>
                    <a:gd name="connsiteY195" fmla="*/ 9930 h 10000"/>
                    <a:gd name="connsiteX196" fmla="*/ 8863 w 10000"/>
                    <a:gd name="connsiteY196" fmla="*/ 9981 h 10000"/>
                    <a:gd name="connsiteX197" fmla="*/ 8803 w 10000"/>
                    <a:gd name="connsiteY197" fmla="*/ 9981 h 10000"/>
                    <a:gd name="connsiteX198" fmla="*/ 8743 w 10000"/>
                    <a:gd name="connsiteY198" fmla="*/ 9930 h 10000"/>
                    <a:gd name="connsiteX199" fmla="*/ 8711 w 10000"/>
                    <a:gd name="connsiteY199" fmla="*/ 9930 h 10000"/>
                    <a:gd name="connsiteX200" fmla="*/ 8592 w 10000"/>
                    <a:gd name="connsiteY200" fmla="*/ 9930 h 10000"/>
                    <a:gd name="connsiteX201" fmla="*/ 8592 w 10000"/>
                    <a:gd name="connsiteY201" fmla="*/ 9981 h 10000"/>
                    <a:gd name="connsiteX202" fmla="*/ 8532 w 10000"/>
                    <a:gd name="connsiteY202" fmla="*/ 9981 h 10000"/>
                    <a:gd name="connsiteX203" fmla="*/ 8503 w 10000"/>
                    <a:gd name="connsiteY203" fmla="*/ 10000 h 10000"/>
                    <a:gd name="connsiteX204" fmla="*/ 8443 w 10000"/>
                    <a:gd name="connsiteY204" fmla="*/ 10000 h 10000"/>
                    <a:gd name="connsiteX0" fmla="*/ 8443 w 10000"/>
                    <a:gd name="connsiteY0" fmla="*/ 10000 h 10000"/>
                    <a:gd name="connsiteX1" fmla="*/ 8173 w 10000"/>
                    <a:gd name="connsiteY1" fmla="*/ 10000 h 10000"/>
                    <a:gd name="connsiteX2" fmla="*/ 8024 w 10000"/>
                    <a:gd name="connsiteY2" fmla="*/ 10000 h 10000"/>
                    <a:gd name="connsiteX3" fmla="*/ 7874 w 10000"/>
                    <a:gd name="connsiteY3" fmla="*/ 9930 h 10000"/>
                    <a:gd name="connsiteX4" fmla="*/ 7664 w 10000"/>
                    <a:gd name="connsiteY4" fmla="*/ 9930 h 10000"/>
                    <a:gd name="connsiteX5" fmla="*/ 7424 w 10000"/>
                    <a:gd name="connsiteY5" fmla="*/ 9930 h 10000"/>
                    <a:gd name="connsiteX6" fmla="*/ 7157 w 10000"/>
                    <a:gd name="connsiteY6" fmla="*/ 9858 h 10000"/>
                    <a:gd name="connsiteX7" fmla="*/ 6946 w 10000"/>
                    <a:gd name="connsiteY7" fmla="*/ 9814 h 10000"/>
                    <a:gd name="connsiteX8" fmla="*/ 6705 w 10000"/>
                    <a:gd name="connsiteY8" fmla="*/ 9814 h 10000"/>
                    <a:gd name="connsiteX9" fmla="*/ 6439 w 10000"/>
                    <a:gd name="connsiteY9" fmla="*/ 9814 h 10000"/>
                    <a:gd name="connsiteX10" fmla="*/ 6228 w 10000"/>
                    <a:gd name="connsiteY10" fmla="*/ 9764 h 10000"/>
                    <a:gd name="connsiteX11" fmla="*/ 6078 w 10000"/>
                    <a:gd name="connsiteY11" fmla="*/ 9716 h 10000"/>
                    <a:gd name="connsiteX12" fmla="*/ 5868 w 10000"/>
                    <a:gd name="connsiteY12" fmla="*/ 9716 h 10000"/>
                    <a:gd name="connsiteX13" fmla="*/ 5720 w 10000"/>
                    <a:gd name="connsiteY13" fmla="*/ 9695 h 10000"/>
                    <a:gd name="connsiteX14" fmla="*/ 5598 w 10000"/>
                    <a:gd name="connsiteY14" fmla="*/ 9640 h 10000"/>
                    <a:gd name="connsiteX15" fmla="*/ 5358 w 10000"/>
                    <a:gd name="connsiteY15" fmla="*/ 9640 h 10000"/>
                    <a:gd name="connsiteX16" fmla="*/ 5240 w 10000"/>
                    <a:gd name="connsiteY16" fmla="*/ 9695 h 10000"/>
                    <a:gd name="connsiteX17" fmla="*/ 5149 w 10000"/>
                    <a:gd name="connsiteY17" fmla="*/ 9598 h 10000"/>
                    <a:gd name="connsiteX18" fmla="*/ 5149 w 10000"/>
                    <a:gd name="connsiteY18" fmla="*/ 9524 h 10000"/>
                    <a:gd name="connsiteX19" fmla="*/ 5149 w 10000"/>
                    <a:gd name="connsiteY19" fmla="*/ 9355 h 10000"/>
                    <a:gd name="connsiteX20" fmla="*/ 5149 w 10000"/>
                    <a:gd name="connsiteY20" fmla="*/ 9355 h 10000"/>
                    <a:gd name="connsiteX21" fmla="*/ 5209 w 10000"/>
                    <a:gd name="connsiteY21" fmla="*/ 9260 h 10000"/>
                    <a:gd name="connsiteX22" fmla="*/ 5209 w 10000"/>
                    <a:gd name="connsiteY22" fmla="*/ 9260 h 10000"/>
                    <a:gd name="connsiteX23" fmla="*/ 5209 w 10000"/>
                    <a:gd name="connsiteY23" fmla="*/ 9124 h 10000"/>
                    <a:gd name="connsiteX24" fmla="*/ 5209 w 10000"/>
                    <a:gd name="connsiteY24" fmla="*/ 8956 h 10000"/>
                    <a:gd name="connsiteX25" fmla="*/ 5149 w 10000"/>
                    <a:gd name="connsiteY25" fmla="*/ 8794 h 10000"/>
                    <a:gd name="connsiteX26" fmla="*/ 5149 w 10000"/>
                    <a:gd name="connsiteY26" fmla="*/ 8692 h 10000"/>
                    <a:gd name="connsiteX27" fmla="*/ 5060 w 10000"/>
                    <a:gd name="connsiteY27" fmla="*/ 8574 h 10000"/>
                    <a:gd name="connsiteX28" fmla="*/ 4999 w 10000"/>
                    <a:gd name="connsiteY28" fmla="*/ 8454 h 10000"/>
                    <a:gd name="connsiteX29" fmla="*/ 4851 w 10000"/>
                    <a:gd name="connsiteY29" fmla="*/ 8340 h 10000"/>
                    <a:gd name="connsiteX30" fmla="*/ 4701 w 10000"/>
                    <a:gd name="connsiteY30" fmla="*/ 8170 h 10000"/>
                    <a:gd name="connsiteX31" fmla="*/ 4521 w 10000"/>
                    <a:gd name="connsiteY31" fmla="*/ 8051 h 10000"/>
                    <a:gd name="connsiteX32" fmla="*/ 4432 w 10000"/>
                    <a:gd name="connsiteY32" fmla="*/ 7839 h 10000"/>
                    <a:gd name="connsiteX33" fmla="*/ 4281 w 10000"/>
                    <a:gd name="connsiteY33" fmla="*/ 7675 h 10000"/>
                    <a:gd name="connsiteX34" fmla="*/ 4161 w 10000"/>
                    <a:gd name="connsiteY34" fmla="*/ 7601 h 10000"/>
                    <a:gd name="connsiteX35" fmla="*/ 3922 w 10000"/>
                    <a:gd name="connsiteY35" fmla="*/ 7549 h 10000"/>
                    <a:gd name="connsiteX36" fmla="*/ 3864 w 10000"/>
                    <a:gd name="connsiteY36" fmla="*/ 7483 h 10000"/>
                    <a:gd name="connsiteX37" fmla="*/ 3864 w 10000"/>
                    <a:gd name="connsiteY37" fmla="*/ 7362 h 10000"/>
                    <a:gd name="connsiteX38" fmla="*/ 3864 w 10000"/>
                    <a:gd name="connsiteY38" fmla="*/ 7270 h 10000"/>
                    <a:gd name="connsiteX39" fmla="*/ 3864 w 10000"/>
                    <a:gd name="connsiteY39" fmla="*/ 7200 h 10000"/>
                    <a:gd name="connsiteX40" fmla="*/ 3864 w 10000"/>
                    <a:gd name="connsiteY40" fmla="*/ 7200 h 10000"/>
                    <a:gd name="connsiteX41" fmla="*/ 3801 w 10000"/>
                    <a:gd name="connsiteY41" fmla="*/ 7104 h 10000"/>
                    <a:gd name="connsiteX42" fmla="*/ 3801 w 10000"/>
                    <a:gd name="connsiteY42" fmla="*/ 7077 h 10000"/>
                    <a:gd name="connsiteX43" fmla="*/ 3801 w 10000"/>
                    <a:gd name="connsiteY43" fmla="*/ 7077 h 10000"/>
                    <a:gd name="connsiteX44" fmla="*/ 3712 w 10000"/>
                    <a:gd name="connsiteY44" fmla="*/ 7031 h 10000"/>
                    <a:gd name="connsiteX45" fmla="*/ 3591 w 10000"/>
                    <a:gd name="connsiteY45" fmla="*/ 6980 h 10000"/>
                    <a:gd name="connsiteX46" fmla="*/ 3503 w 10000"/>
                    <a:gd name="connsiteY46" fmla="*/ 7031 h 10000"/>
                    <a:gd name="connsiteX47" fmla="*/ 3412 w 10000"/>
                    <a:gd name="connsiteY47" fmla="*/ 7077 h 10000"/>
                    <a:gd name="connsiteX48" fmla="*/ 3352 w 10000"/>
                    <a:gd name="connsiteY48" fmla="*/ 6980 h 10000"/>
                    <a:gd name="connsiteX49" fmla="*/ 3055 w 10000"/>
                    <a:gd name="connsiteY49" fmla="*/ 6793 h 10000"/>
                    <a:gd name="connsiteX50" fmla="*/ 2844 w 10000"/>
                    <a:gd name="connsiteY50" fmla="*/ 6651 h 10000"/>
                    <a:gd name="connsiteX51" fmla="*/ 2844 w 10000"/>
                    <a:gd name="connsiteY51" fmla="*/ 6577 h 10000"/>
                    <a:gd name="connsiteX52" fmla="*/ 2725 w 10000"/>
                    <a:gd name="connsiteY52" fmla="*/ 6505 h 10000"/>
                    <a:gd name="connsiteX53" fmla="*/ 2575 w 10000"/>
                    <a:gd name="connsiteY53" fmla="*/ 6367 h 10000"/>
                    <a:gd name="connsiteX54" fmla="*/ 2423 w 10000"/>
                    <a:gd name="connsiteY54" fmla="*/ 6229 h 10000"/>
                    <a:gd name="connsiteX55" fmla="*/ 2277 w 10000"/>
                    <a:gd name="connsiteY55" fmla="*/ 6174 h 10000"/>
                    <a:gd name="connsiteX56" fmla="*/ 2156 w 10000"/>
                    <a:gd name="connsiteY56" fmla="*/ 6174 h 10000"/>
                    <a:gd name="connsiteX57" fmla="*/ 2065 w 10000"/>
                    <a:gd name="connsiteY57" fmla="*/ 6174 h 10000"/>
                    <a:gd name="connsiteX58" fmla="*/ 1918 w 10000"/>
                    <a:gd name="connsiteY58" fmla="*/ 6078 h 10000"/>
                    <a:gd name="connsiteX59" fmla="*/ 1705 w 10000"/>
                    <a:gd name="connsiteY59" fmla="*/ 5912 h 10000"/>
                    <a:gd name="connsiteX60" fmla="*/ 1557 w 10000"/>
                    <a:gd name="connsiteY60" fmla="*/ 5844 h 10000"/>
                    <a:gd name="connsiteX61" fmla="*/ 1349 w 10000"/>
                    <a:gd name="connsiteY61" fmla="*/ 5792 h 10000"/>
                    <a:gd name="connsiteX62" fmla="*/ 1198 w 10000"/>
                    <a:gd name="connsiteY62" fmla="*/ 5728 h 10000"/>
                    <a:gd name="connsiteX63" fmla="*/ 1137 w 10000"/>
                    <a:gd name="connsiteY63" fmla="*/ 5633 h 10000"/>
                    <a:gd name="connsiteX64" fmla="*/ 1137 w 10000"/>
                    <a:gd name="connsiteY64" fmla="*/ 5507 h 10000"/>
                    <a:gd name="connsiteX65" fmla="*/ 1198 w 10000"/>
                    <a:gd name="connsiteY65" fmla="*/ 5483 h 10000"/>
                    <a:gd name="connsiteX66" fmla="*/ 1198 w 10000"/>
                    <a:gd name="connsiteY66" fmla="*/ 5342 h 10000"/>
                    <a:gd name="connsiteX67" fmla="*/ 1198 w 10000"/>
                    <a:gd name="connsiteY67" fmla="*/ 5227 h 10000"/>
                    <a:gd name="connsiteX68" fmla="*/ 1198 w 10000"/>
                    <a:gd name="connsiteY68" fmla="*/ 5153 h 10000"/>
                    <a:gd name="connsiteX69" fmla="*/ 1287 w 10000"/>
                    <a:gd name="connsiteY69" fmla="*/ 5036 h 10000"/>
                    <a:gd name="connsiteX70" fmla="*/ 1349 w 10000"/>
                    <a:gd name="connsiteY70" fmla="*/ 4939 h 10000"/>
                    <a:gd name="connsiteX71" fmla="*/ 1349 w 10000"/>
                    <a:gd name="connsiteY71" fmla="*/ 4873 h 10000"/>
                    <a:gd name="connsiteX72" fmla="*/ 1287 w 10000"/>
                    <a:gd name="connsiteY72" fmla="*/ 4776 h 10000"/>
                    <a:gd name="connsiteX73" fmla="*/ 1198 w 10000"/>
                    <a:gd name="connsiteY73" fmla="*/ 4651 h 10000"/>
                    <a:gd name="connsiteX74" fmla="*/ 1078 w 10000"/>
                    <a:gd name="connsiteY74" fmla="*/ 4609 h 10000"/>
                    <a:gd name="connsiteX75" fmla="*/ 1078 w 10000"/>
                    <a:gd name="connsiteY75" fmla="*/ 4536 h 10000"/>
                    <a:gd name="connsiteX76" fmla="*/ 1137 w 10000"/>
                    <a:gd name="connsiteY76" fmla="*/ 4421 h 10000"/>
                    <a:gd name="connsiteX77" fmla="*/ 1018 w 10000"/>
                    <a:gd name="connsiteY77" fmla="*/ 4248 h 10000"/>
                    <a:gd name="connsiteX78" fmla="*/ 927 w 10000"/>
                    <a:gd name="connsiteY78" fmla="*/ 4132 h 10000"/>
                    <a:gd name="connsiteX79" fmla="*/ 927 w 10000"/>
                    <a:gd name="connsiteY79" fmla="*/ 4014 h 10000"/>
                    <a:gd name="connsiteX80" fmla="*/ 869 w 10000"/>
                    <a:gd name="connsiteY80" fmla="*/ 3893 h 10000"/>
                    <a:gd name="connsiteX81" fmla="*/ 778 w 10000"/>
                    <a:gd name="connsiteY81" fmla="*/ 3801 h 10000"/>
                    <a:gd name="connsiteX82" fmla="*/ 719 w 10000"/>
                    <a:gd name="connsiteY82" fmla="*/ 3634 h 10000"/>
                    <a:gd name="connsiteX83" fmla="*/ 569 w 10000"/>
                    <a:gd name="connsiteY83" fmla="*/ 3438 h 10000"/>
                    <a:gd name="connsiteX84" fmla="*/ 508 w 10000"/>
                    <a:gd name="connsiteY84" fmla="*/ 3350 h 10000"/>
                    <a:gd name="connsiteX85" fmla="*/ 420 w 10000"/>
                    <a:gd name="connsiteY85" fmla="*/ 3178 h 10000"/>
                    <a:gd name="connsiteX86" fmla="*/ 420 w 10000"/>
                    <a:gd name="connsiteY86" fmla="*/ 3110 h 10000"/>
                    <a:gd name="connsiteX87" fmla="*/ 359 w 10000"/>
                    <a:gd name="connsiteY87" fmla="*/ 3019 h 10000"/>
                    <a:gd name="connsiteX88" fmla="*/ 298 w 10000"/>
                    <a:gd name="connsiteY88" fmla="*/ 2893 h 10000"/>
                    <a:gd name="connsiteX89" fmla="*/ 270 w 10000"/>
                    <a:gd name="connsiteY89" fmla="*/ 2829 h 10000"/>
                    <a:gd name="connsiteX90" fmla="*/ 149 w 10000"/>
                    <a:gd name="connsiteY90" fmla="*/ 2712 h 10000"/>
                    <a:gd name="connsiteX91" fmla="*/ 149 w 10000"/>
                    <a:gd name="connsiteY91" fmla="*/ 2609 h 10000"/>
                    <a:gd name="connsiteX92" fmla="*/ 212 w 10000"/>
                    <a:gd name="connsiteY92" fmla="*/ 2498 h 10000"/>
                    <a:gd name="connsiteX93" fmla="*/ 270 w 10000"/>
                    <a:gd name="connsiteY93" fmla="*/ 2425 h 10000"/>
                    <a:gd name="connsiteX94" fmla="*/ 298 w 10000"/>
                    <a:gd name="connsiteY94" fmla="*/ 2425 h 10000"/>
                    <a:gd name="connsiteX95" fmla="*/ 359 w 10000"/>
                    <a:gd name="connsiteY95" fmla="*/ 2326 h 10000"/>
                    <a:gd name="connsiteX96" fmla="*/ 479 w 10000"/>
                    <a:gd name="connsiteY96" fmla="*/ 2326 h 10000"/>
                    <a:gd name="connsiteX97" fmla="*/ 479 w 10000"/>
                    <a:gd name="connsiteY97" fmla="*/ 2326 h 10000"/>
                    <a:gd name="connsiteX98" fmla="*/ 508 w 10000"/>
                    <a:gd name="connsiteY98" fmla="*/ 2205 h 10000"/>
                    <a:gd name="connsiteX99" fmla="*/ 508 w 10000"/>
                    <a:gd name="connsiteY99" fmla="*/ 2143 h 10000"/>
                    <a:gd name="connsiteX100" fmla="*/ 569 w 10000"/>
                    <a:gd name="connsiteY100" fmla="*/ 2090 h 10000"/>
                    <a:gd name="connsiteX101" fmla="*/ 508 w 10000"/>
                    <a:gd name="connsiteY101" fmla="*/ 1997 h 10000"/>
                    <a:gd name="connsiteX102" fmla="*/ 508 w 10000"/>
                    <a:gd name="connsiteY102" fmla="*/ 1969 h 10000"/>
                    <a:gd name="connsiteX103" fmla="*/ 479 w 10000"/>
                    <a:gd name="connsiteY103" fmla="*/ 1922 h 10000"/>
                    <a:gd name="connsiteX104" fmla="*/ 479 w 10000"/>
                    <a:gd name="connsiteY104" fmla="*/ 1855 h 10000"/>
                    <a:gd name="connsiteX105" fmla="*/ 298 w 10000"/>
                    <a:gd name="connsiteY105" fmla="*/ 1756 h 10000"/>
                    <a:gd name="connsiteX106" fmla="*/ 149 w 10000"/>
                    <a:gd name="connsiteY106" fmla="*/ 1704 h 10000"/>
                    <a:gd name="connsiteX107" fmla="*/ 118 w 10000"/>
                    <a:gd name="connsiteY107" fmla="*/ 1637 h 10000"/>
                    <a:gd name="connsiteX108" fmla="*/ 59 w 10000"/>
                    <a:gd name="connsiteY108" fmla="*/ 1568 h 10000"/>
                    <a:gd name="connsiteX109" fmla="*/ 0 w 10000"/>
                    <a:gd name="connsiteY109" fmla="*/ 1473 h 10000"/>
                    <a:gd name="connsiteX110" fmla="*/ 0 w 10000"/>
                    <a:gd name="connsiteY110" fmla="*/ 1185 h 10000"/>
                    <a:gd name="connsiteX111" fmla="*/ 0 w 10000"/>
                    <a:gd name="connsiteY111" fmla="*/ 1063 h 10000"/>
                    <a:gd name="connsiteX112" fmla="*/ 59 w 10000"/>
                    <a:gd name="connsiteY112" fmla="*/ 949 h 10000"/>
                    <a:gd name="connsiteX113" fmla="*/ 59 w 10000"/>
                    <a:gd name="connsiteY113" fmla="*/ 833 h 10000"/>
                    <a:gd name="connsiteX114" fmla="*/ 59 w 10000"/>
                    <a:gd name="connsiteY114" fmla="*/ 685 h 10000"/>
                    <a:gd name="connsiteX115" fmla="*/ 59 w 10000"/>
                    <a:gd name="connsiteY115" fmla="*/ 620 h 10000"/>
                    <a:gd name="connsiteX116" fmla="*/ 118 w 10000"/>
                    <a:gd name="connsiteY116" fmla="*/ 547 h 10000"/>
                    <a:gd name="connsiteX117" fmla="*/ 212 w 10000"/>
                    <a:gd name="connsiteY117" fmla="*/ 620 h 10000"/>
                    <a:gd name="connsiteX118" fmla="*/ 270 w 10000"/>
                    <a:gd name="connsiteY118" fmla="*/ 685 h 10000"/>
                    <a:gd name="connsiteX119" fmla="*/ 270 w 10000"/>
                    <a:gd name="connsiteY119" fmla="*/ 783 h 10000"/>
                    <a:gd name="connsiteX120" fmla="*/ 298 w 10000"/>
                    <a:gd name="connsiteY120" fmla="*/ 833 h 10000"/>
                    <a:gd name="connsiteX121" fmla="*/ 420 w 10000"/>
                    <a:gd name="connsiteY121" fmla="*/ 900 h 10000"/>
                    <a:gd name="connsiteX122" fmla="*/ 420 w 10000"/>
                    <a:gd name="connsiteY122" fmla="*/ 974 h 10000"/>
                    <a:gd name="connsiteX123" fmla="*/ 479 w 10000"/>
                    <a:gd name="connsiteY123" fmla="*/ 1019 h 10000"/>
                    <a:gd name="connsiteX124" fmla="*/ 508 w 10000"/>
                    <a:gd name="connsiteY124" fmla="*/ 949 h 10000"/>
                    <a:gd name="connsiteX125" fmla="*/ 479 w 10000"/>
                    <a:gd name="connsiteY125" fmla="*/ 858 h 10000"/>
                    <a:gd name="connsiteX126" fmla="*/ 479 w 10000"/>
                    <a:gd name="connsiteY126" fmla="*/ 736 h 10000"/>
                    <a:gd name="connsiteX127" fmla="*/ 479 w 10000"/>
                    <a:gd name="connsiteY127" fmla="*/ 663 h 10000"/>
                    <a:gd name="connsiteX128" fmla="*/ 479 w 10000"/>
                    <a:gd name="connsiteY128" fmla="*/ 567 h 10000"/>
                    <a:gd name="connsiteX129" fmla="*/ 628 w 10000"/>
                    <a:gd name="connsiteY129" fmla="*/ 44 h 10000"/>
                    <a:gd name="connsiteX130" fmla="*/ 479 w 10000"/>
                    <a:gd name="connsiteY130" fmla="*/ 44 h 10000"/>
                    <a:gd name="connsiteX131" fmla="*/ 420 w 10000"/>
                    <a:gd name="connsiteY131" fmla="*/ 0 h 10000"/>
                    <a:gd name="connsiteX132" fmla="*/ 359 w 10000"/>
                    <a:gd name="connsiteY132" fmla="*/ 0 h 10000"/>
                    <a:gd name="connsiteX133" fmla="*/ 270 w 10000"/>
                    <a:gd name="connsiteY133" fmla="*/ 94 h 10000"/>
                    <a:gd name="connsiteX134" fmla="*/ 270 w 10000"/>
                    <a:gd name="connsiteY134" fmla="*/ 163 h 10000"/>
                    <a:gd name="connsiteX135" fmla="*/ 212 w 10000"/>
                    <a:gd name="connsiteY135" fmla="*/ 213 h 10000"/>
                    <a:gd name="connsiteX136" fmla="*/ 212 w 10000"/>
                    <a:gd name="connsiteY136" fmla="*/ 283 h 10000"/>
                    <a:gd name="connsiteX137" fmla="*/ 6524 w 10000"/>
                    <a:gd name="connsiteY137" fmla="*/ 2893 h 10000"/>
                    <a:gd name="connsiteX138" fmla="*/ 6946 w 10000"/>
                    <a:gd name="connsiteY138" fmla="*/ 3514 h 10000"/>
                    <a:gd name="connsiteX139" fmla="*/ 7307 w 10000"/>
                    <a:gd name="connsiteY139" fmla="*/ 3968 h 10000"/>
                    <a:gd name="connsiteX140" fmla="*/ 7664 w 10000"/>
                    <a:gd name="connsiteY140" fmla="*/ 4421 h 10000"/>
                    <a:gd name="connsiteX141" fmla="*/ 8592 w 10000"/>
                    <a:gd name="connsiteY141" fmla="*/ 5562 h 10000"/>
                    <a:gd name="connsiteX142" fmla="*/ 8863 w 10000"/>
                    <a:gd name="connsiteY142" fmla="*/ 5912 h 10000"/>
                    <a:gd name="connsiteX143" fmla="*/ 9101 w 10000"/>
                    <a:gd name="connsiteY143" fmla="*/ 6229 h 10000"/>
                    <a:gd name="connsiteX144" fmla="*/ 9280 w 10000"/>
                    <a:gd name="connsiteY144" fmla="*/ 6412 h 10000"/>
                    <a:gd name="connsiteX145" fmla="*/ 9431 w 10000"/>
                    <a:gd name="connsiteY145" fmla="*/ 6577 h 10000"/>
                    <a:gd name="connsiteX146" fmla="*/ 9461 w 10000"/>
                    <a:gd name="connsiteY146" fmla="*/ 6696 h 10000"/>
                    <a:gd name="connsiteX147" fmla="*/ 9521 w 10000"/>
                    <a:gd name="connsiteY147" fmla="*/ 6793 h 10000"/>
                    <a:gd name="connsiteX148" fmla="*/ 9521 w 10000"/>
                    <a:gd name="connsiteY148" fmla="*/ 6936 h 10000"/>
                    <a:gd name="connsiteX149" fmla="*/ 9640 w 10000"/>
                    <a:gd name="connsiteY149" fmla="*/ 7200 h 10000"/>
                    <a:gd name="connsiteX150" fmla="*/ 9669 w 10000"/>
                    <a:gd name="connsiteY150" fmla="*/ 7313 h 10000"/>
                    <a:gd name="connsiteX151" fmla="*/ 9731 w 10000"/>
                    <a:gd name="connsiteY151" fmla="*/ 7385 h 10000"/>
                    <a:gd name="connsiteX152" fmla="*/ 9821 w 10000"/>
                    <a:gd name="connsiteY152" fmla="*/ 7529 h 10000"/>
                    <a:gd name="connsiteX153" fmla="*/ 9943 w 10000"/>
                    <a:gd name="connsiteY153" fmla="*/ 7601 h 10000"/>
                    <a:gd name="connsiteX154" fmla="*/ 10000 w 10000"/>
                    <a:gd name="connsiteY154" fmla="*/ 7720 h 10000"/>
                    <a:gd name="connsiteX155" fmla="*/ 10000 w 10000"/>
                    <a:gd name="connsiteY155" fmla="*/ 7812 h 10000"/>
                    <a:gd name="connsiteX156" fmla="*/ 10000 w 10000"/>
                    <a:gd name="connsiteY156" fmla="*/ 7886 h 10000"/>
                    <a:gd name="connsiteX157" fmla="*/ 9943 w 10000"/>
                    <a:gd name="connsiteY157" fmla="*/ 7935 h 10000"/>
                    <a:gd name="connsiteX158" fmla="*/ 9821 w 10000"/>
                    <a:gd name="connsiteY158" fmla="*/ 7955 h 10000"/>
                    <a:gd name="connsiteX159" fmla="*/ 9731 w 10000"/>
                    <a:gd name="connsiteY159" fmla="*/ 8006 h 10000"/>
                    <a:gd name="connsiteX160" fmla="*/ 9640 w 10000"/>
                    <a:gd name="connsiteY160" fmla="*/ 8051 h 10000"/>
                    <a:gd name="connsiteX161" fmla="*/ 9521 w 10000"/>
                    <a:gd name="connsiteY161" fmla="*/ 8121 h 10000"/>
                    <a:gd name="connsiteX162" fmla="*/ 9461 w 10000"/>
                    <a:gd name="connsiteY162" fmla="*/ 8219 h 10000"/>
                    <a:gd name="connsiteX163" fmla="*/ 9372 w 10000"/>
                    <a:gd name="connsiteY163" fmla="*/ 8219 h 10000"/>
                    <a:gd name="connsiteX164" fmla="*/ 9309 w 10000"/>
                    <a:gd name="connsiteY164" fmla="*/ 8289 h 10000"/>
                    <a:gd name="connsiteX165" fmla="*/ 9309 w 10000"/>
                    <a:gd name="connsiteY165" fmla="*/ 8384 h 10000"/>
                    <a:gd name="connsiteX166" fmla="*/ 9309 w 10000"/>
                    <a:gd name="connsiteY166" fmla="*/ 8505 h 10000"/>
                    <a:gd name="connsiteX167" fmla="*/ 9309 w 10000"/>
                    <a:gd name="connsiteY167" fmla="*/ 8574 h 10000"/>
                    <a:gd name="connsiteX168" fmla="*/ 9222 w 10000"/>
                    <a:gd name="connsiteY168" fmla="*/ 8670 h 10000"/>
                    <a:gd name="connsiteX169" fmla="*/ 9222 w 10000"/>
                    <a:gd name="connsiteY169" fmla="*/ 8743 h 10000"/>
                    <a:gd name="connsiteX170" fmla="*/ 9222 w 10000"/>
                    <a:gd name="connsiteY170" fmla="*/ 8794 h 10000"/>
                    <a:gd name="connsiteX171" fmla="*/ 9164 w 10000"/>
                    <a:gd name="connsiteY171" fmla="*/ 8837 h 10000"/>
                    <a:gd name="connsiteX172" fmla="*/ 9101 w 10000"/>
                    <a:gd name="connsiteY172" fmla="*/ 8857 h 10000"/>
                    <a:gd name="connsiteX173" fmla="*/ 9071 w 10000"/>
                    <a:gd name="connsiteY173" fmla="*/ 8904 h 10000"/>
                    <a:gd name="connsiteX174" fmla="*/ 9013 w 10000"/>
                    <a:gd name="connsiteY174" fmla="*/ 8956 h 10000"/>
                    <a:gd name="connsiteX175" fmla="*/ 8951 w 10000"/>
                    <a:gd name="connsiteY175" fmla="*/ 8980 h 10000"/>
                    <a:gd name="connsiteX176" fmla="*/ 8863 w 10000"/>
                    <a:gd name="connsiteY176" fmla="*/ 9027 h 10000"/>
                    <a:gd name="connsiteX177" fmla="*/ 8803 w 10000"/>
                    <a:gd name="connsiteY177" fmla="*/ 9075 h 10000"/>
                    <a:gd name="connsiteX178" fmla="*/ 8803 w 10000"/>
                    <a:gd name="connsiteY178" fmla="*/ 9124 h 10000"/>
                    <a:gd name="connsiteX179" fmla="*/ 8803 w 10000"/>
                    <a:gd name="connsiteY179" fmla="*/ 9147 h 10000"/>
                    <a:gd name="connsiteX180" fmla="*/ 8803 w 10000"/>
                    <a:gd name="connsiteY180" fmla="*/ 9194 h 10000"/>
                    <a:gd name="connsiteX181" fmla="*/ 8863 w 10000"/>
                    <a:gd name="connsiteY181" fmla="*/ 9239 h 10000"/>
                    <a:gd name="connsiteX182" fmla="*/ 8803 w 10000"/>
                    <a:gd name="connsiteY182" fmla="*/ 9312 h 10000"/>
                    <a:gd name="connsiteX183" fmla="*/ 8743 w 10000"/>
                    <a:gd name="connsiteY183" fmla="*/ 9403 h 10000"/>
                    <a:gd name="connsiteX184" fmla="*/ 8743 w 10000"/>
                    <a:gd name="connsiteY184" fmla="*/ 9433 h 10000"/>
                    <a:gd name="connsiteX185" fmla="*/ 8863 w 10000"/>
                    <a:gd name="connsiteY185" fmla="*/ 9476 h 10000"/>
                    <a:gd name="connsiteX186" fmla="*/ 8892 w 10000"/>
                    <a:gd name="connsiteY186" fmla="*/ 9572 h 10000"/>
                    <a:gd name="connsiteX187" fmla="*/ 8951 w 10000"/>
                    <a:gd name="connsiteY187" fmla="*/ 9598 h 10000"/>
                    <a:gd name="connsiteX188" fmla="*/ 9071 w 10000"/>
                    <a:gd name="connsiteY188" fmla="*/ 9640 h 10000"/>
                    <a:gd name="connsiteX189" fmla="*/ 9071 w 10000"/>
                    <a:gd name="connsiteY189" fmla="*/ 9695 h 10000"/>
                    <a:gd name="connsiteX190" fmla="*/ 9071 w 10000"/>
                    <a:gd name="connsiteY190" fmla="*/ 9716 h 10000"/>
                    <a:gd name="connsiteX191" fmla="*/ 9071 w 10000"/>
                    <a:gd name="connsiteY191" fmla="*/ 9764 h 10000"/>
                    <a:gd name="connsiteX192" fmla="*/ 9013 w 10000"/>
                    <a:gd name="connsiteY192" fmla="*/ 9858 h 10000"/>
                    <a:gd name="connsiteX193" fmla="*/ 8951 w 10000"/>
                    <a:gd name="connsiteY193" fmla="*/ 9882 h 10000"/>
                    <a:gd name="connsiteX194" fmla="*/ 8892 w 10000"/>
                    <a:gd name="connsiteY194" fmla="*/ 9930 h 10000"/>
                    <a:gd name="connsiteX195" fmla="*/ 8863 w 10000"/>
                    <a:gd name="connsiteY195" fmla="*/ 9981 h 10000"/>
                    <a:gd name="connsiteX196" fmla="*/ 8803 w 10000"/>
                    <a:gd name="connsiteY196" fmla="*/ 9981 h 10000"/>
                    <a:gd name="connsiteX197" fmla="*/ 8743 w 10000"/>
                    <a:gd name="connsiteY197" fmla="*/ 9930 h 10000"/>
                    <a:gd name="connsiteX198" fmla="*/ 8711 w 10000"/>
                    <a:gd name="connsiteY198" fmla="*/ 9930 h 10000"/>
                    <a:gd name="connsiteX199" fmla="*/ 8592 w 10000"/>
                    <a:gd name="connsiteY199" fmla="*/ 9930 h 10000"/>
                    <a:gd name="connsiteX200" fmla="*/ 8592 w 10000"/>
                    <a:gd name="connsiteY200" fmla="*/ 9981 h 10000"/>
                    <a:gd name="connsiteX201" fmla="*/ 8532 w 10000"/>
                    <a:gd name="connsiteY201" fmla="*/ 9981 h 10000"/>
                    <a:gd name="connsiteX202" fmla="*/ 8503 w 10000"/>
                    <a:gd name="connsiteY202" fmla="*/ 10000 h 10000"/>
                    <a:gd name="connsiteX203" fmla="*/ 8443 w 10000"/>
                    <a:gd name="connsiteY203" fmla="*/ 10000 h 10000"/>
                    <a:gd name="connsiteX0" fmla="*/ 8443 w 10000"/>
                    <a:gd name="connsiteY0" fmla="*/ 10000 h 10000"/>
                    <a:gd name="connsiteX1" fmla="*/ 8173 w 10000"/>
                    <a:gd name="connsiteY1" fmla="*/ 10000 h 10000"/>
                    <a:gd name="connsiteX2" fmla="*/ 8024 w 10000"/>
                    <a:gd name="connsiteY2" fmla="*/ 10000 h 10000"/>
                    <a:gd name="connsiteX3" fmla="*/ 7874 w 10000"/>
                    <a:gd name="connsiteY3" fmla="*/ 9930 h 10000"/>
                    <a:gd name="connsiteX4" fmla="*/ 7664 w 10000"/>
                    <a:gd name="connsiteY4" fmla="*/ 9930 h 10000"/>
                    <a:gd name="connsiteX5" fmla="*/ 7424 w 10000"/>
                    <a:gd name="connsiteY5" fmla="*/ 9930 h 10000"/>
                    <a:gd name="connsiteX6" fmla="*/ 7157 w 10000"/>
                    <a:gd name="connsiteY6" fmla="*/ 9858 h 10000"/>
                    <a:gd name="connsiteX7" fmla="*/ 6946 w 10000"/>
                    <a:gd name="connsiteY7" fmla="*/ 9814 h 10000"/>
                    <a:gd name="connsiteX8" fmla="*/ 6705 w 10000"/>
                    <a:gd name="connsiteY8" fmla="*/ 9814 h 10000"/>
                    <a:gd name="connsiteX9" fmla="*/ 6439 w 10000"/>
                    <a:gd name="connsiteY9" fmla="*/ 9814 h 10000"/>
                    <a:gd name="connsiteX10" fmla="*/ 6228 w 10000"/>
                    <a:gd name="connsiteY10" fmla="*/ 9764 h 10000"/>
                    <a:gd name="connsiteX11" fmla="*/ 6078 w 10000"/>
                    <a:gd name="connsiteY11" fmla="*/ 9716 h 10000"/>
                    <a:gd name="connsiteX12" fmla="*/ 5868 w 10000"/>
                    <a:gd name="connsiteY12" fmla="*/ 9716 h 10000"/>
                    <a:gd name="connsiteX13" fmla="*/ 5720 w 10000"/>
                    <a:gd name="connsiteY13" fmla="*/ 9695 h 10000"/>
                    <a:gd name="connsiteX14" fmla="*/ 5598 w 10000"/>
                    <a:gd name="connsiteY14" fmla="*/ 9640 h 10000"/>
                    <a:gd name="connsiteX15" fmla="*/ 5358 w 10000"/>
                    <a:gd name="connsiteY15" fmla="*/ 9640 h 10000"/>
                    <a:gd name="connsiteX16" fmla="*/ 5240 w 10000"/>
                    <a:gd name="connsiteY16" fmla="*/ 9695 h 10000"/>
                    <a:gd name="connsiteX17" fmla="*/ 5149 w 10000"/>
                    <a:gd name="connsiteY17" fmla="*/ 9598 h 10000"/>
                    <a:gd name="connsiteX18" fmla="*/ 5149 w 10000"/>
                    <a:gd name="connsiteY18" fmla="*/ 9524 h 10000"/>
                    <a:gd name="connsiteX19" fmla="*/ 5149 w 10000"/>
                    <a:gd name="connsiteY19" fmla="*/ 9355 h 10000"/>
                    <a:gd name="connsiteX20" fmla="*/ 5149 w 10000"/>
                    <a:gd name="connsiteY20" fmla="*/ 9355 h 10000"/>
                    <a:gd name="connsiteX21" fmla="*/ 5209 w 10000"/>
                    <a:gd name="connsiteY21" fmla="*/ 9260 h 10000"/>
                    <a:gd name="connsiteX22" fmla="*/ 5209 w 10000"/>
                    <a:gd name="connsiteY22" fmla="*/ 9260 h 10000"/>
                    <a:gd name="connsiteX23" fmla="*/ 5209 w 10000"/>
                    <a:gd name="connsiteY23" fmla="*/ 9124 h 10000"/>
                    <a:gd name="connsiteX24" fmla="*/ 5209 w 10000"/>
                    <a:gd name="connsiteY24" fmla="*/ 8956 h 10000"/>
                    <a:gd name="connsiteX25" fmla="*/ 5149 w 10000"/>
                    <a:gd name="connsiteY25" fmla="*/ 8794 h 10000"/>
                    <a:gd name="connsiteX26" fmla="*/ 5149 w 10000"/>
                    <a:gd name="connsiteY26" fmla="*/ 8692 h 10000"/>
                    <a:gd name="connsiteX27" fmla="*/ 5060 w 10000"/>
                    <a:gd name="connsiteY27" fmla="*/ 8574 h 10000"/>
                    <a:gd name="connsiteX28" fmla="*/ 4999 w 10000"/>
                    <a:gd name="connsiteY28" fmla="*/ 8454 h 10000"/>
                    <a:gd name="connsiteX29" fmla="*/ 4851 w 10000"/>
                    <a:gd name="connsiteY29" fmla="*/ 8340 h 10000"/>
                    <a:gd name="connsiteX30" fmla="*/ 4701 w 10000"/>
                    <a:gd name="connsiteY30" fmla="*/ 8170 h 10000"/>
                    <a:gd name="connsiteX31" fmla="*/ 4521 w 10000"/>
                    <a:gd name="connsiteY31" fmla="*/ 8051 h 10000"/>
                    <a:gd name="connsiteX32" fmla="*/ 4432 w 10000"/>
                    <a:gd name="connsiteY32" fmla="*/ 7839 h 10000"/>
                    <a:gd name="connsiteX33" fmla="*/ 4281 w 10000"/>
                    <a:gd name="connsiteY33" fmla="*/ 7675 h 10000"/>
                    <a:gd name="connsiteX34" fmla="*/ 4161 w 10000"/>
                    <a:gd name="connsiteY34" fmla="*/ 7601 h 10000"/>
                    <a:gd name="connsiteX35" fmla="*/ 3922 w 10000"/>
                    <a:gd name="connsiteY35" fmla="*/ 7549 h 10000"/>
                    <a:gd name="connsiteX36" fmla="*/ 3864 w 10000"/>
                    <a:gd name="connsiteY36" fmla="*/ 7483 h 10000"/>
                    <a:gd name="connsiteX37" fmla="*/ 3864 w 10000"/>
                    <a:gd name="connsiteY37" fmla="*/ 7362 h 10000"/>
                    <a:gd name="connsiteX38" fmla="*/ 3864 w 10000"/>
                    <a:gd name="connsiteY38" fmla="*/ 7270 h 10000"/>
                    <a:gd name="connsiteX39" fmla="*/ 3864 w 10000"/>
                    <a:gd name="connsiteY39" fmla="*/ 7200 h 10000"/>
                    <a:gd name="connsiteX40" fmla="*/ 3864 w 10000"/>
                    <a:gd name="connsiteY40" fmla="*/ 7200 h 10000"/>
                    <a:gd name="connsiteX41" fmla="*/ 3801 w 10000"/>
                    <a:gd name="connsiteY41" fmla="*/ 7104 h 10000"/>
                    <a:gd name="connsiteX42" fmla="*/ 3801 w 10000"/>
                    <a:gd name="connsiteY42" fmla="*/ 7077 h 10000"/>
                    <a:gd name="connsiteX43" fmla="*/ 3801 w 10000"/>
                    <a:gd name="connsiteY43" fmla="*/ 7077 h 10000"/>
                    <a:gd name="connsiteX44" fmla="*/ 3712 w 10000"/>
                    <a:gd name="connsiteY44" fmla="*/ 7031 h 10000"/>
                    <a:gd name="connsiteX45" fmla="*/ 3591 w 10000"/>
                    <a:gd name="connsiteY45" fmla="*/ 6980 h 10000"/>
                    <a:gd name="connsiteX46" fmla="*/ 3503 w 10000"/>
                    <a:gd name="connsiteY46" fmla="*/ 7031 h 10000"/>
                    <a:gd name="connsiteX47" fmla="*/ 3412 w 10000"/>
                    <a:gd name="connsiteY47" fmla="*/ 7077 h 10000"/>
                    <a:gd name="connsiteX48" fmla="*/ 3352 w 10000"/>
                    <a:gd name="connsiteY48" fmla="*/ 6980 h 10000"/>
                    <a:gd name="connsiteX49" fmla="*/ 3055 w 10000"/>
                    <a:gd name="connsiteY49" fmla="*/ 6793 h 10000"/>
                    <a:gd name="connsiteX50" fmla="*/ 2844 w 10000"/>
                    <a:gd name="connsiteY50" fmla="*/ 6651 h 10000"/>
                    <a:gd name="connsiteX51" fmla="*/ 2844 w 10000"/>
                    <a:gd name="connsiteY51" fmla="*/ 6577 h 10000"/>
                    <a:gd name="connsiteX52" fmla="*/ 2725 w 10000"/>
                    <a:gd name="connsiteY52" fmla="*/ 6505 h 10000"/>
                    <a:gd name="connsiteX53" fmla="*/ 2575 w 10000"/>
                    <a:gd name="connsiteY53" fmla="*/ 6367 h 10000"/>
                    <a:gd name="connsiteX54" fmla="*/ 2423 w 10000"/>
                    <a:gd name="connsiteY54" fmla="*/ 6229 h 10000"/>
                    <a:gd name="connsiteX55" fmla="*/ 2277 w 10000"/>
                    <a:gd name="connsiteY55" fmla="*/ 6174 h 10000"/>
                    <a:gd name="connsiteX56" fmla="*/ 2156 w 10000"/>
                    <a:gd name="connsiteY56" fmla="*/ 6174 h 10000"/>
                    <a:gd name="connsiteX57" fmla="*/ 2065 w 10000"/>
                    <a:gd name="connsiteY57" fmla="*/ 6174 h 10000"/>
                    <a:gd name="connsiteX58" fmla="*/ 1918 w 10000"/>
                    <a:gd name="connsiteY58" fmla="*/ 6078 h 10000"/>
                    <a:gd name="connsiteX59" fmla="*/ 1705 w 10000"/>
                    <a:gd name="connsiteY59" fmla="*/ 5912 h 10000"/>
                    <a:gd name="connsiteX60" fmla="*/ 1557 w 10000"/>
                    <a:gd name="connsiteY60" fmla="*/ 5844 h 10000"/>
                    <a:gd name="connsiteX61" fmla="*/ 1349 w 10000"/>
                    <a:gd name="connsiteY61" fmla="*/ 5792 h 10000"/>
                    <a:gd name="connsiteX62" fmla="*/ 1198 w 10000"/>
                    <a:gd name="connsiteY62" fmla="*/ 5728 h 10000"/>
                    <a:gd name="connsiteX63" fmla="*/ 1137 w 10000"/>
                    <a:gd name="connsiteY63" fmla="*/ 5633 h 10000"/>
                    <a:gd name="connsiteX64" fmla="*/ 1137 w 10000"/>
                    <a:gd name="connsiteY64" fmla="*/ 5507 h 10000"/>
                    <a:gd name="connsiteX65" fmla="*/ 1198 w 10000"/>
                    <a:gd name="connsiteY65" fmla="*/ 5483 h 10000"/>
                    <a:gd name="connsiteX66" fmla="*/ 1198 w 10000"/>
                    <a:gd name="connsiteY66" fmla="*/ 5342 h 10000"/>
                    <a:gd name="connsiteX67" fmla="*/ 1198 w 10000"/>
                    <a:gd name="connsiteY67" fmla="*/ 5227 h 10000"/>
                    <a:gd name="connsiteX68" fmla="*/ 1198 w 10000"/>
                    <a:gd name="connsiteY68" fmla="*/ 5153 h 10000"/>
                    <a:gd name="connsiteX69" fmla="*/ 1287 w 10000"/>
                    <a:gd name="connsiteY69" fmla="*/ 5036 h 10000"/>
                    <a:gd name="connsiteX70" fmla="*/ 1349 w 10000"/>
                    <a:gd name="connsiteY70" fmla="*/ 4939 h 10000"/>
                    <a:gd name="connsiteX71" fmla="*/ 1349 w 10000"/>
                    <a:gd name="connsiteY71" fmla="*/ 4873 h 10000"/>
                    <a:gd name="connsiteX72" fmla="*/ 1287 w 10000"/>
                    <a:gd name="connsiteY72" fmla="*/ 4776 h 10000"/>
                    <a:gd name="connsiteX73" fmla="*/ 1198 w 10000"/>
                    <a:gd name="connsiteY73" fmla="*/ 4651 h 10000"/>
                    <a:gd name="connsiteX74" fmla="*/ 1078 w 10000"/>
                    <a:gd name="connsiteY74" fmla="*/ 4609 h 10000"/>
                    <a:gd name="connsiteX75" fmla="*/ 1078 w 10000"/>
                    <a:gd name="connsiteY75" fmla="*/ 4536 h 10000"/>
                    <a:gd name="connsiteX76" fmla="*/ 1137 w 10000"/>
                    <a:gd name="connsiteY76" fmla="*/ 4421 h 10000"/>
                    <a:gd name="connsiteX77" fmla="*/ 1018 w 10000"/>
                    <a:gd name="connsiteY77" fmla="*/ 4248 h 10000"/>
                    <a:gd name="connsiteX78" fmla="*/ 927 w 10000"/>
                    <a:gd name="connsiteY78" fmla="*/ 4132 h 10000"/>
                    <a:gd name="connsiteX79" fmla="*/ 927 w 10000"/>
                    <a:gd name="connsiteY79" fmla="*/ 4014 h 10000"/>
                    <a:gd name="connsiteX80" fmla="*/ 869 w 10000"/>
                    <a:gd name="connsiteY80" fmla="*/ 3893 h 10000"/>
                    <a:gd name="connsiteX81" fmla="*/ 778 w 10000"/>
                    <a:gd name="connsiteY81" fmla="*/ 3801 h 10000"/>
                    <a:gd name="connsiteX82" fmla="*/ 719 w 10000"/>
                    <a:gd name="connsiteY82" fmla="*/ 3634 h 10000"/>
                    <a:gd name="connsiteX83" fmla="*/ 569 w 10000"/>
                    <a:gd name="connsiteY83" fmla="*/ 3438 h 10000"/>
                    <a:gd name="connsiteX84" fmla="*/ 508 w 10000"/>
                    <a:gd name="connsiteY84" fmla="*/ 3350 h 10000"/>
                    <a:gd name="connsiteX85" fmla="*/ 420 w 10000"/>
                    <a:gd name="connsiteY85" fmla="*/ 3178 h 10000"/>
                    <a:gd name="connsiteX86" fmla="*/ 420 w 10000"/>
                    <a:gd name="connsiteY86" fmla="*/ 3110 h 10000"/>
                    <a:gd name="connsiteX87" fmla="*/ 359 w 10000"/>
                    <a:gd name="connsiteY87" fmla="*/ 3019 h 10000"/>
                    <a:gd name="connsiteX88" fmla="*/ 298 w 10000"/>
                    <a:gd name="connsiteY88" fmla="*/ 2893 h 10000"/>
                    <a:gd name="connsiteX89" fmla="*/ 270 w 10000"/>
                    <a:gd name="connsiteY89" fmla="*/ 2829 h 10000"/>
                    <a:gd name="connsiteX90" fmla="*/ 149 w 10000"/>
                    <a:gd name="connsiteY90" fmla="*/ 2712 h 10000"/>
                    <a:gd name="connsiteX91" fmla="*/ 149 w 10000"/>
                    <a:gd name="connsiteY91" fmla="*/ 2609 h 10000"/>
                    <a:gd name="connsiteX92" fmla="*/ 212 w 10000"/>
                    <a:gd name="connsiteY92" fmla="*/ 2498 h 10000"/>
                    <a:gd name="connsiteX93" fmla="*/ 270 w 10000"/>
                    <a:gd name="connsiteY93" fmla="*/ 2425 h 10000"/>
                    <a:gd name="connsiteX94" fmla="*/ 298 w 10000"/>
                    <a:gd name="connsiteY94" fmla="*/ 2425 h 10000"/>
                    <a:gd name="connsiteX95" fmla="*/ 359 w 10000"/>
                    <a:gd name="connsiteY95" fmla="*/ 2326 h 10000"/>
                    <a:gd name="connsiteX96" fmla="*/ 479 w 10000"/>
                    <a:gd name="connsiteY96" fmla="*/ 2326 h 10000"/>
                    <a:gd name="connsiteX97" fmla="*/ 479 w 10000"/>
                    <a:gd name="connsiteY97" fmla="*/ 2326 h 10000"/>
                    <a:gd name="connsiteX98" fmla="*/ 508 w 10000"/>
                    <a:gd name="connsiteY98" fmla="*/ 2205 h 10000"/>
                    <a:gd name="connsiteX99" fmla="*/ 508 w 10000"/>
                    <a:gd name="connsiteY99" fmla="*/ 2143 h 10000"/>
                    <a:gd name="connsiteX100" fmla="*/ 569 w 10000"/>
                    <a:gd name="connsiteY100" fmla="*/ 2090 h 10000"/>
                    <a:gd name="connsiteX101" fmla="*/ 508 w 10000"/>
                    <a:gd name="connsiteY101" fmla="*/ 1997 h 10000"/>
                    <a:gd name="connsiteX102" fmla="*/ 508 w 10000"/>
                    <a:gd name="connsiteY102" fmla="*/ 1969 h 10000"/>
                    <a:gd name="connsiteX103" fmla="*/ 479 w 10000"/>
                    <a:gd name="connsiteY103" fmla="*/ 1922 h 10000"/>
                    <a:gd name="connsiteX104" fmla="*/ 479 w 10000"/>
                    <a:gd name="connsiteY104" fmla="*/ 1855 h 10000"/>
                    <a:gd name="connsiteX105" fmla="*/ 298 w 10000"/>
                    <a:gd name="connsiteY105" fmla="*/ 1756 h 10000"/>
                    <a:gd name="connsiteX106" fmla="*/ 149 w 10000"/>
                    <a:gd name="connsiteY106" fmla="*/ 1704 h 10000"/>
                    <a:gd name="connsiteX107" fmla="*/ 118 w 10000"/>
                    <a:gd name="connsiteY107" fmla="*/ 1637 h 10000"/>
                    <a:gd name="connsiteX108" fmla="*/ 59 w 10000"/>
                    <a:gd name="connsiteY108" fmla="*/ 1568 h 10000"/>
                    <a:gd name="connsiteX109" fmla="*/ 0 w 10000"/>
                    <a:gd name="connsiteY109" fmla="*/ 1473 h 10000"/>
                    <a:gd name="connsiteX110" fmla="*/ 0 w 10000"/>
                    <a:gd name="connsiteY110" fmla="*/ 1185 h 10000"/>
                    <a:gd name="connsiteX111" fmla="*/ 0 w 10000"/>
                    <a:gd name="connsiteY111" fmla="*/ 1063 h 10000"/>
                    <a:gd name="connsiteX112" fmla="*/ 59 w 10000"/>
                    <a:gd name="connsiteY112" fmla="*/ 949 h 10000"/>
                    <a:gd name="connsiteX113" fmla="*/ 59 w 10000"/>
                    <a:gd name="connsiteY113" fmla="*/ 833 h 10000"/>
                    <a:gd name="connsiteX114" fmla="*/ 59 w 10000"/>
                    <a:gd name="connsiteY114" fmla="*/ 685 h 10000"/>
                    <a:gd name="connsiteX115" fmla="*/ 59 w 10000"/>
                    <a:gd name="connsiteY115" fmla="*/ 620 h 10000"/>
                    <a:gd name="connsiteX116" fmla="*/ 118 w 10000"/>
                    <a:gd name="connsiteY116" fmla="*/ 547 h 10000"/>
                    <a:gd name="connsiteX117" fmla="*/ 212 w 10000"/>
                    <a:gd name="connsiteY117" fmla="*/ 620 h 10000"/>
                    <a:gd name="connsiteX118" fmla="*/ 270 w 10000"/>
                    <a:gd name="connsiteY118" fmla="*/ 685 h 10000"/>
                    <a:gd name="connsiteX119" fmla="*/ 270 w 10000"/>
                    <a:gd name="connsiteY119" fmla="*/ 783 h 10000"/>
                    <a:gd name="connsiteX120" fmla="*/ 298 w 10000"/>
                    <a:gd name="connsiteY120" fmla="*/ 833 h 10000"/>
                    <a:gd name="connsiteX121" fmla="*/ 420 w 10000"/>
                    <a:gd name="connsiteY121" fmla="*/ 900 h 10000"/>
                    <a:gd name="connsiteX122" fmla="*/ 420 w 10000"/>
                    <a:gd name="connsiteY122" fmla="*/ 974 h 10000"/>
                    <a:gd name="connsiteX123" fmla="*/ 479 w 10000"/>
                    <a:gd name="connsiteY123" fmla="*/ 1019 h 10000"/>
                    <a:gd name="connsiteX124" fmla="*/ 508 w 10000"/>
                    <a:gd name="connsiteY124" fmla="*/ 949 h 10000"/>
                    <a:gd name="connsiteX125" fmla="*/ 479 w 10000"/>
                    <a:gd name="connsiteY125" fmla="*/ 858 h 10000"/>
                    <a:gd name="connsiteX126" fmla="*/ 479 w 10000"/>
                    <a:gd name="connsiteY126" fmla="*/ 736 h 10000"/>
                    <a:gd name="connsiteX127" fmla="*/ 479 w 10000"/>
                    <a:gd name="connsiteY127" fmla="*/ 663 h 10000"/>
                    <a:gd name="connsiteX128" fmla="*/ 479 w 10000"/>
                    <a:gd name="connsiteY128" fmla="*/ 567 h 10000"/>
                    <a:gd name="connsiteX129" fmla="*/ 628 w 10000"/>
                    <a:gd name="connsiteY129" fmla="*/ 44 h 10000"/>
                    <a:gd name="connsiteX130" fmla="*/ 479 w 10000"/>
                    <a:gd name="connsiteY130" fmla="*/ 44 h 10000"/>
                    <a:gd name="connsiteX131" fmla="*/ 420 w 10000"/>
                    <a:gd name="connsiteY131" fmla="*/ 0 h 10000"/>
                    <a:gd name="connsiteX132" fmla="*/ 359 w 10000"/>
                    <a:gd name="connsiteY132" fmla="*/ 0 h 10000"/>
                    <a:gd name="connsiteX133" fmla="*/ 270 w 10000"/>
                    <a:gd name="connsiteY133" fmla="*/ 94 h 10000"/>
                    <a:gd name="connsiteX134" fmla="*/ 270 w 10000"/>
                    <a:gd name="connsiteY134" fmla="*/ 163 h 10000"/>
                    <a:gd name="connsiteX135" fmla="*/ 212 w 10000"/>
                    <a:gd name="connsiteY135" fmla="*/ 213 h 10000"/>
                    <a:gd name="connsiteX136" fmla="*/ 6524 w 10000"/>
                    <a:gd name="connsiteY136" fmla="*/ 2893 h 10000"/>
                    <a:gd name="connsiteX137" fmla="*/ 6946 w 10000"/>
                    <a:gd name="connsiteY137" fmla="*/ 3514 h 10000"/>
                    <a:gd name="connsiteX138" fmla="*/ 7307 w 10000"/>
                    <a:gd name="connsiteY138" fmla="*/ 3968 h 10000"/>
                    <a:gd name="connsiteX139" fmla="*/ 7664 w 10000"/>
                    <a:gd name="connsiteY139" fmla="*/ 4421 h 10000"/>
                    <a:gd name="connsiteX140" fmla="*/ 8592 w 10000"/>
                    <a:gd name="connsiteY140" fmla="*/ 5562 h 10000"/>
                    <a:gd name="connsiteX141" fmla="*/ 8863 w 10000"/>
                    <a:gd name="connsiteY141" fmla="*/ 5912 h 10000"/>
                    <a:gd name="connsiteX142" fmla="*/ 9101 w 10000"/>
                    <a:gd name="connsiteY142" fmla="*/ 6229 h 10000"/>
                    <a:gd name="connsiteX143" fmla="*/ 9280 w 10000"/>
                    <a:gd name="connsiteY143" fmla="*/ 6412 h 10000"/>
                    <a:gd name="connsiteX144" fmla="*/ 9431 w 10000"/>
                    <a:gd name="connsiteY144" fmla="*/ 6577 h 10000"/>
                    <a:gd name="connsiteX145" fmla="*/ 9461 w 10000"/>
                    <a:gd name="connsiteY145" fmla="*/ 6696 h 10000"/>
                    <a:gd name="connsiteX146" fmla="*/ 9521 w 10000"/>
                    <a:gd name="connsiteY146" fmla="*/ 6793 h 10000"/>
                    <a:gd name="connsiteX147" fmla="*/ 9521 w 10000"/>
                    <a:gd name="connsiteY147" fmla="*/ 6936 h 10000"/>
                    <a:gd name="connsiteX148" fmla="*/ 9640 w 10000"/>
                    <a:gd name="connsiteY148" fmla="*/ 7200 h 10000"/>
                    <a:gd name="connsiteX149" fmla="*/ 9669 w 10000"/>
                    <a:gd name="connsiteY149" fmla="*/ 7313 h 10000"/>
                    <a:gd name="connsiteX150" fmla="*/ 9731 w 10000"/>
                    <a:gd name="connsiteY150" fmla="*/ 7385 h 10000"/>
                    <a:gd name="connsiteX151" fmla="*/ 9821 w 10000"/>
                    <a:gd name="connsiteY151" fmla="*/ 7529 h 10000"/>
                    <a:gd name="connsiteX152" fmla="*/ 9943 w 10000"/>
                    <a:gd name="connsiteY152" fmla="*/ 7601 h 10000"/>
                    <a:gd name="connsiteX153" fmla="*/ 10000 w 10000"/>
                    <a:gd name="connsiteY153" fmla="*/ 7720 h 10000"/>
                    <a:gd name="connsiteX154" fmla="*/ 10000 w 10000"/>
                    <a:gd name="connsiteY154" fmla="*/ 7812 h 10000"/>
                    <a:gd name="connsiteX155" fmla="*/ 10000 w 10000"/>
                    <a:gd name="connsiteY155" fmla="*/ 7886 h 10000"/>
                    <a:gd name="connsiteX156" fmla="*/ 9943 w 10000"/>
                    <a:gd name="connsiteY156" fmla="*/ 7935 h 10000"/>
                    <a:gd name="connsiteX157" fmla="*/ 9821 w 10000"/>
                    <a:gd name="connsiteY157" fmla="*/ 7955 h 10000"/>
                    <a:gd name="connsiteX158" fmla="*/ 9731 w 10000"/>
                    <a:gd name="connsiteY158" fmla="*/ 8006 h 10000"/>
                    <a:gd name="connsiteX159" fmla="*/ 9640 w 10000"/>
                    <a:gd name="connsiteY159" fmla="*/ 8051 h 10000"/>
                    <a:gd name="connsiteX160" fmla="*/ 9521 w 10000"/>
                    <a:gd name="connsiteY160" fmla="*/ 8121 h 10000"/>
                    <a:gd name="connsiteX161" fmla="*/ 9461 w 10000"/>
                    <a:gd name="connsiteY161" fmla="*/ 8219 h 10000"/>
                    <a:gd name="connsiteX162" fmla="*/ 9372 w 10000"/>
                    <a:gd name="connsiteY162" fmla="*/ 8219 h 10000"/>
                    <a:gd name="connsiteX163" fmla="*/ 9309 w 10000"/>
                    <a:gd name="connsiteY163" fmla="*/ 8289 h 10000"/>
                    <a:gd name="connsiteX164" fmla="*/ 9309 w 10000"/>
                    <a:gd name="connsiteY164" fmla="*/ 8384 h 10000"/>
                    <a:gd name="connsiteX165" fmla="*/ 9309 w 10000"/>
                    <a:gd name="connsiteY165" fmla="*/ 8505 h 10000"/>
                    <a:gd name="connsiteX166" fmla="*/ 9309 w 10000"/>
                    <a:gd name="connsiteY166" fmla="*/ 8574 h 10000"/>
                    <a:gd name="connsiteX167" fmla="*/ 9222 w 10000"/>
                    <a:gd name="connsiteY167" fmla="*/ 8670 h 10000"/>
                    <a:gd name="connsiteX168" fmla="*/ 9222 w 10000"/>
                    <a:gd name="connsiteY168" fmla="*/ 8743 h 10000"/>
                    <a:gd name="connsiteX169" fmla="*/ 9222 w 10000"/>
                    <a:gd name="connsiteY169" fmla="*/ 8794 h 10000"/>
                    <a:gd name="connsiteX170" fmla="*/ 9164 w 10000"/>
                    <a:gd name="connsiteY170" fmla="*/ 8837 h 10000"/>
                    <a:gd name="connsiteX171" fmla="*/ 9101 w 10000"/>
                    <a:gd name="connsiteY171" fmla="*/ 8857 h 10000"/>
                    <a:gd name="connsiteX172" fmla="*/ 9071 w 10000"/>
                    <a:gd name="connsiteY172" fmla="*/ 8904 h 10000"/>
                    <a:gd name="connsiteX173" fmla="*/ 9013 w 10000"/>
                    <a:gd name="connsiteY173" fmla="*/ 8956 h 10000"/>
                    <a:gd name="connsiteX174" fmla="*/ 8951 w 10000"/>
                    <a:gd name="connsiteY174" fmla="*/ 8980 h 10000"/>
                    <a:gd name="connsiteX175" fmla="*/ 8863 w 10000"/>
                    <a:gd name="connsiteY175" fmla="*/ 9027 h 10000"/>
                    <a:gd name="connsiteX176" fmla="*/ 8803 w 10000"/>
                    <a:gd name="connsiteY176" fmla="*/ 9075 h 10000"/>
                    <a:gd name="connsiteX177" fmla="*/ 8803 w 10000"/>
                    <a:gd name="connsiteY177" fmla="*/ 9124 h 10000"/>
                    <a:gd name="connsiteX178" fmla="*/ 8803 w 10000"/>
                    <a:gd name="connsiteY178" fmla="*/ 9147 h 10000"/>
                    <a:gd name="connsiteX179" fmla="*/ 8803 w 10000"/>
                    <a:gd name="connsiteY179" fmla="*/ 9194 h 10000"/>
                    <a:gd name="connsiteX180" fmla="*/ 8863 w 10000"/>
                    <a:gd name="connsiteY180" fmla="*/ 9239 h 10000"/>
                    <a:gd name="connsiteX181" fmla="*/ 8803 w 10000"/>
                    <a:gd name="connsiteY181" fmla="*/ 9312 h 10000"/>
                    <a:gd name="connsiteX182" fmla="*/ 8743 w 10000"/>
                    <a:gd name="connsiteY182" fmla="*/ 9403 h 10000"/>
                    <a:gd name="connsiteX183" fmla="*/ 8743 w 10000"/>
                    <a:gd name="connsiteY183" fmla="*/ 9433 h 10000"/>
                    <a:gd name="connsiteX184" fmla="*/ 8863 w 10000"/>
                    <a:gd name="connsiteY184" fmla="*/ 9476 h 10000"/>
                    <a:gd name="connsiteX185" fmla="*/ 8892 w 10000"/>
                    <a:gd name="connsiteY185" fmla="*/ 9572 h 10000"/>
                    <a:gd name="connsiteX186" fmla="*/ 8951 w 10000"/>
                    <a:gd name="connsiteY186" fmla="*/ 9598 h 10000"/>
                    <a:gd name="connsiteX187" fmla="*/ 9071 w 10000"/>
                    <a:gd name="connsiteY187" fmla="*/ 9640 h 10000"/>
                    <a:gd name="connsiteX188" fmla="*/ 9071 w 10000"/>
                    <a:gd name="connsiteY188" fmla="*/ 9695 h 10000"/>
                    <a:gd name="connsiteX189" fmla="*/ 9071 w 10000"/>
                    <a:gd name="connsiteY189" fmla="*/ 9716 h 10000"/>
                    <a:gd name="connsiteX190" fmla="*/ 9071 w 10000"/>
                    <a:gd name="connsiteY190" fmla="*/ 9764 h 10000"/>
                    <a:gd name="connsiteX191" fmla="*/ 9013 w 10000"/>
                    <a:gd name="connsiteY191" fmla="*/ 9858 h 10000"/>
                    <a:gd name="connsiteX192" fmla="*/ 8951 w 10000"/>
                    <a:gd name="connsiteY192" fmla="*/ 9882 h 10000"/>
                    <a:gd name="connsiteX193" fmla="*/ 8892 w 10000"/>
                    <a:gd name="connsiteY193" fmla="*/ 9930 h 10000"/>
                    <a:gd name="connsiteX194" fmla="*/ 8863 w 10000"/>
                    <a:gd name="connsiteY194" fmla="*/ 9981 h 10000"/>
                    <a:gd name="connsiteX195" fmla="*/ 8803 w 10000"/>
                    <a:gd name="connsiteY195" fmla="*/ 9981 h 10000"/>
                    <a:gd name="connsiteX196" fmla="*/ 8743 w 10000"/>
                    <a:gd name="connsiteY196" fmla="*/ 9930 h 10000"/>
                    <a:gd name="connsiteX197" fmla="*/ 8711 w 10000"/>
                    <a:gd name="connsiteY197" fmla="*/ 9930 h 10000"/>
                    <a:gd name="connsiteX198" fmla="*/ 8592 w 10000"/>
                    <a:gd name="connsiteY198" fmla="*/ 9930 h 10000"/>
                    <a:gd name="connsiteX199" fmla="*/ 8592 w 10000"/>
                    <a:gd name="connsiteY199" fmla="*/ 9981 h 10000"/>
                    <a:gd name="connsiteX200" fmla="*/ 8532 w 10000"/>
                    <a:gd name="connsiteY200" fmla="*/ 9981 h 10000"/>
                    <a:gd name="connsiteX201" fmla="*/ 8503 w 10000"/>
                    <a:gd name="connsiteY201" fmla="*/ 10000 h 10000"/>
                    <a:gd name="connsiteX202" fmla="*/ 8443 w 10000"/>
                    <a:gd name="connsiteY202" fmla="*/ 10000 h 10000"/>
                    <a:gd name="connsiteX0" fmla="*/ 8443 w 10000"/>
                    <a:gd name="connsiteY0" fmla="*/ 10000 h 10000"/>
                    <a:gd name="connsiteX1" fmla="*/ 8173 w 10000"/>
                    <a:gd name="connsiteY1" fmla="*/ 10000 h 10000"/>
                    <a:gd name="connsiteX2" fmla="*/ 8024 w 10000"/>
                    <a:gd name="connsiteY2" fmla="*/ 10000 h 10000"/>
                    <a:gd name="connsiteX3" fmla="*/ 7874 w 10000"/>
                    <a:gd name="connsiteY3" fmla="*/ 9930 h 10000"/>
                    <a:gd name="connsiteX4" fmla="*/ 7664 w 10000"/>
                    <a:gd name="connsiteY4" fmla="*/ 9930 h 10000"/>
                    <a:gd name="connsiteX5" fmla="*/ 7424 w 10000"/>
                    <a:gd name="connsiteY5" fmla="*/ 9930 h 10000"/>
                    <a:gd name="connsiteX6" fmla="*/ 7157 w 10000"/>
                    <a:gd name="connsiteY6" fmla="*/ 9858 h 10000"/>
                    <a:gd name="connsiteX7" fmla="*/ 6946 w 10000"/>
                    <a:gd name="connsiteY7" fmla="*/ 9814 h 10000"/>
                    <a:gd name="connsiteX8" fmla="*/ 6705 w 10000"/>
                    <a:gd name="connsiteY8" fmla="*/ 9814 h 10000"/>
                    <a:gd name="connsiteX9" fmla="*/ 6439 w 10000"/>
                    <a:gd name="connsiteY9" fmla="*/ 9814 h 10000"/>
                    <a:gd name="connsiteX10" fmla="*/ 6228 w 10000"/>
                    <a:gd name="connsiteY10" fmla="*/ 9764 h 10000"/>
                    <a:gd name="connsiteX11" fmla="*/ 6078 w 10000"/>
                    <a:gd name="connsiteY11" fmla="*/ 9716 h 10000"/>
                    <a:gd name="connsiteX12" fmla="*/ 5868 w 10000"/>
                    <a:gd name="connsiteY12" fmla="*/ 9716 h 10000"/>
                    <a:gd name="connsiteX13" fmla="*/ 5720 w 10000"/>
                    <a:gd name="connsiteY13" fmla="*/ 9695 h 10000"/>
                    <a:gd name="connsiteX14" fmla="*/ 5598 w 10000"/>
                    <a:gd name="connsiteY14" fmla="*/ 9640 h 10000"/>
                    <a:gd name="connsiteX15" fmla="*/ 5358 w 10000"/>
                    <a:gd name="connsiteY15" fmla="*/ 9640 h 10000"/>
                    <a:gd name="connsiteX16" fmla="*/ 5240 w 10000"/>
                    <a:gd name="connsiteY16" fmla="*/ 9695 h 10000"/>
                    <a:gd name="connsiteX17" fmla="*/ 5149 w 10000"/>
                    <a:gd name="connsiteY17" fmla="*/ 9598 h 10000"/>
                    <a:gd name="connsiteX18" fmla="*/ 5149 w 10000"/>
                    <a:gd name="connsiteY18" fmla="*/ 9524 h 10000"/>
                    <a:gd name="connsiteX19" fmla="*/ 5149 w 10000"/>
                    <a:gd name="connsiteY19" fmla="*/ 9355 h 10000"/>
                    <a:gd name="connsiteX20" fmla="*/ 5149 w 10000"/>
                    <a:gd name="connsiteY20" fmla="*/ 9355 h 10000"/>
                    <a:gd name="connsiteX21" fmla="*/ 5209 w 10000"/>
                    <a:gd name="connsiteY21" fmla="*/ 9260 h 10000"/>
                    <a:gd name="connsiteX22" fmla="*/ 5209 w 10000"/>
                    <a:gd name="connsiteY22" fmla="*/ 9260 h 10000"/>
                    <a:gd name="connsiteX23" fmla="*/ 5209 w 10000"/>
                    <a:gd name="connsiteY23" fmla="*/ 9124 h 10000"/>
                    <a:gd name="connsiteX24" fmla="*/ 5209 w 10000"/>
                    <a:gd name="connsiteY24" fmla="*/ 8956 h 10000"/>
                    <a:gd name="connsiteX25" fmla="*/ 5149 w 10000"/>
                    <a:gd name="connsiteY25" fmla="*/ 8794 h 10000"/>
                    <a:gd name="connsiteX26" fmla="*/ 5149 w 10000"/>
                    <a:gd name="connsiteY26" fmla="*/ 8692 h 10000"/>
                    <a:gd name="connsiteX27" fmla="*/ 5060 w 10000"/>
                    <a:gd name="connsiteY27" fmla="*/ 8574 h 10000"/>
                    <a:gd name="connsiteX28" fmla="*/ 4999 w 10000"/>
                    <a:gd name="connsiteY28" fmla="*/ 8454 h 10000"/>
                    <a:gd name="connsiteX29" fmla="*/ 4851 w 10000"/>
                    <a:gd name="connsiteY29" fmla="*/ 8340 h 10000"/>
                    <a:gd name="connsiteX30" fmla="*/ 4701 w 10000"/>
                    <a:gd name="connsiteY30" fmla="*/ 8170 h 10000"/>
                    <a:gd name="connsiteX31" fmla="*/ 4521 w 10000"/>
                    <a:gd name="connsiteY31" fmla="*/ 8051 h 10000"/>
                    <a:gd name="connsiteX32" fmla="*/ 4432 w 10000"/>
                    <a:gd name="connsiteY32" fmla="*/ 7839 h 10000"/>
                    <a:gd name="connsiteX33" fmla="*/ 4281 w 10000"/>
                    <a:gd name="connsiteY33" fmla="*/ 7675 h 10000"/>
                    <a:gd name="connsiteX34" fmla="*/ 4161 w 10000"/>
                    <a:gd name="connsiteY34" fmla="*/ 7601 h 10000"/>
                    <a:gd name="connsiteX35" fmla="*/ 3922 w 10000"/>
                    <a:gd name="connsiteY35" fmla="*/ 7549 h 10000"/>
                    <a:gd name="connsiteX36" fmla="*/ 3864 w 10000"/>
                    <a:gd name="connsiteY36" fmla="*/ 7483 h 10000"/>
                    <a:gd name="connsiteX37" fmla="*/ 3864 w 10000"/>
                    <a:gd name="connsiteY37" fmla="*/ 7362 h 10000"/>
                    <a:gd name="connsiteX38" fmla="*/ 3864 w 10000"/>
                    <a:gd name="connsiteY38" fmla="*/ 7270 h 10000"/>
                    <a:gd name="connsiteX39" fmla="*/ 3864 w 10000"/>
                    <a:gd name="connsiteY39" fmla="*/ 7200 h 10000"/>
                    <a:gd name="connsiteX40" fmla="*/ 3864 w 10000"/>
                    <a:gd name="connsiteY40" fmla="*/ 7200 h 10000"/>
                    <a:gd name="connsiteX41" fmla="*/ 3801 w 10000"/>
                    <a:gd name="connsiteY41" fmla="*/ 7104 h 10000"/>
                    <a:gd name="connsiteX42" fmla="*/ 3801 w 10000"/>
                    <a:gd name="connsiteY42" fmla="*/ 7077 h 10000"/>
                    <a:gd name="connsiteX43" fmla="*/ 3801 w 10000"/>
                    <a:gd name="connsiteY43" fmla="*/ 7077 h 10000"/>
                    <a:gd name="connsiteX44" fmla="*/ 3712 w 10000"/>
                    <a:gd name="connsiteY44" fmla="*/ 7031 h 10000"/>
                    <a:gd name="connsiteX45" fmla="*/ 3591 w 10000"/>
                    <a:gd name="connsiteY45" fmla="*/ 6980 h 10000"/>
                    <a:gd name="connsiteX46" fmla="*/ 3503 w 10000"/>
                    <a:gd name="connsiteY46" fmla="*/ 7031 h 10000"/>
                    <a:gd name="connsiteX47" fmla="*/ 3412 w 10000"/>
                    <a:gd name="connsiteY47" fmla="*/ 7077 h 10000"/>
                    <a:gd name="connsiteX48" fmla="*/ 3352 w 10000"/>
                    <a:gd name="connsiteY48" fmla="*/ 6980 h 10000"/>
                    <a:gd name="connsiteX49" fmla="*/ 3055 w 10000"/>
                    <a:gd name="connsiteY49" fmla="*/ 6793 h 10000"/>
                    <a:gd name="connsiteX50" fmla="*/ 2844 w 10000"/>
                    <a:gd name="connsiteY50" fmla="*/ 6651 h 10000"/>
                    <a:gd name="connsiteX51" fmla="*/ 2844 w 10000"/>
                    <a:gd name="connsiteY51" fmla="*/ 6577 h 10000"/>
                    <a:gd name="connsiteX52" fmla="*/ 2725 w 10000"/>
                    <a:gd name="connsiteY52" fmla="*/ 6505 h 10000"/>
                    <a:gd name="connsiteX53" fmla="*/ 2575 w 10000"/>
                    <a:gd name="connsiteY53" fmla="*/ 6367 h 10000"/>
                    <a:gd name="connsiteX54" fmla="*/ 2423 w 10000"/>
                    <a:gd name="connsiteY54" fmla="*/ 6229 h 10000"/>
                    <a:gd name="connsiteX55" fmla="*/ 2277 w 10000"/>
                    <a:gd name="connsiteY55" fmla="*/ 6174 h 10000"/>
                    <a:gd name="connsiteX56" fmla="*/ 2156 w 10000"/>
                    <a:gd name="connsiteY56" fmla="*/ 6174 h 10000"/>
                    <a:gd name="connsiteX57" fmla="*/ 2065 w 10000"/>
                    <a:gd name="connsiteY57" fmla="*/ 6174 h 10000"/>
                    <a:gd name="connsiteX58" fmla="*/ 1918 w 10000"/>
                    <a:gd name="connsiteY58" fmla="*/ 6078 h 10000"/>
                    <a:gd name="connsiteX59" fmla="*/ 1705 w 10000"/>
                    <a:gd name="connsiteY59" fmla="*/ 5912 h 10000"/>
                    <a:gd name="connsiteX60" fmla="*/ 1557 w 10000"/>
                    <a:gd name="connsiteY60" fmla="*/ 5844 h 10000"/>
                    <a:gd name="connsiteX61" fmla="*/ 1349 w 10000"/>
                    <a:gd name="connsiteY61" fmla="*/ 5792 h 10000"/>
                    <a:gd name="connsiteX62" fmla="*/ 1198 w 10000"/>
                    <a:gd name="connsiteY62" fmla="*/ 5728 h 10000"/>
                    <a:gd name="connsiteX63" fmla="*/ 1137 w 10000"/>
                    <a:gd name="connsiteY63" fmla="*/ 5633 h 10000"/>
                    <a:gd name="connsiteX64" fmla="*/ 1137 w 10000"/>
                    <a:gd name="connsiteY64" fmla="*/ 5507 h 10000"/>
                    <a:gd name="connsiteX65" fmla="*/ 1198 w 10000"/>
                    <a:gd name="connsiteY65" fmla="*/ 5483 h 10000"/>
                    <a:gd name="connsiteX66" fmla="*/ 1198 w 10000"/>
                    <a:gd name="connsiteY66" fmla="*/ 5342 h 10000"/>
                    <a:gd name="connsiteX67" fmla="*/ 1198 w 10000"/>
                    <a:gd name="connsiteY67" fmla="*/ 5227 h 10000"/>
                    <a:gd name="connsiteX68" fmla="*/ 1198 w 10000"/>
                    <a:gd name="connsiteY68" fmla="*/ 5153 h 10000"/>
                    <a:gd name="connsiteX69" fmla="*/ 1287 w 10000"/>
                    <a:gd name="connsiteY69" fmla="*/ 5036 h 10000"/>
                    <a:gd name="connsiteX70" fmla="*/ 1349 w 10000"/>
                    <a:gd name="connsiteY70" fmla="*/ 4939 h 10000"/>
                    <a:gd name="connsiteX71" fmla="*/ 1349 w 10000"/>
                    <a:gd name="connsiteY71" fmla="*/ 4873 h 10000"/>
                    <a:gd name="connsiteX72" fmla="*/ 1287 w 10000"/>
                    <a:gd name="connsiteY72" fmla="*/ 4776 h 10000"/>
                    <a:gd name="connsiteX73" fmla="*/ 1198 w 10000"/>
                    <a:gd name="connsiteY73" fmla="*/ 4651 h 10000"/>
                    <a:gd name="connsiteX74" fmla="*/ 1078 w 10000"/>
                    <a:gd name="connsiteY74" fmla="*/ 4609 h 10000"/>
                    <a:gd name="connsiteX75" fmla="*/ 1078 w 10000"/>
                    <a:gd name="connsiteY75" fmla="*/ 4536 h 10000"/>
                    <a:gd name="connsiteX76" fmla="*/ 1137 w 10000"/>
                    <a:gd name="connsiteY76" fmla="*/ 4421 h 10000"/>
                    <a:gd name="connsiteX77" fmla="*/ 1018 w 10000"/>
                    <a:gd name="connsiteY77" fmla="*/ 4248 h 10000"/>
                    <a:gd name="connsiteX78" fmla="*/ 927 w 10000"/>
                    <a:gd name="connsiteY78" fmla="*/ 4132 h 10000"/>
                    <a:gd name="connsiteX79" fmla="*/ 927 w 10000"/>
                    <a:gd name="connsiteY79" fmla="*/ 4014 h 10000"/>
                    <a:gd name="connsiteX80" fmla="*/ 869 w 10000"/>
                    <a:gd name="connsiteY80" fmla="*/ 3893 h 10000"/>
                    <a:gd name="connsiteX81" fmla="*/ 778 w 10000"/>
                    <a:gd name="connsiteY81" fmla="*/ 3801 h 10000"/>
                    <a:gd name="connsiteX82" fmla="*/ 719 w 10000"/>
                    <a:gd name="connsiteY82" fmla="*/ 3634 h 10000"/>
                    <a:gd name="connsiteX83" fmla="*/ 569 w 10000"/>
                    <a:gd name="connsiteY83" fmla="*/ 3438 h 10000"/>
                    <a:gd name="connsiteX84" fmla="*/ 508 w 10000"/>
                    <a:gd name="connsiteY84" fmla="*/ 3350 h 10000"/>
                    <a:gd name="connsiteX85" fmla="*/ 420 w 10000"/>
                    <a:gd name="connsiteY85" fmla="*/ 3178 h 10000"/>
                    <a:gd name="connsiteX86" fmla="*/ 420 w 10000"/>
                    <a:gd name="connsiteY86" fmla="*/ 3110 h 10000"/>
                    <a:gd name="connsiteX87" fmla="*/ 359 w 10000"/>
                    <a:gd name="connsiteY87" fmla="*/ 3019 h 10000"/>
                    <a:gd name="connsiteX88" fmla="*/ 298 w 10000"/>
                    <a:gd name="connsiteY88" fmla="*/ 2893 h 10000"/>
                    <a:gd name="connsiteX89" fmla="*/ 270 w 10000"/>
                    <a:gd name="connsiteY89" fmla="*/ 2829 h 10000"/>
                    <a:gd name="connsiteX90" fmla="*/ 149 w 10000"/>
                    <a:gd name="connsiteY90" fmla="*/ 2712 h 10000"/>
                    <a:gd name="connsiteX91" fmla="*/ 149 w 10000"/>
                    <a:gd name="connsiteY91" fmla="*/ 2609 h 10000"/>
                    <a:gd name="connsiteX92" fmla="*/ 212 w 10000"/>
                    <a:gd name="connsiteY92" fmla="*/ 2498 h 10000"/>
                    <a:gd name="connsiteX93" fmla="*/ 270 w 10000"/>
                    <a:gd name="connsiteY93" fmla="*/ 2425 h 10000"/>
                    <a:gd name="connsiteX94" fmla="*/ 298 w 10000"/>
                    <a:gd name="connsiteY94" fmla="*/ 2425 h 10000"/>
                    <a:gd name="connsiteX95" fmla="*/ 359 w 10000"/>
                    <a:gd name="connsiteY95" fmla="*/ 2326 h 10000"/>
                    <a:gd name="connsiteX96" fmla="*/ 479 w 10000"/>
                    <a:gd name="connsiteY96" fmla="*/ 2326 h 10000"/>
                    <a:gd name="connsiteX97" fmla="*/ 479 w 10000"/>
                    <a:gd name="connsiteY97" fmla="*/ 2326 h 10000"/>
                    <a:gd name="connsiteX98" fmla="*/ 508 w 10000"/>
                    <a:gd name="connsiteY98" fmla="*/ 2205 h 10000"/>
                    <a:gd name="connsiteX99" fmla="*/ 508 w 10000"/>
                    <a:gd name="connsiteY99" fmla="*/ 2143 h 10000"/>
                    <a:gd name="connsiteX100" fmla="*/ 569 w 10000"/>
                    <a:gd name="connsiteY100" fmla="*/ 2090 h 10000"/>
                    <a:gd name="connsiteX101" fmla="*/ 508 w 10000"/>
                    <a:gd name="connsiteY101" fmla="*/ 1997 h 10000"/>
                    <a:gd name="connsiteX102" fmla="*/ 508 w 10000"/>
                    <a:gd name="connsiteY102" fmla="*/ 1969 h 10000"/>
                    <a:gd name="connsiteX103" fmla="*/ 479 w 10000"/>
                    <a:gd name="connsiteY103" fmla="*/ 1922 h 10000"/>
                    <a:gd name="connsiteX104" fmla="*/ 479 w 10000"/>
                    <a:gd name="connsiteY104" fmla="*/ 1855 h 10000"/>
                    <a:gd name="connsiteX105" fmla="*/ 298 w 10000"/>
                    <a:gd name="connsiteY105" fmla="*/ 1756 h 10000"/>
                    <a:gd name="connsiteX106" fmla="*/ 149 w 10000"/>
                    <a:gd name="connsiteY106" fmla="*/ 1704 h 10000"/>
                    <a:gd name="connsiteX107" fmla="*/ 118 w 10000"/>
                    <a:gd name="connsiteY107" fmla="*/ 1637 h 10000"/>
                    <a:gd name="connsiteX108" fmla="*/ 59 w 10000"/>
                    <a:gd name="connsiteY108" fmla="*/ 1568 h 10000"/>
                    <a:gd name="connsiteX109" fmla="*/ 0 w 10000"/>
                    <a:gd name="connsiteY109" fmla="*/ 1473 h 10000"/>
                    <a:gd name="connsiteX110" fmla="*/ 0 w 10000"/>
                    <a:gd name="connsiteY110" fmla="*/ 1185 h 10000"/>
                    <a:gd name="connsiteX111" fmla="*/ 0 w 10000"/>
                    <a:gd name="connsiteY111" fmla="*/ 1063 h 10000"/>
                    <a:gd name="connsiteX112" fmla="*/ 59 w 10000"/>
                    <a:gd name="connsiteY112" fmla="*/ 949 h 10000"/>
                    <a:gd name="connsiteX113" fmla="*/ 59 w 10000"/>
                    <a:gd name="connsiteY113" fmla="*/ 833 h 10000"/>
                    <a:gd name="connsiteX114" fmla="*/ 59 w 10000"/>
                    <a:gd name="connsiteY114" fmla="*/ 685 h 10000"/>
                    <a:gd name="connsiteX115" fmla="*/ 59 w 10000"/>
                    <a:gd name="connsiteY115" fmla="*/ 620 h 10000"/>
                    <a:gd name="connsiteX116" fmla="*/ 118 w 10000"/>
                    <a:gd name="connsiteY116" fmla="*/ 547 h 10000"/>
                    <a:gd name="connsiteX117" fmla="*/ 212 w 10000"/>
                    <a:gd name="connsiteY117" fmla="*/ 620 h 10000"/>
                    <a:gd name="connsiteX118" fmla="*/ 270 w 10000"/>
                    <a:gd name="connsiteY118" fmla="*/ 685 h 10000"/>
                    <a:gd name="connsiteX119" fmla="*/ 270 w 10000"/>
                    <a:gd name="connsiteY119" fmla="*/ 783 h 10000"/>
                    <a:gd name="connsiteX120" fmla="*/ 298 w 10000"/>
                    <a:gd name="connsiteY120" fmla="*/ 833 h 10000"/>
                    <a:gd name="connsiteX121" fmla="*/ 420 w 10000"/>
                    <a:gd name="connsiteY121" fmla="*/ 900 h 10000"/>
                    <a:gd name="connsiteX122" fmla="*/ 420 w 10000"/>
                    <a:gd name="connsiteY122" fmla="*/ 974 h 10000"/>
                    <a:gd name="connsiteX123" fmla="*/ 479 w 10000"/>
                    <a:gd name="connsiteY123" fmla="*/ 1019 h 10000"/>
                    <a:gd name="connsiteX124" fmla="*/ 508 w 10000"/>
                    <a:gd name="connsiteY124" fmla="*/ 949 h 10000"/>
                    <a:gd name="connsiteX125" fmla="*/ 479 w 10000"/>
                    <a:gd name="connsiteY125" fmla="*/ 858 h 10000"/>
                    <a:gd name="connsiteX126" fmla="*/ 479 w 10000"/>
                    <a:gd name="connsiteY126" fmla="*/ 736 h 10000"/>
                    <a:gd name="connsiteX127" fmla="*/ 479 w 10000"/>
                    <a:gd name="connsiteY127" fmla="*/ 663 h 10000"/>
                    <a:gd name="connsiteX128" fmla="*/ 479 w 10000"/>
                    <a:gd name="connsiteY128" fmla="*/ 567 h 10000"/>
                    <a:gd name="connsiteX129" fmla="*/ 628 w 10000"/>
                    <a:gd name="connsiteY129" fmla="*/ 44 h 10000"/>
                    <a:gd name="connsiteX130" fmla="*/ 479 w 10000"/>
                    <a:gd name="connsiteY130" fmla="*/ 44 h 10000"/>
                    <a:gd name="connsiteX131" fmla="*/ 420 w 10000"/>
                    <a:gd name="connsiteY131" fmla="*/ 0 h 10000"/>
                    <a:gd name="connsiteX132" fmla="*/ 359 w 10000"/>
                    <a:gd name="connsiteY132" fmla="*/ 0 h 10000"/>
                    <a:gd name="connsiteX133" fmla="*/ 270 w 10000"/>
                    <a:gd name="connsiteY133" fmla="*/ 94 h 10000"/>
                    <a:gd name="connsiteX134" fmla="*/ 212 w 10000"/>
                    <a:gd name="connsiteY134" fmla="*/ 213 h 10000"/>
                    <a:gd name="connsiteX135" fmla="*/ 6524 w 10000"/>
                    <a:gd name="connsiteY135" fmla="*/ 2893 h 10000"/>
                    <a:gd name="connsiteX136" fmla="*/ 6946 w 10000"/>
                    <a:gd name="connsiteY136" fmla="*/ 3514 h 10000"/>
                    <a:gd name="connsiteX137" fmla="*/ 7307 w 10000"/>
                    <a:gd name="connsiteY137" fmla="*/ 3968 h 10000"/>
                    <a:gd name="connsiteX138" fmla="*/ 7664 w 10000"/>
                    <a:gd name="connsiteY138" fmla="*/ 4421 h 10000"/>
                    <a:gd name="connsiteX139" fmla="*/ 8592 w 10000"/>
                    <a:gd name="connsiteY139" fmla="*/ 5562 h 10000"/>
                    <a:gd name="connsiteX140" fmla="*/ 8863 w 10000"/>
                    <a:gd name="connsiteY140" fmla="*/ 5912 h 10000"/>
                    <a:gd name="connsiteX141" fmla="*/ 9101 w 10000"/>
                    <a:gd name="connsiteY141" fmla="*/ 6229 h 10000"/>
                    <a:gd name="connsiteX142" fmla="*/ 9280 w 10000"/>
                    <a:gd name="connsiteY142" fmla="*/ 6412 h 10000"/>
                    <a:gd name="connsiteX143" fmla="*/ 9431 w 10000"/>
                    <a:gd name="connsiteY143" fmla="*/ 6577 h 10000"/>
                    <a:gd name="connsiteX144" fmla="*/ 9461 w 10000"/>
                    <a:gd name="connsiteY144" fmla="*/ 6696 h 10000"/>
                    <a:gd name="connsiteX145" fmla="*/ 9521 w 10000"/>
                    <a:gd name="connsiteY145" fmla="*/ 6793 h 10000"/>
                    <a:gd name="connsiteX146" fmla="*/ 9521 w 10000"/>
                    <a:gd name="connsiteY146" fmla="*/ 6936 h 10000"/>
                    <a:gd name="connsiteX147" fmla="*/ 9640 w 10000"/>
                    <a:gd name="connsiteY147" fmla="*/ 7200 h 10000"/>
                    <a:gd name="connsiteX148" fmla="*/ 9669 w 10000"/>
                    <a:gd name="connsiteY148" fmla="*/ 7313 h 10000"/>
                    <a:gd name="connsiteX149" fmla="*/ 9731 w 10000"/>
                    <a:gd name="connsiteY149" fmla="*/ 7385 h 10000"/>
                    <a:gd name="connsiteX150" fmla="*/ 9821 w 10000"/>
                    <a:gd name="connsiteY150" fmla="*/ 7529 h 10000"/>
                    <a:gd name="connsiteX151" fmla="*/ 9943 w 10000"/>
                    <a:gd name="connsiteY151" fmla="*/ 7601 h 10000"/>
                    <a:gd name="connsiteX152" fmla="*/ 10000 w 10000"/>
                    <a:gd name="connsiteY152" fmla="*/ 7720 h 10000"/>
                    <a:gd name="connsiteX153" fmla="*/ 10000 w 10000"/>
                    <a:gd name="connsiteY153" fmla="*/ 7812 h 10000"/>
                    <a:gd name="connsiteX154" fmla="*/ 10000 w 10000"/>
                    <a:gd name="connsiteY154" fmla="*/ 7886 h 10000"/>
                    <a:gd name="connsiteX155" fmla="*/ 9943 w 10000"/>
                    <a:gd name="connsiteY155" fmla="*/ 7935 h 10000"/>
                    <a:gd name="connsiteX156" fmla="*/ 9821 w 10000"/>
                    <a:gd name="connsiteY156" fmla="*/ 7955 h 10000"/>
                    <a:gd name="connsiteX157" fmla="*/ 9731 w 10000"/>
                    <a:gd name="connsiteY157" fmla="*/ 8006 h 10000"/>
                    <a:gd name="connsiteX158" fmla="*/ 9640 w 10000"/>
                    <a:gd name="connsiteY158" fmla="*/ 8051 h 10000"/>
                    <a:gd name="connsiteX159" fmla="*/ 9521 w 10000"/>
                    <a:gd name="connsiteY159" fmla="*/ 8121 h 10000"/>
                    <a:gd name="connsiteX160" fmla="*/ 9461 w 10000"/>
                    <a:gd name="connsiteY160" fmla="*/ 8219 h 10000"/>
                    <a:gd name="connsiteX161" fmla="*/ 9372 w 10000"/>
                    <a:gd name="connsiteY161" fmla="*/ 8219 h 10000"/>
                    <a:gd name="connsiteX162" fmla="*/ 9309 w 10000"/>
                    <a:gd name="connsiteY162" fmla="*/ 8289 h 10000"/>
                    <a:gd name="connsiteX163" fmla="*/ 9309 w 10000"/>
                    <a:gd name="connsiteY163" fmla="*/ 8384 h 10000"/>
                    <a:gd name="connsiteX164" fmla="*/ 9309 w 10000"/>
                    <a:gd name="connsiteY164" fmla="*/ 8505 h 10000"/>
                    <a:gd name="connsiteX165" fmla="*/ 9309 w 10000"/>
                    <a:gd name="connsiteY165" fmla="*/ 8574 h 10000"/>
                    <a:gd name="connsiteX166" fmla="*/ 9222 w 10000"/>
                    <a:gd name="connsiteY166" fmla="*/ 8670 h 10000"/>
                    <a:gd name="connsiteX167" fmla="*/ 9222 w 10000"/>
                    <a:gd name="connsiteY167" fmla="*/ 8743 h 10000"/>
                    <a:gd name="connsiteX168" fmla="*/ 9222 w 10000"/>
                    <a:gd name="connsiteY168" fmla="*/ 8794 h 10000"/>
                    <a:gd name="connsiteX169" fmla="*/ 9164 w 10000"/>
                    <a:gd name="connsiteY169" fmla="*/ 8837 h 10000"/>
                    <a:gd name="connsiteX170" fmla="*/ 9101 w 10000"/>
                    <a:gd name="connsiteY170" fmla="*/ 8857 h 10000"/>
                    <a:gd name="connsiteX171" fmla="*/ 9071 w 10000"/>
                    <a:gd name="connsiteY171" fmla="*/ 8904 h 10000"/>
                    <a:gd name="connsiteX172" fmla="*/ 9013 w 10000"/>
                    <a:gd name="connsiteY172" fmla="*/ 8956 h 10000"/>
                    <a:gd name="connsiteX173" fmla="*/ 8951 w 10000"/>
                    <a:gd name="connsiteY173" fmla="*/ 8980 h 10000"/>
                    <a:gd name="connsiteX174" fmla="*/ 8863 w 10000"/>
                    <a:gd name="connsiteY174" fmla="*/ 9027 h 10000"/>
                    <a:gd name="connsiteX175" fmla="*/ 8803 w 10000"/>
                    <a:gd name="connsiteY175" fmla="*/ 9075 h 10000"/>
                    <a:gd name="connsiteX176" fmla="*/ 8803 w 10000"/>
                    <a:gd name="connsiteY176" fmla="*/ 9124 h 10000"/>
                    <a:gd name="connsiteX177" fmla="*/ 8803 w 10000"/>
                    <a:gd name="connsiteY177" fmla="*/ 9147 h 10000"/>
                    <a:gd name="connsiteX178" fmla="*/ 8803 w 10000"/>
                    <a:gd name="connsiteY178" fmla="*/ 9194 h 10000"/>
                    <a:gd name="connsiteX179" fmla="*/ 8863 w 10000"/>
                    <a:gd name="connsiteY179" fmla="*/ 9239 h 10000"/>
                    <a:gd name="connsiteX180" fmla="*/ 8803 w 10000"/>
                    <a:gd name="connsiteY180" fmla="*/ 9312 h 10000"/>
                    <a:gd name="connsiteX181" fmla="*/ 8743 w 10000"/>
                    <a:gd name="connsiteY181" fmla="*/ 9403 h 10000"/>
                    <a:gd name="connsiteX182" fmla="*/ 8743 w 10000"/>
                    <a:gd name="connsiteY182" fmla="*/ 9433 h 10000"/>
                    <a:gd name="connsiteX183" fmla="*/ 8863 w 10000"/>
                    <a:gd name="connsiteY183" fmla="*/ 9476 h 10000"/>
                    <a:gd name="connsiteX184" fmla="*/ 8892 w 10000"/>
                    <a:gd name="connsiteY184" fmla="*/ 9572 h 10000"/>
                    <a:gd name="connsiteX185" fmla="*/ 8951 w 10000"/>
                    <a:gd name="connsiteY185" fmla="*/ 9598 h 10000"/>
                    <a:gd name="connsiteX186" fmla="*/ 9071 w 10000"/>
                    <a:gd name="connsiteY186" fmla="*/ 9640 h 10000"/>
                    <a:gd name="connsiteX187" fmla="*/ 9071 w 10000"/>
                    <a:gd name="connsiteY187" fmla="*/ 9695 h 10000"/>
                    <a:gd name="connsiteX188" fmla="*/ 9071 w 10000"/>
                    <a:gd name="connsiteY188" fmla="*/ 9716 h 10000"/>
                    <a:gd name="connsiteX189" fmla="*/ 9071 w 10000"/>
                    <a:gd name="connsiteY189" fmla="*/ 9764 h 10000"/>
                    <a:gd name="connsiteX190" fmla="*/ 9013 w 10000"/>
                    <a:gd name="connsiteY190" fmla="*/ 9858 h 10000"/>
                    <a:gd name="connsiteX191" fmla="*/ 8951 w 10000"/>
                    <a:gd name="connsiteY191" fmla="*/ 9882 h 10000"/>
                    <a:gd name="connsiteX192" fmla="*/ 8892 w 10000"/>
                    <a:gd name="connsiteY192" fmla="*/ 9930 h 10000"/>
                    <a:gd name="connsiteX193" fmla="*/ 8863 w 10000"/>
                    <a:gd name="connsiteY193" fmla="*/ 9981 h 10000"/>
                    <a:gd name="connsiteX194" fmla="*/ 8803 w 10000"/>
                    <a:gd name="connsiteY194" fmla="*/ 9981 h 10000"/>
                    <a:gd name="connsiteX195" fmla="*/ 8743 w 10000"/>
                    <a:gd name="connsiteY195" fmla="*/ 9930 h 10000"/>
                    <a:gd name="connsiteX196" fmla="*/ 8711 w 10000"/>
                    <a:gd name="connsiteY196" fmla="*/ 9930 h 10000"/>
                    <a:gd name="connsiteX197" fmla="*/ 8592 w 10000"/>
                    <a:gd name="connsiteY197" fmla="*/ 9930 h 10000"/>
                    <a:gd name="connsiteX198" fmla="*/ 8592 w 10000"/>
                    <a:gd name="connsiteY198" fmla="*/ 9981 h 10000"/>
                    <a:gd name="connsiteX199" fmla="*/ 8532 w 10000"/>
                    <a:gd name="connsiteY199" fmla="*/ 9981 h 10000"/>
                    <a:gd name="connsiteX200" fmla="*/ 8503 w 10000"/>
                    <a:gd name="connsiteY200" fmla="*/ 10000 h 10000"/>
                    <a:gd name="connsiteX201" fmla="*/ 8443 w 10000"/>
                    <a:gd name="connsiteY201" fmla="*/ 10000 h 10000"/>
                    <a:gd name="connsiteX0" fmla="*/ 9258 w 10815"/>
                    <a:gd name="connsiteY0" fmla="*/ 10269 h 10269"/>
                    <a:gd name="connsiteX1" fmla="*/ 8988 w 10815"/>
                    <a:gd name="connsiteY1" fmla="*/ 10269 h 10269"/>
                    <a:gd name="connsiteX2" fmla="*/ 8839 w 10815"/>
                    <a:gd name="connsiteY2" fmla="*/ 10269 h 10269"/>
                    <a:gd name="connsiteX3" fmla="*/ 8689 w 10815"/>
                    <a:gd name="connsiteY3" fmla="*/ 10199 h 10269"/>
                    <a:gd name="connsiteX4" fmla="*/ 8479 w 10815"/>
                    <a:gd name="connsiteY4" fmla="*/ 10199 h 10269"/>
                    <a:gd name="connsiteX5" fmla="*/ 8239 w 10815"/>
                    <a:gd name="connsiteY5" fmla="*/ 10199 h 10269"/>
                    <a:gd name="connsiteX6" fmla="*/ 7972 w 10815"/>
                    <a:gd name="connsiteY6" fmla="*/ 10127 h 10269"/>
                    <a:gd name="connsiteX7" fmla="*/ 7761 w 10815"/>
                    <a:gd name="connsiteY7" fmla="*/ 10083 h 10269"/>
                    <a:gd name="connsiteX8" fmla="*/ 7520 w 10815"/>
                    <a:gd name="connsiteY8" fmla="*/ 10083 h 10269"/>
                    <a:gd name="connsiteX9" fmla="*/ 7254 w 10815"/>
                    <a:gd name="connsiteY9" fmla="*/ 10083 h 10269"/>
                    <a:gd name="connsiteX10" fmla="*/ 7043 w 10815"/>
                    <a:gd name="connsiteY10" fmla="*/ 10033 h 10269"/>
                    <a:gd name="connsiteX11" fmla="*/ 6893 w 10815"/>
                    <a:gd name="connsiteY11" fmla="*/ 9985 h 10269"/>
                    <a:gd name="connsiteX12" fmla="*/ 6683 w 10815"/>
                    <a:gd name="connsiteY12" fmla="*/ 9985 h 10269"/>
                    <a:gd name="connsiteX13" fmla="*/ 6535 w 10815"/>
                    <a:gd name="connsiteY13" fmla="*/ 9964 h 10269"/>
                    <a:gd name="connsiteX14" fmla="*/ 6413 w 10815"/>
                    <a:gd name="connsiteY14" fmla="*/ 9909 h 10269"/>
                    <a:gd name="connsiteX15" fmla="*/ 6173 w 10815"/>
                    <a:gd name="connsiteY15" fmla="*/ 9909 h 10269"/>
                    <a:gd name="connsiteX16" fmla="*/ 6055 w 10815"/>
                    <a:gd name="connsiteY16" fmla="*/ 9964 h 10269"/>
                    <a:gd name="connsiteX17" fmla="*/ 5964 w 10815"/>
                    <a:gd name="connsiteY17" fmla="*/ 9867 h 10269"/>
                    <a:gd name="connsiteX18" fmla="*/ 5964 w 10815"/>
                    <a:gd name="connsiteY18" fmla="*/ 9793 h 10269"/>
                    <a:gd name="connsiteX19" fmla="*/ 5964 w 10815"/>
                    <a:gd name="connsiteY19" fmla="*/ 9624 h 10269"/>
                    <a:gd name="connsiteX20" fmla="*/ 5964 w 10815"/>
                    <a:gd name="connsiteY20" fmla="*/ 9624 h 10269"/>
                    <a:gd name="connsiteX21" fmla="*/ 6024 w 10815"/>
                    <a:gd name="connsiteY21" fmla="*/ 9529 h 10269"/>
                    <a:gd name="connsiteX22" fmla="*/ 6024 w 10815"/>
                    <a:gd name="connsiteY22" fmla="*/ 9529 h 10269"/>
                    <a:gd name="connsiteX23" fmla="*/ 6024 w 10815"/>
                    <a:gd name="connsiteY23" fmla="*/ 9393 h 10269"/>
                    <a:gd name="connsiteX24" fmla="*/ 6024 w 10815"/>
                    <a:gd name="connsiteY24" fmla="*/ 9225 h 10269"/>
                    <a:gd name="connsiteX25" fmla="*/ 5964 w 10815"/>
                    <a:gd name="connsiteY25" fmla="*/ 9063 h 10269"/>
                    <a:gd name="connsiteX26" fmla="*/ 5964 w 10815"/>
                    <a:gd name="connsiteY26" fmla="*/ 8961 h 10269"/>
                    <a:gd name="connsiteX27" fmla="*/ 5875 w 10815"/>
                    <a:gd name="connsiteY27" fmla="*/ 8843 h 10269"/>
                    <a:gd name="connsiteX28" fmla="*/ 5814 w 10815"/>
                    <a:gd name="connsiteY28" fmla="*/ 8723 h 10269"/>
                    <a:gd name="connsiteX29" fmla="*/ 5666 w 10815"/>
                    <a:gd name="connsiteY29" fmla="*/ 8609 h 10269"/>
                    <a:gd name="connsiteX30" fmla="*/ 5516 w 10815"/>
                    <a:gd name="connsiteY30" fmla="*/ 8439 h 10269"/>
                    <a:gd name="connsiteX31" fmla="*/ 5336 w 10815"/>
                    <a:gd name="connsiteY31" fmla="*/ 8320 h 10269"/>
                    <a:gd name="connsiteX32" fmla="*/ 5247 w 10815"/>
                    <a:gd name="connsiteY32" fmla="*/ 8108 h 10269"/>
                    <a:gd name="connsiteX33" fmla="*/ 5096 w 10815"/>
                    <a:gd name="connsiteY33" fmla="*/ 7944 h 10269"/>
                    <a:gd name="connsiteX34" fmla="*/ 4976 w 10815"/>
                    <a:gd name="connsiteY34" fmla="*/ 7870 h 10269"/>
                    <a:gd name="connsiteX35" fmla="*/ 4737 w 10815"/>
                    <a:gd name="connsiteY35" fmla="*/ 7818 h 10269"/>
                    <a:gd name="connsiteX36" fmla="*/ 4679 w 10815"/>
                    <a:gd name="connsiteY36" fmla="*/ 7752 h 10269"/>
                    <a:gd name="connsiteX37" fmla="*/ 4679 w 10815"/>
                    <a:gd name="connsiteY37" fmla="*/ 7631 h 10269"/>
                    <a:gd name="connsiteX38" fmla="*/ 4679 w 10815"/>
                    <a:gd name="connsiteY38" fmla="*/ 7539 h 10269"/>
                    <a:gd name="connsiteX39" fmla="*/ 4679 w 10815"/>
                    <a:gd name="connsiteY39" fmla="*/ 7469 h 10269"/>
                    <a:gd name="connsiteX40" fmla="*/ 4679 w 10815"/>
                    <a:gd name="connsiteY40" fmla="*/ 7469 h 10269"/>
                    <a:gd name="connsiteX41" fmla="*/ 4616 w 10815"/>
                    <a:gd name="connsiteY41" fmla="*/ 7373 h 10269"/>
                    <a:gd name="connsiteX42" fmla="*/ 4616 w 10815"/>
                    <a:gd name="connsiteY42" fmla="*/ 7346 h 10269"/>
                    <a:gd name="connsiteX43" fmla="*/ 4616 w 10815"/>
                    <a:gd name="connsiteY43" fmla="*/ 7346 h 10269"/>
                    <a:gd name="connsiteX44" fmla="*/ 4527 w 10815"/>
                    <a:gd name="connsiteY44" fmla="*/ 7300 h 10269"/>
                    <a:gd name="connsiteX45" fmla="*/ 4406 w 10815"/>
                    <a:gd name="connsiteY45" fmla="*/ 7249 h 10269"/>
                    <a:gd name="connsiteX46" fmla="*/ 4318 w 10815"/>
                    <a:gd name="connsiteY46" fmla="*/ 7300 h 10269"/>
                    <a:gd name="connsiteX47" fmla="*/ 4227 w 10815"/>
                    <a:gd name="connsiteY47" fmla="*/ 7346 h 10269"/>
                    <a:gd name="connsiteX48" fmla="*/ 4167 w 10815"/>
                    <a:gd name="connsiteY48" fmla="*/ 7249 h 10269"/>
                    <a:gd name="connsiteX49" fmla="*/ 3870 w 10815"/>
                    <a:gd name="connsiteY49" fmla="*/ 7062 h 10269"/>
                    <a:gd name="connsiteX50" fmla="*/ 3659 w 10815"/>
                    <a:gd name="connsiteY50" fmla="*/ 6920 h 10269"/>
                    <a:gd name="connsiteX51" fmla="*/ 3659 w 10815"/>
                    <a:gd name="connsiteY51" fmla="*/ 6846 h 10269"/>
                    <a:gd name="connsiteX52" fmla="*/ 3540 w 10815"/>
                    <a:gd name="connsiteY52" fmla="*/ 6774 h 10269"/>
                    <a:gd name="connsiteX53" fmla="*/ 3390 w 10815"/>
                    <a:gd name="connsiteY53" fmla="*/ 6636 h 10269"/>
                    <a:gd name="connsiteX54" fmla="*/ 3238 w 10815"/>
                    <a:gd name="connsiteY54" fmla="*/ 6498 h 10269"/>
                    <a:gd name="connsiteX55" fmla="*/ 3092 w 10815"/>
                    <a:gd name="connsiteY55" fmla="*/ 6443 h 10269"/>
                    <a:gd name="connsiteX56" fmla="*/ 2971 w 10815"/>
                    <a:gd name="connsiteY56" fmla="*/ 6443 h 10269"/>
                    <a:gd name="connsiteX57" fmla="*/ 2880 w 10815"/>
                    <a:gd name="connsiteY57" fmla="*/ 6443 h 10269"/>
                    <a:gd name="connsiteX58" fmla="*/ 2733 w 10815"/>
                    <a:gd name="connsiteY58" fmla="*/ 6347 h 10269"/>
                    <a:gd name="connsiteX59" fmla="*/ 2520 w 10815"/>
                    <a:gd name="connsiteY59" fmla="*/ 6181 h 10269"/>
                    <a:gd name="connsiteX60" fmla="*/ 2372 w 10815"/>
                    <a:gd name="connsiteY60" fmla="*/ 6113 h 10269"/>
                    <a:gd name="connsiteX61" fmla="*/ 2164 w 10815"/>
                    <a:gd name="connsiteY61" fmla="*/ 6061 h 10269"/>
                    <a:gd name="connsiteX62" fmla="*/ 2013 w 10815"/>
                    <a:gd name="connsiteY62" fmla="*/ 5997 h 10269"/>
                    <a:gd name="connsiteX63" fmla="*/ 1952 w 10815"/>
                    <a:gd name="connsiteY63" fmla="*/ 5902 h 10269"/>
                    <a:gd name="connsiteX64" fmla="*/ 1952 w 10815"/>
                    <a:gd name="connsiteY64" fmla="*/ 5776 h 10269"/>
                    <a:gd name="connsiteX65" fmla="*/ 2013 w 10815"/>
                    <a:gd name="connsiteY65" fmla="*/ 5752 h 10269"/>
                    <a:gd name="connsiteX66" fmla="*/ 2013 w 10815"/>
                    <a:gd name="connsiteY66" fmla="*/ 5611 h 10269"/>
                    <a:gd name="connsiteX67" fmla="*/ 2013 w 10815"/>
                    <a:gd name="connsiteY67" fmla="*/ 5496 h 10269"/>
                    <a:gd name="connsiteX68" fmla="*/ 2013 w 10815"/>
                    <a:gd name="connsiteY68" fmla="*/ 5422 h 10269"/>
                    <a:gd name="connsiteX69" fmla="*/ 2102 w 10815"/>
                    <a:gd name="connsiteY69" fmla="*/ 5305 h 10269"/>
                    <a:gd name="connsiteX70" fmla="*/ 2164 w 10815"/>
                    <a:gd name="connsiteY70" fmla="*/ 5208 h 10269"/>
                    <a:gd name="connsiteX71" fmla="*/ 2164 w 10815"/>
                    <a:gd name="connsiteY71" fmla="*/ 5142 h 10269"/>
                    <a:gd name="connsiteX72" fmla="*/ 2102 w 10815"/>
                    <a:gd name="connsiteY72" fmla="*/ 5045 h 10269"/>
                    <a:gd name="connsiteX73" fmla="*/ 2013 w 10815"/>
                    <a:gd name="connsiteY73" fmla="*/ 4920 h 10269"/>
                    <a:gd name="connsiteX74" fmla="*/ 1893 w 10815"/>
                    <a:gd name="connsiteY74" fmla="*/ 4878 h 10269"/>
                    <a:gd name="connsiteX75" fmla="*/ 1893 w 10815"/>
                    <a:gd name="connsiteY75" fmla="*/ 4805 h 10269"/>
                    <a:gd name="connsiteX76" fmla="*/ 1952 w 10815"/>
                    <a:gd name="connsiteY76" fmla="*/ 4690 h 10269"/>
                    <a:gd name="connsiteX77" fmla="*/ 1833 w 10815"/>
                    <a:gd name="connsiteY77" fmla="*/ 4517 h 10269"/>
                    <a:gd name="connsiteX78" fmla="*/ 1742 w 10815"/>
                    <a:gd name="connsiteY78" fmla="*/ 4401 h 10269"/>
                    <a:gd name="connsiteX79" fmla="*/ 1742 w 10815"/>
                    <a:gd name="connsiteY79" fmla="*/ 4283 h 10269"/>
                    <a:gd name="connsiteX80" fmla="*/ 1684 w 10815"/>
                    <a:gd name="connsiteY80" fmla="*/ 4162 h 10269"/>
                    <a:gd name="connsiteX81" fmla="*/ 1593 w 10815"/>
                    <a:gd name="connsiteY81" fmla="*/ 4070 h 10269"/>
                    <a:gd name="connsiteX82" fmla="*/ 1534 w 10815"/>
                    <a:gd name="connsiteY82" fmla="*/ 3903 h 10269"/>
                    <a:gd name="connsiteX83" fmla="*/ 1384 w 10815"/>
                    <a:gd name="connsiteY83" fmla="*/ 3707 h 10269"/>
                    <a:gd name="connsiteX84" fmla="*/ 1323 w 10815"/>
                    <a:gd name="connsiteY84" fmla="*/ 3619 h 10269"/>
                    <a:gd name="connsiteX85" fmla="*/ 1235 w 10815"/>
                    <a:gd name="connsiteY85" fmla="*/ 3447 h 10269"/>
                    <a:gd name="connsiteX86" fmla="*/ 1235 w 10815"/>
                    <a:gd name="connsiteY86" fmla="*/ 3379 h 10269"/>
                    <a:gd name="connsiteX87" fmla="*/ 1174 w 10815"/>
                    <a:gd name="connsiteY87" fmla="*/ 3288 h 10269"/>
                    <a:gd name="connsiteX88" fmla="*/ 1113 w 10815"/>
                    <a:gd name="connsiteY88" fmla="*/ 3162 h 10269"/>
                    <a:gd name="connsiteX89" fmla="*/ 1085 w 10815"/>
                    <a:gd name="connsiteY89" fmla="*/ 3098 h 10269"/>
                    <a:gd name="connsiteX90" fmla="*/ 964 w 10815"/>
                    <a:gd name="connsiteY90" fmla="*/ 2981 h 10269"/>
                    <a:gd name="connsiteX91" fmla="*/ 964 w 10815"/>
                    <a:gd name="connsiteY91" fmla="*/ 2878 h 10269"/>
                    <a:gd name="connsiteX92" fmla="*/ 1027 w 10815"/>
                    <a:gd name="connsiteY92" fmla="*/ 2767 h 10269"/>
                    <a:gd name="connsiteX93" fmla="*/ 1085 w 10815"/>
                    <a:gd name="connsiteY93" fmla="*/ 2694 h 10269"/>
                    <a:gd name="connsiteX94" fmla="*/ 1113 w 10815"/>
                    <a:gd name="connsiteY94" fmla="*/ 2694 h 10269"/>
                    <a:gd name="connsiteX95" fmla="*/ 1174 w 10815"/>
                    <a:gd name="connsiteY95" fmla="*/ 2595 h 10269"/>
                    <a:gd name="connsiteX96" fmla="*/ 1294 w 10815"/>
                    <a:gd name="connsiteY96" fmla="*/ 2595 h 10269"/>
                    <a:gd name="connsiteX97" fmla="*/ 1294 w 10815"/>
                    <a:gd name="connsiteY97" fmla="*/ 2595 h 10269"/>
                    <a:gd name="connsiteX98" fmla="*/ 1323 w 10815"/>
                    <a:gd name="connsiteY98" fmla="*/ 2474 h 10269"/>
                    <a:gd name="connsiteX99" fmla="*/ 1323 w 10815"/>
                    <a:gd name="connsiteY99" fmla="*/ 2412 h 10269"/>
                    <a:gd name="connsiteX100" fmla="*/ 1384 w 10815"/>
                    <a:gd name="connsiteY100" fmla="*/ 2359 h 10269"/>
                    <a:gd name="connsiteX101" fmla="*/ 1323 w 10815"/>
                    <a:gd name="connsiteY101" fmla="*/ 2266 h 10269"/>
                    <a:gd name="connsiteX102" fmla="*/ 1323 w 10815"/>
                    <a:gd name="connsiteY102" fmla="*/ 2238 h 10269"/>
                    <a:gd name="connsiteX103" fmla="*/ 1294 w 10815"/>
                    <a:gd name="connsiteY103" fmla="*/ 2191 h 10269"/>
                    <a:gd name="connsiteX104" fmla="*/ 1294 w 10815"/>
                    <a:gd name="connsiteY104" fmla="*/ 2124 h 10269"/>
                    <a:gd name="connsiteX105" fmla="*/ 1113 w 10815"/>
                    <a:gd name="connsiteY105" fmla="*/ 2025 h 10269"/>
                    <a:gd name="connsiteX106" fmla="*/ 964 w 10815"/>
                    <a:gd name="connsiteY106" fmla="*/ 1973 h 10269"/>
                    <a:gd name="connsiteX107" fmla="*/ 933 w 10815"/>
                    <a:gd name="connsiteY107" fmla="*/ 1906 h 10269"/>
                    <a:gd name="connsiteX108" fmla="*/ 874 w 10815"/>
                    <a:gd name="connsiteY108" fmla="*/ 1837 h 10269"/>
                    <a:gd name="connsiteX109" fmla="*/ 815 w 10815"/>
                    <a:gd name="connsiteY109" fmla="*/ 1742 h 10269"/>
                    <a:gd name="connsiteX110" fmla="*/ 815 w 10815"/>
                    <a:gd name="connsiteY110" fmla="*/ 1454 h 10269"/>
                    <a:gd name="connsiteX111" fmla="*/ 815 w 10815"/>
                    <a:gd name="connsiteY111" fmla="*/ 1332 h 10269"/>
                    <a:gd name="connsiteX112" fmla="*/ 874 w 10815"/>
                    <a:gd name="connsiteY112" fmla="*/ 1218 h 10269"/>
                    <a:gd name="connsiteX113" fmla="*/ 874 w 10815"/>
                    <a:gd name="connsiteY113" fmla="*/ 1102 h 10269"/>
                    <a:gd name="connsiteX114" fmla="*/ 874 w 10815"/>
                    <a:gd name="connsiteY114" fmla="*/ 954 h 10269"/>
                    <a:gd name="connsiteX115" fmla="*/ 874 w 10815"/>
                    <a:gd name="connsiteY115" fmla="*/ 889 h 10269"/>
                    <a:gd name="connsiteX116" fmla="*/ 933 w 10815"/>
                    <a:gd name="connsiteY116" fmla="*/ 816 h 10269"/>
                    <a:gd name="connsiteX117" fmla="*/ 1027 w 10815"/>
                    <a:gd name="connsiteY117" fmla="*/ 889 h 10269"/>
                    <a:gd name="connsiteX118" fmla="*/ 1085 w 10815"/>
                    <a:gd name="connsiteY118" fmla="*/ 954 h 10269"/>
                    <a:gd name="connsiteX119" fmla="*/ 1085 w 10815"/>
                    <a:gd name="connsiteY119" fmla="*/ 1052 h 10269"/>
                    <a:gd name="connsiteX120" fmla="*/ 1113 w 10815"/>
                    <a:gd name="connsiteY120" fmla="*/ 1102 h 10269"/>
                    <a:gd name="connsiteX121" fmla="*/ 1235 w 10815"/>
                    <a:gd name="connsiteY121" fmla="*/ 1169 h 10269"/>
                    <a:gd name="connsiteX122" fmla="*/ 1235 w 10815"/>
                    <a:gd name="connsiteY122" fmla="*/ 1243 h 10269"/>
                    <a:gd name="connsiteX123" fmla="*/ 1294 w 10815"/>
                    <a:gd name="connsiteY123" fmla="*/ 1288 h 10269"/>
                    <a:gd name="connsiteX124" fmla="*/ 1323 w 10815"/>
                    <a:gd name="connsiteY124" fmla="*/ 1218 h 10269"/>
                    <a:gd name="connsiteX125" fmla="*/ 1294 w 10815"/>
                    <a:gd name="connsiteY125" fmla="*/ 1127 h 10269"/>
                    <a:gd name="connsiteX126" fmla="*/ 1294 w 10815"/>
                    <a:gd name="connsiteY126" fmla="*/ 1005 h 10269"/>
                    <a:gd name="connsiteX127" fmla="*/ 1294 w 10815"/>
                    <a:gd name="connsiteY127" fmla="*/ 932 h 10269"/>
                    <a:gd name="connsiteX128" fmla="*/ 1294 w 10815"/>
                    <a:gd name="connsiteY128" fmla="*/ 836 h 10269"/>
                    <a:gd name="connsiteX129" fmla="*/ 1443 w 10815"/>
                    <a:gd name="connsiteY129" fmla="*/ 313 h 10269"/>
                    <a:gd name="connsiteX130" fmla="*/ 1294 w 10815"/>
                    <a:gd name="connsiteY130" fmla="*/ 313 h 10269"/>
                    <a:gd name="connsiteX131" fmla="*/ 1235 w 10815"/>
                    <a:gd name="connsiteY131" fmla="*/ 269 h 10269"/>
                    <a:gd name="connsiteX132" fmla="*/ 1174 w 10815"/>
                    <a:gd name="connsiteY132" fmla="*/ 269 h 10269"/>
                    <a:gd name="connsiteX133" fmla="*/ 1027 w 10815"/>
                    <a:gd name="connsiteY133" fmla="*/ 482 h 10269"/>
                    <a:gd name="connsiteX134" fmla="*/ 7339 w 10815"/>
                    <a:gd name="connsiteY134" fmla="*/ 3162 h 10269"/>
                    <a:gd name="connsiteX135" fmla="*/ 7761 w 10815"/>
                    <a:gd name="connsiteY135" fmla="*/ 3783 h 10269"/>
                    <a:gd name="connsiteX136" fmla="*/ 8122 w 10815"/>
                    <a:gd name="connsiteY136" fmla="*/ 4237 h 10269"/>
                    <a:gd name="connsiteX137" fmla="*/ 8479 w 10815"/>
                    <a:gd name="connsiteY137" fmla="*/ 4690 h 10269"/>
                    <a:gd name="connsiteX138" fmla="*/ 9407 w 10815"/>
                    <a:gd name="connsiteY138" fmla="*/ 5831 h 10269"/>
                    <a:gd name="connsiteX139" fmla="*/ 9678 w 10815"/>
                    <a:gd name="connsiteY139" fmla="*/ 6181 h 10269"/>
                    <a:gd name="connsiteX140" fmla="*/ 9916 w 10815"/>
                    <a:gd name="connsiteY140" fmla="*/ 6498 h 10269"/>
                    <a:gd name="connsiteX141" fmla="*/ 10095 w 10815"/>
                    <a:gd name="connsiteY141" fmla="*/ 6681 h 10269"/>
                    <a:gd name="connsiteX142" fmla="*/ 10246 w 10815"/>
                    <a:gd name="connsiteY142" fmla="*/ 6846 h 10269"/>
                    <a:gd name="connsiteX143" fmla="*/ 10276 w 10815"/>
                    <a:gd name="connsiteY143" fmla="*/ 6965 h 10269"/>
                    <a:gd name="connsiteX144" fmla="*/ 10336 w 10815"/>
                    <a:gd name="connsiteY144" fmla="*/ 7062 h 10269"/>
                    <a:gd name="connsiteX145" fmla="*/ 10336 w 10815"/>
                    <a:gd name="connsiteY145" fmla="*/ 7205 h 10269"/>
                    <a:gd name="connsiteX146" fmla="*/ 10455 w 10815"/>
                    <a:gd name="connsiteY146" fmla="*/ 7469 h 10269"/>
                    <a:gd name="connsiteX147" fmla="*/ 10484 w 10815"/>
                    <a:gd name="connsiteY147" fmla="*/ 7582 h 10269"/>
                    <a:gd name="connsiteX148" fmla="*/ 10546 w 10815"/>
                    <a:gd name="connsiteY148" fmla="*/ 7654 h 10269"/>
                    <a:gd name="connsiteX149" fmla="*/ 10636 w 10815"/>
                    <a:gd name="connsiteY149" fmla="*/ 7798 h 10269"/>
                    <a:gd name="connsiteX150" fmla="*/ 10758 w 10815"/>
                    <a:gd name="connsiteY150" fmla="*/ 7870 h 10269"/>
                    <a:gd name="connsiteX151" fmla="*/ 10815 w 10815"/>
                    <a:gd name="connsiteY151" fmla="*/ 7989 h 10269"/>
                    <a:gd name="connsiteX152" fmla="*/ 10815 w 10815"/>
                    <a:gd name="connsiteY152" fmla="*/ 8081 h 10269"/>
                    <a:gd name="connsiteX153" fmla="*/ 10815 w 10815"/>
                    <a:gd name="connsiteY153" fmla="*/ 8155 h 10269"/>
                    <a:gd name="connsiteX154" fmla="*/ 10758 w 10815"/>
                    <a:gd name="connsiteY154" fmla="*/ 8204 h 10269"/>
                    <a:gd name="connsiteX155" fmla="*/ 10636 w 10815"/>
                    <a:gd name="connsiteY155" fmla="*/ 8224 h 10269"/>
                    <a:gd name="connsiteX156" fmla="*/ 10546 w 10815"/>
                    <a:gd name="connsiteY156" fmla="*/ 8275 h 10269"/>
                    <a:gd name="connsiteX157" fmla="*/ 10455 w 10815"/>
                    <a:gd name="connsiteY157" fmla="*/ 8320 h 10269"/>
                    <a:gd name="connsiteX158" fmla="*/ 10336 w 10815"/>
                    <a:gd name="connsiteY158" fmla="*/ 8390 h 10269"/>
                    <a:gd name="connsiteX159" fmla="*/ 10276 w 10815"/>
                    <a:gd name="connsiteY159" fmla="*/ 8488 h 10269"/>
                    <a:gd name="connsiteX160" fmla="*/ 10187 w 10815"/>
                    <a:gd name="connsiteY160" fmla="*/ 8488 h 10269"/>
                    <a:gd name="connsiteX161" fmla="*/ 10124 w 10815"/>
                    <a:gd name="connsiteY161" fmla="*/ 8558 h 10269"/>
                    <a:gd name="connsiteX162" fmla="*/ 10124 w 10815"/>
                    <a:gd name="connsiteY162" fmla="*/ 8653 h 10269"/>
                    <a:gd name="connsiteX163" fmla="*/ 10124 w 10815"/>
                    <a:gd name="connsiteY163" fmla="*/ 8774 h 10269"/>
                    <a:gd name="connsiteX164" fmla="*/ 10124 w 10815"/>
                    <a:gd name="connsiteY164" fmla="*/ 8843 h 10269"/>
                    <a:gd name="connsiteX165" fmla="*/ 10037 w 10815"/>
                    <a:gd name="connsiteY165" fmla="*/ 8939 h 10269"/>
                    <a:gd name="connsiteX166" fmla="*/ 10037 w 10815"/>
                    <a:gd name="connsiteY166" fmla="*/ 9012 h 10269"/>
                    <a:gd name="connsiteX167" fmla="*/ 10037 w 10815"/>
                    <a:gd name="connsiteY167" fmla="*/ 9063 h 10269"/>
                    <a:gd name="connsiteX168" fmla="*/ 9979 w 10815"/>
                    <a:gd name="connsiteY168" fmla="*/ 9106 h 10269"/>
                    <a:gd name="connsiteX169" fmla="*/ 9916 w 10815"/>
                    <a:gd name="connsiteY169" fmla="*/ 9126 h 10269"/>
                    <a:gd name="connsiteX170" fmla="*/ 9886 w 10815"/>
                    <a:gd name="connsiteY170" fmla="*/ 9173 h 10269"/>
                    <a:gd name="connsiteX171" fmla="*/ 9828 w 10815"/>
                    <a:gd name="connsiteY171" fmla="*/ 9225 h 10269"/>
                    <a:gd name="connsiteX172" fmla="*/ 9766 w 10815"/>
                    <a:gd name="connsiteY172" fmla="*/ 9249 h 10269"/>
                    <a:gd name="connsiteX173" fmla="*/ 9678 w 10815"/>
                    <a:gd name="connsiteY173" fmla="*/ 9296 h 10269"/>
                    <a:gd name="connsiteX174" fmla="*/ 9618 w 10815"/>
                    <a:gd name="connsiteY174" fmla="*/ 9344 h 10269"/>
                    <a:gd name="connsiteX175" fmla="*/ 9618 w 10815"/>
                    <a:gd name="connsiteY175" fmla="*/ 9393 h 10269"/>
                    <a:gd name="connsiteX176" fmla="*/ 9618 w 10815"/>
                    <a:gd name="connsiteY176" fmla="*/ 9416 h 10269"/>
                    <a:gd name="connsiteX177" fmla="*/ 9618 w 10815"/>
                    <a:gd name="connsiteY177" fmla="*/ 9463 h 10269"/>
                    <a:gd name="connsiteX178" fmla="*/ 9678 w 10815"/>
                    <a:gd name="connsiteY178" fmla="*/ 9508 h 10269"/>
                    <a:gd name="connsiteX179" fmla="*/ 9618 w 10815"/>
                    <a:gd name="connsiteY179" fmla="*/ 9581 h 10269"/>
                    <a:gd name="connsiteX180" fmla="*/ 9558 w 10815"/>
                    <a:gd name="connsiteY180" fmla="*/ 9672 h 10269"/>
                    <a:gd name="connsiteX181" fmla="*/ 9558 w 10815"/>
                    <a:gd name="connsiteY181" fmla="*/ 9702 h 10269"/>
                    <a:gd name="connsiteX182" fmla="*/ 9678 w 10815"/>
                    <a:gd name="connsiteY182" fmla="*/ 9745 h 10269"/>
                    <a:gd name="connsiteX183" fmla="*/ 9707 w 10815"/>
                    <a:gd name="connsiteY183" fmla="*/ 9841 h 10269"/>
                    <a:gd name="connsiteX184" fmla="*/ 9766 w 10815"/>
                    <a:gd name="connsiteY184" fmla="*/ 9867 h 10269"/>
                    <a:gd name="connsiteX185" fmla="*/ 9886 w 10815"/>
                    <a:gd name="connsiteY185" fmla="*/ 9909 h 10269"/>
                    <a:gd name="connsiteX186" fmla="*/ 9886 w 10815"/>
                    <a:gd name="connsiteY186" fmla="*/ 9964 h 10269"/>
                    <a:gd name="connsiteX187" fmla="*/ 9886 w 10815"/>
                    <a:gd name="connsiteY187" fmla="*/ 9985 h 10269"/>
                    <a:gd name="connsiteX188" fmla="*/ 9886 w 10815"/>
                    <a:gd name="connsiteY188" fmla="*/ 10033 h 10269"/>
                    <a:gd name="connsiteX189" fmla="*/ 9828 w 10815"/>
                    <a:gd name="connsiteY189" fmla="*/ 10127 h 10269"/>
                    <a:gd name="connsiteX190" fmla="*/ 9766 w 10815"/>
                    <a:gd name="connsiteY190" fmla="*/ 10151 h 10269"/>
                    <a:gd name="connsiteX191" fmla="*/ 9707 w 10815"/>
                    <a:gd name="connsiteY191" fmla="*/ 10199 h 10269"/>
                    <a:gd name="connsiteX192" fmla="*/ 9678 w 10815"/>
                    <a:gd name="connsiteY192" fmla="*/ 10250 h 10269"/>
                    <a:gd name="connsiteX193" fmla="*/ 9618 w 10815"/>
                    <a:gd name="connsiteY193" fmla="*/ 10250 h 10269"/>
                    <a:gd name="connsiteX194" fmla="*/ 9558 w 10815"/>
                    <a:gd name="connsiteY194" fmla="*/ 10199 h 10269"/>
                    <a:gd name="connsiteX195" fmla="*/ 9526 w 10815"/>
                    <a:gd name="connsiteY195" fmla="*/ 10199 h 10269"/>
                    <a:gd name="connsiteX196" fmla="*/ 9407 w 10815"/>
                    <a:gd name="connsiteY196" fmla="*/ 10199 h 10269"/>
                    <a:gd name="connsiteX197" fmla="*/ 9407 w 10815"/>
                    <a:gd name="connsiteY197" fmla="*/ 10250 h 10269"/>
                    <a:gd name="connsiteX198" fmla="*/ 9347 w 10815"/>
                    <a:gd name="connsiteY198" fmla="*/ 10250 h 10269"/>
                    <a:gd name="connsiteX199" fmla="*/ 9318 w 10815"/>
                    <a:gd name="connsiteY199" fmla="*/ 10269 h 10269"/>
                    <a:gd name="connsiteX200" fmla="*/ 9258 w 10815"/>
                    <a:gd name="connsiteY200" fmla="*/ 10269 h 10269"/>
                    <a:gd name="connsiteX0" fmla="*/ 8443 w 10000"/>
                    <a:gd name="connsiteY0" fmla="*/ 10000 h 10000"/>
                    <a:gd name="connsiteX1" fmla="*/ 8173 w 10000"/>
                    <a:gd name="connsiteY1" fmla="*/ 10000 h 10000"/>
                    <a:gd name="connsiteX2" fmla="*/ 8024 w 10000"/>
                    <a:gd name="connsiteY2" fmla="*/ 10000 h 10000"/>
                    <a:gd name="connsiteX3" fmla="*/ 7874 w 10000"/>
                    <a:gd name="connsiteY3" fmla="*/ 9930 h 10000"/>
                    <a:gd name="connsiteX4" fmla="*/ 7664 w 10000"/>
                    <a:gd name="connsiteY4" fmla="*/ 9930 h 10000"/>
                    <a:gd name="connsiteX5" fmla="*/ 7424 w 10000"/>
                    <a:gd name="connsiteY5" fmla="*/ 9930 h 10000"/>
                    <a:gd name="connsiteX6" fmla="*/ 7157 w 10000"/>
                    <a:gd name="connsiteY6" fmla="*/ 9858 h 10000"/>
                    <a:gd name="connsiteX7" fmla="*/ 6946 w 10000"/>
                    <a:gd name="connsiteY7" fmla="*/ 9814 h 10000"/>
                    <a:gd name="connsiteX8" fmla="*/ 6705 w 10000"/>
                    <a:gd name="connsiteY8" fmla="*/ 9814 h 10000"/>
                    <a:gd name="connsiteX9" fmla="*/ 6439 w 10000"/>
                    <a:gd name="connsiteY9" fmla="*/ 9814 h 10000"/>
                    <a:gd name="connsiteX10" fmla="*/ 6228 w 10000"/>
                    <a:gd name="connsiteY10" fmla="*/ 9764 h 10000"/>
                    <a:gd name="connsiteX11" fmla="*/ 6078 w 10000"/>
                    <a:gd name="connsiteY11" fmla="*/ 9716 h 10000"/>
                    <a:gd name="connsiteX12" fmla="*/ 5868 w 10000"/>
                    <a:gd name="connsiteY12" fmla="*/ 9716 h 10000"/>
                    <a:gd name="connsiteX13" fmla="*/ 5720 w 10000"/>
                    <a:gd name="connsiteY13" fmla="*/ 9695 h 10000"/>
                    <a:gd name="connsiteX14" fmla="*/ 5598 w 10000"/>
                    <a:gd name="connsiteY14" fmla="*/ 9640 h 10000"/>
                    <a:gd name="connsiteX15" fmla="*/ 5358 w 10000"/>
                    <a:gd name="connsiteY15" fmla="*/ 9640 h 10000"/>
                    <a:gd name="connsiteX16" fmla="*/ 5240 w 10000"/>
                    <a:gd name="connsiteY16" fmla="*/ 9695 h 10000"/>
                    <a:gd name="connsiteX17" fmla="*/ 5149 w 10000"/>
                    <a:gd name="connsiteY17" fmla="*/ 9598 h 10000"/>
                    <a:gd name="connsiteX18" fmla="*/ 5149 w 10000"/>
                    <a:gd name="connsiteY18" fmla="*/ 9524 h 10000"/>
                    <a:gd name="connsiteX19" fmla="*/ 5149 w 10000"/>
                    <a:gd name="connsiteY19" fmla="*/ 9355 h 10000"/>
                    <a:gd name="connsiteX20" fmla="*/ 5149 w 10000"/>
                    <a:gd name="connsiteY20" fmla="*/ 9355 h 10000"/>
                    <a:gd name="connsiteX21" fmla="*/ 5209 w 10000"/>
                    <a:gd name="connsiteY21" fmla="*/ 9260 h 10000"/>
                    <a:gd name="connsiteX22" fmla="*/ 5209 w 10000"/>
                    <a:gd name="connsiteY22" fmla="*/ 9260 h 10000"/>
                    <a:gd name="connsiteX23" fmla="*/ 5209 w 10000"/>
                    <a:gd name="connsiteY23" fmla="*/ 9124 h 10000"/>
                    <a:gd name="connsiteX24" fmla="*/ 5209 w 10000"/>
                    <a:gd name="connsiteY24" fmla="*/ 8956 h 10000"/>
                    <a:gd name="connsiteX25" fmla="*/ 5149 w 10000"/>
                    <a:gd name="connsiteY25" fmla="*/ 8794 h 10000"/>
                    <a:gd name="connsiteX26" fmla="*/ 5149 w 10000"/>
                    <a:gd name="connsiteY26" fmla="*/ 8692 h 10000"/>
                    <a:gd name="connsiteX27" fmla="*/ 5060 w 10000"/>
                    <a:gd name="connsiteY27" fmla="*/ 8574 h 10000"/>
                    <a:gd name="connsiteX28" fmla="*/ 4999 w 10000"/>
                    <a:gd name="connsiteY28" fmla="*/ 8454 h 10000"/>
                    <a:gd name="connsiteX29" fmla="*/ 4851 w 10000"/>
                    <a:gd name="connsiteY29" fmla="*/ 8340 h 10000"/>
                    <a:gd name="connsiteX30" fmla="*/ 4701 w 10000"/>
                    <a:gd name="connsiteY30" fmla="*/ 8170 h 10000"/>
                    <a:gd name="connsiteX31" fmla="*/ 4521 w 10000"/>
                    <a:gd name="connsiteY31" fmla="*/ 8051 h 10000"/>
                    <a:gd name="connsiteX32" fmla="*/ 4432 w 10000"/>
                    <a:gd name="connsiteY32" fmla="*/ 7839 h 10000"/>
                    <a:gd name="connsiteX33" fmla="*/ 4281 w 10000"/>
                    <a:gd name="connsiteY33" fmla="*/ 7675 h 10000"/>
                    <a:gd name="connsiteX34" fmla="*/ 4161 w 10000"/>
                    <a:gd name="connsiteY34" fmla="*/ 7601 h 10000"/>
                    <a:gd name="connsiteX35" fmla="*/ 3922 w 10000"/>
                    <a:gd name="connsiteY35" fmla="*/ 7549 h 10000"/>
                    <a:gd name="connsiteX36" fmla="*/ 3864 w 10000"/>
                    <a:gd name="connsiteY36" fmla="*/ 7483 h 10000"/>
                    <a:gd name="connsiteX37" fmla="*/ 3864 w 10000"/>
                    <a:gd name="connsiteY37" fmla="*/ 7362 h 10000"/>
                    <a:gd name="connsiteX38" fmla="*/ 3864 w 10000"/>
                    <a:gd name="connsiteY38" fmla="*/ 7270 h 10000"/>
                    <a:gd name="connsiteX39" fmla="*/ 3864 w 10000"/>
                    <a:gd name="connsiteY39" fmla="*/ 7200 h 10000"/>
                    <a:gd name="connsiteX40" fmla="*/ 3864 w 10000"/>
                    <a:gd name="connsiteY40" fmla="*/ 7200 h 10000"/>
                    <a:gd name="connsiteX41" fmla="*/ 3801 w 10000"/>
                    <a:gd name="connsiteY41" fmla="*/ 7104 h 10000"/>
                    <a:gd name="connsiteX42" fmla="*/ 3801 w 10000"/>
                    <a:gd name="connsiteY42" fmla="*/ 7077 h 10000"/>
                    <a:gd name="connsiteX43" fmla="*/ 3801 w 10000"/>
                    <a:gd name="connsiteY43" fmla="*/ 7077 h 10000"/>
                    <a:gd name="connsiteX44" fmla="*/ 3712 w 10000"/>
                    <a:gd name="connsiteY44" fmla="*/ 7031 h 10000"/>
                    <a:gd name="connsiteX45" fmla="*/ 3591 w 10000"/>
                    <a:gd name="connsiteY45" fmla="*/ 6980 h 10000"/>
                    <a:gd name="connsiteX46" fmla="*/ 3503 w 10000"/>
                    <a:gd name="connsiteY46" fmla="*/ 7031 h 10000"/>
                    <a:gd name="connsiteX47" fmla="*/ 3412 w 10000"/>
                    <a:gd name="connsiteY47" fmla="*/ 7077 h 10000"/>
                    <a:gd name="connsiteX48" fmla="*/ 3352 w 10000"/>
                    <a:gd name="connsiteY48" fmla="*/ 6980 h 10000"/>
                    <a:gd name="connsiteX49" fmla="*/ 3055 w 10000"/>
                    <a:gd name="connsiteY49" fmla="*/ 6793 h 10000"/>
                    <a:gd name="connsiteX50" fmla="*/ 2844 w 10000"/>
                    <a:gd name="connsiteY50" fmla="*/ 6651 h 10000"/>
                    <a:gd name="connsiteX51" fmla="*/ 2844 w 10000"/>
                    <a:gd name="connsiteY51" fmla="*/ 6577 h 10000"/>
                    <a:gd name="connsiteX52" fmla="*/ 2725 w 10000"/>
                    <a:gd name="connsiteY52" fmla="*/ 6505 h 10000"/>
                    <a:gd name="connsiteX53" fmla="*/ 2575 w 10000"/>
                    <a:gd name="connsiteY53" fmla="*/ 6367 h 10000"/>
                    <a:gd name="connsiteX54" fmla="*/ 2423 w 10000"/>
                    <a:gd name="connsiteY54" fmla="*/ 6229 h 10000"/>
                    <a:gd name="connsiteX55" fmla="*/ 2277 w 10000"/>
                    <a:gd name="connsiteY55" fmla="*/ 6174 h 10000"/>
                    <a:gd name="connsiteX56" fmla="*/ 2156 w 10000"/>
                    <a:gd name="connsiteY56" fmla="*/ 6174 h 10000"/>
                    <a:gd name="connsiteX57" fmla="*/ 2065 w 10000"/>
                    <a:gd name="connsiteY57" fmla="*/ 6174 h 10000"/>
                    <a:gd name="connsiteX58" fmla="*/ 1918 w 10000"/>
                    <a:gd name="connsiteY58" fmla="*/ 6078 h 10000"/>
                    <a:gd name="connsiteX59" fmla="*/ 1705 w 10000"/>
                    <a:gd name="connsiteY59" fmla="*/ 5912 h 10000"/>
                    <a:gd name="connsiteX60" fmla="*/ 1557 w 10000"/>
                    <a:gd name="connsiteY60" fmla="*/ 5844 h 10000"/>
                    <a:gd name="connsiteX61" fmla="*/ 1349 w 10000"/>
                    <a:gd name="connsiteY61" fmla="*/ 5792 h 10000"/>
                    <a:gd name="connsiteX62" fmla="*/ 1198 w 10000"/>
                    <a:gd name="connsiteY62" fmla="*/ 5728 h 10000"/>
                    <a:gd name="connsiteX63" fmla="*/ 1137 w 10000"/>
                    <a:gd name="connsiteY63" fmla="*/ 5633 h 10000"/>
                    <a:gd name="connsiteX64" fmla="*/ 1137 w 10000"/>
                    <a:gd name="connsiteY64" fmla="*/ 5507 h 10000"/>
                    <a:gd name="connsiteX65" fmla="*/ 1198 w 10000"/>
                    <a:gd name="connsiteY65" fmla="*/ 5483 h 10000"/>
                    <a:gd name="connsiteX66" fmla="*/ 1198 w 10000"/>
                    <a:gd name="connsiteY66" fmla="*/ 5342 h 10000"/>
                    <a:gd name="connsiteX67" fmla="*/ 1198 w 10000"/>
                    <a:gd name="connsiteY67" fmla="*/ 5227 h 10000"/>
                    <a:gd name="connsiteX68" fmla="*/ 1198 w 10000"/>
                    <a:gd name="connsiteY68" fmla="*/ 5153 h 10000"/>
                    <a:gd name="connsiteX69" fmla="*/ 1287 w 10000"/>
                    <a:gd name="connsiteY69" fmla="*/ 5036 h 10000"/>
                    <a:gd name="connsiteX70" fmla="*/ 1349 w 10000"/>
                    <a:gd name="connsiteY70" fmla="*/ 4939 h 10000"/>
                    <a:gd name="connsiteX71" fmla="*/ 1349 w 10000"/>
                    <a:gd name="connsiteY71" fmla="*/ 4873 h 10000"/>
                    <a:gd name="connsiteX72" fmla="*/ 1287 w 10000"/>
                    <a:gd name="connsiteY72" fmla="*/ 4776 h 10000"/>
                    <a:gd name="connsiteX73" fmla="*/ 1198 w 10000"/>
                    <a:gd name="connsiteY73" fmla="*/ 4651 h 10000"/>
                    <a:gd name="connsiteX74" fmla="*/ 1078 w 10000"/>
                    <a:gd name="connsiteY74" fmla="*/ 4609 h 10000"/>
                    <a:gd name="connsiteX75" fmla="*/ 1078 w 10000"/>
                    <a:gd name="connsiteY75" fmla="*/ 4536 h 10000"/>
                    <a:gd name="connsiteX76" fmla="*/ 1137 w 10000"/>
                    <a:gd name="connsiteY76" fmla="*/ 4421 h 10000"/>
                    <a:gd name="connsiteX77" fmla="*/ 1018 w 10000"/>
                    <a:gd name="connsiteY77" fmla="*/ 4248 h 10000"/>
                    <a:gd name="connsiteX78" fmla="*/ 927 w 10000"/>
                    <a:gd name="connsiteY78" fmla="*/ 4132 h 10000"/>
                    <a:gd name="connsiteX79" fmla="*/ 927 w 10000"/>
                    <a:gd name="connsiteY79" fmla="*/ 4014 h 10000"/>
                    <a:gd name="connsiteX80" fmla="*/ 869 w 10000"/>
                    <a:gd name="connsiteY80" fmla="*/ 3893 h 10000"/>
                    <a:gd name="connsiteX81" fmla="*/ 778 w 10000"/>
                    <a:gd name="connsiteY81" fmla="*/ 3801 h 10000"/>
                    <a:gd name="connsiteX82" fmla="*/ 719 w 10000"/>
                    <a:gd name="connsiteY82" fmla="*/ 3634 h 10000"/>
                    <a:gd name="connsiteX83" fmla="*/ 569 w 10000"/>
                    <a:gd name="connsiteY83" fmla="*/ 3438 h 10000"/>
                    <a:gd name="connsiteX84" fmla="*/ 508 w 10000"/>
                    <a:gd name="connsiteY84" fmla="*/ 3350 h 10000"/>
                    <a:gd name="connsiteX85" fmla="*/ 420 w 10000"/>
                    <a:gd name="connsiteY85" fmla="*/ 3178 h 10000"/>
                    <a:gd name="connsiteX86" fmla="*/ 420 w 10000"/>
                    <a:gd name="connsiteY86" fmla="*/ 3110 h 10000"/>
                    <a:gd name="connsiteX87" fmla="*/ 359 w 10000"/>
                    <a:gd name="connsiteY87" fmla="*/ 3019 h 10000"/>
                    <a:gd name="connsiteX88" fmla="*/ 298 w 10000"/>
                    <a:gd name="connsiteY88" fmla="*/ 2893 h 10000"/>
                    <a:gd name="connsiteX89" fmla="*/ 270 w 10000"/>
                    <a:gd name="connsiteY89" fmla="*/ 2829 h 10000"/>
                    <a:gd name="connsiteX90" fmla="*/ 149 w 10000"/>
                    <a:gd name="connsiteY90" fmla="*/ 2712 h 10000"/>
                    <a:gd name="connsiteX91" fmla="*/ 149 w 10000"/>
                    <a:gd name="connsiteY91" fmla="*/ 2609 h 10000"/>
                    <a:gd name="connsiteX92" fmla="*/ 212 w 10000"/>
                    <a:gd name="connsiteY92" fmla="*/ 2498 h 10000"/>
                    <a:gd name="connsiteX93" fmla="*/ 270 w 10000"/>
                    <a:gd name="connsiteY93" fmla="*/ 2425 h 10000"/>
                    <a:gd name="connsiteX94" fmla="*/ 298 w 10000"/>
                    <a:gd name="connsiteY94" fmla="*/ 2425 h 10000"/>
                    <a:gd name="connsiteX95" fmla="*/ 359 w 10000"/>
                    <a:gd name="connsiteY95" fmla="*/ 2326 h 10000"/>
                    <a:gd name="connsiteX96" fmla="*/ 479 w 10000"/>
                    <a:gd name="connsiteY96" fmla="*/ 2326 h 10000"/>
                    <a:gd name="connsiteX97" fmla="*/ 479 w 10000"/>
                    <a:gd name="connsiteY97" fmla="*/ 2326 h 10000"/>
                    <a:gd name="connsiteX98" fmla="*/ 508 w 10000"/>
                    <a:gd name="connsiteY98" fmla="*/ 2205 h 10000"/>
                    <a:gd name="connsiteX99" fmla="*/ 508 w 10000"/>
                    <a:gd name="connsiteY99" fmla="*/ 2143 h 10000"/>
                    <a:gd name="connsiteX100" fmla="*/ 569 w 10000"/>
                    <a:gd name="connsiteY100" fmla="*/ 2090 h 10000"/>
                    <a:gd name="connsiteX101" fmla="*/ 508 w 10000"/>
                    <a:gd name="connsiteY101" fmla="*/ 1997 h 10000"/>
                    <a:gd name="connsiteX102" fmla="*/ 508 w 10000"/>
                    <a:gd name="connsiteY102" fmla="*/ 1969 h 10000"/>
                    <a:gd name="connsiteX103" fmla="*/ 479 w 10000"/>
                    <a:gd name="connsiteY103" fmla="*/ 1922 h 10000"/>
                    <a:gd name="connsiteX104" fmla="*/ 479 w 10000"/>
                    <a:gd name="connsiteY104" fmla="*/ 1855 h 10000"/>
                    <a:gd name="connsiteX105" fmla="*/ 298 w 10000"/>
                    <a:gd name="connsiteY105" fmla="*/ 1756 h 10000"/>
                    <a:gd name="connsiteX106" fmla="*/ 149 w 10000"/>
                    <a:gd name="connsiteY106" fmla="*/ 1704 h 10000"/>
                    <a:gd name="connsiteX107" fmla="*/ 118 w 10000"/>
                    <a:gd name="connsiteY107" fmla="*/ 1637 h 10000"/>
                    <a:gd name="connsiteX108" fmla="*/ 59 w 10000"/>
                    <a:gd name="connsiteY108" fmla="*/ 1568 h 10000"/>
                    <a:gd name="connsiteX109" fmla="*/ 0 w 10000"/>
                    <a:gd name="connsiteY109" fmla="*/ 1473 h 10000"/>
                    <a:gd name="connsiteX110" fmla="*/ 0 w 10000"/>
                    <a:gd name="connsiteY110" fmla="*/ 1185 h 10000"/>
                    <a:gd name="connsiteX111" fmla="*/ 0 w 10000"/>
                    <a:gd name="connsiteY111" fmla="*/ 1063 h 10000"/>
                    <a:gd name="connsiteX112" fmla="*/ 59 w 10000"/>
                    <a:gd name="connsiteY112" fmla="*/ 949 h 10000"/>
                    <a:gd name="connsiteX113" fmla="*/ 59 w 10000"/>
                    <a:gd name="connsiteY113" fmla="*/ 833 h 10000"/>
                    <a:gd name="connsiteX114" fmla="*/ 59 w 10000"/>
                    <a:gd name="connsiteY114" fmla="*/ 685 h 10000"/>
                    <a:gd name="connsiteX115" fmla="*/ 59 w 10000"/>
                    <a:gd name="connsiteY115" fmla="*/ 620 h 10000"/>
                    <a:gd name="connsiteX116" fmla="*/ 118 w 10000"/>
                    <a:gd name="connsiteY116" fmla="*/ 547 h 10000"/>
                    <a:gd name="connsiteX117" fmla="*/ 212 w 10000"/>
                    <a:gd name="connsiteY117" fmla="*/ 620 h 10000"/>
                    <a:gd name="connsiteX118" fmla="*/ 270 w 10000"/>
                    <a:gd name="connsiteY118" fmla="*/ 685 h 10000"/>
                    <a:gd name="connsiteX119" fmla="*/ 270 w 10000"/>
                    <a:gd name="connsiteY119" fmla="*/ 783 h 10000"/>
                    <a:gd name="connsiteX120" fmla="*/ 298 w 10000"/>
                    <a:gd name="connsiteY120" fmla="*/ 833 h 10000"/>
                    <a:gd name="connsiteX121" fmla="*/ 420 w 10000"/>
                    <a:gd name="connsiteY121" fmla="*/ 900 h 10000"/>
                    <a:gd name="connsiteX122" fmla="*/ 420 w 10000"/>
                    <a:gd name="connsiteY122" fmla="*/ 974 h 10000"/>
                    <a:gd name="connsiteX123" fmla="*/ 479 w 10000"/>
                    <a:gd name="connsiteY123" fmla="*/ 1019 h 10000"/>
                    <a:gd name="connsiteX124" fmla="*/ 508 w 10000"/>
                    <a:gd name="connsiteY124" fmla="*/ 949 h 10000"/>
                    <a:gd name="connsiteX125" fmla="*/ 479 w 10000"/>
                    <a:gd name="connsiteY125" fmla="*/ 858 h 10000"/>
                    <a:gd name="connsiteX126" fmla="*/ 479 w 10000"/>
                    <a:gd name="connsiteY126" fmla="*/ 736 h 10000"/>
                    <a:gd name="connsiteX127" fmla="*/ 479 w 10000"/>
                    <a:gd name="connsiteY127" fmla="*/ 663 h 10000"/>
                    <a:gd name="connsiteX128" fmla="*/ 479 w 10000"/>
                    <a:gd name="connsiteY128" fmla="*/ 567 h 10000"/>
                    <a:gd name="connsiteX129" fmla="*/ 628 w 10000"/>
                    <a:gd name="connsiteY129" fmla="*/ 44 h 10000"/>
                    <a:gd name="connsiteX130" fmla="*/ 479 w 10000"/>
                    <a:gd name="connsiteY130" fmla="*/ 44 h 10000"/>
                    <a:gd name="connsiteX131" fmla="*/ 420 w 10000"/>
                    <a:gd name="connsiteY131" fmla="*/ 0 h 10000"/>
                    <a:gd name="connsiteX132" fmla="*/ 359 w 10000"/>
                    <a:gd name="connsiteY132" fmla="*/ 0 h 10000"/>
                    <a:gd name="connsiteX133" fmla="*/ 6524 w 10000"/>
                    <a:gd name="connsiteY133" fmla="*/ 2893 h 10000"/>
                    <a:gd name="connsiteX134" fmla="*/ 6946 w 10000"/>
                    <a:gd name="connsiteY134" fmla="*/ 3514 h 10000"/>
                    <a:gd name="connsiteX135" fmla="*/ 7307 w 10000"/>
                    <a:gd name="connsiteY135" fmla="*/ 3968 h 10000"/>
                    <a:gd name="connsiteX136" fmla="*/ 7664 w 10000"/>
                    <a:gd name="connsiteY136" fmla="*/ 4421 h 10000"/>
                    <a:gd name="connsiteX137" fmla="*/ 8592 w 10000"/>
                    <a:gd name="connsiteY137" fmla="*/ 5562 h 10000"/>
                    <a:gd name="connsiteX138" fmla="*/ 8863 w 10000"/>
                    <a:gd name="connsiteY138" fmla="*/ 5912 h 10000"/>
                    <a:gd name="connsiteX139" fmla="*/ 9101 w 10000"/>
                    <a:gd name="connsiteY139" fmla="*/ 6229 h 10000"/>
                    <a:gd name="connsiteX140" fmla="*/ 9280 w 10000"/>
                    <a:gd name="connsiteY140" fmla="*/ 6412 h 10000"/>
                    <a:gd name="connsiteX141" fmla="*/ 9431 w 10000"/>
                    <a:gd name="connsiteY141" fmla="*/ 6577 h 10000"/>
                    <a:gd name="connsiteX142" fmla="*/ 9461 w 10000"/>
                    <a:gd name="connsiteY142" fmla="*/ 6696 h 10000"/>
                    <a:gd name="connsiteX143" fmla="*/ 9521 w 10000"/>
                    <a:gd name="connsiteY143" fmla="*/ 6793 h 10000"/>
                    <a:gd name="connsiteX144" fmla="*/ 9521 w 10000"/>
                    <a:gd name="connsiteY144" fmla="*/ 6936 h 10000"/>
                    <a:gd name="connsiteX145" fmla="*/ 9640 w 10000"/>
                    <a:gd name="connsiteY145" fmla="*/ 7200 h 10000"/>
                    <a:gd name="connsiteX146" fmla="*/ 9669 w 10000"/>
                    <a:gd name="connsiteY146" fmla="*/ 7313 h 10000"/>
                    <a:gd name="connsiteX147" fmla="*/ 9731 w 10000"/>
                    <a:gd name="connsiteY147" fmla="*/ 7385 h 10000"/>
                    <a:gd name="connsiteX148" fmla="*/ 9821 w 10000"/>
                    <a:gd name="connsiteY148" fmla="*/ 7529 h 10000"/>
                    <a:gd name="connsiteX149" fmla="*/ 9943 w 10000"/>
                    <a:gd name="connsiteY149" fmla="*/ 7601 h 10000"/>
                    <a:gd name="connsiteX150" fmla="*/ 10000 w 10000"/>
                    <a:gd name="connsiteY150" fmla="*/ 7720 h 10000"/>
                    <a:gd name="connsiteX151" fmla="*/ 10000 w 10000"/>
                    <a:gd name="connsiteY151" fmla="*/ 7812 h 10000"/>
                    <a:gd name="connsiteX152" fmla="*/ 10000 w 10000"/>
                    <a:gd name="connsiteY152" fmla="*/ 7886 h 10000"/>
                    <a:gd name="connsiteX153" fmla="*/ 9943 w 10000"/>
                    <a:gd name="connsiteY153" fmla="*/ 7935 h 10000"/>
                    <a:gd name="connsiteX154" fmla="*/ 9821 w 10000"/>
                    <a:gd name="connsiteY154" fmla="*/ 7955 h 10000"/>
                    <a:gd name="connsiteX155" fmla="*/ 9731 w 10000"/>
                    <a:gd name="connsiteY155" fmla="*/ 8006 h 10000"/>
                    <a:gd name="connsiteX156" fmla="*/ 9640 w 10000"/>
                    <a:gd name="connsiteY156" fmla="*/ 8051 h 10000"/>
                    <a:gd name="connsiteX157" fmla="*/ 9521 w 10000"/>
                    <a:gd name="connsiteY157" fmla="*/ 8121 h 10000"/>
                    <a:gd name="connsiteX158" fmla="*/ 9461 w 10000"/>
                    <a:gd name="connsiteY158" fmla="*/ 8219 h 10000"/>
                    <a:gd name="connsiteX159" fmla="*/ 9372 w 10000"/>
                    <a:gd name="connsiteY159" fmla="*/ 8219 h 10000"/>
                    <a:gd name="connsiteX160" fmla="*/ 9309 w 10000"/>
                    <a:gd name="connsiteY160" fmla="*/ 8289 h 10000"/>
                    <a:gd name="connsiteX161" fmla="*/ 9309 w 10000"/>
                    <a:gd name="connsiteY161" fmla="*/ 8384 h 10000"/>
                    <a:gd name="connsiteX162" fmla="*/ 9309 w 10000"/>
                    <a:gd name="connsiteY162" fmla="*/ 8505 h 10000"/>
                    <a:gd name="connsiteX163" fmla="*/ 9309 w 10000"/>
                    <a:gd name="connsiteY163" fmla="*/ 8574 h 10000"/>
                    <a:gd name="connsiteX164" fmla="*/ 9222 w 10000"/>
                    <a:gd name="connsiteY164" fmla="*/ 8670 h 10000"/>
                    <a:gd name="connsiteX165" fmla="*/ 9222 w 10000"/>
                    <a:gd name="connsiteY165" fmla="*/ 8743 h 10000"/>
                    <a:gd name="connsiteX166" fmla="*/ 9222 w 10000"/>
                    <a:gd name="connsiteY166" fmla="*/ 8794 h 10000"/>
                    <a:gd name="connsiteX167" fmla="*/ 9164 w 10000"/>
                    <a:gd name="connsiteY167" fmla="*/ 8837 h 10000"/>
                    <a:gd name="connsiteX168" fmla="*/ 9101 w 10000"/>
                    <a:gd name="connsiteY168" fmla="*/ 8857 h 10000"/>
                    <a:gd name="connsiteX169" fmla="*/ 9071 w 10000"/>
                    <a:gd name="connsiteY169" fmla="*/ 8904 h 10000"/>
                    <a:gd name="connsiteX170" fmla="*/ 9013 w 10000"/>
                    <a:gd name="connsiteY170" fmla="*/ 8956 h 10000"/>
                    <a:gd name="connsiteX171" fmla="*/ 8951 w 10000"/>
                    <a:gd name="connsiteY171" fmla="*/ 8980 h 10000"/>
                    <a:gd name="connsiteX172" fmla="*/ 8863 w 10000"/>
                    <a:gd name="connsiteY172" fmla="*/ 9027 h 10000"/>
                    <a:gd name="connsiteX173" fmla="*/ 8803 w 10000"/>
                    <a:gd name="connsiteY173" fmla="*/ 9075 h 10000"/>
                    <a:gd name="connsiteX174" fmla="*/ 8803 w 10000"/>
                    <a:gd name="connsiteY174" fmla="*/ 9124 h 10000"/>
                    <a:gd name="connsiteX175" fmla="*/ 8803 w 10000"/>
                    <a:gd name="connsiteY175" fmla="*/ 9147 h 10000"/>
                    <a:gd name="connsiteX176" fmla="*/ 8803 w 10000"/>
                    <a:gd name="connsiteY176" fmla="*/ 9194 h 10000"/>
                    <a:gd name="connsiteX177" fmla="*/ 8863 w 10000"/>
                    <a:gd name="connsiteY177" fmla="*/ 9239 h 10000"/>
                    <a:gd name="connsiteX178" fmla="*/ 8803 w 10000"/>
                    <a:gd name="connsiteY178" fmla="*/ 9312 h 10000"/>
                    <a:gd name="connsiteX179" fmla="*/ 8743 w 10000"/>
                    <a:gd name="connsiteY179" fmla="*/ 9403 h 10000"/>
                    <a:gd name="connsiteX180" fmla="*/ 8743 w 10000"/>
                    <a:gd name="connsiteY180" fmla="*/ 9433 h 10000"/>
                    <a:gd name="connsiteX181" fmla="*/ 8863 w 10000"/>
                    <a:gd name="connsiteY181" fmla="*/ 9476 h 10000"/>
                    <a:gd name="connsiteX182" fmla="*/ 8892 w 10000"/>
                    <a:gd name="connsiteY182" fmla="*/ 9572 h 10000"/>
                    <a:gd name="connsiteX183" fmla="*/ 8951 w 10000"/>
                    <a:gd name="connsiteY183" fmla="*/ 9598 h 10000"/>
                    <a:gd name="connsiteX184" fmla="*/ 9071 w 10000"/>
                    <a:gd name="connsiteY184" fmla="*/ 9640 h 10000"/>
                    <a:gd name="connsiteX185" fmla="*/ 9071 w 10000"/>
                    <a:gd name="connsiteY185" fmla="*/ 9695 h 10000"/>
                    <a:gd name="connsiteX186" fmla="*/ 9071 w 10000"/>
                    <a:gd name="connsiteY186" fmla="*/ 9716 h 10000"/>
                    <a:gd name="connsiteX187" fmla="*/ 9071 w 10000"/>
                    <a:gd name="connsiteY187" fmla="*/ 9764 h 10000"/>
                    <a:gd name="connsiteX188" fmla="*/ 9013 w 10000"/>
                    <a:gd name="connsiteY188" fmla="*/ 9858 h 10000"/>
                    <a:gd name="connsiteX189" fmla="*/ 8951 w 10000"/>
                    <a:gd name="connsiteY189" fmla="*/ 9882 h 10000"/>
                    <a:gd name="connsiteX190" fmla="*/ 8892 w 10000"/>
                    <a:gd name="connsiteY190" fmla="*/ 9930 h 10000"/>
                    <a:gd name="connsiteX191" fmla="*/ 8863 w 10000"/>
                    <a:gd name="connsiteY191" fmla="*/ 9981 h 10000"/>
                    <a:gd name="connsiteX192" fmla="*/ 8803 w 10000"/>
                    <a:gd name="connsiteY192" fmla="*/ 9981 h 10000"/>
                    <a:gd name="connsiteX193" fmla="*/ 8743 w 10000"/>
                    <a:gd name="connsiteY193" fmla="*/ 9930 h 10000"/>
                    <a:gd name="connsiteX194" fmla="*/ 8711 w 10000"/>
                    <a:gd name="connsiteY194" fmla="*/ 9930 h 10000"/>
                    <a:gd name="connsiteX195" fmla="*/ 8592 w 10000"/>
                    <a:gd name="connsiteY195" fmla="*/ 9930 h 10000"/>
                    <a:gd name="connsiteX196" fmla="*/ 8592 w 10000"/>
                    <a:gd name="connsiteY196" fmla="*/ 9981 h 10000"/>
                    <a:gd name="connsiteX197" fmla="*/ 8532 w 10000"/>
                    <a:gd name="connsiteY197" fmla="*/ 9981 h 10000"/>
                    <a:gd name="connsiteX198" fmla="*/ 8503 w 10000"/>
                    <a:gd name="connsiteY198" fmla="*/ 10000 h 10000"/>
                    <a:gd name="connsiteX199" fmla="*/ 8443 w 10000"/>
                    <a:gd name="connsiteY199" fmla="*/ 10000 h 10000"/>
                    <a:gd name="connsiteX0" fmla="*/ 8443 w 10000"/>
                    <a:gd name="connsiteY0" fmla="*/ 10000 h 10000"/>
                    <a:gd name="connsiteX1" fmla="*/ 8173 w 10000"/>
                    <a:gd name="connsiteY1" fmla="*/ 10000 h 10000"/>
                    <a:gd name="connsiteX2" fmla="*/ 8024 w 10000"/>
                    <a:gd name="connsiteY2" fmla="*/ 10000 h 10000"/>
                    <a:gd name="connsiteX3" fmla="*/ 7874 w 10000"/>
                    <a:gd name="connsiteY3" fmla="*/ 9930 h 10000"/>
                    <a:gd name="connsiteX4" fmla="*/ 7664 w 10000"/>
                    <a:gd name="connsiteY4" fmla="*/ 9930 h 10000"/>
                    <a:gd name="connsiteX5" fmla="*/ 7424 w 10000"/>
                    <a:gd name="connsiteY5" fmla="*/ 9930 h 10000"/>
                    <a:gd name="connsiteX6" fmla="*/ 7157 w 10000"/>
                    <a:gd name="connsiteY6" fmla="*/ 9858 h 10000"/>
                    <a:gd name="connsiteX7" fmla="*/ 6946 w 10000"/>
                    <a:gd name="connsiteY7" fmla="*/ 9814 h 10000"/>
                    <a:gd name="connsiteX8" fmla="*/ 6705 w 10000"/>
                    <a:gd name="connsiteY8" fmla="*/ 9814 h 10000"/>
                    <a:gd name="connsiteX9" fmla="*/ 6439 w 10000"/>
                    <a:gd name="connsiteY9" fmla="*/ 9814 h 10000"/>
                    <a:gd name="connsiteX10" fmla="*/ 6228 w 10000"/>
                    <a:gd name="connsiteY10" fmla="*/ 9764 h 10000"/>
                    <a:gd name="connsiteX11" fmla="*/ 6078 w 10000"/>
                    <a:gd name="connsiteY11" fmla="*/ 9716 h 10000"/>
                    <a:gd name="connsiteX12" fmla="*/ 5868 w 10000"/>
                    <a:gd name="connsiteY12" fmla="*/ 9716 h 10000"/>
                    <a:gd name="connsiteX13" fmla="*/ 5720 w 10000"/>
                    <a:gd name="connsiteY13" fmla="*/ 9695 h 10000"/>
                    <a:gd name="connsiteX14" fmla="*/ 5598 w 10000"/>
                    <a:gd name="connsiteY14" fmla="*/ 9640 h 10000"/>
                    <a:gd name="connsiteX15" fmla="*/ 5358 w 10000"/>
                    <a:gd name="connsiteY15" fmla="*/ 9640 h 10000"/>
                    <a:gd name="connsiteX16" fmla="*/ 5240 w 10000"/>
                    <a:gd name="connsiteY16" fmla="*/ 9695 h 10000"/>
                    <a:gd name="connsiteX17" fmla="*/ 5149 w 10000"/>
                    <a:gd name="connsiteY17" fmla="*/ 9598 h 10000"/>
                    <a:gd name="connsiteX18" fmla="*/ 5149 w 10000"/>
                    <a:gd name="connsiteY18" fmla="*/ 9524 h 10000"/>
                    <a:gd name="connsiteX19" fmla="*/ 5149 w 10000"/>
                    <a:gd name="connsiteY19" fmla="*/ 9355 h 10000"/>
                    <a:gd name="connsiteX20" fmla="*/ 5149 w 10000"/>
                    <a:gd name="connsiteY20" fmla="*/ 9355 h 10000"/>
                    <a:gd name="connsiteX21" fmla="*/ 5209 w 10000"/>
                    <a:gd name="connsiteY21" fmla="*/ 9260 h 10000"/>
                    <a:gd name="connsiteX22" fmla="*/ 5209 w 10000"/>
                    <a:gd name="connsiteY22" fmla="*/ 9260 h 10000"/>
                    <a:gd name="connsiteX23" fmla="*/ 5209 w 10000"/>
                    <a:gd name="connsiteY23" fmla="*/ 9124 h 10000"/>
                    <a:gd name="connsiteX24" fmla="*/ 5209 w 10000"/>
                    <a:gd name="connsiteY24" fmla="*/ 8956 h 10000"/>
                    <a:gd name="connsiteX25" fmla="*/ 5149 w 10000"/>
                    <a:gd name="connsiteY25" fmla="*/ 8794 h 10000"/>
                    <a:gd name="connsiteX26" fmla="*/ 5149 w 10000"/>
                    <a:gd name="connsiteY26" fmla="*/ 8692 h 10000"/>
                    <a:gd name="connsiteX27" fmla="*/ 5060 w 10000"/>
                    <a:gd name="connsiteY27" fmla="*/ 8574 h 10000"/>
                    <a:gd name="connsiteX28" fmla="*/ 4999 w 10000"/>
                    <a:gd name="connsiteY28" fmla="*/ 8454 h 10000"/>
                    <a:gd name="connsiteX29" fmla="*/ 4851 w 10000"/>
                    <a:gd name="connsiteY29" fmla="*/ 8340 h 10000"/>
                    <a:gd name="connsiteX30" fmla="*/ 4701 w 10000"/>
                    <a:gd name="connsiteY30" fmla="*/ 8170 h 10000"/>
                    <a:gd name="connsiteX31" fmla="*/ 4521 w 10000"/>
                    <a:gd name="connsiteY31" fmla="*/ 8051 h 10000"/>
                    <a:gd name="connsiteX32" fmla="*/ 4432 w 10000"/>
                    <a:gd name="connsiteY32" fmla="*/ 7839 h 10000"/>
                    <a:gd name="connsiteX33" fmla="*/ 4281 w 10000"/>
                    <a:gd name="connsiteY33" fmla="*/ 7675 h 10000"/>
                    <a:gd name="connsiteX34" fmla="*/ 4161 w 10000"/>
                    <a:gd name="connsiteY34" fmla="*/ 7601 h 10000"/>
                    <a:gd name="connsiteX35" fmla="*/ 3922 w 10000"/>
                    <a:gd name="connsiteY35" fmla="*/ 7549 h 10000"/>
                    <a:gd name="connsiteX36" fmla="*/ 3864 w 10000"/>
                    <a:gd name="connsiteY36" fmla="*/ 7483 h 10000"/>
                    <a:gd name="connsiteX37" fmla="*/ 3864 w 10000"/>
                    <a:gd name="connsiteY37" fmla="*/ 7362 h 10000"/>
                    <a:gd name="connsiteX38" fmla="*/ 3864 w 10000"/>
                    <a:gd name="connsiteY38" fmla="*/ 7270 h 10000"/>
                    <a:gd name="connsiteX39" fmla="*/ 3864 w 10000"/>
                    <a:gd name="connsiteY39" fmla="*/ 7200 h 10000"/>
                    <a:gd name="connsiteX40" fmla="*/ 3864 w 10000"/>
                    <a:gd name="connsiteY40" fmla="*/ 7200 h 10000"/>
                    <a:gd name="connsiteX41" fmla="*/ 3801 w 10000"/>
                    <a:gd name="connsiteY41" fmla="*/ 7104 h 10000"/>
                    <a:gd name="connsiteX42" fmla="*/ 3801 w 10000"/>
                    <a:gd name="connsiteY42" fmla="*/ 7077 h 10000"/>
                    <a:gd name="connsiteX43" fmla="*/ 3801 w 10000"/>
                    <a:gd name="connsiteY43" fmla="*/ 7077 h 10000"/>
                    <a:gd name="connsiteX44" fmla="*/ 3712 w 10000"/>
                    <a:gd name="connsiteY44" fmla="*/ 7031 h 10000"/>
                    <a:gd name="connsiteX45" fmla="*/ 3591 w 10000"/>
                    <a:gd name="connsiteY45" fmla="*/ 6980 h 10000"/>
                    <a:gd name="connsiteX46" fmla="*/ 3503 w 10000"/>
                    <a:gd name="connsiteY46" fmla="*/ 7031 h 10000"/>
                    <a:gd name="connsiteX47" fmla="*/ 3412 w 10000"/>
                    <a:gd name="connsiteY47" fmla="*/ 7077 h 10000"/>
                    <a:gd name="connsiteX48" fmla="*/ 3352 w 10000"/>
                    <a:gd name="connsiteY48" fmla="*/ 6980 h 10000"/>
                    <a:gd name="connsiteX49" fmla="*/ 3055 w 10000"/>
                    <a:gd name="connsiteY49" fmla="*/ 6793 h 10000"/>
                    <a:gd name="connsiteX50" fmla="*/ 2844 w 10000"/>
                    <a:gd name="connsiteY50" fmla="*/ 6651 h 10000"/>
                    <a:gd name="connsiteX51" fmla="*/ 2844 w 10000"/>
                    <a:gd name="connsiteY51" fmla="*/ 6577 h 10000"/>
                    <a:gd name="connsiteX52" fmla="*/ 2725 w 10000"/>
                    <a:gd name="connsiteY52" fmla="*/ 6505 h 10000"/>
                    <a:gd name="connsiteX53" fmla="*/ 2575 w 10000"/>
                    <a:gd name="connsiteY53" fmla="*/ 6367 h 10000"/>
                    <a:gd name="connsiteX54" fmla="*/ 2423 w 10000"/>
                    <a:gd name="connsiteY54" fmla="*/ 6229 h 10000"/>
                    <a:gd name="connsiteX55" fmla="*/ 2277 w 10000"/>
                    <a:gd name="connsiteY55" fmla="*/ 6174 h 10000"/>
                    <a:gd name="connsiteX56" fmla="*/ 2156 w 10000"/>
                    <a:gd name="connsiteY56" fmla="*/ 6174 h 10000"/>
                    <a:gd name="connsiteX57" fmla="*/ 2065 w 10000"/>
                    <a:gd name="connsiteY57" fmla="*/ 6174 h 10000"/>
                    <a:gd name="connsiteX58" fmla="*/ 1918 w 10000"/>
                    <a:gd name="connsiteY58" fmla="*/ 6078 h 10000"/>
                    <a:gd name="connsiteX59" fmla="*/ 1705 w 10000"/>
                    <a:gd name="connsiteY59" fmla="*/ 5912 h 10000"/>
                    <a:gd name="connsiteX60" fmla="*/ 1557 w 10000"/>
                    <a:gd name="connsiteY60" fmla="*/ 5844 h 10000"/>
                    <a:gd name="connsiteX61" fmla="*/ 1349 w 10000"/>
                    <a:gd name="connsiteY61" fmla="*/ 5792 h 10000"/>
                    <a:gd name="connsiteX62" fmla="*/ 1198 w 10000"/>
                    <a:gd name="connsiteY62" fmla="*/ 5728 h 10000"/>
                    <a:gd name="connsiteX63" fmla="*/ 1137 w 10000"/>
                    <a:gd name="connsiteY63" fmla="*/ 5633 h 10000"/>
                    <a:gd name="connsiteX64" fmla="*/ 1137 w 10000"/>
                    <a:gd name="connsiteY64" fmla="*/ 5507 h 10000"/>
                    <a:gd name="connsiteX65" fmla="*/ 1198 w 10000"/>
                    <a:gd name="connsiteY65" fmla="*/ 5483 h 10000"/>
                    <a:gd name="connsiteX66" fmla="*/ 1198 w 10000"/>
                    <a:gd name="connsiteY66" fmla="*/ 5342 h 10000"/>
                    <a:gd name="connsiteX67" fmla="*/ 1198 w 10000"/>
                    <a:gd name="connsiteY67" fmla="*/ 5227 h 10000"/>
                    <a:gd name="connsiteX68" fmla="*/ 1198 w 10000"/>
                    <a:gd name="connsiteY68" fmla="*/ 5153 h 10000"/>
                    <a:gd name="connsiteX69" fmla="*/ 1287 w 10000"/>
                    <a:gd name="connsiteY69" fmla="*/ 5036 h 10000"/>
                    <a:gd name="connsiteX70" fmla="*/ 1349 w 10000"/>
                    <a:gd name="connsiteY70" fmla="*/ 4939 h 10000"/>
                    <a:gd name="connsiteX71" fmla="*/ 1349 w 10000"/>
                    <a:gd name="connsiteY71" fmla="*/ 4873 h 10000"/>
                    <a:gd name="connsiteX72" fmla="*/ 1287 w 10000"/>
                    <a:gd name="connsiteY72" fmla="*/ 4776 h 10000"/>
                    <a:gd name="connsiteX73" fmla="*/ 1198 w 10000"/>
                    <a:gd name="connsiteY73" fmla="*/ 4651 h 10000"/>
                    <a:gd name="connsiteX74" fmla="*/ 1078 w 10000"/>
                    <a:gd name="connsiteY74" fmla="*/ 4609 h 10000"/>
                    <a:gd name="connsiteX75" fmla="*/ 1078 w 10000"/>
                    <a:gd name="connsiteY75" fmla="*/ 4536 h 10000"/>
                    <a:gd name="connsiteX76" fmla="*/ 1137 w 10000"/>
                    <a:gd name="connsiteY76" fmla="*/ 4421 h 10000"/>
                    <a:gd name="connsiteX77" fmla="*/ 1018 w 10000"/>
                    <a:gd name="connsiteY77" fmla="*/ 4248 h 10000"/>
                    <a:gd name="connsiteX78" fmla="*/ 927 w 10000"/>
                    <a:gd name="connsiteY78" fmla="*/ 4132 h 10000"/>
                    <a:gd name="connsiteX79" fmla="*/ 927 w 10000"/>
                    <a:gd name="connsiteY79" fmla="*/ 4014 h 10000"/>
                    <a:gd name="connsiteX80" fmla="*/ 869 w 10000"/>
                    <a:gd name="connsiteY80" fmla="*/ 3893 h 10000"/>
                    <a:gd name="connsiteX81" fmla="*/ 778 w 10000"/>
                    <a:gd name="connsiteY81" fmla="*/ 3801 h 10000"/>
                    <a:gd name="connsiteX82" fmla="*/ 719 w 10000"/>
                    <a:gd name="connsiteY82" fmla="*/ 3634 h 10000"/>
                    <a:gd name="connsiteX83" fmla="*/ 569 w 10000"/>
                    <a:gd name="connsiteY83" fmla="*/ 3438 h 10000"/>
                    <a:gd name="connsiteX84" fmla="*/ 508 w 10000"/>
                    <a:gd name="connsiteY84" fmla="*/ 3350 h 10000"/>
                    <a:gd name="connsiteX85" fmla="*/ 420 w 10000"/>
                    <a:gd name="connsiteY85" fmla="*/ 3178 h 10000"/>
                    <a:gd name="connsiteX86" fmla="*/ 420 w 10000"/>
                    <a:gd name="connsiteY86" fmla="*/ 3110 h 10000"/>
                    <a:gd name="connsiteX87" fmla="*/ 359 w 10000"/>
                    <a:gd name="connsiteY87" fmla="*/ 3019 h 10000"/>
                    <a:gd name="connsiteX88" fmla="*/ 298 w 10000"/>
                    <a:gd name="connsiteY88" fmla="*/ 2893 h 10000"/>
                    <a:gd name="connsiteX89" fmla="*/ 270 w 10000"/>
                    <a:gd name="connsiteY89" fmla="*/ 2829 h 10000"/>
                    <a:gd name="connsiteX90" fmla="*/ 149 w 10000"/>
                    <a:gd name="connsiteY90" fmla="*/ 2712 h 10000"/>
                    <a:gd name="connsiteX91" fmla="*/ 149 w 10000"/>
                    <a:gd name="connsiteY91" fmla="*/ 2609 h 10000"/>
                    <a:gd name="connsiteX92" fmla="*/ 212 w 10000"/>
                    <a:gd name="connsiteY92" fmla="*/ 2498 h 10000"/>
                    <a:gd name="connsiteX93" fmla="*/ 270 w 10000"/>
                    <a:gd name="connsiteY93" fmla="*/ 2425 h 10000"/>
                    <a:gd name="connsiteX94" fmla="*/ 298 w 10000"/>
                    <a:gd name="connsiteY94" fmla="*/ 2425 h 10000"/>
                    <a:gd name="connsiteX95" fmla="*/ 359 w 10000"/>
                    <a:gd name="connsiteY95" fmla="*/ 2326 h 10000"/>
                    <a:gd name="connsiteX96" fmla="*/ 479 w 10000"/>
                    <a:gd name="connsiteY96" fmla="*/ 2326 h 10000"/>
                    <a:gd name="connsiteX97" fmla="*/ 479 w 10000"/>
                    <a:gd name="connsiteY97" fmla="*/ 2326 h 10000"/>
                    <a:gd name="connsiteX98" fmla="*/ 508 w 10000"/>
                    <a:gd name="connsiteY98" fmla="*/ 2205 h 10000"/>
                    <a:gd name="connsiteX99" fmla="*/ 508 w 10000"/>
                    <a:gd name="connsiteY99" fmla="*/ 2143 h 10000"/>
                    <a:gd name="connsiteX100" fmla="*/ 569 w 10000"/>
                    <a:gd name="connsiteY100" fmla="*/ 2090 h 10000"/>
                    <a:gd name="connsiteX101" fmla="*/ 508 w 10000"/>
                    <a:gd name="connsiteY101" fmla="*/ 1997 h 10000"/>
                    <a:gd name="connsiteX102" fmla="*/ 508 w 10000"/>
                    <a:gd name="connsiteY102" fmla="*/ 1969 h 10000"/>
                    <a:gd name="connsiteX103" fmla="*/ 479 w 10000"/>
                    <a:gd name="connsiteY103" fmla="*/ 1922 h 10000"/>
                    <a:gd name="connsiteX104" fmla="*/ 479 w 10000"/>
                    <a:gd name="connsiteY104" fmla="*/ 1855 h 10000"/>
                    <a:gd name="connsiteX105" fmla="*/ 298 w 10000"/>
                    <a:gd name="connsiteY105" fmla="*/ 1756 h 10000"/>
                    <a:gd name="connsiteX106" fmla="*/ 149 w 10000"/>
                    <a:gd name="connsiteY106" fmla="*/ 1704 h 10000"/>
                    <a:gd name="connsiteX107" fmla="*/ 118 w 10000"/>
                    <a:gd name="connsiteY107" fmla="*/ 1637 h 10000"/>
                    <a:gd name="connsiteX108" fmla="*/ 59 w 10000"/>
                    <a:gd name="connsiteY108" fmla="*/ 1568 h 10000"/>
                    <a:gd name="connsiteX109" fmla="*/ 0 w 10000"/>
                    <a:gd name="connsiteY109" fmla="*/ 1473 h 10000"/>
                    <a:gd name="connsiteX110" fmla="*/ 0 w 10000"/>
                    <a:gd name="connsiteY110" fmla="*/ 1185 h 10000"/>
                    <a:gd name="connsiteX111" fmla="*/ 0 w 10000"/>
                    <a:gd name="connsiteY111" fmla="*/ 1063 h 10000"/>
                    <a:gd name="connsiteX112" fmla="*/ 59 w 10000"/>
                    <a:gd name="connsiteY112" fmla="*/ 949 h 10000"/>
                    <a:gd name="connsiteX113" fmla="*/ 59 w 10000"/>
                    <a:gd name="connsiteY113" fmla="*/ 833 h 10000"/>
                    <a:gd name="connsiteX114" fmla="*/ 59 w 10000"/>
                    <a:gd name="connsiteY114" fmla="*/ 685 h 10000"/>
                    <a:gd name="connsiteX115" fmla="*/ 59 w 10000"/>
                    <a:gd name="connsiteY115" fmla="*/ 620 h 10000"/>
                    <a:gd name="connsiteX116" fmla="*/ 118 w 10000"/>
                    <a:gd name="connsiteY116" fmla="*/ 547 h 10000"/>
                    <a:gd name="connsiteX117" fmla="*/ 212 w 10000"/>
                    <a:gd name="connsiteY117" fmla="*/ 620 h 10000"/>
                    <a:gd name="connsiteX118" fmla="*/ 270 w 10000"/>
                    <a:gd name="connsiteY118" fmla="*/ 685 h 10000"/>
                    <a:gd name="connsiteX119" fmla="*/ 270 w 10000"/>
                    <a:gd name="connsiteY119" fmla="*/ 783 h 10000"/>
                    <a:gd name="connsiteX120" fmla="*/ 298 w 10000"/>
                    <a:gd name="connsiteY120" fmla="*/ 833 h 10000"/>
                    <a:gd name="connsiteX121" fmla="*/ 420 w 10000"/>
                    <a:gd name="connsiteY121" fmla="*/ 900 h 10000"/>
                    <a:gd name="connsiteX122" fmla="*/ 420 w 10000"/>
                    <a:gd name="connsiteY122" fmla="*/ 974 h 10000"/>
                    <a:gd name="connsiteX123" fmla="*/ 479 w 10000"/>
                    <a:gd name="connsiteY123" fmla="*/ 1019 h 10000"/>
                    <a:gd name="connsiteX124" fmla="*/ 508 w 10000"/>
                    <a:gd name="connsiteY124" fmla="*/ 949 h 10000"/>
                    <a:gd name="connsiteX125" fmla="*/ 479 w 10000"/>
                    <a:gd name="connsiteY125" fmla="*/ 858 h 10000"/>
                    <a:gd name="connsiteX126" fmla="*/ 479 w 10000"/>
                    <a:gd name="connsiteY126" fmla="*/ 736 h 10000"/>
                    <a:gd name="connsiteX127" fmla="*/ 479 w 10000"/>
                    <a:gd name="connsiteY127" fmla="*/ 663 h 10000"/>
                    <a:gd name="connsiteX128" fmla="*/ 479 w 10000"/>
                    <a:gd name="connsiteY128" fmla="*/ 567 h 10000"/>
                    <a:gd name="connsiteX129" fmla="*/ 628 w 10000"/>
                    <a:gd name="connsiteY129" fmla="*/ 44 h 10000"/>
                    <a:gd name="connsiteX130" fmla="*/ 479 w 10000"/>
                    <a:gd name="connsiteY130" fmla="*/ 44 h 10000"/>
                    <a:gd name="connsiteX131" fmla="*/ 420 w 10000"/>
                    <a:gd name="connsiteY131" fmla="*/ 0 h 10000"/>
                    <a:gd name="connsiteX132" fmla="*/ 6524 w 10000"/>
                    <a:gd name="connsiteY132" fmla="*/ 2893 h 10000"/>
                    <a:gd name="connsiteX133" fmla="*/ 6946 w 10000"/>
                    <a:gd name="connsiteY133" fmla="*/ 3514 h 10000"/>
                    <a:gd name="connsiteX134" fmla="*/ 7307 w 10000"/>
                    <a:gd name="connsiteY134" fmla="*/ 3968 h 10000"/>
                    <a:gd name="connsiteX135" fmla="*/ 7664 w 10000"/>
                    <a:gd name="connsiteY135" fmla="*/ 4421 h 10000"/>
                    <a:gd name="connsiteX136" fmla="*/ 8592 w 10000"/>
                    <a:gd name="connsiteY136" fmla="*/ 5562 h 10000"/>
                    <a:gd name="connsiteX137" fmla="*/ 8863 w 10000"/>
                    <a:gd name="connsiteY137" fmla="*/ 5912 h 10000"/>
                    <a:gd name="connsiteX138" fmla="*/ 9101 w 10000"/>
                    <a:gd name="connsiteY138" fmla="*/ 6229 h 10000"/>
                    <a:gd name="connsiteX139" fmla="*/ 9280 w 10000"/>
                    <a:gd name="connsiteY139" fmla="*/ 6412 h 10000"/>
                    <a:gd name="connsiteX140" fmla="*/ 9431 w 10000"/>
                    <a:gd name="connsiteY140" fmla="*/ 6577 h 10000"/>
                    <a:gd name="connsiteX141" fmla="*/ 9461 w 10000"/>
                    <a:gd name="connsiteY141" fmla="*/ 6696 h 10000"/>
                    <a:gd name="connsiteX142" fmla="*/ 9521 w 10000"/>
                    <a:gd name="connsiteY142" fmla="*/ 6793 h 10000"/>
                    <a:gd name="connsiteX143" fmla="*/ 9521 w 10000"/>
                    <a:gd name="connsiteY143" fmla="*/ 6936 h 10000"/>
                    <a:gd name="connsiteX144" fmla="*/ 9640 w 10000"/>
                    <a:gd name="connsiteY144" fmla="*/ 7200 h 10000"/>
                    <a:gd name="connsiteX145" fmla="*/ 9669 w 10000"/>
                    <a:gd name="connsiteY145" fmla="*/ 7313 h 10000"/>
                    <a:gd name="connsiteX146" fmla="*/ 9731 w 10000"/>
                    <a:gd name="connsiteY146" fmla="*/ 7385 h 10000"/>
                    <a:gd name="connsiteX147" fmla="*/ 9821 w 10000"/>
                    <a:gd name="connsiteY147" fmla="*/ 7529 h 10000"/>
                    <a:gd name="connsiteX148" fmla="*/ 9943 w 10000"/>
                    <a:gd name="connsiteY148" fmla="*/ 7601 h 10000"/>
                    <a:gd name="connsiteX149" fmla="*/ 10000 w 10000"/>
                    <a:gd name="connsiteY149" fmla="*/ 7720 h 10000"/>
                    <a:gd name="connsiteX150" fmla="*/ 10000 w 10000"/>
                    <a:gd name="connsiteY150" fmla="*/ 7812 h 10000"/>
                    <a:gd name="connsiteX151" fmla="*/ 10000 w 10000"/>
                    <a:gd name="connsiteY151" fmla="*/ 7886 h 10000"/>
                    <a:gd name="connsiteX152" fmla="*/ 9943 w 10000"/>
                    <a:gd name="connsiteY152" fmla="*/ 7935 h 10000"/>
                    <a:gd name="connsiteX153" fmla="*/ 9821 w 10000"/>
                    <a:gd name="connsiteY153" fmla="*/ 7955 h 10000"/>
                    <a:gd name="connsiteX154" fmla="*/ 9731 w 10000"/>
                    <a:gd name="connsiteY154" fmla="*/ 8006 h 10000"/>
                    <a:gd name="connsiteX155" fmla="*/ 9640 w 10000"/>
                    <a:gd name="connsiteY155" fmla="*/ 8051 h 10000"/>
                    <a:gd name="connsiteX156" fmla="*/ 9521 w 10000"/>
                    <a:gd name="connsiteY156" fmla="*/ 8121 h 10000"/>
                    <a:gd name="connsiteX157" fmla="*/ 9461 w 10000"/>
                    <a:gd name="connsiteY157" fmla="*/ 8219 h 10000"/>
                    <a:gd name="connsiteX158" fmla="*/ 9372 w 10000"/>
                    <a:gd name="connsiteY158" fmla="*/ 8219 h 10000"/>
                    <a:gd name="connsiteX159" fmla="*/ 9309 w 10000"/>
                    <a:gd name="connsiteY159" fmla="*/ 8289 h 10000"/>
                    <a:gd name="connsiteX160" fmla="*/ 9309 w 10000"/>
                    <a:gd name="connsiteY160" fmla="*/ 8384 h 10000"/>
                    <a:gd name="connsiteX161" fmla="*/ 9309 w 10000"/>
                    <a:gd name="connsiteY161" fmla="*/ 8505 h 10000"/>
                    <a:gd name="connsiteX162" fmla="*/ 9309 w 10000"/>
                    <a:gd name="connsiteY162" fmla="*/ 8574 h 10000"/>
                    <a:gd name="connsiteX163" fmla="*/ 9222 w 10000"/>
                    <a:gd name="connsiteY163" fmla="*/ 8670 h 10000"/>
                    <a:gd name="connsiteX164" fmla="*/ 9222 w 10000"/>
                    <a:gd name="connsiteY164" fmla="*/ 8743 h 10000"/>
                    <a:gd name="connsiteX165" fmla="*/ 9222 w 10000"/>
                    <a:gd name="connsiteY165" fmla="*/ 8794 h 10000"/>
                    <a:gd name="connsiteX166" fmla="*/ 9164 w 10000"/>
                    <a:gd name="connsiteY166" fmla="*/ 8837 h 10000"/>
                    <a:gd name="connsiteX167" fmla="*/ 9101 w 10000"/>
                    <a:gd name="connsiteY167" fmla="*/ 8857 h 10000"/>
                    <a:gd name="connsiteX168" fmla="*/ 9071 w 10000"/>
                    <a:gd name="connsiteY168" fmla="*/ 8904 h 10000"/>
                    <a:gd name="connsiteX169" fmla="*/ 9013 w 10000"/>
                    <a:gd name="connsiteY169" fmla="*/ 8956 h 10000"/>
                    <a:gd name="connsiteX170" fmla="*/ 8951 w 10000"/>
                    <a:gd name="connsiteY170" fmla="*/ 8980 h 10000"/>
                    <a:gd name="connsiteX171" fmla="*/ 8863 w 10000"/>
                    <a:gd name="connsiteY171" fmla="*/ 9027 h 10000"/>
                    <a:gd name="connsiteX172" fmla="*/ 8803 w 10000"/>
                    <a:gd name="connsiteY172" fmla="*/ 9075 h 10000"/>
                    <a:gd name="connsiteX173" fmla="*/ 8803 w 10000"/>
                    <a:gd name="connsiteY173" fmla="*/ 9124 h 10000"/>
                    <a:gd name="connsiteX174" fmla="*/ 8803 w 10000"/>
                    <a:gd name="connsiteY174" fmla="*/ 9147 h 10000"/>
                    <a:gd name="connsiteX175" fmla="*/ 8803 w 10000"/>
                    <a:gd name="connsiteY175" fmla="*/ 9194 h 10000"/>
                    <a:gd name="connsiteX176" fmla="*/ 8863 w 10000"/>
                    <a:gd name="connsiteY176" fmla="*/ 9239 h 10000"/>
                    <a:gd name="connsiteX177" fmla="*/ 8803 w 10000"/>
                    <a:gd name="connsiteY177" fmla="*/ 9312 h 10000"/>
                    <a:gd name="connsiteX178" fmla="*/ 8743 w 10000"/>
                    <a:gd name="connsiteY178" fmla="*/ 9403 h 10000"/>
                    <a:gd name="connsiteX179" fmla="*/ 8743 w 10000"/>
                    <a:gd name="connsiteY179" fmla="*/ 9433 h 10000"/>
                    <a:gd name="connsiteX180" fmla="*/ 8863 w 10000"/>
                    <a:gd name="connsiteY180" fmla="*/ 9476 h 10000"/>
                    <a:gd name="connsiteX181" fmla="*/ 8892 w 10000"/>
                    <a:gd name="connsiteY181" fmla="*/ 9572 h 10000"/>
                    <a:gd name="connsiteX182" fmla="*/ 8951 w 10000"/>
                    <a:gd name="connsiteY182" fmla="*/ 9598 h 10000"/>
                    <a:gd name="connsiteX183" fmla="*/ 9071 w 10000"/>
                    <a:gd name="connsiteY183" fmla="*/ 9640 h 10000"/>
                    <a:gd name="connsiteX184" fmla="*/ 9071 w 10000"/>
                    <a:gd name="connsiteY184" fmla="*/ 9695 h 10000"/>
                    <a:gd name="connsiteX185" fmla="*/ 9071 w 10000"/>
                    <a:gd name="connsiteY185" fmla="*/ 9716 h 10000"/>
                    <a:gd name="connsiteX186" fmla="*/ 9071 w 10000"/>
                    <a:gd name="connsiteY186" fmla="*/ 9764 h 10000"/>
                    <a:gd name="connsiteX187" fmla="*/ 9013 w 10000"/>
                    <a:gd name="connsiteY187" fmla="*/ 9858 h 10000"/>
                    <a:gd name="connsiteX188" fmla="*/ 8951 w 10000"/>
                    <a:gd name="connsiteY188" fmla="*/ 9882 h 10000"/>
                    <a:gd name="connsiteX189" fmla="*/ 8892 w 10000"/>
                    <a:gd name="connsiteY189" fmla="*/ 9930 h 10000"/>
                    <a:gd name="connsiteX190" fmla="*/ 8863 w 10000"/>
                    <a:gd name="connsiteY190" fmla="*/ 9981 h 10000"/>
                    <a:gd name="connsiteX191" fmla="*/ 8803 w 10000"/>
                    <a:gd name="connsiteY191" fmla="*/ 9981 h 10000"/>
                    <a:gd name="connsiteX192" fmla="*/ 8743 w 10000"/>
                    <a:gd name="connsiteY192" fmla="*/ 9930 h 10000"/>
                    <a:gd name="connsiteX193" fmla="*/ 8711 w 10000"/>
                    <a:gd name="connsiteY193" fmla="*/ 9930 h 10000"/>
                    <a:gd name="connsiteX194" fmla="*/ 8592 w 10000"/>
                    <a:gd name="connsiteY194" fmla="*/ 9930 h 10000"/>
                    <a:gd name="connsiteX195" fmla="*/ 8592 w 10000"/>
                    <a:gd name="connsiteY195" fmla="*/ 9981 h 10000"/>
                    <a:gd name="connsiteX196" fmla="*/ 8532 w 10000"/>
                    <a:gd name="connsiteY196" fmla="*/ 9981 h 10000"/>
                    <a:gd name="connsiteX197" fmla="*/ 8503 w 10000"/>
                    <a:gd name="connsiteY197" fmla="*/ 10000 h 10000"/>
                    <a:gd name="connsiteX198" fmla="*/ 8443 w 10000"/>
                    <a:gd name="connsiteY198" fmla="*/ 10000 h 10000"/>
                    <a:gd name="connsiteX0" fmla="*/ 8443 w 10000"/>
                    <a:gd name="connsiteY0" fmla="*/ 9956 h 9956"/>
                    <a:gd name="connsiteX1" fmla="*/ 8173 w 10000"/>
                    <a:gd name="connsiteY1" fmla="*/ 9956 h 9956"/>
                    <a:gd name="connsiteX2" fmla="*/ 8024 w 10000"/>
                    <a:gd name="connsiteY2" fmla="*/ 9956 h 9956"/>
                    <a:gd name="connsiteX3" fmla="*/ 7874 w 10000"/>
                    <a:gd name="connsiteY3" fmla="*/ 9886 h 9956"/>
                    <a:gd name="connsiteX4" fmla="*/ 7664 w 10000"/>
                    <a:gd name="connsiteY4" fmla="*/ 9886 h 9956"/>
                    <a:gd name="connsiteX5" fmla="*/ 7424 w 10000"/>
                    <a:gd name="connsiteY5" fmla="*/ 9886 h 9956"/>
                    <a:gd name="connsiteX6" fmla="*/ 7157 w 10000"/>
                    <a:gd name="connsiteY6" fmla="*/ 9814 h 9956"/>
                    <a:gd name="connsiteX7" fmla="*/ 6946 w 10000"/>
                    <a:gd name="connsiteY7" fmla="*/ 9770 h 9956"/>
                    <a:gd name="connsiteX8" fmla="*/ 6705 w 10000"/>
                    <a:gd name="connsiteY8" fmla="*/ 9770 h 9956"/>
                    <a:gd name="connsiteX9" fmla="*/ 6439 w 10000"/>
                    <a:gd name="connsiteY9" fmla="*/ 9770 h 9956"/>
                    <a:gd name="connsiteX10" fmla="*/ 6228 w 10000"/>
                    <a:gd name="connsiteY10" fmla="*/ 9720 h 9956"/>
                    <a:gd name="connsiteX11" fmla="*/ 6078 w 10000"/>
                    <a:gd name="connsiteY11" fmla="*/ 9672 h 9956"/>
                    <a:gd name="connsiteX12" fmla="*/ 5868 w 10000"/>
                    <a:gd name="connsiteY12" fmla="*/ 9672 h 9956"/>
                    <a:gd name="connsiteX13" fmla="*/ 5720 w 10000"/>
                    <a:gd name="connsiteY13" fmla="*/ 9651 h 9956"/>
                    <a:gd name="connsiteX14" fmla="*/ 5598 w 10000"/>
                    <a:gd name="connsiteY14" fmla="*/ 9596 h 9956"/>
                    <a:gd name="connsiteX15" fmla="*/ 5358 w 10000"/>
                    <a:gd name="connsiteY15" fmla="*/ 9596 h 9956"/>
                    <a:gd name="connsiteX16" fmla="*/ 5240 w 10000"/>
                    <a:gd name="connsiteY16" fmla="*/ 9651 h 9956"/>
                    <a:gd name="connsiteX17" fmla="*/ 5149 w 10000"/>
                    <a:gd name="connsiteY17" fmla="*/ 9554 h 9956"/>
                    <a:gd name="connsiteX18" fmla="*/ 5149 w 10000"/>
                    <a:gd name="connsiteY18" fmla="*/ 9480 h 9956"/>
                    <a:gd name="connsiteX19" fmla="*/ 5149 w 10000"/>
                    <a:gd name="connsiteY19" fmla="*/ 9311 h 9956"/>
                    <a:gd name="connsiteX20" fmla="*/ 5149 w 10000"/>
                    <a:gd name="connsiteY20" fmla="*/ 9311 h 9956"/>
                    <a:gd name="connsiteX21" fmla="*/ 5209 w 10000"/>
                    <a:gd name="connsiteY21" fmla="*/ 9216 h 9956"/>
                    <a:gd name="connsiteX22" fmla="*/ 5209 w 10000"/>
                    <a:gd name="connsiteY22" fmla="*/ 9216 h 9956"/>
                    <a:gd name="connsiteX23" fmla="*/ 5209 w 10000"/>
                    <a:gd name="connsiteY23" fmla="*/ 9080 h 9956"/>
                    <a:gd name="connsiteX24" fmla="*/ 5209 w 10000"/>
                    <a:gd name="connsiteY24" fmla="*/ 8912 h 9956"/>
                    <a:gd name="connsiteX25" fmla="*/ 5149 w 10000"/>
                    <a:gd name="connsiteY25" fmla="*/ 8750 h 9956"/>
                    <a:gd name="connsiteX26" fmla="*/ 5149 w 10000"/>
                    <a:gd name="connsiteY26" fmla="*/ 8648 h 9956"/>
                    <a:gd name="connsiteX27" fmla="*/ 5060 w 10000"/>
                    <a:gd name="connsiteY27" fmla="*/ 8530 h 9956"/>
                    <a:gd name="connsiteX28" fmla="*/ 4999 w 10000"/>
                    <a:gd name="connsiteY28" fmla="*/ 8410 h 9956"/>
                    <a:gd name="connsiteX29" fmla="*/ 4851 w 10000"/>
                    <a:gd name="connsiteY29" fmla="*/ 8296 h 9956"/>
                    <a:gd name="connsiteX30" fmla="*/ 4701 w 10000"/>
                    <a:gd name="connsiteY30" fmla="*/ 8126 h 9956"/>
                    <a:gd name="connsiteX31" fmla="*/ 4521 w 10000"/>
                    <a:gd name="connsiteY31" fmla="*/ 8007 h 9956"/>
                    <a:gd name="connsiteX32" fmla="*/ 4432 w 10000"/>
                    <a:gd name="connsiteY32" fmla="*/ 7795 h 9956"/>
                    <a:gd name="connsiteX33" fmla="*/ 4281 w 10000"/>
                    <a:gd name="connsiteY33" fmla="*/ 7631 h 9956"/>
                    <a:gd name="connsiteX34" fmla="*/ 4161 w 10000"/>
                    <a:gd name="connsiteY34" fmla="*/ 7557 h 9956"/>
                    <a:gd name="connsiteX35" fmla="*/ 3922 w 10000"/>
                    <a:gd name="connsiteY35" fmla="*/ 7505 h 9956"/>
                    <a:gd name="connsiteX36" fmla="*/ 3864 w 10000"/>
                    <a:gd name="connsiteY36" fmla="*/ 7439 h 9956"/>
                    <a:gd name="connsiteX37" fmla="*/ 3864 w 10000"/>
                    <a:gd name="connsiteY37" fmla="*/ 7318 h 9956"/>
                    <a:gd name="connsiteX38" fmla="*/ 3864 w 10000"/>
                    <a:gd name="connsiteY38" fmla="*/ 7226 h 9956"/>
                    <a:gd name="connsiteX39" fmla="*/ 3864 w 10000"/>
                    <a:gd name="connsiteY39" fmla="*/ 7156 h 9956"/>
                    <a:gd name="connsiteX40" fmla="*/ 3864 w 10000"/>
                    <a:gd name="connsiteY40" fmla="*/ 7156 h 9956"/>
                    <a:gd name="connsiteX41" fmla="*/ 3801 w 10000"/>
                    <a:gd name="connsiteY41" fmla="*/ 7060 h 9956"/>
                    <a:gd name="connsiteX42" fmla="*/ 3801 w 10000"/>
                    <a:gd name="connsiteY42" fmla="*/ 7033 h 9956"/>
                    <a:gd name="connsiteX43" fmla="*/ 3801 w 10000"/>
                    <a:gd name="connsiteY43" fmla="*/ 7033 h 9956"/>
                    <a:gd name="connsiteX44" fmla="*/ 3712 w 10000"/>
                    <a:gd name="connsiteY44" fmla="*/ 6987 h 9956"/>
                    <a:gd name="connsiteX45" fmla="*/ 3591 w 10000"/>
                    <a:gd name="connsiteY45" fmla="*/ 6936 h 9956"/>
                    <a:gd name="connsiteX46" fmla="*/ 3503 w 10000"/>
                    <a:gd name="connsiteY46" fmla="*/ 6987 h 9956"/>
                    <a:gd name="connsiteX47" fmla="*/ 3412 w 10000"/>
                    <a:gd name="connsiteY47" fmla="*/ 7033 h 9956"/>
                    <a:gd name="connsiteX48" fmla="*/ 3352 w 10000"/>
                    <a:gd name="connsiteY48" fmla="*/ 6936 h 9956"/>
                    <a:gd name="connsiteX49" fmla="*/ 3055 w 10000"/>
                    <a:gd name="connsiteY49" fmla="*/ 6749 h 9956"/>
                    <a:gd name="connsiteX50" fmla="*/ 2844 w 10000"/>
                    <a:gd name="connsiteY50" fmla="*/ 6607 h 9956"/>
                    <a:gd name="connsiteX51" fmla="*/ 2844 w 10000"/>
                    <a:gd name="connsiteY51" fmla="*/ 6533 h 9956"/>
                    <a:gd name="connsiteX52" fmla="*/ 2725 w 10000"/>
                    <a:gd name="connsiteY52" fmla="*/ 6461 h 9956"/>
                    <a:gd name="connsiteX53" fmla="*/ 2575 w 10000"/>
                    <a:gd name="connsiteY53" fmla="*/ 6323 h 9956"/>
                    <a:gd name="connsiteX54" fmla="*/ 2423 w 10000"/>
                    <a:gd name="connsiteY54" fmla="*/ 6185 h 9956"/>
                    <a:gd name="connsiteX55" fmla="*/ 2277 w 10000"/>
                    <a:gd name="connsiteY55" fmla="*/ 6130 h 9956"/>
                    <a:gd name="connsiteX56" fmla="*/ 2156 w 10000"/>
                    <a:gd name="connsiteY56" fmla="*/ 6130 h 9956"/>
                    <a:gd name="connsiteX57" fmla="*/ 2065 w 10000"/>
                    <a:gd name="connsiteY57" fmla="*/ 6130 h 9956"/>
                    <a:gd name="connsiteX58" fmla="*/ 1918 w 10000"/>
                    <a:gd name="connsiteY58" fmla="*/ 6034 h 9956"/>
                    <a:gd name="connsiteX59" fmla="*/ 1705 w 10000"/>
                    <a:gd name="connsiteY59" fmla="*/ 5868 h 9956"/>
                    <a:gd name="connsiteX60" fmla="*/ 1557 w 10000"/>
                    <a:gd name="connsiteY60" fmla="*/ 5800 h 9956"/>
                    <a:gd name="connsiteX61" fmla="*/ 1349 w 10000"/>
                    <a:gd name="connsiteY61" fmla="*/ 5748 h 9956"/>
                    <a:gd name="connsiteX62" fmla="*/ 1198 w 10000"/>
                    <a:gd name="connsiteY62" fmla="*/ 5684 h 9956"/>
                    <a:gd name="connsiteX63" fmla="*/ 1137 w 10000"/>
                    <a:gd name="connsiteY63" fmla="*/ 5589 h 9956"/>
                    <a:gd name="connsiteX64" fmla="*/ 1137 w 10000"/>
                    <a:gd name="connsiteY64" fmla="*/ 5463 h 9956"/>
                    <a:gd name="connsiteX65" fmla="*/ 1198 w 10000"/>
                    <a:gd name="connsiteY65" fmla="*/ 5439 h 9956"/>
                    <a:gd name="connsiteX66" fmla="*/ 1198 w 10000"/>
                    <a:gd name="connsiteY66" fmla="*/ 5298 h 9956"/>
                    <a:gd name="connsiteX67" fmla="*/ 1198 w 10000"/>
                    <a:gd name="connsiteY67" fmla="*/ 5183 h 9956"/>
                    <a:gd name="connsiteX68" fmla="*/ 1198 w 10000"/>
                    <a:gd name="connsiteY68" fmla="*/ 5109 h 9956"/>
                    <a:gd name="connsiteX69" fmla="*/ 1287 w 10000"/>
                    <a:gd name="connsiteY69" fmla="*/ 4992 h 9956"/>
                    <a:gd name="connsiteX70" fmla="*/ 1349 w 10000"/>
                    <a:gd name="connsiteY70" fmla="*/ 4895 h 9956"/>
                    <a:gd name="connsiteX71" fmla="*/ 1349 w 10000"/>
                    <a:gd name="connsiteY71" fmla="*/ 4829 h 9956"/>
                    <a:gd name="connsiteX72" fmla="*/ 1287 w 10000"/>
                    <a:gd name="connsiteY72" fmla="*/ 4732 h 9956"/>
                    <a:gd name="connsiteX73" fmla="*/ 1198 w 10000"/>
                    <a:gd name="connsiteY73" fmla="*/ 4607 h 9956"/>
                    <a:gd name="connsiteX74" fmla="*/ 1078 w 10000"/>
                    <a:gd name="connsiteY74" fmla="*/ 4565 h 9956"/>
                    <a:gd name="connsiteX75" fmla="*/ 1078 w 10000"/>
                    <a:gd name="connsiteY75" fmla="*/ 4492 h 9956"/>
                    <a:gd name="connsiteX76" fmla="*/ 1137 w 10000"/>
                    <a:gd name="connsiteY76" fmla="*/ 4377 h 9956"/>
                    <a:gd name="connsiteX77" fmla="*/ 1018 w 10000"/>
                    <a:gd name="connsiteY77" fmla="*/ 4204 h 9956"/>
                    <a:gd name="connsiteX78" fmla="*/ 927 w 10000"/>
                    <a:gd name="connsiteY78" fmla="*/ 4088 h 9956"/>
                    <a:gd name="connsiteX79" fmla="*/ 927 w 10000"/>
                    <a:gd name="connsiteY79" fmla="*/ 3970 h 9956"/>
                    <a:gd name="connsiteX80" fmla="*/ 869 w 10000"/>
                    <a:gd name="connsiteY80" fmla="*/ 3849 h 9956"/>
                    <a:gd name="connsiteX81" fmla="*/ 778 w 10000"/>
                    <a:gd name="connsiteY81" fmla="*/ 3757 h 9956"/>
                    <a:gd name="connsiteX82" fmla="*/ 719 w 10000"/>
                    <a:gd name="connsiteY82" fmla="*/ 3590 h 9956"/>
                    <a:gd name="connsiteX83" fmla="*/ 569 w 10000"/>
                    <a:gd name="connsiteY83" fmla="*/ 3394 h 9956"/>
                    <a:gd name="connsiteX84" fmla="*/ 508 w 10000"/>
                    <a:gd name="connsiteY84" fmla="*/ 3306 h 9956"/>
                    <a:gd name="connsiteX85" fmla="*/ 420 w 10000"/>
                    <a:gd name="connsiteY85" fmla="*/ 3134 h 9956"/>
                    <a:gd name="connsiteX86" fmla="*/ 420 w 10000"/>
                    <a:gd name="connsiteY86" fmla="*/ 3066 h 9956"/>
                    <a:gd name="connsiteX87" fmla="*/ 359 w 10000"/>
                    <a:gd name="connsiteY87" fmla="*/ 2975 h 9956"/>
                    <a:gd name="connsiteX88" fmla="*/ 298 w 10000"/>
                    <a:gd name="connsiteY88" fmla="*/ 2849 h 9956"/>
                    <a:gd name="connsiteX89" fmla="*/ 270 w 10000"/>
                    <a:gd name="connsiteY89" fmla="*/ 2785 h 9956"/>
                    <a:gd name="connsiteX90" fmla="*/ 149 w 10000"/>
                    <a:gd name="connsiteY90" fmla="*/ 2668 h 9956"/>
                    <a:gd name="connsiteX91" fmla="*/ 149 w 10000"/>
                    <a:gd name="connsiteY91" fmla="*/ 2565 h 9956"/>
                    <a:gd name="connsiteX92" fmla="*/ 212 w 10000"/>
                    <a:gd name="connsiteY92" fmla="*/ 2454 h 9956"/>
                    <a:gd name="connsiteX93" fmla="*/ 270 w 10000"/>
                    <a:gd name="connsiteY93" fmla="*/ 2381 h 9956"/>
                    <a:gd name="connsiteX94" fmla="*/ 298 w 10000"/>
                    <a:gd name="connsiteY94" fmla="*/ 2381 h 9956"/>
                    <a:gd name="connsiteX95" fmla="*/ 359 w 10000"/>
                    <a:gd name="connsiteY95" fmla="*/ 2282 h 9956"/>
                    <a:gd name="connsiteX96" fmla="*/ 479 w 10000"/>
                    <a:gd name="connsiteY96" fmla="*/ 2282 h 9956"/>
                    <a:gd name="connsiteX97" fmla="*/ 479 w 10000"/>
                    <a:gd name="connsiteY97" fmla="*/ 2282 h 9956"/>
                    <a:gd name="connsiteX98" fmla="*/ 508 w 10000"/>
                    <a:gd name="connsiteY98" fmla="*/ 2161 h 9956"/>
                    <a:gd name="connsiteX99" fmla="*/ 508 w 10000"/>
                    <a:gd name="connsiteY99" fmla="*/ 2099 h 9956"/>
                    <a:gd name="connsiteX100" fmla="*/ 569 w 10000"/>
                    <a:gd name="connsiteY100" fmla="*/ 2046 h 9956"/>
                    <a:gd name="connsiteX101" fmla="*/ 508 w 10000"/>
                    <a:gd name="connsiteY101" fmla="*/ 1953 h 9956"/>
                    <a:gd name="connsiteX102" fmla="*/ 508 w 10000"/>
                    <a:gd name="connsiteY102" fmla="*/ 1925 h 9956"/>
                    <a:gd name="connsiteX103" fmla="*/ 479 w 10000"/>
                    <a:gd name="connsiteY103" fmla="*/ 1878 h 9956"/>
                    <a:gd name="connsiteX104" fmla="*/ 479 w 10000"/>
                    <a:gd name="connsiteY104" fmla="*/ 1811 h 9956"/>
                    <a:gd name="connsiteX105" fmla="*/ 298 w 10000"/>
                    <a:gd name="connsiteY105" fmla="*/ 1712 h 9956"/>
                    <a:gd name="connsiteX106" fmla="*/ 149 w 10000"/>
                    <a:gd name="connsiteY106" fmla="*/ 1660 h 9956"/>
                    <a:gd name="connsiteX107" fmla="*/ 118 w 10000"/>
                    <a:gd name="connsiteY107" fmla="*/ 1593 h 9956"/>
                    <a:gd name="connsiteX108" fmla="*/ 59 w 10000"/>
                    <a:gd name="connsiteY108" fmla="*/ 1524 h 9956"/>
                    <a:gd name="connsiteX109" fmla="*/ 0 w 10000"/>
                    <a:gd name="connsiteY109" fmla="*/ 1429 h 9956"/>
                    <a:gd name="connsiteX110" fmla="*/ 0 w 10000"/>
                    <a:gd name="connsiteY110" fmla="*/ 1141 h 9956"/>
                    <a:gd name="connsiteX111" fmla="*/ 0 w 10000"/>
                    <a:gd name="connsiteY111" fmla="*/ 1019 h 9956"/>
                    <a:gd name="connsiteX112" fmla="*/ 59 w 10000"/>
                    <a:gd name="connsiteY112" fmla="*/ 905 h 9956"/>
                    <a:gd name="connsiteX113" fmla="*/ 59 w 10000"/>
                    <a:gd name="connsiteY113" fmla="*/ 789 h 9956"/>
                    <a:gd name="connsiteX114" fmla="*/ 59 w 10000"/>
                    <a:gd name="connsiteY114" fmla="*/ 641 h 9956"/>
                    <a:gd name="connsiteX115" fmla="*/ 59 w 10000"/>
                    <a:gd name="connsiteY115" fmla="*/ 576 h 9956"/>
                    <a:gd name="connsiteX116" fmla="*/ 118 w 10000"/>
                    <a:gd name="connsiteY116" fmla="*/ 503 h 9956"/>
                    <a:gd name="connsiteX117" fmla="*/ 212 w 10000"/>
                    <a:gd name="connsiteY117" fmla="*/ 576 h 9956"/>
                    <a:gd name="connsiteX118" fmla="*/ 270 w 10000"/>
                    <a:gd name="connsiteY118" fmla="*/ 641 h 9956"/>
                    <a:gd name="connsiteX119" fmla="*/ 270 w 10000"/>
                    <a:gd name="connsiteY119" fmla="*/ 739 h 9956"/>
                    <a:gd name="connsiteX120" fmla="*/ 298 w 10000"/>
                    <a:gd name="connsiteY120" fmla="*/ 789 h 9956"/>
                    <a:gd name="connsiteX121" fmla="*/ 420 w 10000"/>
                    <a:gd name="connsiteY121" fmla="*/ 856 h 9956"/>
                    <a:gd name="connsiteX122" fmla="*/ 420 w 10000"/>
                    <a:gd name="connsiteY122" fmla="*/ 930 h 9956"/>
                    <a:gd name="connsiteX123" fmla="*/ 479 w 10000"/>
                    <a:gd name="connsiteY123" fmla="*/ 975 h 9956"/>
                    <a:gd name="connsiteX124" fmla="*/ 508 w 10000"/>
                    <a:gd name="connsiteY124" fmla="*/ 905 h 9956"/>
                    <a:gd name="connsiteX125" fmla="*/ 479 w 10000"/>
                    <a:gd name="connsiteY125" fmla="*/ 814 h 9956"/>
                    <a:gd name="connsiteX126" fmla="*/ 479 w 10000"/>
                    <a:gd name="connsiteY126" fmla="*/ 692 h 9956"/>
                    <a:gd name="connsiteX127" fmla="*/ 479 w 10000"/>
                    <a:gd name="connsiteY127" fmla="*/ 619 h 9956"/>
                    <a:gd name="connsiteX128" fmla="*/ 479 w 10000"/>
                    <a:gd name="connsiteY128" fmla="*/ 523 h 9956"/>
                    <a:gd name="connsiteX129" fmla="*/ 628 w 10000"/>
                    <a:gd name="connsiteY129" fmla="*/ 0 h 9956"/>
                    <a:gd name="connsiteX130" fmla="*/ 479 w 10000"/>
                    <a:gd name="connsiteY130" fmla="*/ 0 h 9956"/>
                    <a:gd name="connsiteX131" fmla="*/ 6524 w 10000"/>
                    <a:gd name="connsiteY131" fmla="*/ 2849 h 9956"/>
                    <a:gd name="connsiteX132" fmla="*/ 6946 w 10000"/>
                    <a:gd name="connsiteY132" fmla="*/ 3470 h 9956"/>
                    <a:gd name="connsiteX133" fmla="*/ 7307 w 10000"/>
                    <a:gd name="connsiteY133" fmla="*/ 3924 h 9956"/>
                    <a:gd name="connsiteX134" fmla="*/ 7664 w 10000"/>
                    <a:gd name="connsiteY134" fmla="*/ 4377 h 9956"/>
                    <a:gd name="connsiteX135" fmla="*/ 8592 w 10000"/>
                    <a:gd name="connsiteY135" fmla="*/ 5518 h 9956"/>
                    <a:gd name="connsiteX136" fmla="*/ 8863 w 10000"/>
                    <a:gd name="connsiteY136" fmla="*/ 5868 h 9956"/>
                    <a:gd name="connsiteX137" fmla="*/ 9101 w 10000"/>
                    <a:gd name="connsiteY137" fmla="*/ 6185 h 9956"/>
                    <a:gd name="connsiteX138" fmla="*/ 9280 w 10000"/>
                    <a:gd name="connsiteY138" fmla="*/ 6368 h 9956"/>
                    <a:gd name="connsiteX139" fmla="*/ 9431 w 10000"/>
                    <a:gd name="connsiteY139" fmla="*/ 6533 h 9956"/>
                    <a:gd name="connsiteX140" fmla="*/ 9461 w 10000"/>
                    <a:gd name="connsiteY140" fmla="*/ 6652 h 9956"/>
                    <a:gd name="connsiteX141" fmla="*/ 9521 w 10000"/>
                    <a:gd name="connsiteY141" fmla="*/ 6749 h 9956"/>
                    <a:gd name="connsiteX142" fmla="*/ 9521 w 10000"/>
                    <a:gd name="connsiteY142" fmla="*/ 6892 h 9956"/>
                    <a:gd name="connsiteX143" fmla="*/ 9640 w 10000"/>
                    <a:gd name="connsiteY143" fmla="*/ 7156 h 9956"/>
                    <a:gd name="connsiteX144" fmla="*/ 9669 w 10000"/>
                    <a:gd name="connsiteY144" fmla="*/ 7269 h 9956"/>
                    <a:gd name="connsiteX145" fmla="*/ 9731 w 10000"/>
                    <a:gd name="connsiteY145" fmla="*/ 7341 h 9956"/>
                    <a:gd name="connsiteX146" fmla="*/ 9821 w 10000"/>
                    <a:gd name="connsiteY146" fmla="*/ 7485 h 9956"/>
                    <a:gd name="connsiteX147" fmla="*/ 9943 w 10000"/>
                    <a:gd name="connsiteY147" fmla="*/ 7557 h 9956"/>
                    <a:gd name="connsiteX148" fmla="*/ 10000 w 10000"/>
                    <a:gd name="connsiteY148" fmla="*/ 7676 h 9956"/>
                    <a:gd name="connsiteX149" fmla="*/ 10000 w 10000"/>
                    <a:gd name="connsiteY149" fmla="*/ 7768 h 9956"/>
                    <a:gd name="connsiteX150" fmla="*/ 10000 w 10000"/>
                    <a:gd name="connsiteY150" fmla="*/ 7842 h 9956"/>
                    <a:gd name="connsiteX151" fmla="*/ 9943 w 10000"/>
                    <a:gd name="connsiteY151" fmla="*/ 7891 h 9956"/>
                    <a:gd name="connsiteX152" fmla="*/ 9821 w 10000"/>
                    <a:gd name="connsiteY152" fmla="*/ 7911 h 9956"/>
                    <a:gd name="connsiteX153" fmla="*/ 9731 w 10000"/>
                    <a:gd name="connsiteY153" fmla="*/ 7962 h 9956"/>
                    <a:gd name="connsiteX154" fmla="*/ 9640 w 10000"/>
                    <a:gd name="connsiteY154" fmla="*/ 8007 h 9956"/>
                    <a:gd name="connsiteX155" fmla="*/ 9521 w 10000"/>
                    <a:gd name="connsiteY155" fmla="*/ 8077 h 9956"/>
                    <a:gd name="connsiteX156" fmla="*/ 9461 w 10000"/>
                    <a:gd name="connsiteY156" fmla="*/ 8175 h 9956"/>
                    <a:gd name="connsiteX157" fmla="*/ 9372 w 10000"/>
                    <a:gd name="connsiteY157" fmla="*/ 8175 h 9956"/>
                    <a:gd name="connsiteX158" fmla="*/ 9309 w 10000"/>
                    <a:gd name="connsiteY158" fmla="*/ 8245 h 9956"/>
                    <a:gd name="connsiteX159" fmla="*/ 9309 w 10000"/>
                    <a:gd name="connsiteY159" fmla="*/ 8340 h 9956"/>
                    <a:gd name="connsiteX160" fmla="*/ 9309 w 10000"/>
                    <a:gd name="connsiteY160" fmla="*/ 8461 h 9956"/>
                    <a:gd name="connsiteX161" fmla="*/ 9309 w 10000"/>
                    <a:gd name="connsiteY161" fmla="*/ 8530 h 9956"/>
                    <a:gd name="connsiteX162" fmla="*/ 9222 w 10000"/>
                    <a:gd name="connsiteY162" fmla="*/ 8626 h 9956"/>
                    <a:gd name="connsiteX163" fmla="*/ 9222 w 10000"/>
                    <a:gd name="connsiteY163" fmla="*/ 8699 h 9956"/>
                    <a:gd name="connsiteX164" fmla="*/ 9222 w 10000"/>
                    <a:gd name="connsiteY164" fmla="*/ 8750 h 9956"/>
                    <a:gd name="connsiteX165" fmla="*/ 9164 w 10000"/>
                    <a:gd name="connsiteY165" fmla="*/ 8793 h 9956"/>
                    <a:gd name="connsiteX166" fmla="*/ 9101 w 10000"/>
                    <a:gd name="connsiteY166" fmla="*/ 8813 h 9956"/>
                    <a:gd name="connsiteX167" fmla="*/ 9071 w 10000"/>
                    <a:gd name="connsiteY167" fmla="*/ 8860 h 9956"/>
                    <a:gd name="connsiteX168" fmla="*/ 9013 w 10000"/>
                    <a:gd name="connsiteY168" fmla="*/ 8912 h 9956"/>
                    <a:gd name="connsiteX169" fmla="*/ 8951 w 10000"/>
                    <a:gd name="connsiteY169" fmla="*/ 8936 h 9956"/>
                    <a:gd name="connsiteX170" fmla="*/ 8863 w 10000"/>
                    <a:gd name="connsiteY170" fmla="*/ 8983 h 9956"/>
                    <a:gd name="connsiteX171" fmla="*/ 8803 w 10000"/>
                    <a:gd name="connsiteY171" fmla="*/ 9031 h 9956"/>
                    <a:gd name="connsiteX172" fmla="*/ 8803 w 10000"/>
                    <a:gd name="connsiteY172" fmla="*/ 9080 h 9956"/>
                    <a:gd name="connsiteX173" fmla="*/ 8803 w 10000"/>
                    <a:gd name="connsiteY173" fmla="*/ 9103 h 9956"/>
                    <a:gd name="connsiteX174" fmla="*/ 8803 w 10000"/>
                    <a:gd name="connsiteY174" fmla="*/ 9150 h 9956"/>
                    <a:gd name="connsiteX175" fmla="*/ 8863 w 10000"/>
                    <a:gd name="connsiteY175" fmla="*/ 9195 h 9956"/>
                    <a:gd name="connsiteX176" fmla="*/ 8803 w 10000"/>
                    <a:gd name="connsiteY176" fmla="*/ 9268 h 9956"/>
                    <a:gd name="connsiteX177" fmla="*/ 8743 w 10000"/>
                    <a:gd name="connsiteY177" fmla="*/ 9359 h 9956"/>
                    <a:gd name="connsiteX178" fmla="*/ 8743 w 10000"/>
                    <a:gd name="connsiteY178" fmla="*/ 9389 h 9956"/>
                    <a:gd name="connsiteX179" fmla="*/ 8863 w 10000"/>
                    <a:gd name="connsiteY179" fmla="*/ 9432 h 9956"/>
                    <a:gd name="connsiteX180" fmla="*/ 8892 w 10000"/>
                    <a:gd name="connsiteY180" fmla="*/ 9528 h 9956"/>
                    <a:gd name="connsiteX181" fmla="*/ 8951 w 10000"/>
                    <a:gd name="connsiteY181" fmla="*/ 9554 h 9956"/>
                    <a:gd name="connsiteX182" fmla="*/ 9071 w 10000"/>
                    <a:gd name="connsiteY182" fmla="*/ 9596 h 9956"/>
                    <a:gd name="connsiteX183" fmla="*/ 9071 w 10000"/>
                    <a:gd name="connsiteY183" fmla="*/ 9651 h 9956"/>
                    <a:gd name="connsiteX184" fmla="*/ 9071 w 10000"/>
                    <a:gd name="connsiteY184" fmla="*/ 9672 h 9956"/>
                    <a:gd name="connsiteX185" fmla="*/ 9071 w 10000"/>
                    <a:gd name="connsiteY185" fmla="*/ 9720 h 9956"/>
                    <a:gd name="connsiteX186" fmla="*/ 9013 w 10000"/>
                    <a:gd name="connsiteY186" fmla="*/ 9814 h 9956"/>
                    <a:gd name="connsiteX187" fmla="*/ 8951 w 10000"/>
                    <a:gd name="connsiteY187" fmla="*/ 9838 h 9956"/>
                    <a:gd name="connsiteX188" fmla="*/ 8892 w 10000"/>
                    <a:gd name="connsiteY188" fmla="*/ 9886 h 9956"/>
                    <a:gd name="connsiteX189" fmla="*/ 8863 w 10000"/>
                    <a:gd name="connsiteY189" fmla="*/ 9937 h 9956"/>
                    <a:gd name="connsiteX190" fmla="*/ 8803 w 10000"/>
                    <a:gd name="connsiteY190" fmla="*/ 9937 h 9956"/>
                    <a:gd name="connsiteX191" fmla="*/ 8743 w 10000"/>
                    <a:gd name="connsiteY191" fmla="*/ 9886 h 9956"/>
                    <a:gd name="connsiteX192" fmla="*/ 8711 w 10000"/>
                    <a:gd name="connsiteY192" fmla="*/ 9886 h 9956"/>
                    <a:gd name="connsiteX193" fmla="*/ 8592 w 10000"/>
                    <a:gd name="connsiteY193" fmla="*/ 9886 h 9956"/>
                    <a:gd name="connsiteX194" fmla="*/ 8592 w 10000"/>
                    <a:gd name="connsiteY194" fmla="*/ 9937 h 9956"/>
                    <a:gd name="connsiteX195" fmla="*/ 8532 w 10000"/>
                    <a:gd name="connsiteY195" fmla="*/ 9937 h 9956"/>
                    <a:gd name="connsiteX196" fmla="*/ 8503 w 10000"/>
                    <a:gd name="connsiteY196" fmla="*/ 9956 h 9956"/>
                    <a:gd name="connsiteX197" fmla="*/ 8443 w 10000"/>
                    <a:gd name="connsiteY197" fmla="*/ 9956 h 9956"/>
                    <a:gd name="connsiteX0" fmla="*/ 8443 w 10000"/>
                    <a:gd name="connsiteY0" fmla="*/ 10000 h 10000"/>
                    <a:gd name="connsiteX1" fmla="*/ 8173 w 10000"/>
                    <a:gd name="connsiteY1" fmla="*/ 10000 h 10000"/>
                    <a:gd name="connsiteX2" fmla="*/ 8024 w 10000"/>
                    <a:gd name="connsiteY2" fmla="*/ 10000 h 10000"/>
                    <a:gd name="connsiteX3" fmla="*/ 7874 w 10000"/>
                    <a:gd name="connsiteY3" fmla="*/ 9930 h 10000"/>
                    <a:gd name="connsiteX4" fmla="*/ 7664 w 10000"/>
                    <a:gd name="connsiteY4" fmla="*/ 9930 h 10000"/>
                    <a:gd name="connsiteX5" fmla="*/ 7424 w 10000"/>
                    <a:gd name="connsiteY5" fmla="*/ 9930 h 10000"/>
                    <a:gd name="connsiteX6" fmla="*/ 7157 w 10000"/>
                    <a:gd name="connsiteY6" fmla="*/ 9857 h 10000"/>
                    <a:gd name="connsiteX7" fmla="*/ 6946 w 10000"/>
                    <a:gd name="connsiteY7" fmla="*/ 9813 h 10000"/>
                    <a:gd name="connsiteX8" fmla="*/ 6705 w 10000"/>
                    <a:gd name="connsiteY8" fmla="*/ 9813 h 10000"/>
                    <a:gd name="connsiteX9" fmla="*/ 6439 w 10000"/>
                    <a:gd name="connsiteY9" fmla="*/ 9813 h 10000"/>
                    <a:gd name="connsiteX10" fmla="*/ 6228 w 10000"/>
                    <a:gd name="connsiteY10" fmla="*/ 9763 h 10000"/>
                    <a:gd name="connsiteX11" fmla="*/ 6078 w 10000"/>
                    <a:gd name="connsiteY11" fmla="*/ 9715 h 10000"/>
                    <a:gd name="connsiteX12" fmla="*/ 5868 w 10000"/>
                    <a:gd name="connsiteY12" fmla="*/ 9715 h 10000"/>
                    <a:gd name="connsiteX13" fmla="*/ 5720 w 10000"/>
                    <a:gd name="connsiteY13" fmla="*/ 9694 h 10000"/>
                    <a:gd name="connsiteX14" fmla="*/ 5598 w 10000"/>
                    <a:gd name="connsiteY14" fmla="*/ 9638 h 10000"/>
                    <a:gd name="connsiteX15" fmla="*/ 5358 w 10000"/>
                    <a:gd name="connsiteY15" fmla="*/ 9638 h 10000"/>
                    <a:gd name="connsiteX16" fmla="*/ 5240 w 10000"/>
                    <a:gd name="connsiteY16" fmla="*/ 9694 h 10000"/>
                    <a:gd name="connsiteX17" fmla="*/ 5149 w 10000"/>
                    <a:gd name="connsiteY17" fmla="*/ 9596 h 10000"/>
                    <a:gd name="connsiteX18" fmla="*/ 5149 w 10000"/>
                    <a:gd name="connsiteY18" fmla="*/ 9522 h 10000"/>
                    <a:gd name="connsiteX19" fmla="*/ 5149 w 10000"/>
                    <a:gd name="connsiteY19" fmla="*/ 9352 h 10000"/>
                    <a:gd name="connsiteX20" fmla="*/ 5149 w 10000"/>
                    <a:gd name="connsiteY20" fmla="*/ 9352 h 10000"/>
                    <a:gd name="connsiteX21" fmla="*/ 5209 w 10000"/>
                    <a:gd name="connsiteY21" fmla="*/ 9257 h 10000"/>
                    <a:gd name="connsiteX22" fmla="*/ 5209 w 10000"/>
                    <a:gd name="connsiteY22" fmla="*/ 9257 h 10000"/>
                    <a:gd name="connsiteX23" fmla="*/ 5209 w 10000"/>
                    <a:gd name="connsiteY23" fmla="*/ 9120 h 10000"/>
                    <a:gd name="connsiteX24" fmla="*/ 5209 w 10000"/>
                    <a:gd name="connsiteY24" fmla="*/ 8951 h 10000"/>
                    <a:gd name="connsiteX25" fmla="*/ 5149 w 10000"/>
                    <a:gd name="connsiteY25" fmla="*/ 8789 h 10000"/>
                    <a:gd name="connsiteX26" fmla="*/ 5149 w 10000"/>
                    <a:gd name="connsiteY26" fmla="*/ 8686 h 10000"/>
                    <a:gd name="connsiteX27" fmla="*/ 5060 w 10000"/>
                    <a:gd name="connsiteY27" fmla="*/ 8568 h 10000"/>
                    <a:gd name="connsiteX28" fmla="*/ 4999 w 10000"/>
                    <a:gd name="connsiteY28" fmla="*/ 8447 h 10000"/>
                    <a:gd name="connsiteX29" fmla="*/ 4851 w 10000"/>
                    <a:gd name="connsiteY29" fmla="*/ 8333 h 10000"/>
                    <a:gd name="connsiteX30" fmla="*/ 4701 w 10000"/>
                    <a:gd name="connsiteY30" fmla="*/ 8162 h 10000"/>
                    <a:gd name="connsiteX31" fmla="*/ 4521 w 10000"/>
                    <a:gd name="connsiteY31" fmla="*/ 8042 h 10000"/>
                    <a:gd name="connsiteX32" fmla="*/ 4432 w 10000"/>
                    <a:gd name="connsiteY32" fmla="*/ 7829 h 10000"/>
                    <a:gd name="connsiteX33" fmla="*/ 4281 w 10000"/>
                    <a:gd name="connsiteY33" fmla="*/ 7665 h 10000"/>
                    <a:gd name="connsiteX34" fmla="*/ 4161 w 10000"/>
                    <a:gd name="connsiteY34" fmla="*/ 7590 h 10000"/>
                    <a:gd name="connsiteX35" fmla="*/ 3922 w 10000"/>
                    <a:gd name="connsiteY35" fmla="*/ 7538 h 10000"/>
                    <a:gd name="connsiteX36" fmla="*/ 3864 w 10000"/>
                    <a:gd name="connsiteY36" fmla="*/ 7472 h 10000"/>
                    <a:gd name="connsiteX37" fmla="*/ 3864 w 10000"/>
                    <a:gd name="connsiteY37" fmla="*/ 7350 h 10000"/>
                    <a:gd name="connsiteX38" fmla="*/ 3864 w 10000"/>
                    <a:gd name="connsiteY38" fmla="*/ 7258 h 10000"/>
                    <a:gd name="connsiteX39" fmla="*/ 3864 w 10000"/>
                    <a:gd name="connsiteY39" fmla="*/ 7188 h 10000"/>
                    <a:gd name="connsiteX40" fmla="*/ 3864 w 10000"/>
                    <a:gd name="connsiteY40" fmla="*/ 7188 h 10000"/>
                    <a:gd name="connsiteX41" fmla="*/ 3801 w 10000"/>
                    <a:gd name="connsiteY41" fmla="*/ 7091 h 10000"/>
                    <a:gd name="connsiteX42" fmla="*/ 3801 w 10000"/>
                    <a:gd name="connsiteY42" fmla="*/ 7064 h 10000"/>
                    <a:gd name="connsiteX43" fmla="*/ 3801 w 10000"/>
                    <a:gd name="connsiteY43" fmla="*/ 7064 h 10000"/>
                    <a:gd name="connsiteX44" fmla="*/ 3712 w 10000"/>
                    <a:gd name="connsiteY44" fmla="*/ 7018 h 10000"/>
                    <a:gd name="connsiteX45" fmla="*/ 3591 w 10000"/>
                    <a:gd name="connsiteY45" fmla="*/ 6967 h 10000"/>
                    <a:gd name="connsiteX46" fmla="*/ 3503 w 10000"/>
                    <a:gd name="connsiteY46" fmla="*/ 7018 h 10000"/>
                    <a:gd name="connsiteX47" fmla="*/ 3412 w 10000"/>
                    <a:gd name="connsiteY47" fmla="*/ 7064 h 10000"/>
                    <a:gd name="connsiteX48" fmla="*/ 3352 w 10000"/>
                    <a:gd name="connsiteY48" fmla="*/ 6967 h 10000"/>
                    <a:gd name="connsiteX49" fmla="*/ 3055 w 10000"/>
                    <a:gd name="connsiteY49" fmla="*/ 6779 h 10000"/>
                    <a:gd name="connsiteX50" fmla="*/ 2844 w 10000"/>
                    <a:gd name="connsiteY50" fmla="*/ 6636 h 10000"/>
                    <a:gd name="connsiteX51" fmla="*/ 2844 w 10000"/>
                    <a:gd name="connsiteY51" fmla="*/ 6562 h 10000"/>
                    <a:gd name="connsiteX52" fmla="*/ 2725 w 10000"/>
                    <a:gd name="connsiteY52" fmla="*/ 6490 h 10000"/>
                    <a:gd name="connsiteX53" fmla="*/ 2575 w 10000"/>
                    <a:gd name="connsiteY53" fmla="*/ 6351 h 10000"/>
                    <a:gd name="connsiteX54" fmla="*/ 2423 w 10000"/>
                    <a:gd name="connsiteY54" fmla="*/ 6212 h 10000"/>
                    <a:gd name="connsiteX55" fmla="*/ 2277 w 10000"/>
                    <a:gd name="connsiteY55" fmla="*/ 6157 h 10000"/>
                    <a:gd name="connsiteX56" fmla="*/ 2156 w 10000"/>
                    <a:gd name="connsiteY56" fmla="*/ 6157 h 10000"/>
                    <a:gd name="connsiteX57" fmla="*/ 2065 w 10000"/>
                    <a:gd name="connsiteY57" fmla="*/ 6157 h 10000"/>
                    <a:gd name="connsiteX58" fmla="*/ 1918 w 10000"/>
                    <a:gd name="connsiteY58" fmla="*/ 6061 h 10000"/>
                    <a:gd name="connsiteX59" fmla="*/ 1705 w 10000"/>
                    <a:gd name="connsiteY59" fmla="*/ 5894 h 10000"/>
                    <a:gd name="connsiteX60" fmla="*/ 1557 w 10000"/>
                    <a:gd name="connsiteY60" fmla="*/ 5826 h 10000"/>
                    <a:gd name="connsiteX61" fmla="*/ 1349 w 10000"/>
                    <a:gd name="connsiteY61" fmla="*/ 5773 h 10000"/>
                    <a:gd name="connsiteX62" fmla="*/ 1198 w 10000"/>
                    <a:gd name="connsiteY62" fmla="*/ 5709 h 10000"/>
                    <a:gd name="connsiteX63" fmla="*/ 1137 w 10000"/>
                    <a:gd name="connsiteY63" fmla="*/ 5614 h 10000"/>
                    <a:gd name="connsiteX64" fmla="*/ 1137 w 10000"/>
                    <a:gd name="connsiteY64" fmla="*/ 5487 h 10000"/>
                    <a:gd name="connsiteX65" fmla="*/ 1198 w 10000"/>
                    <a:gd name="connsiteY65" fmla="*/ 5463 h 10000"/>
                    <a:gd name="connsiteX66" fmla="*/ 1198 w 10000"/>
                    <a:gd name="connsiteY66" fmla="*/ 5321 h 10000"/>
                    <a:gd name="connsiteX67" fmla="*/ 1198 w 10000"/>
                    <a:gd name="connsiteY67" fmla="*/ 5206 h 10000"/>
                    <a:gd name="connsiteX68" fmla="*/ 1198 w 10000"/>
                    <a:gd name="connsiteY68" fmla="*/ 5132 h 10000"/>
                    <a:gd name="connsiteX69" fmla="*/ 1287 w 10000"/>
                    <a:gd name="connsiteY69" fmla="*/ 5014 h 10000"/>
                    <a:gd name="connsiteX70" fmla="*/ 1349 w 10000"/>
                    <a:gd name="connsiteY70" fmla="*/ 4917 h 10000"/>
                    <a:gd name="connsiteX71" fmla="*/ 1349 w 10000"/>
                    <a:gd name="connsiteY71" fmla="*/ 4850 h 10000"/>
                    <a:gd name="connsiteX72" fmla="*/ 1287 w 10000"/>
                    <a:gd name="connsiteY72" fmla="*/ 4753 h 10000"/>
                    <a:gd name="connsiteX73" fmla="*/ 1198 w 10000"/>
                    <a:gd name="connsiteY73" fmla="*/ 4627 h 10000"/>
                    <a:gd name="connsiteX74" fmla="*/ 1078 w 10000"/>
                    <a:gd name="connsiteY74" fmla="*/ 4585 h 10000"/>
                    <a:gd name="connsiteX75" fmla="*/ 1078 w 10000"/>
                    <a:gd name="connsiteY75" fmla="*/ 4512 h 10000"/>
                    <a:gd name="connsiteX76" fmla="*/ 1137 w 10000"/>
                    <a:gd name="connsiteY76" fmla="*/ 4396 h 10000"/>
                    <a:gd name="connsiteX77" fmla="*/ 1018 w 10000"/>
                    <a:gd name="connsiteY77" fmla="*/ 4223 h 10000"/>
                    <a:gd name="connsiteX78" fmla="*/ 927 w 10000"/>
                    <a:gd name="connsiteY78" fmla="*/ 4106 h 10000"/>
                    <a:gd name="connsiteX79" fmla="*/ 927 w 10000"/>
                    <a:gd name="connsiteY79" fmla="*/ 3988 h 10000"/>
                    <a:gd name="connsiteX80" fmla="*/ 869 w 10000"/>
                    <a:gd name="connsiteY80" fmla="*/ 3866 h 10000"/>
                    <a:gd name="connsiteX81" fmla="*/ 778 w 10000"/>
                    <a:gd name="connsiteY81" fmla="*/ 3774 h 10000"/>
                    <a:gd name="connsiteX82" fmla="*/ 719 w 10000"/>
                    <a:gd name="connsiteY82" fmla="*/ 3606 h 10000"/>
                    <a:gd name="connsiteX83" fmla="*/ 569 w 10000"/>
                    <a:gd name="connsiteY83" fmla="*/ 3409 h 10000"/>
                    <a:gd name="connsiteX84" fmla="*/ 508 w 10000"/>
                    <a:gd name="connsiteY84" fmla="*/ 3321 h 10000"/>
                    <a:gd name="connsiteX85" fmla="*/ 420 w 10000"/>
                    <a:gd name="connsiteY85" fmla="*/ 3148 h 10000"/>
                    <a:gd name="connsiteX86" fmla="*/ 420 w 10000"/>
                    <a:gd name="connsiteY86" fmla="*/ 3080 h 10000"/>
                    <a:gd name="connsiteX87" fmla="*/ 359 w 10000"/>
                    <a:gd name="connsiteY87" fmla="*/ 2988 h 10000"/>
                    <a:gd name="connsiteX88" fmla="*/ 298 w 10000"/>
                    <a:gd name="connsiteY88" fmla="*/ 2862 h 10000"/>
                    <a:gd name="connsiteX89" fmla="*/ 270 w 10000"/>
                    <a:gd name="connsiteY89" fmla="*/ 2797 h 10000"/>
                    <a:gd name="connsiteX90" fmla="*/ 149 w 10000"/>
                    <a:gd name="connsiteY90" fmla="*/ 2680 h 10000"/>
                    <a:gd name="connsiteX91" fmla="*/ 149 w 10000"/>
                    <a:gd name="connsiteY91" fmla="*/ 2576 h 10000"/>
                    <a:gd name="connsiteX92" fmla="*/ 212 w 10000"/>
                    <a:gd name="connsiteY92" fmla="*/ 2465 h 10000"/>
                    <a:gd name="connsiteX93" fmla="*/ 270 w 10000"/>
                    <a:gd name="connsiteY93" fmla="*/ 2392 h 10000"/>
                    <a:gd name="connsiteX94" fmla="*/ 298 w 10000"/>
                    <a:gd name="connsiteY94" fmla="*/ 2392 h 10000"/>
                    <a:gd name="connsiteX95" fmla="*/ 359 w 10000"/>
                    <a:gd name="connsiteY95" fmla="*/ 2292 h 10000"/>
                    <a:gd name="connsiteX96" fmla="*/ 479 w 10000"/>
                    <a:gd name="connsiteY96" fmla="*/ 2292 h 10000"/>
                    <a:gd name="connsiteX97" fmla="*/ 479 w 10000"/>
                    <a:gd name="connsiteY97" fmla="*/ 2292 h 10000"/>
                    <a:gd name="connsiteX98" fmla="*/ 508 w 10000"/>
                    <a:gd name="connsiteY98" fmla="*/ 2171 h 10000"/>
                    <a:gd name="connsiteX99" fmla="*/ 508 w 10000"/>
                    <a:gd name="connsiteY99" fmla="*/ 2108 h 10000"/>
                    <a:gd name="connsiteX100" fmla="*/ 569 w 10000"/>
                    <a:gd name="connsiteY100" fmla="*/ 2055 h 10000"/>
                    <a:gd name="connsiteX101" fmla="*/ 508 w 10000"/>
                    <a:gd name="connsiteY101" fmla="*/ 1962 h 10000"/>
                    <a:gd name="connsiteX102" fmla="*/ 508 w 10000"/>
                    <a:gd name="connsiteY102" fmla="*/ 1934 h 10000"/>
                    <a:gd name="connsiteX103" fmla="*/ 479 w 10000"/>
                    <a:gd name="connsiteY103" fmla="*/ 1886 h 10000"/>
                    <a:gd name="connsiteX104" fmla="*/ 479 w 10000"/>
                    <a:gd name="connsiteY104" fmla="*/ 1819 h 10000"/>
                    <a:gd name="connsiteX105" fmla="*/ 298 w 10000"/>
                    <a:gd name="connsiteY105" fmla="*/ 1720 h 10000"/>
                    <a:gd name="connsiteX106" fmla="*/ 149 w 10000"/>
                    <a:gd name="connsiteY106" fmla="*/ 1667 h 10000"/>
                    <a:gd name="connsiteX107" fmla="*/ 118 w 10000"/>
                    <a:gd name="connsiteY107" fmla="*/ 1600 h 10000"/>
                    <a:gd name="connsiteX108" fmla="*/ 59 w 10000"/>
                    <a:gd name="connsiteY108" fmla="*/ 1531 h 10000"/>
                    <a:gd name="connsiteX109" fmla="*/ 0 w 10000"/>
                    <a:gd name="connsiteY109" fmla="*/ 1435 h 10000"/>
                    <a:gd name="connsiteX110" fmla="*/ 0 w 10000"/>
                    <a:gd name="connsiteY110" fmla="*/ 1146 h 10000"/>
                    <a:gd name="connsiteX111" fmla="*/ 0 w 10000"/>
                    <a:gd name="connsiteY111" fmla="*/ 1024 h 10000"/>
                    <a:gd name="connsiteX112" fmla="*/ 59 w 10000"/>
                    <a:gd name="connsiteY112" fmla="*/ 909 h 10000"/>
                    <a:gd name="connsiteX113" fmla="*/ 59 w 10000"/>
                    <a:gd name="connsiteY113" fmla="*/ 792 h 10000"/>
                    <a:gd name="connsiteX114" fmla="*/ 59 w 10000"/>
                    <a:gd name="connsiteY114" fmla="*/ 644 h 10000"/>
                    <a:gd name="connsiteX115" fmla="*/ 59 w 10000"/>
                    <a:gd name="connsiteY115" fmla="*/ 579 h 10000"/>
                    <a:gd name="connsiteX116" fmla="*/ 118 w 10000"/>
                    <a:gd name="connsiteY116" fmla="*/ 505 h 10000"/>
                    <a:gd name="connsiteX117" fmla="*/ 212 w 10000"/>
                    <a:gd name="connsiteY117" fmla="*/ 579 h 10000"/>
                    <a:gd name="connsiteX118" fmla="*/ 270 w 10000"/>
                    <a:gd name="connsiteY118" fmla="*/ 644 h 10000"/>
                    <a:gd name="connsiteX119" fmla="*/ 270 w 10000"/>
                    <a:gd name="connsiteY119" fmla="*/ 742 h 10000"/>
                    <a:gd name="connsiteX120" fmla="*/ 298 w 10000"/>
                    <a:gd name="connsiteY120" fmla="*/ 792 h 10000"/>
                    <a:gd name="connsiteX121" fmla="*/ 420 w 10000"/>
                    <a:gd name="connsiteY121" fmla="*/ 860 h 10000"/>
                    <a:gd name="connsiteX122" fmla="*/ 420 w 10000"/>
                    <a:gd name="connsiteY122" fmla="*/ 934 h 10000"/>
                    <a:gd name="connsiteX123" fmla="*/ 479 w 10000"/>
                    <a:gd name="connsiteY123" fmla="*/ 979 h 10000"/>
                    <a:gd name="connsiteX124" fmla="*/ 508 w 10000"/>
                    <a:gd name="connsiteY124" fmla="*/ 909 h 10000"/>
                    <a:gd name="connsiteX125" fmla="*/ 479 w 10000"/>
                    <a:gd name="connsiteY125" fmla="*/ 818 h 10000"/>
                    <a:gd name="connsiteX126" fmla="*/ 479 w 10000"/>
                    <a:gd name="connsiteY126" fmla="*/ 695 h 10000"/>
                    <a:gd name="connsiteX127" fmla="*/ 479 w 10000"/>
                    <a:gd name="connsiteY127" fmla="*/ 622 h 10000"/>
                    <a:gd name="connsiteX128" fmla="*/ 479 w 10000"/>
                    <a:gd name="connsiteY128" fmla="*/ 525 h 10000"/>
                    <a:gd name="connsiteX129" fmla="*/ 628 w 10000"/>
                    <a:gd name="connsiteY129" fmla="*/ 0 h 10000"/>
                    <a:gd name="connsiteX130" fmla="*/ 6524 w 10000"/>
                    <a:gd name="connsiteY130" fmla="*/ 2862 h 10000"/>
                    <a:gd name="connsiteX131" fmla="*/ 6946 w 10000"/>
                    <a:gd name="connsiteY131" fmla="*/ 3485 h 10000"/>
                    <a:gd name="connsiteX132" fmla="*/ 7307 w 10000"/>
                    <a:gd name="connsiteY132" fmla="*/ 3941 h 10000"/>
                    <a:gd name="connsiteX133" fmla="*/ 7664 w 10000"/>
                    <a:gd name="connsiteY133" fmla="*/ 4396 h 10000"/>
                    <a:gd name="connsiteX134" fmla="*/ 8592 w 10000"/>
                    <a:gd name="connsiteY134" fmla="*/ 5542 h 10000"/>
                    <a:gd name="connsiteX135" fmla="*/ 8863 w 10000"/>
                    <a:gd name="connsiteY135" fmla="*/ 5894 h 10000"/>
                    <a:gd name="connsiteX136" fmla="*/ 9101 w 10000"/>
                    <a:gd name="connsiteY136" fmla="*/ 6212 h 10000"/>
                    <a:gd name="connsiteX137" fmla="*/ 9280 w 10000"/>
                    <a:gd name="connsiteY137" fmla="*/ 6396 h 10000"/>
                    <a:gd name="connsiteX138" fmla="*/ 9431 w 10000"/>
                    <a:gd name="connsiteY138" fmla="*/ 6562 h 10000"/>
                    <a:gd name="connsiteX139" fmla="*/ 9461 w 10000"/>
                    <a:gd name="connsiteY139" fmla="*/ 6681 h 10000"/>
                    <a:gd name="connsiteX140" fmla="*/ 9521 w 10000"/>
                    <a:gd name="connsiteY140" fmla="*/ 6779 h 10000"/>
                    <a:gd name="connsiteX141" fmla="*/ 9521 w 10000"/>
                    <a:gd name="connsiteY141" fmla="*/ 6922 h 10000"/>
                    <a:gd name="connsiteX142" fmla="*/ 9640 w 10000"/>
                    <a:gd name="connsiteY142" fmla="*/ 7188 h 10000"/>
                    <a:gd name="connsiteX143" fmla="*/ 9669 w 10000"/>
                    <a:gd name="connsiteY143" fmla="*/ 7301 h 10000"/>
                    <a:gd name="connsiteX144" fmla="*/ 9731 w 10000"/>
                    <a:gd name="connsiteY144" fmla="*/ 7373 h 10000"/>
                    <a:gd name="connsiteX145" fmla="*/ 9821 w 10000"/>
                    <a:gd name="connsiteY145" fmla="*/ 7518 h 10000"/>
                    <a:gd name="connsiteX146" fmla="*/ 9943 w 10000"/>
                    <a:gd name="connsiteY146" fmla="*/ 7590 h 10000"/>
                    <a:gd name="connsiteX147" fmla="*/ 10000 w 10000"/>
                    <a:gd name="connsiteY147" fmla="*/ 7710 h 10000"/>
                    <a:gd name="connsiteX148" fmla="*/ 10000 w 10000"/>
                    <a:gd name="connsiteY148" fmla="*/ 7802 h 10000"/>
                    <a:gd name="connsiteX149" fmla="*/ 10000 w 10000"/>
                    <a:gd name="connsiteY149" fmla="*/ 7877 h 10000"/>
                    <a:gd name="connsiteX150" fmla="*/ 9943 w 10000"/>
                    <a:gd name="connsiteY150" fmla="*/ 7926 h 10000"/>
                    <a:gd name="connsiteX151" fmla="*/ 9821 w 10000"/>
                    <a:gd name="connsiteY151" fmla="*/ 7946 h 10000"/>
                    <a:gd name="connsiteX152" fmla="*/ 9731 w 10000"/>
                    <a:gd name="connsiteY152" fmla="*/ 7997 h 10000"/>
                    <a:gd name="connsiteX153" fmla="*/ 9640 w 10000"/>
                    <a:gd name="connsiteY153" fmla="*/ 8042 h 10000"/>
                    <a:gd name="connsiteX154" fmla="*/ 9521 w 10000"/>
                    <a:gd name="connsiteY154" fmla="*/ 8113 h 10000"/>
                    <a:gd name="connsiteX155" fmla="*/ 9461 w 10000"/>
                    <a:gd name="connsiteY155" fmla="*/ 8211 h 10000"/>
                    <a:gd name="connsiteX156" fmla="*/ 9372 w 10000"/>
                    <a:gd name="connsiteY156" fmla="*/ 8211 h 10000"/>
                    <a:gd name="connsiteX157" fmla="*/ 9309 w 10000"/>
                    <a:gd name="connsiteY157" fmla="*/ 8281 h 10000"/>
                    <a:gd name="connsiteX158" fmla="*/ 9309 w 10000"/>
                    <a:gd name="connsiteY158" fmla="*/ 8377 h 10000"/>
                    <a:gd name="connsiteX159" fmla="*/ 9309 w 10000"/>
                    <a:gd name="connsiteY159" fmla="*/ 8498 h 10000"/>
                    <a:gd name="connsiteX160" fmla="*/ 9309 w 10000"/>
                    <a:gd name="connsiteY160" fmla="*/ 8568 h 10000"/>
                    <a:gd name="connsiteX161" fmla="*/ 9222 w 10000"/>
                    <a:gd name="connsiteY161" fmla="*/ 8664 h 10000"/>
                    <a:gd name="connsiteX162" fmla="*/ 9222 w 10000"/>
                    <a:gd name="connsiteY162" fmla="*/ 8737 h 10000"/>
                    <a:gd name="connsiteX163" fmla="*/ 9222 w 10000"/>
                    <a:gd name="connsiteY163" fmla="*/ 8789 h 10000"/>
                    <a:gd name="connsiteX164" fmla="*/ 9164 w 10000"/>
                    <a:gd name="connsiteY164" fmla="*/ 8832 h 10000"/>
                    <a:gd name="connsiteX165" fmla="*/ 9101 w 10000"/>
                    <a:gd name="connsiteY165" fmla="*/ 8852 h 10000"/>
                    <a:gd name="connsiteX166" fmla="*/ 9071 w 10000"/>
                    <a:gd name="connsiteY166" fmla="*/ 8899 h 10000"/>
                    <a:gd name="connsiteX167" fmla="*/ 9013 w 10000"/>
                    <a:gd name="connsiteY167" fmla="*/ 8951 h 10000"/>
                    <a:gd name="connsiteX168" fmla="*/ 8951 w 10000"/>
                    <a:gd name="connsiteY168" fmla="*/ 8975 h 10000"/>
                    <a:gd name="connsiteX169" fmla="*/ 8863 w 10000"/>
                    <a:gd name="connsiteY169" fmla="*/ 9023 h 10000"/>
                    <a:gd name="connsiteX170" fmla="*/ 8803 w 10000"/>
                    <a:gd name="connsiteY170" fmla="*/ 9071 h 10000"/>
                    <a:gd name="connsiteX171" fmla="*/ 8803 w 10000"/>
                    <a:gd name="connsiteY171" fmla="*/ 9120 h 10000"/>
                    <a:gd name="connsiteX172" fmla="*/ 8803 w 10000"/>
                    <a:gd name="connsiteY172" fmla="*/ 9143 h 10000"/>
                    <a:gd name="connsiteX173" fmla="*/ 8803 w 10000"/>
                    <a:gd name="connsiteY173" fmla="*/ 9190 h 10000"/>
                    <a:gd name="connsiteX174" fmla="*/ 8863 w 10000"/>
                    <a:gd name="connsiteY174" fmla="*/ 9236 h 10000"/>
                    <a:gd name="connsiteX175" fmla="*/ 8803 w 10000"/>
                    <a:gd name="connsiteY175" fmla="*/ 9309 h 10000"/>
                    <a:gd name="connsiteX176" fmla="*/ 8743 w 10000"/>
                    <a:gd name="connsiteY176" fmla="*/ 9400 h 10000"/>
                    <a:gd name="connsiteX177" fmla="*/ 8743 w 10000"/>
                    <a:gd name="connsiteY177" fmla="*/ 9430 h 10000"/>
                    <a:gd name="connsiteX178" fmla="*/ 8863 w 10000"/>
                    <a:gd name="connsiteY178" fmla="*/ 9474 h 10000"/>
                    <a:gd name="connsiteX179" fmla="*/ 8892 w 10000"/>
                    <a:gd name="connsiteY179" fmla="*/ 9570 h 10000"/>
                    <a:gd name="connsiteX180" fmla="*/ 8951 w 10000"/>
                    <a:gd name="connsiteY180" fmla="*/ 9596 h 10000"/>
                    <a:gd name="connsiteX181" fmla="*/ 9071 w 10000"/>
                    <a:gd name="connsiteY181" fmla="*/ 9638 h 10000"/>
                    <a:gd name="connsiteX182" fmla="*/ 9071 w 10000"/>
                    <a:gd name="connsiteY182" fmla="*/ 9694 h 10000"/>
                    <a:gd name="connsiteX183" fmla="*/ 9071 w 10000"/>
                    <a:gd name="connsiteY183" fmla="*/ 9715 h 10000"/>
                    <a:gd name="connsiteX184" fmla="*/ 9071 w 10000"/>
                    <a:gd name="connsiteY184" fmla="*/ 9763 h 10000"/>
                    <a:gd name="connsiteX185" fmla="*/ 9013 w 10000"/>
                    <a:gd name="connsiteY185" fmla="*/ 9857 h 10000"/>
                    <a:gd name="connsiteX186" fmla="*/ 8951 w 10000"/>
                    <a:gd name="connsiteY186" fmla="*/ 9881 h 10000"/>
                    <a:gd name="connsiteX187" fmla="*/ 8892 w 10000"/>
                    <a:gd name="connsiteY187" fmla="*/ 9930 h 10000"/>
                    <a:gd name="connsiteX188" fmla="*/ 8863 w 10000"/>
                    <a:gd name="connsiteY188" fmla="*/ 9981 h 10000"/>
                    <a:gd name="connsiteX189" fmla="*/ 8803 w 10000"/>
                    <a:gd name="connsiteY189" fmla="*/ 9981 h 10000"/>
                    <a:gd name="connsiteX190" fmla="*/ 8743 w 10000"/>
                    <a:gd name="connsiteY190" fmla="*/ 9930 h 10000"/>
                    <a:gd name="connsiteX191" fmla="*/ 8711 w 10000"/>
                    <a:gd name="connsiteY191" fmla="*/ 9930 h 10000"/>
                    <a:gd name="connsiteX192" fmla="*/ 8592 w 10000"/>
                    <a:gd name="connsiteY192" fmla="*/ 9930 h 10000"/>
                    <a:gd name="connsiteX193" fmla="*/ 8592 w 10000"/>
                    <a:gd name="connsiteY193" fmla="*/ 9981 h 10000"/>
                    <a:gd name="connsiteX194" fmla="*/ 8532 w 10000"/>
                    <a:gd name="connsiteY194" fmla="*/ 9981 h 10000"/>
                    <a:gd name="connsiteX195" fmla="*/ 8503 w 10000"/>
                    <a:gd name="connsiteY195" fmla="*/ 10000 h 10000"/>
                    <a:gd name="connsiteX196" fmla="*/ 8443 w 10000"/>
                    <a:gd name="connsiteY196" fmla="*/ 10000 h 10000"/>
                    <a:gd name="connsiteX0" fmla="*/ 8443 w 10000"/>
                    <a:gd name="connsiteY0" fmla="*/ 9495 h 9495"/>
                    <a:gd name="connsiteX1" fmla="*/ 8173 w 10000"/>
                    <a:gd name="connsiteY1" fmla="*/ 9495 h 9495"/>
                    <a:gd name="connsiteX2" fmla="*/ 8024 w 10000"/>
                    <a:gd name="connsiteY2" fmla="*/ 9495 h 9495"/>
                    <a:gd name="connsiteX3" fmla="*/ 7874 w 10000"/>
                    <a:gd name="connsiteY3" fmla="*/ 9425 h 9495"/>
                    <a:gd name="connsiteX4" fmla="*/ 7664 w 10000"/>
                    <a:gd name="connsiteY4" fmla="*/ 9425 h 9495"/>
                    <a:gd name="connsiteX5" fmla="*/ 7424 w 10000"/>
                    <a:gd name="connsiteY5" fmla="*/ 9425 h 9495"/>
                    <a:gd name="connsiteX6" fmla="*/ 7157 w 10000"/>
                    <a:gd name="connsiteY6" fmla="*/ 9352 h 9495"/>
                    <a:gd name="connsiteX7" fmla="*/ 6946 w 10000"/>
                    <a:gd name="connsiteY7" fmla="*/ 9308 h 9495"/>
                    <a:gd name="connsiteX8" fmla="*/ 6705 w 10000"/>
                    <a:gd name="connsiteY8" fmla="*/ 9308 h 9495"/>
                    <a:gd name="connsiteX9" fmla="*/ 6439 w 10000"/>
                    <a:gd name="connsiteY9" fmla="*/ 9308 h 9495"/>
                    <a:gd name="connsiteX10" fmla="*/ 6228 w 10000"/>
                    <a:gd name="connsiteY10" fmla="*/ 9258 h 9495"/>
                    <a:gd name="connsiteX11" fmla="*/ 6078 w 10000"/>
                    <a:gd name="connsiteY11" fmla="*/ 9210 h 9495"/>
                    <a:gd name="connsiteX12" fmla="*/ 5868 w 10000"/>
                    <a:gd name="connsiteY12" fmla="*/ 9210 h 9495"/>
                    <a:gd name="connsiteX13" fmla="*/ 5720 w 10000"/>
                    <a:gd name="connsiteY13" fmla="*/ 9189 h 9495"/>
                    <a:gd name="connsiteX14" fmla="*/ 5598 w 10000"/>
                    <a:gd name="connsiteY14" fmla="*/ 9133 h 9495"/>
                    <a:gd name="connsiteX15" fmla="*/ 5358 w 10000"/>
                    <a:gd name="connsiteY15" fmla="*/ 9133 h 9495"/>
                    <a:gd name="connsiteX16" fmla="*/ 5240 w 10000"/>
                    <a:gd name="connsiteY16" fmla="*/ 9189 h 9495"/>
                    <a:gd name="connsiteX17" fmla="*/ 5149 w 10000"/>
                    <a:gd name="connsiteY17" fmla="*/ 9091 h 9495"/>
                    <a:gd name="connsiteX18" fmla="*/ 5149 w 10000"/>
                    <a:gd name="connsiteY18" fmla="*/ 9017 h 9495"/>
                    <a:gd name="connsiteX19" fmla="*/ 5149 w 10000"/>
                    <a:gd name="connsiteY19" fmla="*/ 8847 h 9495"/>
                    <a:gd name="connsiteX20" fmla="*/ 5149 w 10000"/>
                    <a:gd name="connsiteY20" fmla="*/ 8847 h 9495"/>
                    <a:gd name="connsiteX21" fmla="*/ 5209 w 10000"/>
                    <a:gd name="connsiteY21" fmla="*/ 8752 h 9495"/>
                    <a:gd name="connsiteX22" fmla="*/ 5209 w 10000"/>
                    <a:gd name="connsiteY22" fmla="*/ 8752 h 9495"/>
                    <a:gd name="connsiteX23" fmla="*/ 5209 w 10000"/>
                    <a:gd name="connsiteY23" fmla="*/ 8615 h 9495"/>
                    <a:gd name="connsiteX24" fmla="*/ 5209 w 10000"/>
                    <a:gd name="connsiteY24" fmla="*/ 8446 h 9495"/>
                    <a:gd name="connsiteX25" fmla="*/ 5149 w 10000"/>
                    <a:gd name="connsiteY25" fmla="*/ 8284 h 9495"/>
                    <a:gd name="connsiteX26" fmla="*/ 5149 w 10000"/>
                    <a:gd name="connsiteY26" fmla="*/ 8181 h 9495"/>
                    <a:gd name="connsiteX27" fmla="*/ 5060 w 10000"/>
                    <a:gd name="connsiteY27" fmla="*/ 8063 h 9495"/>
                    <a:gd name="connsiteX28" fmla="*/ 4999 w 10000"/>
                    <a:gd name="connsiteY28" fmla="*/ 7942 h 9495"/>
                    <a:gd name="connsiteX29" fmla="*/ 4851 w 10000"/>
                    <a:gd name="connsiteY29" fmla="*/ 7828 h 9495"/>
                    <a:gd name="connsiteX30" fmla="*/ 4701 w 10000"/>
                    <a:gd name="connsiteY30" fmla="*/ 7657 h 9495"/>
                    <a:gd name="connsiteX31" fmla="*/ 4521 w 10000"/>
                    <a:gd name="connsiteY31" fmla="*/ 7537 h 9495"/>
                    <a:gd name="connsiteX32" fmla="*/ 4432 w 10000"/>
                    <a:gd name="connsiteY32" fmla="*/ 7324 h 9495"/>
                    <a:gd name="connsiteX33" fmla="*/ 4281 w 10000"/>
                    <a:gd name="connsiteY33" fmla="*/ 7160 h 9495"/>
                    <a:gd name="connsiteX34" fmla="*/ 4161 w 10000"/>
                    <a:gd name="connsiteY34" fmla="*/ 7085 h 9495"/>
                    <a:gd name="connsiteX35" fmla="*/ 3922 w 10000"/>
                    <a:gd name="connsiteY35" fmla="*/ 7033 h 9495"/>
                    <a:gd name="connsiteX36" fmla="*/ 3864 w 10000"/>
                    <a:gd name="connsiteY36" fmla="*/ 6967 h 9495"/>
                    <a:gd name="connsiteX37" fmla="*/ 3864 w 10000"/>
                    <a:gd name="connsiteY37" fmla="*/ 6845 h 9495"/>
                    <a:gd name="connsiteX38" fmla="*/ 3864 w 10000"/>
                    <a:gd name="connsiteY38" fmla="*/ 6753 h 9495"/>
                    <a:gd name="connsiteX39" fmla="*/ 3864 w 10000"/>
                    <a:gd name="connsiteY39" fmla="*/ 6683 h 9495"/>
                    <a:gd name="connsiteX40" fmla="*/ 3864 w 10000"/>
                    <a:gd name="connsiteY40" fmla="*/ 6683 h 9495"/>
                    <a:gd name="connsiteX41" fmla="*/ 3801 w 10000"/>
                    <a:gd name="connsiteY41" fmla="*/ 6586 h 9495"/>
                    <a:gd name="connsiteX42" fmla="*/ 3801 w 10000"/>
                    <a:gd name="connsiteY42" fmla="*/ 6559 h 9495"/>
                    <a:gd name="connsiteX43" fmla="*/ 3801 w 10000"/>
                    <a:gd name="connsiteY43" fmla="*/ 6559 h 9495"/>
                    <a:gd name="connsiteX44" fmla="*/ 3712 w 10000"/>
                    <a:gd name="connsiteY44" fmla="*/ 6513 h 9495"/>
                    <a:gd name="connsiteX45" fmla="*/ 3591 w 10000"/>
                    <a:gd name="connsiteY45" fmla="*/ 6462 h 9495"/>
                    <a:gd name="connsiteX46" fmla="*/ 3503 w 10000"/>
                    <a:gd name="connsiteY46" fmla="*/ 6513 h 9495"/>
                    <a:gd name="connsiteX47" fmla="*/ 3412 w 10000"/>
                    <a:gd name="connsiteY47" fmla="*/ 6559 h 9495"/>
                    <a:gd name="connsiteX48" fmla="*/ 3352 w 10000"/>
                    <a:gd name="connsiteY48" fmla="*/ 6462 h 9495"/>
                    <a:gd name="connsiteX49" fmla="*/ 3055 w 10000"/>
                    <a:gd name="connsiteY49" fmla="*/ 6274 h 9495"/>
                    <a:gd name="connsiteX50" fmla="*/ 2844 w 10000"/>
                    <a:gd name="connsiteY50" fmla="*/ 6131 h 9495"/>
                    <a:gd name="connsiteX51" fmla="*/ 2844 w 10000"/>
                    <a:gd name="connsiteY51" fmla="*/ 6057 h 9495"/>
                    <a:gd name="connsiteX52" fmla="*/ 2725 w 10000"/>
                    <a:gd name="connsiteY52" fmla="*/ 5985 h 9495"/>
                    <a:gd name="connsiteX53" fmla="*/ 2575 w 10000"/>
                    <a:gd name="connsiteY53" fmla="*/ 5846 h 9495"/>
                    <a:gd name="connsiteX54" fmla="*/ 2423 w 10000"/>
                    <a:gd name="connsiteY54" fmla="*/ 5707 h 9495"/>
                    <a:gd name="connsiteX55" fmla="*/ 2277 w 10000"/>
                    <a:gd name="connsiteY55" fmla="*/ 5652 h 9495"/>
                    <a:gd name="connsiteX56" fmla="*/ 2156 w 10000"/>
                    <a:gd name="connsiteY56" fmla="*/ 5652 h 9495"/>
                    <a:gd name="connsiteX57" fmla="*/ 2065 w 10000"/>
                    <a:gd name="connsiteY57" fmla="*/ 5652 h 9495"/>
                    <a:gd name="connsiteX58" fmla="*/ 1918 w 10000"/>
                    <a:gd name="connsiteY58" fmla="*/ 5556 h 9495"/>
                    <a:gd name="connsiteX59" fmla="*/ 1705 w 10000"/>
                    <a:gd name="connsiteY59" fmla="*/ 5389 h 9495"/>
                    <a:gd name="connsiteX60" fmla="*/ 1557 w 10000"/>
                    <a:gd name="connsiteY60" fmla="*/ 5321 h 9495"/>
                    <a:gd name="connsiteX61" fmla="*/ 1349 w 10000"/>
                    <a:gd name="connsiteY61" fmla="*/ 5268 h 9495"/>
                    <a:gd name="connsiteX62" fmla="*/ 1198 w 10000"/>
                    <a:gd name="connsiteY62" fmla="*/ 5204 h 9495"/>
                    <a:gd name="connsiteX63" fmla="*/ 1137 w 10000"/>
                    <a:gd name="connsiteY63" fmla="*/ 5109 h 9495"/>
                    <a:gd name="connsiteX64" fmla="*/ 1137 w 10000"/>
                    <a:gd name="connsiteY64" fmla="*/ 4982 h 9495"/>
                    <a:gd name="connsiteX65" fmla="*/ 1198 w 10000"/>
                    <a:gd name="connsiteY65" fmla="*/ 4958 h 9495"/>
                    <a:gd name="connsiteX66" fmla="*/ 1198 w 10000"/>
                    <a:gd name="connsiteY66" fmla="*/ 4816 h 9495"/>
                    <a:gd name="connsiteX67" fmla="*/ 1198 w 10000"/>
                    <a:gd name="connsiteY67" fmla="*/ 4701 h 9495"/>
                    <a:gd name="connsiteX68" fmla="*/ 1198 w 10000"/>
                    <a:gd name="connsiteY68" fmla="*/ 4627 h 9495"/>
                    <a:gd name="connsiteX69" fmla="*/ 1287 w 10000"/>
                    <a:gd name="connsiteY69" fmla="*/ 4509 h 9495"/>
                    <a:gd name="connsiteX70" fmla="*/ 1349 w 10000"/>
                    <a:gd name="connsiteY70" fmla="*/ 4412 h 9495"/>
                    <a:gd name="connsiteX71" fmla="*/ 1349 w 10000"/>
                    <a:gd name="connsiteY71" fmla="*/ 4345 h 9495"/>
                    <a:gd name="connsiteX72" fmla="*/ 1287 w 10000"/>
                    <a:gd name="connsiteY72" fmla="*/ 4248 h 9495"/>
                    <a:gd name="connsiteX73" fmla="*/ 1198 w 10000"/>
                    <a:gd name="connsiteY73" fmla="*/ 4122 h 9495"/>
                    <a:gd name="connsiteX74" fmla="*/ 1078 w 10000"/>
                    <a:gd name="connsiteY74" fmla="*/ 4080 h 9495"/>
                    <a:gd name="connsiteX75" fmla="*/ 1078 w 10000"/>
                    <a:gd name="connsiteY75" fmla="*/ 4007 h 9495"/>
                    <a:gd name="connsiteX76" fmla="*/ 1137 w 10000"/>
                    <a:gd name="connsiteY76" fmla="*/ 3891 h 9495"/>
                    <a:gd name="connsiteX77" fmla="*/ 1018 w 10000"/>
                    <a:gd name="connsiteY77" fmla="*/ 3718 h 9495"/>
                    <a:gd name="connsiteX78" fmla="*/ 927 w 10000"/>
                    <a:gd name="connsiteY78" fmla="*/ 3601 h 9495"/>
                    <a:gd name="connsiteX79" fmla="*/ 927 w 10000"/>
                    <a:gd name="connsiteY79" fmla="*/ 3483 h 9495"/>
                    <a:gd name="connsiteX80" fmla="*/ 869 w 10000"/>
                    <a:gd name="connsiteY80" fmla="*/ 3361 h 9495"/>
                    <a:gd name="connsiteX81" fmla="*/ 778 w 10000"/>
                    <a:gd name="connsiteY81" fmla="*/ 3269 h 9495"/>
                    <a:gd name="connsiteX82" fmla="*/ 719 w 10000"/>
                    <a:gd name="connsiteY82" fmla="*/ 3101 h 9495"/>
                    <a:gd name="connsiteX83" fmla="*/ 569 w 10000"/>
                    <a:gd name="connsiteY83" fmla="*/ 2904 h 9495"/>
                    <a:gd name="connsiteX84" fmla="*/ 508 w 10000"/>
                    <a:gd name="connsiteY84" fmla="*/ 2816 h 9495"/>
                    <a:gd name="connsiteX85" fmla="*/ 420 w 10000"/>
                    <a:gd name="connsiteY85" fmla="*/ 2643 h 9495"/>
                    <a:gd name="connsiteX86" fmla="*/ 420 w 10000"/>
                    <a:gd name="connsiteY86" fmla="*/ 2575 h 9495"/>
                    <a:gd name="connsiteX87" fmla="*/ 359 w 10000"/>
                    <a:gd name="connsiteY87" fmla="*/ 2483 h 9495"/>
                    <a:gd name="connsiteX88" fmla="*/ 298 w 10000"/>
                    <a:gd name="connsiteY88" fmla="*/ 2357 h 9495"/>
                    <a:gd name="connsiteX89" fmla="*/ 270 w 10000"/>
                    <a:gd name="connsiteY89" fmla="*/ 2292 h 9495"/>
                    <a:gd name="connsiteX90" fmla="*/ 149 w 10000"/>
                    <a:gd name="connsiteY90" fmla="*/ 2175 h 9495"/>
                    <a:gd name="connsiteX91" fmla="*/ 149 w 10000"/>
                    <a:gd name="connsiteY91" fmla="*/ 2071 h 9495"/>
                    <a:gd name="connsiteX92" fmla="*/ 212 w 10000"/>
                    <a:gd name="connsiteY92" fmla="*/ 1960 h 9495"/>
                    <a:gd name="connsiteX93" fmla="*/ 270 w 10000"/>
                    <a:gd name="connsiteY93" fmla="*/ 1887 h 9495"/>
                    <a:gd name="connsiteX94" fmla="*/ 298 w 10000"/>
                    <a:gd name="connsiteY94" fmla="*/ 1887 h 9495"/>
                    <a:gd name="connsiteX95" fmla="*/ 359 w 10000"/>
                    <a:gd name="connsiteY95" fmla="*/ 1787 h 9495"/>
                    <a:gd name="connsiteX96" fmla="*/ 479 w 10000"/>
                    <a:gd name="connsiteY96" fmla="*/ 1787 h 9495"/>
                    <a:gd name="connsiteX97" fmla="*/ 479 w 10000"/>
                    <a:gd name="connsiteY97" fmla="*/ 1787 h 9495"/>
                    <a:gd name="connsiteX98" fmla="*/ 508 w 10000"/>
                    <a:gd name="connsiteY98" fmla="*/ 1666 h 9495"/>
                    <a:gd name="connsiteX99" fmla="*/ 508 w 10000"/>
                    <a:gd name="connsiteY99" fmla="*/ 1603 h 9495"/>
                    <a:gd name="connsiteX100" fmla="*/ 569 w 10000"/>
                    <a:gd name="connsiteY100" fmla="*/ 1550 h 9495"/>
                    <a:gd name="connsiteX101" fmla="*/ 508 w 10000"/>
                    <a:gd name="connsiteY101" fmla="*/ 1457 h 9495"/>
                    <a:gd name="connsiteX102" fmla="*/ 508 w 10000"/>
                    <a:gd name="connsiteY102" fmla="*/ 1429 h 9495"/>
                    <a:gd name="connsiteX103" fmla="*/ 479 w 10000"/>
                    <a:gd name="connsiteY103" fmla="*/ 1381 h 9495"/>
                    <a:gd name="connsiteX104" fmla="*/ 479 w 10000"/>
                    <a:gd name="connsiteY104" fmla="*/ 1314 h 9495"/>
                    <a:gd name="connsiteX105" fmla="*/ 298 w 10000"/>
                    <a:gd name="connsiteY105" fmla="*/ 1215 h 9495"/>
                    <a:gd name="connsiteX106" fmla="*/ 149 w 10000"/>
                    <a:gd name="connsiteY106" fmla="*/ 1162 h 9495"/>
                    <a:gd name="connsiteX107" fmla="*/ 118 w 10000"/>
                    <a:gd name="connsiteY107" fmla="*/ 1095 h 9495"/>
                    <a:gd name="connsiteX108" fmla="*/ 59 w 10000"/>
                    <a:gd name="connsiteY108" fmla="*/ 1026 h 9495"/>
                    <a:gd name="connsiteX109" fmla="*/ 0 w 10000"/>
                    <a:gd name="connsiteY109" fmla="*/ 930 h 9495"/>
                    <a:gd name="connsiteX110" fmla="*/ 0 w 10000"/>
                    <a:gd name="connsiteY110" fmla="*/ 641 h 9495"/>
                    <a:gd name="connsiteX111" fmla="*/ 0 w 10000"/>
                    <a:gd name="connsiteY111" fmla="*/ 519 h 9495"/>
                    <a:gd name="connsiteX112" fmla="*/ 59 w 10000"/>
                    <a:gd name="connsiteY112" fmla="*/ 404 h 9495"/>
                    <a:gd name="connsiteX113" fmla="*/ 59 w 10000"/>
                    <a:gd name="connsiteY113" fmla="*/ 287 h 9495"/>
                    <a:gd name="connsiteX114" fmla="*/ 59 w 10000"/>
                    <a:gd name="connsiteY114" fmla="*/ 139 h 9495"/>
                    <a:gd name="connsiteX115" fmla="*/ 59 w 10000"/>
                    <a:gd name="connsiteY115" fmla="*/ 74 h 9495"/>
                    <a:gd name="connsiteX116" fmla="*/ 118 w 10000"/>
                    <a:gd name="connsiteY116" fmla="*/ 0 h 9495"/>
                    <a:gd name="connsiteX117" fmla="*/ 212 w 10000"/>
                    <a:gd name="connsiteY117" fmla="*/ 74 h 9495"/>
                    <a:gd name="connsiteX118" fmla="*/ 270 w 10000"/>
                    <a:gd name="connsiteY118" fmla="*/ 139 h 9495"/>
                    <a:gd name="connsiteX119" fmla="*/ 270 w 10000"/>
                    <a:gd name="connsiteY119" fmla="*/ 237 h 9495"/>
                    <a:gd name="connsiteX120" fmla="*/ 298 w 10000"/>
                    <a:gd name="connsiteY120" fmla="*/ 287 h 9495"/>
                    <a:gd name="connsiteX121" fmla="*/ 420 w 10000"/>
                    <a:gd name="connsiteY121" fmla="*/ 355 h 9495"/>
                    <a:gd name="connsiteX122" fmla="*/ 420 w 10000"/>
                    <a:gd name="connsiteY122" fmla="*/ 429 h 9495"/>
                    <a:gd name="connsiteX123" fmla="*/ 479 w 10000"/>
                    <a:gd name="connsiteY123" fmla="*/ 474 h 9495"/>
                    <a:gd name="connsiteX124" fmla="*/ 508 w 10000"/>
                    <a:gd name="connsiteY124" fmla="*/ 404 h 9495"/>
                    <a:gd name="connsiteX125" fmla="*/ 479 w 10000"/>
                    <a:gd name="connsiteY125" fmla="*/ 313 h 9495"/>
                    <a:gd name="connsiteX126" fmla="*/ 479 w 10000"/>
                    <a:gd name="connsiteY126" fmla="*/ 190 h 9495"/>
                    <a:gd name="connsiteX127" fmla="*/ 479 w 10000"/>
                    <a:gd name="connsiteY127" fmla="*/ 117 h 9495"/>
                    <a:gd name="connsiteX128" fmla="*/ 479 w 10000"/>
                    <a:gd name="connsiteY128" fmla="*/ 20 h 9495"/>
                    <a:gd name="connsiteX129" fmla="*/ 6524 w 10000"/>
                    <a:gd name="connsiteY129" fmla="*/ 2357 h 9495"/>
                    <a:gd name="connsiteX130" fmla="*/ 6946 w 10000"/>
                    <a:gd name="connsiteY130" fmla="*/ 2980 h 9495"/>
                    <a:gd name="connsiteX131" fmla="*/ 7307 w 10000"/>
                    <a:gd name="connsiteY131" fmla="*/ 3436 h 9495"/>
                    <a:gd name="connsiteX132" fmla="*/ 7664 w 10000"/>
                    <a:gd name="connsiteY132" fmla="*/ 3891 h 9495"/>
                    <a:gd name="connsiteX133" fmla="*/ 8592 w 10000"/>
                    <a:gd name="connsiteY133" fmla="*/ 5037 h 9495"/>
                    <a:gd name="connsiteX134" fmla="*/ 8863 w 10000"/>
                    <a:gd name="connsiteY134" fmla="*/ 5389 h 9495"/>
                    <a:gd name="connsiteX135" fmla="*/ 9101 w 10000"/>
                    <a:gd name="connsiteY135" fmla="*/ 5707 h 9495"/>
                    <a:gd name="connsiteX136" fmla="*/ 9280 w 10000"/>
                    <a:gd name="connsiteY136" fmla="*/ 5891 h 9495"/>
                    <a:gd name="connsiteX137" fmla="*/ 9431 w 10000"/>
                    <a:gd name="connsiteY137" fmla="*/ 6057 h 9495"/>
                    <a:gd name="connsiteX138" fmla="*/ 9461 w 10000"/>
                    <a:gd name="connsiteY138" fmla="*/ 6176 h 9495"/>
                    <a:gd name="connsiteX139" fmla="*/ 9521 w 10000"/>
                    <a:gd name="connsiteY139" fmla="*/ 6274 h 9495"/>
                    <a:gd name="connsiteX140" fmla="*/ 9521 w 10000"/>
                    <a:gd name="connsiteY140" fmla="*/ 6417 h 9495"/>
                    <a:gd name="connsiteX141" fmla="*/ 9640 w 10000"/>
                    <a:gd name="connsiteY141" fmla="*/ 6683 h 9495"/>
                    <a:gd name="connsiteX142" fmla="*/ 9669 w 10000"/>
                    <a:gd name="connsiteY142" fmla="*/ 6796 h 9495"/>
                    <a:gd name="connsiteX143" fmla="*/ 9731 w 10000"/>
                    <a:gd name="connsiteY143" fmla="*/ 6868 h 9495"/>
                    <a:gd name="connsiteX144" fmla="*/ 9821 w 10000"/>
                    <a:gd name="connsiteY144" fmla="*/ 7013 h 9495"/>
                    <a:gd name="connsiteX145" fmla="*/ 9943 w 10000"/>
                    <a:gd name="connsiteY145" fmla="*/ 7085 h 9495"/>
                    <a:gd name="connsiteX146" fmla="*/ 10000 w 10000"/>
                    <a:gd name="connsiteY146" fmla="*/ 7205 h 9495"/>
                    <a:gd name="connsiteX147" fmla="*/ 10000 w 10000"/>
                    <a:gd name="connsiteY147" fmla="*/ 7297 h 9495"/>
                    <a:gd name="connsiteX148" fmla="*/ 10000 w 10000"/>
                    <a:gd name="connsiteY148" fmla="*/ 7372 h 9495"/>
                    <a:gd name="connsiteX149" fmla="*/ 9943 w 10000"/>
                    <a:gd name="connsiteY149" fmla="*/ 7421 h 9495"/>
                    <a:gd name="connsiteX150" fmla="*/ 9821 w 10000"/>
                    <a:gd name="connsiteY150" fmla="*/ 7441 h 9495"/>
                    <a:gd name="connsiteX151" fmla="*/ 9731 w 10000"/>
                    <a:gd name="connsiteY151" fmla="*/ 7492 h 9495"/>
                    <a:gd name="connsiteX152" fmla="*/ 9640 w 10000"/>
                    <a:gd name="connsiteY152" fmla="*/ 7537 h 9495"/>
                    <a:gd name="connsiteX153" fmla="*/ 9521 w 10000"/>
                    <a:gd name="connsiteY153" fmla="*/ 7608 h 9495"/>
                    <a:gd name="connsiteX154" fmla="*/ 9461 w 10000"/>
                    <a:gd name="connsiteY154" fmla="*/ 7706 h 9495"/>
                    <a:gd name="connsiteX155" fmla="*/ 9372 w 10000"/>
                    <a:gd name="connsiteY155" fmla="*/ 7706 h 9495"/>
                    <a:gd name="connsiteX156" fmla="*/ 9309 w 10000"/>
                    <a:gd name="connsiteY156" fmla="*/ 7776 h 9495"/>
                    <a:gd name="connsiteX157" fmla="*/ 9309 w 10000"/>
                    <a:gd name="connsiteY157" fmla="*/ 7872 h 9495"/>
                    <a:gd name="connsiteX158" fmla="*/ 9309 w 10000"/>
                    <a:gd name="connsiteY158" fmla="*/ 7993 h 9495"/>
                    <a:gd name="connsiteX159" fmla="*/ 9309 w 10000"/>
                    <a:gd name="connsiteY159" fmla="*/ 8063 h 9495"/>
                    <a:gd name="connsiteX160" fmla="*/ 9222 w 10000"/>
                    <a:gd name="connsiteY160" fmla="*/ 8159 h 9495"/>
                    <a:gd name="connsiteX161" fmla="*/ 9222 w 10000"/>
                    <a:gd name="connsiteY161" fmla="*/ 8232 h 9495"/>
                    <a:gd name="connsiteX162" fmla="*/ 9222 w 10000"/>
                    <a:gd name="connsiteY162" fmla="*/ 8284 h 9495"/>
                    <a:gd name="connsiteX163" fmla="*/ 9164 w 10000"/>
                    <a:gd name="connsiteY163" fmla="*/ 8327 h 9495"/>
                    <a:gd name="connsiteX164" fmla="*/ 9101 w 10000"/>
                    <a:gd name="connsiteY164" fmla="*/ 8347 h 9495"/>
                    <a:gd name="connsiteX165" fmla="*/ 9071 w 10000"/>
                    <a:gd name="connsiteY165" fmla="*/ 8394 h 9495"/>
                    <a:gd name="connsiteX166" fmla="*/ 9013 w 10000"/>
                    <a:gd name="connsiteY166" fmla="*/ 8446 h 9495"/>
                    <a:gd name="connsiteX167" fmla="*/ 8951 w 10000"/>
                    <a:gd name="connsiteY167" fmla="*/ 8470 h 9495"/>
                    <a:gd name="connsiteX168" fmla="*/ 8863 w 10000"/>
                    <a:gd name="connsiteY168" fmla="*/ 8518 h 9495"/>
                    <a:gd name="connsiteX169" fmla="*/ 8803 w 10000"/>
                    <a:gd name="connsiteY169" fmla="*/ 8566 h 9495"/>
                    <a:gd name="connsiteX170" fmla="*/ 8803 w 10000"/>
                    <a:gd name="connsiteY170" fmla="*/ 8615 h 9495"/>
                    <a:gd name="connsiteX171" fmla="*/ 8803 w 10000"/>
                    <a:gd name="connsiteY171" fmla="*/ 8638 h 9495"/>
                    <a:gd name="connsiteX172" fmla="*/ 8803 w 10000"/>
                    <a:gd name="connsiteY172" fmla="*/ 8685 h 9495"/>
                    <a:gd name="connsiteX173" fmla="*/ 8863 w 10000"/>
                    <a:gd name="connsiteY173" fmla="*/ 8731 h 9495"/>
                    <a:gd name="connsiteX174" fmla="*/ 8803 w 10000"/>
                    <a:gd name="connsiteY174" fmla="*/ 8804 h 9495"/>
                    <a:gd name="connsiteX175" fmla="*/ 8743 w 10000"/>
                    <a:gd name="connsiteY175" fmla="*/ 8895 h 9495"/>
                    <a:gd name="connsiteX176" fmla="*/ 8743 w 10000"/>
                    <a:gd name="connsiteY176" fmla="*/ 8925 h 9495"/>
                    <a:gd name="connsiteX177" fmla="*/ 8863 w 10000"/>
                    <a:gd name="connsiteY177" fmla="*/ 8969 h 9495"/>
                    <a:gd name="connsiteX178" fmla="*/ 8892 w 10000"/>
                    <a:gd name="connsiteY178" fmla="*/ 9065 h 9495"/>
                    <a:gd name="connsiteX179" fmla="*/ 8951 w 10000"/>
                    <a:gd name="connsiteY179" fmla="*/ 9091 h 9495"/>
                    <a:gd name="connsiteX180" fmla="*/ 9071 w 10000"/>
                    <a:gd name="connsiteY180" fmla="*/ 9133 h 9495"/>
                    <a:gd name="connsiteX181" fmla="*/ 9071 w 10000"/>
                    <a:gd name="connsiteY181" fmla="*/ 9189 h 9495"/>
                    <a:gd name="connsiteX182" fmla="*/ 9071 w 10000"/>
                    <a:gd name="connsiteY182" fmla="*/ 9210 h 9495"/>
                    <a:gd name="connsiteX183" fmla="*/ 9071 w 10000"/>
                    <a:gd name="connsiteY183" fmla="*/ 9258 h 9495"/>
                    <a:gd name="connsiteX184" fmla="*/ 9013 w 10000"/>
                    <a:gd name="connsiteY184" fmla="*/ 9352 h 9495"/>
                    <a:gd name="connsiteX185" fmla="*/ 8951 w 10000"/>
                    <a:gd name="connsiteY185" fmla="*/ 9376 h 9495"/>
                    <a:gd name="connsiteX186" fmla="*/ 8892 w 10000"/>
                    <a:gd name="connsiteY186" fmla="*/ 9425 h 9495"/>
                    <a:gd name="connsiteX187" fmla="*/ 8863 w 10000"/>
                    <a:gd name="connsiteY187" fmla="*/ 9476 h 9495"/>
                    <a:gd name="connsiteX188" fmla="*/ 8803 w 10000"/>
                    <a:gd name="connsiteY188" fmla="*/ 9476 h 9495"/>
                    <a:gd name="connsiteX189" fmla="*/ 8743 w 10000"/>
                    <a:gd name="connsiteY189" fmla="*/ 9425 h 9495"/>
                    <a:gd name="connsiteX190" fmla="*/ 8711 w 10000"/>
                    <a:gd name="connsiteY190" fmla="*/ 9425 h 9495"/>
                    <a:gd name="connsiteX191" fmla="*/ 8592 w 10000"/>
                    <a:gd name="connsiteY191" fmla="*/ 9425 h 9495"/>
                    <a:gd name="connsiteX192" fmla="*/ 8592 w 10000"/>
                    <a:gd name="connsiteY192" fmla="*/ 9476 h 9495"/>
                    <a:gd name="connsiteX193" fmla="*/ 8532 w 10000"/>
                    <a:gd name="connsiteY193" fmla="*/ 9476 h 9495"/>
                    <a:gd name="connsiteX194" fmla="*/ 8503 w 10000"/>
                    <a:gd name="connsiteY194" fmla="*/ 9495 h 9495"/>
                    <a:gd name="connsiteX195" fmla="*/ 8443 w 10000"/>
                    <a:gd name="connsiteY195" fmla="*/ 9495 h 9495"/>
                    <a:gd name="connsiteX0" fmla="*/ 8443 w 10000"/>
                    <a:gd name="connsiteY0" fmla="*/ 10000 h 10000"/>
                    <a:gd name="connsiteX1" fmla="*/ 8173 w 10000"/>
                    <a:gd name="connsiteY1" fmla="*/ 10000 h 10000"/>
                    <a:gd name="connsiteX2" fmla="*/ 8024 w 10000"/>
                    <a:gd name="connsiteY2" fmla="*/ 10000 h 10000"/>
                    <a:gd name="connsiteX3" fmla="*/ 7874 w 10000"/>
                    <a:gd name="connsiteY3" fmla="*/ 9926 h 10000"/>
                    <a:gd name="connsiteX4" fmla="*/ 7664 w 10000"/>
                    <a:gd name="connsiteY4" fmla="*/ 9926 h 10000"/>
                    <a:gd name="connsiteX5" fmla="*/ 7424 w 10000"/>
                    <a:gd name="connsiteY5" fmla="*/ 9926 h 10000"/>
                    <a:gd name="connsiteX6" fmla="*/ 7157 w 10000"/>
                    <a:gd name="connsiteY6" fmla="*/ 9849 h 10000"/>
                    <a:gd name="connsiteX7" fmla="*/ 6946 w 10000"/>
                    <a:gd name="connsiteY7" fmla="*/ 9803 h 10000"/>
                    <a:gd name="connsiteX8" fmla="*/ 6705 w 10000"/>
                    <a:gd name="connsiteY8" fmla="*/ 9803 h 10000"/>
                    <a:gd name="connsiteX9" fmla="*/ 6439 w 10000"/>
                    <a:gd name="connsiteY9" fmla="*/ 9803 h 10000"/>
                    <a:gd name="connsiteX10" fmla="*/ 6228 w 10000"/>
                    <a:gd name="connsiteY10" fmla="*/ 9750 h 10000"/>
                    <a:gd name="connsiteX11" fmla="*/ 6078 w 10000"/>
                    <a:gd name="connsiteY11" fmla="*/ 9700 h 10000"/>
                    <a:gd name="connsiteX12" fmla="*/ 5868 w 10000"/>
                    <a:gd name="connsiteY12" fmla="*/ 9700 h 10000"/>
                    <a:gd name="connsiteX13" fmla="*/ 5720 w 10000"/>
                    <a:gd name="connsiteY13" fmla="*/ 9678 h 10000"/>
                    <a:gd name="connsiteX14" fmla="*/ 5598 w 10000"/>
                    <a:gd name="connsiteY14" fmla="*/ 9619 h 10000"/>
                    <a:gd name="connsiteX15" fmla="*/ 5358 w 10000"/>
                    <a:gd name="connsiteY15" fmla="*/ 9619 h 10000"/>
                    <a:gd name="connsiteX16" fmla="*/ 5240 w 10000"/>
                    <a:gd name="connsiteY16" fmla="*/ 9678 h 10000"/>
                    <a:gd name="connsiteX17" fmla="*/ 5149 w 10000"/>
                    <a:gd name="connsiteY17" fmla="*/ 9575 h 10000"/>
                    <a:gd name="connsiteX18" fmla="*/ 5149 w 10000"/>
                    <a:gd name="connsiteY18" fmla="*/ 9497 h 10000"/>
                    <a:gd name="connsiteX19" fmla="*/ 5149 w 10000"/>
                    <a:gd name="connsiteY19" fmla="*/ 9318 h 10000"/>
                    <a:gd name="connsiteX20" fmla="*/ 5149 w 10000"/>
                    <a:gd name="connsiteY20" fmla="*/ 9318 h 10000"/>
                    <a:gd name="connsiteX21" fmla="*/ 5209 w 10000"/>
                    <a:gd name="connsiteY21" fmla="*/ 9217 h 10000"/>
                    <a:gd name="connsiteX22" fmla="*/ 5209 w 10000"/>
                    <a:gd name="connsiteY22" fmla="*/ 9217 h 10000"/>
                    <a:gd name="connsiteX23" fmla="*/ 5209 w 10000"/>
                    <a:gd name="connsiteY23" fmla="*/ 9073 h 10000"/>
                    <a:gd name="connsiteX24" fmla="*/ 5209 w 10000"/>
                    <a:gd name="connsiteY24" fmla="*/ 8895 h 10000"/>
                    <a:gd name="connsiteX25" fmla="*/ 5149 w 10000"/>
                    <a:gd name="connsiteY25" fmla="*/ 8725 h 10000"/>
                    <a:gd name="connsiteX26" fmla="*/ 5149 w 10000"/>
                    <a:gd name="connsiteY26" fmla="*/ 8616 h 10000"/>
                    <a:gd name="connsiteX27" fmla="*/ 5060 w 10000"/>
                    <a:gd name="connsiteY27" fmla="*/ 8492 h 10000"/>
                    <a:gd name="connsiteX28" fmla="*/ 4999 w 10000"/>
                    <a:gd name="connsiteY28" fmla="*/ 8364 h 10000"/>
                    <a:gd name="connsiteX29" fmla="*/ 4851 w 10000"/>
                    <a:gd name="connsiteY29" fmla="*/ 8244 h 10000"/>
                    <a:gd name="connsiteX30" fmla="*/ 4701 w 10000"/>
                    <a:gd name="connsiteY30" fmla="*/ 8064 h 10000"/>
                    <a:gd name="connsiteX31" fmla="*/ 4521 w 10000"/>
                    <a:gd name="connsiteY31" fmla="*/ 7938 h 10000"/>
                    <a:gd name="connsiteX32" fmla="*/ 4432 w 10000"/>
                    <a:gd name="connsiteY32" fmla="*/ 7714 h 10000"/>
                    <a:gd name="connsiteX33" fmla="*/ 4281 w 10000"/>
                    <a:gd name="connsiteY33" fmla="*/ 7541 h 10000"/>
                    <a:gd name="connsiteX34" fmla="*/ 4161 w 10000"/>
                    <a:gd name="connsiteY34" fmla="*/ 7462 h 10000"/>
                    <a:gd name="connsiteX35" fmla="*/ 3922 w 10000"/>
                    <a:gd name="connsiteY35" fmla="*/ 7407 h 10000"/>
                    <a:gd name="connsiteX36" fmla="*/ 3864 w 10000"/>
                    <a:gd name="connsiteY36" fmla="*/ 7338 h 10000"/>
                    <a:gd name="connsiteX37" fmla="*/ 3864 w 10000"/>
                    <a:gd name="connsiteY37" fmla="*/ 7209 h 10000"/>
                    <a:gd name="connsiteX38" fmla="*/ 3864 w 10000"/>
                    <a:gd name="connsiteY38" fmla="*/ 7112 h 10000"/>
                    <a:gd name="connsiteX39" fmla="*/ 3864 w 10000"/>
                    <a:gd name="connsiteY39" fmla="*/ 7038 h 10000"/>
                    <a:gd name="connsiteX40" fmla="*/ 3864 w 10000"/>
                    <a:gd name="connsiteY40" fmla="*/ 7038 h 10000"/>
                    <a:gd name="connsiteX41" fmla="*/ 3801 w 10000"/>
                    <a:gd name="connsiteY41" fmla="*/ 6936 h 10000"/>
                    <a:gd name="connsiteX42" fmla="*/ 3801 w 10000"/>
                    <a:gd name="connsiteY42" fmla="*/ 6908 h 10000"/>
                    <a:gd name="connsiteX43" fmla="*/ 3801 w 10000"/>
                    <a:gd name="connsiteY43" fmla="*/ 6908 h 10000"/>
                    <a:gd name="connsiteX44" fmla="*/ 3712 w 10000"/>
                    <a:gd name="connsiteY44" fmla="*/ 6859 h 10000"/>
                    <a:gd name="connsiteX45" fmla="*/ 3591 w 10000"/>
                    <a:gd name="connsiteY45" fmla="*/ 6806 h 10000"/>
                    <a:gd name="connsiteX46" fmla="*/ 3503 w 10000"/>
                    <a:gd name="connsiteY46" fmla="*/ 6859 h 10000"/>
                    <a:gd name="connsiteX47" fmla="*/ 3412 w 10000"/>
                    <a:gd name="connsiteY47" fmla="*/ 6908 h 10000"/>
                    <a:gd name="connsiteX48" fmla="*/ 3352 w 10000"/>
                    <a:gd name="connsiteY48" fmla="*/ 6806 h 10000"/>
                    <a:gd name="connsiteX49" fmla="*/ 3055 w 10000"/>
                    <a:gd name="connsiteY49" fmla="*/ 6608 h 10000"/>
                    <a:gd name="connsiteX50" fmla="*/ 2844 w 10000"/>
                    <a:gd name="connsiteY50" fmla="*/ 6457 h 10000"/>
                    <a:gd name="connsiteX51" fmla="*/ 2844 w 10000"/>
                    <a:gd name="connsiteY51" fmla="*/ 6379 h 10000"/>
                    <a:gd name="connsiteX52" fmla="*/ 2725 w 10000"/>
                    <a:gd name="connsiteY52" fmla="*/ 6303 h 10000"/>
                    <a:gd name="connsiteX53" fmla="*/ 2575 w 10000"/>
                    <a:gd name="connsiteY53" fmla="*/ 6157 h 10000"/>
                    <a:gd name="connsiteX54" fmla="*/ 2423 w 10000"/>
                    <a:gd name="connsiteY54" fmla="*/ 6011 h 10000"/>
                    <a:gd name="connsiteX55" fmla="*/ 2277 w 10000"/>
                    <a:gd name="connsiteY55" fmla="*/ 5953 h 10000"/>
                    <a:gd name="connsiteX56" fmla="*/ 2156 w 10000"/>
                    <a:gd name="connsiteY56" fmla="*/ 5953 h 10000"/>
                    <a:gd name="connsiteX57" fmla="*/ 2065 w 10000"/>
                    <a:gd name="connsiteY57" fmla="*/ 5953 h 10000"/>
                    <a:gd name="connsiteX58" fmla="*/ 1918 w 10000"/>
                    <a:gd name="connsiteY58" fmla="*/ 5852 h 10000"/>
                    <a:gd name="connsiteX59" fmla="*/ 1705 w 10000"/>
                    <a:gd name="connsiteY59" fmla="*/ 5676 h 10000"/>
                    <a:gd name="connsiteX60" fmla="*/ 1557 w 10000"/>
                    <a:gd name="connsiteY60" fmla="*/ 5604 h 10000"/>
                    <a:gd name="connsiteX61" fmla="*/ 1349 w 10000"/>
                    <a:gd name="connsiteY61" fmla="*/ 5548 h 10000"/>
                    <a:gd name="connsiteX62" fmla="*/ 1198 w 10000"/>
                    <a:gd name="connsiteY62" fmla="*/ 5481 h 10000"/>
                    <a:gd name="connsiteX63" fmla="*/ 1137 w 10000"/>
                    <a:gd name="connsiteY63" fmla="*/ 5381 h 10000"/>
                    <a:gd name="connsiteX64" fmla="*/ 1137 w 10000"/>
                    <a:gd name="connsiteY64" fmla="*/ 5247 h 10000"/>
                    <a:gd name="connsiteX65" fmla="*/ 1198 w 10000"/>
                    <a:gd name="connsiteY65" fmla="*/ 5222 h 10000"/>
                    <a:gd name="connsiteX66" fmla="*/ 1198 w 10000"/>
                    <a:gd name="connsiteY66" fmla="*/ 5072 h 10000"/>
                    <a:gd name="connsiteX67" fmla="*/ 1198 w 10000"/>
                    <a:gd name="connsiteY67" fmla="*/ 4951 h 10000"/>
                    <a:gd name="connsiteX68" fmla="*/ 1198 w 10000"/>
                    <a:gd name="connsiteY68" fmla="*/ 4873 h 10000"/>
                    <a:gd name="connsiteX69" fmla="*/ 1287 w 10000"/>
                    <a:gd name="connsiteY69" fmla="*/ 4749 h 10000"/>
                    <a:gd name="connsiteX70" fmla="*/ 1349 w 10000"/>
                    <a:gd name="connsiteY70" fmla="*/ 4647 h 10000"/>
                    <a:gd name="connsiteX71" fmla="*/ 1349 w 10000"/>
                    <a:gd name="connsiteY71" fmla="*/ 4576 h 10000"/>
                    <a:gd name="connsiteX72" fmla="*/ 1287 w 10000"/>
                    <a:gd name="connsiteY72" fmla="*/ 4474 h 10000"/>
                    <a:gd name="connsiteX73" fmla="*/ 1198 w 10000"/>
                    <a:gd name="connsiteY73" fmla="*/ 4341 h 10000"/>
                    <a:gd name="connsiteX74" fmla="*/ 1078 w 10000"/>
                    <a:gd name="connsiteY74" fmla="*/ 4297 h 10000"/>
                    <a:gd name="connsiteX75" fmla="*/ 1078 w 10000"/>
                    <a:gd name="connsiteY75" fmla="*/ 4220 h 10000"/>
                    <a:gd name="connsiteX76" fmla="*/ 1137 w 10000"/>
                    <a:gd name="connsiteY76" fmla="*/ 4098 h 10000"/>
                    <a:gd name="connsiteX77" fmla="*/ 1018 w 10000"/>
                    <a:gd name="connsiteY77" fmla="*/ 3916 h 10000"/>
                    <a:gd name="connsiteX78" fmla="*/ 927 w 10000"/>
                    <a:gd name="connsiteY78" fmla="*/ 3793 h 10000"/>
                    <a:gd name="connsiteX79" fmla="*/ 927 w 10000"/>
                    <a:gd name="connsiteY79" fmla="*/ 3668 h 10000"/>
                    <a:gd name="connsiteX80" fmla="*/ 869 w 10000"/>
                    <a:gd name="connsiteY80" fmla="*/ 3540 h 10000"/>
                    <a:gd name="connsiteX81" fmla="*/ 778 w 10000"/>
                    <a:gd name="connsiteY81" fmla="*/ 3443 h 10000"/>
                    <a:gd name="connsiteX82" fmla="*/ 719 w 10000"/>
                    <a:gd name="connsiteY82" fmla="*/ 3266 h 10000"/>
                    <a:gd name="connsiteX83" fmla="*/ 569 w 10000"/>
                    <a:gd name="connsiteY83" fmla="*/ 3058 h 10000"/>
                    <a:gd name="connsiteX84" fmla="*/ 508 w 10000"/>
                    <a:gd name="connsiteY84" fmla="*/ 2966 h 10000"/>
                    <a:gd name="connsiteX85" fmla="*/ 420 w 10000"/>
                    <a:gd name="connsiteY85" fmla="*/ 2784 h 10000"/>
                    <a:gd name="connsiteX86" fmla="*/ 420 w 10000"/>
                    <a:gd name="connsiteY86" fmla="*/ 2712 h 10000"/>
                    <a:gd name="connsiteX87" fmla="*/ 359 w 10000"/>
                    <a:gd name="connsiteY87" fmla="*/ 2615 h 10000"/>
                    <a:gd name="connsiteX88" fmla="*/ 298 w 10000"/>
                    <a:gd name="connsiteY88" fmla="*/ 2482 h 10000"/>
                    <a:gd name="connsiteX89" fmla="*/ 270 w 10000"/>
                    <a:gd name="connsiteY89" fmla="*/ 2414 h 10000"/>
                    <a:gd name="connsiteX90" fmla="*/ 149 w 10000"/>
                    <a:gd name="connsiteY90" fmla="*/ 2291 h 10000"/>
                    <a:gd name="connsiteX91" fmla="*/ 149 w 10000"/>
                    <a:gd name="connsiteY91" fmla="*/ 2181 h 10000"/>
                    <a:gd name="connsiteX92" fmla="*/ 212 w 10000"/>
                    <a:gd name="connsiteY92" fmla="*/ 2064 h 10000"/>
                    <a:gd name="connsiteX93" fmla="*/ 270 w 10000"/>
                    <a:gd name="connsiteY93" fmla="*/ 1987 h 10000"/>
                    <a:gd name="connsiteX94" fmla="*/ 298 w 10000"/>
                    <a:gd name="connsiteY94" fmla="*/ 1987 h 10000"/>
                    <a:gd name="connsiteX95" fmla="*/ 359 w 10000"/>
                    <a:gd name="connsiteY95" fmla="*/ 1882 h 10000"/>
                    <a:gd name="connsiteX96" fmla="*/ 479 w 10000"/>
                    <a:gd name="connsiteY96" fmla="*/ 1882 h 10000"/>
                    <a:gd name="connsiteX97" fmla="*/ 479 w 10000"/>
                    <a:gd name="connsiteY97" fmla="*/ 1882 h 10000"/>
                    <a:gd name="connsiteX98" fmla="*/ 508 w 10000"/>
                    <a:gd name="connsiteY98" fmla="*/ 1755 h 10000"/>
                    <a:gd name="connsiteX99" fmla="*/ 508 w 10000"/>
                    <a:gd name="connsiteY99" fmla="*/ 1688 h 10000"/>
                    <a:gd name="connsiteX100" fmla="*/ 569 w 10000"/>
                    <a:gd name="connsiteY100" fmla="*/ 1632 h 10000"/>
                    <a:gd name="connsiteX101" fmla="*/ 508 w 10000"/>
                    <a:gd name="connsiteY101" fmla="*/ 1534 h 10000"/>
                    <a:gd name="connsiteX102" fmla="*/ 508 w 10000"/>
                    <a:gd name="connsiteY102" fmla="*/ 1505 h 10000"/>
                    <a:gd name="connsiteX103" fmla="*/ 479 w 10000"/>
                    <a:gd name="connsiteY103" fmla="*/ 1454 h 10000"/>
                    <a:gd name="connsiteX104" fmla="*/ 479 w 10000"/>
                    <a:gd name="connsiteY104" fmla="*/ 1384 h 10000"/>
                    <a:gd name="connsiteX105" fmla="*/ 298 w 10000"/>
                    <a:gd name="connsiteY105" fmla="*/ 1280 h 10000"/>
                    <a:gd name="connsiteX106" fmla="*/ 149 w 10000"/>
                    <a:gd name="connsiteY106" fmla="*/ 1224 h 10000"/>
                    <a:gd name="connsiteX107" fmla="*/ 118 w 10000"/>
                    <a:gd name="connsiteY107" fmla="*/ 1153 h 10000"/>
                    <a:gd name="connsiteX108" fmla="*/ 59 w 10000"/>
                    <a:gd name="connsiteY108" fmla="*/ 1081 h 10000"/>
                    <a:gd name="connsiteX109" fmla="*/ 0 w 10000"/>
                    <a:gd name="connsiteY109" fmla="*/ 979 h 10000"/>
                    <a:gd name="connsiteX110" fmla="*/ 0 w 10000"/>
                    <a:gd name="connsiteY110" fmla="*/ 675 h 10000"/>
                    <a:gd name="connsiteX111" fmla="*/ 0 w 10000"/>
                    <a:gd name="connsiteY111" fmla="*/ 547 h 10000"/>
                    <a:gd name="connsiteX112" fmla="*/ 59 w 10000"/>
                    <a:gd name="connsiteY112" fmla="*/ 425 h 10000"/>
                    <a:gd name="connsiteX113" fmla="*/ 59 w 10000"/>
                    <a:gd name="connsiteY113" fmla="*/ 302 h 10000"/>
                    <a:gd name="connsiteX114" fmla="*/ 59 w 10000"/>
                    <a:gd name="connsiteY114" fmla="*/ 146 h 10000"/>
                    <a:gd name="connsiteX115" fmla="*/ 59 w 10000"/>
                    <a:gd name="connsiteY115" fmla="*/ 78 h 10000"/>
                    <a:gd name="connsiteX116" fmla="*/ 118 w 10000"/>
                    <a:gd name="connsiteY116" fmla="*/ 0 h 10000"/>
                    <a:gd name="connsiteX117" fmla="*/ 212 w 10000"/>
                    <a:gd name="connsiteY117" fmla="*/ 78 h 10000"/>
                    <a:gd name="connsiteX118" fmla="*/ 270 w 10000"/>
                    <a:gd name="connsiteY118" fmla="*/ 146 h 10000"/>
                    <a:gd name="connsiteX119" fmla="*/ 270 w 10000"/>
                    <a:gd name="connsiteY119" fmla="*/ 250 h 10000"/>
                    <a:gd name="connsiteX120" fmla="*/ 298 w 10000"/>
                    <a:gd name="connsiteY120" fmla="*/ 302 h 10000"/>
                    <a:gd name="connsiteX121" fmla="*/ 420 w 10000"/>
                    <a:gd name="connsiteY121" fmla="*/ 374 h 10000"/>
                    <a:gd name="connsiteX122" fmla="*/ 420 w 10000"/>
                    <a:gd name="connsiteY122" fmla="*/ 452 h 10000"/>
                    <a:gd name="connsiteX123" fmla="*/ 479 w 10000"/>
                    <a:gd name="connsiteY123" fmla="*/ 499 h 10000"/>
                    <a:gd name="connsiteX124" fmla="*/ 508 w 10000"/>
                    <a:gd name="connsiteY124" fmla="*/ 425 h 10000"/>
                    <a:gd name="connsiteX125" fmla="*/ 479 w 10000"/>
                    <a:gd name="connsiteY125" fmla="*/ 330 h 10000"/>
                    <a:gd name="connsiteX126" fmla="*/ 479 w 10000"/>
                    <a:gd name="connsiteY126" fmla="*/ 200 h 10000"/>
                    <a:gd name="connsiteX127" fmla="*/ 479 w 10000"/>
                    <a:gd name="connsiteY127" fmla="*/ 123 h 10000"/>
                    <a:gd name="connsiteX128" fmla="*/ 6524 w 10000"/>
                    <a:gd name="connsiteY128" fmla="*/ 2482 h 10000"/>
                    <a:gd name="connsiteX129" fmla="*/ 6946 w 10000"/>
                    <a:gd name="connsiteY129" fmla="*/ 3138 h 10000"/>
                    <a:gd name="connsiteX130" fmla="*/ 7307 w 10000"/>
                    <a:gd name="connsiteY130" fmla="*/ 3619 h 10000"/>
                    <a:gd name="connsiteX131" fmla="*/ 7664 w 10000"/>
                    <a:gd name="connsiteY131" fmla="*/ 4098 h 10000"/>
                    <a:gd name="connsiteX132" fmla="*/ 8592 w 10000"/>
                    <a:gd name="connsiteY132" fmla="*/ 5305 h 10000"/>
                    <a:gd name="connsiteX133" fmla="*/ 8863 w 10000"/>
                    <a:gd name="connsiteY133" fmla="*/ 5676 h 10000"/>
                    <a:gd name="connsiteX134" fmla="*/ 9101 w 10000"/>
                    <a:gd name="connsiteY134" fmla="*/ 6011 h 10000"/>
                    <a:gd name="connsiteX135" fmla="*/ 9280 w 10000"/>
                    <a:gd name="connsiteY135" fmla="*/ 6204 h 10000"/>
                    <a:gd name="connsiteX136" fmla="*/ 9431 w 10000"/>
                    <a:gd name="connsiteY136" fmla="*/ 6379 h 10000"/>
                    <a:gd name="connsiteX137" fmla="*/ 9461 w 10000"/>
                    <a:gd name="connsiteY137" fmla="*/ 6504 h 10000"/>
                    <a:gd name="connsiteX138" fmla="*/ 9521 w 10000"/>
                    <a:gd name="connsiteY138" fmla="*/ 6608 h 10000"/>
                    <a:gd name="connsiteX139" fmla="*/ 9521 w 10000"/>
                    <a:gd name="connsiteY139" fmla="*/ 6758 h 10000"/>
                    <a:gd name="connsiteX140" fmla="*/ 9640 w 10000"/>
                    <a:gd name="connsiteY140" fmla="*/ 7038 h 10000"/>
                    <a:gd name="connsiteX141" fmla="*/ 9669 w 10000"/>
                    <a:gd name="connsiteY141" fmla="*/ 7157 h 10000"/>
                    <a:gd name="connsiteX142" fmla="*/ 9731 w 10000"/>
                    <a:gd name="connsiteY142" fmla="*/ 7233 h 10000"/>
                    <a:gd name="connsiteX143" fmla="*/ 9821 w 10000"/>
                    <a:gd name="connsiteY143" fmla="*/ 7386 h 10000"/>
                    <a:gd name="connsiteX144" fmla="*/ 9943 w 10000"/>
                    <a:gd name="connsiteY144" fmla="*/ 7462 h 10000"/>
                    <a:gd name="connsiteX145" fmla="*/ 10000 w 10000"/>
                    <a:gd name="connsiteY145" fmla="*/ 7588 h 10000"/>
                    <a:gd name="connsiteX146" fmla="*/ 10000 w 10000"/>
                    <a:gd name="connsiteY146" fmla="*/ 7685 h 10000"/>
                    <a:gd name="connsiteX147" fmla="*/ 10000 w 10000"/>
                    <a:gd name="connsiteY147" fmla="*/ 7764 h 10000"/>
                    <a:gd name="connsiteX148" fmla="*/ 9943 w 10000"/>
                    <a:gd name="connsiteY148" fmla="*/ 7816 h 10000"/>
                    <a:gd name="connsiteX149" fmla="*/ 9821 w 10000"/>
                    <a:gd name="connsiteY149" fmla="*/ 7837 h 10000"/>
                    <a:gd name="connsiteX150" fmla="*/ 9731 w 10000"/>
                    <a:gd name="connsiteY150" fmla="*/ 7890 h 10000"/>
                    <a:gd name="connsiteX151" fmla="*/ 9640 w 10000"/>
                    <a:gd name="connsiteY151" fmla="*/ 7938 h 10000"/>
                    <a:gd name="connsiteX152" fmla="*/ 9521 w 10000"/>
                    <a:gd name="connsiteY152" fmla="*/ 8013 h 10000"/>
                    <a:gd name="connsiteX153" fmla="*/ 9461 w 10000"/>
                    <a:gd name="connsiteY153" fmla="*/ 8116 h 10000"/>
                    <a:gd name="connsiteX154" fmla="*/ 9372 w 10000"/>
                    <a:gd name="connsiteY154" fmla="*/ 8116 h 10000"/>
                    <a:gd name="connsiteX155" fmla="*/ 9309 w 10000"/>
                    <a:gd name="connsiteY155" fmla="*/ 8190 h 10000"/>
                    <a:gd name="connsiteX156" fmla="*/ 9309 w 10000"/>
                    <a:gd name="connsiteY156" fmla="*/ 8291 h 10000"/>
                    <a:gd name="connsiteX157" fmla="*/ 9309 w 10000"/>
                    <a:gd name="connsiteY157" fmla="*/ 8418 h 10000"/>
                    <a:gd name="connsiteX158" fmla="*/ 9309 w 10000"/>
                    <a:gd name="connsiteY158" fmla="*/ 8492 h 10000"/>
                    <a:gd name="connsiteX159" fmla="*/ 9222 w 10000"/>
                    <a:gd name="connsiteY159" fmla="*/ 8593 h 10000"/>
                    <a:gd name="connsiteX160" fmla="*/ 9222 w 10000"/>
                    <a:gd name="connsiteY160" fmla="*/ 8670 h 10000"/>
                    <a:gd name="connsiteX161" fmla="*/ 9222 w 10000"/>
                    <a:gd name="connsiteY161" fmla="*/ 8725 h 10000"/>
                    <a:gd name="connsiteX162" fmla="*/ 9164 w 10000"/>
                    <a:gd name="connsiteY162" fmla="*/ 8770 h 10000"/>
                    <a:gd name="connsiteX163" fmla="*/ 9101 w 10000"/>
                    <a:gd name="connsiteY163" fmla="*/ 8791 h 10000"/>
                    <a:gd name="connsiteX164" fmla="*/ 9071 w 10000"/>
                    <a:gd name="connsiteY164" fmla="*/ 8840 h 10000"/>
                    <a:gd name="connsiteX165" fmla="*/ 9013 w 10000"/>
                    <a:gd name="connsiteY165" fmla="*/ 8895 h 10000"/>
                    <a:gd name="connsiteX166" fmla="*/ 8951 w 10000"/>
                    <a:gd name="connsiteY166" fmla="*/ 8920 h 10000"/>
                    <a:gd name="connsiteX167" fmla="*/ 8863 w 10000"/>
                    <a:gd name="connsiteY167" fmla="*/ 8971 h 10000"/>
                    <a:gd name="connsiteX168" fmla="*/ 8803 w 10000"/>
                    <a:gd name="connsiteY168" fmla="*/ 9022 h 10000"/>
                    <a:gd name="connsiteX169" fmla="*/ 8803 w 10000"/>
                    <a:gd name="connsiteY169" fmla="*/ 9073 h 10000"/>
                    <a:gd name="connsiteX170" fmla="*/ 8803 w 10000"/>
                    <a:gd name="connsiteY170" fmla="*/ 9097 h 10000"/>
                    <a:gd name="connsiteX171" fmla="*/ 8803 w 10000"/>
                    <a:gd name="connsiteY171" fmla="*/ 9147 h 10000"/>
                    <a:gd name="connsiteX172" fmla="*/ 8863 w 10000"/>
                    <a:gd name="connsiteY172" fmla="*/ 9195 h 10000"/>
                    <a:gd name="connsiteX173" fmla="*/ 8803 w 10000"/>
                    <a:gd name="connsiteY173" fmla="*/ 9272 h 10000"/>
                    <a:gd name="connsiteX174" fmla="*/ 8743 w 10000"/>
                    <a:gd name="connsiteY174" fmla="*/ 9368 h 10000"/>
                    <a:gd name="connsiteX175" fmla="*/ 8743 w 10000"/>
                    <a:gd name="connsiteY175" fmla="*/ 9400 h 10000"/>
                    <a:gd name="connsiteX176" fmla="*/ 8863 w 10000"/>
                    <a:gd name="connsiteY176" fmla="*/ 9446 h 10000"/>
                    <a:gd name="connsiteX177" fmla="*/ 8892 w 10000"/>
                    <a:gd name="connsiteY177" fmla="*/ 9547 h 10000"/>
                    <a:gd name="connsiteX178" fmla="*/ 8951 w 10000"/>
                    <a:gd name="connsiteY178" fmla="*/ 9575 h 10000"/>
                    <a:gd name="connsiteX179" fmla="*/ 9071 w 10000"/>
                    <a:gd name="connsiteY179" fmla="*/ 9619 h 10000"/>
                    <a:gd name="connsiteX180" fmla="*/ 9071 w 10000"/>
                    <a:gd name="connsiteY180" fmla="*/ 9678 h 10000"/>
                    <a:gd name="connsiteX181" fmla="*/ 9071 w 10000"/>
                    <a:gd name="connsiteY181" fmla="*/ 9700 h 10000"/>
                    <a:gd name="connsiteX182" fmla="*/ 9071 w 10000"/>
                    <a:gd name="connsiteY182" fmla="*/ 9750 h 10000"/>
                    <a:gd name="connsiteX183" fmla="*/ 9013 w 10000"/>
                    <a:gd name="connsiteY183" fmla="*/ 9849 h 10000"/>
                    <a:gd name="connsiteX184" fmla="*/ 8951 w 10000"/>
                    <a:gd name="connsiteY184" fmla="*/ 9875 h 10000"/>
                    <a:gd name="connsiteX185" fmla="*/ 8892 w 10000"/>
                    <a:gd name="connsiteY185" fmla="*/ 9926 h 10000"/>
                    <a:gd name="connsiteX186" fmla="*/ 8863 w 10000"/>
                    <a:gd name="connsiteY186" fmla="*/ 9980 h 10000"/>
                    <a:gd name="connsiteX187" fmla="*/ 8803 w 10000"/>
                    <a:gd name="connsiteY187" fmla="*/ 9980 h 10000"/>
                    <a:gd name="connsiteX188" fmla="*/ 8743 w 10000"/>
                    <a:gd name="connsiteY188" fmla="*/ 9926 h 10000"/>
                    <a:gd name="connsiteX189" fmla="*/ 8711 w 10000"/>
                    <a:gd name="connsiteY189" fmla="*/ 9926 h 10000"/>
                    <a:gd name="connsiteX190" fmla="*/ 8592 w 10000"/>
                    <a:gd name="connsiteY190" fmla="*/ 9926 h 10000"/>
                    <a:gd name="connsiteX191" fmla="*/ 8592 w 10000"/>
                    <a:gd name="connsiteY191" fmla="*/ 9980 h 10000"/>
                    <a:gd name="connsiteX192" fmla="*/ 8532 w 10000"/>
                    <a:gd name="connsiteY192" fmla="*/ 9980 h 10000"/>
                    <a:gd name="connsiteX193" fmla="*/ 8503 w 10000"/>
                    <a:gd name="connsiteY193" fmla="*/ 10000 h 10000"/>
                    <a:gd name="connsiteX194" fmla="*/ 8443 w 10000"/>
                    <a:gd name="connsiteY194" fmla="*/ 10000 h 10000"/>
                    <a:gd name="connsiteX0" fmla="*/ 8443 w 10000"/>
                    <a:gd name="connsiteY0" fmla="*/ 10000 h 10000"/>
                    <a:gd name="connsiteX1" fmla="*/ 8173 w 10000"/>
                    <a:gd name="connsiteY1" fmla="*/ 10000 h 10000"/>
                    <a:gd name="connsiteX2" fmla="*/ 8024 w 10000"/>
                    <a:gd name="connsiteY2" fmla="*/ 10000 h 10000"/>
                    <a:gd name="connsiteX3" fmla="*/ 7874 w 10000"/>
                    <a:gd name="connsiteY3" fmla="*/ 9926 h 10000"/>
                    <a:gd name="connsiteX4" fmla="*/ 7664 w 10000"/>
                    <a:gd name="connsiteY4" fmla="*/ 9926 h 10000"/>
                    <a:gd name="connsiteX5" fmla="*/ 7424 w 10000"/>
                    <a:gd name="connsiteY5" fmla="*/ 9926 h 10000"/>
                    <a:gd name="connsiteX6" fmla="*/ 7157 w 10000"/>
                    <a:gd name="connsiteY6" fmla="*/ 9849 h 10000"/>
                    <a:gd name="connsiteX7" fmla="*/ 6946 w 10000"/>
                    <a:gd name="connsiteY7" fmla="*/ 9803 h 10000"/>
                    <a:gd name="connsiteX8" fmla="*/ 6705 w 10000"/>
                    <a:gd name="connsiteY8" fmla="*/ 9803 h 10000"/>
                    <a:gd name="connsiteX9" fmla="*/ 6439 w 10000"/>
                    <a:gd name="connsiteY9" fmla="*/ 9803 h 10000"/>
                    <a:gd name="connsiteX10" fmla="*/ 6228 w 10000"/>
                    <a:gd name="connsiteY10" fmla="*/ 9750 h 10000"/>
                    <a:gd name="connsiteX11" fmla="*/ 6078 w 10000"/>
                    <a:gd name="connsiteY11" fmla="*/ 9700 h 10000"/>
                    <a:gd name="connsiteX12" fmla="*/ 5868 w 10000"/>
                    <a:gd name="connsiteY12" fmla="*/ 9700 h 10000"/>
                    <a:gd name="connsiteX13" fmla="*/ 5720 w 10000"/>
                    <a:gd name="connsiteY13" fmla="*/ 9678 h 10000"/>
                    <a:gd name="connsiteX14" fmla="*/ 5598 w 10000"/>
                    <a:gd name="connsiteY14" fmla="*/ 9619 h 10000"/>
                    <a:gd name="connsiteX15" fmla="*/ 5358 w 10000"/>
                    <a:gd name="connsiteY15" fmla="*/ 9619 h 10000"/>
                    <a:gd name="connsiteX16" fmla="*/ 5240 w 10000"/>
                    <a:gd name="connsiteY16" fmla="*/ 9678 h 10000"/>
                    <a:gd name="connsiteX17" fmla="*/ 5149 w 10000"/>
                    <a:gd name="connsiteY17" fmla="*/ 9575 h 10000"/>
                    <a:gd name="connsiteX18" fmla="*/ 5149 w 10000"/>
                    <a:gd name="connsiteY18" fmla="*/ 9497 h 10000"/>
                    <a:gd name="connsiteX19" fmla="*/ 5149 w 10000"/>
                    <a:gd name="connsiteY19" fmla="*/ 9318 h 10000"/>
                    <a:gd name="connsiteX20" fmla="*/ 5149 w 10000"/>
                    <a:gd name="connsiteY20" fmla="*/ 9318 h 10000"/>
                    <a:gd name="connsiteX21" fmla="*/ 5209 w 10000"/>
                    <a:gd name="connsiteY21" fmla="*/ 9217 h 10000"/>
                    <a:gd name="connsiteX22" fmla="*/ 5209 w 10000"/>
                    <a:gd name="connsiteY22" fmla="*/ 9217 h 10000"/>
                    <a:gd name="connsiteX23" fmla="*/ 5209 w 10000"/>
                    <a:gd name="connsiteY23" fmla="*/ 9073 h 10000"/>
                    <a:gd name="connsiteX24" fmla="*/ 5209 w 10000"/>
                    <a:gd name="connsiteY24" fmla="*/ 8895 h 10000"/>
                    <a:gd name="connsiteX25" fmla="*/ 5149 w 10000"/>
                    <a:gd name="connsiteY25" fmla="*/ 8725 h 10000"/>
                    <a:gd name="connsiteX26" fmla="*/ 5149 w 10000"/>
                    <a:gd name="connsiteY26" fmla="*/ 8616 h 10000"/>
                    <a:gd name="connsiteX27" fmla="*/ 5060 w 10000"/>
                    <a:gd name="connsiteY27" fmla="*/ 8492 h 10000"/>
                    <a:gd name="connsiteX28" fmla="*/ 4999 w 10000"/>
                    <a:gd name="connsiteY28" fmla="*/ 8364 h 10000"/>
                    <a:gd name="connsiteX29" fmla="*/ 4851 w 10000"/>
                    <a:gd name="connsiteY29" fmla="*/ 8244 h 10000"/>
                    <a:gd name="connsiteX30" fmla="*/ 4701 w 10000"/>
                    <a:gd name="connsiteY30" fmla="*/ 8064 h 10000"/>
                    <a:gd name="connsiteX31" fmla="*/ 4521 w 10000"/>
                    <a:gd name="connsiteY31" fmla="*/ 7938 h 10000"/>
                    <a:gd name="connsiteX32" fmla="*/ 4432 w 10000"/>
                    <a:gd name="connsiteY32" fmla="*/ 7714 h 10000"/>
                    <a:gd name="connsiteX33" fmla="*/ 4281 w 10000"/>
                    <a:gd name="connsiteY33" fmla="*/ 7541 h 10000"/>
                    <a:gd name="connsiteX34" fmla="*/ 4161 w 10000"/>
                    <a:gd name="connsiteY34" fmla="*/ 7462 h 10000"/>
                    <a:gd name="connsiteX35" fmla="*/ 3922 w 10000"/>
                    <a:gd name="connsiteY35" fmla="*/ 7407 h 10000"/>
                    <a:gd name="connsiteX36" fmla="*/ 3864 w 10000"/>
                    <a:gd name="connsiteY36" fmla="*/ 7338 h 10000"/>
                    <a:gd name="connsiteX37" fmla="*/ 3864 w 10000"/>
                    <a:gd name="connsiteY37" fmla="*/ 7209 h 10000"/>
                    <a:gd name="connsiteX38" fmla="*/ 3864 w 10000"/>
                    <a:gd name="connsiteY38" fmla="*/ 7112 h 10000"/>
                    <a:gd name="connsiteX39" fmla="*/ 3864 w 10000"/>
                    <a:gd name="connsiteY39" fmla="*/ 7038 h 10000"/>
                    <a:gd name="connsiteX40" fmla="*/ 3864 w 10000"/>
                    <a:gd name="connsiteY40" fmla="*/ 7038 h 10000"/>
                    <a:gd name="connsiteX41" fmla="*/ 3801 w 10000"/>
                    <a:gd name="connsiteY41" fmla="*/ 6936 h 10000"/>
                    <a:gd name="connsiteX42" fmla="*/ 3801 w 10000"/>
                    <a:gd name="connsiteY42" fmla="*/ 6908 h 10000"/>
                    <a:gd name="connsiteX43" fmla="*/ 3801 w 10000"/>
                    <a:gd name="connsiteY43" fmla="*/ 6908 h 10000"/>
                    <a:gd name="connsiteX44" fmla="*/ 3712 w 10000"/>
                    <a:gd name="connsiteY44" fmla="*/ 6859 h 10000"/>
                    <a:gd name="connsiteX45" fmla="*/ 3591 w 10000"/>
                    <a:gd name="connsiteY45" fmla="*/ 6806 h 10000"/>
                    <a:gd name="connsiteX46" fmla="*/ 3503 w 10000"/>
                    <a:gd name="connsiteY46" fmla="*/ 6859 h 10000"/>
                    <a:gd name="connsiteX47" fmla="*/ 3412 w 10000"/>
                    <a:gd name="connsiteY47" fmla="*/ 6908 h 10000"/>
                    <a:gd name="connsiteX48" fmla="*/ 3352 w 10000"/>
                    <a:gd name="connsiteY48" fmla="*/ 6806 h 10000"/>
                    <a:gd name="connsiteX49" fmla="*/ 3055 w 10000"/>
                    <a:gd name="connsiteY49" fmla="*/ 6608 h 10000"/>
                    <a:gd name="connsiteX50" fmla="*/ 2844 w 10000"/>
                    <a:gd name="connsiteY50" fmla="*/ 6457 h 10000"/>
                    <a:gd name="connsiteX51" fmla="*/ 2844 w 10000"/>
                    <a:gd name="connsiteY51" fmla="*/ 6379 h 10000"/>
                    <a:gd name="connsiteX52" fmla="*/ 2725 w 10000"/>
                    <a:gd name="connsiteY52" fmla="*/ 6303 h 10000"/>
                    <a:gd name="connsiteX53" fmla="*/ 2575 w 10000"/>
                    <a:gd name="connsiteY53" fmla="*/ 6157 h 10000"/>
                    <a:gd name="connsiteX54" fmla="*/ 2423 w 10000"/>
                    <a:gd name="connsiteY54" fmla="*/ 6011 h 10000"/>
                    <a:gd name="connsiteX55" fmla="*/ 2277 w 10000"/>
                    <a:gd name="connsiteY55" fmla="*/ 5953 h 10000"/>
                    <a:gd name="connsiteX56" fmla="*/ 2156 w 10000"/>
                    <a:gd name="connsiteY56" fmla="*/ 5953 h 10000"/>
                    <a:gd name="connsiteX57" fmla="*/ 2065 w 10000"/>
                    <a:gd name="connsiteY57" fmla="*/ 5953 h 10000"/>
                    <a:gd name="connsiteX58" fmla="*/ 1918 w 10000"/>
                    <a:gd name="connsiteY58" fmla="*/ 5852 h 10000"/>
                    <a:gd name="connsiteX59" fmla="*/ 1705 w 10000"/>
                    <a:gd name="connsiteY59" fmla="*/ 5676 h 10000"/>
                    <a:gd name="connsiteX60" fmla="*/ 1557 w 10000"/>
                    <a:gd name="connsiteY60" fmla="*/ 5604 h 10000"/>
                    <a:gd name="connsiteX61" fmla="*/ 1349 w 10000"/>
                    <a:gd name="connsiteY61" fmla="*/ 5548 h 10000"/>
                    <a:gd name="connsiteX62" fmla="*/ 1198 w 10000"/>
                    <a:gd name="connsiteY62" fmla="*/ 5481 h 10000"/>
                    <a:gd name="connsiteX63" fmla="*/ 1137 w 10000"/>
                    <a:gd name="connsiteY63" fmla="*/ 5381 h 10000"/>
                    <a:gd name="connsiteX64" fmla="*/ 1137 w 10000"/>
                    <a:gd name="connsiteY64" fmla="*/ 5247 h 10000"/>
                    <a:gd name="connsiteX65" fmla="*/ 1198 w 10000"/>
                    <a:gd name="connsiteY65" fmla="*/ 5222 h 10000"/>
                    <a:gd name="connsiteX66" fmla="*/ 1198 w 10000"/>
                    <a:gd name="connsiteY66" fmla="*/ 5072 h 10000"/>
                    <a:gd name="connsiteX67" fmla="*/ 1198 w 10000"/>
                    <a:gd name="connsiteY67" fmla="*/ 4951 h 10000"/>
                    <a:gd name="connsiteX68" fmla="*/ 1198 w 10000"/>
                    <a:gd name="connsiteY68" fmla="*/ 4873 h 10000"/>
                    <a:gd name="connsiteX69" fmla="*/ 1287 w 10000"/>
                    <a:gd name="connsiteY69" fmla="*/ 4749 h 10000"/>
                    <a:gd name="connsiteX70" fmla="*/ 1349 w 10000"/>
                    <a:gd name="connsiteY70" fmla="*/ 4647 h 10000"/>
                    <a:gd name="connsiteX71" fmla="*/ 1349 w 10000"/>
                    <a:gd name="connsiteY71" fmla="*/ 4576 h 10000"/>
                    <a:gd name="connsiteX72" fmla="*/ 1287 w 10000"/>
                    <a:gd name="connsiteY72" fmla="*/ 4474 h 10000"/>
                    <a:gd name="connsiteX73" fmla="*/ 1198 w 10000"/>
                    <a:gd name="connsiteY73" fmla="*/ 4341 h 10000"/>
                    <a:gd name="connsiteX74" fmla="*/ 1078 w 10000"/>
                    <a:gd name="connsiteY74" fmla="*/ 4297 h 10000"/>
                    <a:gd name="connsiteX75" fmla="*/ 1078 w 10000"/>
                    <a:gd name="connsiteY75" fmla="*/ 4220 h 10000"/>
                    <a:gd name="connsiteX76" fmla="*/ 1137 w 10000"/>
                    <a:gd name="connsiteY76" fmla="*/ 4098 h 10000"/>
                    <a:gd name="connsiteX77" fmla="*/ 1018 w 10000"/>
                    <a:gd name="connsiteY77" fmla="*/ 3916 h 10000"/>
                    <a:gd name="connsiteX78" fmla="*/ 927 w 10000"/>
                    <a:gd name="connsiteY78" fmla="*/ 3793 h 10000"/>
                    <a:gd name="connsiteX79" fmla="*/ 927 w 10000"/>
                    <a:gd name="connsiteY79" fmla="*/ 3668 h 10000"/>
                    <a:gd name="connsiteX80" fmla="*/ 869 w 10000"/>
                    <a:gd name="connsiteY80" fmla="*/ 3540 h 10000"/>
                    <a:gd name="connsiteX81" fmla="*/ 778 w 10000"/>
                    <a:gd name="connsiteY81" fmla="*/ 3443 h 10000"/>
                    <a:gd name="connsiteX82" fmla="*/ 719 w 10000"/>
                    <a:gd name="connsiteY82" fmla="*/ 3266 h 10000"/>
                    <a:gd name="connsiteX83" fmla="*/ 569 w 10000"/>
                    <a:gd name="connsiteY83" fmla="*/ 3058 h 10000"/>
                    <a:gd name="connsiteX84" fmla="*/ 508 w 10000"/>
                    <a:gd name="connsiteY84" fmla="*/ 2966 h 10000"/>
                    <a:gd name="connsiteX85" fmla="*/ 420 w 10000"/>
                    <a:gd name="connsiteY85" fmla="*/ 2784 h 10000"/>
                    <a:gd name="connsiteX86" fmla="*/ 420 w 10000"/>
                    <a:gd name="connsiteY86" fmla="*/ 2712 h 10000"/>
                    <a:gd name="connsiteX87" fmla="*/ 359 w 10000"/>
                    <a:gd name="connsiteY87" fmla="*/ 2615 h 10000"/>
                    <a:gd name="connsiteX88" fmla="*/ 298 w 10000"/>
                    <a:gd name="connsiteY88" fmla="*/ 2482 h 10000"/>
                    <a:gd name="connsiteX89" fmla="*/ 270 w 10000"/>
                    <a:gd name="connsiteY89" fmla="*/ 2414 h 10000"/>
                    <a:gd name="connsiteX90" fmla="*/ 149 w 10000"/>
                    <a:gd name="connsiteY90" fmla="*/ 2291 h 10000"/>
                    <a:gd name="connsiteX91" fmla="*/ 149 w 10000"/>
                    <a:gd name="connsiteY91" fmla="*/ 2181 h 10000"/>
                    <a:gd name="connsiteX92" fmla="*/ 212 w 10000"/>
                    <a:gd name="connsiteY92" fmla="*/ 2064 h 10000"/>
                    <a:gd name="connsiteX93" fmla="*/ 270 w 10000"/>
                    <a:gd name="connsiteY93" fmla="*/ 1987 h 10000"/>
                    <a:gd name="connsiteX94" fmla="*/ 298 w 10000"/>
                    <a:gd name="connsiteY94" fmla="*/ 1987 h 10000"/>
                    <a:gd name="connsiteX95" fmla="*/ 359 w 10000"/>
                    <a:gd name="connsiteY95" fmla="*/ 1882 h 10000"/>
                    <a:gd name="connsiteX96" fmla="*/ 479 w 10000"/>
                    <a:gd name="connsiteY96" fmla="*/ 1882 h 10000"/>
                    <a:gd name="connsiteX97" fmla="*/ 479 w 10000"/>
                    <a:gd name="connsiteY97" fmla="*/ 1882 h 10000"/>
                    <a:gd name="connsiteX98" fmla="*/ 508 w 10000"/>
                    <a:gd name="connsiteY98" fmla="*/ 1755 h 10000"/>
                    <a:gd name="connsiteX99" fmla="*/ 508 w 10000"/>
                    <a:gd name="connsiteY99" fmla="*/ 1688 h 10000"/>
                    <a:gd name="connsiteX100" fmla="*/ 569 w 10000"/>
                    <a:gd name="connsiteY100" fmla="*/ 1632 h 10000"/>
                    <a:gd name="connsiteX101" fmla="*/ 508 w 10000"/>
                    <a:gd name="connsiteY101" fmla="*/ 1534 h 10000"/>
                    <a:gd name="connsiteX102" fmla="*/ 508 w 10000"/>
                    <a:gd name="connsiteY102" fmla="*/ 1505 h 10000"/>
                    <a:gd name="connsiteX103" fmla="*/ 479 w 10000"/>
                    <a:gd name="connsiteY103" fmla="*/ 1454 h 10000"/>
                    <a:gd name="connsiteX104" fmla="*/ 479 w 10000"/>
                    <a:gd name="connsiteY104" fmla="*/ 1384 h 10000"/>
                    <a:gd name="connsiteX105" fmla="*/ 298 w 10000"/>
                    <a:gd name="connsiteY105" fmla="*/ 1280 h 10000"/>
                    <a:gd name="connsiteX106" fmla="*/ 149 w 10000"/>
                    <a:gd name="connsiteY106" fmla="*/ 1224 h 10000"/>
                    <a:gd name="connsiteX107" fmla="*/ 118 w 10000"/>
                    <a:gd name="connsiteY107" fmla="*/ 1153 h 10000"/>
                    <a:gd name="connsiteX108" fmla="*/ 59 w 10000"/>
                    <a:gd name="connsiteY108" fmla="*/ 1081 h 10000"/>
                    <a:gd name="connsiteX109" fmla="*/ 0 w 10000"/>
                    <a:gd name="connsiteY109" fmla="*/ 979 h 10000"/>
                    <a:gd name="connsiteX110" fmla="*/ 0 w 10000"/>
                    <a:gd name="connsiteY110" fmla="*/ 675 h 10000"/>
                    <a:gd name="connsiteX111" fmla="*/ 0 w 10000"/>
                    <a:gd name="connsiteY111" fmla="*/ 547 h 10000"/>
                    <a:gd name="connsiteX112" fmla="*/ 59 w 10000"/>
                    <a:gd name="connsiteY112" fmla="*/ 425 h 10000"/>
                    <a:gd name="connsiteX113" fmla="*/ 59 w 10000"/>
                    <a:gd name="connsiteY113" fmla="*/ 302 h 10000"/>
                    <a:gd name="connsiteX114" fmla="*/ 59 w 10000"/>
                    <a:gd name="connsiteY114" fmla="*/ 146 h 10000"/>
                    <a:gd name="connsiteX115" fmla="*/ 59 w 10000"/>
                    <a:gd name="connsiteY115" fmla="*/ 78 h 10000"/>
                    <a:gd name="connsiteX116" fmla="*/ 118 w 10000"/>
                    <a:gd name="connsiteY116" fmla="*/ 0 h 10000"/>
                    <a:gd name="connsiteX117" fmla="*/ 212 w 10000"/>
                    <a:gd name="connsiteY117" fmla="*/ 78 h 10000"/>
                    <a:gd name="connsiteX118" fmla="*/ 270 w 10000"/>
                    <a:gd name="connsiteY118" fmla="*/ 146 h 10000"/>
                    <a:gd name="connsiteX119" fmla="*/ 270 w 10000"/>
                    <a:gd name="connsiteY119" fmla="*/ 250 h 10000"/>
                    <a:gd name="connsiteX120" fmla="*/ 298 w 10000"/>
                    <a:gd name="connsiteY120" fmla="*/ 302 h 10000"/>
                    <a:gd name="connsiteX121" fmla="*/ 420 w 10000"/>
                    <a:gd name="connsiteY121" fmla="*/ 374 h 10000"/>
                    <a:gd name="connsiteX122" fmla="*/ 420 w 10000"/>
                    <a:gd name="connsiteY122" fmla="*/ 452 h 10000"/>
                    <a:gd name="connsiteX123" fmla="*/ 479 w 10000"/>
                    <a:gd name="connsiteY123" fmla="*/ 499 h 10000"/>
                    <a:gd name="connsiteX124" fmla="*/ 508 w 10000"/>
                    <a:gd name="connsiteY124" fmla="*/ 425 h 10000"/>
                    <a:gd name="connsiteX125" fmla="*/ 479 w 10000"/>
                    <a:gd name="connsiteY125" fmla="*/ 330 h 10000"/>
                    <a:gd name="connsiteX126" fmla="*/ 479 w 10000"/>
                    <a:gd name="connsiteY126" fmla="*/ 200 h 10000"/>
                    <a:gd name="connsiteX127" fmla="*/ 6524 w 10000"/>
                    <a:gd name="connsiteY127" fmla="*/ 2482 h 10000"/>
                    <a:gd name="connsiteX128" fmla="*/ 6946 w 10000"/>
                    <a:gd name="connsiteY128" fmla="*/ 3138 h 10000"/>
                    <a:gd name="connsiteX129" fmla="*/ 7307 w 10000"/>
                    <a:gd name="connsiteY129" fmla="*/ 3619 h 10000"/>
                    <a:gd name="connsiteX130" fmla="*/ 7664 w 10000"/>
                    <a:gd name="connsiteY130" fmla="*/ 4098 h 10000"/>
                    <a:gd name="connsiteX131" fmla="*/ 8592 w 10000"/>
                    <a:gd name="connsiteY131" fmla="*/ 5305 h 10000"/>
                    <a:gd name="connsiteX132" fmla="*/ 8863 w 10000"/>
                    <a:gd name="connsiteY132" fmla="*/ 5676 h 10000"/>
                    <a:gd name="connsiteX133" fmla="*/ 9101 w 10000"/>
                    <a:gd name="connsiteY133" fmla="*/ 6011 h 10000"/>
                    <a:gd name="connsiteX134" fmla="*/ 9280 w 10000"/>
                    <a:gd name="connsiteY134" fmla="*/ 6204 h 10000"/>
                    <a:gd name="connsiteX135" fmla="*/ 9431 w 10000"/>
                    <a:gd name="connsiteY135" fmla="*/ 6379 h 10000"/>
                    <a:gd name="connsiteX136" fmla="*/ 9461 w 10000"/>
                    <a:gd name="connsiteY136" fmla="*/ 6504 h 10000"/>
                    <a:gd name="connsiteX137" fmla="*/ 9521 w 10000"/>
                    <a:gd name="connsiteY137" fmla="*/ 6608 h 10000"/>
                    <a:gd name="connsiteX138" fmla="*/ 9521 w 10000"/>
                    <a:gd name="connsiteY138" fmla="*/ 6758 h 10000"/>
                    <a:gd name="connsiteX139" fmla="*/ 9640 w 10000"/>
                    <a:gd name="connsiteY139" fmla="*/ 7038 h 10000"/>
                    <a:gd name="connsiteX140" fmla="*/ 9669 w 10000"/>
                    <a:gd name="connsiteY140" fmla="*/ 7157 h 10000"/>
                    <a:gd name="connsiteX141" fmla="*/ 9731 w 10000"/>
                    <a:gd name="connsiteY141" fmla="*/ 7233 h 10000"/>
                    <a:gd name="connsiteX142" fmla="*/ 9821 w 10000"/>
                    <a:gd name="connsiteY142" fmla="*/ 7386 h 10000"/>
                    <a:gd name="connsiteX143" fmla="*/ 9943 w 10000"/>
                    <a:gd name="connsiteY143" fmla="*/ 7462 h 10000"/>
                    <a:gd name="connsiteX144" fmla="*/ 10000 w 10000"/>
                    <a:gd name="connsiteY144" fmla="*/ 7588 h 10000"/>
                    <a:gd name="connsiteX145" fmla="*/ 10000 w 10000"/>
                    <a:gd name="connsiteY145" fmla="*/ 7685 h 10000"/>
                    <a:gd name="connsiteX146" fmla="*/ 10000 w 10000"/>
                    <a:gd name="connsiteY146" fmla="*/ 7764 h 10000"/>
                    <a:gd name="connsiteX147" fmla="*/ 9943 w 10000"/>
                    <a:gd name="connsiteY147" fmla="*/ 7816 h 10000"/>
                    <a:gd name="connsiteX148" fmla="*/ 9821 w 10000"/>
                    <a:gd name="connsiteY148" fmla="*/ 7837 h 10000"/>
                    <a:gd name="connsiteX149" fmla="*/ 9731 w 10000"/>
                    <a:gd name="connsiteY149" fmla="*/ 7890 h 10000"/>
                    <a:gd name="connsiteX150" fmla="*/ 9640 w 10000"/>
                    <a:gd name="connsiteY150" fmla="*/ 7938 h 10000"/>
                    <a:gd name="connsiteX151" fmla="*/ 9521 w 10000"/>
                    <a:gd name="connsiteY151" fmla="*/ 8013 h 10000"/>
                    <a:gd name="connsiteX152" fmla="*/ 9461 w 10000"/>
                    <a:gd name="connsiteY152" fmla="*/ 8116 h 10000"/>
                    <a:gd name="connsiteX153" fmla="*/ 9372 w 10000"/>
                    <a:gd name="connsiteY153" fmla="*/ 8116 h 10000"/>
                    <a:gd name="connsiteX154" fmla="*/ 9309 w 10000"/>
                    <a:gd name="connsiteY154" fmla="*/ 8190 h 10000"/>
                    <a:gd name="connsiteX155" fmla="*/ 9309 w 10000"/>
                    <a:gd name="connsiteY155" fmla="*/ 8291 h 10000"/>
                    <a:gd name="connsiteX156" fmla="*/ 9309 w 10000"/>
                    <a:gd name="connsiteY156" fmla="*/ 8418 h 10000"/>
                    <a:gd name="connsiteX157" fmla="*/ 9309 w 10000"/>
                    <a:gd name="connsiteY157" fmla="*/ 8492 h 10000"/>
                    <a:gd name="connsiteX158" fmla="*/ 9222 w 10000"/>
                    <a:gd name="connsiteY158" fmla="*/ 8593 h 10000"/>
                    <a:gd name="connsiteX159" fmla="*/ 9222 w 10000"/>
                    <a:gd name="connsiteY159" fmla="*/ 8670 h 10000"/>
                    <a:gd name="connsiteX160" fmla="*/ 9222 w 10000"/>
                    <a:gd name="connsiteY160" fmla="*/ 8725 h 10000"/>
                    <a:gd name="connsiteX161" fmla="*/ 9164 w 10000"/>
                    <a:gd name="connsiteY161" fmla="*/ 8770 h 10000"/>
                    <a:gd name="connsiteX162" fmla="*/ 9101 w 10000"/>
                    <a:gd name="connsiteY162" fmla="*/ 8791 h 10000"/>
                    <a:gd name="connsiteX163" fmla="*/ 9071 w 10000"/>
                    <a:gd name="connsiteY163" fmla="*/ 8840 h 10000"/>
                    <a:gd name="connsiteX164" fmla="*/ 9013 w 10000"/>
                    <a:gd name="connsiteY164" fmla="*/ 8895 h 10000"/>
                    <a:gd name="connsiteX165" fmla="*/ 8951 w 10000"/>
                    <a:gd name="connsiteY165" fmla="*/ 8920 h 10000"/>
                    <a:gd name="connsiteX166" fmla="*/ 8863 w 10000"/>
                    <a:gd name="connsiteY166" fmla="*/ 8971 h 10000"/>
                    <a:gd name="connsiteX167" fmla="*/ 8803 w 10000"/>
                    <a:gd name="connsiteY167" fmla="*/ 9022 h 10000"/>
                    <a:gd name="connsiteX168" fmla="*/ 8803 w 10000"/>
                    <a:gd name="connsiteY168" fmla="*/ 9073 h 10000"/>
                    <a:gd name="connsiteX169" fmla="*/ 8803 w 10000"/>
                    <a:gd name="connsiteY169" fmla="*/ 9097 h 10000"/>
                    <a:gd name="connsiteX170" fmla="*/ 8803 w 10000"/>
                    <a:gd name="connsiteY170" fmla="*/ 9147 h 10000"/>
                    <a:gd name="connsiteX171" fmla="*/ 8863 w 10000"/>
                    <a:gd name="connsiteY171" fmla="*/ 9195 h 10000"/>
                    <a:gd name="connsiteX172" fmla="*/ 8803 w 10000"/>
                    <a:gd name="connsiteY172" fmla="*/ 9272 h 10000"/>
                    <a:gd name="connsiteX173" fmla="*/ 8743 w 10000"/>
                    <a:gd name="connsiteY173" fmla="*/ 9368 h 10000"/>
                    <a:gd name="connsiteX174" fmla="*/ 8743 w 10000"/>
                    <a:gd name="connsiteY174" fmla="*/ 9400 h 10000"/>
                    <a:gd name="connsiteX175" fmla="*/ 8863 w 10000"/>
                    <a:gd name="connsiteY175" fmla="*/ 9446 h 10000"/>
                    <a:gd name="connsiteX176" fmla="*/ 8892 w 10000"/>
                    <a:gd name="connsiteY176" fmla="*/ 9547 h 10000"/>
                    <a:gd name="connsiteX177" fmla="*/ 8951 w 10000"/>
                    <a:gd name="connsiteY177" fmla="*/ 9575 h 10000"/>
                    <a:gd name="connsiteX178" fmla="*/ 9071 w 10000"/>
                    <a:gd name="connsiteY178" fmla="*/ 9619 h 10000"/>
                    <a:gd name="connsiteX179" fmla="*/ 9071 w 10000"/>
                    <a:gd name="connsiteY179" fmla="*/ 9678 h 10000"/>
                    <a:gd name="connsiteX180" fmla="*/ 9071 w 10000"/>
                    <a:gd name="connsiteY180" fmla="*/ 9700 h 10000"/>
                    <a:gd name="connsiteX181" fmla="*/ 9071 w 10000"/>
                    <a:gd name="connsiteY181" fmla="*/ 9750 h 10000"/>
                    <a:gd name="connsiteX182" fmla="*/ 9013 w 10000"/>
                    <a:gd name="connsiteY182" fmla="*/ 9849 h 10000"/>
                    <a:gd name="connsiteX183" fmla="*/ 8951 w 10000"/>
                    <a:gd name="connsiteY183" fmla="*/ 9875 h 10000"/>
                    <a:gd name="connsiteX184" fmla="*/ 8892 w 10000"/>
                    <a:gd name="connsiteY184" fmla="*/ 9926 h 10000"/>
                    <a:gd name="connsiteX185" fmla="*/ 8863 w 10000"/>
                    <a:gd name="connsiteY185" fmla="*/ 9980 h 10000"/>
                    <a:gd name="connsiteX186" fmla="*/ 8803 w 10000"/>
                    <a:gd name="connsiteY186" fmla="*/ 9980 h 10000"/>
                    <a:gd name="connsiteX187" fmla="*/ 8743 w 10000"/>
                    <a:gd name="connsiteY187" fmla="*/ 9926 h 10000"/>
                    <a:gd name="connsiteX188" fmla="*/ 8711 w 10000"/>
                    <a:gd name="connsiteY188" fmla="*/ 9926 h 10000"/>
                    <a:gd name="connsiteX189" fmla="*/ 8592 w 10000"/>
                    <a:gd name="connsiteY189" fmla="*/ 9926 h 10000"/>
                    <a:gd name="connsiteX190" fmla="*/ 8592 w 10000"/>
                    <a:gd name="connsiteY190" fmla="*/ 9980 h 10000"/>
                    <a:gd name="connsiteX191" fmla="*/ 8532 w 10000"/>
                    <a:gd name="connsiteY191" fmla="*/ 9980 h 10000"/>
                    <a:gd name="connsiteX192" fmla="*/ 8503 w 10000"/>
                    <a:gd name="connsiteY192" fmla="*/ 10000 h 10000"/>
                    <a:gd name="connsiteX193" fmla="*/ 8443 w 10000"/>
                    <a:gd name="connsiteY193" fmla="*/ 10000 h 10000"/>
                    <a:gd name="connsiteX0" fmla="*/ 8443 w 10000"/>
                    <a:gd name="connsiteY0" fmla="*/ 10000 h 10000"/>
                    <a:gd name="connsiteX1" fmla="*/ 8173 w 10000"/>
                    <a:gd name="connsiteY1" fmla="*/ 10000 h 10000"/>
                    <a:gd name="connsiteX2" fmla="*/ 8024 w 10000"/>
                    <a:gd name="connsiteY2" fmla="*/ 10000 h 10000"/>
                    <a:gd name="connsiteX3" fmla="*/ 7874 w 10000"/>
                    <a:gd name="connsiteY3" fmla="*/ 9926 h 10000"/>
                    <a:gd name="connsiteX4" fmla="*/ 7664 w 10000"/>
                    <a:gd name="connsiteY4" fmla="*/ 9926 h 10000"/>
                    <a:gd name="connsiteX5" fmla="*/ 7424 w 10000"/>
                    <a:gd name="connsiteY5" fmla="*/ 9926 h 10000"/>
                    <a:gd name="connsiteX6" fmla="*/ 7157 w 10000"/>
                    <a:gd name="connsiteY6" fmla="*/ 9849 h 10000"/>
                    <a:gd name="connsiteX7" fmla="*/ 6946 w 10000"/>
                    <a:gd name="connsiteY7" fmla="*/ 9803 h 10000"/>
                    <a:gd name="connsiteX8" fmla="*/ 6705 w 10000"/>
                    <a:gd name="connsiteY8" fmla="*/ 9803 h 10000"/>
                    <a:gd name="connsiteX9" fmla="*/ 6439 w 10000"/>
                    <a:gd name="connsiteY9" fmla="*/ 9803 h 10000"/>
                    <a:gd name="connsiteX10" fmla="*/ 6228 w 10000"/>
                    <a:gd name="connsiteY10" fmla="*/ 9750 h 10000"/>
                    <a:gd name="connsiteX11" fmla="*/ 6078 w 10000"/>
                    <a:gd name="connsiteY11" fmla="*/ 9700 h 10000"/>
                    <a:gd name="connsiteX12" fmla="*/ 5868 w 10000"/>
                    <a:gd name="connsiteY12" fmla="*/ 9700 h 10000"/>
                    <a:gd name="connsiteX13" fmla="*/ 5720 w 10000"/>
                    <a:gd name="connsiteY13" fmla="*/ 9678 h 10000"/>
                    <a:gd name="connsiteX14" fmla="*/ 5598 w 10000"/>
                    <a:gd name="connsiteY14" fmla="*/ 9619 h 10000"/>
                    <a:gd name="connsiteX15" fmla="*/ 5358 w 10000"/>
                    <a:gd name="connsiteY15" fmla="*/ 9619 h 10000"/>
                    <a:gd name="connsiteX16" fmla="*/ 5240 w 10000"/>
                    <a:gd name="connsiteY16" fmla="*/ 9678 h 10000"/>
                    <a:gd name="connsiteX17" fmla="*/ 5149 w 10000"/>
                    <a:gd name="connsiteY17" fmla="*/ 9575 h 10000"/>
                    <a:gd name="connsiteX18" fmla="*/ 5149 w 10000"/>
                    <a:gd name="connsiteY18" fmla="*/ 9497 h 10000"/>
                    <a:gd name="connsiteX19" fmla="*/ 5149 w 10000"/>
                    <a:gd name="connsiteY19" fmla="*/ 9318 h 10000"/>
                    <a:gd name="connsiteX20" fmla="*/ 5149 w 10000"/>
                    <a:gd name="connsiteY20" fmla="*/ 9318 h 10000"/>
                    <a:gd name="connsiteX21" fmla="*/ 5209 w 10000"/>
                    <a:gd name="connsiteY21" fmla="*/ 9217 h 10000"/>
                    <a:gd name="connsiteX22" fmla="*/ 5209 w 10000"/>
                    <a:gd name="connsiteY22" fmla="*/ 9217 h 10000"/>
                    <a:gd name="connsiteX23" fmla="*/ 5209 w 10000"/>
                    <a:gd name="connsiteY23" fmla="*/ 9073 h 10000"/>
                    <a:gd name="connsiteX24" fmla="*/ 5209 w 10000"/>
                    <a:gd name="connsiteY24" fmla="*/ 8895 h 10000"/>
                    <a:gd name="connsiteX25" fmla="*/ 5149 w 10000"/>
                    <a:gd name="connsiteY25" fmla="*/ 8725 h 10000"/>
                    <a:gd name="connsiteX26" fmla="*/ 5149 w 10000"/>
                    <a:gd name="connsiteY26" fmla="*/ 8616 h 10000"/>
                    <a:gd name="connsiteX27" fmla="*/ 5060 w 10000"/>
                    <a:gd name="connsiteY27" fmla="*/ 8492 h 10000"/>
                    <a:gd name="connsiteX28" fmla="*/ 4999 w 10000"/>
                    <a:gd name="connsiteY28" fmla="*/ 8364 h 10000"/>
                    <a:gd name="connsiteX29" fmla="*/ 4851 w 10000"/>
                    <a:gd name="connsiteY29" fmla="*/ 8244 h 10000"/>
                    <a:gd name="connsiteX30" fmla="*/ 4701 w 10000"/>
                    <a:gd name="connsiteY30" fmla="*/ 8064 h 10000"/>
                    <a:gd name="connsiteX31" fmla="*/ 4521 w 10000"/>
                    <a:gd name="connsiteY31" fmla="*/ 7938 h 10000"/>
                    <a:gd name="connsiteX32" fmla="*/ 4432 w 10000"/>
                    <a:gd name="connsiteY32" fmla="*/ 7714 h 10000"/>
                    <a:gd name="connsiteX33" fmla="*/ 4281 w 10000"/>
                    <a:gd name="connsiteY33" fmla="*/ 7541 h 10000"/>
                    <a:gd name="connsiteX34" fmla="*/ 4161 w 10000"/>
                    <a:gd name="connsiteY34" fmla="*/ 7462 h 10000"/>
                    <a:gd name="connsiteX35" fmla="*/ 3922 w 10000"/>
                    <a:gd name="connsiteY35" fmla="*/ 7407 h 10000"/>
                    <a:gd name="connsiteX36" fmla="*/ 3864 w 10000"/>
                    <a:gd name="connsiteY36" fmla="*/ 7338 h 10000"/>
                    <a:gd name="connsiteX37" fmla="*/ 3864 w 10000"/>
                    <a:gd name="connsiteY37" fmla="*/ 7209 h 10000"/>
                    <a:gd name="connsiteX38" fmla="*/ 3864 w 10000"/>
                    <a:gd name="connsiteY38" fmla="*/ 7112 h 10000"/>
                    <a:gd name="connsiteX39" fmla="*/ 3864 w 10000"/>
                    <a:gd name="connsiteY39" fmla="*/ 7038 h 10000"/>
                    <a:gd name="connsiteX40" fmla="*/ 3864 w 10000"/>
                    <a:gd name="connsiteY40" fmla="*/ 7038 h 10000"/>
                    <a:gd name="connsiteX41" fmla="*/ 3801 w 10000"/>
                    <a:gd name="connsiteY41" fmla="*/ 6936 h 10000"/>
                    <a:gd name="connsiteX42" fmla="*/ 3801 w 10000"/>
                    <a:gd name="connsiteY42" fmla="*/ 6908 h 10000"/>
                    <a:gd name="connsiteX43" fmla="*/ 3801 w 10000"/>
                    <a:gd name="connsiteY43" fmla="*/ 6908 h 10000"/>
                    <a:gd name="connsiteX44" fmla="*/ 3712 w 10000"/>
                    <a:gd name="connsiteY44" fmla="*/ 6859 h 10000"/>
                    <a:gd name="connsiteX45" fmla="*/ 3591 w 10000"/>
                    <a:gd name="connsiteY45" fmla="*/ 6806 h 10000"/>
                    <a:gd name="connsiteX46" fmla="*/ 3503 w 10000"/>
                    <a:gd name="connsiteY46" fmla="*/ 6859 h 10000"/>
                    <a:gd name="connsiteX47" fmla="*/ 3412 w 10000"/>
                    <a:gd name="connsiteY47" fmla="*/ 6908 h 10000"/>
                    <a:gd name="connsiteX48" fmla="*/ 3352 w 10000"/>
                    <a:gd name="connsiteY48" fmla="*/ 6806 h 10000"/>
                    <a:gd name="connsiteX49" fmla="*/ 3055 w 10000"/>
                    <a:gd name="connsiteY49" fmla="*/ 6608 h 10000"/>
                    <a:gd name="connsiteX50" fmla="*/ 2844 w 10000"/>
                    <a:gd name="connsiteY50" fmla="*/ 6457 h 10000"/>
                    <a:gd name="connsiteX51" fmla="*/ 2844 w 10000"/>
                    <a:gd name="connsiteY51" fmla="*/ 6379 h 10000"/>
                    <a:gd name="connsiteX52" fmla="*/ 2725 w 10000"/>
                    <a:gd name="connsiteY52" fmla="*/ 6303 h 10000"/>
                    <a:gd name="connsiteX53" fmla="*/ 2575 w 10000"/>
                    <a:gd name="connsiteY53" fmla="*/ 6157 h 10000"/>
                    <a:gd name="connsiteX54" fmla="*/ 2423 w 10000"/>
                    <a:gd name="connsiteY54" fmla="*/ 6011 h 10000"/>
                    <a:gd name="connsiteX55" fmla="*/ 2277 w 10000"/>
                    <a:gd name="connsiteY55" fmla="*/ 5953 h 10000"/>
                    <a:gd name="connsiteX56" fmla="*/ 2156 w 10000"/>
                    <a:gd name="connsiteY56" fmla="*/ 5953 h 10000"/>
                    <a:gd name="connsiteX57" fmla="*/ 2065 w 10000"/>
                    <a:gd name="connsiteY57" fmla="*/ 5953 h 10000"/>
                    <a:gd name="connsiteX58" fmla="*/ 1918 w 10000"/>
                    <a:gd name="connsiteY58" fmla="*/ 5852 h 10000"/>
                    <a:gd name="connsiteX59" fmla="*/ 1705 w 10000"/>
                    <a:gd name="connsiteY59" fmla="*/ 5676 h 10000"/>
                    <a:gd name="connsiteX60" fmla="*/ 1557 w 10000"/>
                    <a:gd name="connsiteY60" fmla="*/ 5604 h 10000"/>
                    <a:gd name="connsiteX61" fmla="*/ 1349 w 10000"/>
                    <a:gd name="connsiteY61" fmla="*/ 5548 h 10000"/>
                    <a:gd name="connsiteX62" fmla="*/ 1198 w 10000"/>
                    <a:gd name="connsiteY62" fmla="*/ 5481 h 10000"/>
                    <a:gd name="connsiteX63" fmla="*/ 1137 w 10000"/>
                    <a:gd name="connsiteY63" fmla="*/ 5381 h 10000"/>
                    <a:gd name="connsiteX64" fmla="*/ 1137 w 10000"/>
                    <a:gd name="connsiteY64" fmla="*/ 5247 h 10000"/>
                    <a:gd name="connsiteX65" fmla="*/ 1198 w 10000"/>
                    <a:gd name="connsiteY65" fmla="*/ 5222 h 10000"/>
                    <a:gd name="connsiteX66" fmla="*/ 1198 w 10000"/>
                    <a:gd name="connsiteY66" fmla="*/ 5072 h 10000"/>
                    <a:gd name="connsiteX67" fmla="*/ 1198 w 10000"/>
                    <a:gd name="connsiteY67" fmla="*/ 4951 h 10000"/>
                    <a:gd name="connsiteX68" fmla="*/ 1198 w 10000"/>
                    <a:gd name="connsiteY68" fmla="*/ 4873 h 10000"/>
                    <a:gd name="connsiteX69" fmla="*/ 1287 w 10000"/>
                    <a:gd name="connsiteY69" fmla="*/ 4749 h 10000"/>
                    <a:gd name="connsiteX70" fmla="*/ 1349 w 10000"/>
                    <a:gd name="connsiteY70" fmla="*/ 4647 h 10000"/>
                    <a:gd name="connsiteX71" fmla="*/ 1349 w 10000"/>
                    <a:gd name="connsiteY71" fmla="*/ 4576 h 10000"/>
                    <a:gd name="connsiteX72" fmla="*/ 1287 w 10000"/>
                    <a:gd name="connsiteY72" fmla="*/ 4474 h 10000"/>
                    <a:gd name="connsiteX73" fmla="*/ 1198 w 10000"/>
                    <a:gd name="connsiteY73" fmla="*/ 4341 h 10000"/>
                    <a:gd name="connsiteX74" fmla="*/ 1078 w 10000"/>
                    <a:gd name="connsiteY74" fmla="*/ 4297 h 10000"/>
                    <a:gd name="connsiteX75" fmla="*/ 1078 w 10000"/>
                    <a:gd name="connsiteY75" fmla="*/ 4220 h 10000"/>
                    <a:gd name="connsiteX76" fmla="*/ 1137 w 10000"/>
                    <a:gd name="connsiteY76" fmla="*/ 4098 h 10000"/>
                    <a:gd name="connsiteX77" fmla="*/ 1018 w 10000"/>
                    <a:gd name="connsiteY77" fmla="*/ 3916 h 10000"/>
                    <a:gd name="connsiteX78" fmla="*/ 927 w 10000"/>
                    <a:gd name="connsiteY78" fmla="*/ 3793 h 10000"/>
                    <a:gd name="connsiteX79" fmla="*/ 927 w 10000"/>
                    <a:gd name="connsiteY79" fmla="*/ 3668 h 10000"/>
                    <a:gd name="connsiteX80" fmla="*/ 869 w 10000"/>
                    <a:gd name="connsiteY80" fmla="*/ 3540 h 10000"/>
                    <a:gd name="connsiteX81" fmla="*/ 778 w 10000"/>
                    <a:gd name="connsiteY81" fmla="*/ 3443 h 10000"/>
                    <a:gd name="connsiteX82" fmla="*/ 719 w 10000"/>
                    <a:gd name="connsiteY82" fmla="*/ 3266 h 10000"/>
                    <a:gd name="connsiteX83" fmla="*/ 569 w 10000"/>
                    <a:gd name="connsiteY83" fmla="*/ 3058 h 10000"/>
                    <a:gd name="connsiteX84" fmla="*/ 508 w 10000"/>
                    <a:gd name="connsiteY84" fmla="*/ 2966 h 10000"/>
                    <a:gd name="connsiteX85" fmla="*/ 420 w 10000"/>
                    <a:gd name="connsiteY85" fmla="*/ 2784 h 10000"/>
                    <a:gd name="connsiteX86" fmla="*/ 420 w 10000"/>
                    <a:gd name="connsiteY86" fmla="*/ 2712 h 10000"/>
                    <a:gd name="connsiteX87" fmla="*/ 359 w 10000"/>
                    <a:gd name="connsiteY87" fmla="*/ 2615 h 10000"/>
                    <a:gd name="connsiteX88" fmla="*/ 298 w 10000"/>
                    <a:gd name="connsiteY88" fmla="*/ 2482 h 10000"/>
                    <a:gd name="connsiteX89" fmla="*/ 270 w 10000"/>
                    <a:gd name="connsiteY89" fmla="*/ 2414 h 10000"/>
                    <a:gd name="connsiteX90" fmla="*/ 149 w 10000"/>
                    <a:gd name="connsiteY90" fmla="*/ 2291 h 10000"/>
                    <a:gd name="connsiteX91" fmla="*/ 149 w 10000"/>
                    <a:gd name="connsiteY91" fmla="*/ 2181 h 10000"/>
                    <a:gd name="connsiteX92" fmla="*/ 212 w 10000"/>
                    <a:gd name="connsiteY92" fmla="*/ 2064 h 10000"/>
                    <a:gd name="connsiteX93" fmla="*/ 270 w 10000"/>
                    <a:gd name="connsiteY93" fmla="*/ 1987 h 10000"/>
                    <a:gd name="connsiteX94" fmla="*/ 298 w 10000"/>
                    <a:gd name="connsiteY94" fmla="*/ 1987 h 10000"/>
                    <a:gd name="connsiteX95" fmla="*/ 359 w 10000"/>
                    <a:gd name="connsiteY95" fmla="*/ 1882 h 10000"/>
                    <a:gd name="connsiteX96" fmla="*/ 479 w 10000"/>
                    <a:gd name="connsiteY96" fmla="*/ 1882 h 10000"/>
                    <a:gd name="connsiteX97" fmla="*/ 479 w 10000"/>
                    <a:gd name="connsiteY97" fmla="*/ 1882 h 10000"/>
                    <a:gd name="connsiteX98" fmla="*/ 508 w 10000"/>
                    <a:gd name="connsiteY98" fmla="*/ 1755 h 10000"/>
                    <a:gd name="connsiteX99" fmla="*/ 508 w 10000"/>
                    <a:gd name="connsiteY99" fmla="*/ 1688 h 10000"/>
                    <a:gd name="connsiteX100" fmla="*/ 569 w 10000"/>
                    <a:gd name="connsiteY100" fmla="*/ 1632 h 10000"/>
                    <a:gd name="connsiteX101" fmla="*/ 508 w 10000"/>
                    <a:gd name="connsiteY101" fmla="*/ 1534 h 10000"/>
                    <a:gd name="connsiteX102" fmla="*/ 508 w 10000"/>
                    <a:gd name="connsiteY102" fmla="*/ 1505 h 10000"/>
                    <a:gd name="connsiteX103" fmla="*/ 479 w 10000"/>
                    <a:gd name="connsiteY103" fmla="*/ 1454 h 10000"/>
                    <a:gd name="connsiteX104" fmla="*/ 479 w 10000"/>
                    <a:gd name="connsiteY104" fmla="*/ 1384 h 10000"/>
                    <a:gd name="connsiteX105" fmla="*/ 298 w 10000"/>
                    <a:gd name="connsiteY105" fmla="*/ 1280 h 10000"/>
                    <a:gd name="connsiteX106" fmla="*/ 149 w 10000"/>
                    <a:gd name="connsiteY106" fmla="*/ 1224 h 10000"/>
                    <a:gd name="connsiteX107" fmla="*/ 118 w 10000"/>
                    <a:gd name="connsiteY107" fmla="*/ 1153 h 10000"/>
                    <a:gd name="connsiteX108" fmla="*/ 59 w 10000"/>
                    <a:gd name="connsiteY108" fmla="*/ 1081 h 10000"/>
                    <a:gd name="connsiteX109" fmla="*/ 0 w 10000"/>
                    <a:gd name="connsiteY109" fmla="*/ 979 h 10000"/>
                    <a:gd name="connsiteX110" fmla="*/ 0 w 10000"/>
                    <a:gd name="connsiteY110" fmla="*/ 675 h 10000"/>
                    <a:gd name="connsiteX111" fmla="*/ 0 w 10000"/>
                    <a:gd name="connsiteY111" fmla="*/ 547 h 10000"/>
                    <a:gd name="connsiteX112" fmla="*/ 59 w 10000"/>
                    <a:gd name="connsiteY112" fmla="*/ 425 h 10000"/>
                    <a:gd name="connsiteX113" fmla="*/ 59 w 10000"/>
                    <a:gd name="connsiteY113" fmla="*/ 302 h 10000"/>
                    <a:gd name="connsiteX114" fmla="*/ 59 w 10000"/>
                    <a:gd name="connsiteY114" fmla="*/ 146 h 10000"/>
                    <a:gd name="connsiteX115" fmla="*/ 59 w 10000"/>
                    <a:gd name="connsiteY115" fmla="*/ 78 h 10000"/>
                    <a:gd name="connsiteX116" fmla="*/ 118 w 10000"/>
                    <a:gd name="connsiteY116" fmla="*/ 0 h 10000"/>
                    <a:gd name="connsiteX117" fmla="*/ 212 w 10000"/>
                    <a:gd name="connsiteY117" fmla="*/ 78 h 10000"/>
                    <a:gd name="connsiteX118" fmla="*/ 270 w 10000"/>
                    <a:gd name="connsiteY118" fmla="*/ 146 h 10000"/>
                    <a:gd name="connsiteX119" fmla="*/ 270 w 10000"/>
                    <a:gd name="connsiteY119" fmla="*/ 250 h 10000"/>
                    <a:gd name="connsiteX120" fmla="*/ 298 w 10000"/>
                    <a:gd name="connsiteY120" fmla="*/ 302 h 10000"/>
                    <a:gd name="connsiteX121" fmla="*/ 420 w 10000"/>
                    <a:gd name="connsiteY121" fmla="*/ 374 h 10000"/>
                    <a:gd name="connsiteX122" fmla="*/ 420 w 10000"/>
                    <a:gd name="connsiteY122" fmla="*/ 452 h 10000"/>
                    <a:gd name="connsiteX123" fmla="*/ 479 w 10000"/>
                    <a:gd name="connsiteY123" fmla="*/ 499 h 10000"/>
                    <a:gd name="connsiteX124" fmla="*/ 508 w 10000"/>
                    <a:gd name="connsiteY124" fmla="*/ 425 h 10000"/>
                    <a:gd name="connsiteX125" fmla="*/ 479 w 10000"/>
                    <a:gd name="connsiteY125" fmla="*/ 330 h 10000"/>
                    <a:gd name="connsiteX126" fmla="*/ 6524 w 10000"/>
                    <a:gd name="connsiteY126" fmla="*/ 2482 h 10000"/>
                    <a:gd name="connsiteX127" fmla="*/ 6946 w 10000"/>
                    <a:gd name="connsiteY127" fmla="*/ 3138 h 10000"/>
                    <a:gd name="connsiteX128" fmla="*/ 7307 w 10000"/>
                    <a:gd name="connsiteY128" fmla="*/ 3619 h 10000"/>
                    <a:gd name="connsiteX129" fmla="*/ 7664 w 10000"/>
                    <a:gd name="connsiteY129" fmla="*/ 4098 h 10000"/>
                    <a:gd name="connsiteX130" fmla="*/ 8592 w 10000"/>
                    <a:gd name="connsiteY130" fmla="*/ 5305 h 10000"/>
                    <a:gd name="connsiteX131" fmla="*/ 8863 w 10000"/>
                    <a:gd name="connsiteY131" fmla="*/ 5676 h 10000"/>
                    <a:gd name="connsiteX132" fmla="*/ 9101 w 10000"/>
                    <a:gd name="connsiteY132" fmla="*/ 6011 h 10000"/>
                    <a:gd name="connsiteX133" fmla="*/ 9280 w 10000"/>
                    <a:gd name="connsiteY133" fmla="*/ 6204 h 10000"/>
                    <a:gd name="connsiteX134" fmla="*/ 9431 w 10000"/>
                    <a:gd name="connsiteY134" fmla="*/ 6379 h 10000"/>
                    <a:gd name="connsiteX135" fmla="*/ 9461 w 10000"/>
                    <a:gd name="connsiteY135" fmla="*/ 6504 h 10000"/>
                    <a:gd name="connsiteX136" fmla="*/ 9521 w 10000"/>
                    <a:gd name="connsiteY136" fmla="*/ 6608 h 10000"/>
                    <a:gd name="connsiteX137" fmla="*/ 9521 w 10000"/>
                    <a:gd name="connsiteY137" fmla="*/ 6758 h 10000"/>
                    <a:gd name="connsiteX138" fmla="*/ 9640 w 10000"/>
                    <a:gd name="connsiteY138" fmla="*/ 7038 h 10000"/>
                    <a:gd name="connsiteX139" fmla="*/ 9669 w 10000"/>
                    <a:gd name="connsiteY139" fmla="*/ 7157 h 10000"/>
                    <a:gd name="connsiteX140" fmla="*/ 9731 w 10000"/>
                    <a:gd name="connsiteY140" fmla="*/ 7233 h 10000"/>
                    <a:gd name="connsiteX141" fmla="*/ 9821 w 10000"/>
                    <a:gd name="connsiteY141" fmla="*/ 7386 h 10000"/>
                    <a:gd name="connsiteX142" fmla="*/ 9943 w 10000"/>
                    <a:gd name="connsiteY142" fmla="*/ 7462 h 10000"/>
                    <a:gd name="connsiteX143" fmla="*/ 10000 w 10000"/>
                    <a:gd name="connsiteY143" fmla="*/ 7588 h 10000"/>
                    <a:gd name="connsiteX144" fmla="*/ 10000 w 10000"/>
                    <a:gd name="connsiteY144" fmla="*/ 7685 h 10000"/>
                    <a:gd name="connsiteX145" fmla="*/ 10000 w 10000"/>
                    <a:gd name="connsiteY145" fmla="*/ 7764 h 10000"/>
                    <a:gd name="connsiteX146" fmla="*/ 9943 w 10000"/>
                    <a:gd name="connsiteY146" fmla="*/ 7816 h 10000"/>
                    <a:gd name="connsiteX147" fmla="*/ 9821 w 10000"/>
                    <a:gd name="connsiteY147" fmla="*/ 7837 h 10000"/>
                    <a:gd name="connsiteX148" fmla="*/ 9731 w 10000"/>
                    <a:gd name="connsiteY148" fmla="*/ 7890 h 10000"/>
                    <a:gd name="connsiteX149" fmla="*/ 9640 w 10000"/>
                    <a:gd name="connsiteY149" fmla="*/ 7938 h 10000"/>
                    <a:gd name="connsiteX150" fmla="*/ 9521 w 10000"/>
                    <a:gd name="connsiteY150" fmla="*/ 8013 h 10000"/>
                    <a:gd name="connsiteX151" fmla="*/ 9461 w 10000"/>
                    <a:gd name="connsiteY151" fmla="*/ 8116 h 10000"/>
                    <a:gd name="connsiteX152" fmla="*/ 9372 w 10000"/>
                    <a:gd name="connsiteY152" fmla="*/ 8116 h 10000"/>
                    <a:gd name="connsiteX153" fmla="*/ 9309 w 10000"/>
                    <a:gd name="connsiteY153" fmla="*/ 8190 h 10000"/>
                    <a:gd name="connsiteX154" fmla="*/ 9309 w 10000"/>
                    <a:gd name="connsiteY154" fmla="*/ 8291 h 10000"/>
                    <a:gd name="connsiteX155" fmla="*/ 9309 w 10000"/>
                    <a:gd name="connsiteY155" fmla="*/ 8418 h 10000"/>
                    <a:gd name="connsiteX156" fmla="*/ 9309 w 10000"/>
                    <a:gd name="connsiteY156" fmla="*/ 8492 h 10000"/>
                    <a:gd name="connsiteX157" fmla="*/ 9222 w 10000"/>
                    <a:gd name="connsiteY157" fmla="*/ 8593 h 10000"/>
                    <a:gd name="connsiteX158" fmla="*/ 9222 w 10000"/>
                    <a:gd name="connsiteY158" fmla="*/ 8670 h 10000"/>
                    <a:gd name="connsiteX159" fmla="*/ 9222 w 10000"/>
                    <a:gd name="connsiteY159" fmla="*/ 8725 h 10000"/>
                    <a:gd name="connsiteX160" fmla="*/ 9164 w 10000"/>
                    <a:gd name="connsiteY160" fmla="*/ 8770 h 10000"/>
                    <a:gd name="connsiteX161" fmla="*/ 9101 w 10000"/>
                    <a:gd name="connsiteY161" fmla="*/ 8791 h 10000"/>
                    <a:gd name="connsiteX162" fmla="*/ 9071 w 10000"/>
                    <a:gd name="connsiteY162" fmla="*/ 8840 h 10000"/>
                    <a:gd name="connsiteX163" fmla="*/ 9013 w 10000"/>
                    <a:gd name="connsiteY163" fmla="*/ 8895 h 10000"/>
                    <a:gd name="connsiteX164" fmla="*/ 8951 w 10000"/>
                    <a:gd name="connsiteY164" fmla="*/ 8920 h 10000"/>
                    <a:gd name="connsiteX165" fmla="*/ 8863 w 10000"/>
                    <a:gd name="connsiteY165" fmla="*/ 8971 h 10000"/>
                    <a:gd name="connsiteX166" fmla="*/ 8803 w 10000"/>
                    <a:gd name="connsiteY166" fmla="*/ 9022 h 10000"/>
                    <a:gd name="connsiteX167" fmla="*/ 8803 w 10000"/>
                    <a:gd name="connsiteY167" fmla="*/ 9073 h 10000"/>
                    <a:gd name="connsiteX168" fmla="*/ 8803 w 10000"/>
                    <a:gd name="connsiteY168" fmla="*/ 9097 h 10000"/>
                    <a:gd name="connsiteX169" fmla="*/ 8803 w 10000"/>
                    <a:gd name="connsiteY169" fmla="*/ 9147 h 10000"/>
                    <a:gd name="connsiteX170" fmla="*/ 8863 w 10000"/>
                    <a:gd name="connsiteY170" fmla="*/ 9195 h 10000"/>
                    <a:gd name="connsiteX171" fmla="*/ 8803 w 10000"/>
                    <a:gd name="connsiteY171" fmla="*/ 9272 h 10000"/>
                    <a:gd name="connsiteX172" fmla="*/ 8743 w 10000"/>
                    <a:gd name="connsiteY172" fmla="*/ 9368 h 10000"/>
                    <a:gd name="connsiteX173" fmla="*/ 8743 w 10000"/>
                    <a:gd name="connsiteY173" fmla="*/ 9400 h 10000"/>
                    <a:gd name="connsiteX174" fmla="*/ 8863 w 10000"/>
                    <a:gd name="connsiteY174" fmla="*/ 9446 h 10000"/>
                    <a:gd name="connsiteX175" fmla="*/ 8892 w 10000"/>
                    <a:gd name="connsiteY175" fmla="*/ 9547 h 10000"/>
                    <a:gd name="connsiteX176" fmla="*/ 8951 w 10000"/>
                    <a:gd name="connsiteY176" fmla="*/ 9575 h 10000"/>
                    <a:gd name="connsiteX177" fmla="*/ 9071 w 10000"/>
                    <a:gd name="connsiteY177" fmla="*/ 9619 h 10000"/>
                    <a:gd name="connsiteX178" fmla="*/ 9071 w 10000"/>
                    <a:gd name="connsiteY178" fmla="*/ 9678 h 10000"/>
                    <a:gd name="connsiteX179" fmla="*/ 9071 w 10000"/>
                    <a:gd name="connsiteY179" fmla="*/ 9700 h 10000"/>
                    <a:gd name="connsiteX180" fmla="*/ 9071 w 10000"/>
                    <a:gd name="connsiteY180" fmla="*/ 9750 h 10000"/>
                    <a:gd name="connsiteX181" fmla="*/ 9013 w 10000"/>
                    <a:gd name="connsiteY181" fmla="*/ 9849 h 10000"/>
                    <a:gd name="connsiteX182" fmla="*/ 8951 w 10000"/>
                    <a:gd name="connsiteY182" fmla="*/ 9875 h 10000"/>
                    <a:gd name="connsiteX183" fmla="*/ 8892 w 10000"/>
                    <a:gd name="connsiteY183" fmla="*/ 9926 h 10000"/>
                    <a:gd name="connsiteX184" fmla="*/ 8863 w 10000"/>
                    <a:gd name="connsiteY184" fmla="*/ 9980 h 10000"/>
                    <a:gd name="connsiteX185" fmla="*/ 8803 w 10000"/>
                    <a:gd name="connsiteY185" fmla="*/ 9980 h 10000"/>
                    <a:gd name="connsiteX186" fmla="*/ 8743 w 10000"/>
                    <a:gd name="connsiteY186" fmla="*/ 9926 h 10000"/>
                    <a:gd name="connsiteX187" fmla="*/ 8711 w 10000"/>
                    <a:gd name="connsiteY187" fmla="*/ 9926 h 10000"/>
                    <a:gd name="connsiteX188" fmla="*/ 8592 w 10000"/>
                    <a:gd name="connsiteY188" fmla="*/ 9926 h 10000"/>
                    <a:gd name="connsiteX189" fmla="*/ 8592 w 10000"/>
                    <a:gd name="connsiteY189" fmla="*/ 9980 h 10000"/>
                    <a:gd name="connsiteX190" fmla="*/ 8532 w 10000"/>
                    <a:gd name="connsiteY190" fmla="*/ 9980 h 10000"/>
                    <a:gd name="connsiteX191" fmla="*/ 8503 w 10000"/>
                    <a:gd name="connsiteY191" fmla="*/ 10000 h 10000"/>
                    <a:gd name="connsiteX192" fmla="*/ 8443 w 10000"/>
                    <a:gd name="connsiteY192" fmla="*/ 10000 h 10000"/>
                    <a:gd name="connsiteX0" fmla="*/ 8443 w 10000"/>
                    <a:gd name="connsiteY0" fmla="*/ 9933 h 9933"/>
                    <a:gd name="connsiteX1" fmla="*/ 8173 w 10000"/>
                    <a:gd name="connsiteY1" fmla="*/ 9933 h 9933"/>
                    <a:gd name="connsiteX2" fmla="*/ 8024 w 10000"/>
                    <a:gd name="connsiteY2" fmla="*/ 9933 h 9933"/>
                    <a:gd name="connsiteX3" fmla="*/ 7874 w 10000"/>
                    <a:gd name="connsiteY3" fmla="*/ 9859 h 9933"/>
                    <a:gd name="connsiteX4" fmla="*/ 7664 w 10000"/>
                    <a:gd name="connsiteY4" fmla="*/ 9859 h 9933"/>
                    <a:gd name="connsiteX5" fmla="*/ 7424 w 10000"/>
                    <a:gd name="connsiteY5" fmla="*/ 9859 h 9933"/>
                    <a:gd name="connsiteX6" fmla="*/ 7157 w 10000"/>
                    <a:gd name="connsiteY6" fmla="*/ 9782 h 9933"/>
                    <a:gd name="connsiteX7" fmla="*/ 6946 w 10000"/>
                    <a:gd name="connsiteY7" fmla="*/ 9736 h 9933"/>
                    <a:gd name="connsiteX8" fmla="*/ 6705 w 10000"/>
                    <a:gd name="connsiteY8" fmla="*/ 9736 h 9933"/>
                    <a:gd name="connsiteX9" fmla="*/ 6439 w 10000"/>
                    <a:gd name="connsiteY9" fmla="*/ 9736 h 9933"/>
                    <a:gd name="connsiteX10" fmla="*/ 6228 w 10000"/>
                    <a:gd name="connsiteY10" fmla="*/ 9683 h 9933"/>
                    <a:gd name="connsiteX11" fmla="*/ 6078 w 10000"/>
                    <a:gd name="connsiteY11" fmla="*/ 9633 h 9933"/>
                    <a:gd name="connsiteX12" fmla="*/ 5868 w 10000"/>
                    <a:gd name="connsiteY12" fmla="*/ 9633 h 9933"/>
                    <a:gd name="connsiteX13" fmla="*/ 5720 w 10000"/>
                    <a:gd name="connsiteY13" fmla="*/ 9611 h 9933"/>
                    <a:gd name="connsiteX14" fmla="*/ 5598 w 10000"/>
                    <a:gd name="connsiteY14" fmla="*/ 9552 h 9933"/>
                    <a:gd name="connsiteX15" fmla="*/ 5358 w 10000"/>
                    <a:gd name="connsiteY15" fmla="*/ 9552 h 9933"/>
                    <a:gd name="connsiteX16" fmla="*/ 5240 w 10000"/>
                    <a:gd name="connsiteY16" fmla="*/ 9611 h 9933"/>
                    <a:gd name="connsiteX17" fmla="*/ 5149 w 10000"/>
                    <a:gd name="connsiteY17" fmla="*/ 9508 h 9933"/>
                    <a:gd name="connsiteX18" fmla="*/ 5149 w 10000"/>
                    <a:gd name="connsiteY18" fmla="*/ 9430 h 9933"/>
                    <a:gd name="connsiteX19" fmla="*/ 5149 w 10000"/>
                    <a:gd name="connsiteY19" fmla="*/ 9251 h 9933"/>
                    <a:gd name="connsiteX20" fmla="*/ 5149 w 10000"/>
                    <a:gd name="connsiteY20" fmla="*/ 9251 h 9933"/>
                    <a:gd name="connsiteX21" fmla="*/ 5209 w 10000"/>
                    <a:gd name="connsiteY21" fmla="*/ 9150 h 9933"/>
                    <a:gd name="connsiteX22" fmla="*/ 5209 w 10000"/>
                    <a:gd name="connsiteY22" fmla="*/ 9150 h 9933"/>
                    <a:gd name="connsiteX23" fmla="*/ 5209 w 10000"/>
                    <a:gd name="connsiteY23" fmla="*/ 9006 h 9933"/>
                    <a:gd name="connsiteX24" fmla="*/ 5209 w 10000"/>
                    <a:gd name="connsiteY24" fmla="*/ 8828 h 9933"/>
                    <a:gd name="connsiteX25" fmla="*/ 5149 w 10000"/>
                    <a:gd name="connsiteY25" fmla="*/ 8658 h 9933"/>
                    <a:gd name="connsiteX26" fmla="*/ 5149 w 10000"/>
                    <a:gd name="connsiteY26" fmla="*/ 8549 h 9933"/>
                    <a:gd name="connsiteX27" fmla="*/ 5060 w 10000"/>
                    <a:gd name="connsiteY27" fmla="*/ 8425 h 9933"/>
                    <a:gd name="connsiteX28" fmla="*/ 4999 w 10000"/>
                    <a:gd name="connsiteY28" fmla="*/ 8297 h 9933"/>
                    <a:gd name="connsiteX29" fmla="*/ 4851 w 10000"/>
                    <a:gd name="connsiteY29" fmla="*/ 8177 h 9933"/>
                    <a:gd name="connsiteX30" fmla="*/ 4701 w 10000"/>
                    <a:gd name="connsiteY30" fmla="*/ 7997 h 9933"/>
                    <a:gd name="connsiteX31" fmla="*/ 4521 w 10000"/>
                    <a:gd name="connsiteY31" fmla="*/ 7871 h 9933"/>
                    <a:gd name="connsiteX32" fmla="*/ 4432 w 10000"/>
                    <a:gd name="connsiteY32" fmla="*/ 7647 h 9933"/>
                    <a:gd name="connsiteX33" fmla="*/ 4281 w 10000"/>
                    <a:gd name="connsiteY33" fmla="*/ 7474 h 9933"/>
                    <a:gd name="connsiteX34" fmla="*/ 4161 w 10000"/>
                    <a:gd name="connsiteY34" fmla="*/ 7395 h 9933"/>
                    <a:gd name="connsiteX35" fmla="*/ 3922 w 10000"/>
                    <a:gd name="connsiteY35" fmla="*/ 7340 h 9933"/>
                    <a:gd name="connsiteX36" fmla="*/ 3864 w 10000"/>
                    <a:gd name="connsiteY36" fmla="*/ 7271 h 9933"/>
                    <a:gd name="connsiteX37" fmla="*/ 3864 w 10000"/>
                    <a:gd name="connsiteY37" fmla="*/ 7142 h 9933"/>
                    <a:gd name="connsiteX38" fmla="*/ 3864 w 10000"/>
                    <a:gd name="connsiteY38" fmla="*/ 7045 h 9933"/>
                    <a:gd name="connsiteX39" fmla="*/ 3864 w 10000"/>
                    <a:gd name="connsiteY39" fmla="*/ 6971 h 9933"/>
                    <a:gd name="connsiteX40" fmla="*/ 3864 w 10000"/>
                    <a:gd name="connsiteY40" fmla="*/ 6971 h 9933"/>
                    <a:gd name="connsiteX41" fmla="*/ 3801 w 10000"/>
                    <a:gd name="connsiteY41" fmla="*/ 6869 h 9933"/>
                    <a:gd name="connsiteX42" fmla="*/ 3801 w 10000"/>
                    <a:gd name="connsiteY42" fmla="*/ 6841 h 9933"/>
                    <a:gd name="connsiteX43" fmla="*/ 3801 w 10000"/>
                    <a:gd name="connsiteY43" fmla="*/ 6841 h 9933"/>
                    <a:gd name="connsiteX44" fmla="*/ 3712 w 10000"/>
                    <a:gd name="connsiteY44" fmla="*/ 6792 h 9933"/>
                    <a:gd name="connsiteX45" fmla="*/ 3591 w 10000"/>
                    <a:gd name="connsiteY45" fmla="*/ 6739 h 9933"/>
                    <a:gd name="connsiteX46" fmla="*/ 3503 w 10000"/>
                    <a:gd name="connsiteY46" fmla="*/ 6792 h 9933"/>
                    <a:gd name="connsiteX47" fmla="*/ 3412 w 10000"/>
                    <a:gd name="connsiteY47" fmla="*/ 6841 h 9933"/>
                    <a:gd name="connsiteX48" fmla="*/ 3352 w 10000"/>
                    <a:gd name="connsiteY48" fmla="*/ 6739 h 9933"/>
                    <a:gd name="connsiteX49" fmla="*/ 3055 w 10000"/>
                    <a:gd name="connsiteY49" fmla="*/ 6541 h 9933"/>
                    <a:gd name="connsiteX50" fmla="*/ 2844 w 10000"/>
                    <a:gd name="connsiteY50" fmla="*/ 6390 h 9933"/>
                    <a:gd name="connsiteX51" fmla="*/ 2844 w 10000"/>
                    <a:gd name="connsiteY51" fmla="*/ 6312 h 9933"/>
                    <a:gd name="connsiteX52" fmla="*/ 2725 w 10000"/>
                    <a:gd name="connsiteY52" fmla="*/ 6236 h 9933"/>
                    <a:gd name="connsiteX53" fmla="*/ 2575 w 10000"/>
                    <a:gd name="connsiteY53" fmla="*/ 6090 h 9933"/>
                    <a:gd name="connsiteX54" fmla="*/ 2423 w 10000"/>
                    <a:gd name="connsiteY54" fmla="*/ 5944 h 9933"/>
                    <a:gd name="connsiteX55" fmla="*/ 2277 w 10000"/>
                    <a:gd name="connsiteY55" fmla="*/ 5886 h 9933"/>
                    <a:gd name="connsiteX56" fmla="*/ 2156 w 10000"/>
                    <a:gd name="connsiteY56" fmla="*/ 5886 h 9933"/>
                    <a:gd name="connsiteX57" fmla="*/ 2065 w 10000"/>
                    <a:gd name="connsiteY57" fmla="*/ 5886 h 9933"/>
                    <a:gd name="connsiteX58" fmla="*/ 1918 w 10000"/>
                    <a:gd name="connsiteY58" fmla="*/ 5785 h 9933"/>
                    <a:gd name="connsiteX59" fmla="*/ 1705 w 10000"/>
                    <a:gd name="connsiteY59" fmla="*/ 5609 h 9933"/>
                    <a:gd name="connsiteX60" fmla="*/ 1557 w 10000"/>
                    <a:gd name="connsiteY60" fmla="*/ 5537 h 9933"/>
                    <a:gd name="connsiteX61" fmla="*/ 1349 w 10000"/>
                    <a:gd name="connsiteY61" fmla="*/ 5481 h 9933"/>
                    <a:gd name="connsiteX62" fmla="*/ 1198 w 10000"/>
                    <a:gd name="connsiteY62" fmla="*/ 5414 h 9933"/>
                    <a:gd name="connsiteX63" fmla="*/ 1137 w 10000"/>
                    <a:gd name="connsiteY63" fmla="*/ 5314 h 9933"/>
                    <a:gd name="connsiteX64" fmla="*/ 1137 w 10000"/>
                    <a:gd name="connsiteY64" fmla="*/ 5180 h 9933"/>
                    <a:gd name="connsiteX65" fmla="*/ 1198 w 10000"/>
                    <a:gd name="connsiteY65" fmla="*/ 5155 h 9933"/>
                    <a:gd name="connsiteX66" fmla="*/ 1198 w 10000"/>
                    <a:gd name="connsiteY66" fmla="*/ 5005 h 9933"/>
                    <a:gd name="connsiteX67" fmla="*/ 1198 w 10000"/>
                    <a:gd name="connsiteY67" fmla="*/ 4884 h 9933"/>
                    <a:gd name="connsiteX68" fmla="*/ 1198 w 10000"/>
                    <a:gd name="connsiteY68" fmla="*/ 4806 h 9933"/>
                    <a:gd name="connsiteX69" fmla="*/ 1287 w 10000"/>
                    <a:gd name="connsiteY69" fmla="*/ 4682 h 9933"/>
                    <a:gd name="connsiteX70" fmla="*/ 1349 w 10000"/>
                    <a:gd name="connsiteY70" fmla="*/ 4580 h 9933"/>
                    <a:gd name="connsiteX71" fmla="*/ 1349 w 10000"/>
                    <a:gd name="connsiteY71" fmla="*/ 4509 h 9933"/>
                    <a:gd name="connsiteX72" fmla="*/ 1287 w 10000"/>
                    <a:gd name="connsiteY72" fmla="*/ 4407 h 9933"/>
                    <a:gd name="connsiteX73" fmla="*/ 1198 w 10000"/>
                    <a:gd name="connsiteY73" fmla="*/ 4274 h 9933"/>
                    <a:gd name="connsiteX74" fmla="*/ 1078 w 10000"/>
                    <a:gd name="connsiteY74" fmla="*/ 4230 h 9933"/>
                    <a:gd name="connsiteX75" fmla="*/ 1078 w 10000"/>
                    <a:gd name="connsiteY75" fmla="*/ 4153 h 9933"/>
                    <a:gd name="connsiteX76" fmla="*/ 1137 w 10000"/>
                    <a:gd name="connsiteY76" fmla="*/ 4031 h 9933"/>
                    <a:gd name="connsiteX77" fmla="*/ 1018 w 10000"/>
                    <a:gd name="connsiteY77" fmla="*/ 3849 h 9933"/>
                    <a:gd name="connsiteX78" fmla="*/ 927 w 10000"/>
                    <a:gd name="connsiteY78" fmla="*/ 3726 h 9933"/>
                    <a:gd name="connsiteX79" fmla="*/ 927 w 10000"/>
                    <a:gd name="connsiteY79" fmla="*/ 3601 h 9933"/>
                    <a:gd name="connsiteX80" fmla="*/ 869 w 10000"/>
                    <a:gd name="connsiteY80" fmla="*/ 3473 h 9933"/>
                    <a:gd name="connsiteX81" fmla="*/ 778 w 10000"/>
                    <a:gd name="connsiteY81" fmla="*/ 3376 h 9933"/>
                    <a:gd name="connsiteX82" fmla="*/ 719 w 10000"/>
                    <a:gd name="connsiteY82" fmla="*/ 3199 h 9933"/>
                    <a:gd name="connsiteX83" fmla="*/ 569 w 10000"/>
                    <a:gd name="connsiteY83" fmla="*/ 2991 h 9933"/>
                    <a:gd name="connsiteX84" fmla="*/ 508 w 10000"/>
                    <a:gd name="connsiteY84" fmla="*/ 2899 h 9933"/>
                    <a:gd name="connsiteX85" fmla="*/ 420 w 10000"/>
                    <a:gd name="connsiteY85" fmla="*/ 2717 h 9933"/>
                    <a:gd name="connsiteX86" fmla="*/ 420 w 10000"/>
                    <a:gd name="connsiteY86" fmla="*/ 2645 h 9933"/>
                    <a:gd name="connsiteX87" fmla="*/ 359 w 10000"/>
                    <a:gd name="connsiteY87" fmla="*/ 2548 h 9933"/>
                    <a:gd name="connsiteX88" fmla="*/ 298 w 10000"/>
                    <a:gd name="connsiteY88" fmla="*/ 2415 h 9933"/>
                    <a:gd name="connsiteX89" fmla="*/ 270 w 10000"/>
                    <a:gd name="connsiteY89" fmla="*/ 2347 h 9933"/>
                    <a:gd name="connsiteX90" fmla="*/ 149 w 10000"/>
                    <a:gd name="connsiteY90" fmla="*/ 2224 h 9933"/>
                    <a:gd name="connsiteX91" fmla="*/ 149 w 10000"/>
                    <a:gd name="connsiteY91" fmla="*/ 2114 h 9933"/>
                    <a:gd name="connsiteX92" fmla="*/ 212 w 10000"/>
                    <a:gd name="connsiteY92" fmla="*/ 1997 h 9933"/>
                    <a:gd name="connsiteX93" fmla="*/ 270 w 10000"/>
                    <a:gd name="connsiteY93" fmla="*/ 1920 h 9933"/>
                    <a:gd name="connsiteX94" fmla="*/ 298 w 10000"/>
                    <a:gd name="connsiteY94" fmla="*/ 1920 h 9933"/>
                    <a:gd name="connsiteX95" fmla="*/ 359 w 10000"/>
                    <a:gd name="connsiteY95" fmla="*/ 1815 h 9933"/>
                    <a:gd name="connsiteX96" fmla="*/ 479 w 10000"/>
                    <a:gd name="connsiteY96" fmla="*/ 1815 h 9933"/>
                    <a:gd name="connsiteX97" fmla="*/ 479 w 10000"/>
                    <a:gd name="connsiteY97" fmla="*/ 1815 h 9933"/>
                    <a:gd name="connsiteX98" fmla="*/ 508 w 10000"/>
                    <a:gd name="connsiteY98" fmla="*/ 1688 h 9933"/>
                    <a:gd name="connsiteX99" fmla="*/ 508 w 10000"/>
                    <a:gd name="connsiteY99" fmla="*/ 1621 h 9933"/>
                    <a:gd name="connsiteX100" fmla="*/ 569 w 10000"/>
                    <a:gd name="connsiteY100" fmla="*/ 1565 h 9933"/>
                    <a:gd name="connsiteX101" fmla="*/ 508 w 10000"/>
                    <a:gd name="connsiteY101" fmla="*/ 1467 h 9933"/>
                    <a:gd name="connsiteX102" fmla="*/ 508 w 10000"/>
                    <a:gd name="connsiteY102" fmla="*/ 1438 h 9933"/>
                    <a:gd name="connsiteX103" fmla="*/ 479 w 10000"/>
                    <a:gd name="connsiteY103" fmla="*/ 1387 h 9933"/>
                    <a:gd name="connsiteX104" fmla="*/ 479 w 10000"/>
                    <a:gd name="connsiteY104" fmla="*/ 1317 h 9933"/>
                    <a:gd name="connsiteX105" fmla="*/ 298 w 10000"/>
                    <a:gd name="connsiteY105" fmla="*/ 1213 h 9933"/>
                    <a:gd name="connsiteX106" fmla="*/ 149 w 10000"/>
                    <a:gd name="connsiteY106" fmla="*/ 1157 h 9933"/>
                    <a:gd name="connsiteX107" fmla="*/ 118 w 10000"/>
                    <a:gd name="connsiteY107" fmla="*/ 1086 h 9933"/>
                    <a:gd name="connsiteX108" fmla="*/ 59 w 10000"/>
                    <a:gd name="connsiteY108" fmla="*/ 1014 h 9933"/>
                    <a:gd name="connsiteX109" fmla="*/ 0 w 10000"/>
                    <a:gd name="connsiteY109" fmla="*/ 912 h 9933"/>
                    <a:gd name="connsiteX110" fmla="*/ 0 w 10000"/>
                    <a:gd name="connsiteY110" fmla="*/ 608 h 9933"/>
                    <a:gd name="connsiteX111" fmla="*/ 0 w 10000"/>
                    <a:gd name="connsiteY111" fmla="*/ 480 h 9933"/>
                    <a:gd name="connsiteX112" fmla="*/ 59 w 10000"/>
                    <a:gd name="connsiteY112" fmla="*/ 358 h 9933"/>
                    <a:gd name="connsiteX113" fmla="*/ 59 w 10000"/>
                    <a:gd name="connsiteY113" fmla="*/ 235 h 9933"/>
                    <a:gd name="connsiteX114" fmla="*/ 59 w 10000"/>
                    <a:gd name="connsiteY114" fmla="*/ 79 h 9933"/>
                    <a:gd name="connsiteX115" fmla="*/ 59 w 10000"/>
                    <a:gd name="connsiteY115" fmla="*/ 11 h 9933"/>
                    <a:gd name="connsiteX116" fmla="*/ 212 w 10000"/>
                    <a:gd name="connsiteY116" fmla="*/ 11 h 9933"/>
                    <a:gd name="connsiteX117" fmla="*/ 270 w 10000"/>
                    <a:gd name="connsiteY117" fmla="*/ 79 h 9933"/>
                    <a:gd name="connsiteX118" fmla="*/ 270 w 10000"/>
                    <a:gd name="connsiteY118" fmla="*/ 183 h 9933"/>
                    <a:gd name="connsiteX119" fmla="*/ 298 w 10000"/>
                    <a:gd name="connsiteY119" fmla="*/ 235 h 9933"/>
                    <a:gd name="connsiteX120" fmla="*/ 420 w 10000"/>
                    <a:gd name="connsiteY120" fmla="*/ 307 h 9933"/>
                    <a:gd name="connsiteX121" fmla="*/ 420 w 10000"/>
                    <a:gd name="connsiteY121" fmla="*/ 385 h 9933"/>
                    <a:gd name="connsiteX122" fmla="*/ 479 w 10000"/>
                    <a:gd name="connsiteY122" fmla="*/ 432 h 9933"/>
                    <a:gd name="connsiteX123" fmla="*/ 508 w 10000"/>
                    <a:gd name="connsiteY123" fmla="*/ 358 h 9933"/>
                    <a:gd name="connsiteX124" fmla="*/ 479 w 10000"/>
                    <a:gd name="connsiteY124" fmla="*/ 263 h 9933"/>
                    <a:gd name="connsiteX125" fmla="*/ 6524 w 10000"/>
                    <a:gd name="connsiteY125" fmla="*/ 2415 h 9933"/>
                    <a:gd name="connsiteX126" fmla="*/ 6946 w 10000"/>
                    <a:gd name="connsiteY126" fmla="*/ 3071 h 9933"/>
                    <a:gd name="connsiteX127" fmla="*/ 7307 w 10000"/>
                    <a:gd name="connsiteY127" fmla="*/ 3552 h 9933"/>
                    <a:gd name="connsiteX128" fmla="*/ 7664 w 10000"/>
                    <a:gd name="connsiteY128" fmla="*/ 4031 h 9933"/>
                    <a:gd name="connsiteX129" fmla="*/ 8592 w 10000"/>
                    <a:gd name="connsiteY129" fmla="*/ 5238 h 9933"/>
                    <a:gd name="connsiteX130" fmla="*/ 8863 w 10000"/>
                    <a:gd name="connsiteY130" fmla="*/ 5609 h 9933"/>
                    <a:gd name="connsiteX131" fmla="*/ 9101 w 10000"/>
                    <a:gd name="connsiteY131" fmla="*/ 5944 h 9933"/>
                    <a:gd name="connsiteX132" fmla="*/ 9280 w 10000"/>
                    <a:gd name="connsiteY132" fmla="*/ 6137 h 9933"/>
                    <a:gd name="connsiteX133" fmla="*/ 9431 w 10000"/>
                    <a:gd name="connsiteY133" fmla="*/ 6312 h 9933"/>
                    <a:gd name="connsiteX134" fmla="*/ 9461 w 10000"/>
                    <a:gd name="connsiteY134" fmla="*/ 6437 h 9933"/>
                    <a:gd name="connsiteX135" fmla="*/ 9521 w 10000"/>
                    <a:gd name="connsiteY135" fmla="*/ 6541 h 9933"/>
                    <a:gd name="connsiteX136" fmla="*/ 9521 w 10000"/>
                    <a:gd name="connsiteY136" fmla="*/ 6691 h 9933"/>
                    <a:gd name="connsiteX137" fmla="*/ 9640 w 10000"/>
                    <a:gd name="connsiteY137" fmla="*/ 6971 h 9933"/>
                    <a:gd name="connsiteX138" fmla="*/ 9669 w 10000"/>
                    <a:gd name="connsiteY138" fmla="*/ 7090 h 9933"/>
                    <a:gd name="connsiteX139" fmla="*/ 9731 w 10000"/>
                    <a:gd name="connsiteY139" fmla="*/ 7166 h 9933"/>
                    <a:gd name="connsiteX140" fmla="*/ 9821 w 10000"/>
                    <a:gd name="connsiteY140" fmla="*/ 7319 h 9933"/>
                    <a:gd name="connsiteX141" fmla="*/ 9943 w 10000"/>
                    <a:gd name="connsiteY141" fmla="*/ 7395 h 9933"/>
                    <a:gd name="connsiteX142" fmla="*/ 10000 w 10000"/>
                    <a:gd name="connsiteY142" fmla="*/ 7521 h 9933"/>
                    <a:gd name="connsiteX143" fmla="*/ 10000 w 10000"/>
                    <a:gd name="connsiteY143" fmla="*/ 7618 h 9933"/>
                    <a:gd name="connsiteX144" fmla="*/ 10000 w 10000"/>
                    <a:gd name="connsiteY144" fmla="*/ 7697 h 9933"/>
                    <a:gd name="connsiteX145" fmla="*/ 9943 w 10000"/>
                    <a:gd name="connsiteY145" fmla="*/ 7749 h 9933"/>
                    <a:gd name="connsiteX146" fmla="*/ 9821 w 10000"/>
                    <a:gd name="connsiteY146" fmla="*/ 7770 h 9933"/>
                    <a:gd name="connsiteX147" fmla="*/ 9731 w 10000"/>
                    <a:gd name="connsiteY147" fmla="*/ 7823 h 9933"/>
                    <a:gd name="connsiteX148" fmla="*/ 9640 w 10000"/>
                    <a:gd name="connsiteY148" fmla="*/ 7871 h 9933"/>
                    <a:gd name="connsiteX149" fmla="*/ 9521 w 10000"/>
                    <a:gd name="connsiteY149" fmla="*/ 7946 h 9933"/>
                    <a:gd name="connsiteX150" fmla="*/ 9461 w 10000"/>
                    <a:gd name="connsiteY150" fmla="*/ 8049 h 9933"/>
                    <a:gd name="connsiteX151" fmla="*/ 9372 w 10000"/>
                    <a:gd name="connsiteY151" fmla="*/ 8049 h 9933"/>
                    <a:gd name="connsiteX152" fmla="*/ 9309 w 10000"/>
                    <a:gd name="connsiteY152" fmla="*/ 8123 h 9933"/>
                    <a:gd name="connsiteX153" fmla="*/ 9309 w 10000"/>
                    <a:gd name="connsiteY153" fmla="*/ 8224 h 9933"/>
                    <a:gd name="connsiteX154" fmla="*/ 9309 w 10000"/>
                    <a:gd name="connsiteY154" fmla="*/ 8351 h 9933"/>
                    <a:gd name="connsiteX155" fmla="*/ 9309 w 10000"/>
                    <a:gd name="connsiteY155" fmla="*/ 8425 h 9933"/>
                    <a:gd name="connsiteX156" fmla="*/ 9222 w 10000"/>
                    <a:gd name="connsiteY156" fmla="*/ 8526 h 9933"/>
                    <a:gd name="connsiteX157" fmla="*/ 9222 w 10000"/>
                    <a:gd name="connsiteY157" fmla="*/ 8603 h 9933"/>
                    <a:gd name="connsiteX158" fmla="*/ 9222 w 10000"/>
                    <a:gd name="connsiteY158" fmla="*/ 8658 h 9933"/>
                    <a:gd name="connsiteX159" fmla="*/ 9164 w 10000"/>
                    <a:gd name="connsiteY159" fmla="*/ 8703 h 9933"/>
                    <a:gd name="connsiteX160" fmla="*/ 9101 w 10000"/>
                    <a:gd name="connsiteY160" fmla="*/ 8724 h 9933"/>
                    <a:gd name="connsiteX161" fmla="*/ 9071 w 10000"/>
                    <a:gd name="connsiteY161" fmla="*/ 8773 h 9933"/>
                    <a:gd name="connsiteX162" fmla="*/ 9013 w 10000"/>
                    <a:gd name="connsiteY162" fmla="*/ 8828 h 9933"/>
                    <a:gd name="connsiteX163" fmla="*/ 8951 w 10000"/>
                    <a:gd name="connsiteY163" fmla="*/ 8853 h 9933"/>
                    <a:gd name="connsiteX164" fmla="*/ 8863 w 10000"/>
                    <a:gd name="connsiteY164" fmla="*/ 8904 h 9933"/>
                    <a:gd name="connsiteX165" fmla="*/ 8803 w 10000"/>
                    <a:gd name="connsiteY165" fmla="*/ 8955 h 9933"/>
                    <a:gd name="connsiteX166" fmla="*/ 8803 w 10000"/>
                    <a:gd name="connsiteY166" fmla="*/ 9006 h 9933"/>
                    <a:gd name="connsiteX167" fmla="*/ 8803 w 10000"/>
                    <a:gd name="connsiteY167" fmla="*/ 9030 h 9933"/>
                    <a:gd name="connsiteX168" fmla="*/ 8803 w 10000"/>
                    <a:gd name="connsiteY168" fmla="*/ 9080 h 9933"/>
                    <a:gd name="connsiteX169" fmla="*/ 8863 w 10000"/>
                    <a:gd name="connsiteY169" fmla="*/ 9128 h 9933"/>
                    <a:gd name="connsiteX170" fmla="*/ 8803 w 10000"/>
                    <a:gd name="connsiteY170" fmla="*/ 9205 h 9933"/>
                    <a:gd name="connsiteX171" fmla="*/ 8743 w 10000"/>
                    <a:gd name="connsiteY171" fmla="*/ 9301 h 9933"/>
                    <a:gd name="connsiteX172" fmla="*/ 8743 w 10000"/>
                    <a:gd name="connsiteY172" fmla="*/ 9333 h 9933"/>
                    <a:gd name="connsiteX173" fmla="*/ 8863 w 10000"/>
                    <a:gd name="connsiteY173" fmla="*/ 9379 h 9933"/>
                    <a:gd name="connsiteX174" fmla="*/ 8892 w 10000"/>
                    <a:gd name="connsiteY174" fmla="*/ 9480 h 9933"/>
                    <a:gd name="connsiteX175" fmla="*/ 8951 w 10000"/>
                    <a:gd name="connsiteY175" fmla="*/ 9508 h 9933"/>
                    <a:gd name="connsiteX176" fmla="*/ 9071 w 10000"/>
                    <a:gd name="connsiteY176" fmla="*/ 9552 h 9933"/>
                    <a:gd name="connsiteX177" fmla="*/ 9071 w 10000"/>
                    <a:gd name="connsiteY177" fmla="*/ 9611 h 9933"/>
                    <a:gd name="connsiteX178" fmla="*/ 9071 w 10000"/>
                    <a:gd name="connsiteY178" fmla="*/ 9633 h 9933"/>
                    <a:gd name="connsiteX179" fmla="*/ 9071 w 10000"/>
                    <a:gd name="connsiteY179" fmla="*/ 9683 h 9933"/>
                    <a:gd name="connsiteX180" fmla="*/ 9013 w 10000"/>
                    <a:gd name="connsiteY180" fmla="*/ 9782 h 9933"/>
                    <a:gd name="connsiteX181" fmla="*/ 8951 w 10000"/>
                    <a:gd name="connsiteY181" fmla="*/ 9808 h 9933"/>
                    <a:gd name="connsiteX182" fmla="*/ 8892 w 10000"/>
                    <a:gd name="connsiteY182" fmla="*/ 9859 h 9933"/>
                    <a:gd name="connsiteX183" fmla="*/ 8863 w 10000"/>
                    <a:gd name="connsiteY183" fmla="*/ 9913 h 9933"/>
                    <a:gd name="connsiteX184" fmla="*/ 8803 w 10000"/>
                    <a:gd name="connsiteY184" fmla="*/ 9913 h 9933"/>
                    <a:gd name="connsiteX185" fmla="*/ 8743 w 10000"/>
                    <a:gd name="connsiteY185" fmla="*/ 9859 h 9933"/>
                    <a:gd name="connsiteX186" fmla="*/ 8711 w 10000"/>
                    <a:gd name="connsiteY186" fmla="*/ 9859 h 9933"/>
                    <a:gd name="connsiteX187" fmla="*/ 8592 w 10000"/>
                    <a:gd name="connsiteY187" fmla="*/ 9859 h 9933"/>
                    <a:gd name="connsiteX188" fmla="*/ 8592 w 10000"/>
                    <a:gd name="connsiteY188" fmla="*/ 9913 h 9933"/>
                    <a:gd name="connsiteX189" fmla="*/ 8532 w 10000"/>
                    <a:gd name="connsiteY189" fmla="*/ 9913 h 9933"/>
                    <a:gd name="connsiteX190" fmla="*/ 8503 w 10000"/>
                    <a:gd name="connsiteY190" fmla="*/ 9933 h 9933"/>
                    <a:gd name="connsiteX191" fmla="*/ 8443 w 10000"/>
                    <a:gd name="connsiteY191" fmla="*/ 9933 h 9933"/>
                    <a:gd name="connsiteX0" fmla="*/ 8443 w 10000"/>
                    <a:gd name="connsiteY0" fmla="*/ 10000 h 10000"/>
                    <a:gd name="connsiteX1" fmla="*/ 8173 w 10000"/>
                    <a:gd name="connsiteY1" fmla="*/ 10000 h 10000"/>
                    <a:gd name="connsiteX2" fmla="*/ 8024 w 10000"/>
                    <a:gd name="connsiteY2" fmla="*/ 10000 h 10000"/>
                    <a:gd name="connsiteX3" fmla="*/ 7874 w 10000"/>
                    <a:gd name="connsiteY3" fmla="*/ 9926 h 10000"/>
                    <a:gd name="connsiteX4" fmla="*/ 7664 w 10000"/>
                    <a:gd name="connsiteY4" fmla="*/ 9926 h 10000"/>
                    <a:gd name="connsiteX5" fmla="*/ 7424 w 10000"/>
                    <a:gd name="connsiteY5" fmla="*/ 9926 h 10000"/>
                    <a:gd name="connsiteX6" fmla="*/ 7157 w 10000"/>
                    <a:gd name="connsiteY6" fmla="*/ 9848 h 10000"/>
                    <a:gd name="connsiteX7" fmla="*/ 6946 w 10000"/>
                    <a:gd name="connsiteY7" fmla="*/ 9802 h 10000"/>
                    <a:gd name="connsiteX8" fmla="*/ 6705 w 10000"/>
                    <a:gd name="connsiteY8" fmla="*/ 9802 h 10000"/>
                    <a:gd name="connsiteX9" fmla="*/ 6439 w 10000"/>
                    <a:gd name="connsiteY9" fmla="*/ 9802 h 10000"/>
                    <a:gd name="connsiteX10" fmla="*/ 6228 w 10000"/>
                    <a:gd name="connsiteY10" fmla="*/ 9748 h 10000"/>
                    <a:gd name="connsiteX11" fmla="*/ 6078 w 10000"/>
                    <a:gd name="connsiteY11" fmla="*/ 9698 h 10000"/>
                    <a:gd name="connsiteX12" fmla="*/ 5868 w 10000"/>
                    <a:gd name="connsiteY12" fmla="*/ 9698 h 10000"/>
                    <a:gd name="connsiteX13" fmla="*/ 5720 w 10000"/>
                    <a:gd name="connsiteY13" fmla="*/ 9676 h 10000"/>
                    <a:gd name="connsiteX14" fmla="*/ 5598 w 10000"/>
                    <a:gd name="connsiteY14" fmla="*/ 9616 h 10000"/>
                    <a:gd name="connsiteX15" fmla="*/ 5358 w 10000"/>
                    <a:gd name="connsiteY15" fmla="*/ 9616 h 10000"/>
                    <a:gd name="connsiteX16" fmla="*/ 5240 w 10000"/>
                    <a:gd name="connsiteY16" fmla="*/ 9676 h 10000"/>
                    <a:gd name="connsiteX17" fmla="*/ 5149 w 10000"/>
                    <a:gd name="connsiteY17" fmla="*/ 9572 h 10000"/>
                    <a:gd name="connsiteX18" fmla="*/ 5149 w 10000"/>
                    <a:gd name="connsiteY18" fmla="*/ 9494 h 10000"/>
                    <a:gd name="connsiteX19" fmla="*/ 5149 w 10000"/>
                    <a:gd name="connsiteY19" fmla="*/ 9313 h 10000"/>
                    <a:gd name="connsiteX20" fmla="*/ 5149 w 10000"/>
                    <a:gd name="connsiteY20" fmla="*/ 9313 h 10000"/>
                    <a:gd name="connsiteX21" fmla="*/ 5209 w 10000"/>
                    <a:gd name="connsiteY21" fmla="*/ 9212 h 10000"/>
                    <a:gd name="connsiteX22" fmla="*/ 5209 w 10000"/>
                    <a:gd name="connsiteY22" fmla="*/ 9212 h 10000"/>
                    <a:gd name="connsiteX23" fmla="*/ 5209 w 10000"/>
                    <a:gd name="connsiteY23" fmla="*/ 9067 h 10000"/>
                    <a:gd name="connsiteX24" fmla="*/ 5209 w 10000"/>
                    <a:gd name="connsiteY24" fmla="*/ 8888 h 10000"/>
                    <a:gd name="connsiteX25" fmla="*/ 5149 w 10000"/>
                    <a:gd name="connsiteY25" fmla="*/ 8716 h 10000"/>
                    <a:gd name="connsiteX26" fmla="*/ 5149 w 10000"/>
                    <a:gd name="connsiteY26" fmla="*/ 8607 h 10000"/>
                    <a:gd name="connsiteX27" fmla="*/ 5060 w 10000"/>
                    <a:gd name="connsiteY27" fmla="*/ 8482 h 10000"/>
                    <a:gd name="connsiteX28" fmla="*/ 4999 w 10000"/>
                    <a:gd name="connsiteY28" fmla="*/ 8353 h 10000"/>
                    <a:gd name="connsiteX29" fmla="*/ 4851 w 10000"/>
                    <a:gd name="connsiteY29" fmla="*/ 8232 h 10000"/>
                    <a:gd name="connsiteX30" fmla="*/ 4701 w 10000"/>
                    <a:gd name="connsiteY30" fmla="*/ 8051 h 10000"/>
                    <a:gd name="connsiteX31" fmla="*/ 4521 w 10000"/>
                    <a:gd name="connsiteY31" fmla="*/ 7924 h 10000"/>
                    <a:gd name="connsiteX32" fmla="*/ 4432 w 10000"/>
                    <a:gd name="connsiteY32" fmla="*/ 7699 h 10000"/>
                    <a:gd name="connsiteX33" fmla="*/ 4281 w 10000"/>
                    <a:gd name="connsiteY33" fmla="*/ 7524 h 10000"/>
                    <a:gd name="connsiteX34" fmla="*/ 4161 w 10000"/>
                    <a:gd name="connsiteY34" fmla="*/ 7445 h 10000"/>
                    <a:gd name="connsiteX35" fmla="*/ 3922 w 10000"/>
                    <a:gd name="connsiteY35" fmla="*/ 7390 h 10000"/>
                    <a:gd name="connsiteX36" fmla="*/ 3864 w 10000"/>
                    <a:gd name="connsiteY36" fmla="*/ 7320 h 10000"/>
                    <a:gd name="connsiteX37" fmla="*/ 3864 w 10000"/>
                    <a:gd name="connsiteY37" fmla="*/ 7190 h 10000"/>
                    <a:gd name="connsiteX38" fmla="*/ 3864 w 10000"/>
                    <a:gd name="connsiteY38" fmla="*/ 7093 h 10000"/>
                    <a:gd name="connsiteX39" fmla="*/ 3864 w 10000"/>
                    <a:gd name="connsiteY39" fmla="*/ 7018 h 10000"/>
                    <a:gd name="connsiteX40" fmla="*/ 3864 w 10000"/>
                    <a:gd name="connsiteY40" fmla="*/ 7018 h 10000"/>
                    <a:gd name="connsiteX41" fmla="*/ 3801 w 10000"/>
                    <a:gd name="connsiteY41" fmla="*/ 6915 h 10000"/>
                    <a:gd name="connsiteX42" fmla="*/ 3801 w 10000"/>
                    <a:gd name="connsiteY42" fmla="*/ 6887 h 10000"/>
                    <a:gd name="connsiteX43" fmla="*/ 3801 w 10000"/>
                    <a:gd name="connsiteY43" fmla="*/ 6887 h 10000"/>
                    <a:gd name="connsiteX44" fmla="*/ 3712 w 10000"/>
                    <a:gd name="connsiteY44" fmla="*/ 6838 h 10000"/>
                    <a:gd name="connsiteX45" fmla="*/ 3591 w 10000"/>
                    <a:gd name="connsiteY45" fmla="*/ 6784 h 10000"/>
                    <a:gd name="connsiteX46" fmla="*/ 3503 w 10000"/>
                    <a:gd name="connsiteY46" fmla="*/ 6838 h 10000"/>
                    <a:gd name="connsiteX47" fmla="*/ 3412 w 10000"/>
                    <a:gd name="connsiteY47" fmla="*/ 6887 h 10000"/>
                    <a:gd name="connsiteX48" fmla="*/ 3352 w 10000"/>
                    <a:gd name="connsiteY48" fmla="*/ 6784 h 10000"/>
                    <a:gd name="connsiteX49" fmla="*/ 3055 w 10000"/>
                    <a:gd name="connsiteY49" fmla="*/ 6585 h 10000"/>
                    <a:gd name="connsiteX50" fmla="*/ 2844 w 10000"/>
                    <a:gd name="connsiteY50" fmla="*/ 6433 h 10000"/>
                    <a:gd name="connsiteX51" fmla="*/ 2844 w 10000"/>
                    <a:gd name="connsiteY51" fmla="*/ 6355 h 10000"/>
                    <a:gd name="connsiteX52" fmla="*/ 2725 w 10000"/>
                    <a:gd name="connsiteY52" fmla="*/ 6278 h 10000"/>
                    <a:gd name="connsiteX53" fmla="*/ 2575 w 10000"/>
                    <a:gd name="connsiteY53" fmla="*/ 6131 h 10000"/>
                    <a:gd name="connsiteX54" fmla="*/ 2423 w 10000"/>
                    <a:gd name="connsiteY54" fmla="*/ 5984 h 10000"/>
                    <a:gd name="connsiteX55" fmla="*/ 2277 w 10000"/>
                    <a:gd name="connsiteY55" fmla="*/ 5926 h 10000"/>
                    <a:gd name="connsiteX56" fmla="*/ 2156 w 10000"/>
                    <a:gd name="connsiteY56" fmla="*/ 5926 h 10000"/>
                    <a:gd name="connsiteX57" fmla="*/ 2065 w 10000"/>
                    <a:gd name="connsiteY57" fmla="*/ 5926 h 10000"/>
                    <a:gd name="connsiteX58" fmla="*/ 1918 w 10000"/>
                    <a:gd name="connsiteY58" fmla="*/ 5824 h 10000"/>
                    <a:gd name="connsiteX59" fmla="*/ 1705 w 10000"/>
                    <a:gd name="connsiteY59" fmla="*/ 5647 h 10000"/>
                    <a:gd name="connsiteX60" fmla="*/ 1557 w 10000"/>
                    <a:gd name="connsiteY60" fmla="*/ 5574 h 10000"/>
                    <a:gd name="connsiteX61" fmla="*/ 1349 w 10000"/>
                    <a:gd name="connsiteY61" fmla="*/ 5518 h 10000"/>
                    <a:gd name="connsiteX62" fmla="*/ 1198 w 10000"/>
                    <a:gd name="connsiteY62" fmla="*/ 5451 h 10000"/>
                    <a:gd name="connsiteX63" fmla="*/ 1137 w 10000"/>
                    <a:gd name="connsiteY63" fmla="*/ 5350 h 10000"/>
                    <a:gd name="connsiteX64" fmla="*/ 1137 w 10000"/>
                    <a:gd name="connsiteY64" fmla="*/ 5215 h 10000"/>
                    <a:gd name="connsiteX65" fmla="*/ 1198 w 10000"/>
                    <a:gd name="connsiteY65" fmla="*/ 5190 h 10000"/>
                    <a:gd name="connsiteX66" fmla="*/ 1198 w 10000"/>
                    <a:gd name="connsiteY66" fmla="*/ 5039 h 10000"/>
                    <a:gd name="connsiteX67" fmla="*/ 1198 w 10000"/>
                    <a:gd name="connsiteY67" fmla="*/ 4917 h 10000"/>
                    <a:gd name="connsiteX68" fmla="*/ 1198 w 10000"/>
                    <a:gd name="connsiteY68" fmla="*/ 4838 h 10000"/>
                    <a:gd name="connsiteX69" fmla="*/ 1287 w 10000"/>
                    <a:gd name="connsiteY69" fmla="*/ 4714 h 10000"/>
                    <a:gd name="connsiteX70" fmla="*/ 1349 w 10000"/>
                    <a:gd name="connsiteY70" fmla="*/ 4611 h 10000"/>
                    <a:gd name="connsiteX71" fmla="*/ 1349 w 10000"/>
                    <a:gd name="connsiteY71" fmla="*/ 4539 h 10000"/>
                    <a:gd name="connsiteX72" fmla="*/ 1287 w 10000"/>
                    <a:gd name="connsiteY72" fmla="*/ 4437 h 10000"/>
                    <a:gd name="connsiteX73" fmla="*/ 1198 w 10000"/>
                    <a:gd name="connsiteY73" fmla="*/ 4303 h 10000"/>
                    <a:gd name="connsiteX74" fmla="*/ 1078 w 10000"/>
                    <a:gd name="connsiteY74" fmla="*/ 4259 h 10000"/>
                    <a:gd name="connsiteX75" fmla="*/ 1078 w 10000"/>
                    <a:gd name="connsiteY75" fmla="*/ 4181 h 10000"/>
                    <a:gd name="connsiteX76" fmla="*/ 1137 w 10000"/>
                    <a:gd name="connsiteY76" fmla="*/ 4058 h 10000"/>
                    <a:gd name="connsiteX77" fmla="*/ 1018 w 10000"/>
                    <a:gd name="connsiteY77" fmla="*/ 3875 h 10000"/>
                    <a:gd name="connsiteX78" fmla="*/ 927 w 10000"/>
                    <a:gd name="connsiteY78" fmla="*/ 3751 h 10000"/>
                    <a:gd name="connsiteX79" fmla="*/ 927 w 10000"/>
                    <a:gd name="connsiteY79" fmla="*/ 3625 h 10000"/>
                    <a:gd name="connsiteX80" fmla="*/ 869 w 10000"/>
                    <a:gd name="connsiteY80" fmla="*/ 3496 h 10000"/>
                    <a:gd name="connsiteX81" fmla="*/ 778 w 10000"/>
                    <a:gd name="connsiteY81" fmla="*/ 3399 h 10000"/>
                    <a:gd name="connsiteX82" fmla="*/ 719 w 10000"/>
                    <a:gd name="connsiteY82" fmla="*/ 3221 h 10000"/>
                    <a:gd name="connsiteX83" fmla="*/ 569 w 10000"/>
                    <a:gd name="connsiteY83" fmla="*/ 3011 h 10000"/>
                    <a:gd name="connsiteX84" fmla="*/ 508 w 10000"/>
                    <a:gd name="connsiteY84" fmla="*/ 2919 h 10000"/>
                    <a:gd name="connsiteX85" fmla="*/ 420 w 10000"/>
                    <a:gd name="connsiteY85" fmla="*/ 2735 h 10000"/>
                    <a:gd name="connsiteX86" fmla="*/ 420 w 10000"/>
                    <a:gd name="connsiteY86" fmla="*/ 2663 h 10000"/>
                    <a:gd name="connsiteX87" fmla="*/ 359 w 10000"/>
                    <a:gd name="connsiteY87" fmla="*/ 2565 h 10000"/>
                    <a:gd name="connsiteX88" fmla="*/ 298 w 10000"/>
                    <a:gd name="connsiteY88" fmla="*/ 2431 h 10000"/>
                    <a:gd name="connsiteX89" fmla="*/ 270 w 10000"/>
                    <a:gd name="connsiteY89" fmla="*/ 2363 h 10000"/>
                    <a:gd name="connsiteX90" fmla="*/ 149 w 10000"/>
                    <a:gd name="connsiteY90" fmla="*/ 2239 h 10000"/>
                    <a:gd name="connsiteX91" fmla="*/ 149 w 10000"/>
                    <a:gd name="connsiteY91" fmla="*/ 2128 h 10000"/>
                    <a:gd name="connsiteX92" fmla="*/ 212 w 10000"/>
                    <a:gd name="connsiteY92" fmla="*/ 2010 h 10000"/>
                    <a:gd name="connsiteX93" fmla="*/ 270 w 10000"/>
                    <a:gd name="connsiteY93" fmla="*/ 1933 h 10000"/>
                    <a:gd name="connsiteX94" fmla="*/ 298 w 10000"/>
                    <a:gd name="connsiteY94" fmla="*/ 1933 h 10000"/>
                    <a:gd name="connsiteX95" fmla="*/ 359 w 10000"/>
                    <a:gd name="connsiteY95" fmla="*/ 1827 h 10000"/>
                    <a:gd name="connsiteX96" fmla="*/ 479 w 10000"/>
                    <a:gd name="connsiteY96" fmla="*/ 1827 h 10000"/>
                    <a:gd name="connsiteX97" fmla="*/ 479 w 10000"/>
                    <a:gd name="connsiteY97" fmla="*/ 1827 h 10000"/>
                    <a:gd name="connsiteX98" fmla="*/ 508 w 10000"/>
                    <a:gd name="connsiteY98" fmla="*/ 1699 h 10000"/>
                    <a:gd name="connsiteX99" fmla="*/ 508 w 10000"/>
                    <a:gd name="connsiteY99" fmla="*/ 1632 h 10000"/>
                    <a:gd name="connsiteX100" fmla="*/ 569 w 10000"/>
                    <a:gd name="connsiteY100" fmla="*/ 1576 h 10000"/>
                    <a:gd name="connsiteX101" fmla="*/ 508 w 10000"/>
                    <a:gd name="connsiteY101" fmla="*/ 1477 h 10000"/>
                    <a:gd name="connsiteX102" fmla="*/ 508 w 10000"/>
                    <a:gd name="connsiteY102" fmla="*/ 1448 h 10000"/>
                    <a:gd name="connsiteX103" fmla="*/ 479 w 10000"/>
                    <a:gd name="connsiteY103" fmla="*/ 1396 h 10000"/>
                    <a:gd name="connsiteX104" fmla="*/ 479 w 10000"/>
                    <a:gd name="connsiteY104" fmla="*/ 1326 h 10000"/>
                    <a:gd name="connsiteX105" fmla="*/ 298 w 10000"/>
                    <a:gd name="connsiteY105" fmla="*/ 1221 h 10000"/>
                    <a:gd name="connsiteX106" fmla="*/ 149 w 10000"/>
                    <a:gd name="connsiteY106" fmla="*/ 1165 h 10000"/>
                    <a:gd name="connsiteX107" fmla="*/ 118 w 10000"/>
                    <a:gd name="connsiteY107" fmla="*/ 1093 h 10000"/>
                    <a:gd name="connsiteX108" fmla="*/ 59 w 10000"/>
                    <a:gd name="connsiteY108" fmla="*/ 1021 h 10000"/>
                    <a:gd name="connsiteX109" fmla="*/ 0 w 10000"/>
                    <a:gd name="connsiteY109" fmla="*/ 918 h 10000"/>
                    <a:gd name="connsiteX110" fmla="*/ 0 w 10000"/>
                    <a:gd name="connsiteY110" fmla="*/ 612 h 10000"/>
                    <a:gd name="connsiteX111" fmla="*/ 0 w 10000"/>
                    <a:gd name="connsiteY111" fmla="*/ 483 h 10000"/>
                    <a:gd name="connsiteX112" fmla="*/ 59 w 10000"/>
                    <a:gd name="connsiteY112" fmla="*/ 360 h 10000"/>
                    <a:gd name="connsiteX113" fmla="*/ 59 w 10000"/>
                    <a:gd name="connsiteY113" fmla="*/ 237 h 10000"/>
                    <a:gd name="connsiteX114" fmla="*/ 59 w 10000"/>
                    <a:gd name="connsiteY114" fmla="*/ 80 h 10000"/>
                    <a:gd name="connsiteX115" fmla="*/ 59 w 10000"/>
                    <a:gd name="connsiteY115" fmla="*/ 11 h 10000"/>
                    <a:gd name="connsiteX116" fmla="*/ 212 w 10000"/>
                    <a:gd name="connsiteY116" fmla="*/ 11 h 10000"/>
                    <a:gd name="connsiteX117" fmla="*/ 270 w 10000"/>
                    <a:gd name="connsiteY117" fmla="*/ 80 h 10000"/>
                    <a:gd name="connsiteX118" fmla="*/ 270 w 10000"/>
                    <a:gd name="connsiteY118" fmla="*/ 184 h 10000"/>
                    <a:gd name="connsiteX119" fmla="*/ 298 w 10000"/>
                    <a:gd name="connsiteY119" fmla="*/ 237 h 10000"/>
                    <a:gd name="connsiteX120" fmla="*/ 420 w 10000"/>
                    <a:gd name="connsiteY120" fmla="*/ 309 h 10000"/>
                    <a:gd name="connsiteX121" fmla="*/ 420 w 10000"/>
                    <a:gd name="connsiteY121" fmla="*/ 388 h 10000"/>
                    <a:gd name="connsiteX122" fmla="*/ 479 w 10000"/>
                    <a:gd name="connsiteY122" fmla="*/ 435 h 10000"/>
                    <a:gd name="connsiteX123" fmla="*/ 508 w 10000"/>
                    <a:gd name="connsiteY123" fmla="*/ 360 h 10000"/>
                    <a:gd name="connsiteX124" fmla="*/ 6524 w 10000"/>
                    <a:gd name="connsiteY124" fmla="*/ 2431 h 10000"/>
                    <a:gd name="connsiteX125" fmla="*/ 6946 w 10000"/>
                    <a:gd name="connsiteY125" fmla="*/ 3092 h 10000"/>
                    <a:gd name="connsiteX126" fmla="*/ 7307 w 10000"/>
                    <a:gd name="connsiteY126" fmla="*/ 3576 h 10000"/>
                    <a:gd name="connsiteX127" fmla="*/ 7664 w 10000"/>
                    <a:gd name="connsiteY127" fmla="*/ 4058 h 10000"/>
                    <a:gd name="connsiteX128" fmla="*/ 8592 w 10000"/>
                    <a:gd name="connsiteY128" fmla="*/ 5273 h 10000"/>
                    <a:gd name="connsiteX129" fmla="*/ 8863 w 10000"/>
                    <a:gd name="connsiteY129" fmla="*/ 5647 h 10000"/>
                    <a:gd name="connsiteX130" fmla="*/ 9101 w 10000"/>
                    <a:gd name="connsiteY130" fmla="*/ 5984 h 10000"/>
                    <a:gd name="connsiteX131" fmla="*/ 9280 w 10000"/>
                    <a:gd name="connsiteY131" fmla="*/ 6178 h 10000"/>
                    <a:gd name="connsiteX132" fmla="*/ 9431 w 10000"/>
                    <a:gd name="connsiteY132" fmla="*/ 6355 h 10000"/>
                    <a:gd name="connsiteX133" fmla="*/ 9461 w 10000"/>
                    <a:gd name="connsiteY133" fmla="*/ 6480 h 10000"/>
                    <a:gd name="connsiteX134" fmla="*/ 9521 w 10000"/>
                    <a:gd name="connsiteY134" fmla="*/ 6585 h 10000"/>
                    <a:gd name="connsiteX135" fmla="*/ 9521 w 10000"/>
                    <a:gd name="connsiteY135" fmla="*/ 6736 h 10000"/>
                    <a:gd name="connsiteX136" fmla="*/ 9640 w 10000"/>
                    <a:gd name="connsiteY136" fmla="*/ 7018 h 10000"/>
                    <a:gd name="connsiteX137" fmla="*/ 9669 w 10000"/>
                    <a:gd name="connsiteY137" fmla="*/ 7138 h 10000"/>
                    <a:gd name="connsiteX138" fmla="*/ 9731 w 10000"/>
                    <a:gd name="connsiteY138" fmla="*/ 7214 h 10000"/>
                    <a:gd name="connsiteX139" fmla="*/ 9821 w 10000"/>
                    <a:gd name="connsiteY139" fmla="*/ 7368 h 10000"/>
                    <a:gd name="connsiteX140" fmla="*/ 9943 w 10000"/>
                    <a:gd name="connsiteY140" fmla="*/ 7445 h 10000"/>
                    <a:gd name="connsiteX141" fmla="*/ 10000 w 10000"/>
                    <a:gd name="connsiteY141" fmla="*/ 7572 h 10000"/>
                    <a:gd name="connsiteX142" fmla="*/ 10000 w 10000"/>
                    <a:gd name="connsiteY142" fmla="*/ 7669 h 10000"/>
                    <a:gd name="connsiteX143" fmla="*/ 10000 w 10000"/>
                    <a:gd name="connsiteY143" fmla="*/ 7749 h 10000"/>
                    <a:gd name="connsiteX144" fmla="*/ 9943 w 10000"/>
                    <a:gd name="connsiteY144" fmla="*/ 7801 h 10000"/>
                    <a:gd name="connsiteX145" fmla="*/ 9821 w 10000"/>
                    <a:gd name="connsiteY145" fmla="*/ 7822 h 10000"/>
                    <a:gd name="connsiteX146" fmla="*/ 9731 w 10000"/>
                    <a:gd name="connsiteY146" fmla="*/ 7876 h 10000"/>
                    <a:gd name="connsiteX147" fmla="*/ 9640 w 10000"/>
                    <a:gd name="connsiteY147" fmla="*/ 7924 h 10000"/>
                    <a:gd name="connsiteX148" fmla="*/ 9521 w 10000"/>
                    <a:gd name="connsiteY148" fmla="*/ 8000 h 10000"/>
                    <a:gd name="connsiteX149" fmla="*/ 9461 w 10000"/>
                    <a:gd name="connsiteY149" fmla="*/ 8103 h 10000"/>
                    <a:gd name="connsiteX150" fmla="*/ 9372 w 10000"/>
                    <a:gd name="connsiteY150" fmla="*/ 8103 h 10000"/>
                    <a:gd name="connsiteX151" fmla="*/ 9309 w 10000"/>
                    <a:gd name="connsiteY151" fmla="*/ 8178 h 10000"/>
                    <a:gd name="connsiteX152" fmla="*/ 9309 w 10000"/>
                    <a:gd name="connsiteY152" fmla="*/ 8279 h 10000"/>
                    <a:gd name="connsiteX153" fmla="*/ 9309 w 10000"/>
                    <a:gd name="connsiteY153" fmla="*/ 8407 h 10000"/>
                    <a:gd name="connsiteX154" fmla="*/ 9309 w 10000"/>
                    <a:gd name="connsiteY154" fmla="*/ 8482 h 10000"/>
                    <a:gd name="connsiteX155" fmla="*/ 9222 w 10000"/>
                    <a:gd name="connsiteY155" fmla="*/ 8584 h 10000"/>
                    <a:gd name="connsiteX156" fmla="*/ 9222 w 10000"/>
                    <a:gd name="connsiteY156" fmla="*/ 8661 h 10000"/>
                    <a:gd name="connsiteX157" fmla="*/ 9222 w 10000"/>
                    <a:gd name="connsiteY157" fmla="*/ 8716 h 10000"/>
                    <a:gd name="connsiteX158" fmla="*/ 9164 w 10000"/>
                    <a:gd name="connsiteY158" fmla="*/ 8762 h 10000"/>
                    <a:gd name="connsiteX159" fmla="*/ 9101 w 10000"/>
                    <a:gd name="connsiteY159" fmla="*/ 8783 h 10000"/>
                    <a:gd name="connsiteX160" fmla="*/ 9071 w 10000"/>
                    <a:gd name="connsiteY160" fmla="*/ 8832 h 10000"/>
                    <a:gd name="connsiteX161" fmla="*/ 9013 w 10000"/>
                    <a:gd name="connsiteY161" fmla="*/ 8888 h 10000"/>
                    <a:gd name="connsiteX162" fmla="*/ 8951 w 10000"/>
                    <a:gd name="connsiteY162" fmla="*/ 8913 h 10000"/>
                    <a:gd name="connsiteX163" fmla="*/ 8863 w 10000"/>
                    <a:gd name="connsiteY163" fmla="*/ 8964 h 10000"/>
                    <a:gd name="connsiteX164" fmla="*/ 8803 w 10000"/>
                    <a:gd name="connsiteY164" fmla="*/ 9015 h 10000"/>
                    <a:gd name="connsiteX165" fmla="*/ 8803 w 10000"/>
                    <a:gd name="connsiteY165" fmla="*/ 9067 h 10000"/>
                    <a:gd name="connsiteX166" fmla="*/ 8803 w 10000"/>
                    <a:gd name="connsiteY166" fmla="*/ 9091 h 10000"/>
                    <a:gd name="connsiteX167" fmla="*/ 8803 w 10000"/>
                    <a:gd name="connsiteY167" fmla="*/ 9141 h 10000"/>
                    <a:gd name="connsiteX168" fmla="*/ 8863 w 10000"/>
                    <a:gd name="connsiteY168" fmla="*/ 9190 h 10000"/>
                    <a:gd name="connsiteX169" fmla="*/ 8803 w 10000"/>
                    <a:gd name="connsiteY169" fmla="*/ 9267 h 10000"/>
                    <a:gd name="connsiteX170" fmla="*/ 8743 w 10000"/>
                    <a:gd name="connsiteY170" fmla="*/ 9364 h 10000"/>
                    <a:gd name="connsiteX171" fmla="*/ 8743 w 10000"/>
                    <a:gd name="connsiteY171" fmla="*/ 9396 h 10000"/>
                    <a:gd name="connsiteX172" fmla="*/ 8863 w 10000"/>
                    <a:gd name="connsiteY172" fmla="*/ 9442 h 10000"/>
                    <a:gd name="connsiteX173" fmla="*/ 8892 w 10000"/>
                    <a:gd name="connsiteY173" fmla="*/ 9544 h 10000"/>
                    <a:gd name="connsiteX174" fmla="*/ 8951 w 10000"/>
                    <a:gd name="connsiteY174" fmla="*/ 9572 h 10000"/>
                    <a:gd name="connsiteX175" fmla="*/ 9071 w 10000"/>
                    <a:gd name="connsiteY175" fmla="*/ 9616 h 10000"/>
                    <a:gd name="connsiteX176" fmla="*/ 9071 w 10000"/>
                    <a:gd name="connsiteY176" fmla="*/ 9676 h 10000"/>
                    <a:gd name="connsiteX177" fmla="*/ 9071 w 10000"/>
                    <a:gd name="connsiteY177" fmla="*/ 9698 h 10000"/>
                    <a:gd name="connsiteX178" fmla="*/ 9071 w 10000"/>
                    <a:gd name="connsiteY178" fmla="*/ 9748 h 10000"/>
                    <a:gd name="connsiteX179" fmla="*/ 9013 w 10000"/>
                    <a:gd name="connsiteY179" fmla="*/ 9848 h 10000"/>
                    <a:gd name="connsiteX180" fmla="*/ 8951 w 10000"/>
                    <a:gd name="connsiteY180" fmla="*/ 9874 h 10000"/>
                    <a:gd name="connsiteX181" fmla="*/ 8892 w 10000"/>
                    <a:gd name="connsiteY181" fmla="*/ 9926 h 10000"/>
                    <a:gd name="connsiteX182" fmla="*/ 8863 w 10000"/>
                    <a:gd name="connsiteY182" fmla="*/ 9980 h 10000"/>
                    <a:gd name="connsiteX183" fmla="*/ 8803 w 10000"/>
                    <a:gd name="connsiteY183" fmla="*/ 9980 h 10000"/>
                    <a:gd name="connsiteX184" fmla="*/ 8743 w 10000"/>
                    <a:gd name="connsiteY184" fmla="*/ 9926 h 10000"/>
                    <a:gd name="connsiteX185" fmla="*/ 8711 w 10000"/>
                    <a:gd name="connsiteY185" fmla="*/ 9926 h 10000"/>
                    <a:gd name="connsiteX186" fmla="*/ 8592 w 10000"/>
                    <a:gd name="connsiteY186" fmla="*/ 9926 h 10000"/>
                    <a:gd name="connsiteX187" fmla="*/ 8592 w 10000"/>
                    <a:gd name="connsiteY187" fmla="*/ 9980 h 10000"/>
                    <a:gd name="connsiteX188" fmla="*/ 8532 w 10000"/>
                    <a:gd name="connsiteY188" fmla="*/ 9980 h 10000"/>
                    <a:gd name="connsiteX189" fmla="*/ 8503 w 10000"/>
                    <a:gd name="connsiteY189" fmla="*/ 10000 h 10000"/>
                    <a:gd name="connsiteX190" fmla="*/ 8443 w 10000"/>
                    <a:gd name="connsiteY190" fmla="*/ 10000 h 10000"/>
                    <a:gd name="connsiteX0" fmla="*/ 8443 w 10000"/>
                    <a:gd name="connsiteY0" fmla="*/ 10000 h 10000"/>
                    <a:gd name="connsiteX1" fmla="*/ 8173 w 10000"/>
                    <a:gd name="connsiteY1" fmla="*/ 10000 h 10000"/>
                    <a:gd name="connsiteX2" fmla="*/ 8024 w 10000"/>
                    <a:gd name="connsiteY2" fmla="*/ 10000 h 10000"/>
                    <a:gd name="connsiteX3" fmla="*/ 7874 w 10000"/>
                    <a:gd name="connsiteY3" fmla="*/ 9926 h 10000"/>
                    <a:gd name="connsiteX4" fmla="*/ 7664 w 10000"/>
                    <a:gd name="connsiteY4" fmla="*/ 9926 h 10000"/>
                    <a:gd name="connsiteX5" fmla="*/ 7424 w 10000"/>
                    <a:gd name="connsiteY5" fmla="*/ 9926 h 10000"/>
                    <a:gd name="connsiteX6" fmla="*/ 7157 w 10000"/>
                    <a:gd name="connsiteY6" fmla="*/ 9848 h 10000"/>
                    <a:gd name="connsiteX7" fmla="*/ 6946 w 10000"/>
                    <a:gd name="connsiteY7" fmla="*/ 9802 h 10000"/>
                    <a:gd name="connsiteX8" fmla="*/ 6705 w 10000"/>
                    <a:gd name="connsiteY8" fmla="*/ 9802 h 10000"/>
                    <a:gd name="connsiteX9" fmla="*/ 6439 w 10000"/>
                    <a:gd name="connsiteY9" fmla="*/ 9802 h 10000"/>
                    <a:gd name="connsiteX10" fmla="*/ 6228 w 10000"/>
                    <a:gd name="connsiteY10" fmla="*/ 9748 h 10000"/>
                    <a:gd name="connsiteX11" fmla="*/ 6078 w 10000"/>
                    <a:gd name="connsiteY11" fmla="*/ 9698 h 10000"/>
                    <a:gd name="connsiteX12" fmla="*/ 5868 w 10000"/>
                    <a:gd name="connsiteY12" fmla="*/ 9698 h 10000"/>
                    <a:gd name="connsiteX13" fmla="*/ 5720 w 10000"/>
                    <a:gd name="connsiteY13" fmla="*/ 9676 h 10000"/>
                    <a:gd name="connsiteX14" fmla="*/ 5598 w 10000"/>
                    <a:gd name="connsiteY14" fmla="*/ 9616 h 10000"/>
                    <a:gd name="connsiteX15" fmla="*/ 5358 w 10000"/>
                    <a:gd name="connsiteY15" fmla="*/ 9616 h 10000"/>
                    <a:gd name="connsiteX16" fmla="*/ 5240 w 10000"/>
                    <a:gd name="connsiteY16" fmla="*/ 9676 h 10000"/>
                    <a:gd name="connsiteX17" fmla="*/ 5149 w 10000"/>
                    <a:gd name="connsiteY17" fmla="*/ 9572 h 10000"/>
                    <a:gd name="connsiteX18" fmla="*/ 5149 w 10000"/>
                    <a:gd name="connsiteY18" fmla="*/ 9494 h 10000"/>
                    <a:gd name="connsiteX19" fmla="*/ 5149 w 10000"/>
                    <a:gd name="connsiteY19" fmla="*/ 9313 h 10000"/>
                    <a:gd name="connsiteX20" fmla="*/ 5149 w 10000"/>
                    <a:gd name="connsiteY20" fmla="*/ 9313 h 10000"/>
                    <a:gd name="connsiteX21" fmla="*/ 5209 w 10000"/>
                    <a:gd name="connsiteY21" fmla="*/ 9212 h 10000"/>
                    <a:gd name="connsiteX22" fmla="*/ 5209 w 10000"/>
                    <a:gd name="connsiteY22" fmla="*/ 9212 h 10000"/>
                    <a:gd name="connsiteX23" fmla="*/ 5209 w 10000"/>
                    <a:gd name="connsiteY23" fmla="*/ 9067 h 10000"/>
                    <a:gd name="connsiteX24" fmla="*/ 5209 w 10000"/>
                    <a:gd name="connsiteY24" fmla="*/ 8888 h 10000"/>
                    <a:gd name="connsiteX25" fmla="*/ 5149 w 10000"/>
                    <a:gd name="connsiteY25" fmla="*/ 8716 h 10000"/>
                    <a:gd name="connsiteX26" fmla="*/ 5149 w 10000"/>
                    <a:gd name="connsiteY26" fmla="*/ 8607 h 10000"/>
                    <a:gd name="connsiteX27" fmla="*/ 5060 w 10000"/>
                    <a:gd name="connsiteY27" fmla="*/ 8482 h 10000"/>
                    <a:gd name="connsiteX28" fmla="*/ 4999 w 10000"/>
                    <a:gd name="connsiteY28" fmla="*/ 8353 h 10000"/>
                    <a:gd name="connsiteX29" fmla="*/ 4851 w 10000"/>
                    <a:gd name="connsiteY29" fmla="*/ 8232 h 10000"/>
                    <a:gd name="connsiteX30" fmla="*/ 4701 w 10000"/>
                    <a:gd name="connsiteY30" fmla="*/ 8051 h 10000"/>
                    <a:gd name="connsiteX31" fmla="*/ 4521 w 10000"/>
                    <a:gd name="connsiteY31" fmla="*/ 7924 h 10000"/>
                    <a:gd name="connsiteX32" fmla="*/ 4432 w 10000"/>
                    <a:gd name="connsiteY32" fmla="*/ 7699 h 10000"/>
                    <a:gd name="connsiteX33" fmla="*/ 4281 w 10000"/>
                    <a:gd name="connsiteY33" fmla="*/ 7524 h 10000"/>
                    <a:gd name="connsiteX34" fmla="*/ 4161 w 10000"/>
                    <a:gd name="connsiteY34" fmla="*/ 7445 h 10000"/>
                    <a:gd name="connsiteX35" fmla="*/ 3922 w 10000"/>
                    <a:gd name="connsiteY35" fmla="*/ 7390 h 10000"/>
                    <a:gd name="connsiteX36" fmla="*/ 3864 w 10000"/>
                    <a:gd name="connsiteY36" fmla="*/ 7320 h 10000"/>
                    <a:gd name="connsiteX37" fmla="*/ 3864 w 10000"/>
                    <a:gd name="connsiteY37" fmla="*/ 7190 h 10000"/>
                    <a:gd name="connsiteX38" fmla="*/ 3864 w 10000"/>
                    <a:gd name="connsiteY38" fmla="*/ 7093 h 10000"/>
                    <a:gd name="connsiteX39" fmla="*/ 3864 w 10000"/>
                    <a:gd name="connsiteY39" fmla="*/ 7018 h 10000"/>
                    <a:gd name="connsiteX40" fmla="*/ 3864 w 10000"/>
                    <a:gd name="connsiteY40" fmla="*/ 7018 h 10000"/>
                    <a:gd name="connsiteX41" fmla="*/ 3801 w 10000"/>
                    <a:gd name="connsiteY41" fmla="*/ 6915 h 10000"/>
                    <a:gd name="connsiteX42" fmla="*/ 3801 w 10000"/>
                    <a:gd name="connsiteY42" fmla="*/ 6887 h 10000"/>
                    <a:gd name="connsiteX43" fmla="*/ 3801 w 10000"/>
                    <a:gd name="connsiteY43" fmla="*/ 6887 h 10000"/>
                    <a:gd name="connsiteX44" fmla="*/ 3712 w 10000"/>
                    <a:gd name="connsiteY44" fmla="*/ 6838 h 10000"/>
                    <a:gd name="connsiteX45" fmla="*/ 3591 w 10000"/>
                    <a:gd name="connsiteY45" fmla="*/ 6784 h 10000"/>
                    <a:gd name="connsiteX46" fmla="*/ 3503 w 10000"/>
                    <a:gd name="connsiteY46" fmla="*/ 6838 h 10000"/>
                    <a:gd name="connsiteX47" fmla="*/ 3412 w 10000"/>
                    <a:gd name="connsiteY47" fmla="*/ 6887 h 10000"/>
                    <a:gd name="connsiteX48" fmla="*/ 3352 w 10000"/>
                    <a:gd name="connsiteY48" fmla="*/ 6784 h 10000"/>
                    <a:gd name="connsiteX49" fmla="*/ 3055 w 10000"/>
                    <a:gd name="connsiteY49" fmla="*/ 6585 h 10000"/>
                    <a:gd name="connsiteX50" fmla="*/ 2844 w 10000"/>
                    <a:gd name="connsiteY50" fmla="*/ 6433 h 10000"/>
                    <a:gd name="connsiteX51" fmla="*/ 2844 w 10000"/>
                    <a:gd name="connsiteY51" fmla="*/ 6355 h 10000"/>
                    <a:gd name="connsiteX52" fmla="*/ 2725 w 10000"/>
                    <a:gd name="connsiteY52" fmla="*/ 6278 h 10000"/>
                    <a:gd name="connsiteX53" fmla="*/ 2575 w 10000"/>
                    <a:gd name="connsiteY53" fmla="*/ 6131 h 10000"/>
                    <a:gd name="connsiteX54" fmla="*/ 2423 w 10000"/>
                    <a:gd name="connsiteY54" fmla="*/ 5984 h 10000"/>
                    <a:gd name="connsiteX55" fmla="*/ 2277 w 10000"/>
                    <a:gd name="connsiteY55" fmla="*/ 5926 h 10000"/>
                    <a:gd name="connsiteX56" fmla="*/ 2156 w 10000"/>
                    <a:gd name="connsiteY56" fmla="*/ 5926 h 10000"/>
                    <a:gd name="connsiteX57" fmla="*/ 2065 w 10000"/>
                    <a:gd name="connsiteY57" fmla="*/ 5926 h 10000"/>
                    <a:gd name="connsiteX58" fmla="*/ 1918 w 10000"/>
                    <a:gd name="connsiteY58" fmla="*/ 5824 h 10000"/>
                    <a:gd name="connsiteX59" fmla="*/ 1705 w 10000"/>
                    <a:gd name="connsiteY59" fmla="*/ 5647 h 10000"/>
                    <a:gd name="connsiteX60" fmla="*/ 1557 w 10000"/>
                    <a:gd name="connsiteY60" fmla="*/ 5574 h 10000"/>
                    <a:gd name="connsiteX61" fmla="*/ 1349 w 10000"/>
                    <a:gd name="connsiteY61" fmla="*/ 5518 h 10000"/>
                    <a:gd name="connsiteX62" fmla="*/ 1198 w 10000"/>
                    <a:gd name="connsiteY62" fmla="*/ 5451 h 10000"/>
                    <a:gd name="connsiteX63" fmla="*/ 1137 w 10000"/>
                    <a:gd name="connsiteY63" fmla="*/ 5350 h 10000"/>
                    <a:gd name="connsiteX64" fmla="*/ 1137 w 10000"/>
                    <a:gd name="connsiteY64" fmla="*/ 5215 h 10000"/>
                    <a:gd name="connsiteX65" fmla="*/ 1198 w 10000"/>
                    <a:gd name="connsiteY65" fmla="*/ 5190 h 10000"/>
                    <a:gd name="connsiteX66" fmla="*/ 1198 w 10000"/>
                    <a:gd name="connsiteY66" fmla="*/ 5039 h 10000"/>
                    <a:gd name="connsiteX67" fmla="*/ 1198 w 10000"/>
                    <a:gd name="connsiteY67" fmla="*/ 4917 h 10000"/>
                    <a:gd name="connsiteX68" fmla="*/ 1198 w 10000"/>
                    <a:gd name="connsiteY68" fmla="*/ 4838 h 10000"/>
                    <a:gd name="connsiteX69" fmla="*/ 1287 w 10000"/>
                    <a:gd name="connsiteY69" fmla="*/ 4714 h 10000"/>
                    <a:gd name="connsiteX70" fmla="*/ 1349 w 10000"/>
                    <a:gd name="connsiteY70" fmla="*/ 4611 h 10000"/>
                    <a:gd name="connsiteX71" fmla="*/ 1349 w 10000"/>
                    <a:gd name="connsiteY71" fmla="*/ 4539 h 10000"/>
                    <a:gd name="connsiteX72" fmla="*/ 1287 w 10000"/>
                    <a:gd name="connsiteY72" fmla="*/ 4437 h 10000"/>
                    <a:gd name="connsiteX73" fmla="*/ 1198 w 10000"/>
                    <a:gd name="connsiteY73" fmla="*/ 4303 h 10000"/>
                    <a:gd name="connsiteX74" fmla="*/ 1078 w 10000"/>
                    <a:gd name="connsiteY74" fmla="*/ 4259 h 10000"/>
                    <a:gd name="connsiteX75" fmla="*/ 1078 w 10000"/>
                    <a:gd name="connsiteY75" fmla="*/ 4181 h 10000"/>
                    <a:gd name="connsiteX76" fmla="*/ 1137 w 10000"/>
                    <a:gd name="connsiteY76" fmla="*/ 4058 h 10000"/>
                    <a:gd name="connsiteX77" fmla="*/ 1018 w 10000"/>
                    <a:gd name="connsiteY77" fmla="*/ 3875 h 10000"/>
                    <a:gd name="connsiteX78" fmla="*/ 927 w 10000"/>
                    <a:gd name="connsiteY78" fmla="*/ 3751 h 10000"/>
                    <a:gd name="connsiteX79" fmla="*/ 927 w 10000"/>
                    <a:gd name="connsiteY79" fmla="*/ 3625 h 10000"/>
                    <a:gd name="connsiteX80" fmla="*/ 869 w 10000"/>
                    <a:gd name="connsiteY80" fmla="*/ 3496 h 10000"/>
                    <a:gd name="connsiteX81" fmla="*/ 778 w 10000"/>
                    <a:gd name="connsiteY81" fmla="*/ 3399 h 10000"/>
                    <a:gd name="connsiteX82" fmla="*/ 719 w 10000"/>
                    <a:gd name="connsiteY82" fmla="*/ 3221 h 10000"/>
                    <a:gd name="connsiteX83" fmla="*/ 569 w 10000"/>
                    <a:gd name="connsiteY83" fmla="*/ 3011 h 10000"/>
                    <a:gd name="connsiteX84" fmla="*/ 508 w 10000"/>
                    <a:gd name="connsiteY84" fmla="*/ 2919 h 10000"/>
                    <a:gd name="connsiteX85" fmla="*/ 420 w 10000"/>
                    <a:gd name="connsiteY85" fmla="*/ 2735 h 10000"/>
                    <a:gd name="connsiteX86" fmla="*/ 420 w 10000"/>
                    <a:gd name="connsiteY86" fmla="*/ 2663 h 10000"/>
                    <a:gd name="connsiteX87" fmla="*/ 359 w 10000"/>
                    <a:gd name="connsiteY87" fmla="*/ 2565 h 10000"/>
                    <a:gd name="connsiteX88" fmla="*/ 298 w 10000"/>
                    <a:gd name="connsiteY88" fmla="*/ 2431 h 10000"/>
                    <a:gd name="connsiteX89" fmla="*/ 270 w 10000"/>
                    <a:gd name="connsiteY89" fmla="*/ 2363 h 10000"/>
                    <a:gd name="connsiteX90" fmla="*/ 149 w 10000"/>
                    <a:gd name="connsiteY90" fmla="*/ 2239 h 10000"/>
                    <a:gd name="connsiteX91" fmla="*/ 149 w 10000"/>
                    <a:gd name="connsiteY91" fmla="*/ 2128 h 10000"/>
                    <a:gd name="connsiteX92" fmla="*/ 212 w 10000"/>
                    <a:gd name="connsiteY92" fmla="*/ 2010 h 10000"/>
                    <a:gd name="connsiteX93" fmla="*/ 270 w 10000"/>
                    <a:gd name="connsiteY93" fmla="*/ 1933 h 10000"/>
                    <a:gd name="connsiteX94" fmla="*/ 298 w 10000"/>
                    <a:gd name="connsiteY94" fmla="*/ 1933 h 10000"/>
                    <a:gd name="connsiteX95" fmla="*/ 359 w 10000"/>
                    <a:gd name="connsiteY95" fmla="*/ 1827 h 10000"/>
                    <a:gd name="connsiteX96" fmla="*/ 479 w 10000"/>
                    <a:gd name="connsiteY96" fmla="*/ 1827 h 10000"/>
                    <a:gd name="connsiteX97" fmla="*/ 479 w 10000"/>
                    <a:gd name="connsiteY97" fmla="*/ 1827 h 10000"/>
                    <a:gd name="connsiteX98" fmla="*/ 508 w 10000"/>
                    <a:gd name="connsiteY98" fmla="*/ 1699 h 10000"/>
                    <a:gd name="connsiteX99" fmla="*/ 508 w 10000"/>
                    <a:gd name="connsiteY99" fmla="*/ 1632 h 10000"/>
                    <a:gd name="connsiteX100" fmla="*/ 569 w 10000"/>
                    <a:gd name="connsiteY100" fmla="*/ 1576 h 10000"/>
                    <a:gd name="connsiteX101" fmla="*/ 508 w 10000"/>
                    <a:gd name="connsiteY101" fmla="*/ 1477 h 10000"/>
                    <a:gd name="connsiteX102" fmla="*/ 508 w 10000"/>
                    <a:gd name="connsiteY102" fmla="*/ 1448 h 10000"/>
                    <a:gd name="connsiteX103" fmla="*/ 479 w 10000"/>
                    <a:gd name="connsiteY103" fmla="*/ 1396 h 10000"/>
                    <a:gd name="connsiteX104" fmla="*/ 479 w 10000"/>
                    <a:gd name="connsiteY104" fmla="*/ 1326 h 10000"/>
                    <a:gd name="connsiteX105" fmla="*/ 298 w 10000"/>
                    <a:gd name="connsiteY105" fmla="*/ 1221 h 10000"/>
                    <a:gd name="connsiteX106" fmla="*/ 149 w 10000"/>
                    <a:gd name="connsiteY106" fmla="*/ 1165 h 10000"/>
                    <a:gd name="connsiteX107" fmla="*/ 118 w 10000"/>
                    <a:gd name="connsiteY107" fmla="*/ 1093 h 10000"/>
                    <a:gd name="connsiteX108" fmla="*/ 59 w 10000"/>
                    <a:gd name="connsiteY108" fmla="*/ 1021 h 10000"/>
                    <a:gd name="connsiteX109" fmla="*/ 0 w 10000"/>
                    <a:gd name="connsiteY109" fmla="*/ 918 h 10000"/>
                    <a:gd name="connsiteX110" fmla="*/ 0 w 10000"/>
                    <a:gd name="connsiteY110" fmla="*/ 612 h 10000"/>
                    <a:gd name="connsiteX111" fmla="*/ 0 w 10000"/>
                    <a:gd name="connsiteY111" fmla="*/ 483 h 10000"/>
                    <a:gd name="connsiteX112" fmla="*/ 59 w 10000"/>
                    <a:gd name="connsiteY112" fmla="*/ 360 h 10000"/>
                    <a:gd name="connsiteX113" fmla="*/ 59 w 10000"/>
                    <a:gd name="connsiteY113" fmla="*/ 237 h 10000"/>
                    <a:gd name="connsiteX114" fmla="*/ 59 w 10000"/>
                    <a:gd name="connsiteY114" fmla="*/ 80 h 10000"/>
                    <a:gd name="connsiteX115" fmla="*/ 59 w 10000"/>
                    <a:gd name="connsiteY115" fmla="*/ 11 h 10000"/>
                    <a:gd name="connsiteX116" fmla="*/ 212 w 10000"/>
                    <a:gd name="connsiteY116" fmla="*/ 11 h 10000"/>
                    <a:gd name="connsiteX117" fmla="*/ 270 w 10000"/>
                    <a:gd name="connsiteY117" fmla="*/ 80 h 10000"/>
                    <a:gd name="connsiteX118" fmla="*/ 270 w 10000"/>
                    <a:gd name="connsiteY118" fmla="*/ 184 h 10000"/>
                    <a:gd name="connsiteX119" fmla="*/ 298 w 10000"/>
                    <a:gd name="connsiteY119" fmla="*/ 237 h 10000"/>
                    <a:gd name="connsiteX120" fmla="*/ 420 w 10000"/>
                    <a:gd name="connsiteY120" fmla="*/ 309 h 10000"/>
                    <a:gd name="connsiteX121" fmla="*/ 420 w 10000"/>
                    <a:gd name="connsiteY121" fmla="*/ 388 h 10000"/>
                    <a:gd name="connsiteX122" fmla="*/ 479 w 10000"/>
                    <a:gd name="connsiteY122" fmla="*/ 435 h 10000"/>
                    <a:gd name="connsiteX123" fmla="*/ 6524 w 10000"/>
                    <a:gd name="connsiteY123" fmla="*/ 2431 h 10000"/>
                    <a:gd name="connsiteX124" fmla="*/ 6946 w 10000"/>
                    <a:gd name="connsiteY124" fmla="*/ 3092 h 10000"/>
                    <a:gd name="connsiteX125" fmla="*/ 7307 w 10000"/>
                    <a:gd name="connsiteY125" fmla="*/ 3576 h 10000"/>
                    <a:gd name="connsiteX126" fmla="*/ 7664 w 10000"/>
                    <a:gd name="connsiteY126" fmla="*/ 4058 h 10000"/>
                    <a:gd name="connsiteX127" fmla="*/ 8592 w 10000"/>
                    <a:gd name="connsiteY127" fmla="*/ 5273 h 10000"/>
                    <a:gd name="connsiteX128" fmla="*/ 8863 w 10000"/>
                    <a:gd name="connsiteY128" fmla="*/ 5647 h 10000"/>
                    <a:gd name="connsiteX129" fmla="*/ 9101 w 10000"/>
                    <a:gd name="connsiteY129" fmla="*/ 5984 h 10000"/>
                    <a:gd name="connsiteX130" fmla="*/ 9280 w 10000"/>
                    <a:gd name="connsiteY130" fmla="*/ 6178 h 10000"/>
                    <a:gd name="connsiteX131" fmla="*/ 9431 w 10000"/>
                    <a:gd name="connsiteY131" fmla="*/ 6355 h 10000"/>
                    <a:gd name="connsiteX132" fmla="*/ 9461 w 10000"/>
                    <a:gd name="connsiteY132" fmla="*/ 6480 h 10000"/>
                    <a:gd name="connsiteX133" fmla="*/ 9521 w 10000"/>
                    <a:gd name="connsiteY133" fmla="*/ 6585 h 10000"/>
                    <a:gd name="connsiteX134" fmla="*/ 9521 w 10000"/>
                    <a:gd name="connsiteY134" fmla="*/ 6736 h 10000"/>
                    <a:gd name="connsiteX135" fmla="*/ 9640 w 10000"/>
                    <a:gd name="connsiteY135" fmla="*/ 7018 h 10000"/>
                    <a:gd name="connsiteX136" fmla="*/ 9669 w 10000"/>
                    <a:gd name="connsiteY136" fmla="*/ 7138 h 10000"/>
                    <a:gd name="connsiteX137" fmla="*/ 9731 w 10000"/>
                    <a:gd name="connsiteY137" fmla="*/ 7214 h 10000"/>
                    <a:gd name="connsiteX138" fmla="*/ 9821 w 10000"/>
                    <a:gd name="connsiteY138" fmla="*/ 7368 h 10000"/>
                    <a:gd name="connsiteX139" fmla="*/ 9943 w 10000"/>
                    <a:gd name="connsiteY139" fmla="*/ 7445 h 10000"/>
                    <a:gd name="connsiteX140" fmla="*/ 10000 w 10000"/>
                    <a:gd name="connsiteY140" fmla="*/ 7572 h 10000"/>
                    <a:gd name="connsiteX141" fmla="*/ 10000 w 10000"/>
                    <a:gd name="connsiteY141" fmla="*/ 7669 h 10000"/>
                    <a:gd name="connsiteX142" fmla="*/ 10000 w 10000"/>
                    <a:gd name="connsiteY142" fmla="*/ 7749 h 10000"/>
                    <a:gd name="connsiteX143" fmla="*/ 9943 w 10000"/>
                    <a:gd name="connsiteY143" fmla="*/ 7801 h 10000"/>
                    <a:gd name="connsiteX144" fmla="*/ 9821 w 10000"/>
                    <a:gd name="connsiteY144" fmla="*/ 7822 h 10000"/>
                    <a:gd name="connsiteX145" fmla="*/ 9731 w 10000"/>
                    <a:gd name="connsiteY145" fmla="*/ 7876 h 10000"/>
                    <a:gd name="connsiteX146" fmla="*/ 9640 w 10000"/>
                    <a:gd name="connsiteY146" fmla="*/ 7924 h 10000"/>
                    <a:gd name="connsiteX147" fmla="*/ 9521 w 10000"/>
                    <a:gd name="connsiteY147" fmla="*/ 8000 h 10000"/>
                    <a:gd name="connsiteX148" fmla="*/ 9461 w 10000"/>
                    <a:gd name="connsiteY148" fmla="*/ 8103 h 10000"/>
                    <a:gd name="connsiteX149" fmla="*/ 9372 w 10000"/>
                    <a:gd name="connsiteY149" fmla="*/ 8103 h 10000"/>
                    <a:gd name="connsiteX150" fmla="*/ 9309 w 10000"/>
                    <a:gd name="connsiteY150" fmla="*/ 8178 h 10000"/>
                    <a:gd name="connsiteX151" fmla="*/ 9309 w 10000"/>
                    <a:gd name="connsiteY151" fmla="*/ 8279 h 10000"/>
                    <a:gd name="connsiteX152" fmla="*/ 9309 w 10000"/>
                    <a:gd name="connsiteY152" fmla="*/ 8407 h 10000"/>
                    <a:gd name="connsiteX153" fmla="*/ 9309 w 10000"/>
                    <a:gd name="connsiteY153" fmla="*/ 8482 h 10000"/>
                    <a:gd name="connsiteX154" fmla="*/ 9222 w 10000"/>
                    <a:gd name="connsiteY154" fmla="*/ 8584 h 10000"/>
                    <a:gd name="connsiteX155" fmla="*/ 9222 w 10000"/>
                    <a:gd name="connsiteY155" fmla="*/ 8661 h 10000"/>
                    <a:gd name="connsiteX156" fmla="*/ 9222 w 10000"/>
                    <a:gd name="connsiteY156" fmla="*/ 8716 h 10000"/>
                    <a:gd name="connsiteX157" fmla="*/ 9164 w 10000"/>
                    <a:gd name="connsiteY157" fmla="*/ 8762 h 10000"/>
                    <a:gd name="connsiteX158" fmla="*/ 9101 w 10000"/>
                    <a:gd name="connsiteY158" fmla="*/ 8783 h 10000"/>
                    <a:gd name="connsiteX159" fmla="*/ 9071 w 10000"/>
                    <a:gd name="connsiteY159" fmla="*/ 8832 h 10000"/>
                    <a:gd name="connsiteX160" fmla="*/ 9013 w 10000"/>
                    <a:gd name="connsiteY160" fmla="*/ 8888 h 10000"/>
                    <a:gd name="connsiteX161" fmla="*/ 8951 w 10000"/>
                    <a:gd name="connsiteY161" fmla="*/ 8913 h 10000"/>
                    <a:gd name="connsiteX162" fmla="*/ 8863 w 10000"/>
                    <a:gd name="connsiteY162" fmla="*/ 8964 h 10000"/>
                    <a:gd name="connsiteX163" fmla="*/ 8803 w 10000"/>
                    <a:gd name="connsiteY163" fmla="*/ 9015 h 10000"/>
                    <a:gd name="connsiteX164" fmla="*/ 8803 w 10000"/>
                    <a:gd name="connsiteY164" fmla="*/ 9067 h 10000"/>
                    <a:gd name="connsiteX165" fmla="*/ 8803 w 10000"/>
                    <a:gd name="connsiteY165" fmla="*/ 9091 h 10000"/>
                    <a:gd name="connsiteX166" fmla="*/ 8803 w 10000"/>
                    <a:gd name="connsiteY166" fmla="*/ 9141 h 10000"/>
                    <a:gd name="connsiteX167" fmla="*/ 8863 w 10000"/>
                    <a:gd name="connsiteY167" fmla="*/ 9190 h 10000"/>
                    <a:gd name="connsiteX168" fmla="*/ 8803 w 10000"/>
                    <a:gd name="connsiteY168" fmla="*/ 9267 h 10000"/>
                    <a:gd name="connsiteX169" fmla="*/ 8743 w 10000"/>
                    <a:gd name="connsiteY169" fmla="*/ 9364 h 10000"/>
                    <a:gd name="connsiteX170" fmla="*/ 8743 w 10000"/>
                    <a:gd name="connsiteY170" fmla="*/ 9396 h 10000"/>
                    <a:gd name="connsiteX171" fmla="*/ 8863 w 10000"/>
                    <a:gd name="connsiteY171" fmla="*/ 9442 h 10000"/>
                    <a:gd name="connsiteX172" fmla="*/ 8892 w 10000"/>
                    <a:gd name="connsiteY172" fmla="*/ 9544 h 10000"/>
                    <a:gd name="connsiteX173" fmla="*/ 8951 w 10000"/>
                    <a:gd name="connsiteY173" fmla="*/ 9572 h 10000"/>
                    <a:gd name="connsiteX174" fmla="*/ 9071 w 10000"/>
                    <a:gd name="connsiteY174" fmla="*/ 9616 h 10000"/>
                    <a:gd name="connsiteX175" fmla="*/ 9071 w 10000"/>
                    <a:gd name="connsiteY175" fmla="*/ 9676 h 10000"/>
                    <a:gd name="connsiteX176" fmla="*/ 9071 w 10000"/>
                    <a:gd name="connsiteY176" fmla="*/ 9698 h 10000"/>
                    <a:gd name="connsiteX177" fmla="*/ 9071 w 10000"/>
                    <a:gd name="connsiteY177" fmla="*/ 9748 h 10000"/>
                    <a:gd name="connsiteX178" fmla="*/ 9013 w 10000"/>
                    <a:gd name="connsiteY178" fmla="*/ 9848 h 10000"/>
                    <a:gd name="connsiteX179" fmla="*/ 8951 w 10000"/>
                    <a:gd name="connsiteY179" fmla="*/ 9874 h 10000"/>
                    <a:gd name="connsiteX180" fmla="*/ 8892 w 10000"/>
                    <a:gd name="connsiteY180" fmla="*/ 9926 h 10000"/>
                    <a:gd name="connsiteX181" fmla="*/ 8863 w 10000"/>
                    <a:gd name="connsiteY181" fmla="*/ 9980 h 10000"/>
                    <a:gd name="connsiteX182" fmla="*/ 8803 w 10000"/>
                    <a:gd name="connsiteY182" fmla="*/ 9980 h 10000"/>
                    <a:gd name="connsiteX183" fmla="*/ 8743 w 10000"/>
                    <a:gd name="connsiteY183" fmla="*/ 9926 h 10000"/>
                    <a:gd name="connsiteX184" fmla="*/ 8711 w 10000"/>
                    <a:gd name="connsiteY184" fmla="*/ 9926 h 10000"/>
                    <a:gd name="connsiteX185" fmla="*/ 8592 w 10000"/>
                    <a:gd name="connsiteY185" fmla="*/ 9926 h 10000"/>
                    <a:gd name="connsiteX186" fmla="*/ 8592 w 10000"/>
                    <a:gd name="connsiteY186" fmla="*/ 9980 h 10000"/>
                    <a:gd name="connsiteX187" fmla="*/ 8532 w 10000"/>
                    <a:gd name="connsiteY187" fmla="*/ 9980 h 10000"/>
                    <a:gd name="connsiteX188" fmla="*/ 8503 w 10000"/>
                    <a:gd name="connsiteY188" fmla="*/ 10000 h 10000"/>
                    <a:gd name="connsiteX189" fmla="*/ 8443 w 10000"/>
                    <a:gd name="connsiteY189" fmla="*/ 10000 h 10000"/>
                    <a:gd name="connsiteX0" fmla="*/ 8443 w 10000"/>
                    <a:gd name="connsiteY0" fmla="*/ 10000 h 10000"/>
                    <a:gd name="connsiteX1" fmla="*/ 8173 w 10000"/>
                    <a:gd name="connsiteY1" fmla="*/ 10000 h 10000"/>
                    <a:gd name="connsiteX2" fmla="*/ 8024 w 10000"/>
                    <a:gd name="connsiteY2" fmla="*/ 10000 h 10000"/>
                    <a:gd name="connsiteX3" fmla="*/ 7874 w 10000"/>
                    <a:gd name="connsiteY3" fmla="*/ 9926 h 10000"/>
                    <a:gd name="connsiteX4" fmla="*/ 7664 w 10000"/>
                    <a:gd name="connsiteY4" fmla="*/ 9926 h 10000"/>
                    <a:gd name="connsiteX5" fmla="*/ 7424 w 10000"/>
                    <a:gd name="connsiteY5" fmla="*/ 9926 h 10000"/>
                    <a:gd name="connsiteX6" fmla="*/ 7157 w 10000"/>
                    <a:gd name="connsiteY6" fmla="*/ 9848 h 10000"/>
                    <a:gd name="connsiteX7" fmla="*/ 6946 w 10000"/>
                    <a:gd name="connsiteY7" fmla="*/ 9802 h 10000"/>
                    <a:gd name="connsiteX8" fmla="*/ 6705 w 10000"/>
                    <a:gd name="connsiteY8" fmla="*/ 9802 h 10000"/>
                    <a:gd name="connsiteX9" fmla="*/ 6439 w 10000"/>
                    <a:gd name="connsiteY9" fmla="*/ 9802 h 10000"/>
                    <a:gd name="connsiteX10" fmla="*/ 6228 w 10000"/>
                    <a:gd name="connsiteY10" fmla="*/ 9748 h 10000"/>
                    <a:gd name="connsiteX11" fmla="*/ 6078 w 10000"/>
                    <a:gd name="connsiteY11" fmla="*/ 9698 h 10000"/>
                    <a:gd name="connsiteX12" fmla="*/ 5868 w 10000"/>
                    <a:gd name="connsiteY12" fmla="*/ 9698 h 10000"/>
                    <a:gd name="connsiteX13" fmla="*/ 5720 w 10000"/>
                    <a:gd name="connsiteY13" fmla="*/ 9676 h 10000"/>
                    <a:gd name="connsiteX14" fmla="*/ 5598 w 10000"/>
                    <a:gd name="connsiteY14" fmla="*/ 9616 h 10000"/>
                    <a:gd name="connsiteX15" fmla="*/ 5358 w 10000"/>
                    <a:gd name="connsiteY15" fmla="*/ 9616 h 10000"/>
                    <a:gd name="connsiteX16" fmla="*/ 5240 w 10000"/>
                    <a:gd name="connsiteY16" fmla="*/ 9676 h 10000"/>
                    <a:gd name="connsiteX17" fmla="*/ 5149 w 10000"/>
                    <a:gd name="connsiteY17" fmla="*/ 9572 h 10000"/>
                    <a:gd name="connsiteX18" fmla="*/ 5149 w 10000"/>
                    <a:gd name="connsiteY18" fmla="*/ 9494 h 10000"/>
                    <a:gd name="connsiteX19" fmla="*/ 5149 w 10000"/>
                    <a:gd name="connsiteY19" fmla="*/ 9313 h 10000"/>
                    <a:gd name="connsiteX20" fmla="*/ 5149 w 10000"/>
                    <a:gd name="connsiteY20" fmla="*/ 9313 h 10000"/>
                    <a:gd name="connsiteX21" fmla="*/ 5209 w 10000"/>
                    <a:gd name="connsiteY21" fmla="*/ 9212 h 10000"/>
                    <a:gd name="connsiteX22" fmla="*/ 5209 w 10000"/>
                    <a:gd name="connsiteY22" fmla="*/ 9212 h 10000"/>
                    <a:gd name="connsiteX23" fmla="*/ 5209 w 10000"/>
                    <a:gd name="connsiteY23" fmla="*/ 9067 h 10000"/>
                    <a:gd name="connsiteX24" fmla="*/ 5209 w 10000"/>
                    <a:gd name="connsiteY24" fmla="*/ 8888 h 10000"/>
                    <a:gd name="connsiteX25" fmla="*/ 5149 w 10000"/>
                    <a:gd name="connsiteY25" fmla="*/ 8716 h 10000"/>
                    <a:gd name="connsiteX26" fmla="*/ 5149 w 10000"/>
                    <a:gd name="connsiteY26" fmla="*/ 8607 h 10000"/>
                    <a:gd name="connsiteX27" fmla="*/ 5060 w 10000"/>
                    <a:gd name="connsiteY27" fmla="*/ 8482 h 10000"/>
                    <a:gd name="connsiteX28" fmla="*/ 4999 w 10000"/>
                    <a:gd name="connsiteY28" fmla="*/ 8353 h 10000"/>
                    <a:gd name="connsiteX29" fmla="*/ 4851 w 10000"/>
                    <a:gd name="connsiteY29" fmla="*/ 8232 h 10000"/>
                    <a:gd name="connsiteX30" fmla="*/ 4701 w 10000"/>
                    <a:gd name="connsiteY30" fmla="*/ 8051 h 10000"/>
                    <a:gd name="connsiteX31" fmla="*/ 4521 w 10000"/>
                    <a:gd name="connsiteY31" fmla="*/ 7924 h 10000"/>
                    <a:gd name="connsiteX32" fmla="*/ 4432 w 10000"/>
                    <a:gd name="connsiteY32" fmla="*/ 7699 h 10000"/>
                    <a:gd name="connsiteX33" fmla="*/ 4281 w 10000"/>
                    <a:gd name="connsiteY33" fmla="*/ 7524 h 10000"/>
                    <a:gd name="connsiteX34" fmla="*/ 4161 w 10000"/>
                    <a:gd name="connsiteY34" fmla="*/ 7445 h 10000"/>
                    <a:gd name="connsiteX35" fmla="*/ 3922 w 10000"/>
                    <a:gd name="connsiteY35" fmla="*/ 7390 h 10000"/>
                    <a:gd name="connsiteX36" fmla="*/ 3864 w 10000"/>
                    <a:gd name="connsiteY36" fmla="*/ 7320 h 10000"/>
                    <a:gd name="connsiteX37" fmla="*/ 3864 w 10000"/>
                    <a:gd name="connsiteY37" fmla="*/ 7190 h 10000"/>
                    <a:gd name="connsiteX38" fmla="*/ 3864 w 10000"/>
                    <a:gd name="connsiteY38" fmla="*/ 7093 h 10000"/>
                    <a:gd name="connsiteX39" fmla="*/ 3864 w 10000"/>
                    <a:gd name="connsiteY39" fmla="*/ 7018 h 10000"/>
                    <a:gd name="connsiteX40" fmla="*/ 3864 w 10000"/>
                    <a:gd name="connsiteY40" fmla="*/ 7018 h 10000"/>
                    <a:gd name="connsiteX41" fmla="*/ 3801 w 10000"/>
                    <a:gd name="connsiteY41" fmla="*/ 6915 h 10000"/>
                    <a:gd name="connsiteX42" fmla="*/ 3801 w 10000"/>
                    <a:gd name="connsiteY42" fmla="*/ 6887 h 10000"/>
                    <a:gd name="connsiteX43" fmla="*/ 3801 w 10000"/>
                    <a:gd name="connsiteY43" fmla="*/ 6887 h 10000"/>
                    <a:gd name="connsiteX44" fmla="*/ 3712 w 10000"/>
                    <a:gd name="connsiteY44" fmla="*/ 6838 h 10000"/>
                    <a:gd name="connsiteX45" fmla="*/ 3591 w 10000"/>
                    <a:gd name="connsiteY45" fmla="*/ 6784 h 10000"/>
                    <a:gd name="connsiteX46" fmla="*/ 3503 w 10000"/>
                    <a:gd name="connsiteY46" fmla="*/ 6838 h 10000"/>
                    <a:gd name="connsiteX47" fmla="*/ 3412 w 10000"/>
                    <a:gd name="connsiteY47" fmla="*/ 6887 h 10000"/>
                    <a:gd name="connsiteX48" fmla="*/ 3352 w 10000"/>
                    <a:gd name="connsiteY48" fmla="*/ 6784 h 10000"/>
                    <a:gd name="connsiteX49" fmla="*/ 3055 w 10000"/>
                    <a:gd name="connsiteY49" fmla="*/ 6585 h 10000"/>
                    <a:gd name="connsiteX50" fmla="*/ 2844 w 10000"/>
                    <a:gd name="connsiteY50" fmla="*/ 6433 h 10000"/>
                    <a:gd name="connsiteX51" fmla="*/ 2844 w 10000"/>
                    <a:gd name="connsiteY51" fmla="*/ 6355 h 10000"/>
                    <a:gd name="connsiteX52" fmla="*/ 2725 w 10000"/>
                    <a:gd name="connsiteY52" fmla="*/ 6278 h 10000"/>
                    <a:gd name="connsiteX53" fmla="*/ 2575 w 10000"/>
                    <a:gd name="connsiteY53" fmla="*/ 6131 h 10000"/>
                    <a:gd name="connsiteX54" fmla="*/ 2423 w 10000"/>
                    <a:gd name="connsiteY54" fmla="*/ 5984 h 10000"/>
                    <a:gd name="connsiteX55" fmla="*/ 2277 w 10000"/>
                    <a:gd name="connsiteY55" fmla="*/ 5926 h 10000"/>
                    <a:gd name="connsiteX56" fmla="*/ 2156 w 10000"/>
                    <a:gd name="connsiteY56" fmla="*/ 5926 h 10000"/>
                    <a:gd name="connsiteX57" fmla="*/ 2065 w 10000"/>
                    <a:gd name="connsiteY57" fmla="*/ 5926 h 10000"/>
                    <a:gd name="connsiteX58" fmla="*/ 1918 w 10000"/>
                    <a:gd name="connsiteY58" fmla="*/ 5824 h 10000"/>
                    <a:gd name="connsiteX59" fmla="*/ 1705 w 10000"/>
                    <a:gd name="connsiteY59" fmla="*/ 5647 h 10000"/>
                    <a:gd name="connsiteX60" fmla="*/ 1557 w 10000"/>
                    <a:gd name="connsiteY60" fmla="*/ 5574 h 10000"/>
                    <a:gd name="connsiteX61" fmla="*/ 1349 w 10000"/>
                    <a:gd name="connsiteY61" fmla="*/ 5518 h 10000"/>
                    <a:gd name="connsiteX62" fmla="*/ 1198 w 10000"/>
                    <a:gd name="connsiteY62" fmla="*/ 5451 h 10000"/>
                    <a:gd name="connsiteX63" fmla="*/ 1137 w 10000"/>
                    <a:gd name="connsiteY63" fmla="*/ 5350 h 10000"/>
                    <a:gd name="connsiteX64" fmla="*/ 1137 w 10000"/>
                    <a:gd name="connsiteY64" fmla="*/ 5215 h 10000"/>
                    <a:gd name="connsiteX65" fmla="*/ 1198 w 10000"/>
                    <a:gd name="connsiteY65" fmla="*/ 5190 h 10000"/>
                    <a:gd name="connsiteX66" fmla="*/ 1198 w 10000"/>
                    <a:gd name="connsiteY66" fmla="*/ 5039 h 10000"/>
                    <a:gd name="connsiteX67" fmla="*/ 1198 w 10000"/>
                    <a:gd name="connsiteY67" fmla="*/ 4917 h 10000"/>
                    <a:gd name="connsiteX68" fmla="*/ 1198 w 10000"/>
                    <a:gd name="connsiteY68" fmla="*/ 4838 h 10000"/>
                    <a:gd name="connsiteX69" fmla="*/ 1287 w 10000"/>
                    <a:gd name="connsiteY69" fmla="*/ 4714 h 10000"/>
                    <a:gd name="connsiteX70" fmla="*/ 1349 w 10000"/>
                    <a:gd name="connsiteY70" fmla="*/ 4611 h 10000"/>
                    <a:gd name="connsiteX71" fmla="*/ 1349 w 10000"/>
                    <a:gd name="connsiteY71" fmla="*/ 4539 h 10000"/>
                    <a:gd name="connsiteX72" fmla="*/ 1287 w 10000"/>
                    <a:gd name="connsiteY72" fmla="*/ 4437 h 10000"/>
                    <a:gd name="connsiteX73" fmla="*/ 1198 w 10000"/>
                    <a:gd name="connsiteY73" fmla="*/ 4303 h 10000"/>
                    <a:gd name="connsiteX74" fmla="*/ 1078 w 10000"/>
                    <a:gd name="connsiteY74" fmla="*/ 4259 h 10000"/>
                    <a:gd name="connsiteX75" fmla="*/ 1078 w 10000"/>
                    <a:gd name="connsiteY75" fmla="*/ 4181 h 10000"/>
                    <a:gd name="connsiteX76" fmla="*/ 1137 w 10000"/>
                    <a:gd name="connsiteY76" fmla="*/ 4058 h 10000"/>
                    <a:gd name="connsiteX77" fmla="*/ 1018 w 10000"/>
                    <a:gd name="connsiteY77" fmla="*/ 3875 h 10000"/>
                    <a:gd name="connsiteX78" fmla="*/ 927 w 10000"/>
                    <a:gd name="connsiteY78" fmla="*/ 3751 h 10000"/>
                    <a:gd name="connsiteX79" fmla="*/ 927 w 10000"/>
                    <a:gd name="connsiteY79" fmla="*/ 3625 h 10000"/>
                    <a:gd name="connsiteX80" fmla="*/ 869 w 10000"/>
                    <a:gd name="connsiteY80" fmla="*/ 3496 h 10000"/>
                    <a:gd name="connsiteX81" fmla="*/ 778 w 10000"/>
                    <a:gd name="connsiteY81" fmla="*/ 3399 h 10000"/>
                    <a:gd name="connsiteX82" fmla="*/ 719 w 10000"/>
                    <a:gd name="connsiteY82" fmla="*/ 3221 h 10000"/>
                    <a:gd name="connsiteX83" fmla="*/ 569 w 10000"/>
                    <a:gd name="connsiteY83" fmla="*/ 3011 h 10000"/>
                    <a:gd name="connsiteX84" fmla="*/ 508 w 10000"/>
                    <a:gd name="connsiteY84" fmla="*/ 2919 h 10000"/>
                    <a:gd name="connsiteX85" fmla="*/ 420 w 10000"/>
                    <a:gd name="connsiteY85" fmla="*/ 2735 h 10000"/>
                    <a:gd name="connsiteX86" fmla="*/ 420 w 10000"/>
                    <a:gd name="connsiteY86" fmla="*/ 2663 h 10000"/>
                    <a:gd name="connsiteX87" fmla="*/ 359 w 10000"/>
                    <a:gd name="connsiteY87" fmla="*/ 2565 h 10000"/>
                    <a:gd name="connsiteX88" fmla="*/ 298 w 10000"/>
                    <a:gd name="connsiteY88" fmla="*/ 2431 h 10000"/>
                    <a:gd name="connsiteX89" fmla="*/ 270 w 10000"/>
                    <a:gd name="connsiteY89" fmla="*/ 2363 h 10000"/>
                    <a:gd name="connsiteX90" fmla="*/ 149 w 10000"/>
                    <a:gd name="connsiteY90" fmla="*/ 2239 h 10000"/>
                    <a:gd name="connsiteX91" fmla="*/ 149 w 10000"/>
                    <a:gd name="connsiteY91" fmla="*/ 2128 h 10000"/>
                    <a:gd name="connsiteX92" fmla="*/ 212 w 10000"/>
                    <a:gd name="connsiteY92" fmla="*/ 2010 h 10000"/>
                    <a:gd name="connsiteX93" fmla="*/ 270 w 10000"/>
                    <a:gd name="connsiteY93" fmla="*/ 1933 h 10000"/>
                    <a:gd name="connsiteX94" fmla="*/ 298 w 10000"/>
                    <a:gd name="connsiteY94" fmla="*/ 1933 h 10000"/>
                    <a:gd name="connsiteX95" fmla="*/ 359 w 10000"/>
                    <a:gd name="connsiteY95" fmla="*/ 1827 h 10000"/>
                    <a:gd name="connsiteX96" fmla="*/ 479 w 10000"/>
                    <a:gd name="connsiteY96" fmla="*/ 1827 h 10000"/>
                    <a:gd name="connsiteX97" fmla="*/ 479 w 10000"/>
                    <a:gd name="connsiteY97" fmla="*/ 1827 h 10000"/>
                    <a:gd name="connsiteX98" fmla="*/ 508 w 10000"/>
                    <a:gd name="connsiteY98" fmla="*/ 1699 h 10000"/>
                    <a:gd name="connsiteX99" fmla="*/ 508 w 10000"/>
                    <a:gd name="connsiteY99" fmla="*/ 1632 h 10000"/>
                    <a:gd name="connsiteX100" fmla="*/ 569 w 10000"/>
                    <a:gd name="connsiteY100" fmla="*/ 1576 h 10000"/>
                    <a:gd name="connsiteX101" fmla="*/ 508 w 10000"/>
                    <a:gd name="connsiteY101" fmla="*/ 1477 h 10000"/>
                    <a:gd name="connsiteX102" fmla="*/ 508 w 10000"/>
                    <a:gd name="connsiteY102" fmla="*/ 1448 h 10000"/>
                    <a:gd name="connsiteX103" fmla="*/ 479 w 10000"/>
                    <a:gd name="connsiteY103" fmla="*/ 1396 h 10000"/>
                    <a:gd name="connsiteX104" fmla="*/ 479 w 10000"/>
                    <a:gd name="connsiteY104" fmla="*/ 1326 h 10000"/>
                    <a:gd name="connsiteX105" fmla="*/ 298 w 10000"/>
                    <a:gd name="connsiteY105" fmla="*/ 1221 h 10000"/>
                    <a:gd name="connsiteX106" fmla="*/ 149 w 10000"/>
                    <a:gd name="connsiteY106" fmla="*/ 1165 h 10000"/>
                    <a:gd name="connsiteX107" fmla="*/ 118 w 10000"/>
                    <a:gd name="connsiteY107" fmla="*/ 1093 h 10000"/>
                    <a:gd name="connsiteX108" fmla="*/ 59 w 10000"/>
                    <a:gd name="connsiteY108" fmla="*/ 1021 h 10000"/>
                    <a:gd name="connsiteX109" fmla="*/ 0 w 10000"/>
                    <a:gd name="connsiteY109" fmla="*/ 918 h 10000"/>
                    <a:gd name="connsiteX110" fmla="*/ 0 w 10000"/>
                    <a:gd name="connsiteY110" fmla="*/ 612 h 10000"/>
                    <a:gd name="connsiteX111" fmla="*/ 0 w 10000"/>
                    <a:gd name="connsiteY111" fmla="*/ 483 h 10000"/>
                    <a:gd name="connsiteX112" fmla="*/ 59 w 10000"/>
                    <a:gd name="connsiteY112" fmla="*/ 360 h 10000"/>
                    <a:gd name="connsiteX113" fmla="*/ 59 w 10000"/>
                    <a:gd name="connsiteY113" fmla="*/ 237 h 10000"/>
                    <a:gd name="connsiteX114" fmla="*/ 59 w 10000"/>
                    <a:gd name="connsiteY114" fmla="*/ 80 h 10000"/>
                    <a:gd name="connsiteX115" fmla="*/ 59 w 10000"/>
                    <a:gd name="connsiteY115" fmla="*/ 11 h 10000"/>
                    <a:gd name="connsiteX116" fmla="*/ 212 w 10000"/>
                    <a:gd name="connsiteY116" fmla="*/ 11 h 10000"/>
                    <a:gd name="connsiteX117" fmla="*/ 270 w 10000"/>
                    <a:gd name="connsiteY117" fmla="*/ 80 h 10000"/>
                    <a:gd name="connsiteX118" fmla="*/ 270 w 10000"/>
                    <a:gd name="connsiteY118" fmla="*/ 184 h 10000"/>
                    <a:gd name="connsiteX119" fmla="*/ 298 w 10000"/>
                    <a:gd name="connsiteY119" fmla="*/ 237 h 10000"/>
                    <a:gd name="connsiteX120" fmla="*/ 420 w 10000"/>
                    <a:gd name="connsiteY120" fmla="*/ 309 h 10000"/>
                    <a:gd name="connsiteX121" fmla="*/ 420 w 10000"/>
                    <a:gd name="connsiteY121" fmla="*/ 388 h 10000"/>
                    <a:gd name="connsiteX122" fmla="*/ 6524 w 10000"/>
                    <a:gd name="connsiteY122" fmla="*/ 2431 h 10000"/>
                    <a:gd name="connsiteX123" fmla="*/ 6946 w 10000"/>
                    <a:gd name="connsiteY123" fmla="*/ 3092 h 10000"/>
                    <a:gd name="connsiteX124" fmla="*/ 7307 w 10000"/>
                    <a:gd name="connsiteY124" fmla="*/ 3576 h 10000"/>
                    <a:gd name="connsiteX125" fmla="*/ 7664 w 10000"/>
                    <a:gd name="connsiteY125" fmla="*/ 4058 h 10000"/>
                    <a:gd name="connsiteX126" fmla="*/ 8592 w 10000"/>
                    <a:gd name="connsiteY126" fmla="*/ 5273 h 10000"/>
                    <a:gd name="connsiteX127" fmla="*/ 8863 w 10000"/>
                    <a:gd name="connsiteY127" fmla="*/ 5647 h 10000"/>
                    <a:gd name="connsiteX128" fmla="*/ 9101 w 10000"/>
                    <a:gd name="connsiteY128" fmla="*/ 5984 h 10000"/>
                    <a:gd name="connsiteX129" fmla="*/ 9280 w 10000"/>
                    <a:gd name="connsiteY129" fmla="*/ 6178 h 10000"/>
                    <a:gd name="connsiteX130" fmla="*/ 9431 w 10000"/>
                    <a:gd name="connsiteY130" fmla="*/ 6355 h 10000"/>
                    <a:gd name="connsiteX131" fmla="*/ 9461 w 10000"/>
                    <a:gd name="connsiteY131" fmla="*/ 6480 h 10000"/>
                    <a:gd name="connsiteX132" fmla="*/ 9521 w 10000"/>
                    <a:gd name="connsiteY132" fmla="*/ 6585 h 10000"/>
                    <a:gd name="connsiteX133" fmla="*/ 9521 w 10000"/>
                    <a:gd name="connsiteY133" fmla="*/ 6736 h 10000"/>
                    <a:gd name="connsiteX134" fmla="*/ 9640 w 10000"/>
                    <a:gd name="connsiteY134" fmla="*/ 7018 h 10000"/>
                    <a:gd name="connsiteX135" fmla="*/ 9669 w 10000"/>
                    <a:gd name="connsiteY135" fmla="*/ 7138 h 10000"/>
                    <a:gd name="connsiteX136" fmla="*/ 9731 w 10000"/>
                    <a:gd name="connsiteY136" fmla="*/ 7214 h 10000"/>
                    <a:gd name="connsiteX137" fmla="*/ 9821 w 10000"/>
                    <a:gd name="connsiteY137" fmla="*/ 7368 h 10000"/>
                    <a:gd name="connsiteX138" fmla="*/ 9943 w 10000"/>
                    <a:gd name="connsiteY138" fmla="*/ 7445 h 10000"/>
                    <a:gd name="connsiteX139" fmla="*/ 10000 w 10000"/>
                    <a:gd name="connsiteY139" fmla="*/ 7572 h 10000"/>
                    <a:gd name="connsiteX140" fmla="*/ 10000 w 10000"/>
                    <a:gd name="connsiteY140" fmla="*/ 7669 h 10000"/>
                    <a:gd name="connsiteX141" fmla="*/ 10000 w 10000"/>
                    <a:gd name="connsiteY141" fmla="*/ 7749 h 10000"/>
                    <a:gd name="connsiteX142" fmla="*/ 9943 w 10000"/>
                    <a:gd name="connsiteY142" fmla="*/ 7801 h 10000"/>
                    <a:gd name="connsiteX143" fmla="*/ 9821 w 10000"/>
                    <a:gd name="connsiteY143" fmla="*/ 7822 h 10000"/>
                    <a:gd name="connsiteX144" fmla="*/ 9731 w 10000"/>
                    <a:gd name="connsiteY144" fmla="*/ 7876 h 10000"/>
                    <a:gd name="connsiteX145" fmla="*/ 9640 w 10000"/>
                    <a:gd name="connsiteY145" fmla="*/ 7924 h 10000"/>
                    <a:gd name="connsiteX146" fmla="*/ 9521 w 10000"/>
                    <a:gd name="connsiteY146" fmla="*/ 8000 h 10000"/>
                    <a:gd name="connsiteX147" fmla="*/ 9461 w 10000"/>
                    <a:gd name="connsiteY147" fmla="*/ 8103 h 10000"/>
                    <a:gd name="connsiteX148" fmla="*/ 9372 w 10000"/>
                    <a:gd name="connsiteY148" fmla="*/ 8103 h 10000"/>
                    <a:gd name="connsiteX149" fmla="*/ 9309 w 10000"/>
                    <a:gd name="connsiteY149" fmla="*/ 8178 h 10000"/>
                    <a:gd name="connsiteX150" fmla="*/ 9309 w 10000"/>
                    <a:gd name="connsiteY150" fmla="*/ 8279 h 10000"/>
                    <a:gd name="connsiteX151" fmla="*/ 9309 w 10000"/>
                    <a:gd name="connsiteY151" fmla="*/ 8407 h 10000"/>
                    <a:gd name="connsiteX152" fmla="*/ 9309 w 10000"/>
                    <a:gd name="connsiteY152" fmla="*/ 8482 h 10000"/>
                    <a:gd name="connsiteX153" fmla="*/ 9222 w 10000"/>
                    <a:gd name="connsiteY153" fmla="*/ 8584 h 10000"/>
                    <a:gd name="connsiteX154" fmla="*/ 9222 w 10000"/>
                    <a:gd name="connsiteY154" fmla="*/ 8661 h 10000"/>
                    <a:gd name="connsiteX155" fmla="*/ 9222 w 10000"/>
                    <a:gd name="connsiteY155" fmla="*/ 8716 h 10000"/>
                    <a:gd name="connsiteX156" fmla="*/ 9164 w 10000"/>
                    <a:gd name="connsiteY156" fmla="*/ 8762 h 10000"/>
                    <a:gd name="connsiteX157" fmla="*/ 9101 w 10000"/>
                    <a:gd name="connsiteY157" fmla="*/ 8783 h 10000"/>
                    <a:gd name="connsiteX158" fmla="*/ 9071 w 10000"/>
                    <a:gd name="connsiteY158" fmla="*/ 8832 h 10000"/>
                    <a:gd name="connsiteX159" fmla="*/ 9013 w 10000"/>
                    <a:gd name="connsiteY159" fmla="*/ 8888 h 10000"/>
                    <a:gd name="connsiteX160" fmla="*/ 8951 w 10000"/>
                    <a:gd name="connsiteY160" fmla="*/ 8913 h 10000"/>
                    <a:gd name="connsiteX161" fmla="*/ 8863 w 10000"/>
                    <a:gd name="connsiteY161" fmla="*/ 8964 h 10000"/>
                    <a:gd name="connsiteX162" fmla="*/ 8803 w 10000"/>
                    <a:gd name="connsiteY162" fmla="*/ 9015 h 10000"/>
                    <a:gd name="connsiteX163" fmla="*/ 8803 w 10000"/>
                    <a:gd name="connsiteY163" fmla="*/ 9067 h 10000"/>
                    <a:gd name="connsiteX164" fmla="*/ 8803 w 10000"/>
                    <a:gd name="connsiteY164" fmla="*/ 9091 h 10000"/>
                    <a:gd name="connsiteX165" fmla="*/ 8803 w 10000"/>
                    <a:gd name="connsiteY165" fmla="*/ 9141 h 10000"/>
                    <a:gd name="connsiteX166" fmla="*/ 8863 w 10000"/>
                    <a:gd name="connsiteY166" fmla="*/ 9190 h 10000"/>
                    <a:gd name="connsiteX167" fmla="*/ 8803 w 10000"/>
                    <a:gd name="connsiteY167" fmla="*/ 9267 h 10000"/>
                    <a:gd name="connsiteX168" fmla="*/ 8743 w 10000"/>
                    <a:gd name="connsiteY168" fmla="*/ 9364 h 10000"/>
                    <a:gd name="connsiteX169" fmla="*/ 8743 w 10000"/>
                    <a:gd name="connsiteY169" fmla="*/ 9396 h 10000"/>
                    <a:gd name="connsiteX170" fmla="*/ 8863 w 10000"/>
                    <a:gd name="connsiteY170" fmla="*/ 9442 h 10000"/>
                    <a:gd name="connsiteX171" fmla="*/ 8892 w 10000"/>
                    <a:gd name="connsiteY171" fmla="*/ 9544 h 10000"/>
                    <a:gd name="connsiteX172" fmla="*/ 8951 w 10000"/>
                    <a:gd name="connsiteY172" fmla="*/ 9572 h 10000"/>
                    <a:gd name="connsiteX173" fmla="*/ 9071 w 10000"/>
                    <a:gd name="connsiteY173" fmla="*/ 9616 h 10000"/>
                    <a:gd name="connsiteX174" fmla="*/ 9071 w 10000"/>
                    <a:gd name="connsiteY174" fmla="*/ 9676 h 10000"/>
                    <a:gd name="connsiteX175" fmla="*/ 9071 w 10000"/>
                    <a:gd name="connsiteY175" fmla="*/ 9698 h 10000"/>
                    <a:gd name="connsiteX176" fmla="*/ 9071 w 10000"/>
                    <a:gd name="connsiteY176" fmla="*/ 9748 h 10000"/>
                    <a:gd name="connsiteX177" fmla="*/ 9013 w 10000"/>
                    <a:gd name="connsiteY177" fmla="*/ 9848 h 10000"/>
                    <a:gd name="connsiteX178" fmla="*/ 8951 w 10000"/>
                    <a:gd name="connsiteY178" fmla="*/ 9874 h 10000"/>
                    <a:gd name="connsiteX179" fmla="*/ 8892 w 10000"/>
                    <a:gd name="connsiteY179" fmla="*/ 9926 h 10000"/>
                    <a:gd name="connsiteX180" fmla="*/ 8863 w 10000"/>
                    <a:gd name="connsiteY180" fmla="*/ 9980 h 10000"/>
                    <a:gd name="connsiteX181" fmla="*/ 8803 w 10000"/>
                    <a:gd name="connsiteY181" fmla="*/ 9980 h 10000"/>
                    <a:gd name="connsiteX182" fmla="*/ 8743 w 10000"/>
                    <a:gd name="connsiteY182" fmla="*/ 9926 h 10000"/>
                    <a:gd name="connsiteX183" fmla="*/ 8711 w 10000"/>
                    <a:gd name="connsiteY183" fmla="*/ 9926 h 10000"/>
                    <a:gd name="connsiteX184" fmla="*/ 8592 w 10000"/>
                    <a:gd name="connsiteY184" fmla="*/ 9926 h 10000"/>
                    <a:gd name="connsiteX185" fmla="*/ 8592 w 10000"/>
                    <a:gd name="connsiteY185" fmla="*/ 9980 h 10000"/>
                    <a:gd name="connsiteX186" fmla="*/ 8532 w 10000"/>
                    <a:gd name="connsiteY186" fmla="*/ 9980 h 10000"/>
                    <a:gd name="connsiteX187" fmla="*/ 8503 w 10000"/>
                    <a:gd name="connsiteY187" fmla="*/ 10000 h 10000"/>
                    <a:gd name="connsiteX188" fmla="*/ 8443 w 10000"/>
                    <a:gd name="connsiteY188" fmla="*/ 10000 h 10000"/>
                    <a:gd name="connsiteX0" fmla="*/ 8443 w 10000"/>
                    <a:gd name="connsiteY0" fmla="*/ 10000 h 10000"/>
                    <a:gd name="connsiteX1" fmla="*/ 8173 w 10000"/>
                    <a:gd name="connsiteY1" fmla="*/ 10000 h 10000"/>
                    <a:gd name="connsiteX2" fmla="*/ 8024 w 10000"/>
                    <a:gd name="connsiteY2" fmla="*/ 10000 h 10000"/>
                    <a:gd name="connsiteX3" fmla="*/ 7874 w 10000"/>
                    <a:gd name="connsiteY3" fmla="*/ 9926 h 10000"/>
                    <a:gd name="connsiteX4" fmla="*/ 7664 w 10000"/>
                    <a:gd name="connsiteY4" fmla="*/ 9926 h 10000"/>
                    <a:gd name="connsiteX5" fmla="*/ 7424 w 10000"/>
                    <a:gd name="connsiteY5" fmla="*/ 9926 h 10000"/>
                    <a:gd name="connsiteX6" fmla="*/ 7157 w 10000"/>
                    <a:gd name="connsiteY6" fmla="*/ 9848 h 10000"/>
                    <a:gd name="connsiteX7" fmla="*/ 6946 w 10000"/>
                    <a:gd name="connsiteY7" fmla="*/ 9802 h 10000"/>
                    <a:gd name="connsiteX8" fmla="*/ 6705 w 10000"/>
                    <a:gd name="connsiteY8" fmla="*/ 9802 h 10000"/>
                    <a:gd name="connsiteX9" fmla="*/ 6439 w 10000"/>
                    <a:gd name="connsiteY9" fmla="*/ 9802 h 10000"/>
                    <a:gd name="connsiteX10" fmla="*/ 6228 w 10000"/>
                    <a:gd name="connsiteY10" fmla="*/ 9748 h 10000"/>
                    <a:gd name="connsiteX11" fmla="*/ 6078 w 10000"/>
                    <a:gd name="connsiteY11" fmla="*/ 9698 h 10000"/>
                    <a:gd name="connsiteX12" fmla="*/ 5868 w 10000"/>
                    <a:gd name="connsiteY12" fmla="*/ 9698 h 10000"/>
                    <a:gd name="connsiteX13" fmla="*/ 5720 w 10000"/>
                    <a:gd name="connsiteY13" fmla="*/ 9676 h 10000"/>
                    <a:gd name="connsiteX14" fmla="*/ 5598 w 10000"/>
                    <a:gd name="connsiteY14" fmla="*/ 9616 h 10000"/>
                    <a:gd name="connsiteX15" fmla="*/ 5358 w 10000"/>
                    <a:gd name="connsiteY15" fmla="*/ 9616 h 10000"/>
                    <a:gd name="connsiteX16" fmla="*/ 5240 w 10000"/>
                    <a:gd name="connsiteY16" fmla="*/ 9676 h 10000"/>
                    <a:gd name="connsiteX17" fmla="*/ 5149 w 10000"/>
                    <a:gd name="connsiteY17" fmla="*/ 9572 h 10000"/>
                    <a:gd name="connsiteX18" fmla="*/ 5149 w 10000"/>
                    <a:gd name="connsiteY18" fmla="*/ 9494 h 10000"/>
                    <a:gd name="connsiteX19" fmla="*/ 5149 w 10000"/>
                    <a:gd name="connsiteY19" fmla="*/ 9313 h 10000"/>
                    <a:gd name="connsiteX20" fmla="*/ 5149 w 10000"/>
                    <a:gd name="connsiteY20" fmla="*/ 9313 h 10000"/>
                    <a:gd name="connsiteX21" fmla="*/ 5209 w 10000"/>
                    <a:gd name="connsiteY21" fmla="*/ 9212 h 10000"/>
                    <a:gd name="connsiteX22" fmla="*/ 5209 w 10000"/>
                    <a:gd name="connsiteY22" fmla="*/ 9212 h 10000"/>
                    <a:gd name="connsiteX23" fmla="*/ 5209 w 10000"/>
                    <a:gd name="connsiteY23" fmla="*/ 9067 h 10000"/>
                    <a:gd name="connsiteX24" fmla="*/ 5209 w 10000"/>
                    <a:gd name="connsiteY24" fmla="*/ 8888 h 10000"/>
                    <a:gd name="connsiteX25" fmla="*/ 5149 w 10000"/>
                    <a:gd name="connsiteY25" fmla="*/ 8716 h 10000"/>
                    <a:gd name="connsiteX26" fmla="*/ 5149 w 10000"/>
                    <a:gd name="connsiteY26" fmla="*/ 8607 h 10000"/>
                    <a:gd name="connsiteX27" fmla="*/ 5060 w 10000"/>
                    <a:gd name="connsiteY27" fmla="*/ 8482 h 10000"/>
                    <a:gd name="connsiteX28" fmla="*/ 4999 w 10000"/>
                    <a:gd name="connsiteY28" fmla="*/ 8353 h 10000"/>
                    <a:gd name="connsiteX29" fmla="*/ 4851 w 10000"/>
                    <a:gd name="connsiteY29" fmla="*/ 8232 h 10000"/>
                    <a:gd name="connsiteX30" fmla="*/ 4701 w 10000"/>
                    <a:gd name="connsiteY30" fmla="*/ 8051 h 10000"/>
                    <a:gd name="connsiteX31" fmla="*/ 4521 w 10000"/>
                    <a:gd name="connsiteY31" fmla="*/ 7924 h 10000"/>
                    <a:gd name="connsiteX32" fmla="*/ 4432 w 10000"/>
                    <a:gd name="connsiteY32" fmla="*/ 7699 h 10000"/>
                    <a:gd name="connsiteX33" fmla="*/ 4281 w 10000"/>
                    <a:gd name="connsiteY33" fmla="*/ 7524 h 10000"/>
                    <a:gd name="connsiteX34" fmla="*/ 4161 w 10000"/>
                    <a:gd name="connsiteY34" fmla="*/ 7445 h 10000"/>
                    <a:gd name="connsiteX35" fmla="*/ 3922 w 10000"/>
                    <a:gd name="connsiteY35" fmla="*/ 7390 h 10000"/>
                    <a:gd name="connsiteX36" fmla="*/ 3864 w 10000"/>
                    <a:gd name="connsiteY36" fmla="*/ 7320 h 10000"/>
                    <a:gd name="connsiteX37" fmla="*/ 3864 w 10000"/>
                    <a:gd name="connsiteY37" fmla="*/ 7190 h 10000"/>
                    <a:gd name="connsiteX38" fmla="*/ 3864 w 10000"/>
                    <a:gd name="connsiteY38" fmla="*/ 7093 h 10000"/>
                    <a:gd name="connsiteX39" fmla="*/ 3864 w 10000"/>
                    <a:gd name="connsiteY39" fmla="*/ 7018 h 10000"/>
                    <a:gd name="connsiteX40" fmla="*/ 3864 w 10000"/>
                    <a:gd name="connsiteY40" fmla="*/ 7018 h 10000"/>
                    <a:gd name="connsiteX41" fmla="*/ 3801 w 10000"/>
                    <a:gd name="connsiteY41" fmla="*/ 6915 h 10000"/>
                    <a:gd name="connsiteX42" fmla="*/ 3801 w 10000"/>
                    <a:gd name="connsiteY42" fmla="*/ 6887 h 10000"/>
                    <a:gd name="connsiteX43" fmla="*/ 3801 w 10000"/>
                    <a:gd name="connsiteY43" fmla="*/ 6887 h 10000"/>
                    <a:gd name="connsiteX44" fmla="*/ 3712 w 10000"/>
                    <a:gd name="connsiteY44" fmla="*/ 6838 h 10000"/>
                    <a:gd name="connsiteX45" fmla="*/ 3591 w 10000"/>
                    <a:gd name="connsiteY45" fmla="*/ 6784 h 10000"/>
                    <a:gd name="connsiteX46" fmla="*/ 3503 w 10000"/>
                    <a:gd name="connsiteY46" fmla="*/ 6838 h 10000"/>
                    <a:gd name="connsiteX47" fmla="*/ 3412 w 10000"/>
                    <a:gd name="connsiteY47" fmla="*/ 6887 h 10000"/>
                    <a:gd name="connsiteX48" fmla="*/ 3352 w 10000"/>
                    <a:gd name="connsiteY48" fmla="*/ 6784 h 10000"/>
                    <a:gd name="connsiteX49" fmla="*/ 3055 w 10000"/>
                    <a:gd name="connsiteY49" fmla="*/ 6585 h 10000"/>
                    <a:gd name="connsiteX50" fmla="*/ 2844 w 10000"/>
                    <a:gd name="connsiteY50" fmla="*/ 6433 h 10000"/>
                    <a:gd name="connsiteX51" fmla="*/ 2844 w 10000"/>
                    <a:gd name="connsiteY51" fmla="*/ 6355 h 10000"/>
                    <a:gd name="connsiteX52" fmla="*/ 2725 w 10000"/>
                    <a:gd name="connsiteY52" fmla="*/ 6278 h 10000"/>
                    <a:gd name="connsiteX53" fmla="*/ 2575 w 10000"/>
                    <a:gd name="connsiteY53" fmla="*/ 6131 h 10000"/>
                    <a:gd name="connsiteX54" fmla="*/ 2423 w 10000"/>
                    <a:gd name="connsiteY54" fmla="*/ 5984 h 10000"/>
                    <a:gd name="connsiteX55" fmla="*/ 2277 w 10000"/>
                    <a:gd name="connsiteY55" fmla="*/ 5926 h 10000"/>
                    <a:gd name="connsiteX56" fmla="*/ 2156 w 10000"/>
                    <a:gd name="connsiteY56" fmla="*/ 5926 h 10000"/>
                    <a:gd name="connsiteX57" fmla="*/ 2065 w 10000"/>
                    <a:gd name="connsiteY57" fmla="*/ 5926 h 10000"/>
                    <a:gd name="connsiteX58" fmla="*/ 1918 w 10000"/>
                    <a:gd name="connsiteY58" fmla="*/ 5824 h 10000"/>
                    <a:gd name="connsiteX59" fmla="*/ 1705 w 10000"/>
                    <a:gd name="connsiteY59" fmla="*/ 5647 h 10000"/>
                    <a:gd name="connsiteX60" fmla="*/ 1557 w 10000"/>
                    <a:gd name="connsiteY60" fmla="*/ 5574 h 10000"/>
                    <a:gd name="connsiteX61" fmla="*/ 1349 w 10000"/>
                    <a:gd name="connsiteY61" fmla="*/ 5518 h 10000"/>
                    <a:gd name="connsiteX62" fmla="*/ 1198 w 10000"/>
                    <a:gd name="connsiteY62" fmla="*/ 5451 h 10000"/>
                    <a:gd name="connsiteX63" fmla="*/ 1137 w 10000"/>
                    <a:gd name="connsiteY63" fmla="*/ 5350 h 10000"/>
                    <a:gd name="connsiteX64" fmla="*/ 1137 w 10000"/>
                    <a:gd name="connsiteY64" fmla="*/ 5215 h 10000"/>
                    <a:gd name="connsiteX65" fmla="*/ 1198 w 10000"/>
                    <a:gd name="connsiteY65" fmla="*/ 5190 h 10000"/>
                    <a:gd name="connsiteX66" fmla="*/ 1198 w 10000"/>
                    <a:gd name="connsiteY66" fmla="*/ 5039 h 10000"/>
                    <a:gd name="connsiteX67" fmla="*/ 1198 w 10000"/>
                    <a:gd name="connsiteY67" fmla="*/ 4917 h 10000"/>
                    <a:gd name="connsiteX68" fmla="*/ 1198 w 10000"/>
                    <a:gd name="connsiteY68" fmla="*/ 4838 h 10000"/>
                    <a:gd name="connsiteX69" fmla="*/ 1287 w 10000"/>
                    <a:gd name="connsiteY69" fmla="*/ 4714 h 10000"/>
                    <a:gd name="connsiteX70" fmla="*/ 1349 w 10000"/>
                    <a:gd name="connsiteY70" fmla="*/ 4611 h 10000"/>
                    <a:gd name="connsiteX71" fmla="*/ 1349 w 10000"/>
                    <a:gd name="connsiteY71" fmla="*/ 4539 h 10000"/>
                    <a:gd name="connsiteX72" fmla="*/ 1287 w 10000"/>
                    <a:gd name="connsiteY72" fmla="*/ 4437 h 10000"/>
                    <a:gd name="connsiteX73" fmla="*/ 1198 w 10000"/>
                    <a:gd name="connsiteY73" fmla="*/ 4303 h 10000"/>
                    <a:gd name="connsiteX74" fmla="*/ 1078 w 10000"/>
                    <a:gd name="connsiteY74" fmla="*/ 4259 h 10000"/>
                    <a:gd name="connsiteX75" fmla="*/ 1078 w 10000"/>
                    <a:gd name="connsiteY75" fmla="*/ 4181 h 10000"/>
                    <a:gd name="connsiteX76" fmla="*/ 1137 w 10000"/>
                    <a:gd name="connsiteY76" fmla="*/ 4058 h 10000"/>
                    <a:gd name="connsiteX77" fmla="*/ 1018 w 10000"/>
                    <a:gd name="connsiteY77" fmla="*/ 3875 h 10000"/>
                    <a:gd name="connsiteX78" fmla="*/ 927 w 10000"/>
                    <a:gd name="connsiteY78" fmla="*/ 3751 h 10000"/>
                    <a:gd name="connsiteX79" fmla="*/ 927 w 10000"/>
                    <a:gd name="connsiteY79" fmla="*/ 3625 h 10000"/>
                    <a:gd name="connsiteX80" fmla="*/ 869 w 10000"/>
                    <a:gd name="connsiteY80" fmla="*/ 3496 h 10000"/>
                    <a:gd name="connsiteX81" fmla="*/ 778 w 10000"/>
                    <a:gd name="connsiteY81" fmla="*/ 3399 h 10000"/>
                    <a:gd name="connsiteX82" fmla="*/ 719 w 10000"/>
                    <a:gd name="connsiteY82" fmla="*/ 3221 h 10000"/>
                    <a:gd name="connsiteX83" fmla="*/ 569 w 10000"/>
                    <a:gd name="connsiteY83" fmla="*/ 3011 h 10000"/>
                    <a:gd name="connsiteX84" fmla="*/ 508 w 10000"/>
                    <a:gd name="connsiteY84" fmla="*/ 2919 h 10000"/>
                    <a:gd name="connsiteX85" fmla="*/ 420 w 10000"/>
                    <a:gd name="connsiteY85" fmla="*/ 2735 h 10000"/>
                    <a:gd name="connsiteX86" fmla="*/ 420 w 10000"/>
                    <a:gd name="connsiteY86" fmla="*/ 2663 h 10000"/>
                    <a:gd name="connsiteX87" fmla="*/ 359 w 10000"/>
                    <a:gd name="connsiteY87" fmla="*/ 2565 h 10000"/>
                    <a:gd name="connsiteX88" fmla="*/ 298 w 10000"/>
                    <a:gd name="connsiteY88" fmla="*/ 2431 h 10000"/>
                    <a:gd name="connsiteX89" fmla="*/ 270 w 10000"/>
                    <a:gd name="connsiteY89" fmla="*/ 2363 h 10000"/>
                    <a:gd name="connsiteX90" fmla="*/ 149 w 10000"/>
                    <a:gd name="connsiteY90" fmla="*/ 2239 h 10000"/>
                    <a:gd name="connsiteX91" fmla="*/ 149 w 10000"/>
                    <a:gd name="connsiteY91" fmla="*/ 2128 h 10000"/>
                    <a:gd name="connsiteX92" fmla="*/ 212 w 10000"/>
                    <a:gd name="connsiteY92" fmla="*/ 2010 h 10000"/>
                    <a:gd name="connsiteX93" fmla="*/ 270 w 10000"/>
                    <a:gd name="connsiteY93" fmla="*/ 1933 h 10000"/>
                    <a:gd name="connsiteX94" fmla="*/ 298 w 10000"/>
                    <a:gd name="connsiteY94" fmla="*/ 1933 h 10000"/>
                    <a:gd name="connsiteX95" fmla="*/ 359 w 10000"/>
                    <a:gd name="connsiteY95" fmla="*/ 1827 h 10000"/>
                    <a:gd name="connsiteX96" fmla="*/ 479 w 10000"/>
                    <a:gd name="connsiteY96" fmla="*/ 1827 h 10000"/>
                    <a:gd name="connsiteX97" fmla="*/ 479 w 10000"/>
                    <a:gd name="connsiteY97" fmla="*/ 1827 h 10000"/>
                    <a:gd name="connsiteX98" fmla="*/ 508 w 10000"/>
                    <a:gd name="connsiteY98" fmla="*/ 1699 h 10000"/>
                    <a:gd name="connsiteX99" fmla="*/ 508 w 10000"/>
                    <a:gd name="connsiteY99" fmla="*/ 1632 h 10000"/>
                    <a:gd name="connsiteX100" fmla="*/ 569 w 10000"/>
                    <a:gd name="connsiteY100" fmla="*/ 1576 h 10000"/>
                    <a:gd name="connsiteX101" fmla="*/ 508 w 10000"/>
                    <a:gd name="connsiteY101" fmla="*/ 1477 h 10000"/>
                    <a:gd name="connsiteX102" fmla="*/ 508 w 10000"/>
                    <a:gd name="connsiteY102" fmla="*/ 1448 h 10000"/>
                    <a:gd name="connsiteX103" fmla="*/ 479 w 10000"/>
                    <a:gd name="connsiteY103" fmla="*/ 1396 h 10000"/>
                    <a:gd name="connsiteX104" fmla="*/ 479 w 10000"/>
                    <a:gd name="connsiteY104" fmla="*/ 1326 h 10000"/>
                    <a:gd name="connsiteX105" fmla="*/ 298 w 10000"/>
                    <a:gd name="connsiteY105" fmla="*/ 1221 h 10000"/>
                    <a:gd name="connsiteX106" fmla="*/ 149 w 10000"/>
                    <a:gd name="connsiteY106" fmla="*/ 1165 h 10000"/>
                    <a:gd name="connsiteX107" fmla="*/ 118 w 10000"/>
                    <a:gd name="connsiteY107" fmla="*/ 1093 h 10000"/>
                    <a:gd name="connsiteX108" fmla="*/ 59 w 10000"/>
                    <a:gd name="connsiteY108" fmla="*/ 1021 h 10000"/>
                    <a:gd name="connsiteX109" fmla="*/ 0 w 10000"/>
                    <a:gd name="connsiteY109" fmla="*/ 918 h 10000"/>
                    <a:gd name="connsiteX110" fmla="*/ 0 w 10000"/>
                    <a:gd name="connsiteY110" fmla="*/ 612 h 10000"/>
                    <a:gd name="connsiteX111" fmla="*/ 0 w 10000"/>
                    <a:gd name="connsiteY111" fmla="*/ 483 h 10000"/>
                    <a:gd name="connsiteX112" fmla="*/ 59 w 10000"/>
                    <a:gd name="connsiteY112" fmla="*/ 360 h 10000"/>
                    <a:gd name="connsiteX113" fmla="*/ 59 w 10000"/>
                    <a:gd name="connsiteY113" fmla="*/ 237 h 10000"/>
                    <a:gd name="connsiteX114" fmla="*/ 59 w 10000"/>
                    <a:gd name="connsiteY114" fmla="*/ 80 h 10000"/>
                    <a:gd name="connsiteX115" fmla="*/ 59 w 10000"/>
                    <a:gd name="connsiteY115" fmla="*/ 11 h 10000"/>
                    <a:gd name="connsiteX116" fmla="*/ 212 w 10000"/>
                    <a:gd name="connsiteY116" fmla="*/ 11 h 10000"/>
                    <a:gd name="connsiteX117" fmla="*/ 270 w 10000"/>
                    <a:gd name="connsiteY117" fmla="*/ 80 h 10000"/>
                    <a:gd name="connsiteX118" fmla="*/ 270 w 10000"/>
                    <a:gd name="connsiteY118" fmla="*/ 184 h 10000"/>
                    <a:gd name="connsiteX119" fmla="*/ 298 w 10000"/>
                    <a:gd name="connsiteY119" fmla="*/ 237 h 10000"/>
                    <a:gd name="connsiteX120" fmla="*/ 420 w 10000"/>
                    <a:gd name="connsiteY120" fmla="*/ 309 h 10000"/>
                    <a:gd name="connsiteX121" fmla="*/ 6524 w 10000"/>
                    <a:gd name="connsiteY121" fmla="*/ 2431 h 10000"/>
                    <a:gd name="connsiteX122" fmla="*/ 6946 w 10000"/>
                    <a:gd name="connsiteY122" fmla="*/ 3092 h 10000"/>
                    <a:gd name="connsiteX123" fmla="*/ 7307 w 10000"/>
                    <a:gd name="connsiteY123" fmla="*/ 3576 h 10000"/>
                    <a:gd name="connsiteX124" fmla="*/ 7664 w 10000"/>
                    <a:gd name="connsiteY124" fmla="*/ 4058 h 10000"/>
                    <a:gd name="connsiteX125" fmla="*/ 8592 w 10000"/>
                    <a:gd name="connsiteY125" fmla="*/ 5273 h 10000"/>
                    <a:gd name="connsiteX126" fmla="*/ 8863 w 10000"/>
                    <a:gd name="connsiteY126" fmla="*/ 5647 h 10000"/>
                    <a:gd name="connsiteX127" fmla="*/ 9101 w 10000"/>
                    <a:gd name="connsiteY127" fmla="*/ 5984 h 10000"/>
                    <a:gd name="connsiteX128" fmla="*/ 9280 w 10000"/>
                    <a:gd name="connsiteY128" fmla="*/ 6178 h 10000"/>
                    <a:gd name="connsiteX129" fmla="*/ 9431 w 10000"/>
                    <a:gd name="connsiteY129" fmla="*/ 6355 h 10000"/>
                    <a:gd name="connsiteX130" fmla="*/ 9461 w 10000"/>
                    <a:gd name="connsiteY130" fmla="*/ 6480 h 10000"/>
                    <a:gd name="connsiteX131" fmla="*/ 9521 w 10000"/>
                    <a:gd name="connsiteY131" fmla="*/ 6585 h 10000"/>
                    <a:gd name="connsiteX132" fmla="*/ 9521 w 10000"/>
                    <a:gd name="connsiteY132" fmla="*/ 6736 h 10000"/>
                    <a:gd name="connsiteX133" fmla="*/ 9640 w 10000"/>
                    <a:gd name="connsiteY133" fmla="*/ 7018 h 10000"/>
                    <a:gd name="connsiteX134" fmla="*/ 9669 w 10000"/>
                    <a:gd name="connsiteY134" fmla="*/ 7138 h 10000"/>
                    <a:gd name="connsiteX135" fmla="*/ 9731 w 10000"/>
                    <a:gd name="connsiteY135" fmla="*/ 7214 h 10000"/>
                    <a:gd name="connsiteX136" fmla="*/ 9821 w 10000"/>
                    <a:gd name="connsiteY136" fmla="*/ 7368 h 10000"/>
                    <a:gd name="connsiteX137" fmla="*/ 9943 w 10000"/>
                    <a:gd name="connsiteY137" fmla="*/ 7445 h 10000"/>
                    <a:gd name="connsiteX138" fmla="*/ 10000 w 10000"/>
                    <a:gd name="connsiteY138" fmla="*/ 7572 h 10000"/>
                    <a:gd name="connsiteX139" fmla="*/ 10000 w 10000"/>
                    <a:gd name="connsiteY139" fmla="*/ 7669 h 10000"/>
                    <a:gd name="connsiteX140" fmla="*/ 10000 w 10000"/>
                    <a:gd name="connsiteY140" fmla="*/ 7749 h 10000"/>
                    <a:gd name="connsiteX141" fmla="*/ 9943 w 10000"/>
                    <a:gd name="connsiteY141" fmla="*/ 7801 h 10000"/>
                    <a:gd name="connsiteX142" fmla="*/ 9821 w 10000"/>
                    <a:gd name="connsiteY142" fmla="*/ 7822 h 10000"/>
                    <a:gd name="connsiteX143" fmla="*/ 9731 w 10000"/>
                    <a:gd name="connsiteY143" fmla="*/ 7876 h 10000"/>
                    <a:gd name="connsiteX144" fmla="*/ 9640 w 10000"/>
                    <a:gd name="connsiteY144" fmla="*/ 7924 h 10000"/>
                    <a:gd name="connsiteX145" fmla="*/ 9521 w 10000"/>
                    <a:gd name="connsiteY145" fmla="*/ 8000 h 10000"/>
                    <a:gd name="connsiteX146" fmla="*/ 9461 w 10000"/>
                    <a:gd name="connsiteY146" fmla="*/ 8103 h 10000"/>
                    <a:gd name="connsiteX147" fmla="*/ 9372 w 10000"/>
                    <a:gd name="connsiteY147" fmla="*/ 8103 h 10000"/>
                    <a:gd name="connsiteX148" fmla="*/ 9309 w 10000"/>
                    <a:gd name="connsiteY148" fmla="*/ 8178 h 10000"/>
                    <a:gd name="connsiteX149" fmla="*/ 9309 w 10000"/>
                    <a:gd name="connsiteY149" fmla="*/ 8279 h 10000"/>
                    <a:gd name="connsiteX150" fmla="*/ 9309 w 10000"/>
                    <a:gd name="connsiteY150" fmla="*/ 8407 h 10000"/>
                    <a:gd name="connsiteX151" fmla="*/ 9309 w 10000"/>
                    <a:gd name="connsiteY151" fmla="*/ 8482 h 10000"/>
                    <a:gd name="connsiteX152" fmla="*/ 9222 w 10000"/>
                    <a:gd name="connsiteY152" fmla="*/ 8584 h 10000"/>
                    <a:gd name="connsiteX153" fmla="*/ 9222 w 10000"/>
                    <a:gd name="connsiteY153" fmla="*/ 8661 h 10000"/>
                    <a:gd name="connsiteX154" fmla="*/ 9222 w 10000"/>
                    <a:gd name="connsiteY154" fmla="*/ 8716 h 10000"/>
                    <a:gd name="connsiteX155" fmla="*/ 9164 w 10000"/>
                    <a:gd name="connsiteY155" fmla="*/ 8762 h 10000"/>
                    <a:gd name="connsiteX156" fmla="*/ 9101 w 10000"/>
                    <a:gd name="connsiteY156" fmla="*/ 8783 h 10000"/>
                    <a:gd name="connsiteX157" fmla="*/ 9071 w 10000"/>
                    <a:gd name="connsiteY157" fmla="*/ 8832 h 10000"/>
                    <a:gd name="connsiteX158" fmla="*/ 9013 w 10000"/>
                    <a:gd name="connsiteY158" fmla="*/ 8888 h 10000"/>
                    <a:gd name="connsiteX159" fmla="*/ 8951 w 10000"/>
                    <a:gd name="connsiteY159" fmla="*/ 8913 h 10000"/>
                    <a:gd name="connsiteX160" fmla="*/ 8863 w 10000"/>
                    <a:gd name="connsiteY160" fmla="*/ 8964 h 10000"/>
                    <a:gd name="connsiteX161" fmla="*/ 8803 w 10000"/>
                    <a:gd name="connsiteY161" fmla="*/ 9015 h 10000"/>
                    <a:gd name="connsiteX162" fmla="*/ 8803 w 10000"/>
                    <a:gd name="connsiteY162" fmla="*/ 9067 h 10000"/>
                    <a:gd name="connsiteX163" fmla="*/ 8803 w 10000"/>
                    <a:gd name="connsiteY163" fmla="*/ 9091 h 10000"/>
                    <a:gd name="connsiteX164" fmla="*/ 8803 w 10000"/>
                    <a:gd name="connsiteY164" fmla="*/ 9141 h 10000"/>
                    <a:gd name="connsiteX165" fmla="*/ 8863 w 10000"/>
                    <a:gd name="connsiteY165" fmla="*/ 9190 h 10000"/>
                    <a:gd name="connsiteX166" fmla="*/ 8803 w 10000"/>
                    <a:gd name="connsiteY166" fmla="*/ 9267 h 10000"/>
                    <a:gd name="connsiteX167" fmla="*/ 8743 w 10000"/>
                    <a:gd name="connsiteY167" fmla="*/ 9364 h 10000"/>
                    <a:gd name="connsiteX168" fmla="*/ 8743 w 10000"/>
                    <a:gd name="connsiteY168" fmla="*/ 9396 h 10000"/>
                    <a:gd name="connsiteX169" fmla="*/ 8863 w 10000"/>
                    <a:gd name="connsiteY169" fmla="*/ 9442 h 10000"/>
                    <a:gd name="connsiteX170" fmla="*/ 8892 w 10000"/>
                    <a:gd name="connsiteY170" fmla="*/ 9544 h 10000"/>
                    <a:gd name="connsiteX171" fmla="*/ 8951 w 10000"/>
                    <a:gd name="connsiteY171" fmla="*/ 9572 h 10000"/>
                    <a:gd name="connsiteX172" fmla="*/ 9071 w 10000"/>
                    <a:gd name="connsiteY172" fmla="*/ 9616 h 10000"/>
                    <a:gd name="connsiteX173" fmla="*/ 9071 w 10000"/>
                    <a:gd name="connsiteY173" fmla="*/ 9676 h 10000"/>
                    <a:gd name="connsiteX174" fmla="*/ 9071 w 10000"/>
                    <a:gd name="connsiteY174" fmla="*/ 9698 h 10000"/>
                    <a:gd name="connsiteX175" fmla="*/ 9071 w 10000"/>
                    <a:gd name="connsiteY175" fmla="*/ 9748 h 10000"/>
                    <a:gd name="connsiteX176" fmla="*/ 9013 w 10000"/>
                    <a:gd name="connsiteY176" fmla="*/ 9848 h 10000"/>
                    <a:gd name="connsiteX177" fmla="*/ 8951 w 10000"/>
                    <a:gd name="connsiteY177" fmla="*/ 9874 h 10000"/>
                    <a:gd name="connsiteX178" fmla="*/ 8892 w 10000"/>
                    <a:gd name="connsiteY178" fmla="*/ 9926 h 10000"/>
                    <a:gd name="connsiteX179" fmla="*/ 8863 w 10000"/>
                    <a:gd name="connsiteY179" fmla="*/ 9980 h 10000"/>
                    <a:gd name="connsiteX180" fmla="*/ 8803 w 10000"/>
                    <a:gd name="connsiteY180" fmla="*/ 9980 h 10000"/>
                    <a:gd name="connsiteX181" fmla="*/ 8743 w 10000"/>
                    <a:gd name="connsiteY181" fmla="*/ 9926 h 10000"/>
                    <a:gd name="connsiteX182" fmla="*/ 8711 w 10000"/>
                    <a:gd name="connsiteY182" fmla="*/ 9926 h 10000"/>
                    <a:gd name="connsiteX183" fmla="*/ 8592 w 10000"/>
                    <a:gd name="connsiteY183" fmla="*/ 9926 h 10000"/>
                    <a:gd name="connsiteX184" fmla="*/ 8592 w 10000"/>
                    <a:gd name="connsiteY184" fmla="*/ 9980 h 10000"/>
                    <a:gd name="connsiteX185" fmla="*/ 8532 w 10000"/>
                    <a:gd name="connsiteY185" fmla="*/ 9980 h 10000"/>
                    <a:gd name="connsiteX186" fmla="*/ 8503 w 10000"/>
                    <a:gd name="connsiteY186" fmla="*/ 10000 h 10000"/>
                    <a:gd name="connsiteX187" fmla="*/ 8443 w 10000"/>
                    <a:gd name="connsiteY187" fmla="*/ 10000 h 10000"/>
                    <a:gd name="connsiteX0" fmla="*/ 8443 w 10000"/>
                    <a:gd name="connsiteY0" fmla="*/ 10000 h 10000"/>
                    <a:gd name="connsiteX1" fmla="*/ 8173 w 10000"/>
                    <a:gd name="connsiteY1" fmla="*/ 10000 h 10000"/>
                    <a:gd name="connsiteX2" fmla="*/ 8024 w 10000"/>
                    <a:gd name="connsiteY2" fmla="*/ 10000 h 10000"/>
                    <a:gd name="connsiteX3" fmla="*/ 7874 w 10000"/>
                    <a:gd name="connsiteY3" fmla="*/ 9926 h 10000"/>
                    <a:gd name="connsiteX4" fmla="*/ 7664 w 10000"/>
                    <a:gd name="connsiteY4" fmla="*/ 9926 h 10000"/>
                    <a:gd name="connsiteX5" fmla="*/ 7424 w 10000"/>
                    <a:gd name="connsiteY5" fmla="*/ 9926 h 10000"/>
                    <a:gd name="connsiteX6" fmla="*/ 7157 w 10000"/>
                    <a:gd name="connsiteY6" fmla="*/ 9848 h 10000"/>
                    <a:gd name="connsiteX7" fmla="*/ 6946 w 10000"/>
                    <a:gd name="connsiteY7" fmla="*/ 9802 h 10000"/>
                    <a:gd name="connsiteX8" fmla="*/ 6705 w 10000"/>
                    <a:gd name="connsiteY8" fmla="*/ 9802 h 10000"/>
                    <a:gd name="connsiteX9" fmla="*/ 6439 w 10000"/>
                    <a:gd name="connsiteY9" fmla="*/ 9802 h 10000"/>
                    <a:gd name="connsiteX10" fmla="*/ 6228 w 10000"/>
                    <a:gd name="connsiteY10" fmla="*/ 9748 h 10000"/>
                    <a:gd name="connsiteX11" fmla="*/ 6078 w 10000"/>
                    <a:gd name="connsiteY11" fmla="*/ 9698 h 10000"/>
                    <a:gd name="connsiteX12" fmla="*/ 5868 w 10000"/>
                    <a:gd name="connsiteY12" fmla="*/ 9698 h 10000"/>
                    <a:gd name="connsiteX13" fmla="*/ 5720 w 10000"/>
                    <a:gd name="connsiteY13" fmla="*/ 9676 h 10000"/>
                    <a:gd name="connsiteX14" fmla="*/ 5598 w 10000"/>
                    <a:gd name="connsiteY14" fmla="*/ 9616 h 10000"/>
                    <a:gd name="connsiteX15" fmla="*/ 5358 w 10000"/>
                    <a:gd name="connsiteY15" fmla="*/ 9616 h 10000"/>
                    <a:gd name="connsiteX16" fmla="*/ 5240 w 10000"/>
                    <a:gd name="connsiteY16" fmla="*/ 9676 h 10000"/>
                    <a:gd name="connsiteX17" fmla="*/ 5149 w 10000"/>
                    <a:gd name="connsiteY17" fmla="*/ 9572 h 10000"/>
                    <a:gd name="connsiteX18" fmla="*/ 5149 w 10000"/>
                    <a:gd name="connsiteY18" fmla="*/ 9494 h 10000"/>
                    <a:gd name="connsiteX19" fmla="*/ 5149 w 10000"/>
                    <a:gd name="connsiteY19" fmla="*/ 9313 h 10000"/>
                    <a:gd name="connsiteX20" fmla="*/ 5149 w 10000"/>
                    <a:gd name="connsiteY20" fmla="*/ 9313 h 10000"/>
                    <a:gd name="connsiteX21" fmla="*/ 5209 w 10000"/>
                    <a:gd name="connsiteY21" fmla="*/ 9212 h 10000"/>
                    <a:gd name="connsiteX22" fmla="*/ 5209 w 10000"/>
                    <a:gd name="connsiteY22" fmla="*/ 9212 h 10000"/>
                    <a:gd name="connsiteX23" fmla="*/ 5209 w 10000"/>
                    <a:gd name="connsiteY23" fmla="*/ 9067 h 10000"/>
                    <a:gd name="connsiteX24" fmla="*/ 5209 w 10000"/>
                    <a:gd name="connsiteY24" fmla="*/ 8888 h 10000"/>
                    <a:gd name="connsiteX25" fmla="*/ 5149 w 10000"/>
                    <a:gd name="connsiteY25" fmla="*/ 8716 h 10000"/>
                    <a:gd name="connsiteX26" fmla="*/ 5149 w 10000"/>
                    <a:gd name="connsiteY26" fmla="*/ 8607 h 10000"/>
                    <a:gd name="connsiteX27" fmla="*/ 5060 w 10000"/>
                    <a:gd name="connsiteY27" fmla="*/ 8482 h 10000"/>
                    <a:gd name="connsiteX28" fmla="*/ 4999 w 10000"/>
                    <a:gd name="connsiteY28" fmla="*/ 8353 h 10000"/>
                    <a:gd name="connsiteX29" fmla="*/ 4851 w 10000"/>
                    <a:gd name="connsiteY29" fmla="*/ 8232 h 10000"/>
                    <a:gd name="connsiteX30" fmla="*/ 4701 w 10000"/>
                    <a:gd name="connsiteY30" fmla="*/ 8051 h 10000"/>
                    <a:gd name="connsiteX31" fmla="*/ 4521 w 10000"/>
                    <a:gd name="connsiteY31" fmla="*/ 7924 h 10000"/>
                    <a:gd name="connsiteX32" fmla="*/ 4432 w 10000"/>
                    <a:gd name="connsiteY32" fmla="*/ 7699 h 10000"/>
                    <a:gd name="connsiteX33" fmla="*/ 4281 w 10000"/>
                    <a:gd name="connsiteY33" fmla="*/ 7524 h 10000"/>
                    <a:gd name="connsiteX34" fmla="*/ 4161 w 10000"/>
                    <a:gd name="connsiteY34" fmla="*/ 7445 h 10000"/>
                    <a:gd name="connsiteX35" fmla="*/ 3922 w 10000"/>
                    <a:gd name="connsiteY35" fmla="*/ 7390 h 10000"/>
                    <a:gd name="connsiteX36" fmla="*/ 3864 w 10000"/>
                    <a:gd name="connsiteY36" fmla="*/ 7320 h 10000"/>
                    <a:gd name="connsiteX37" fmla="*/ 3864 w 10000"/>
                    <a:gd name="connsiteY37" fmla="*/ 7190 h 10000"/>
                    <a:gd name="connsiteX38" fmla="*/ 3864 w 10000"/>
                    <a:gd name="connsiteY38" fmla="*/ 7093 h 10000"/>
                    <a:gd name="connsiteX39" fmla="*/ 3864 w 10000"/>
                    <a:gd name="connsiteY39" fmla="*/ 7018 h 10000"/>
                    <a:gd name="connsiteX40" fmla="*/ 3864 w 10000"/>
                    <a:gd name="connsiteY40" fmla="*/ 7018 h 10000"/>
                    <a:gd name="connsiteX41" fmla="*/ 3801 w 10000"/>
                    <a:gd name="connsiteY41" fmla="*/ 6915 h 10000"/>
                    <a:gd name="connsiteX42" fmla="*/ 3801 w 10000"/>
                    <a:gd name="connsiteY42" fmla="*/ 6887 h 10000"/>
                    <a:gd name="connsiteX43" fmla="*/ 3801 w 10000"/>
                    <a:gd name="connsiteY43" fmla="*/ 6887 h 10000"/>
                    <a:gd name="connsiteX44" fmla="*/ 3712 w 10000"/>
                    <a:gd name="connsiteY44" fmla="*/ 6838 h 10000"/>
                    <a:gd name="connsiteX45" fmla="*/ 3591 w 10000"/>
                    <a:gd name="connsiteY45" fmla="*/ 6784 h 10000"/>
                    <a:gd name="connsiteX46" fmla="*/ 3503 w 10000"/>
                    <a:gd name="connsiteY46" fmla="*/ 6838 h 10000"/>
                    <a:gd name="connsiteX47" fmla="*/ 3412 w 10000"/>
                    <a:gd name="connsiteY47" fmla="*/ 6887 h 10000"/>
                    <a:gd name="connsiteX48" fmla="*/ 3352 w 10000"/>
                    <a:gd name="connsiteY48" fmla="*/ 6784 h 10000"/>
                    <a:gd name="connsiteX49" fmla="*/ 3055 w 10000"/>
                    <a:gd name="connsiteY49" fmla="*/ 6585 h 10000"/>
                    <a:gd name="connsiteX50" fmla="*/ 2844 w 10000"/>
                    <a:gd name="connsiteY50" fmla="*/ 6433 h 10000"/>
                    <a:gd name="connsiteX51" fmla="*/ 2844 w 10000"/>
                    <a:gd name="connsiteY51" fmla="*/ 6355 h 10000"/>
                    <a:gd name="connsiteX52" fmla="*/ 2725 w 10000"/>
                    <a:gd name="connsiteY52" fmla="*/ 6278 h 10000"/>
                    <a:gd name="connsiteX53" fmla="*/ 2575 w 10000"/>
                    <a:gd name="connsiteY53" fmla="*/ 6131 h 10000"/>
                    <a:gd name="connsiteX54" fmla="*/ 2423 w 10000"/>
                    <a:gd name="connsiteY54" fmla="*/ 5984 h 10000"/>
                    <a:gd name="connsiteX55" fmla="*/ 2277 w 10000"/>
                    <a:gd name="connsiteY55" fmla="*/ 5926 h 10000"/>
                    <a:gd name="connsiteX56" fmla="*/ 2156 w 10000"/>
                    <a:gd name="connsiteY56" fmla="*/ 5926 h 10000"/>
                    <a:gd name="connsiteX57" fmla="*/ 2065 w 10000"/>
                    <a:gd name="connsiteY57" fmla="*/ 5926 h 10000"/>
                    <a:gd name="connsiteX58" fmla="*/ 1918 w 10000"/>
                    <a:gd name="connsiteY58" fmla="*/ 5824 h 10000"/>
                    <a:gd name="connsiteX59" fmla="*/ 1705 w 10000"/>
                    <a:gd name="connsiteY59" fmla="*/ 5647 h 10000"/>
                    <a:gd name="connsiteX60" fmla="*/ 1557 w 10000"/>
                    <a:gd name="connsiteY60" fmla="*/ 5574 h 10000"/>
                    <a:gd name="connsiteX61" fmla="*/ 1349 w 10000"/>
                    <a:gd name="connsiteY61" fmla="*/ 5518 h 10000"/>
                    <a:gd name="connsiteX62" fmla="*/ 1198 w 10000"/>
                    <a:gd name="connsiteY62" fmla="*/ 5451 h 10000"/>
                    <a:gd name="connsiteX63" fmla="*/ 1137 w 10000"/>
                    <a:gd name="connsiteY63" fmla="*/ 5350 h 10000"/>
                    <a:gd name="connsiteX64" fmla="*/ 1137 w 10000"/>
                    <a:gd name="connsiteY64" fmla="*/ 5215 h 10000"/>
                    <a:gd name="connsiteX65" fmla="*/ 1198 w 10000"/>
                    <a:gd name="connsiteY65" fmla="*/ 5190 h 10000"/>
                    <a:gd name="connsiteX66" fmla="*/ 1198 w 10000"/>
                    <a:gd name="connsiteY66" fmla="*/ 5039 h 10000"/>
                    <a:gd name="connsiteX67" fmla="*/ 1198 w 10000"/>
                    <a:gd name="connsiteY67" fmla="*/ 4917 h 10000"/>
                    <a:gd name="connsiteX68" fmla="*/ 1198 w 10000"/>
                    <a:gd name="connsiteY68" fmla="*/ 4838 h 10000"/>
                    <a:gd name="connsiteX69" fmla="*/ 1287 w 10000"/>
                    <a:gd name="connsiteY69" fmla="*/ 4714 h 10000"/>
                    <a:gd name="connsiteX70" fmla="*/ 1349 w 10000"/>
                    <a:gd name="connsiteY70" fmla="*/ 4611 h 10000"/>
                    <a:gd name="connsiteX71" fmla="*/ 1349 w 10000"/>
                    <a:gd name="connsiteY71" fmla="*/ 4539 h 10000"/>
                    <a:gd name="connsiteX72" fmla="*/ 1287 w 10000"/>
                    <a:gd name="connsiteY72" fmla="*/ 4437 h 10000"/>
                    <a:gd name="connsiteX73" fmla="*/ 1198 w 10000"/>
                    <a:gd name="connsiteY73" fmla="*/ 4303 h 10000"/>
                    <a:gd name="connsiteX74" fmla="*/ 1078 w 10000"/>
                    <a:gd name="connsiteY74" fmla="*/ 4259 h 10000"/>
                    <a:gd name="connsiteX75" fmla="*/ 1078 w 10000"/>
                    <a:gd name="connsiteY75" fmla="*/ 4181 h 10000"/>
                    <a:gd name="connsiteX76" fmla="*/ 1137 w 10000"/>
                    <a:gd name="connsiteY76" fmla="*/ 4058 h 10000"/>
                    <a:gd name="connsiteX77" fmla="*/ 1018 w 10000"/>
                    <a:gd name="connsiteY77" fmla="*/ 3875 h 10000"/>
                    <a:gd name="connsiteX78" fmla="*/ 927 w 10000"/>
                    <a:gd name="connsiteY78" fmla="*/ 3751 h 10000"/>
                    <a:gd name="connsiteX79" fmla="*/ 927 w 10000"/>
                    <a:gd name="connsiteY79" fmla="*/ 3625 h 10000"/>
                    <a:gd name="connsiteX80" fmla="*/ 869 w 10000"/>
                    <a:gd name="connsiteY80" fmla="*/ 3496 h 10000"/>
                    <a:gd name="connsiteX81" fmla="*/ 778 w 10000"/>
                    <a:gd name="connsiteY81" fmla="*/ 3399 h 10000"/>
                    <a:gd name="connsiteX82" fmla="*/ 719 w 10000"/>
                    <a:gd name="connsiteY82" fmla="*/ 3221 h 10000"/>
                    <a:gd name="connsiteX83" fmla="*/ 569 w 10000"/>
                    <a:gd name="connsiteY83" fmla="*/ 3011 h 10000"/>
                    <a:gd name="connsiteX84" fmla="*/ 508 w 10000"/>
                    <a:gd name="connsiteY84" fmla="*/ 2919 h 10000"/>
                    <a:gd name="connsiteX85" fmla="*/ 420 w 10000"/>
                    <a:gd name="connsiteY85" fmla="*/ 2735 h 10000"/>
                    <a:gd name="connsiteX86" fmla="*/ 420 w 10000"/>
                    <a:gd name="connsiteY86" fmla="*/ 2663 h 10000"/>
                    <a:gd name="connsiteX87" fmla="*/ 359 w 10000"/>
                    <a:gd name="connsiteY87" fmla="*/ 2565 h 10000"/>
                    <a:gd name="connsiteX88" fmla="*/ 298 w 10000"/>
                    <a:gd name="connsiteY88" fmla="*/ 2431 h 10000"/>
                    <a:gd name="connsiteX89" fmla="*/ 270 w 10000"/>
                    <a:gd name="connsiteY89" fmla="*/ 2363 h 10000"/>
                    <a:gd name="connsiteX90" fmla="*/ 149 w 10000"/>
                    <a:gd name="connsiteY90" fmla="*/ 2239 h 10000"/>
                    <a:gd name="connsiteX91" fmla="*/ 149 w 10000"/>
                    <a:gd name="connsiteY91" fmla="*/ 2128 h 10000"/>
                    <a:gd name="connsiteX92" fmla="*/ 212 w 10000"/>
                    <a:gd name="connsiteY92" fmla="*/ 2010 h 10000"/>
                    <a:gd name="connsiteX93" fmla="*/ 270 w 10000"/>
                    <a:gd name="connsiteY93" fmla="*/ 1933 h 10000"/>
                    <a:gd name="connsiteX94" fmla="*/ 298 w 10000"/>
                    <a:gd name="connsiteY94" fmla="*/ 1933 h 10000"/>
                    <a:gd name="connsiteX95" fmla="*/ 359 w 10000"/>
                    <a:gd name="connsiteY95" fmla="*/ 1827 h 10000"/>
                    <a:gd name="connsiteX96" fmla="*/ 479 w 10000"/>
                    <a:gd name="connsiteY96" fmla="*/ 1827 h 10000"/>
                    <a:gd name="connsiteX97" fmla="*/ 479 w 10000"/>
                    <a:gd name="connsiteY97" fmla="*/ 1827 h 10000"/>
                    <a:gd name="connsiteX98" fmla="*/ 508 w 10000"/>
                    <a:gd name="connsiteY98" fmla="*/ 1699 h 10000"/>
                    <a:gd name="connsiteX99" fmla="*/ 508 w 10000"/>
                    <a:gd name="connsiteY99" fmla="*/ 1632 h 10000"/>
                    <a:gd name="connsiteX100" fmla="*/ 569 w 10000"/>
                    <a:gd name="connsiteY100" fmla="*/ 1576 h 10000"/>
                    <a:gd name="connsiteX101" fmla="*/ 508 w 10000"/>
                    <a:gd name="connsiteY101" fmla="*/ 1477 h 10000"/>
                    <a:gd name="connsiteX102" fmla="*/ 508 w 10000"/>
                    <a:gd name="connsiteY102" fmla="*/ 1448 h 10000"/>
                    <a:gd name="connsiteX103" fmla="*/ 479 w 10000"/>
                    <a:gd name="connsiteY103" fmla="*/ 1396 h 10000"/>
                    <a:gd name="connsiteX104" fmla="*/ 479 w 10000"/>
                    <a:gd name="connsiteY104" fmla="*/ 1326 h 10000"/>
                    <a:gd name="connsiteX105" fmla="*/ 298 w 10000"/>
                    <a:gd name="connsiteY105" fmla="*/ 1221 h 10000"/>
                    <a:gd name="connsiteX106" fmla="*/ 149 w 10000"/>
                    <a:gd name="connsiteY106" fmla="*/ 1165 h 10000"/>
                    <a:gd name="connsiteX107" fmla="*/ 118 w 10000"/>
                    <a:gd name="connsiteY107" fmla="*/ 1093 h 10000"/>
                    <a:gd name="connsiteX108" fmla="*/ 59 w 10000"/>
                    <a:gd name="connsiteY108" fmla="*/ 1021 h 10000"/>
                    <a:gd name="connsiteX109" fmla="*/ 0 w 10000"/>
                    <a:gd name="connsiteY109" fmla="*/ 918 h 10000"/>
                    <a:gd name="connsiteX110" fmla="*/ 0 w 10000"/>
                    <a:gd name="connsiteY110" fmla="*/ 612 h 10000"/>
                    <a:gd name="connsiteX111" fmla="*/ 0 w 10000"/>
                    <a:gd name="connsiteY111" fmla="*/ 483 h 10000"/>
                    <a:gd name="connsiteX112" fmla="*/ 59 w 10000"/>
                    <a:gd name="connsiteY112" fmla="*/ 360 h 10000"/>
                    <a:gd name="connsiteX113" fmla="*/ 59 w 10000"/>
                    <a:gd name="connsiteY113" fmla="*/ 237 h 10000"/>
                    <a:gd name="connsiteX114" fmla="*/ 59 w 10000"/>
                    <a:gd name="connsiteY114" fmla="*/ 80 h 10000"/>
                    <a:gd name="connsiteX115" fmla="*/ 59 w 10000"/>
                    <a:gd name="connsiteY115" fmla="*/ 11 h 10000"/>
                    <a:gd name="connsiteX116" fmla="*/ 212 w 10000"/>
                    <a:gd name="connsiteY116" fmla="*/ 11 h 10000"/>
                    <a:gd name="connsiteX117" fmla="*/ 270 w 10000"/>
                    <a:gd name="connsiteY117" fmla="*/ 80 h 10000"/>
                    <a:gd name="connsiteX118" fmla="*/ 270 w 10000"/>
                    <a:gd name="connsiteY118" fmla="*/ 184 h 10000"/>
                    <a:gd name="connsiteX119" fmla="*/ 298 w 10000"/>
                    <a:gd name="connsiteY119" fmla="*/ 237 h 10000"/>
                    <a:gd name="connsiteX120" fmla="*/ 6524 w 10000"/>
                    <a:gd name="connsiteY120" fmla="*/ 2431 h 10000"/>
                    <a:gd name="connsiteX121" fmla="*/ 6946 w 10000"/>
                    <a:gd name="connsiteY121" fmla="*/ 3092 h 10000"/>
                    <a:gd name="connsiteX122" fmla="*/ 7307 w 10000"/>
                    <a:gd name="connsiteY122" fmla="*/ 3576 h 10000"/>
                    <a:gd name="connsiteX123" fmla="*/ 7664 w 10000"/>
                    <a:gd name="connsiteY123" fmla="*/ 4058 h 10000"/>
                    <a:gd name="connsiteX124" fmla="*/ 8592 w 10000"/>
                    <a:gd name="connsiteY124" fmla="*/ 5273 h 10000"/>
                    <a:gd name="connsiteX125" fmla="*/ 8863 w 10000"/>
                    <a:gd name="connsiteY125" fmla="*/ 5647 h 10000"/>
                    <a:gd name="connsiteX126" fmla="*/ 9101 w 10000"/>
                    <a:gd name="connsiteY126" fmla="*/ 5984 h 10000"/>
                    <a:gd name="connsiteX127" fmla="*/ 9280 w 10000"/>
                    <a:gd name="connsiteY127" fmla="*/ 6178 h 10000"/>
                    <a:gd name="connsiteX128" fmla="*/ 9431 w 10000"/>
                    <a:gd name="connsiteY128" fmla="*/ 6355 h 10000"/>
                    <a:gd name="connsiteX129" fmla="*/ 9461 w 10000"/>
                    <a:gd name="connsiteY129" fmla="*/ 6480 h 10000"/>
                    <a:gd name="connsiteX130" fmla="*/ 9521 w 10000"/>
                    <a:gd name="connsiteY130" fmla="*/ 6585 h 10000"/>
                    <a:gd name="connsiteX131" fmla="*/ 9521 w 10000"/>
                    <a:gd name="connsiteY131" fmla="*/ 6736 h 10000"/>
                    <a:gd name="connsiteX132" fmla="*/ 9640 w 10000"/>
                    <a:gd name="connsiteY132" fmla="*/ 7018 h 10000"/>
                    <a:gd name="connsiteX133" fmla="*/ 9669 w 10000"/>
                    <a:gd name="connsiteY133" fmla="*/ 7138 h 10000"/>
                    <a:gd name="connsiteX134" fmla="*/ 9731 w 10000"/>
                    <a:gd name="connsiteY134" fmla="*/ 7214 h 10000"/>
                    <a:gd name="connsiteX135" fmla="*/ 9821 w 10000"/>
                    <a:gd name="connsiteY135" fmla="*/ 7368 h 10000"/>
                    <a:gd name="connsiteX136" fmla="*/ 9943 w 10000"/>
                    <a:gd name="connsiteY136" fmla="*/ 7445 h 10000"/>
                    <a:gd name="connsiteX137" fmla="*/ 10000 w 10000"/>
                    <a:gd name="connsiteY137" fmla="*/ 7572 h 10000"/>
                    <a:gd name="connsiteX138" fmla="*/ 10000 w 10000"/>
                    <a:gd name="connsiteY138" fmla="*/ 7669 h 10000"/>
                    <a:gd name="connsiteX139" fmla="*/ 10000 w 10000"/>
                    <a:gd name="connsiteY139" fmla="*/ 7749 h 10000"/>
                    <a:gd name="connsiteX140" fmla="*/ 9943 w 10000"/>
                    <a:gd name="connsiteY140" fmla="*/ 7801 h 10000"/>
                    <a:gd name="connsiteX141" fmla="*/ 9821 w 10000"/>
                    <a:gd name="connsiteY141" fmla="*/ 7822 h 10000"/>
                    <a:gd name="connsiteX142" fmla="*/ 9731 w 10000"/>
                    <a:gd name="connsiteY142" fmla="*/ 7876 h 10000"/>
                    <a:gd name="connsiteX143" fmla="*/ 9640 w 10000"/>
                    <a:gd name="connsiteY143" fmla="*/ 7924 h 10000"/>
                    <a:gd name="connsiteX144" fmla="*/ 9521 w 10000"/>
                    <a:gd name="connsiteY144" fmla="*/ 8000 h 10000"/>
                    <a:gd name="connsiteX145" fmla="*/ 9461 w 10000"/>
                    <a:gd name="connsiteY145" fmla="*/ 8103 h 10000"/>
                    <a:gd name="connsiteX146" fmla="*/ 9372 w 10000"/>
                    <a:gd name="connsiteY146" fmla="*/ 8103 h 10000"/>
                    <a:gd name="connsiteX147" fmla="*/ 9309 w 10000"/>
                    <a:gd name="connsiteY147" fmla="*/ 8178 h 10000"/>
                    <a:gd name="connsiteX148" fmla="*/ 9309 w 10000"/>
                    <a:gd name="connsiteY148" fmla="*/ 8279 h 10000"/>
                    <a:gd name="connsiteX149" fmla="*/ 9309 w 10000"/>
                    <a:gd name="connsiteY149" fmla="*/ 8407 h 10000"/>
                    <a:gd name="connsiteX150" fmla="*/ 9309 w 10000"/>
                    <a:gd name="connsiteY150" fmla="*/ 8482 h 10000"/>
                    <a:gd name="connsiteX151" fmla="*/ 9222 w 10000"/>
                    <a:gd name="connsiteY151" fmla="*/ 8584 h 10000"/>
                    <a:gd name="connsiteX152" fmla="*/ 9222 w 10000"/>
                    <a:gd name="connsiteY152" fmla="*/ 8661 h 10000"/>
                    <a:gd name="connsiteX153" fmla="*/ 9222 w 10000"/>
                    <a:gd name="connsiteY153" fmla="*/ 8716 h 10000"/>
                    <a:gd name="connsiteX154" fmla="*/ 9164 w 10000"/>
                    <a:gd name="connsiteY154" fmla="*/ 8762 h 10000"/>
                    <a:gd name="connsiteX155" fmla="*/ 9101 w 10000"/>
                    <a:gd name="connsiteY155" fmla="*/ 8783 h 10000"/>
                    <a:gd name="connsiteX156" fmla="*/ 9071 w 10000"/>
                    <a:gd name="connsiteY156" fmla="*/ 8832 h 10000"/>
                    <a:gd name="connsiteX157" fmla="*/ 9013 w 10000"/>
                    <a:gd name="connsiteY157" fmla="*/ 8888 h 10000"/>
                    <a:gd name="connsiteX158" fmla="*/ 8951 w 10000"/>
                    <a:gd name="connsiteY158" fmla="*/ 8913 h 10000"/>
                    <a:gd name="connsiteX159" fmla="*/ 8863 w 10000"/>
                    <a:gd name="connsiteY159" fmla="*/ 8964 h 10000"/>
                    <a:gd name="connsiteX160" fmla="*/ 8803 w 10000"/>
                    <a:gd name="connsiteY160" fmla="*/ 9015 h 10000"/>
                    <a:gd name="connsiteX161" fmla="*/ 8803 w 10000"/>
                    <a:gd name="connsiteY161" fmla="*/ 9067 h 10000"/>
                    <a:gd name="connsiteX162" fmla="*/ 8803 w 10000"/>
                    <a:gd name="connsiteY162" fmla="*/ 9091 h 10000"/>
                    <a:gd name="connsiteX163" fmla="*/ 8803 w 10000"/>
                    <a:gd name="connsiteY163" fmla="*/ 9141 h 10000"/>
                    <a:gd name="connsiteX164" fmla="*/ 8863 w 10000"/>
                    <a:gd name="connsiteY164" fmla="*/ 9190 h 10000"/>
                    <a:gd name="connsiteX165" fmla="*/ 8803 w 10000"/>
                    <a:gd name="connsiteY165" fmla="*/ 9267 h 10000"/>
                    <a:gd name="connsiteX166" fmla="*/ 8743 w 10000"/>
                    <a:gd name="connsiteY166" fmla="*/ 9364 h 10000"/>
                    <a:gd name="connsiteX167" fmla="*/ 8743 w 10000"/>
                    <a:gd name="connsiteY167" fmla="*/ 9396 h 10000"/>
                    <a:gd name="connsiteX168" fmla="*/ 8863 w 10000"/>
                    <a:gd name="connsiteY168" fmla="*/ 9442 h 10000"/>
                    <a:gd name="connsiteX169" fmla="*/ 8892 w 10000"/>
                    <a:gd name="connsiteY169" fmla="*/ 9544 h 10000"/>
                    <a:gd name="connsiteX170" fmla="*/ 8951 w 10000"/>
                    <a:gd name="connsiteY170" fmla="*/ 9572 h 10000"/>
                    <a:gd name="connsiteX171" fmla="*/ 9071 w 10000"/>
                    <a:gd name="connsiteY171" fmla="*/ 9616 h 10000"/>
                    <a:gd name="connsiteX172" fmla="*/ 9071 w 10000"/>
                    <a:gd name="connsiteY172" fmla="*/ 9676 h 10000"/>
                    <a:gd name="connsiteX173" fmla="*/ 9071 w 10000"/>
                    <a:gd name="connsiteY173" fmla="*/ 9698 h 10000"/>
                    <a:gd name="connsiteX174" fmla="*/ 9071 w 10000"/>
                    <a:gd name="connsiteY174" fmla="*/ 9748 h 10000"/>
                    <a:gd name="connsiteX175" fmla="*/ 9013 w 10000"/>
                    <a:gd name="connsiteY175" fmla="*/ 9848 h 10000"/>
                    <a:gd name="connsiteX176" fmla="*/ 8951 w 10000"/>
                    <a:gd name="connsiteY176" fmla="*/ 9874 h 10000"/>
                    <a:gd name="connsiteX177" fmla="*/ 8892 w 10000"/>
                    <a:gd name="connsiteY177" fmla="*/ 9926 h 10000"/>
                    <a:gd name="connsiteX178" fmla="*/ 8863 w 10000"/>
                    <a:gd name="connsiteY178" fmla="*/ 9980 h 10000"/>
                    <a:gd name="connsiteX179" fmla="*/ 8803 w 10000"/>
                    <a:gd name="connsiteY179" fmla="*/ 9980 h 10000"/>
                    <a:gd name="connsiteX180" fmla="*/ 8743 w 10000"/>
                    <a:gd name="connsiteY180" fmla="*/ 9926 h 10000"/>
                    <a:gd name="connsiteX181" fmla="*/ 8711 w 10000"/>
                    <a:gd name="connsiteY181" fmla="*/ 9926 h 10000"/>
                    <a:gd name="connsiteX182" fmla="*/ 8592 w 10000"/>
                    <a:gd name="connsiteY182" fmla="*/ 9926 h 10000"/>
                    <a:gd name="connsiteX183" fmla="*/ 8592 w 10000"/>
                    <a:gd name="connsiteY183" fmla="*/ 9980 h 10000"/>
                    <a:gd name="connsiteX184" fmla="*/ 8532 w 10000"/>
                    <a:gd name="connsiteY184" fmla="*/ 9980 h 10000"/>
                    <a:gd name="connsiteX185" fmla="*/ 8503 w 10000"/>
                    <a:gd name="connsiteY185" fmla="*/ 10000 h 10000"/>
                    <a:gd name="connsiteX186" fmla="*/ 8443 w 10000"/>
                    <a:gd name="connsiteY186" fmla="*/ 10000 h 10000"/>
                    <a:gd name="connsiteX0" fmla="*/ 8443 w 10000"/>
                    <a:gd name="connsiteY0" fmla="*/ 10000 h 10000"/>
                    <a:gd name="connsiteX1" fmla="*/ 8173 w 10000"/>
                    <a:gd name="connsiteY1" fmla="*/ 10000 h 10000"/>
                    <a:gd name="connsiteX2" fmla="*/ 8024 w 10000"/>
                    <a:gd name="connsiteY2" fmla="*/ 10000 h 10000"/>
                    <a:gd name="connsiteX3" fmla="*/ 7874 w 10000"/>
                    <a:gd name="connsiteY3" fmla="*/ 9926 h 10000"/>
                    <a:gd name="connsiteX4" fmla="*/ 7664 w 10000"/>
                    <a:gd name="connsiteY4" fmla="*/ 9926 h 10000"/>
                    <a:gd name="connsiteX5" fmla="*/ 7424 w 10000"/>
                    <a:gd name="connsiteY5" fmla="*/ 9926 h 10000"/>
                    <a:gd name="connsiteX6" fmla="*/ 7157 w 10000"/>
                    <a:gd name="connsiteY6" fmla="*/ 9848 h 10000"/>
                    <a:gd name="connsiteX7" fmla="*/ 6946 w 10000"/>
                    <a:gd name="connsiteY7" fmla="*/ 9802 h 10000"/>
                    <a:gd name="connsiteX8" fmla="*/ 6705 w 10000"/>
                    <a:gd name="connsiteY8" fmla="*/ 9802 h 10000"/>
                    <a:gd name="connsiteX9" fmla="*/ 6439 w 10000"/>
                    <a:gd name="connsiteY9" fmla="*/ 9802 h 10000"/>
                    <a:gd name="connsiteX10" fmla="*/ 6228 w 10000"/>
                    <a:gd name="connsiteY10" fmla="*/ 9748 h 10000"/>
                    <a:gd name="connsiteX11" fmla="*/ 6078 w 10000"/>
                    <a:gd name="connsiteY11" fmla="*/ 9698 h 10000"/>
                    <a:gd name="connsiteX12" fmla="*/ 5868 w 10000"/>
                    <a:gd name="connsiteY12" fmla="*/ 9698 h 10000"/>
                    <a:gd name="connsiteX13" fmla="*/ 5720 w 10000"/>
                    <a:gd name="connsiteY13" fmla="*/ 9676 h 10000"/>
                    <a:gd name="connsiteX14" fmla="*/ 5598 w 10000"/>
                    <a:gd name="connsiteY14" fmla="*/ 9616 h 10000"/>
                    <a:gd name="connsiteX15" fmla="*/ 5358 w 10000"/>
                    <a:gd name="connsiteY15" fmla="*/ 9616 h 10000"/>
                    <a:gd name="connsiteX16" fmla="*/ 5240 w 10000"/>
                    <a:gd name="connsiteY16" fmla="*/ 9676 h 10000"/>
                    <a:gd name="connsiteX17" fmla="*/ 5149 w 10000"/>
                    <a:gd name="connsiteY17" fmla="*/ 9572 h 10000"/>
                    <a:gd name="connsiteX18" fmla="*/ 5149 w 10000"/>
                    <a:gd name="connsiteY18" fmla="*/ 9494 h 10000"/>
                    <a:gd name="connsiteX19" fmla="*/ 5149 w 10000"/>
                    <a:gd name="connsiteY19" fmla="*/ 9313 h 10000"/>
                    <a:gd name="connsiteX20" fmla="*/ 5149 w 10000"/>
                    <a:gd name="connsiteY20" fmla="*/ 9313 h 10000"/>
                    <a:gd name="connsiteX21" fmla="*/ 5209 w 10000"/>
                    <a:gd name="connsiteY21" fmla="*/ 9212 h 10000"/>
                    <a:gd name="connsiteX22" fmla="*/ 5209 w 10000"/>
                    <a:gd name="connsiteY22" fmla="*/ 9212 h 10000"/>
                    <a:gd name="connsiteX23" fmla="*/ 5209 w 10000"/>
                    <a:gd name="connsiteY23" fmla="*/ 9067 h 10000"/>
                    <a:gd name="connsiteX24" fmla="*/ 5209 w 10000"/>
                    <a:gd name="connsiteY24" fmla="*/ 8888 h 10000"/>
                    <a:gd name="connsiteX25" fmla="*/ 5149 w 10000"/>
                    <a:gd name="connsiteY25" fmla="*/ 8716 h 10000"/>
                    <a:gd name="connsiteX26" fmla="*/ 5149 w 10000"/>
                    <a:gd name="connsiteY26" fmla="*/ 8607 h 10000"/>
                    <a:gd name="connsiteX27" fmla="*/ 5060 w 10000"/>
                    <a:gd name="connsiteY27" fmla="*/ 8482 h 10000"/>
                    <a:gd name="connsiteX28" fmla="*/ 4999 w 10000"/>
                    <a:gd name="connsiteY28" fmla="*/ 8353 h 10000"/>
                    <a:gd name="connsiteX29" fmla="*/ 4851 w 10000"/>
                    <a:gd name="connsiteY29" fmla="*/ 8232 h 10000"/>
                    <a:gd name="connsiteX30" fmla="*/ 4701 w 10000"/>
                    <a:gd name="connsiteY30" fmla="*/ 8051 h 10000"/>
                    <a:gd name="connsiteX31" fmla="*/ 4521 w 10000"/>
                    <a:gd name="connsiteY31" fmla="*/ 7924 h 10000"/>
                    <a:gd name="connsiteX32" fmla="*/ 4432 w 10000"/>
                    <a:gd name="connsiteY32" fmla="*/ 7699 h 10000"/>
                    <a:gd name="connsiteX33" fmla="*/ 4281 w 10000"/>
                    <a:gd name="connsiteY33" fmla="*/ 7524 h 10000"/>
                    <a:gd name="connsiteX34" fmla="*/ 4161 w 10000"/>
                    <a:gd name="connsiteY34" fmla="*/ 7445 h 10000"/>
                    <a:gd name="connsiteX35" fmla="*/ 3922 w 10000"/>
                    <a:gd name="connsiteY35" fmla="*/ 7390 h 10000"/>
                    <a:gd name="connsiteX36" fmla="*/ 3864 w 10000"/>
                    <a:gd name="connsiteY36" fmla="*/ 7320 h 10000"/>
                    <a:gd name="connsiteX37" fmla="*/ 3864 w 10000"/>
                    <a:gd name="connsiteY37" fmla="*/ 7190 h 10000"/>
                    <a:gd name="connsiteX38" fmla="*/ 3864 w 10000"/>
                    <a:gd name="connsiteY38" fmla="*/ 7093 h 10000"/>
                    <a:gd name="connsiteX39" fmla="*/ 3864 w 10000"/>
                    <a:gd name="connsiteY39" fmla="*/ 7018 h 10000"/>
                    <a:gd name="connsiteX40" fmla="*/ 3864 w 10000"/>
                    <a:gd name="connsiteY40" fmla="*/ 7018 h 10000"/>
                    <a:gd name="connsiteX41" fmla="*/ 3801 w 10000"/>
                    <a:gd name="connsiteY41" fmla="*/ 6915 h 10000"/>
                    <a:gd name="connsiteX42" fmla="*/ 3801 w 10000"/>
                    <a:gd name="connsiteY42" fmla="*/ 6887 h 10000"/>
                    <a:gd name="connsiteX43" fmla="*/ 3801 w 10000"/>
                    <a:gd name="connsiteY43" fmla="*/ 6887 h 10000"/>
                    <a:gd name="connsiteX44" fmla="*/ 3712 w 10000"/>
                    <a:gd name="connsiteY44" fmla="*/ 6838 h 10000"/>
                    <a:gd name="connsiteX45" fmla="*/ 3591 w 10000"/>
                    <a:gd name="connsiteY45" fmla="*/ 6784 h 10000"/>
                    <a:gd name="connsiteX46" fmla="*/ 3503 w 10000"/>
                    <a:gd name="connsiteY46" fmla="*/ 6838 h 10000"/>
                    <a:gd name="connsiteX47" fmla="*/ 3412 w 10000"/>
                    <a:gd name="connsiteY47" fmla="*/ 6887 h 10000"/>
                    <a:gd name="connsiteX48" fmla="*/ 3352 w 10000"/>
                    <a:gd name="connsiteY48" fmla="*/ 6784 h 10000"/>
                    <a:gd name="connsiteX49" fmla="*/ 3055 w 10000"/>
                    <a:gd name="connsiteY49" fmla="*/ 6585 h 10000"/>
                    <a:gd name="connsiteX50" fmla="*/ 2844 w 10000"/>
                    <a:gd name="connsiteY50" fmla="*/ 6433 h 10000"/>
                    <a:gd name="connsiteX51" fmla="*/ 2844 w 10000"/>
                    <a:gd name="connsiteY51" fmla="*/ 6355 h 10000"/>
                    <a:gd name="connsiteX52" fmla="*/ 2725 w 10000"/>
                    <a:gd name="connsiteY52" fmla="*/ 6278 h 10000"/>
                    <a:gd name="connsiteX53" fmla="*/ 2575 w 10000"/>
                    <a:gd name="connsiteY53" fmla="*/ 6131 h 10000"/>
                    <a:gd name="connsiteX54" fmla="*/ 2423 w 10000"/>
                    <a:gd name="connsiteY54" fmla="*/ 5984 h 10000"/>
                    <a:gd name="connsiteX55" fmla="*/ 2277 w 10000"/>
                    <a:gd name="connsiteY55" fmla="*/ 5926 h 10000"/>
                    <a:gd name="connsiteX56" fmla="*/ 2156 w 10000"/>
                    <a:gd name="connsiteY56" fmla="*/ 5926 h 10000"/>
                    <a:gd name="connsiteX57" fmla="*/ 2065 w 10000"/>
                    <a:gd name="connsiteY57" fmla="*/ 5926 h 10000"/>
                    <a:gd name="connsiteX58" fmla="*/ 1918 w 10000"/>
                    <a:gd name="connsiteY58" fmla="*/ 5824 h 10000"/>
                    <a:gd name="connsiteX59" fmla="*/ 1705 w 10000"/>
                    <a:gd name="connsiteY59" fmla="*/ 5647 h 10000"/>
                    <a:gd name="connsiteX60" fmla="*/ 1557 w 10000"/>
                    <a:gd name="connsiteY60" fmla="*/ 5574 h 10000"/>
                    <a:gd name="connsiteX61" fmla="*/ 1349 w 10000"/>
                    <a:gd name="connsiteY61" fmla="*/ 5518 h 10000"/>
                    <a:gd name="connsiteX62" fmla="*/ 1198 w 10000"/>
                    <a:gd name="connsiteY62" fmla="*/ 5451 h 10000"/>
                    <a:gd name="connsiteX63" fmla="*/ 1137 w 10000"/>
                    <a:gd name="connsiteY63" fmla="*/ 5350 h 10000"/>
                    <a:gd name="connsiteX64" fmla="*/ 1137 w 10000"/>
                    <a:gd name="connsiteY64" fmla="*/ 5215 h 10000"/>
                    <a:gd name="connsiteX65" fmla="*/ 1198 w 10000"/>
                    <a:gd name="connsiteY65" fmla="*/ 5190 h 10000"/>
                    <a:gd name="connsiteX66" fmla="*/ 1198 w 10000"/>
                    <a:gd name="connsiteY66" fmla="*/ 5039 h 10000"/>
                    <a:gd name="connsiteX67" fmla="*/ 1198 w 10000"/>
                    <a:gd name="connsiteY67" fmla="*/ 4917 h 10000"/>
                    <a:gd name="connsiteX68" fmla="*/ 1198 w 10000"/>
                    <a:gd name="connsiteY68" fmla="*/ 4838 h 10000"/>
                    <a:gd name="connsiteX69" fmla="*/ 1287 w 10000"/>
                    <a:gd name="connsiteY69" fmla="*/ 4714 h 10000"/>
                    <a:gd name="connsiteX70" fmla="*/ 1349 w 10000"/>
                    <a:gd name="connsiteY70" fmla="*/ 4611 h 10000"/>
                    <a:gd name="connsiteX71" fmla="*/ 1349 w 10000"/>
                    <a:gd name="connsiteY71" fmla="*/ 4539 h 10000"/>
                    <a:gd name="connsiteX72" fmla="*/ 1287 w 10000"/>
                    <a:gd name="connsiteY72" fmla="*/ 4437 h 10000"/>
                    <a:gd name="connsiteX73" fmla="*/ 1198 w 10000"/>
                    <a:gd name="connsiteY73" fmla="*/ 4303 h 10000"/>
                    <a:gd name="connsiteX74" fmla="*/ 1078 w 10000"/>
                    <a:gd name="connsiteY74" fmla="*/ 4259 h 10000"/>
                    <a:gd name="connsiteX75" fmla="*/ 1078 w 10000"/>
                    <a:gd name="connsiteY75" fmla="*/ 4181 h 10000"/>
                    <a:gd name="connsiteX76" fmla="*/ 1137 w 10000"/>
                    <a:gd name="connsiteY76" fmla="*/ 4058 h 10000"/>
                    <a:gd name="connsiteX77" fmla="*/ 1018 w 10000"/>
                    <a:gd name="connsiteY77" fmla="*/ 3875 h 10000"/>
                    <a:gd name="connsiteX78" fmla="*/ 927 w 10000"/>
                    <a:gd name="connsiteY78" fmla="*/ 3751 h 10000"/>
                    <a:gd name="connsiteX79" fmla="*/ 927 w 10000"/>
                    <a:gd name="connsiteY79" fmla="*/ 3625 h 10000"/>
                    <a:gd name="connsiteX80" fmla="*/ 869 w 10000"/>
                    <a:gd name="connsiteY80" fmla="*/ 3496 h 10000"/>
                    <a:gd name="connsiteX81" fmla="*/ 778 w 10000"/>
                    <a:gd name="connsiteY81" fmla="*/ 3399 h 10000"/>
                    <a:gd name="connsiteX82" fmla="*/ 719 w 10000"/>
                    <a:gd name="connsiteY82" fmla="*/ 3221 h 10000"/>
                    <a:gd name="connsiteX83" fmla="*/ 569 w 10000"/>
                    <a:gd name="connsiteY83" fmla="*/ 3011 h 10000"/>
                    <a:gd name="connsiteX84" fmla="*/ 508 w 10000"/>
                    <a:gd name="connsiteY84" fmla="*/ 2919 h 10000"/>
                    <a:gd name="connsiteX85" fmla="*/ 420 w 10000"/>
                    <a:gd name="connsiteY85" fmla="*/ 2735 h 10000"/>
                    <a:gd name="connsiteX86" fmla="*/ 420 w 10000"/>
                    <a:gd name="connsiteY86" fmla="*/ 2663 h 10000"/>
                    <a:gd name="connsiteX87" fmla="*/ 359 w 10000"/>
                    <a:gd name="connsiteY87" fmla="*/ 2565 h 10000"/>
                    <a:gd name="connsiteX88" fmla="*/ 298 w 10000"/>
                    <a:gd name="connsiteY88" fmla="*/ 2431 h 10000"/>
                    <a:gd name="connsiteX89" fmla="*/ 270 w 10000"/>
                    <a:gd name="connsiteY89" fmla="*/ 2363 h 10000"/>
                    <a:gd name="connsiteX90" fmla="*/ 149 w 10000"/>
                    <a:gd name="connsiteY90" fmla="*/ 2239 h 10000"/>
                    <a:gd name="connsiteX91" fmla="*/ 149 w 10000"/>
                    <a:gd name="connsiteY91" fmla="*/ 2128 h 10000"/>
                    <a:gd name="connsiteX92" fmla="*/ 212 w 10000"/>
                    <a:gd name="connsiteY92" fmla="*/ 2010 h 10000"/>
                    <a:gd name="connsiteX93" fmla="*/ 270 w 10000"/>
                    <a:gd name="connsiteY93" fmla="*/ 1933 h 10000"/>
                    <a:gd name="connsiteX94" fmla="*/ 298 w 10000"/>
                    <a:gd name="connsiteY94" fmla="*/ 1933 h 10000"/>
                    <a:gd name="connsiteX95" fmla="*/ 359 w 10000"/>
                    <a:gd name="connsiteY95" fmla="*/ 1827 h 10000"/>
                    <a:gd name="connsiteX96" fmla="*/ 479 w 10000"/>
                    <a:gd name="connsiteY96" fmla="*/ 1827 h 10000"/>
                    <a:gd name="connsiteX97" fmla="*/ 479 w 10000"/>
                    <a:gd name="connsiteY97" fmla="*/ 1827 h 10000"/>
                    <a:gd name="connsiteX98" fmla="*/ 508 w 10000"/>
                    <a:gd name="connsiteY98" fmla="*/ 1699 h 10000"/>
                    <a:gd name="connsiteX99" fmla="*/ 508 w 10000"/>
                    <a:gd name="connsiteY99" fmla="*/ 1632 h 10000"/>
                    <a:gd name="connsiteX100" fmla="*/ 569 w 10000"/>
                    <a:gd name="connsiteY100" fmla="*/ 1576 h 10000"/>
                    <a:gd name="connsiteX101" fmla="*/ 508 w 10000"/>
                    <a:gd name="connsiteY101" fmla="*/ 1477 h 10000"/>
                    <a:gd name="connsiteX102" fmla="*/ 508 w 10000"/>
                    <a:gd name="connsiteY102" fmla="*/ 1448 h 10000"/>
                    <a:gd name="connsiteX103" fmla="*/ 479 w 10000"/>
                    <a:gd name="connsiteY103" fmla="*/ 1396 h 10000"/>
                    <a:gd name="connsiteX104" fmla="*/ 479 w 10000"/>
                    <a:gd name="connsiteY104" fmla="*/ 1326 h 10000"/>
                    <a:gd name="connsiteX105" fmla="*/ 298 w 10000"/>
                    <a:gd name="connsiteY105" fmla="*/ 1221 h 10000"/>
                    <a:gd name="connsiteX106" fmla="*/ 149 w 10000"/>
                    <a:gd name="connsiteY106" fmla="*/ 1165 h 10000"/>
                    <a:gd name="connsiteX107" fmla="*/ 118 w 10000"/>
                    <a:gd name="connsiteY107" fmla="*/ 1093 h 10000"/>
                    <a:gd name="connsiteX108" fmla="*/ 59 w 10000"/>
                    <a:gd name="connsiteY108" fmla="*/ 1021 h 10000"/>
                    <a:gd name="connsiteX109" fmla="*/ 0 w 10000"/>
                    <a:gd name="connsiteY109" fmla="*/ 918 h 10000"/>
                    <a:gd name="connsiteX110" fmla="*/ 0 w 10000"/>
                    <a:gd name="connsiteY110" fmla="*/ 612 h 10000"/>
                    <a:gd name="connsiteX111" fmla="*/ 0 w 10000"/>
                    <a:gd name="connsiteY111" fmla="*/ 483 h 10000"/>
                    <a:gd name="connsiteX112" fmla="*/ 59 w 10000"/>
                    <a:gd name="connsiteY112" fmla="*/ 360 h 10000"/>
                    <a:gd name="connsiteX113" fmla="*/ 59 w 10000"/>
                    <a:gd name="connsiteY113" fmla="*/ 237 h 10000"/>
                    <a:gd name="connsiteX114" fmla="*/ 59 w 10000"/>
                    <a:gd name="connsiteY114" fmla="*/ 80 h 10000"/>
                    <a:gd name="connsiteX115" fmla="*/ 59 w 10000"/>
                    <a:gd name="connsiteY115" fmla="*/ 11 h 10000"/>
                    <a:gd name="connsiteX116" fmla="*/ 212 w 10000"/>
                    <a:gd name="connsiteY116" fmla="*/ 11 h 10000"/>
                    <a:gd name="connsiteX117" fmla="*/ 270 w 10000"/>
                    <a:gd name="connsiteY117" fmla="*/ 80 h 10000"/>
                    <a:gd name="connsiteX118" fmla="*/ 270 w 10000"/>
                    <a:gd name="connsiteY118" fmla="*/ 184 h 10000"/>
                    <a:gd name="connsiteX119" fmla="*/ 6524 w 10000"/>
                    <a:gd name="connsiteY119" fmla="*/ 2431 h 10000"/>
                    <a:gd name="connsiteX120" fmla="*/ 6946 w 10000"/>
                    <a:gd name="connsiteY120" fmla="*/ 3092 h 10000"/>
                    <a:gd name="connsiteX121" fmla="*/ 7307 w 10000"/>
                    <a:gd name="connsiteY121" fmla="*/ 3576 h 10000"/>
                    <a:gd name="connsiteX122" fmla="*/ 7664 w 10000"/>
                    <a:gd name="connsiteY122" fmla="*/ 4058 h 10000"/>
                    <a:gd name="connsiteX123" fmla="*/ 8592 w 10000"/>
                    <a:gd name="connsiteY123" fmla="*/ 5273 h 10000"/>
                    <a:gd name="connsiteX124" fmla="*/ 8863 w 10000"/>
                    <a:gd name="connsiteY124" fmla="*/ 5647 h 10000"/>
                    <a:gd name="connsiteX125" fmla="*/ 9101 w 10000"/>
                    <a:gd name="connsiteY125" fmla="*/ 5984 h 10000"/>
                    <a:gd name="connsiteX126" fmla="*/ 9280 w 10000"/>
                    <a:gd name="connsiteY126" fmla="*/ 6178 h 10000"/>
                    <a:gd name="connsiteX127" fmla="*/ 9431 w 10000"/>
                    <a:gd name="connsiteY127" fmla="*/ 6355 h 10000"/>
                    <a:gd name="connsiteX128" fmla="*/ 9461 w 10000"/>
                    <a:gd name="connsiteY128" fmla="*/ 6480 h 10000"/>
                    <a:gd name="connsiteX129" fmla="*/ 9521 w 10000"/>
                    <a:gd name="connsiteY129" fmla="*/ 6585 h 10000"/>
                    <a:gd name="connsiteX130" fmla="*/ 9521 w 10000"/>
                    <a:gd name="connsiteY130" fmla="*/ 6736 h 10000"/>
                    <a:gd name="connsiteX131" fmla="*/ 9640 w 10000"/>
                    <a:gd name="connsiteY131" fmla="*/ 7018 h 10000"/>
                    <a:gd name="connsiteX132" fmla="*/ 9669 w 10000"/>
                    <a:gd name="connsiteY132" fmla="*/ 7138 h 10000"/>
                    <a:gd name="connsiteX133" fmla="*/ 9731 w 10000"/>
                    <a:gd name="connsiteY133" fmla="*/ 7214 h 10000"/>
                    <a:gd name="connsiteX134" fmla="*/ 9821 w 10000"/>
                    <a:gd name="connsiteY134" fmla="*/ 7368 h 10000"/>
                    <a:gd name="connsiteX135" fmla="*/ 9943 w 10000"/>
                    <a:gd name="connsiteY135" fmla="*/ 7445 h 10000"/>
                    <a:gd name="connsiteX136" fmla="*/ 10000 w 10000"/>
                    <a:gd name="connsiteY136" fmla="*/ 7572 h 10000"/>
                    <a:gd name="connsiteX137" fmla="*/ 10000 w 10000"/>
                    <a:gd name="connsiteY137" fmla="*/ 7669 h 10000"/>
                    <a:gd name="connsiteX138" fmla="*/ 10000 w 10000"/>
                    <a:gd name="connsiteY138" fmla="*/ 7749 h 10000"/>
                    <a:gd name="connsiteX139" fmla="*/ 9943 w 10000"/>
                    <a:gd name="connsiteY139" fmla="*/ 7801 h 10000"/>
                    <a:gd name="connsiteX140" fmla="*/ 9821 w 10000"/>
                    <a:gd name="connsiteY140" fmla="*/ 7822 h 10000"/>
                    <a:gd name="connsiteX141" fmla="*/ 9731 w 10000"/>
                    <a:gd name="connsiteY141" fmla="*/ 7876 h 10000"/>
                    <a:gd name="connsiteX142" fmla="*/ 9640 w 10000"/>
                    <a:gd name="connsiteY142" fmla="*/ 7924 h 10000"/>
                    <a:gd name="connsiteX143" fmla="*/ 9521 w 10000"/>
                    <a:gd name="connsiteY143" fmla="*/ 8000 h 10000"/>
                    <a:gd name="connsiteX144" fmla="*/ 9461 w 10000"/>
                    <a:gd name="connsiteY144" fmla="*/ 8103 h 10000"/>
                    <a:gd name="connsiteX145" fmla="*/ 9372 w 10000"/>
                    <a:gd name="connsiteY145" fmla="*/ 8103 h 10000"/>
                    <a:gd name="connsiteX146" fmla="*/ 9309 w 10000"/>
                    <a:gd name="connsiteY146" fmla="*/ 8178 h 10000"/>
                    <a:gd name="connsiteX147" fmla="*/ 9309 w 10000"/>
                    <a:gd name="connsiteY147" fmla="*/ 8279 h 10000"/>
                    <a:gd name="connsiteX148" fmla="*/ 9309 w 10000"/>
                    <a:gd name="connsiteY148" fmla="*/ 8407 h 10000"/>
                    <a:gd name="connsiteX149" fmla="*/ 9309 w 10000"/>
                    <a:gd name="connsiteY149" fmla="*/ 8482 h 10000"/>
                    <a:gd name="connsiteX150" fmla="*/ 9222 w 10000"/>
                    <a:gd name="connsiteY150" fmla="*/ 8584 h 10000"/>
                    <a:gd name="connsiteX151" fmla="*/ 9222 w 10000"/>
                    <a:gd name="connsiteY151" fmla="*/ 8661 h 10000"/>
                    <a:gd name="connsiteX152" fmla="*/ 9222 w 10000"/>
                    <a:gd name="connsiteY152" fmla="*/ 8716 h 10000"/>
                    <a:gd name="connsiteX153" fmla="*/ 9164 w 10000"/>
                    <a:gd name="connsiteY153" fmla="*/ 8762 h 10000"/>
                    <a:gd name="connsiteX154" fmla="*/ 9101 w 10000"/>
                    <a:gd name="connsiteY154" fmla="*/ 8783 h 10000"/>
                    <a:gd name="connsiteX155" fmla="*/ 9071 w 10000"/>
                    <a:gd name="connsiteY155" fmla="*/ 8832 h 10000"/>
                    <a:gd name="connsiteX156" fmla="*/ 9013 w 10000"/>
                    <a:gd name="connsiteY156" fmla="*/ 8888 h 10000"/>
                    <a:gd name="connsiteX157" fmla="*/ 8951 w 10000"/>
                    <a:gd name="connsiteY157" fmla="*/ 8913 h 10000"/>
                    <a:gd name="connsiteX158" fmla="*/ 8863 w 10000"/>
                    <a:gd name="connsiteY158" fmla="*/ 8964 h 10000"/>
                    <a:gd name="connsiteX159" fmla="*/ 8803 w 10000"/>
                    <a:gd name="connsiteY159" fmla="*/ 9015 h 10000"/>
                    <a:gd name="connsiteX160" fmla="*/ 8803 w 10000"/>
                    <a:gd name="connsiteY160" fmla="*/ 9067 h 10000"/>
                    <a:gd name="connsiteX161" fmla="*/ 8803 w 10000"/>
                    <a:gd name="connsiteY161" fmla="*/ 9091 h 10000"/>
                    <a:gd name="connsiteX162" fmla="*/ 8803 w 10000"/>
                    <a:gd name="connsiteY162" fmla="*/ 9141 h 10000"/>
                    <a:gd name="connsiteX163" fmla="*/ 8863 w 10000"/>
                    <a:gd name="connsiteY163" fmla="*/ 9190 h 10000"/>
                    <a:gd name="connsiteX164" fmla="*/ 8803 w 10000"/>
                    <a:gd name="connsiteY164" fmla="*/ 9267 h 10000"/>
                    <a:gd name="connsiteX165" fmla="*/ 8743 w 10000"/>
                    <a:gd name="connsiteY165" fmla="*/ 9364 h 10000"/>
                    <a:gd name="connsiteX166" fmla="*/ 8743 w 10000"/>
                    <a:gd name="connsiteY166" fmla="*/ 9396 h 10000"/>
                    <a:gd name="connsiteX167" fmla="*/ 8863 w 10000"/>
                    <a:gd name="connsiteY167" fmla="*/ 9442 h 10000"/>
                    <a:gd name="connsiteX168" fmla="*/ 8892 w 10000"/>
                    <a:gd name="connsiteY168" fmla="*/ 9544 h 10000"/>
                    <a:gd name="connsiteX169" fmla="*/ 8951 w 10000"/>
                    <a:gd name="connsiteY169" fmla="*/ 9572 h 10000"/>
                    <a:gd name="connsiteX170" fmla="*/ 9071 w 10000"/>
                    <a:gd name="connsiteY170" fmla="*/ 9616 h 10000"/>
                    <a:gd name="connsiteX171" fmla="*/ 9071 w 10000"/>
                    <a:gd name="connsiteY171" fmla="*/ 9676 h 10000"/>
                    <a:gd name="connsiteX172" fmla="*/ 9071 w 10000"/>
                    <a:gd name="connsiteY172" fmla="*/ 9698 h 10000"/>
                    <a:gd name="connsiteX173" fmla="*/ 9071 w 10000"/>
                    <a:gd name="connsiteY173" fmla="*/ 9748 h 10000"/>
                    <a:gd name="connsiteX174" fmla="*/ 9013 w 10000"/>
                    <a:gd name="connsiteY174" fmla="*/ 9848 h 10000"/>
                    <a:gd name="connsiteX175" fmla="*/ 8951 w 10000"/>
                    <a:gd name="connsiteY175" fmla="*/ 9874 h 10000"/>
                    <a:gd name="connsiteX176" fmla="*/ 8892 w 10000"/>
                    <a:gd name="connsiteY176" fmla="*/ 9926 h 10000"/>
                    <a:gd name="connsiteX177" fmla="*/ 8863 w 10000"/>
                    <a:gd name="connsiteY177" fmla="*/ 9980 h 10000"/>
                    <a:gd name="connsiteX178" fmla="*/ 8803 w 10000"/>
                    <a:gd name="connsiteY178" fmla="*/ 9980 h 10000"/>
                    <a:gd name="connsiteX179" fmla="*/ 8743 w 10000"/>
                    <a:gd name="connsiteY179" fmla="*/ 9926 h 10000"/>
                    <a:gd name="connsiteX180" fmla="*/ 8711 w 10000"/>
                    <a:gd name="connsiteY180" fmla="*/ 9926 h 10000"/>
                    <a:gd name="connsiteX181" fmla="*/ 8592 w 10000"/>
                    <a:gd name="connsiteY181" fmla="*/ 9926 h 10000"/>
                    <a:gd name="connsiteX182" fmla="*/ 8592 w 10000"/>
                    <a:gd name="connsiteY182" fmla="*/ 9980 h 10000"/>
                    <a:gd name="connsiteX183" fmla="*/ 8532 w 10000"/>
                    <a:gd name="connsiteY183" fmla="*/ 9980 h 10000"/>
                    <a:gd name="connsiteX184" fmla="*/ 8503 w 10000"/>
                    <a:gd name="connsiteY184" fmla="*/ 10000 h 10000"/>
                    <a:gd name="connsiteX185" fmla="*/ 8443 w 10000"/>
                    <a:gd name="connsiteY185" fmla="*/ 10000 h 10000"/>
                    <a:gd name="connsiteX0" fmla="*/ 8443 w 10000"/>
                    <a:gd name="connsiteY0" fmla="*/ 10000 h 10000"/>
                    <a:gd name="connsiteX1" fmla="*/ 8173 w 10000"/>
                    <a:gd name="connsiteY1" fmla="*/ 10000 h 10000"/>
                    <a:gd name="connsiteX2" fmla="*/ 8024 w 10000"/>
                    <a:gd name="connsiteY2" fmla="*/ 10000 h 10000"/>
                    <a:gd name="connsiteX3" fmla="*/ 7874 w 10000"/>
                    <a:gd name="connsiteY3" fmla="*/ 9926 h 10000"/>
                    <a:gd name="connsiteX4" fmla="*/ 7664 w 10000"/>
                    <a:gd name="connsiteY4" fmla="*/ 9926 h 10000"/>
                    <a:gd name="connsiteX5" fmla="*/ 7424 w 10000"/>
                    <a:gd name="connsiteY5" fmla="*/ 9926 h 10000"/>
                    <a:gd name="connsiteX6" fmla="*/ 7157 w 10000"/>
                    <a:gd name="connsiteY6" fmla="*/ 9848 h 10000"/>
                    <a:gd name="connsiteX7" fmla="*/ 6946 w 10000"/>
                    <a:gd name="connsiteY7" fmla="*/ 9802 h 10000"/>
                    <a:gd name="connsiteX8" fmla="*/ 6705 w 10000"/>
                    <a:gd name="connsiteY8" fmla="*/ 9802 h 10000"/>
                    <a:gd name="connsiteX9" fmla="*/ 6439 w 10000"/>
                    <a:gd name="connsiteY9" fmla="*/ 9802 h 10000"/>
                    <a:gd name="connsiteX10" fmla="*/ 6228 w 10000"/>
                    <a:gd name="connsiteY10" fmla="*/ 9748 h 10000"/>
                    <a:gd name="connsiteX11" fmla="*/ 6078 w 10000"/>
                    <a:gd name="connsiteY11" fmla="*/ 9698 h 10000"/>
                    <a:gd name="connsiteX12" fmla="*/ 5868 w 10000"/>
                    <a:gd name="connsiteY12" fmla="*/ 9698 h 10000"/>
                    <a:gd name="connsiteX13" fmla="*/ 5720 w 10000"/>
                    <a:gd name="connsiteY13" fmla="*/ 9676 h 10000"/>
                    <a:gd name="connsiteX14" fmla="*/ 5598 w 10000"/>
                    <a:gd name="connsiteY14" fmla="*/ 9616 h 10000"/>
                    <a:gd name="connsiteX15" fmla="*/ 5358 w 10000"/>
                    <a:gd name="connsiteY15" fmla="*/ 9616 h 10000"/>
                    <a:gd name="connsiteX16" fmla="*/ 5240 w 10000"/>
                    <a:gd name="connsiteY16" fmla="*/ 9676 h 10000"/>
                    <a:gd name="connsiteX17" fmla="*/ 5149 w 10000"/>
                    <a:gd name="connsiteY17" fmla="*/ 9572 h 10000"/>
                    <a:gd name="connsiteX18" fmla="*/ 5149 w 10000"/>
                    <a:gd name="connsiteY18" fmla="*/ 9494 h 10000"/>
                    <a:gd name="connsiteX19" fmla="*/ 5149 w 10000"/>
                    <a:gd name="connsiteY19" fmla="*/ 9313 h 10000"/>
                    <a:gd name="connsiteX20" fmla="*/ 5149 w 10000"/>
                    <a:gd name="connsiteY20" fmla="*/ 9313 h 10000"/>
                    <a:gd name="connsiteX21" fmla="*/ 5209 w 10000"/>
                    <a:gd name="connsiteY21" fmla="*/ 9212 h 10000"/>
                    <a:gd name="connsiteX22" fmla="*/ 5209 w 10000"/>
                    <a:gd name="connsiteY22" fmla="*/ 9212 h 10000"/>
                    <a:gd name="connsiteX23" fmla="*/ 5209 w 10000"/>
                    <a:gd name="connsiteY23" fmla="*/ 9067 h 10000"/>
                    <a:gd name="connsiteX24" fmla="*/ 5209 w 10000"/>
                    <a:gd name="connsiteY24" fmla="*/ 8888 h 10000"/>
                    <a:gd name="connsiteX25" fmla="*/ 5149 w 10000"/>
                    <a:gd name="connsiteY25" fmla="*/ 8716 h 10000"/>
                    <a:gd name="connsiteX26" fmla="*/ 5149 w 10000"/>
                    <a:gd name="connsiteY26" fmla="*/ 8607 h 10000"/>
                    <a:gd name="connsiteX27" fmla="*/ 5060 w 10000"/>
                    <a:gd name="connsiteY27" fmla="*/ 8482 h 10000"/>
                    <a:gd name="connsiteX28" fmla="*/ 4999 w 10000"/>
                    <a:gd name="connsiteY28" fmla="*/ 8353 h 10000"/>
                    <a:gd name="connsiteX29" fmla="*/ 4851 w 10000"/>
                    <a:gd name="connsiteY29" fmla="*/ 8232 h 10000"/>
                    <a:gd name="connsiteX30" fmla="*/ 4701 w 10000"/>
                    <a:gd name="connsiteY30" fmla="*/ 8051 h 10000"/>
                    <a:gd name="connsiteX31" fmla="*/ 4521 w 10000"/>
                    <a:gd name="connsiteY31" fmla="*/ 7924 h 10000"/>
                    <a:gd name="connsiteX32" fmla="*/ 4432 w 10000"/>
                    <a:gd name="connsiteY32" fmla="*/ 7699 h 10000"/>
                    <a:gd name="connsiteX33" fmla="*/ 4281 w 10000"/>
                    <a:gd name="connsiteY33" fmla="*/ 7524 h 10000"/>
                    <a:gd name="connsiteX34" fmla="*/ 4161 w 10000"/>
                    <a:gd name="connsiteY34" fmla="*/ 7445 h 10000"/>
                    <a:gd name="connsiteX35" fmla="*/ 3922 w 10000"/>
                    <a:gd name="connsiteY35" fmla="*/ 7390 h 10000"/>
                    <a:gd name="connsiteX36" fmla="*/ 3864 w 10000"/>
                    <a:gd name="connsiteY36" fmla="*/ 7320 h 10000"/>
                    <a:gd name="connsiteX37" fmla="*/ 3864 w 10000"/>
                    <a:gd name="connsiteY37" fmla="*/ 7190 h 10000"/>
                    <a:gd name="connsiteX38" fmla="*/ 3864 w 10000"/>
                    <a:gd name="connsiteY38" fmla="*/ 7093 h 10000"/>
                    <a:gd name="connsiteX39" fmla="*/ 3864 w 10000"/>
                    <a:gd name="connsiteY39" fmla="*/ 7018 h 10000"/>
                    <a:gd name="connsiteX40" fmla="*/ 3864 w 10000"/>
                    <a:gd name="connsiteY40" fmla="*/ 7018 h 10000"/>
                    <a:gd name="connsiteX41" fmla="*/ 3801 w 10000"/>
                    <a:gd name="connsiteY41" fmla="*/ 6915 h 10000"/>
                    <a:gd name="connsiteX42" fmla="*/ 3801 w 10000"/>
                    <a:gd name="connsiteY42" fmla="*/ 6887 h 10000"/>
                    <a:gd name="connsiteX43" fmla="*/ 3801 w 10000"/>
                    <a:gd name="connsiteY43" fmla="*/ 6887 h 10000"/>
                    <a:gd name="connsiteX44" fmla="*/ 3712 w 10000"/>
                    <a:gd name="connsiteY44" fmla="*/ 6838 h 10000"/>
                    <a:gd name="connsiteX45" fmla="*/ 3591 w 10000"/>
                    <a:gd name="connsiteY45" fmla="*/ 6784 h 10000"/>
                    <a:gd name="connsiteX46" fmla="*/ 3503 w 10000"/>
                    <a:gd name="connsiteY46" fmla="*/ 6838 h 10000"/>
                    <a:gd name="connsiteX47" fmla="*/ 3412 w 10000"/>
                    <a:gd name="connsiteY47" fmla="*/ 6887 h 10000"/>
                    <a:gd name="connsiteX48" fmla="*/ 3352 w 10000"/>
                    <a:gd name="connsiteY48" fmla="*/ 6784 h 10000"/>
                    <a:gd name="connsiteX49" fmla="*/ 3055 w 10000"/>
                    <a:gd name="connsiteY49" fmla="*/ 6585 h 10000"/>
                    <a:gd name="connsiteX50" fmla="*/ 2844 w 10000"/>
                    <a:gd name="connsiteY50" fmla="*/ 6433 h 10000"/>
                    <a:gd name="connsiteX51" fmla="*/ 2844 w 10000"/>
                    <a:gd name="connsiteY51" fmla="*/ 6355 h 10000"/>
                    <a:gd name="connsiteX52" fmla="*/ 2725 w 10000"/>
                    <a:gd name="connsiteY52" fmla="*/ 6278 h 10000"/>
                    <a:gd name="connsiteX53" fmla="*/ 2575 w 10000"/>
                    <a:gd name="connsiteY53" fmla="*/ 6131 h 10000"/>
                    <a:gd name="connsiteX54" fmla="*/ 2423 w 10000"/>
                    <a:gd name="connsiteY54" fmla="*/ 5984 h 10000"/>
                    <a:gd name="connsiteX55" fmla="*/ 2277 w 10000"/>
                    <a:gd name="connsiteY55" fmla="*/ 5926 h 10000"/>
                    <a:gd name="connsiteX56" fmla="*/ 2156 w 10000"/>
                    <a:gd name="connsiteY56" fmla="*/ 5926 h 10000"/>
                    <a:gd name="connsiteX57" fmla="*/ 2065 w 10000"/>
                    <a:gd name="connsiteY57" fmla="*/ 5926 h 10000"/>
                    <a:gd name="connsiteX58" fmla="*/ 1918 w 10000"/>
                    <a:gd name="connsiteY58" fmla="*/ 5824 h 10000"/>
                    <a:gd name="connsiteX59" fmla="*/ 1705 w 10000"/>
                    <a:gd name="connsiteY59" fmla="*/ 5647 h 10000"/>
                    <a:gd name="connsiteX60" fmla="*/ 1557 w 10000"/>
                    <a:gd name="connsiteY60" fmla="*/ 5574 h 10000"/>
                    <a:gd name="connsiteX61" fmla="*/ 1349 w 10000"/>
                    <a:gd name="connsiteY61" fmla="*/ 5518 h 10000"/>
                    <a:gd name="connsiteX62" fmla="*/ 1198 w 10000"/>
                    <a:gd name="connsiteY62" fmla="*/ 5451 h 10000"/>
                    <a:gd name="connsiteX63" fmla="*/ 1137 w 10000"/>
                    <a:gd name="connsiteY63" fmla="*/ 5350 h 10000"/>
                    <a:gd name="connsiteX64" fmla="*/ 1137 w 10000"/>
                    <a:gd name="connsiteY64" fmla="*/ 5215 h 10000"/>
                    <a:gd name="connsiteX65" fmla="*/ 1198 w 10000"/>
                    <a:gd name="connsiteY65" fmla="*/ 5190 h 10000"/>
                    <a:gd name="connsiteX66" fmla="*/ 1198 w 10000"/>
                    <a:gd name="connsiteY66" fmla="*/ 5039 h 10000"/>
                    <a:gd name="connsiteX67" fmla="*/ 1198 w 10000"/>
                    <a:gd name="connsiteY67" fmla="*/ 4917 h 10000"/>
                    <a:gd name="connsiteX68" fmla="*/ 1198 w 10000"/>
                    <a:gd name="connsiteY68" fmla="*/ 4838 h 10000"/>
                    <a:gd name="connsiteX69" fmla="*/ 1287 w 10000"/>
                    <a:gd name="connsiteY69" fmla="*/ 4714 h 10000"/>
                    <a:gd name="connsiteX70" fmla="*/ 1349 w 10000"/>
                    <a:gd name="connsiteY70" fmla="*/ 4611 h 10000"/>
                    <a:gd name="connsiteX71" fmla="*/ 1349 w 10000"/>
                    <a:gd name="connsiteY71" fmla="*/ 4539 h 10000"/>
                    <a:gd name="connsiteX72" fmla="*/ 1287 w 10000"/>
                    <a:gd name="connsiteY72" fmla="*/ 4437 h 10000"/>
                    <a:gd name="connsiteX73" fmla="*/ 1198 w 10000"/>
                    <a:gd name="connsiteY73" fmla="*/ 4303 h 10000"/>
                    <a:gd name="connsiteX74" fmla="*/ 1078 w 10000"/>
                    <a:gd name="connsiteY74" fmla="*/ 4259 h 10000"/>
                    <a:gd name="connsiteX75" fmla="*/ 1078 w 10000"/>
                    <a:gd name="connsiteY75" fmla="*/ 4181 h 10000"/>
                    <a:gd name="connsiteX76" fmla="*/ 1137 w 10000"/>
                    <a:gd name="connsiteY76" fmla="*/ 4058 h 10000"/>
                    <a:gd name="connsiteX77" fmla="*/ 1018 w 10000"/>
                    <a:gd name="connsiteY77" fmla="*/ 3875 h 10000"/>
                    <a:gd name="connsiteX78" fmla="*/ 927 w 10000"/>
                    <a:gd name="connsiteY78" fmla="*/ 3751 h 10000"/>
                    <a:gd name="connsiteX79" fmla="*/ 927 w 10000"/>
                    <a:gd name="connsiteY79" fmla="*/ 3625 h 10000"/>
                    <a:gd name="connsiteX80" fmla="*/ 869 w 10000"/>
                    <a:gd name="connsiteY80" fmla="*/ 3496 h 10000"/>
                    <a:gd name="connsiteX81" fmla="*/ 778 w 10000"/>
                    <a:gd name="connsiteY81" fmla="*/ 3399 h 10000"/>
                    <a:gd name="connsiteX82" fmla="*/ 719 w 10000"/>
                    <a:gd name="connsiteY82" fmla="*/ 3221 h 10000"/>
                    <a:gd name="connsiteX83" fmla="*/ 569 w 10000"/>
                    <a:gd name="connsiteY83" fmla="*/ 3011 h 10000"/>
                    <a:gd name="connsiteX84" fmla="*/ 508 w 10000"/>
                    <a:gd name="connsiteY84" fmla="*/ 2919 h 10000"/>
                    <a:gd name="connsiteX85" fmla="*/ 420 w 10000"/>
                    <a:gd name="connsiteY85" fmla="*/ 2735 h 10000"/>
                    <a:gd name="connsiteX86" fmla="*/ 420 w 10000"/>
                    <a:gd name="connsiteY86" fmla="*/ 2663 h 10000"/>
                    <a:gd name="connsiteX87" fmla="*/ 359 w 10000"/>
                    <a:gd name="connsiteY87" fmla="*/ 2565 h 10000"/>
                    <a:gd name="connsiteX88" fmla="*/ 298 w 10000"/>
                    <a:gd name="connsiteY88" fmla="*/ 2431 h 10000"/>
                    <a:gd name="connsiteX89" fmla="*/ 270 w 10000"/>
                    <a:gd name="connsiteY89" fmla="*/ 2363 h 10000"/>
                    <a:gd name="connsiteX90" fmla="*/ 149 w 10000"/>
                    <a:gd name="connsiteY90" fmla="*/ 2239 h 10000"/>
                    <a:gd name="connsiteX91" fmla="*/ 149 w 10000"/>
                    <a:gd name="connsiteY91" fmla="*/ 2128 h 10000"/>
                    <a:gd name="connsiteX92" fmla="*/ 212 w 10000"/>
                    <a:gd name="connsiteY92" fmla="*/ 2010 h 10000"/>
                    <a:gd name="connsiteX93" fmla="*/ 270 w 10000"/>
                    <a:gd name="connsiteY93" fmla="*/ 1933 h 10000"/>
                    <a:gd name="connsiteX94" fmla="*/ 298 w 10000"/>
                    <a:gd name="connsiteY94" fmla="*/ 1933 h 10000"/>
                    <a:gd name="connsiteX95" fmla="*/ 359 w 10000"/>
                    <a:gd name="connsiteY95" fmla="*/ 1827 h 10000"/>
                    <a:gd name="connsiteX96" fmla="*/ 479 w 10000"/>
                    <a:gd name="connsiteY96" fmla="*/ 1827 h 10000"/>
                    <a:gd name="connsiteX97" fmla="*/ 479 w 10000"/>
                    <a:gd name="connsiteY97" fmla="*/ 1827 h 10000"/>
                    <a:gd name="connsiteX98" fmla="*/ 508 w 10000"/>
                    <a:gd name="connsiteY98" fmla="*/ 1699 h 10000"/>
                    <a:gd name="connsiteX99" fmla="*/ 508 w 10000"/>
                    <a:gd name="connsiteY99" fmla="*/ 1632 h 10000"/>
                    <a:gd name="connsiteX100" fmla="*/ 569 w 10000"/>
                    <a:gd name="connsiteY100" fmla="*/ 1576 h 10000"/>
                    <a:gd name="connsiteX101" fmla="*/ 508 w 10000"/>
                    <a:gd name="connsiteY101" fmla="*/ 1477 h 10000"/>
                    <a:gd name="connsiteX102" fmla="*/ 508 w 10000"/>
                    <a:gd name="connsiteY102" fmla="*/ 1448 h 10000"/>
                    <a:gd name="connsiteX103" fmla="*/ 479 w 10000"/>
                    <a:gd name="connsiteY103" fmla="*/ 1396 h 10000"/>
                    <a:gd name="connsiteX104" fmla="*/ 479 w 10000"/>
                    <a:gd name="connsiteY104" fmla="*/ 1326 h 10000"/>
                    <a:gd name="connsiteX105" fmla="*/ 298 w 10000"/>
                    <a:gd name="connsiteY105" fmla="*/ 1221 h 10000"/>
                    <a:gd name="connsiteX106" fmla="*/ 149 w 10000"/>
                    <a:gd name="connsiteY106" fmla="*/ 1165 h 10000"/>
                    <a:gd name="connsiteX107" fmla="*/ 118 w 10000"/>
                    <a:gd name="connsiteY107" fmla="*/ 1093 h 10000"/>
                    <a:gd name="connsiteX108" fmla="*/ 59 w 10000"/>
                    <a:gd name="connsiteY108" fmla="*/ 1021 h 10000"/>
                    <a:gd name="connsiteX109" fmla="*/ 0 w 10000"/>
                    <a:gd name="connsiteY109" fmla="*/ 918 h 10000"/>
                    <a:gd name="connsiteX110" fmla="*/ 0 w 10000"/>
                    <a:gd name="connsiteY110" fmla="*/ 612 h 10000"/>
                    <a:gd name="connsiteX111" fmla="*/ 0 w 10000"/>
                    <a:gd name="connsiteY111" fmla="*/ 483 h 10000"/>
                    <a:gd name="connsiteX112" fmla="*/ 59 w 10000"/>
                    <a:gd name="connsiteY112" fmla="*/ 360 h 10000"/>
                    <a:gd name="connsiteX113" fmla="*/ 59 w 10000"/>
                    <a:gd name="connsiteY113" fmla="*/ 237 h 10000"/>
                    <a:gd name="connsiteX114" fmla="*/ 59 w 10000"/>
                    <a:gd name="connsiteY114" fmla="*/ 80 h 10000"/>
                    <a:gd name="connsiteX115" fmla="*/ 59 w 10000"/>
                    <a:gd name="connsiteY115" fmla="*/ 11 h 10000"/>
                    <a:gd name="connsiteX116" fmla="*/ 212 w 10000"/>
                    <a:gd name="connsiteY116" fmla="*/ 11 h 10000"/>
                    <a:gd name="connsiteX117" fmla="*/ 270 w 10000"/>
                    <a:gd name="connsiteY117" fmla="*/ 80 h 10000"/>
                    <a:gd name="connsiteX118" fmla="*/ 6524 w 10000"/>
                    <a:gd name="connsiteY118" fmla="*/ 2431 h 10000"/>
                    <a:gd name="connsiteX119" fmla="*/ 6946 w 10000"/>
                    <a:gd name="connsiteY119" fmla="*/ 3092 h 10000"/>
                    <a:gd name="connsiteX120" fmla="*/ 7307 w 10000"/>
                    <a:gd name="connsiteY120" fmla="*/ 3576 h 10000"/>
                    <a:gd name="connsiteX121" fmla="*/ 7664 w 10000"/>
                    <a:gd name="connsiteY121" fmla="*/ 4058 h 10000"/>
                    <a:gd name="connsiteX122" fmla="*/ 8592 w 10000"/>
                    <a:gd name="connsiteY122" fmla="*/ 5273 h 10000"/>
                    <a:gd name="connsiteX123" fmla="*/ 8863 w 10000"/>
                    <a:gd name="connsiteY123" fmla="*/ 5647 h 10000"/>
                    <a:gd name="connsiteX124" fmla="*/ 9101 w 10000"/>
                    <a:gd name="connsiteY124" fmla="*/ 5984 h 10000"/>
                    <a:gd name="connsiteX125" fmla="*/ 9280 w 10000"/>
                    <a:gd name="connsiteY125" fmla="*/ 6178 h 10000"/>
                    <a:gd name="connsiteX126" fmla="*/ 9431 w 10000"/>
                    <a:gd name="connsiteY126" fmla="*/ 6355 h 10000"/>
                    <a:gd name="connsiteX127" fmla="*/ 9461 w 10000"/>
                    <a:gd name="connsiteY127" fmla="*/ 6480 h 10000"/>
                    <a:gd name="connsiteX128" fmla="*/ 9521 w 10000"/>
                    <a:gd name="connsiteY128" fmla="*/ 6585 h 10000"/>
                    <a:gd name="connsiteX129" fmla="*/ 9521 w 10000"/>
                    <a:gd name="connsiteY129" fmla="*/ 6736 h 10000"/>
                    <a:gd name="connsiteX130" fmla="*/ 9640 w 10000"/>
                    <a:gd name="connsiteY130" fmla="*/ 7018 h 10000"/>
                    <a:gd name="connsiteX131" fmla="*/ 9669 w 10000"/>
                    <a:gd name="connsiteY131" fmla="*/ 7138 h 10000"/>
                    <a:gd name="connsiteX132" fmla="*/ 9731 w 10000"/>
                    <a:gd name="connsiteY132" fmla="*/ 7214 h 10000"/>
                    <a:gd name="connsiteX133" fmla="*/ 9821 w 10000"/>
                    <a:gd name="connsiteY133" fmla="*/ 7368 h 10000"/>
                    <a:gd name="connsiteX134" fmla="*/ 9943 w 10000"/>
                    <a:gd name="connsiteY134" fmla="*/ 7445 h 10000"/>
                    <a:gd name="connsiteX135" fmla="*/ 10000 w 10000"/>
                    <a:gd name="connsiteY135" fmla="*/ 7572 h 10000"/>
                    <a:gd name="connsiteX136" fmla="*/ 10000 w 10000"/>
                    <a:gd name="connsiteY136" fmla="*/ 7669 h 10000"/>
                    <a:gd name="connsiteX137" fmla="*/ 10000 w 10000"/>
                    <a:gd name="connsiteY137" fmla="*/ 7749 h 10000"/>
                    <a:gd name="connsiteX138" fmla="*/ 9943 w 10000"/>
                    <a:gd name="connsiteY138" fmla="*/ 7801 h 10000"/>
                    <a:gd name="connsiteX139" fmla="*/ 9821 w 10000"/>
                    <a:gd name="connsiteY139" fmla="*/ 7822 h 10000"/>
                    <a:gd name="connsiteX140" fmla="*/ 9731 w 10000"/>
                    <a:gd name="connsiteY140" fmla="*/ 7876 h 10000"/>
                    <a:gd name="connsiteX141" fmla="*/ 9640 w 10000"/>
                    <a:gd name="connsiteY141" fmla="*/ 7924 h 10000"/>
                    <a:gd name="connsiteX142" fmla="*/ 9521 w 10000"/>
                    <a:gd name="connsiteY142" fmla="*/ 8000 h 10000"/>
                    <a:gd name="connsiteX143" fmla="*/ 9461 w 10000"/>
                    <a:gd name="connsiteY143" fmla="*/ 8103 h 10000"/>
                    <a:gd name="connsiteX144" fmla="*/ 9372 w 10000"/>
                    <a:gd name="connsiteY144" fmla="*/ 8103 h 10000"/>
                    <a:gd name="connsiteX145" fmla="*/ 9309 w 10000"/>
                    <a:gd name="connsiteY145" fmla="*/ 8178 h 10000"/>
                    <a:gd name="connsiteX146" fmla="*/ 9309 w 10000"/>
                    <a:gd name="connsiteY146" fmla="*/ 8279 h 10000"/>
                    <a:gd name="connsiteX147" fmla="*/ 9309 w 10000"/>
                    <a:gd name="connsiteY147" fmla="*/ 8407 h 10000"/>
                    <a:gd name="connsiteX148" fmla="*/ 9309 w 10000"/>
                    <a:gd name="connsiteY148" fmla="*/ 8482 h 10000"/>
                    <a:gd name="connsiteX149" fmla="*/ 9222 w 10000"/>
                    <a:gd name="connsiteY149" fmla="*/ 8584 h 10000"/>
                    <a:gd name="connsiteX150" fmla="*/ 9222 w 10000"/>
                    <a:gd name="connsiteY150" fmla="*/ 8661 h 10000"/>
                    <a:gd name="connsiteX151" fmla="*/ 9222 w 10000"/>
                    <a:gd name="connsiteY151" fmla="*/ 8716 h 10000"/>
                    <a:gd name="connsiteX152" fmla="*/ 9164 w 10000"/>
                    <a:gd name="connsiteY152" fmla="*/ 8762 h 10000"/>
                    <a:gd name="connsiteX153" fmla="*/ 9101 w 10000"/>
                    <a:gd name="connsiteY153" fmla="*/ 8783 h 10000"/>
                    <a:gd name="connsiteX154" fmla="*/ 9071 w 10000"/>
                    <a:gd name="connsiteY154" fmla="*/ 8832 h 10000"/>
                    <a:gd name="connsiteX155" fmla="*/ 9013 w 10000"/>
                    <a:gd name="connsiteY155" fmla="*/ 8888 h 10000"/>
                    <a:gd name="connsiteX156" fmla="*/ 8951 w 10000"/>
                    <a:gd name="connsiteY156" fmla="*/ 8913 h 10000"/>
                    <a:gd name="connsiteX157" fmla="*/ 8863 w 10000"/>
                    <a:gd name="connsiteY157" fmla="*/ 8964 h 10000"/>
                    <a:gd name="connsiteX158" fmla="*/ 8803 w 10000"/>
                    <a:gd name="connsiteY158" fmla="*/ 9015 h 10000"/>
                    <a:gd name="connsiteX159" fmla="*/ 8803 w 10000"/>
                    <a:gd name="connsiteY159" fmla="*/ 9067 h 10000"/>
                    <a:gd name="connsiteX160" fmla="*/ 8803 w 10000"/>
                    <a:gd name="connsiteY160" fmla="*/ 9091 h 10000"/>
                    <a:gd name="connsiteX161" fmla="*/ 8803 w 10000"/>
                    <a:gd name="connsiteY161" fmla="*/ 9141 h 10000"/>
                    <a:gd name="connsiteX162" fmla="*/ 8863 w 10000"/>
                    <a:gd name="connsiteY162" fmla="*/ 9190 h 10000"/>
                    <a:gd name="connsiteX163" fmla="*/ 8803 w 10000"/>
                    <a:gd name="connsiteY163" fmla="*/ 9267 h 10000"/>
                    <a:gd name="connsiteX164" fmla="*/ 8743 w 10000"/>
                    <a:gd name="connsiteY164" fmla="*/ 9364 h 10000"/>
                    <a:gd name="connsiteX165" fmla="*/ 8743 w 10000"/>
                    <a:gd name="connsiteY165" fmla="*/ 9396 h 10000"/>
                    <a:gd name="connsiteX166" fmla="*/ 8863 w 10000"/>
                    <a:gd name="connsiteY166" fmla="*/ 9442 h 10000"/>
                    <a:gd name="connsiteX167" fmla="*/ 8892 w 10000"/>
                    <a:gd name="connsiteY167" fmla="*/ 9544 h 10000"/>
                    <a:gd name="connsiteX168" fmla="*/ 8951 w 10000"/>
                    <a:gd name="connsiteY168" fmla="*/ 9572 h 10000"/>
                    <a:gd name="connsiteX169" fmla="*/ 9071 w 10000"/>
                    <a:gd name="connsiteY169" fmla="*/ 9616 h 10000"/>
                    <a:gd name="connsiteX170" fmla="*/ 9071 w 10000"/>
                    <a:gd name="connsiteY170" fmla="*/ 9676 h 10000"/>
                    <a:gd name="connsiteX171" fmla="*/ 9071 w 10000"/>
                    <a:gd name="connsiteY171" fmla="*/ 9698 h 10000"/>
                    <a:gd name="connsiteX172" fmla="*/ 9071 w 10000"/>
                    <a:gd name="connsiteY172" fmla="*/ 9748 h 10000"/>
                    <a:gd name="connsiteX173" fmla="*/ 9013 w 10000"/>
                    <a:gd name="connsiteY173" fmla="*/ 9848 h 10000"/>
                    <a:gd name="connsiteX174" fmla="*/ 8951 w 10000"/>
                    <a:gd name="connsiteY174" fmla="*/ 9874 h 10000"/>
                    <a:gd name="connsiteX175" fmla="*/ 8892 w 10000"/>
                    <a:gd name="connsiteY175" fmla="*/ 9926 h 10000"/>
                    <a:gd name="connsiteX176" fmla="*/ 8863 w 10000"/>
                    <a:gd name="connsiteY176" fmla="*/ 9980 h 10000"/>
                    <a:gd name="connsiteX177" fmla="*/ 8803 w 10000"/>
                    <a:gd name="connsiteY177" fmla="*/ 9980 h 10000"/>
                    <a:gd name="connsiteX178" fmla="*/ 8743 w 10000"/>
                    <a:gd name="connsiteY178" fmla="*/ 9926 h 10000"/>
                    <a:gd name="connsiteX179" fmla="*/ 8711 w 10000"/>
                    <a:gd name="connsiteY179" fmla="*/ 9926 h 10000"/>
                    <a:gd name="connsiteX180" fmla="*/ 8592 w 10000"/>
                    <a:gd name="connsiteY180" fmla="*/ 9926 h 10000"/>
                    <a:gd name="connsiteX181" fmla="*/ 8592 w 10000"/>
                    <a:gd name="connsiteY181" fmla="*/ 9980 h 10000"/>
                    <a:gd name="connsiteX182" fmla="*/ 8532 w 10000"/>
                    <a:gd name="connsiteY182" fmla="*/ 9980 h 10000"/>
                    <a:gd name="connsiteX183" fmla="*/ 8503 w 10000"/>
                    <a:gd name="connsiteY183" fmla="*/ 10000 h 10000"/>
                    <a:gd name="connsiteX184" fmla="*/ 8443 w 10000"/>
                    <a:gd name="connsiteY184" fmla="*/ 10000 h 10000"/>
                    <a:gd name="connsiteX0" fmla="*/ 8443 w 10000"/>
                    <a:gd name="connsiteY0" fmla="*/ 10000 h 10000"/>
                    <a:gd name="connsiteX1" fmla="*/ 8173 w 10000"/>
                    <a:gd name="connsiteY1" fmla="*/ 10000 h 10000"/>
                    <a:gd name="connsiteX2" fmla="*/ 8024 w 10000"/>
                    <a:gd name="connsiteY2" fmla="*/ 10000 h 10000"/>
                    <a:gd name="connsiteX3" fmla="*/ 7874 w 10000"/>
                    <a:gd name="connsiteY3" fmla="*/ 9926 h 10000"/>
                    <a:gd name="connsiteX4" fmla="*/ 7664 w 10000"/>
                    <a:gd name="connsiteY4" fmla="*/ 9926 h 10000"/>
                    <a:gd name="connsiteX5" fmla="*/ 7424 w 10000"/>
                    <a:gd name="connsiteY5" fmla="*/ 9926 h 10000"/>
                    <a:gd name="connsiteX6" fmla="*/ 7157 w 10000"/>
                    <a:gd name="connsiteY6" fmla="*/ 9848 h 10000"/>
                    <a:gd name="connsiteX7" fmla="*/ 6946 w 10000"/>
                    <a:gd name="connsiteY7" fmla="*/ 9802 h 10000"/>
                    <a:gd name="connsiteX8" fmla="*/ 6705 w 10000"/>
                    <a:gd name="connsiteY8" fmla="*/ 9802 h 10000"/>
                    <a:gd name="connsiteX9" fmla="*/ 6439 w 10000"/>
                    <a:gd name="connsiteY9" fmla="*/ 9802 h 10000"/>
                    <a:gd name="connsiteX10" fmla="*/ 6228 w 10000"/>
                    <a:gd name="connsiteY10" fmla="*/ 9748 h 10000"/>
                    <a:gd name="connsiteX11" fmla="*/ 6078 w 10000"/>
                    <a:gd name="connsiteY11" fmla="*/ 9698 h 10000"/>
                    <a:gd name="connsiteX12" fmla="*/ 5868 w 10000"/>
                    <a:gd name="connsiteY12" fmla="*/ 9698 h 10000"/>
                    <a:gd name="connsiteX13" fmla="*/ 5720 w 10000"/>
                    <a:gd name="connsiteY13" fmla="*/ 9676 h 10000"/>
                    <a:gd name="connsiteX14" fmla="*/ 5598 w 10000"/>
                    <a:gd name="connsiteY14" fmla="*/ 9616 h 10000"/>
                    <a:gd name="connsiteX15" fmla="*/ 5358 w 10000"/>
                    <a:gd name="connsiteY15" fmla="*/ 9616 h 10000"/>
                    <a:gd name="connsiteX16" fmla="*/ 5240 w 10000"/>
                    <a:gd name="connsiteY16" fmla="*/ 9676 h 10000"/>
                    <a:gd name="connsiteX17" fmla="*/ 5149 w 10000"/>
                    <a:gd name="connsiteY17" fmla="*/ 9572 h 10000"/>
                    <a:gd name="connsiteX18" fmla="*/ 5149 w 10000"/>
                    <a:gd name="connsiteY18" fmla="*/ 9494 h 10000"/>
                    <a:gd name="connsiteX19" fmla="*/ 5149 w 10000"/>
                    <a:gd name="connsiteY19" fmla="*/ 9313 h 10000"/>
                    <a:gd name="connsiteX20" fmla="*/ 5149 w 10000"/>
                    <a:gd name="connsiteY20" fmla="*/ 9313 h 10000"/>
                    <a:gd name="connsiteX21" fmla="*/ 5209 w 10000"/>
                    <a:gd name="connsiteY21" fmla="*/ 9212 h 10000"/>
                    <a:gd name="connsiteX22" fmla="*/ 5209 w 10000"/>
                    <a:gd name="connsiteY22" fmla="*/ 9212 h 10000"/>
                    <a:gd name="connsiteX23" fmla="*/ 5209 w 10000"/>
                    <a:gd name="connsiteY23" fmla="*/ 9067 h 10000"/>
                    <a:gd name="connsiteX24" fmla="*/ 5209 w 10000"/>
                    <a:gd name="connsiteY24" fmla="*/ 8888 h 10000"/>
                    <a:gd name="connsiteX25" fmla="*/ 5149 w 10000"/>
                    <a:gd name="connsiteY25" fmla="*/ 8716 h 10000"/>
                    <a:gd name="connsiteX26" fmla="*/ 5149 w 10000"/>
                    <a:gd name="connsiteY26" fmla="*/ 8607 h 10000"/>
                    <a:gd name="connsiteX27" fmla="*/ 5060 w 10000"/>
                    <a:gd name="connsiteY27" fmla="*/ 8482 h 10000"/>
                    <a:gd name="connsiteX28" fmla="*/ 4999 w 10000"/>
                    <a:gd name="connsiteY28" fmla="*/ 8353 h 10000"/>
                    <a:gd name="connsiteX29" fmla="*/ 4851 w 10000"/>
                    <a:gd name="connsiteY29" fmla="*/ 8232 h 10000"/>
                    <a:gd name="connsiteX30" fmla="*/ 4701 w 10000"/>
                    <a:gd name="connsiteY30" fmla="*/ 8051 h 10000"/>
                    <a:gd name="connsiteX31" fmla="*/ 4521 w 10000"/>
                    <a:gd name="connsiteY31" fmla="*/ 7924 h 10000"/>
                    <a:gd name="connsiteX32" fmla="*/ 4432 w 10000"/>
                    <a:gd name="connsiteY32" fmla="*/ 7699 h 10000"/>
                    <a:gd name="connsiteX33" fmla="*/ 4281 w 10000"/>
                    <a:gd name="connsiteY33" fmla="*/ 7524 h 10000"/>
                    <a:gd name="connsiteX34" fmla="*/ 4161 w 10000"/>
                    <a:gd name="connsiteY34" fmla="*/ 7445 h 10000"/>
                    <a:gd name="connsiteX35" fmla="*/ 3922 w 10000"/>
                    <a:gd name="connsiteY35" fmla="*/ 7390 h 10000"/>
                    <a:gd name="connsiteX36" fmla="*/ 3864 w 10000"/>
                    <a:gd name="connsiteY36" fmla="*/ 7320 h 10000"/>
                    <a:gd name="connsiteX37" fmla="*/ 3864 w 10000"/>
                    <a:gd name="connsiteY37" fmla="*/ 7190 h 10000"/>
                    <a:gd name="connsiteX38" fmla="*/ 3864 w 10000"/>
                    <a:gd name="connsiteY38" fmla="*/ 7093 h 10000"/>
                    <a:gd name="connsiteX39" fmla="*/ 3864 w 10000"/>
                    <a:gd name="connsiteY39" fmla="*/ 7018 h 10000"/>
                    <a:gd name="connsiteX40" fmla="*/ 3864 w 10000"/>
                    <a:gd name="connsiteY40" fmla="*/ 7018 h 10000"/>
                    <a:gd name="connsiteX41" fmla="*/ 3801 w 10000"/>
                    <a:gd name="connsiteY41" fmla="*/ 6915 h 10000"/>
                    <a:gd name="connsiteX42" fmla="*/ 3801 w 10000"/>
                    <a:gd name="connsiteY42" fmla="*/ 6887 h 10000"/>
                    <a:gd name="connsiteX43" fmla="*/ 3801 w 10000"/>
                    <a:gd name="connsiteY43" fmla="*/ 6887 h 10000"/>
                    <a:gd name="connsiteX44" fmla="*/ 3712 w 10000"/>
                    <a:gd name="connsiteY44" fmla="*/ 6838 h 10000"/>
                    <a:gd name="connsiteX45" fmla="*/ 3591 w 10000"/>
                    <a:gd name="connsiteY45" fmla="*/ 6784 h 10000"/>
                    <a:gd name="connsiteX46" fmla="*/ 3503 w 10000"/>
                    <a:gd name="connsiteY46" fmla="*/ 6838 h 10000"/>
                    <a:gd name="connsiteX47" fmla="*/ 3412 w 10000"/>
                    <a:gd name="connsiteY47" fmla="*/ 6887 h 10000"/>
                    <a:gd name="connsiteX48" fmla="*/ 3352 w 10000"/>
                    <a:gd name="connsiteY48" fmla="*/ 6784 h 10000"/>
                    <a:gd name="connsiteX49" fmla="*/ 3055 w 10000"/>
                    <a:gd name="connsiteY49" fmla="*/ 6585 h 10000"/>
                    <a:gd name="connsiteX50" fmla="*/ 2844 w 10000"/>
                    <a:gd name="connsiteY50" fmla="*/ 6433 h 10000"/>
                    <a:gd name="connsiteX51" fmla="*/ 2844 w 10000"/>
                    <a:gd name="connsiteY51" fmla="*/ 6355 h 10000"/>
                    <a:gd name="connsiteX52" fmla="*/ 2725 w 10000"/>
                    <a:gd name="connsiteY52" fmla="*/ 6278 h 10000"/>
                    <a:gd name="connsiteX53" fmla="*/ 2575 w 10000"/>
                    <a:gd name="connsiteY53" fmla="*/ 6131 h 10000"/>
                    <a:gd name="connsiteX54" fmla="*/ 2423 w 10000"/>
                    <a:gd name="connsiteY54" fmla="*/ 5984 h 10000"/>
                    <a:gd name="connsiteX55" fmla="*/ 2277 w 10000"/>
                    <a:gd name="connsiteY55" fmla="*/ 5926 h 10000"/>
                    <a:gd name="connsiteX56" fmla="*/ 2156 w 10000"/>
                    <a:gd name="connsiteY56" fmla="*/ 5926 h 10000"/>
                    <a:gd name="connsiteX57" fmla="*/ 2065 w 10000"/>
                    <a:gd name="connsiteY57" fmla="*/ 5926 h 10000"/>
                    <a:gd name="connsiteX58" fmla="*/ 1918 w 10000"/>
                    <a:gd name="connsiteY58" fmla="*/ 5824 h 10000"/>
                    <a:gd name="connsiteX59" fmla="*/ 1705 w 10000"/>
                    <a:gd name="connsiteY59" fmla="*/ 5647 h 10000"/>
                    <a:gd name="connsiteX60" fmla="*/ 1557 w 10000"/>
                    <a:gd name="connsiteY60" fmla="*/ 5574 h 10000"/>
                    <a:gd name="connsiteX61" fmla="*/ 1349 w 10000"/>
                    <a:gd name="connsiteY61" fmla="*/ 5518 h 10000"/>
                    <a:gd name="connsiteX62" fmla="*/ 1198 w 10000"/>
                    <a:gd name="connsiteY62" fmla="*/ 5451 h 10000"/>
                    <a:gd name="connsiteX63" fmla="*/ 1137 w 10000"/>
                    <a:gd name="connsiteY63" fmla="*/ 5350 h 10000"/>
                    <a:gd name="connsiteX64" fmla="*/ 1137 w 10000"/>
                    <a:gd name="connsiteY64" fmla="*/ 5215 h 10000"/>
                    <a:gd name="connsiteX65" fmla="*/ 1198 w 10000"/>
                    <a:gd name="connsiteY65" fmla="*/ 5190 h 10000"/>
                    <a:gd name="connsiteX66" fmla="*/ 1198 w 10000"/>
                    <a:gd name="connsiteY66" fmla="*/ 5039 h 10000"/>
                    <a:gd name="connsiteX67" fmla="*/ 1198 w 10000"/>
                    <a:gd name="connsiteY67" fmla="*/ 4917 h 10000"/>
                    <a:gd name="connsiteX68" fmla="*/ 1198 w 10000"/>
                    <a:gd name="connsiteY68" fmla="*/ 4838 h 10000"/>
                    <a:gd name="connsiteX69" fmla="*/ 1287 w 10000"/>
                    <a:gd name="connsiteY69" fmla="*/ 4714 h 10000"/>
                    <a:gd name="connsiteX70" fmla="*/ 1349 w 10000"/>
                    <a:gd name="connsiteY70" fmla="*/ 4611 h 10000"/>
                    <a:gd name="connsiteX71" fmla="*/ 1349 w 10000"/>
                    <a:gd name="connsiteY71" fmla="*/ 4539 h 10000"/>
                    <a:gd name="connsiteX72" fmla="*/ 1287 w 10000"/>
                    <a:gd name="connsiteY72" fmla="*/ 4437 h 10000"/>
                    <a:gd name="connsiteX73" fmla="*/ 1198 w 10000"/>
                    <a:gd name="connsiteY73" fmla="*/ 4303 h 10000"/>
                    <a:gd name="connsiteX74" fmla="*/ 1078 w 10000"/>
                    <a:gd name="connsiteY74" fmla="*/ 4259 h 10000"/>
                    <a:gd name="connsiteX75" fmla="*/ 1078 w 10000"/>
                    <a:gd name="connsiteY75" fmla="*/ 4181 h 10000"/>
                    <a:gd name="connsiteX76" fmla="*/ 1137 w 10000"/>
                    <a:gd name="connsiteY76" fmla="*/ 4058 h 10000"/>
                    <a:gd name="connsiteX77" fmla="*/ 1018 w 10000"/>
                    <a:gd name="connsiteY77" fmla="*/ 3875 h 10000"/>
                    <a:gd name="connsiteX78" fmla="*/ 927 w 10000"/>
                    <a:gd name="connsiteY78" fmla="*/ 3751 h 10000"/>
                    <a:gd name="connsiteX79" fmla="*/ 927 w 10000"/>
                    <a:gd name="connsiteY79" fmla="*/ 3625 h 10000"/>
                    <a:gd name="connsiteX80" fmla="*/ 869 w 10000"/>
                    <a:gd name="connsiteY80" fmla="*/ 3496 h 10000"/>
                    <a:gd name="connsiteX81" fmla="*/ 778 w 10000"/>
                    <a:gd name="connsiteY81" fmla="*/ 3399 h 10000"/>
                    <a:gd name="connsiteX82" fmla="*/ 719 w 10000"/>
                    <a:gd name="connsiteY82" fmla="*/ 3221 h 10000"/>
                    <a:gd name="connsiteX83" fmla="*/ 569 w 10000"/>
                    <a:gd name="connsiteY83" fmla="*/ 3011 h 10000"/>
                    <a:gd name="connsiteX84" fmla="*/ 508 w 10000"/>
                    <a:gd name="connsiteY84" fmla="*/ 2919 h 10000"/>
                    <a:gd name="connsiteX85" fmla="*/ 420 w 10000"/>
                    <a:gd name="connsiteY85" fmla="*/ 2735 h 10000"/>
                    <a:gd name="connsiteX86" fmla="*/ 420 w 10000"/>
                    <a:gd name="connsiteY86" fmla="*/ 2663 h 10000"/>
                    <a:gd name="connsiteX87" fmla="*/ 359 w 10000"/>
                    <a:gd name="connsiteY87" fmla="*/ 2565 h 10000"/>
                    <a:gd name="connsiteX88" fmla="*/ 298 w 10000"/>
                    <a:gd name="connsiteY88" fmla="*/ 2431 h 10000"/>
                    <a:gd name="connsiteX89" fmla="*/ 270 w 10000"/>
                    <a:gd name="connsiteY89" fmla="*/ 2363 h 10000"/>
                    <a:gd name="connsiteX90" fmla="*/ 149 w 10000"/>
                    <a:gd name="connsiteY90" fmla="*/ 2239 h 10000"/>
                    <a:gd name="connsiteX91" fmla="*/ 149 w 10000"/>
                    <a:gd name="connsiteY91" fmla="*/ 2128 h 10000"/>
                    <a:gd name="connsiteX92" fmla="*/ 212 w 10000"/>
                    <a:gd name="connsiteY92" fmla="*/ 2010 h 10000"/>
                    <a:gd name="connsiteX93" fmla="*/ 270 w 10000"/>
                    <a:gd name="connsiteY93" fmla="*/ 1933 h 10000"/>
                    <a:gd name="connsiteX94" fmla="*/ 298 w 10000"/>
                    <a:gd name="connsiteY94" fmla="*/ 1933 h 10000"/>
                    <a:gd name="connsiteX95" fmla="*/ 359 w 10000"/>
                    <a:gd name="connsiteY95" fmla="*/ 1827 h 10000"/>
                    <a:gd name="connsiteX96" fmla="*/ 479 w 10000"/>
                    <a:gd name="connsiteY96" fmla="*/ 1827 h 10000"/>
                    <a:gd name="connsiteX97" fmla="*/ 479 w 10000"/>
                    <a:gd name="connsiteY97" fmla="*/ 1827 h 10000"/>
                    <a:gd name="connsiteX98" fmla="*/ 508 w 10000"/>
                    <a:gd name="connsiteY98" fmla="*/ 1699 h 10000"/>
                    <a:gd name="connsiteX99" fmla="*/ 508 w 10000"/>
                    <a:gd name="connsiteY99" fmla="*/ 1632 h 10000"/>
                    <a:gd name="connsiteX100" fmla="*/ 569 w 10000"/>
                    <a:gd name="connsiteY100" fmla="*/ 1576 h 10000"/>
                    <a:gd name="connsiteX101" fmla="*/ 508 w 10000"/>
                    <a:gd name="connsiteY101" fmla="*/ 1477 h 10000"/>
                    <a:gd name="connsiteX102" fmla="*/ 508 w 10000"/>
                    <a:gd name="connsiteY102" fmla="*/ 1448 h 10000"/>
                    <a:gd name="connsiteX103" fmla="*/ 479 w 10000"/>
                    <a:gd name="connsiteY103" fmla="*/ 1396 h 10000"/>
                    <a:gd name="connsiteX104" fmla="*/ 479 w 10000"/>
                    <a:gd name="connsiteY104" fmla="*/ 1326 h 10000"/>
                    <a:gd name="connsiteX105" fmla="*/ 298 w 10000"/>
                    <a:gd name="connsiteY105" fmla="*/ 1221 h 10000"/>
                    <a:gd name="connsiteX106" fmla="*/ 149 w 10000"/>
                    <a:gd name="connsiteY106" fmla="*/ 1165 h 10000"/>
                    <a:gd name="connsiteX107" fmla="*/ 118 w 10000"/>
                    <a:gd name="connsiteY107" fmla="*/ 1093 h 10000"/>
                    <a:gd name="connsiteX108" fmla="*/ 59 w 10000"/>
                    <a:gd name="connsiteY108" fmla="*/ 1021 h 10000"/>
                    <a:gd name="connsiteX109" fmla="*/ 0 w 10000"/>
                    <a:gd name="connsiteY109" fmla="*/ 918 h 10000"/>
                    <a:gd name="connsiteX110" fmla="*/ 0 w 10000"/>
                    <a:gd name="connsiteY110" fmla="*/ 612 h 10000"/>
                    <a:gd name="connsiteX111" fmla="*/ 0 w 10000"/>
                    <a:gd name="connsiteY111" fmla="*/ 483 h 10000"/>
                    <a:gd name="connsiteX112" fmla="*/ 59 w 10000"/>
                    <a:gd name="connsiteY112" fmla="*/ 360 h 10000"/>
                    <a:gd name="connsiteX113" fmla="*/ 59 w 10000"/>
                    <a:gd name="connsiteY113" fmla="*/ 237 h 10000"/>
                    <a:gd name="connsiteX114" fmla="*/ 59 w 10000"/>
                    <a:gd name="connsiteY114" fmla="*/ 80 h 10000"/>
                    <a:gd name="connsiteX115" fmla="*/ 59 w 10000"/>
                    <a:gd name="connsiteY115" fmla="*/ 11 h 10000"/>
                    <a:gd name="connsiteX116" fmla="*/ 212 w 10000"/>
                    <a:gd name="connsiteY116" fmla="*/ 11 h 10000"/>
                    <a:gd name="connsiteX117" fmla="*/ 6524 w 10000"/>
                    <a:gd name="connsiteY117" fmla="*/ 2431 h 10000"/>
                    <a:gd name="connsiteX118" fmla="*/ 6946 w 10000"/>
                    <a:gd name="connsiteY118" fmla="*/ 3092 h 10000"/>
                    <a:gd name="connsiteX119" fmla="*/ 7307 w 10000"/>
                    <a:gd name="connsiteY119" fmla="*/ 3576 h 10000"/>
                    <a:gd name="connsiteX120" fmla="*/ 7664 w 10000"/>
                    <a:gd name="connsiteY120" fmla="*/ 4058 h 10000"/>
                    <a:gd name="connsiteX121" fmla="*/ 8592 w 10000"/>
                    <a:gd name="connsiteY121" fmla="*/ 5273 h 10000"/>
                    <a:gd name="connsiteX122" fmla="*/ 8863 w 10000"/>
                    <a:gd name="connsiteY122" fmla="*/ 5647 h 10000"/>
                    <a:gd name="connsiteX123" fmla="*/ 9101 w 10000"/>
                    <a:gd name="connsiteY123" fmla="*/ 5984 h 10000"/>
                    <a:gd name="connsiteX124" fmla="*/ 9280 w 10000"/>
                    <a:gd name="connsiteY124" fmla="*/ 6178 h 10000"/>
                    <a:gd name="connsiteX125" fmla="*/ 9431 w 10000"/>
                    <a:gd name="connsiteY125" fmla="*/ 6355 h 10000"/>
                    <a:gd name="connsiteX126" fmla="*/ 9461 w 10000"/>
                    <a:gd name="connsiteY126" fmla="*/ 6480 h 10000"/>
                    <a:gd name="connsiteX127" fmla="*/ 9521 w 10000"/>
                    <a:gd name="connsiteY127" fmla="*/ 6585 h 10000"/>
                    <a:gd name="connsiteX128" fmla="*/ 9521 w 10000"/>
                    <a:gd name="connsiteY128" fmla="*/ 6736 h 10000"/>
                    <a:gd name="connsiteX129" fmla="*/ 9640 w 10000"/>
                    <a:gd name="connsiteY129" fmla="*/ 7018 h 10000"/>
                    <a:gd name="connsiteX130" fmla="*/ 9669 w 10000"/>
                    <a:gd name="connsiteY130" fmla="*/ 7138 h 10000"/>
                    <a:gd name="connsiteX131" fmla="*/ 9731 w 10000"/>
                    <a:gd name="connsiteY131" fmla="*/ 7214 h 10000"/>
                    <a:gd name="connsiteX132" fmla="*/ 9821 w 10000"/>
                    <a:gd name="connsiteY132" fmla="*/ 7368 h 10000"/>
                    <a:gd name="connsiteX133" fmla="*/ 9943 w 10000"/>
                    <a:gd name="connsiteY133" fmla="*/ 7445 h 10000"/>
                    <a:gd name="connsiteX134" fmla="*/ 10000 w 10000"/>
                    <a:gd name="connsiteY134" fmla="*/ 7572 h 10000"/>
                    <a:gd name="connsiteX135" fmla="*/ 10000 w 10000"/>
                    <a:gd name="connsiteY135" fmla="*/ 7669 h 10000"/>
                    <a:gd name="connsiteX136" fmla="*/ 10000 w 10000"/>
                    <a:gd name="connsiteY136" fmla="*/ 7749 h 10000"/>
                    <a:gd name="connsiteX137" fmla="*/ 9943 w 10000"/>
                    <a:gd name="connsiteY137" fmla="*/ 7801 h 10000"/>
                    <a:gd name="connsiteX138" fmla="*/ 9821 w 10000"/>
                    <a:gd name="connsiteY138" fmla="*/ 7822 h 10000"/>
                    <a:gd name="connsiteX139" fmla="*/ 9731 w 10000"/>
                    <a:gd name="connsiteY139" fmla="*/ 7876 h 10000"/>
                    <a:gd name="connsiteX140" fmla="*/ 9640 w 10000"/>
                    <a:gd name="connsiteY140" fmla="*/ 7924 h 10000"/>
                    <a:gd name="connsiteX141" fmla="*/ 9521 w 10000"/>
                    <a:gd name="connsiteY141" fmla="*/ 8000 h 10000"/>
                    <a:gd name="connsiteX142" fmla="*/ 9461 w 10000"/>
                    <a:gd name="connsiteY142" fmla="*/ 8103 h 10000"/>
                    <a:gd name="connsiteX143" fmla="*/ 9372 w 10000"/>
                    <a:gd name="connsiteY143" fmla="*/ 8103 h 10000"/>
                    <a:gd name="connsiteX144" fmla="*/ 9309 w 10000"/>
                    <a:gd name="connsiteY144" fmla="*/ 8178 h 10000"/>
                    <a:gd name="connsiteX145" fmla="*/ 9309 w 10000"/>
                    <a:gd name="connsiteY145" fmla="*/ 8279 h 10000"/>
                    <a:gd name="connsiteX146" fmla="*/ 9309 w 10000"/>
                    <a:gd name="connsiteY146" fmla="*/ 8407 h 10000"/>
                    <a:gd name="connsiteX147" fmla="*/ 9309 w 10000"/>
                    <a:gd name="connsiteY147" fmla="*/ 8482 h 10000"/>
                    <a:gd name="connsiteX148" fmla="*/ 9222 w 10000"/>
                    <a:gd name="connsiteY148" fmla="*/ 8584 h 10000"/>
                    <a:gd name="connsiteX149" fmla="*/ 9222 w 10000"/>
                    <a:gd name="connsiteY149" fmla="*/ 8661 h 10000"/>
                    <a:gd name="connsiteX150" fmla="*/ 9222 w 10000"/>
                    <a:gd name="connsiteY150" fmla="*/ 8716 h 10000"/>
                    <a:gd name="connsiteX151" fmla="*/ 9164 w 10000"/>
                    <a:gd name="connsiteY151" fmla="*/ 8762 h 10000"/>
                    <a:gd name="connsiteX152" fmla="*/ 9101 w 10000"/>
                    <a:gd name="connsiteY152" fmla="*/ 8783 h 10000"/>
                    <a:gd name="connsiteX153" fmla="*/ 9071 w 10000"/>
                    <a:gd name="connsiteY153" fmla="*/ 8832 h 10000"/>
                    <a:gd name="connsiteX154" fmla="*/ 9013 w 10000"/>
                    <a:gd name="connsiteY154" fmla="*/ 8888 h 10000"/>
                    <a:gd name="connsiteX155" fmla="*/ 8951 w 10000"/>
                    <a:gd name="connsiteY155" fmla="*/ 8913 h 10000"/>
                    <a:gd name="connsiteX156" fmla="*/ 8863 w 10000"/>
                    <a:gd name="connsiteY156" fmla="*/ 8964 h 10000"/>
                    <a:gd name="connsiteX157" fmla="*/ 8803 w 10000"/>
                    <a:gd name="connsiteY157" fmla="*/ 9015 h 10000"/>
                    <a:gd name="connsiteX158" fmla="*/ 8803 w 10000"/>
                    <a:gd name="connsiteY158" fmla="*/ 9067 h 10000"/>
                    <a:gd name="connsiteX159" fmla="*/ 8803 w 10000"/>
                    <a:gd name="connsiteY159" fmla="*/ 9091 h 10000"/>
                    <a:gd name="connsiteX160" fmla="*/ 8803 w 10000"/>
                    <a:gd name="connsiteY160" fmla="*/ 9141 h 10000"/>
                    <a:gd name="connsiteX161" fmla="*/ 8863 w 10000"/>
                    <a:gd name="connsiteY161" fmla="*/ 9190 h 10000"/>
                    <a:gd name="connsiteX162" fmla="*/ 8803 w 10000"/>
                    <a:gd name="connsiteY162" fmla="*/ 9267 h 10000"/>
                    <a:gd name="connsiteX163" fmla="*/ 8743 w 10000"/>
                    <a:gd name="connsiteY163" fmla="*/ 9364 h 10000"/>
                    <a:gd name="connsiteX164" fmla="*/ 8743 w 10000"/>
                    <a:gd name="connsiteY164" fmla="*/ 9396 h 10000"/>
                    <a:gd name="connsiteX165" fmla="*/ 8863 w 10000"/>
                    <a:gd name="connsiteY165" fmla="*/ 9442 h 10000"/>
                    <a:gd name="connsiteX166" fmla="*/ 8892 w 10000"/>
                    <a:gd name="connsiteY166" fmla="*/ 9544 h 10000"/>
                    <a:gd name="connsiteX167" fmla="*/ 8951 w 10000"/>
                    <a:gd name="connsiteY167" fmla="*/ 9572 h 10000"/>
                    <a:gd name="connsiteX168" fmla="*/ 9071 w 10000"/>
                    <a:gd name="connsiteY168" fmla="*/ 9616 h 10000"/>
                    <a:gd name="connsiteX169" fmla="*/ 9071 w 10000"/>
                    <a:gd name="connsiteY169" fmla="*/ 9676 h 10000"/>
                    <a:gd name="connsiteX170" fmla="*/ 9071 w 10000"/>
                    <a:gd name="connsiteY170" fmla="*/ 9698 h 10000"/>
                    <a:gd name="connsiteX171" fmla="*/ 9071 w 10000"/>
                    <a:gd name="connsiteY171" fmla="*/ 9748 h 10000"/>
                    <a:gd name="connsiteX172" fmla="*/ 9013 w 10000"/>
                    <a:gd name="connsiteY172" fmla="*/ 9848 h 10000"/>
                    <a:gd name="connsiteX173" fmla="*/ 8951 w 10000"/>
                    <a:gd name="connsiteY173" fmla="*/ 9874 h 10000"/>
                    <a:gd name="connsiteX174" fmla="*/ 8892 w 10000"/>
                    <a:gd name="connsiteY174" fmla="*/ 9926 h 10000"/>
                    <a:gd name="connsiteX175" fmla="*/ 8863 w 10000"/>
                    <a:gd name="connsiteY175" fmla="*/ 9980 h 10000"/>
                    <a:gd name="connsiteX176" fmla="*/ 8803 w 10000"/>
                    <a:gd name="connsiteY176" fmla="*/ 9980 h 10000"/>
                    <a:gd name="connsiteX177" fmla="*/ 8743 w 10000"/>
                    <a:gd name="connsiteY177" fmla="*/ 9926 h 10000"/>
                    <a:gd name="connsiteX178" fmla="*/ 8711 w 10000"/>
                    <a:gd name="connsiteY178" fmla="*/ 9926 h 10000"/>
                    <a:gd name="connsiteX179" fmla="*/ 8592 w 10000"/>
                    <a:gd name="connsiteY179" fmla="*/ 9926 h 10000"/>
                    <a:gd name="connsiteX180" fmla="*/ 8592 w 10000"/>
                    <a:gd name="connsiteY180" fmla="*/ 9980 h 10000"/>
                    <a:gd name="connsiteX181" fmla="*/ 8532 w 10000"/>
                    <a:gd name="connsiteY181" fmla="*/ 9980 h 10000"/>
                    <a:gd name="connsiteX182" fmla="*/ 8503 w 10000"/>
                    <a:gd name="connsiteY182" fmla="*/ 10000 h 10000"/>
                    <a:gd name="connsiteX183" fmla="*/ 8443 w 10000"/>
                    <a:gd name="connsiteY183" fmla="*/ 10000 h 10000"/>
                    <a:gd name="connsiteX0" fmla="*/ 8443 w 10000"/>
                    <a:gd name="connsiteY0" fmla="*/ 9989 h 9989"/>
                    <a:gd name="connsiteX1" fmla="*/ 8173 w 10000"/>
                    <a:gd name="connsiteY1" fmla="*/ 9989 h 9989"/>
                    <a:gd name="connsiteX2" fmla="*/ 8024 w 10000"/>
                    <a:gd name="connsiteY2" fmla="*/ 9989 h 9989"/>
                    <a:gd name="connsiteX3" fmla="*/ 7874 w 10000"/>
                    <a:gd name="connsiteY3" fmla="*/ 9915 h 9989"/>
                    <a:gd name="connsiteX4" fmla="*/ 7664 w 10000"/>
                    <a:gd name="connsiteY4" fmla="*/ 9915 h 9989"/>
                    <a:gd name="connsiteX5" fmla="*/ 7424 w 10000"/>
                    <a:gd name="connsiteY5" fmla="*/ 9915 h 9989"/>
                    <a:gd name="connsiteX6" fmla="*/ 7157 w 10000"/>
                    <a:gd name="connsiteY6" fmla="*/ 9837 h 9989"/>
                    <a:gd name="connsiteX7" fmla="*/ 6946 w 10000"/>
                    <a:gd name="connsiteY7" fmla="*/ 9791 h 9989"/>
                    <a:gd name="connsiteX8" fmla="*/ 6705 w 10000"/>
                    <a:gd name="connsiteY8" fmla="*/ 9791 h 9989"/>
                    <a:gd name="connsiteX9" fmla="*/ 6439 w 10000"/>
                    <a:gd name="connsiteY9" fmla="*/ 9791 h 9989"/>
                    <a:gd name="connsiteX10" fmla="*/ 6228 w 10000"/>
                    <a:gd name="connsiteY10" fmla="*/ 9737 h 9989"/>
                    <a:gd name="connsiteX11" fmla="*/ 6078 w 10000"/>
                    <a:gd name="connsiteY11" fmla="*/ 9687 h 9989"/>
                    <a:gd name="connsiteX12" fmla="*/ 5868 w 10000"/>
                    <a:gd name="connsiteY12" fmla="*/ 9687 h 9989"/>
                    <a:gd name="connsiteX13" fmla="*/ 5720 w 10000"/>
                    <a:gd name="connsiteY13" fmla="*/ 9665 h 9989"/>
                    <a:gd name="connsiteX14" fmla="*/ 5598 w 10000"/>
                    <a:gd name="connsiteY14" fmla="*/ 9605 h 9989"/>
                    <a:gd name="connsiteX15" fmla="*/ 5358 w 10000"/>
                    <a:gd name="connsiteY15" fmla="*/ 9605 h 9989"/>
                    <a:gd name="connsiteX16" fmla="*/ 5240 w 10000"/>
                    <a:gd name="connsiteY16" fmla="*/ 9665 h 9989"/>
                    <a:gd name="connsiteX17" fmla="*/ 5149 w 10000"/>
                    <a:gd name="connsiteY17" fmla="*/ 9561 h 9989"/>
                    <a:gd name="connsiteX18" fmla="*/ 5149 w 10000"/>
                    <a:gd name="connsiteY18" fmla="*/ 9483 h 9989"/>
                    <a:gd name="connsiteX19" fmla="*/ 5149 w 10000"/>
                    <a:gd name="connsiteY19" fmla="*/ 9302 h 9989"/>
                    <a:gd name="connsiteX20" fmla="*/ 5149 w 10000"/>
                    <a:gd name="connsiteY20" fmla="*/ 9302 h 9989"/>
                    <a:gd name="connsiteX21" fmla="*/ 5209 w 10000"/>
                    <a:gd name="connsiteY21" fmla="*/ 9201 h 9989"/>
                    <a:gd name="connsiteX22" fmla="*/ 5209 w 10000"/>
                    <a:gd name="connsiteY22" fmla="*/ 9201 h 9989"/>
                    <a:gd name="connsiteX23" fmla="*/ 5209 w 10000"/>
                    <a:gd name="connsiteY23" fmla="*/ 9056 h 9989"/>
                    <a:gd name="connsiteX24" fmla="*/ 5209 w 10000"/>
                    <a:gd name="connsiteY24" fmla="*/ 8877 h 9989"/>
                    <a:gd name="connsiteX25" fmla="*/ 5149 w 10000"/>
                    <a:gd name="connsiteY25" fmla="*/ 8705 h 9989"/>
                    <a:gd name="connsiteX26" fmla="*/ 5149 w 10000"/>
                    <a:gd name="connsiteY26" fmla="*/ 8596 h 9989"/>
                    <a:gd name="connsiteX27" fmla="*/ 5060 w 10000"/>
                    <a:gd name="connsiteY27" fmla="*/ 8471 h 9989"/>
                    <a:gd name="connsiteX28" fmla="*/ 4999 w 10000"/>
                    <a:gd name="connsiteY28" fmla="*/ 8342 h 9989"/>
                    <a:gd name="connsiteX29" fmla="*/ 4851 w 10000"/>
                    <a:gd name="connsiteY29" fmla="*/ 8221 h 9989"/>
                    <a:gd name="connsiteX30" fmla="*/ 4701 w 10000"/>
                    <a:gd name="connsiteY30" fmla="*/ 8040 h 9989"/>
                    <a:gd name="connsiteX31" fmla="*/ 4521 w 10000"/>
                    <a:gd name="connsiteY31" fmla="*/ 7913 h 9989"/>
                    <a:gd name="connsiteX32" fmla="*/ 4432 w 10000"/>
                    <a:gd name="connsiteY32" fmla="*/ 7688 h 9989"/>
                    <a:gd name="connsiteX33" fmla="*/ 4281 w 10000"/>
                    <a:gd name="connsiteY33" fmla="*/ 7513 h 9989"/>
                    <a:gd name="connsiteX34" fmla="*/ 4161 w 10000"/>
                    <a:gd name="connsiteY34" fmla="*/ 7434 h 9989"/>
                    <a:gd name="connsiteX35" fmla="*/ 3922 w 10000"/>
                    <a:gd name="connsiteY35" fmla="*/ 7379 h 9989"/>
                    <a:gd name="connsiteX36" fmla="*/ 3864 w 10000"/>
                    <a:gd name="connsiteY36" fmla="*/ 7309 h 9989"/>
                    <a:gd name="connsiteX37" fmla="*/ 3864 w 10000"/>
                    <a:gd name="connsiteY37" fmla="*/ 7179 h 9989"/>
                    <a:gd name="connsiteX38" fmla="*/ 3864 w 10000"/>
                    <a:gd name="connsiteY38" fmla="*/ 7082 h 9989"/>
                    <a:gd name="connsiteX39" fmla="*/ 3864 w 10000"/>
                    <a:gd name="connsiteY39" fmla="*/ 7007 h 9989"/>
                    <a:gd name="connsiteX40" fmla="*/ 3864 w 10000"/>
                    <a:gd name="connsiteY40" fmla="*/ 7007 h 9989"/>
                    <a:gd name="connsiteX41" fmla="*/ 3801 w 10000"/>
                    <a:gd name="connsiteY41" fmla="*/ 6904 h 9989"/>
                    <a:gd name="connsiteX42" fmla="*/ 3801 w 10000"/>
                    <a:gd name="connsiteY42" fmla="*/ 6876 h 9989"/>
                    <a:gd name="connsiteX43" fmla="*/ 3801 w 10000"/>
                    <a:gd name="connsiteY43" fmla="*/ 6876 h 9989"/>
                    <a:gd name="connsiteX44" fmla="*/ 3712 w 10000"/>
                    <a:gd name="connsiteY44" fmla="*/ 6827 h 9989"/>
                    <a:gd name="connsiteX45" fmla="*/ 3591 w 10000"/>
                    <a:gd name="connsiteY45" fmla="*/ 6773 h 9989"/>
                    <a:gd name="connsiteX46" fmla="*/ 3503 w 10000"/>
                    <a:gd name="connsiteY46" fmla="*/ 6827 h 9989"/>
                    <a:gd name="connsiteX47" fmla="*/ 3412 w 10000"/>
                    <a:gd name="connsiteY47" fmla="*/ 6876 h 9989"/>
                    <a:gd name="connsiteX48" fmla="*/ 3352 w 10000"/>
                    <a:gd name="connsiteY48" fmla="*/ 6773 h 9989"/>
                    <a:gd name="connsiteX49" fmla="*/ 3055 w 10000"/>
                    <a:gd name="connsiteY49" fmla="*/ 6574 h 9989"/>
                    <a:gd name="connsiteX50" fmla="*/ 2844 w 10000"/>
                    <a:gd name="connsiteY50" fmla="*/ 6422 h 9989"/>
                    <a:gd name="connsiteX51" fmla="*/ 2844 w 10000"/>
                    <a:gd name="connsiteY51" fmla="*/ 6344 h 9989"/>
                    <a:gd name="connsiteX52" fmla="*/ 2725 w 10000"/>
                    <a:gd name="connsiteY52" fmla="*/ 6267 h 9989"/>
                    <a:gd name="connsiteX53" fmla="*/ 2575 w 10000"/>
                    <a:gd name="connsiteY53" fmla="*/ 6120 h 9989"/>
                    <a:gd name="connsiteX54" fmla="*/ 2423 w 10000"/>
                    <a:gd name="connsiteY54" fmla="*/ 5973 h 9989"/>
                    <a:gd name="connsiteX55" fmla="*/ 2277 w 10000"/>
                    <a:gd name="connsiteY55" fmla="*/ 5915 h 9989"/>
                    <a:gd name="connsiteX56" fmla="*/ 2156 w 10000"/>
                    <a:gd name="connsiteY56" fmla="*/ 5915 h 9989"/>
                    <a:gd name="connsiteX57" fmla="*/ 2065 w 10000"/>
                    <a:gd name="connsiteY57" fmla="*/ 5915 h 9989"/>
                    <a:gd name="connsiteX58" fmla="*/ 1918 w 10000"/>
                    <a:gd name="connsiteY58" fmla="*/ 5813 h 9989"/>
                    <a:gd name="connsiteX59" fmla="*/ 1705 w 10000"/>
                    <a:gd name="connsiteY59" fmla="*/ 5636 h 9989"/>
                    <a:gd name="connsiteX60" fmla="*/ 1557 w 10000"/>
                    <a:gd name="connsiteY60" fmla="*/ 5563 h 9989"/>
                    <a:gd name="connsiteX61" fmla="*/ 1349 w 10000"/>
                    <a:gd name="connsiteY61" fmla="*/ 5507 h 9989"/>
                    <a:gd name="connsiteX62" fmla="*/ 1198 w 10000"/>
                    <a:gd name="connsiteY62" fmla="*/ 5440 h 9989"/>
                    <a:gd name="connsiteX63" fmla="*/ 1137 w 10000"/>
                    <a:gd name="connsiteY63" fmla="*/ 5339 h 9989"/>
                    <a:gd name="connsiteX64" fmla="*/ 1137 w 10000"/>
                    <a:gd name="connsiteY64" fmla="*/ 5204 h 9989"/>
                    <a:gd name="connsiteX65" fmla="*/ 1198 w 10000"/>
                    <a:gd name="connsiteY65" fmla="*/ 5179 h 9989"/>
                    <a:gd name="connsiteX66" fmla="*/ 1198 w 10000"/>
                    <a:gd name="connsiteY66" fmla="*/ 5028 h 9989"/>
                    <a:gd name="connsiteX67" fmla="*/ 1198 w 10000"/>
                    <a:gd name="connsiteY67" fmla="*/ 4906 h 9989"/>
                    <a:gd name="connsiteX68" fmla="*/ 1198 w 10000"/>
                    <a:gd name="connsiteY68" fmla="*/ 4827 h 9989"/>
                    <a:gd name="connsiteX69" fmla="*/ 1287 w 10000"/>
                    <a:gd name="connsiteY69" fmla="*/ 4703 h 9989"/>
                    <a:gd name="connsiteX70" fmla="*/ 1349 w 10000"/>
                    <a:gd name="connsiteY70" fmla="*/ 4600 h 9989"/>
                    <a:gd name="connsiteX71" fmla="*/ 1349 w 10000"/>
                    <a:gd name="connsiteY71" fmla="*/ 4528 h 9989"/>
                    <a:gd name="connsiteX72" fmla="*/ 1287 w 10000"/>
                    <a:gd name="connsiteY72" fmla="*/ 4426 h 9989"/>
                    <a:gd name="connsiteX73" fmla="*/ 1198 w 10000"/>
                    <a:gd name="connsiteY73" fmla="*/ 4292 h 9989"/>
                    <a:gd name="connsiteX74" fmla="*/ 1078 w 10000"/>
                    <a:gd name="connsiteY74" fmla="*/ 4248 h 9989"/>
                    <a:gd name="connsiteX75" fmla="*/ 1078 w 10000"/>
                    <a:gd name="connsiteY75" fmla="*/ 4170 h 9989"/>
                    <a:gd name="connsiteX76" fmla="*/ 1137 w 10000"/>
                    <a:gd name="connsiteY76" fmla="*/ 4047 h 9989"/>
                    <a:gd name="connsiteX77" fmla="*/ 1018 w 10000"/>
                    <a:gd name="connsiteY77" fmla="*/ 3864 h 9989"/>
                    <a:gd name="connsiteX78" fmla="*/ 927 w 10000"/>
                    <a:gd name="connsiteY78" fmla="*/ 3740 h 9989"/>
                    <a:gd name="connsiteX79" fmla="*/ 927 w 10000"/>
                    <a:gd name="connsiteY79" fmla="*/ 3614 h 9989"/>
                    <a:gd name="connsiteX80" fmla="*/ 869 w 10000"/>
                    <a:gd name="connsiteY80" fmla="*/ 3485 h 9989"/>
                    <a:gd name="connsiteX81" fmla="*/ 778 w 10000"/>
                    <a:gd name="connsiteY81" fmla="*/ 3388 h 9989"/>
                    <a:gd name="connsiteX82" fmla="*/ 719 w 10000"/>
                    <a:gd name="connsiteY82" fmla="*/ 3210 h 9989"/>
                    <a:gd name="connsiteX83" fmla="*/ 569 w 10000"/>
                    <a:gd name="connsiteY83" fmla="*/ 3000 h 9989"/>
                    <a:gd name="connsiteX84" fmla="*/ 508 w 10000"/>
                    <a:gd name="connsiteY84" fmla="*/ 2908 h 9989"/>
                    <a:gd name="connsiteX85" fmla="*/ 420 w 10000"/>
                    <a:gd name="connsiteY85" fmla="*/ 2724 h 9989"/>
                    <a:gd name="connsiteX86" fmla="*/ 420 w 10000"/>
                    <a:gd name="connsiteY86" fmla="*/ 2652 h 9989"/>
                    <a:gd name="connsiteX87" fmla="*/ 359 w 10000"/>
                    <a:gd name="connsiteY87" fmla="*/ 2554 h 9989"/>
                    <a:gd name="connsiteX88" fmla="*/ 298 w 10000"/>
                    <a:gd name="connsiteY88" fmla="*/ 2420 h 9989"/>
                    <a:gd name="connsiteX89" fmla="*/ 270 w 10000"/>
                    <a:gd name="connsiteY89" fmla="*/ 2352 h 9989"/>
                    <a:gd name="connsiteX90" fmla="*/ 149 w 10000"/>
                    <a:gd name="connsiteY90" fmla="*/ 2228 h 9989"/>
                    <a:gd name="connsiteX91" fmla="*/ 149 w 10000"/>
                    <a:gd name="connsiteY91" fmla="*/ 2117 h 9989"/>
                    <a:gd name="connsiteX92" fmla="*/ 212 w 10000"/>
                    <a:gd name="connsiteY92" fmla="*/ 1999 h 9989"/>
                    <a:gd name="connsiteX93" fmla="*/ 270 w 10000"/>
                    <a:gd name="connsiteY93" fmla="*/ 1922 h 9989"/>
                    <a:gd name="connsiteX94" fmla="*/ 298 w 10000"/>
                    <a:gd name="connsiteY94" fmla="*/ 1922 h 9989"/>
                    <a:gd name="connsiteX95" fmla="*/ 359 w 10000"/>
                    <a:gd name="connsiteY95" fmla="*/ 1816 h 9989"/>
                    <a:gd name="connsiteX96" fmla="*/ 479 w 10000"/>
                    <a:gd name="connsiteY96" fmla="*/ 1816 h 9989"/>
                    <a:gd name="connsiteX97" fmla="*/ 479 w 10000"/>
                    <a:gd name="connsiteY97" fmla="*/ 1816 h 9989"/>
                    <a:gd name="connsiteX98" fmla="*/ 508 w 10000"/>
                    <a:gd name="connsiteY98" fmla="*/ 1688 h 9989"/>
                    <a:gd name="connsiteX99" fmla="*/ 508 w 10000"/>
                    <a:gd name="connsiteY99" fmla="*/ 1621 h 9989"/>
                    <a:gd name="connsiteX100" fmla="*/ 569 w 10000"/>
                    <a:gd name="connsiteY100" fmla="*/ 1565 h 9989"/>
                    <a:gd name="connsiteX101" fmla="*/ 508 w 10000"/>
                    <a:gd name="connsiteY101" fmla="*/ 1466 h 9989"/>
                    <a:gd name="connsiteX102" fmla="*/ 508 w 10000"/>
                    <a:gd name="connsiteY102" fmla="*/ 1437 h 9989"/>
                    <a:gd name="connsiteX103" fmla="*/ 479 w 10000"/>
                    <a:gd name="connsiteY103" fmla="*/ 1385 h 9989"/>
                    <a:gd name="connsiteX104" fmla="*/ 479 w 10000"/>
                    <a:gd name="connsiteY104" fmla="*/ 1315 h 9989"/>
                    <a:gd name="connsiteX105" fmla="*/ 298 w 10000"/>
                    <a:gd name="connsiteY105" fmla="*/ 1210 h 9989"/>
                    <a:gd name="connsiteX106" fmla="*/ 149 w 10000"/>
                    <a:gd name="connsiteY106" fmla="*/ 1154 h 9989"/>
                    <a:gd name="connsiteX107" fmla="*/ 118 w 10000"/>
                    <a:gd name="connsiteY107" fmla="*/ 1082 h 9989"/>
                    <a:gd name="connsiteX108" fmla="*/ 59 w 10000"/>
                    <a:gd name="connsiteY108" fmla="*/ 1010 h 9989"/>
                    <a:gd name="connsiteX109" fmla="*/ 0 w 10000"/>
                    <a:gd name="connsiteY109" fmla="*/ 907 h 9989"/>
                    <a:gd name="connsiteX110" fmla="*/ 0 w 10000"/>
                    <a:gd name="connsiteY110" fmla="*/ 601 h 9989"/>
                    <a:gd name="connsiteX111" fmla="*/ 0 w 10000"/>
                    <a:gd name="connsiteY111" fmla="*/ 472 h 9989"/>
                    <a:gd name="connsiteX112" fmla="*/ 59 w 10000"/>
                    <a:gd name="connsiteY112" fmla="*/ 349 h 9989"/>
                    <a:gd name="connsiteX113" fmla="*/ 59 w 10000"/>
                    <a:gd name="connsiteY113" fmla="*/ 226 h 9989"/>
                    <a:gd name="connsiteX114" fmla="*/ 59 w 10000"/>
                    <a:gd name="connsiteY114" fmla="*/ 69 h 9989"/>
                    <a:gd name="connsiteX115" fmla="*/ 59 w 10000"/>
                    <a:gd name="connsiteY115" fmla="*/ 0 h 9989"/>
                    <a:gd name="connsiteX116" fmla="*/ 6524 w 10000"/>
                    <a:gd name="connsiteY116" fmla="*/ 2420 h 9989"/>
                    <a:gd name="connsiteX117" fmla="*/ 6946 w 10000"/>
                    <a:gd name="connsiteY117" fmla="*/ 3081 h 9989"/>
                    <a:gd name="connsiteX118" fmla="*/ 7307 w 10000"/>
                    <a:gd name="connsiteY118" fmla="*/ 3565 h 9989"/>
                    <a:gd name="connsiteX119" fmla="*/ 7664 w 10000"/>
                    <a:gd name="connsiteY119" fmla="*/ 4047 h 9989"/>
                    <a:gd name="connsiteX120" fmla="*/ 8592 w 10000"/>
                    <a:gd name="connsiteY120" fmla="*/ 5262 h 9989"/>
                    <a:gd name="connsiteX121" fmla="*/ 8863 w 10000"/>
                    <a:gd name="connsiteY121" fmla="*/ 5636 h 9989"/>
                    <a:gd name="connsiteX122" fmla="*/ 9101 w 10000"/>
                    <a:gd name="connsiteY122" fmla="*/ 5973 h 9989"/>
                    <a:gd name="connsiteX123" fmla="*/ 9280 w 10000"/>
                    <a:gd name="connsiteY123" fmla="*/ 6167 h 9989"/>
                    <a:gd name="connsiteX124" fmla="*/ 9431 w 10000"/>
                    <a:gd name="connsiteY124" fmla="*/ 6344 h 9989"/>
                    <a:gd name="connsiteX125" fmla="*/ 9461 w 10000"/>
                    <a:gd name="connsiteY125" fmla="*/ 6469 h 9989"/>
                    <a:gd name="connsiteX126" fmla="*/ 9521 w 10000"/>
                    <a:gd name="connsiteY126" fmla="*/ 6574 h 9989"/>
                    <a:gd name="connsiteX127" fmla="*/ 9521 w 10000"/>
                    <a:gd name="connsiteY127" fmla="*/ 6725 h 9989"/>
                    <a:gd name="connsiteX128" fmla="*/ 9640 w 10000"/>
                    <a:gd name="connsiteY128" fmla="*/ 7007 h 9989"/>
                    <a:gd name="connsiteX129" fmla="*/ 9669 w 10000"/>
                    <a:gd name="connsiteY129" fmla="*/ 7127 h 9989"/>
                    <a:gd name="connsiteX130" fmla="*/ 9731 w 10000"/>
                    <a:gd name="connsiteY130" fmla="*/ 7203 h 9989"/>
                    <a:gd name="connsiteX131" fmla="*/ 9821 w 10000"/>
                    <a:gd name="connsiteY131" fmla="*/ 7357 h 9989"/>
                    <a:gd name="connsiteX132" fmla="*/ 9943 w 10000"/>
                    <a:gd name="connsiteY132" fmla="*/ 7434 h 9989"/>
                    <a:gd name="connsiteX133" fmla="*/ 10000 w 10000"/>
                    <a:gd name="connsiteY133" fmla="*/ 7561 h 9989"/>
                    <a:gd name="connsiteX134" fmla="*/ 10000 w 10000"/>
                    <a:gd name="connsiteY134" fmla="*/ 7658 h 9989"/>
                    <a:gd name="connsiteX135" fmla="*/ 10000 w 10000"/>
                    <a:gd name="connsiteY135" fmla="*/ 7738 h 9989"/>
                    <a:gd name="connsiteX136" fmla="*/ 9943 w 10000"/>
                    <a:gd name="connsiteY136" fmla="*/ 7790 h 9989"/>
                    <a:gd name="connsiteX137" fmla="*/ 9821 w 10000"/>
                    <a:gd name="connsiteY137" fmla="*/ 7811 h 9989"/>
                    <a:gd name="connsiteX138" fmla="*/ 9731 w 10000"/>
                    <a:gd name="connsiteY138" fmla="*/ 7865 h 9989"/>
                    <a:gd name="connsiteX139" fmla="*/ 9640 w 10000"/>
                    <a:gd name="connsiteY139" fmla="*/ 7913 h 9989"/>
                    <a:gd name="connsiteX140" fmla="*/ 9521 w 10000"/>
                    <a:gd name="connsiteY140" fmla="*/ 7989 h 9989"/>
                    <a:gd name="connsiteX141" fmla="*/ 9461 w 10000"/>
                    <a:gd name="connsiteY141" fmla="*/ 8092 h 9989"/>
                    <a:gd name="connsiteX142" fmla="*/ 9372 w 10000"/>
                    <a:gd name="connsiteY142" fmla="*/ 8092 h 9989"/>
                    <a:gd name="connsiteX143" fmla="*/ 9309 w 10000"/>
                    <a:gd name="connsiteY143" fmla="*/ 8167 h 9989"/>
                    <a:gd name="connsiteX144" fmla="*/ 9309 w 10000"/>
                    <a:gd name="connsiteY144" fmla="*/ 8268 h 9989"/>
                    <a:gd name="connsiteX145" fmla="*/ 9309 w 10000"/>
                    <a:gd name="connsiteY145" fmla="*/ 8396 h 9989"/>
                    <a:gd name="connsiteX146" fmla="*/ 9309 w 10000"/>
                    <a:gd name="connsiteY146" fmla="*/ 8471 h 9989"/>
                    <a:gd name="connsiteX147" fmla="*/ 9222 w 10000"/>
                    <a:gd name="connsiteY147" fmla="*/ 8573 h 9989"/>
                    <a:gd name="connsiteX148" fmla="*/ 9222 w 10000"/>
                    <a:gd name="connsiteY148" fmla="*/ 8650 h 9989"/>
                    <a:gd name="connsiteX149" fmla="*/ 9222 w 10000"/>
                    <a:gd name="connsiteY149" fmla="*/ 8705 h 9989"/>
                    <a:gd name="connsiteX150" fmla="*/ 9164 w 10000"/>
                    <a:gd name="connsiteY150" fmla="*/ 8751 h 9989"/>
                    <a:gd name="connsiteX151" fmla="*/ 9101 w 10000"/>
                    <a:gd name="connsiteY151" fmla="*/ 8772 h 9989"/>
                    <a:gd name="connsiteX152" fmla="*/ 9071 w 10000"/>
                    <a:gd name="connsiteY152" fmla="*/ 8821 h 9989"/>
                    <a:gd name="connsiteX153" fmla="*/ 9013 w 10000"/>
                    <a:gd name="connsiteY153" fmla="*/ 8877 h 9989"/>
                    <a:gd name="connsiteX154" fmla="*/ 8951 w 10000"/>
                    <a:gd name="connsiteY154" fmla="*/ 8902 h 9989"/>
                    <a:gd name="connsiteX155" fmla="*/ 8863 w 10000"/>
                    <a:gd name="connsiteY155" fmla="*/ 8953 h 9989"/>
                    <a:gd name="connsiteX156" fmla="*/ 8803 w 10000"/>
                    <a:gd name="connsiteY156" fmla="*/ 9004 h 9989"/>
                    <a:gd name="connsiteX157" fmla="*/ 8803 w 10000"/>
                    <a:gd name="connsiteY157" fmla="*/ 9056 h 9989"/>
                    <a:gd name="connsiteX158" fmla="*/ 8803 w 10000"/>
                    <a:gd name="connsiteY158" fmla="*/ 9080 h 9989"/>
                    <a:gd name="connsiteX159" fmla="*/ 8803 w 10000"/>
                    <a:gd name="connsiteY159" fmla="*/ 9130 h 9989"/>
                    <a:gd name="connsiteX160" fmla="*/ 8863 w 10000"/>
                    <a:gd name="connsiteY160" fmla="*/ 9179 h 9989"/>
                    <a:gd name="connsiteX161" fmla="*/ 8803 w 10000"/>
                    <a:gd name="connsiteY161" fmla="*/ 9256 h 9989"/>
                    <a:gd name="connsiteX162" fmla="*/ 8743 w 10000"/>
                    <a:gd name="connsiteY162" fmla="*/ 9353 h 9989"/>
                    <a:gd name="connsiteX163" fmla="*/ 8743 w 10000"/>
                    <a:gd name="connsiteY163" fmla="*/ 9385 h 9989"/>
                    <a:gd name="connsiteX164" fmla="*/ 8863 w 10000"/>
                    <a:gd name="connsiteY164" fmla="*/ 9431 h 9989"/>
                    <a:gd name="connsiteX165" fmla="*/ 8892 w 10000"/>
                    <a:gd name="connsiteY165" fmla="*/ 9533 h 9989"/>
                    <a:gd name="connsiteX166" fmla="*/ 8951 w 10000"/>
                    <a:gd name="connsiteY166" fmla="*/ 9561 h 9989"/>
                    <a:gd name="connsiteX167" fmla="*/ 9071 w 10000"/>
                    <a:gd name="connsiteY167" fmla="*/ 9605 h 9989"/>
                    <a:gd name="connsiteX168" fmla="*/ 9071 w 10000"/>
                    <a:gd name="connsiteY168" fmla="*/ 9665 h 9989"/>
                    <a:gd name="connsiteX169" fmla="*/ 9071 w 10000"/>
                    <a:gd name="connsiteY169" fmla="*/ 9687 h 9989"/>
                    <a:gd name="connsiteX170" fmla="*/ 9071 w 10000"/>
                    <a:gd name="connsiteY170" fmla="*/ 9737 h 9989"/>
                    <a:gd name="connsiteX171" fmla="*/ 9013 w 10000"/>
                    <a:gd name="connsiteY171" fmla="*/ 9837 h 9989"/>
                    <a:gd name="connsiteX172" fmla="*/ 8951 w 10000"/>
                    <a:gd name="connsiteY172" fmla="*/ 9863 h 9989"/>
                    <a:gd name="connsiteX173" fmla="*/ 8892 w 10000"/>
                    <a:gd name="connsiteY173" fmla="*/ 9915 h 9989"/>
                    <a:gd name="connsiteX174" fmla="*/ 8863 w 10000"/>
                    <a:gd name="connsiteY174" fmla="*/ 9969 h 9989"/>
                    <a:gd name="connsiteX175" fmla="*/ 8803 w 10000"/>
                    <a:gd name="connsiteY175" fmla="*/ 9969 h 9989"/>
                    <a:gd name="connsiteX176" fmla="*/ 8743 w 10000"/>
                    <a:gd name="connsiteY176" fmla="*/ 9915 h 9989"/>
                    <a:gd name="connsiteX177" fmla="*/ 8711 w 10000"/>
                    <a:gd name="connsiteY177" fmla="*/ 9915 h 9989"/>
                    <a:gd name="connsiteX178" fmla="*/ 8592 w 10000"/>
                    <a:gd name="connsiteY178" fmla="*/ 9915 h 9989"/>
                    <a:gd name="connsiteX179" fmla="*/ 8592 w 10000"/>
                    <a:gd name="connsiteY179" fmla="*/ 9969 h 9989"/>
                    <a:gd name="connsiteX180" fmla="*/ 8532 w 10000"/>
                    <a:gd name="connsiteY180" fmla="*/ 9969 h 9989"/>
                    <a:gd name="connsiteX181" fmla="*/ 8503 w 10000"/>
                    <a:gd name="connsiteY181" fmla="*/ 9989 h 9989"/>
                    <a:gd name="connsiteX182" fmla="*/ 8443 w 10000"/>
                    <a:gd name="connsiteY182" fmla="*/ 9989 h 9989"/>
                    <a:gd name="connsiteX0" fmla="*/ 8443 w 10000"/>
                    <a:gd name="connsiteY0" fmla="*/ 9931 h 9931"/>
                    <a:gd name="connsiteX1" fmla="*/ 8173 w 10000"/>
                    <a:gd name="connsiteY1" fmla="*/ 9931 h 9931"/>
                    <a:gd name="connsiteX2" fmla="*/ 8024 w 10000"/>
                    <a:gd name="connsiteY2" fmla="*/ 9931 h 9931"/>
                    <a:gd name="connsiteX3" fmla="*/ 7874 w 10000"/>
                    <a:gd name="connsiteY3" fmla="*/ 9857 h 9931"/>
                    <a:gd name="connsiteX4" fmla="*/ 7664 w 10000"/>
                    <a:gd name="connsiteY4" fmla="*/ 9857 h 9931"/>
                    <a:gd name="connsiteX5" fmla="*/ 7424 w 10000"/>
                    <a:gd name="connsiteY5" fmla="*/ 9857 h 9931"/>
                    <a:gd name="connsiteX6" fmla="*/ 7157 w 10000"/>
                    <a:gd name="connsiteY6" fmla="*/ 9779 h 9931"/>
                    <a:gd name="connsiteX7" fmla="*/ 6946 w 10000"/>
                    <a:gd name="connsiteY7" fmla="*/ 9733 h 9931"/>
                    <a:gd name="connsiteX8" fmla="*/ 6705 w 10000"/>
                    <a:gd name="connsiteY8" fmla="*/ 9733 h 9931"/>
                    <a:gd name="connsiteX9" fmla="*/ 6439 w 10000"/>
                    <a:gd name="connsiteY9" fmla="*/ 9733 h 9931"/>
                    <a:gd name="connsiteX10" fmla="*/ 6228 w 10000"/>
                    <a:gd name="connsiteY10" fmla="*/ 9679 h 9931"/>
                    <a:gd name="connsiteX11" fmla="*/ 6078 w 10000"/>
                    <a:gd name="connsiteY11" fmla="*/ 9629 h 9931"/>
                    <a:gd name="connsiteX12" fmla="*/ 5868 w 10000"/>
                    <a:gd name="connsiteY12" fmla="*/ 9629 h 9931"/>
                    <a:gd name="connsiteX13" fmla="*/ 5720 w 10000"/>
                    <a:gd name="connsiteY13" fmla="*/ 9607 h 9931"/>
                    <a:gd name="connsiteX14" fmla="*/ 5598 w 10000"/>
                    <a:gd name="connsiteY14" fmla="*/ 9547 h 9931"/>
                    <a:gd name="connsiteX15" fmla="*/ 5358 w 10000"/>
                    <a:gd name="connsiteY15" fmla="*/ 9547 h 9931"/>
                    <a:gd name="connsiteX16" fmla="*/ 5240 w 10000"/>
                    <a:gd name="connsiteY16" fmla="*/ 9607 h 9931"/>
                    <a:gd name="connsiteX17" fmla="*/ 5149 w 10000"/>
                    <a:gd name="connsiteY17" fmla="*/ 9503 h 9931"/>
                    <a:gd name="connsiteX18" fmla="*/ 5149 w 10000"/>
                    <a:gd name="connsiteY18" fmla="*/ 9424 h 9931"/>
                    <a:gd name="connsiteX19" fmla="*/ 5149 w 10000"/>
                    <a:gd name="connsiteY19" fmla="*/ 9243 h 9931"/>
                    <a:gd name="connsiteX20" fmla="*/ 5149 w 10000"/>
                    <a:gd name="connsiteY20" fmla="*/ 9243 h 9931"/>
                    <a:gd name="connsiteX21" fmla="*/ 5209 w 10000"/>
                    <a:gd name="connsiteY21" fmla="*/ 9142 h 9931"/>
                    <a:gd name="connsiteX22" fmla="*/ 5209 w 10000"/>
                    <a:gd name="connsiteY22" fmla="*/ 9142 h 9931"/>
                    <a:gd name="connsiteX23" fmla="*/ 5209 w 10000"/>
                    <a:gd name="connsiteY23" fmla="*/ 8997 h 9931"/>
                    <a:gd name="connsiteX24" fmla="*/ 5209 w 10000"/>
                    <a:gd name="connsiteY24" fmla="*/ 8818 h 9931"/>
                    <a:gd name="connsiteX25" fmla="*/ 5149 w 10000"/>
                    <a:gd name="connsiteY25" fmla="*/ 8646 h 9931"/>
                    <a:gd name="connsiteX26" fmla="*/ 5149 w 10000"/>
                    <a:gd name="connsiteY26" fmla="*/ 8536 h 9931"/>
                    <a:gd name="connsiteX27" fmla="*/ 5060 w 10000"/>
                    <a:gd name="connsiteY27" fmla="*/ 8411 h 9931"/>
                    <a:gd name="connsiteX28" fmla="*/ 4999 w 10000"/>
                    <a:gd name="connsiteY28" fmla="*/ 8282 h 9931"/>
                    <a:gd name="connsiteX29" fmla="*/ 4851 w 10000"/>
                    <a:gd name="connsiteY29" fmla="*/ 8161 h 9931"/>
                    <a:gd name="connsiteX30" fmla="*/ 4701 w 10000"/>
                    <a:gd name="connsiteY30" fmla="*/ 7980 h 9931"/>
                    <a:gd name="connsiteX31" fmla="*/ 4521 w 10000"/>
                    <a:gd name="connsiteY31" fmla="*/ 7853 h 9931"/>
                    <a:gd name="connsiteX32" fmla="*/ 4432 w 10000"/>
                    <a:gd name="connsiteY32" fmla="*/ 7627 h 9931"/>
                    <a:gd name="connsiteX33" fmla="*/ 4281 w 10000"/>
                    <a:gd name="connsiteY33" fmla="*/ 7452 h 9931"/>
                    <a:gd name="connsiteX34" fmla="*/ 4161 w 10000"/>
                    <a:gd name="connsiteY34" fmla="*/ 7373 h 9931"/>
                    <a:gd name="connsiteX35" fmla="*/ 3922 w 10000"/>
                    <a:gd name="connsiteY35" fmla="*/ 7318 h 9931"/>
                    <a:gd name="connsiteX36" fmla="*/ 3864 w 10000"/>
                    <a:gd name="connsiteY36" fmla="*/ 7248 h 9931"/>
                    <a:gd name="connsiteX37" fmla="*/ 3864 w 10000"/>
                    <a:gd name="connsiteY37" fmla="*/ 7118 h 9931"/>
                    <a:gd name="connsiteX38" fmla="*/ 3864 w 10000"/>
                    <a:gd name="connsiteY38" fmla="*/ 7021 h 9931"/>
                    <a:gd name="connsiteX39" fmla="*/ 3864 w 10000"/>
                    <a:gd name="connsiteY39" fmla="*/ 6946 h 9931"/>
                    <a:gd name="connsiteX40" fmla="*/ 3864 w 10000"/>
                    <a:gd name="connsiteY40" fmla="*/ 6946 h 9931"/>
                    <a:gd name="connsiteX41" fmla="*/ 3801 w 10000"/>
                    <a:gd name="connsiteY41" fmla="*/ 6843 h 9931"/>
                    <a:gd name="connsiteX42" fmla="*/ 3801 w 10000"/>
                    <a:gd name="connsiteY42" fmla="*/ 6815 h 9931"/>
                    <a:gd name="connsiteX43" fmla="*/ 3801 w 10000"/>
                    <a:gd name="connsiteY43" fmla="*/ 6815 h 9931"/>
                    <a:gd name="connsiteX44" fmla="*/ 3712 w 10000"/>
                    <a:gd name="connsiteY44" fmla="*/ 6766 h 9931"/>
                    <a:gd name="connsiteX45" fmla="*/ 3591 w 10000"/>
                    <a:gd name="connsiteY45" fmla="*/ 6711 h 9931"/>
                    <a:gd name="connsiteX46" fmla="*/ 3503 w 10000"/>
                    <a:gd name="connsiteY46" fmla="*/ 6766 h 9931"/>
                    <a:gd name="connsiteX47" fmla="*/ 3412 w 10000"/>
                    <a:gd name="connsiteY47" fmla="*/ 6815 h 9931"/>
                    <a:gd name="connsiteX48" fmla="*/ 3352 w 10000"/>
                    <a:gd name="connsiteY48" fmla="*/ 6711 h 9931"/>
                    <a:gd name="connsiteX49" fmla="*/ 3055 w 10000"/>
                    <a:gd name="connsiteY49" fmla="*/ 6512 h 9931"/>
                    <a:gd name="connsiteX50" fmla="*/ 2844 w 10000"/>
                    <a:gd name="connsiteY50" fmla="*/ 6360 h 9931"/>
                    <a:gd name="connsiteX51" fmla="*/ 2844 w 10000"/>
                    <a:gd name="connsiteY51" fmla="*/ 6282 h 9931"/>
                    <a:gd name="connsiteX52" fmla="*/ 2725 w 10000"/>
                    <a:gd name="connsiteY52" fmla="*/ 6205 h 9931"/>
                    <a:gd name="connsiteX53" fmla="*/ 2575 w 10000"/>
                    <a:gd name="connsiteY53" fmla="*/ 6058 h 9931"/>
                    <a:gd name="connsiteX54" fmla="*/ 2423 w 10000"/>
                    <a:gd name="connsiteY54" fmla="*/ 5911 h 9931"/>
                    <a:gd name="connsiteX55" fmla="*/ 2277 w 10000"/>
                    <a:gd name="connsiteY55" fmla="*/ 5853 h 9931"/>
                    <a:gd name="connsiteX56" fmla="*/ 2156 w 10000"/>
                    <a:gd name="connsiteY56" fmla="*/ 5853 h 9931"/>
                    <a:gd name="connsiteX57" fmla="*/ 2065 w 10000"/>
                    <a:gd name="connsiteY57" fmla="*/ 5853 h 9931"/>
                    <a:gd name="connsiteX58" fmla="*/ 1918 w 10000"/>
                    <a:gd name="connsiteY58" fmla="*/ 5750 h 9931"/>
                    <a:gd name="connsiteX59" fmla="*/ 1705 w 10000"/>
                    <a:gd name="connsiteY59" fmla="*/ 5573 h 9931"/>
                    <a:gd name="connsiteX60" fmla="*/ 1557 w 10000"/>
                    <a:gd name="connsiteY60" fmla="*/ 5500 h 9931"/>
                    <a:gd name="connsiteX61" fmla="*/ 1349 w 10000"/>
                    <a:gd name="connsiteY61" fmla="*/ 5444 h 9931"/>
                    <a:gd name="connsiteX62" fmla="*/ 1198 w 10000"/>
                    <a:gd name="connsiteY62" fmla="*/ 5377 h 9931"/>
                    <a:gd name="connsiteX63" fmla="*/ 1137 w 10000"/>
                    <a:gd name="connsiteY63" fmla="*/ 5276 h 9931"/>
                    <a:gd name="connsiteX64" fmla="*/ 1137 w 10000"/>
                    <a:gd name="connsiteY64" fmla="*/ 5141 h 9931"/>
                    <a:gd name="connsiteX65" fmla="*/ 1198 w 10000"/>
                    <a:gd name="connsiteY65" fmla="*/ 5116 h 9931"/>
                    <a:gd name="connsiteX66" fmla="*/ 1198 w 10000"/>
                    <a:gd name="connsiteY66" fmla="*/ 4965 h 9931"/>
                    <a:gd name="connsiteX67" fmla="*/ 1198 w 10000"/>
                    <a:gd name="connsiteY67" fmla="*/ 4842 h 9931"/>
                    <a:gd name="connsiteX68" fmla="*/ 1198 w 10000"/>
                    <a:gd name="connsiteY68" fmla="*/ 4763 h 9931"/>
                    <a:gd name="connsiteX69" fmla="*/ 1287 w 10000"/>
                    <a:gd name="connsiteY69" fmla="*/ 4639 h 9931"/>
                    <a:gd name="connsiteX70" fmla="*/ 1349 w 10000"/>
                    <a:gd name="connsiteY70" fmla="*/ 4536 h 9931"/>
                    <a:gd name="connsiteX71" fmla="*/ 1349 w 10000"/>
                    <a:gd name="connsiteY71" fmla="*/ 4464 h 9931"/>
                    <a:gd name="connsiteX72" fmla="*/ 1287 w 10000"/>
                    <a:gd name="connsiteY72" fmla="*/ 4362 h 9931"/>
                    <a:gd name="connsiteX73" fmla="*/ 1198 w 10000"/>
                    <a:gd name="connsiteY73" fmla="*/ 4228 h 9931"/>
                    <a:gd name="connsiteX74" fmla="*/ 1078 w 10000"/>
                    <a:gd name="connsiteY74" fmla="*/ 4184 h 9931"/>
                    <a:gd name="connsiteX75" fmla="*/ 1078 w 10000"/>
                    <a:gd name="connsiteY75" fmla="*/ 4106 h 9931"/>
                    <a:gd name="connsiteX76" fmla="*/ 1137 w 10000"/>
                    <a:gd name="connsiteY76" fmla="*/ 3982 h 9931"/>
                    <a:gd name="connsiteX77" fmla="*/ 1018 w 10000"/>
                    <a:gd name="connsiteY77" fmla="*/ 3799 h 9931"/>
                    <a:gd name="connsiteX78" fmla="*/ 927 w 10000"/>
                    <a:gd name="connsiteY78" fmla="*/ 3675 h 9931"/>
                    <a:gd name="connsiteX79" fmla="*/ 927 w 10000"/>
                    <a:gd name="connsiteY79" fmla="*/ 3549 h 9931"/>
                    <a:gd name="connsiteX80" fmla="*/ 869 w 10000"/>
                    <a:gd name="connsiteY80" fmla="*/ 3420 h 9931"/>
                    <a:gd name="connsiteX81" fmla="*/ 778 w 10000"/>
                    <a:gd name="connsiteY81" fmla="*/ 3323 h 9931"/>
                    <a:gd name="connsiteX82" fmla="*/ 719 w 10000"/>
                    <a:gd name="connsiteY82" fmla="*/ 3145 h 9931"/>
                    <a:gd name="connsiteX83" fmla="*/ 569 w 10000"/>
                    <a:gd name="connsiteY83" fmla="*/ 2934 h 9931"/>
                    <a:gd name="connsiteX84" fmla="*/ 508 w 10000"/>
                    <a:gd name="connsiteY84" fmla="*/ 2842 h 9931"/>
                    <a:gd name="connsiteX85" fmla="*/ 420 w 10000"/>
                    <a:gd name="connsiteY85" fmla="*/ 2658 h 9931"/>
                    <a:gd name="connsiteX86" fmla="*/ 420 w 10000"/>
                    <a:gd name="connsiteY86" fmla="*/ 2586 h 9931"/>
                    <a:gd name="connsiteX87" fmla="*/ 359 w 10000"/>
                    <a:gd name="connsiteY87" fmla="*/ 2488 h 9931"/>
                    <a:gd name="connsiteX88" fmla="*/ 298 w 10000"/>
                    <a:gd name="connsiteY88" fmla="*/ 2354 h 9931"/>
                    <a:gd name="connsiteX89" fmla="*/ 270 w 10000"/>
                    <a:gd name="connsiteY89" fmla="*/ 2286 h 9931"/>
                    <a:gd name="connsiteX90" fmla="*/ 149 w 10000"/>
                    <a:gd name="connsiteY90" fmla="*/ 2161 h 9931"/>
                    <a:gd name="connsiteX91" fmla="*/ 149 w 10000"/>
                    <a:gd name="connsiteY91" fmla="*/ 2050 h 9931"/>
                    <a:gd name="connsiteX92" fmla="*/ 212 w 10000"/>
                    <a:gd name="connsiteY92" fmla="*/ 1932 h 9931"/>
                    <a:gd name="connsiteX93" fmla="*/ 270 w 10000"/>
                    <a:gd name="connsiteY93" fmla="*/ 1855 h 9931"/>
                    <a:gd name="connsiteX94" fmla="*/ 298 w 10000"/>
                    <a:gd name="connsiteY94" fmla="*/ 1855 h 9931"/>
                    <a:gd name="connsiteX95" fmla="*/ 359 w 10000"/>
                    <a:gd name="connsiteY95" fmla="*/ 1749 h 9931"/>
                    <a:gd name="connsiteX96" fmla="*/ 479 w 10000"/>
                    <a:gd name="connsiteY96" fmla="*/ 1749 h 9931"/>
                    <a:gd name="connsiteX97" fmla="*/ 479 w 10000"/>
                    <a:gd name="connsiteY97" fmla="*/ 1749 h 9931"/>
                    <a:gd name="connsiteX98" fmla="*/ 508 w 10000"/>
                    <a:gd name="connsiteY98" fmla="*/ 1621 h 9931"/>
                    <a:gd name="connsiteX99" fmla="*/ 508 w 10000"/>
                    <a:gd name="connsiteY99" fmla="*/ 1554 h 9931"/>
                    <a:gd name="connsiteX100" fmla="*/ 569 w 10000"/>
                    <a:gd name="connsiteY100" fmla="*/ 1498 h 9931"/>
                    <a:gd name="connsiteX101" fmla="*/ 508 w 10000"/>
                    <a:gd name="connsiteY101" fmla="*/ 1399 h 9931"/>
                    <a:gd name="connsiteX102" fmla="*/ 508 w 10000"/>
                    <a:gd name="connsiteY102" fmla="*/ 1370 h 9931"/>
                    <a:gd name="connsiteX103" fmla="*/ 479 w 10000"/>
                    <a:gd name="connsiteY103" fmla="*/ 1318 h 9931"/>
                    <a:gd name="connsiteX104" fmla="*/ 479 w 10000"/>
                    <a:gd name="connsiteY104" fmla="*/ 1247 h 9931"/>
                    <a:gd name="connsiteX105" fmla="*/ 298 w 10000"/>
                    <a:gd name="connsiteY105" fmla="*/ 1142 h 9931"/>
                    <a:gd name="connsiteX106" fmla="*/ 149 w 10000"/>
                    <a:gd name="connsiteY106" fmla="*/ 1086 h 9931"/>
                    <a:gd name="connsiteX107" fmla="*/ 118 w 10000"/>
                    <a:gd name="connsiteY107" fmla="*/ 1014 h 9931"/>
                    <a:gd name="connsiteX108" fmla="*/ 59 w 10000"/>
                    <a:gd name="connsiteY108" fmla="*/ 942 h 9931"/>
                    <a:gd name="connsiteX109" fmla="*/ 0 w 10000"/>
                    <a:gd name="connsiteY109" fmla="*/ 839 h 9931"/>
                    <a:gd name="connsiteX110" fmla="*/ 0 w 10000"/>
                    <a:gd name="connsiteY110" fmla="*/ 533 h 9931"/>
                    <a:gd name="connsiteX111" fmla="*/ 0 w 10000"/>
                    <a:gd name="connsiteY111" fmla="*/ 404 h 9931"/>
                    <a:gd name="connsiteX112" fmla="*/ 59 w 10000"/>
                    <a:gd name="connsiteY112" fmla="*/ 280 h 9931"/>
                    <a:gd name="connsiteX113" fmla="*/ 59 w 10000"/>
                    <a:gd name="connsiteY113" fmla="*/ 157 h 9931"/>
                    <a:gd name="connsiteX114" fmla="*/ 59 w 10000"/>
                    <a:gd name="connsiteY114" fmla="*/ 0 h 9931"/>
                    <a:gd name="connsiteX115" fmla="*/ 6524 w 10000"/>
                    <a:gd name="connsiteY115" fmla="*/ 2354 h 9931"/>
                    <a:gd name="connsiteX116" fmla="*/ 6946 w 10000"/>
                    <a:gd name="connsiteY116" fmla="*/ 3015 h 9931"/>
                    <a:gd name="connsiteX117" fmla="*/ 7307 w 10000"/>
                    <a:gd name="connsiteY117" fmla="*/ 3500 h 9931"/>
                    <a:gd name="connsiteX118" fmla="*/ 7664 w 10000"/>
                    <a:gd name="connsiteY118" fmla="*/ 3982 h 9931"/>
                    <a:gd name="connsiteX119" fmla="*/ 8592 w 10000"/>
                    <a:gd name="connsiteY119" fmla="*/ 5199 h 9931"/>
                    <a:gd name="connsiteX120" fmla="*/ 8863 w 10000"/>
                    <a:gd name="connsiteY120" fmla="*/ 5573 h 9931"/>
                    <a:gd name="connsiteX121" fmla="*/ 9101 w 10000"/>
                    <a:gd name="connsiteY121" fmla="*/ 5911 h 9931"/>
                    <a:gd name="connsiteX122" fmla="*/ 9280 w 10000"/>
                    <a:gd name="connsiteY122" fmla="*/ 6105 h 9931"/>
                    <a:gd name="connsiteX123" fmla="*/ 9431 w 10000"/>
                    <a:gd name="connsiteY123" fmla="*/ 6282 h 9931"/>
                    <a:gd name="connsiteX124" fmla="*/ 9461 w 10000"/>
                    <a:gd name="connsiteY124" fmla="*/ 6407 h 9931"/>
                    <a:gd name="connsiteX125" fmla="*/ 9521 w 10000"/>
                    <a:gd name="connsiteY125" fmla="*/ 6512 h 9931"/>
                    <a:gd name="connsiteX126" fmla="*/ 9521 w 10000"/>
                    <a:gd name="connsiteY126" fmla="*/ 6663 h 9931"/>
                    <a:gd name="connsiteX127" fmla="*/ 9640 w 10000"/>
                    <a:gd name="connsiteY127" fmla="*/ 6946 h 9931"/>
                    <a:gd name="connsiteX128" fmla="*/ 9669 w 10000"/>
                    <a:gd name="connsiteY128" fmla="*/ 7066 h 9931"/>
                    <a:gd name="connsiteX129" fmla="*/ 9731 w 10000"/>
                    <a:gd name="connsiteY129" fmla="*/ 7142 h 9931"/>
                    <a:gd name="connsiteX130" fmla="*/ 9821 w 10000"/>
                    <a:gd name="connsiteY130" fmla="*/ 7296 h 9931"/>
                    <a:gd name="connsiteX131" fmla="*/ 9943 w 10000"/>
                    <a:gd name="connsiteY131" fmla="*/ 7373 h 9931"/>
                    <a:gd name="connsiteX132" fmla="*/ 10000 w 10000"/>
                    <a:gd name="connsiteY132" fmla="*/ 7500 h 9931"/>
                    <a:gd name="connsiteX133" fmla="*/ 10000 w 10000"/>
                    <a:gd name="connsiteY133" fmla="*/ 7597 h 9931"/>
                    <a:gd name="connsiteX134" fmla="*/ 10000 w 10000"/>
                    <a:gd name="connsiteY134" fmla="*/ 7678 h 9931"/>
                    <a:gd name="connsiteX135" fmla="*/ 9943 w 10000"/>
                    <a:gd name="connsiteY135" fmla="*/ 7730 h 9931"/>
                    <a:gd name="connsiteX136" fmla="*/ 9821 w 10000"/>
                    <a:gd name="connsiteY136" fmla="*/ 7751 h 9931"/>
                    <a:gd name="connsiteX137" fmla="*/ 9731 w 10000"/>
                    <a:gd name="connsiteY137" fmla="*/ 7805 h 9931"/>
                    <a:gd name="connsiteX138" fmla="*/ 9640 w 10000"/>
                    <a:gd name="connsiteY138" fmla="*/ 7853 h 9931"/>
                    <a:gd name="connsiteX139" fmla="*/ 9521 w 10000"/>
                    <a:gd name="connsiteY139" fmla="*/ 7929 h 9931"/>
                    <a:gd name="connsiteX140" fmla="*/ 9461 w 10000"/>
                    <a:gd name="connsiteY140" fmla="*/ 8032 h 9931"/>
                    <a:gd name="connsiteX141" fmla="*/ 9372 w 10000"/>
                    <a:gd name="connsiteY141" fmla="*/ 8032 h 9931"/>
                    <a:gd name="connsiteX142" fmla="*/ 9309 w 10000"/>
                    <a:gd name="connsiteY142" fmla="*/ 8107 h 9931"/>
                    <a:gd name="connsiteX143" fmla="*/ 9309 w 10000"/>
                    <a:gd name="connsiteY143" fmla="*/ 8208 h 9931"/>
                    <a:gd name="connsiteX144" fmla="*/ 9309 w 10000"/>
                    <a:gd name="connsiteY144" fmla="*/ 8336 h 9931"/>
                    <a:gd name="connsiteX145" fmla="*/ 9309 w 10000"/>
                    <a:gd name="connsiteY145" fmla="*/ 8411 h 9931"/>
                    <a:gd name="connsiteX146" fmla="*/ 9222 w 10000"/>
                    <a:gd name="connsiteY146" fmla="*/ 8513 h 9931"/>
                    <a:gd name="connsiteX147" fmla="*/ 9222 w 10000"/>
                    <a:gd name="connsiteY147" fmla="*/ 8591 h 9931"/>
                    <a:gd name="connsiteX148" fmla="*/ 9222 w 10000"/>
                    <a:gd name="connsiteY148" fmla="*/ 8646 h 9931"/>
                    <a:gd name="connsiteX149" fmla="*/ 9164 w 10000"/>
                    <a:gd name="connsiteY149" fmla="*/ 8692 h 9931"/>
                    <a:gd name="connsiteX150" fmla="*/ 9101 w 10000"/>
                    <a:gd name="connsiteY150" fmla="*/ 8713 h 9931"/>
                    <a:gd name="connsiteX151" fmla="*/ 9071 w 10000"/>
                    <a:gd name="connsiteY151" fmla="*/ 8762 h 9931"/>
                    <a:gd name="connsiteX152" fmla="*/ 9013 w 10000"/>
                    <a:gd name="connsiteY152" fmla="*/ 8818 h 9931"/>
                    <a:gd name="connsiteX153" fmla="*/ 8951 w 10000"/>
                    <a:gd name="connsiteY153" fmla="*/ 8843 h 9931"/>
                    <a:gd name="connsiteX154" fmla="*/ 8863 w 10000"/>
                    <a:gd name="connsiteY154" fmla="*/ 8894 h 9931"/>
                    <a:gd name="connsiteX155" fmla="*/ 8803 w 10000"/>
                    <a:gd name="connsiteY155" fmla="*/ 8945 h 9931"/>
                    <a:gd name="connsiteX156" fmla="*/ 8803 w 10000"/>
                    <a:gd name="connsiteY156" fmla="*/ 8997 h 9931"/>
                    <a:gd name="connsiteX157" fmla="*/ 8803 w 10000"/>
                    <a:gd name="connsiteY157" fmla="*/ 9021 h 9931"/>
                    <a:gd name="connsiteX158" fmla="*/ 8803 w 10000"/>
                    <a:gd name="connsiteY158" fmla="*/ 9071 h 9931"/>
                    <a:gd name="connsiteX159" fmla="*/ 8863 w 10000"/>
                    <a:gd name="connsiteY159" fmla="*/ 9120 h 9931"/>
                    <a:gd name="connsiteX160" fmla="*/ 8803 w 10000"/>
                    <a:gd name="connsiteY160" fmla="*/ 9197 h 9931"/>
                    <a:gd name="connsiteX161" fmla="*/ 8743 w 10000"/>
                    <a:gd name="connsiteY161" fmla="*/ 9294 h 9931"/>
                    <a:gd name="connsiteX162" fmla="*/ 8743 w 10000"/>
                    <a:gd name="connsiteY162" fmla="*/ 9326 h 9931"/>
                    <a:gd name="connsiteX163" fmla="*/ 8863 w 10000"/>
                    <a:gd name="connsiteY163" fmla="*/ 9372 h 9931"/>
                    <a:gd name="connsiteX164" fmla="*/ 8892 w 10000"/>
                    <a:gd name="connsiteY164" fmla="*/ 9474 h 9931"/>
                    <a:gd name="connsiteX165" fmla="*/ 8951 w 10000"/>
                    <a:gd name="connsiteY165" fmla="*/ 9503 h 9931"/>
                    <a:gd name="connsiteX166" fmla="*/ 9071 w 10000"/>
                    <a:gd name="connsiteY166" fmla="*/ 9547 h 9931"/>
                    <a:gd name="connsiteX167" fmla="*/ 9071 w 10000"/>
                    <a:gd name="connsiteY167" fmla="*/ 9607 h 9931"/>
                    <a:gd name="connsiteX168" fmla="*/ 9071 w 10000"/>
                    <a:gd name="connsiteY168" fmla="*/ 9629 h 9931"/>
                    <a:gd name="connsiteX169" fmla="*/ 9071 w 10000"/>
                    <a:gd name="connsiteY169" fmla="*/ 9679 h 9931"/>
                    <a:gd name="connsiteX170" fmla="*/ 9013 w 10000"/>
                    <a:gd name="connsiteY170" fmla="*/ 9779 h 9931"/>
                    <a:gd name="connsiteX171" fmla="*/ 8951 w 10000"/>
                    <a:gd name="connsiteY171" fmla="*/ 9805 h 9931"/>
                    <a:gd name="connsiteX172" fmla="*/ 8892 w 10000"/>
                    <a:gd name="connsiteY172" fmla="*/ 9857 h 9931"/>
                    <a:gd name="connsiteX173" fmla="*/ 8863 w 10000"/>
                    <a:gd name="connsiteY173" fmla="*/ 9911 h 9931"/>
                    <a:gd name="connsiteX174" fmla="*/ 8803 w 10000"/>
                    <a:gd name="connsiteY174" fmla="*/ 9911 h 9931"/>
                    <a:gd name="connsiteX175" fmla="*/ 8743 w 10000"/>
                    <a:gd name="connsiteY175" fmla="*/ 9857 h 9931"/>
                    <a:gd name="connsiteX176" fmla="*/ 8711 w 10000"/>
                    <a:gd name="connsiteY176" fmla="*/ 9857 h 9931"/>
                    <a:gd name="connsiteX177" fmla="*/ 8592 w 10000"/>
                    <a:gd name="connsiteY177" fmla="*/ 9857 h 9931"/>
                    <a:gd name="connsiteX178" fmla="*/ 8592 w 10000"/>
                    <a:gd name="connsiteY178" fmla="*/ 9911 h 9931"/>
                    <a:gd name="connsiteX179" fmla="*/ 8532 w 10000"/>
                    <a:gd name="connsiteY179" fmla="*/ 9911 h 9931"/>
                    <a:gd name="connsiteX180" fmla="*/ 8503 w 10000"/>
                    <a:gd name="connsiteY180" fmla="*/ 9931 h 9931"/>
                    <a:gd name="connsiteX181" fmla="*/ 8443 w 10000"/>
                    <a:gd name="connsiteY181" fmla="*/ 9931 h 9931"/>
                    <a:gd name="connsiteX0" fmla="*/ 8443 w 10000"/>
                    <a:gd name="connsiteY0" fmla="*/ 9842 h 9842"/>
                    <a:gd name="connsiteX1" fmla="*/ 8173 w 10000"/>
                    <a:gd name="connsiteY1" fmla="*/ 9842 h 9842"/>
                    <a:gd name="connsiteX2" fmla="*/ 8024 w 10000"/>
                    <a:gd name="connsiteY2" fmla="*/ 9842 h 9842"/>
                    <a:gd name="connsiteX3" fmla="*/ 7874 w 10000"/>
                    <a:gd name="connsiteY3" fmla="*/ 9767 h 9842"/>
                    <a:gd name="connsiteX4" fmla="*/ 7664 w 10000"/>
                    <a:gd name="connsiteY4" fmla="*/ 9767 h 9842"/>
                    <a:gd name="connsiteX5" fmla="*/ 7424 w 10000"/>
                    <a:gd name="connsiteY5" fmla="*/ 9767 h 9842"/>
                    <a:gd name="connsiteX6" fmla="*/ 7157 w 10000"/>
                    <a:gd name="connsiteY6" fmla="*/ 9689 h 9842"/>
                    <a:gd name="connsiteX7" fmla="*/ 6946 w 10000"/>
                    <a:gd name="connsiteY7" fmla="*/ 9643 h 9842"/>
                    <a:gd name="connsiteX8" fmla="*/ 6705 w 10000"/>
                    <a:gd name="connsiteY8" fmla="*/ 9643 h 9842"/>
                    <a:gd name="connsiteX9" fmla="*/ 6439 w 10000"/>
                    <a:gd name="connsiteY9" fmla="*/ 9643 h 9842"/>
                    <a:gd name="connsiteX10" fmla="*/ 6228 w 10000"/>
                    <a:gd name="connsiteY10" fmla="*/ 9588 h 9842"/>
                    <a:gd name="connsiteX11" fmla="*/ 6078 w 10000"/>
                    <a:gd name="connsiteY11" fmla="*/ 9538 h 9842"/>
                    <a:gd name="connsiteX12" fmla="*/ 5868 w 10000"/>
                    <a:gd name="connsiteY12" fmla="*/ 9538 h 9842"/>
                    <a:gd name="connsiteX13" fmla="*/ 5720 w 10000"/>
                    <a:gd name="connsiteY13" fmla="*/ 9516 h 9842"/>
                    <a:gd name="connsiteX14" fmla="*/ 5598 w 10000"/>
                    <a:gd name="connsiteY14" fmla="*/ 9455 h 9842"/>
                    <a:gd name="connsiteX15" fmla="*/ 5358 w 10000"/>
                    <a:gd name="connsiteY15" fmla="*/ 9455 h 9842"/>
                    <a:gd name="connsiteX16" fmla="*/ 5240 w 10000"/>
                    <a:gd name="connsiteY16" fmla="*/ 9516 h 9842"/>
                    <a:gd name="connsiteX17" fmla="*/ 5149 w 10000"/>
                    <a:gd name="connsiteY17" fmla="*/ 9411 h 9842"/>
                    <a:gd name="connsiteX18" fmla="*/ 5149 w 10000"/>
                    <a:gd name="connsiteY18" fmla="*/ 9331 h 9842"/>
                    <a:gd name="connsiteX19" fmla="*/ 5149 w 10000"/>
                    <a:gd name="connsiteY19" fmla="*/ 9149 h 9842"/>
                    <a:gd name="connsiteX20" fmla="*/ 5149 w 10000"/>
                    <a:gd name="connsiteY20" fmla="*/ 9149 h 9842"/>
                    <a:gd name="connsiteX21" fmla="*/ 5209 w 10000"/>
                    <a:gd name="connsiteY21" fmla="*/ 9048 h 9842"/>
                    <a:gd name="connsiteX22" fmla="*/ 5209 w 10000"/>
                    <a:gd name="connsiteY22" fmla="*/ 9048 h 9842"/>
                    <a:gd name="connsiteX23" fmla="*/ 5209 w 10000"/>
                    <a:gd name="connsiteY23" fmla="*/ 8902 h 9842"/>
                    <a:gd name="connsiteX24" fmla="*/ 5209 w 10000"/>
                    <a:gd name="connsiteY24" fmla="*/ 8721 h 9842"/>
                    <a:gd name="connsiteX25" fmla="*/ 5149 w 10000"/>
                    <a:gd name="connsiteY25" fmla="*/ 8548 h 9842"/>
                    <a:gd name="connsiteX26" fmla="*/ 5149 w 10000"/>
                    <a:gd name="connsiteY26" fmla="*/ 8437 h 9842"/>
                    <a:gd name="connsiteX27" fmla="*/ 5060 w 10000"/>
                    <a:gd name="connsiteY27" fmla="*/ 8311 h 9842"/>
                    <a:gd name="connsiteX28" fmla="*/ 4999 w 10000"/>
                    <a:gd name="connsiteY28" fmla="*/ 8182 h 9842"/>
                    <a:gd name="connsiteX29" fmla="*/ 4851 w 10000"/>
                    <a:gd name="connsiteY29" fmla="*/ 8060 h 9842"/>
                    <a:gd name="connsiteX30" fmla="*/ 4701 w 10000"/>
                    <a:gd name="connsiteY30" fmla="*/ 7877 h 9842"/>
                    <a:gd name="connsiteX31" fmla="*/ 4521 w 10000"/>
                    <a:gd name="connsiteY31" fmla="*/ 7750 h 9842"/>
                    <a:gd name="connsiteX32" fmla="*/ 4432 w 10000"/>
                    <a:gd name="connsiteY32" fmla="*/ 7522 h 9842"/>
                    <a:gd name="connsiteX33" fmla="*/ 4281 w 10000"/>
                    <a:gd name="connsiteY33" fmla="*/ 7346 h 9842"/>
                    <a:gd name="connsiteX34" fmla="*/ 4161 w 10000"/>
                    <a:gd name="connsiteY34" fmla="*/ 7266 h 9842"/>
                    <a:gd name="connsiteX35" fmla="*/ 3922 w 10000"/>
                    <a:gd name="connsiteY35" fmla="*/ 7211 h 9842"/>
                    <a:gd name="connsiteX36" fmla="*/ 3864 w 10000"/>
                    <a:gd name="connsiteY36" fmla="*/ 7140 h 9842"/>
                    <a:gd name="connsiteX37" fmla="*/ 3864 w 10000"/>
                    <a:gd name="connsiteY37" fmla="*/ 7009 h 9842"/>
                    <a:gd name="connsiteX38" fmla="*/ 3864 w 10000"/>
                    <a:gd name="connsiteY38" fmla="*/ 6912 h 9842"/>
                    <a:gd name="connsiteX39" fmla="*/ 3864 w 10000"/>
                    <a:gd name="connsiteY39" fmla="*/ 6836 h 9842"/>
                    <a:gd name="connsiteX40" fmla="*/ 3864 w 10000"/>
                    <a:gd name="connsiteY40" fmla="*/ 6836 h 9842"/>
                    <a:gd name="connsiteX41" fmla="*/ 3801 w 10000"/>
                    <a:gd name="connsiteY41" fmla="*/ 6733 h 9842"/>
                    <a:gd name="connsiteX42" fmla="*/ 3801 w 10000"/>
                    <a:gd name="connsiteY42" fmla="*/ 6704 h 9842"/>
                    <a:gd name="connsiteX43" fmla="*/ 3801 w 10000"/>
                    <a:gd name="connsiteY43" fmla="*/ 6704 h 9842"/>
                    <a:gd name="connsiteX44" fmla="*/ 3712 w 10000"/>
                    <a:gd name="connsiteY44" fmla="*/ 6655 h 9842"/>
                    <a:gd name="connsiteX45" fmla="*/ 3591 w 10000"/>
                    <a:gd name="connsiteY45" fmla="*/ 6600 h 9842"/>
                    <a:gd name="connsiteX46" fmla="*/ 3503 w 10000"/>
                    <a:gd name="connsiteY46" fmla="*/ 6655 h 9842"/>
                    <a:gd name="connsiteX47" fmla="*/ 3412 w 10000"/>
                    <a:gd name="connsiteY47" fmla="*/ 6704 h 9842"/>
                    <a:gd name="connsiteX48" fmla="*/ 3352 w 10000"/>
                    <a:gd name="connsiteY48" fmla="*/ 6600 h 9842"/>
                    <a:gd name="connsiteX49" fmla="*/ 3055 w 10000"/>
                    <a:gd name="connsiteY49" fmla="*/ 6399 h 9842"/>
                    <a:gd name="connsiteX50" fmla="*/ 2844 w 10000"/>
                    <a:gd name="connsiteY50" fmla="*/ 6246 h 9842"/>
                    <a:gd name="connsiteX51" fmla="*/ 2844 w 10000"/>
                    <a:gd name="connsiteY51" fmla="*/ 6168 h 9842"/>
                    <a:gd name="connsiteX52" fmla="*/ 2725 w 10000"/>
                    <a:gd name="connsiteY52" fmla="*/ 6090 h 9842"/>
                    <a:gd name="connsiteX53" fmla="*/ 2575 w 10000"/>
                    <a:gd name="connsiteY53" fmla="*/ 5942 h 9842"/>
                    <a:gd name="connsiteX54" fmla="*/ 2423 w 10000"/>
                    <a:gd name="connsiteY54" fmla="*/ 5794 h 9842"/>
                    <a:gd name="connsiteX55" fmla="*/ 2277 w 10000"/>
                    <a:gd name="connsiteY55" fmla="*/ 5736 h 9842"/>
                    <a:gd name="connsiteX56" fmla="*/ 2156 w 10000"/>
                    <a:gd name="connsiteY56" fmla="*/ 5736 h 9842"/>
                    <a:gd name="connsiteX57" fmla="*/ 2065 w 10000"/>
                    <a:gd name="connsiteY57" fmla="*/ 5736 h 9842"/>
                    <a:gd name="connsiteX58" fmla="*/ 1918 w 10000"/>
                    <a:gd name="connsiteY58" fmla="*/ 5632 h 9842"/>
                    <a:gd name="connsiteX59" fmla="*/ 1705 w 10000"/>
                    <a:gd name="connsiteY59" fmla="*/ 5454 h 9842"/>
                    <a:gd name="connsiteX60" fmla="*/ 1557 w 10000"/>
                    <a:gd name="connsiteY60" fmla="*/ 5380 h 9842"/>
                    <a:gd name="connsiteX61" fmla="*/ 1349 w 10000"/>
                    <a:gd name="connsiteY61" fmla="*/ 5324 h 9842"/>
                    <a:gd name="connsiteX62" fmla="*/ 1198 w 10000"/>
                    <a:gd name="connsiteY62" fmla="*/ 5256 h 9842"/>
                    <a:gd name="connsiteX63" fmla="*/ 1137 w 10000"/>
                    <a:gd name="connsiteY63" fmla="*/ 5155 h 9842"/>
                    <a:gd name="connsiteX64" fmla="*/ 1137 w 10000"/>
                    <a:gd name="connsiteY64" fmla="*/ 5019 h 9842"/>
                    <a:gd name="connsiteX65" fmla="*/ 1198 w 10000"/>
                    <a:gd name="connsiteY65" fmla="*/ 4994 h 9842"/>
                    <a:gd name="connsiteX66" fmla="*/ 1198 w 10000"/>
                    <a:gd name="connsiteY66" fmla="*/ 4841 h 9842"/>
                    <a:gd name="connsiteX67" fmla="*/ 1198 w 10000"/>
                    <a:gd name="connsiteY67" fmla="*/ 4718 h 9842"/>
                    <a:gd name="connsiteX68" fmla="*/ 1198 w 10000"/>
                    <a:gd name="connsiteY68" fmla="*/ 4638 h 9842"/>
                    <a:gd name="connsiteX69" fmla="*/ 1287 w 10000"/>
                    <a:gd name="connsiteY69" fmla="*/ 4513 h 9842"/>
                    <a:gd name="connsiteX70" fmla="*/ 1349 w 10000"/>
                    <a:gd name="connsiteY70" fmla="*/ 4410 h 9842"/>
                    <a:gd name="connsiteX71" fmla="*/ 1349 w 10000"/>
                    <a:gd name="connsiteY71" fmla="*/ 4337 h 9842"/>
                    <a:gd name="connsiteX72" fmla="*/ 1287 w 10000"/>
                    <a:gd name="connsiteY72" fmla="*/ 4234 h 9842"/>
                    <a:gd name="connsiteX73" fmla="*/ 1198 w 10000"/>
                    <a:gd name="connsiteY73" fmla="*/ 4099 h 9842"/>
                    <a:gd name="connsiteX74" fmla="*/ 1078 w 10000"/>
                    <a:gd name="connsiteY74" fmla="*/ 4055 h 9842"/>
                    <a:gd name="connsiteX75" fmla="*/ 1078 w 10000"/>
                    <a:gd name="connsiteY75" fmla="*/ 3977 h 9842"/>
                    <a:gd name="connsiteX76" fmla="*/ 1137 w 10000"/>
                    <a:gd name="connsiteY76" fmla="*/ 3852 h 9842"/>
                    <a:gd name="connsiteX77" fmla="*/ 1018 w 10000"/>
                    <a:gd name="connsiteY77" fmla="*/ 3667 h 9842"/>
                    <a:gd name="connsiteX78" fmla="*/ 927 w 10000"/>
                    <a:gd name="connsiteY78" fmla="*/ 3543 h 9842"/>
                    <a:gd name="connsiteX79" fmla="*/ 927 w 10000"/>
                    <a:gd name="connsiteY79" fmla="*/ 3416 h 9842"/>
                    <a:gd name="connsiteX80" fmla="*/ 869 w 10000"/>
                    <a:gd name="connsiteY80" fmla="*/ 3286 h 9842"/>
                    <a:gd name="connsiteX81" fmla="*/ 778 w 10000"/>
                    <a:gd name="connsiteY81" fmla="*/ 3188 h 9842"/>
                    <a:gd name="connsiteX82" fmla="*/ 719 w 10000"/>
                    <a:gd name="connsiteY82" fmla="*/ 3009 h 9842"/>
                    <a:gd name="connsiteX83" fmla="*/ 569 w 10000"/>
                    <a:gd name="connsiteY83" fmla="*/ 2796 h 9842"/>
                    <a:gd name="connsiteX84" fmla="*/ 508 w 10000"/>
                    <a:gd name="connsiteY84" fmla="*/ 2704 h 9842"/>
                    <a:gd name="connsiteX85" fmla="*/ 420 w 10000"/>
                    <a:gd name="connsiteY85" fmla="*/ 2518 h 9842"/>
                    <a:gd name="connsiteX86" fmla="*/ 420 w 10000"/>
                    <a:gd name="connsiteY86" fmla="*/ 2446 h 9842"/>
                    <a:gd name="connsiteX87" fmla="*/ 359 w 10000"/>
                    <a:gd name="connsiteY87" fmla="*/ 2347 h 9842"/>
                    <a:gd name="connsiteX88" fmla="*/ 298 w 10000"/>
                    <a:gd name="connsiteY88" fmla="*/ 2212 h 9842"/>
                    <a:gd name="connsiteX89" fmla="*/ 270 w 10000"/>
                    <a:gd name="connsiteY89" fmla="*/ 2144 h 9842"/>
                    <a:gd name="connsiteX90" fmla="*/ 149 w 10000"/>
                    <a:gd name="connsiteY90" fmla="*/ 2018 h 9842"/>
                    <a:gd name="connsiteX91" fmla="*/ 149 w 10000"/>
                    <a:gd name="connsiteY91" fmla="*/ 1906 h 9842"/>
                    <a:gd name="connsiteX92" fmla="*/ 212 w 10000"/>
                    <a:gd name="connsiteY92" fmla="*/ 1787 h 9842"/>
                    <a:gd name="connsiteX93" fmla="*/ 270 w 10000"/>
                    <a:gd name="connsiteY93" fmla="*/ 1710 h 9842"/>
                    <a:gd name="connsiteX94" fmla="*/ 298 w 10000"/>
                    <a:gd name="connsiteY94" fmla="*/ 1710 h 9842"/>
                    <a:gd name="connsiteX95" fmla="*/ 359 w 10000"/>
                    <a:gd name="connsiteY95" fmla="*/ 1603 h 9842"/>
                    <a:gd name="connsiteX96" fmla="*/ 479 w 10000"/>
                    <a:gd name="connsiteY96" fmla="*/ 1603 h 9842"/>
                    <a:gd name="connsiteX97" fmla="*/ 479 w 10000"/>
                    <a:gd name="connsiteY97" fmla="*/ 1603 h 9842"/>
                    <a:gd name="connsiteX98" fmla="*/ 508 w 10000"/>
                    <a:gd name="connsiteY98" fmla="*/ 1474 h 9842"/>
                    <a:gd name="connsiteX99" fmla="*/ 508 w 10000"/>
                    <a:gd name="connsiteY99" fmla="*/ 1407 h 9842"/>
                    <a:gd name="connsiteX100" fmla="*/ 569 w 10000"/>
                    <a:gd name="connsiteY100" fmla="*/ 1350 h 9842"/>
                    <a:gd name="connsiteX101" fmla="*/ 508 w 10000"/>
                    <a:gd name="connsiteY101" fmla="*/ 1251 h 9842"/>
                    <a:gd name="connsiteX102" fmla="*/ 508 w 10000"/>
                    <a:gd name="connsiteY102" fmla="*/ 1222 h 9842"/>
                    <a:gd name="connsiteX103" fmla="*/ 479 w 10000"/>
                    <a:gd name="connsiteY103" fmla="*/ 1169 h 9842"/>
                    <a:gd name="connsiteX104" fmla="*/ 479 w 10000"/>
                    <a:gd name="connsiteY104" fmla="*/ 1098 h 9842"/>
                    <a:gd name="connsiteX105" fmla="*/ 298 w 10000"/>
                    <a:gd name="connsiteY105" fmla="*/ 992 h 9842"/>
                    <a:gd name="connsiteX106" fmla="*/ 149 w 10000"/>
                    <a:gd name="connsiteY106" fmla="*/ 936 h 9842"/>
                    <a:gd name="connsiteX107" fmla="*/ 118 w 10000"/>
                    <a:gd name="connsiteY107" fmla="*/ 863 h 9842"/>
                    <a:gd name="connsiteX108" fmla="*/ 59 w 10000"/>
                    <a:gd name="connsiteY108" fmla="*/ 791 h 9842"/>
                    <a:gd name="connsiteX109" fmla="*/ 0 w 10000"/>
                    <a:gd name="connsiteY109" fmla="*/ 687 h 9842"/>
                    <a:gd name="connsiteX110" fmla="*/ 0 w 10000"/>
                    <a:gd name="connsiteY110" fmla="*/ 379 h 9842"/>
                    <a:gd name="connsiteX111" fmla="*/ 0 w 10000"/>
                    <a:gd name="connsiteY111" fmla="*/ 249 h 9842"/>
                    <a:gd name="connsiteX112" fmla="*/ 59 w 10000"/>
                    <a:gd name="connsiteY112" fmla="*/ 124 h 9842"/>
                    <a:gd name="connsiteX113" fmla="*/ 59 w 10000"/>
                    <a:gd name="connsiteY113" fmla="*/ 0 h 9842"/>
                    <a:gd name="connsiteX114" fmla="*/ 6524 w 10000"/>
                    <a:gd name="connsiteY114" fmla="*/ 2212 h 9842"/>
                    <a:gd name="connsiteX115" fmla="*/ 6946 w 10000"/>
                    <a:gd name="connsiteY115" fmla="*/ 2878 h 9842"/>
                    <a:gd name="connsiteX116" fmla="*/ 7307 w 10000"/>
                    <a:gd name="connsiteY116" fmla="*/ 3366 h 9842"/>
                    <a:gd name="connsiteX117" fmla="*/ 7664 w 10000"/>
                    <a:gd name="connsiteY117" fmla="*/ 3852 h 9842"/>
                    <a:gd name="connsiteX118" fmla="*/ 8592 w 10000"/>
                    <a:gd name="connsiteY118" fmla="*/ 5077 h 9842"/>
                    <a:gd name="connsiteX119" fmla="*/ 8863 w 10000"/>
                    <a:gd name="connsiteY119" fmla="*/ 5454 h 9842"/>
                    <a:gd name="connsiteX120" fmla="*/ 9101 w 10000"/>
                    <a:gd name="connsiteY120" fmla="*/ 5794 h 9842"/>
                    <a:gd name="connsiteX121" fmla="*/ 9280 w 10000"/>
                    <a:gd name="connsiteY121" fmla="*/ 5989 h 9842"/>
                    <a:gd name="connsiteX122" fmla="*/ 9431 w 10000"/>
                    <a:gd name="connsiteY122" fmla="*/ 6168 h 9842"/>
                    <a:gd name="connsiteX123" fmla="*/ 9461 w 10000"/>
                    <a:gd name="connsiteY123" fmla="*/ 6294 h 9842"/>
                    <a:gd name="connsiteX124" fmla="*/ 9521 w 10000"/>
                    <a:gd name="connsiteY124" fmla="*/ 6399 h 9842"/>
                    <a:gd name="connsiteX125" fmla="*/ 9521 w 10000"/>
                    <a:gd name="connsiteY125" fmla="*/ 6551 h 9842"/>
                    <a:gd name="connsiteX126" fmla="*/ 9640 w 10000"/>
                    <a:gd name="connsiteY126" fmla="*/ 6836 h 9842"/>
                    <a:gd name="connsiteX127" fmla="*/ 9669 w 10000"/>
                    <a:gd name="connsiteY127" fmla="*/ 6957 h 9842"/>
                    <a:gd name="connsiteX128" fmla="*/ 9731 w 10000"/>
                    <a:gd name="connsiteY128" fmla="*/ 7034 h 9842"/>
                    <a:gd name="connsiteX129" fmla="*/ 9821 w 10000"/>
                    <a:gd name="connsiteY129" fmla="*/ 7189 h 9842"/>
                    <a:gd name="connsiteX130" fmla="*/ 9943 w 10000"/>
                    <a:gd name="connsiteY130" fmla="*/ 7266 h 9842"/>
                    <a:gd name="connsiteX131" fmla="*/ 10000 w 10000"/>
                    <a:gd name="connsiteY131" fmla="*/ 7394 h 9842"/>
                    <a:gd name="connsiteX132" fmla="*/ 10000 w 10000"/>
                    <a:gd name="connsiteY132" fmla="*/ 7492 h 9842"/>
                    <a:gd name="connsiteX133" fmla="*/ 10000 w 10000"/>
                    <a:gd name="connsiteY133" fmla="*/ 7573 h 9842"/>
                    <a:gd name="connsiteX134" fmla="*/ 9943 w 10000"/>
                    <a:gd name="connsiteY134" fmla="*/ 7626 h 9842"/>
                    <a:gd name="connsiteX135" fmla="*/ 9821 w 10000"/>
                    <a:gd name="connsiteY135" fmla="*/ 7647 h 9842"/>
                    <a:gd name="connsiteX136" fmla="*/ 9731 w 10000"/>
                    <a:gd name="connsiteY136" fmla="*/ 7701 h 9842"/>
                    <a:gd name="connsiteX137" fmla="*/ 9640 w 10000"/>
                    <a:gd name="connsiteY137" fmla="*/ 7750 h 9842"/>
                    <a:gd name="connsiteX138" fmla="*/ 9521 w 10000"/>
                    <a:gd name="connsiteY138" fmla="*/ 7826 h 9842"/>
                    <a:gd name="connsiteX139" fmla="*/ 9461 w 10000"/>
                    <a:gd name="connsiteY139" fmla="*/ 7930 h 9842"/>
                    <a:gd name="connsiteX140" fmla="*/ 9372 w 10000"/>
                    <a:gd name="connsiteY140" fmla="*/ 7930 h 9842"/>
                    <a:gd name="connsiteX141" fmla="*/ 9309 w 10000"/>
                    <a:gd name="connsiteY141" fmla="*/ 8005 h 9842"/>
                    <a:gd name="connsiteX142" fmla="*/ 9309 w 10000"/>
                    <a:gd name="connsiteY142" fmla="*/ 8107 h 9842"/>
                    <a:gd name="connsiteX143" fmla="*/ 9309 w 10000"/>
                    <a:gd name="connsiteY143" fmla="*/ 8236 h 9842"/>
                    <a:gd name="connsiteX144" fmla="*/ 9309 w 10000"/>
                    <a:gd name="connsiteY144" fmla="*/ 8311 h 9842"/>
                    <a:gd name="connsiteX145" fmla="*/ 9222 w 10000"/>
                    <a:gd name="connsiteY145" fmla="*/ 8414 h 9842"/>
                    <a:gd name="connsiteX146" fmla="*/ 9222 w 10000"/>
                    <a:gd name="connsiteY146" fmla="*/ 8493 h 9842"/>
                    <a:gd name="connsiteX147" fmla="*/ 9222 w 10000"/>
                    <a:gd name="connsiteY147" fmla="*/ 8548 h 9842"/>
                    <a:gd name="connsiteX148" fmla="*/ 9164 w 10000"/>
                    <a:gd name="connsiteY148" fmla="*/ 8594 h 9842"/>
                    <a:gd name="connsiteX149" fmla="*/ 9101 w 10000"/>
                    <a:gd name="connsiteY149" fmla="*/ 8616 h 9842"/>
                    <a:gd name="connsiteX150" fmla="*/ 9071 w 10000"/>
                    <a:gd name="connsiteY150" fmla="*/ 8665 h 9842"/>
                    <a:gd name="connsiteX151" fmla="*/ 9013 w 10000"/>
                    <a:gd name="connsiteY151" fmla="*/ 8721 h 9842"/>
                    <a:gd name="connsiteX152" fmla="*/ 8951 w 10000"/>
                    <a:gd name="connsiteY152" fmla="*/ 8746 h 9842"/>
                    <a:gd name="connsiteX153" fmla="*/ 8863 w 10000"/>
                    <a:gd name="connsiteY153" fmla="*/ 8798 h 9842"/>
                    <a:gd name="connsiteX154" fmla="*/ 8803 w 10000"/>
                    <a:gd name="connsiteY154" fmla="*/ 8849 h 9842"/>
                    <a:gd name="connsiteX155" fmla="*/ 8803 w 10000"/>
                    <a:gd name="connsiteY155" fmla="*/ 8902 h 9842"/>
                    <a:gd name="connsiteX156" fmla="*/ 8803 w 10000"/>
                    <a:gd name="connsiteY156" fmla="*/ 8926 h 9842"/>
                    <a:gd name="connsiteX157" fmla="*/ 8803 w 10000"/>
                    <a:gd name="connsiteY157" fmla="*/ 8976 h 9842"/>
                    <a:gd name="connsiteX158" fmla="*/ 8863 w 10000"/>
                    <a:gd name="connsiteY158" fmla="*/ 9025 h 9842"/>
                    <a:gd name="connsiteX159" fmla="*/ 8803 w 10000"/>
                    <a:gd name="connsiteY159" fmla="*/ 9103 h 9842"/>
                    <a:gd name="connsiteX160" fmla="*/ 8743 w 10000"/>
                    <a:gd name="connsiteY160" fmla="*/ 9201 h 9842"/>
                    <a:gd name="connsiteX161" fmla="*/ 8743 w 10000"/>
                    <a:gd name="connsiteY161" fmla="*/ 9233 h 9842"/>
                    <a:gd name="connsiteX162" fmla="*/ 8863 w 10000"/>
                    <a:gd name="connsiteY162" fmla="*/ 9279 h 9842"/>
                    <a:gd name="connsiteX163" fmla="*/ 8892 w 10000"/>
                    <a:gd name="connsiteY163" fmla="*/ 9382 h 9842"/>
                    <a:gd name="connsiteX164" fmla="*/ 8951 w 10000"/>
                    <a:gd name="connsiteY164" fmla="*/ 9411 h 9842"/>
                    <a:gd name="connsiteX165" fmla="*/ 9071 w 10000"/>
                    <a:gd name="connsiteY165" fmla="*/ 9455 h 9842"/>
                    <a:gd name="connsiteX166" fmla="*/ 9071 w 10000"/>
                    <a:gd name="connsiteY166" fmla="*/ 9516 h 9842"/>
                    <a:gd name="connsiteX167" fmla="*/ 9071 w 10000"/>
                    <a:gd name="connsiteY167" fmla="*/ 9538 h 9842"/>
                    <a:gd name="connsiteX168" fmla="*/ 9071 w 10000"/>
                    <a:gd name="connsiteY168" fmla="*/ 9588 h 9842"/>
                    <a:gd name="connsiteX169" fmla="*/ 9013 w 10000"/>
                    <a:gd name="connsiteY169" fmla="*/ 9689 h 9842"/>
                    <a:gd name="connsiteX170" fmla="*/ 8951 w 10000"/>
                    <a:gd name="connsiteY170" fmla="*/ 9715 h 9842"/>
                    <a:gd name="connsiteX171" fmla="*/ 8892 w 10000"/>
                    <a:gd name="connsiteY171" fmla="*/ 9767 h 9842"/>
                    <a:gd name="connsiteX172" fmla="*/ 8863 w 10000"/>
                    <a:gd name="connsiteY172" fmla="*/ 9822 h 9842"/>
                    <a:gd name="connsiteX173" fmla="*/ 8803 w 10000"/>
                    <a:gd name="connsiteY173" fmla="*/ 9822 h 9842"/>
                    <a:gd name="connsiteX174" fmla="*/ 8743 w 10000"/>
                    <a:gd name="connsiteY174" fmla="*/ 9767 h 9842"/>
                    <a:gd name="connsiteX175" fmla="*/ 8711 w 10000"/>
                    <a:gd name="connsiteY175" fmla="*/ 9767 h 9842"/>
                    <a:gd name="connsiteX176" fmla="*/ 8592 w 10000"/>
                    <a:gd name="connsiteY176" fmla="*/ 9767 h 9842"/>
                    <a:gd name="connsiteX177" fmla="*/ 8592 w 10000"/>
                    <a:gd name="connsiteY177" fmla="*/ 9822 h 9842"/>
                    <a:gd name="connsiteX178" fmla="*/ 8532 w 10000"/>
                    <a:gd name="connsiteY178" fmla="*/ 9822 h 9842"/>
                    <a:gd name="connsiteX179" fmla="*/ 8503 w 10000"/>
                    <a:gd name="connsiteY179" fmla="*/ 9842 h 9842"/>
                    <a:gd name="connsiteX180" fmla="*/ 8443 w 10000"/>
                    <a:gd name="connsiteY180" fmla="*/ 9842 h 9842"/>
                    <a:gd name="connsiteX0" fmla="*/ 8443 w 10000"/>
                    <a:gd name="connsiteY0" fmla="*/ 9874 h 9874"/>
                    <a:gd name="connsiteX1" fmla="*/ 8173 w 10000"/>
                    <a:gd name="connsiteY1" fmla="*/ 9874 h 9874"/>
                    <a:gd name="connsiteX2" fmla="*/ 8024 w 10000"/>
                    <a:gd name="connsiteY2" fmla="*/ 9874 h 9874"/>
                    <a:gd name="connsiteX3" fmla="*/ 7874 w 10000"/>
                    <a:gd name="connsiteY3" fmla="*/ 9798 h 9874"/>
                    <a:gd name="connsiteX4" fmla="*/ 7664 w 10000"/>
                    <a:gd name="connsiteY4" fmla="*/ 9798 h 9874"/>
                    <a:gd name="connsiteX5" fmla="*/ 7424 w 10000"/>
                    <a:gd name="connsiteY5" fmla="*/ 9798 h 9874"/>
                    <a:gd name="connsiteX6" fmla="*/ 7157 w 10000"/>
                    <a:gd name="connsiteY6" fmla="*/ 9719 h 9874"/>
                    <a:gd name="connsiteX7" fmla="*/ 6946 w 10000"/>
                    <a:gd name="connsiteY7" fmla="*/ 9672 h 9874"/>
                    <a:gd name="connsiteX8" fmla="*/ 6705 w 10000"/>
                    <a:gd name="connsiteY8" fmla="*/ 9672 h 9874"/>
                    <a:gd name="connsiteX9" fmla="*/ 6439 w 10000"/>
                    <a:gd name="connsiteY9" fmla="*/ 9672 h 9874"/>
                    <a:gd name="connsiteX10" fmla="*/ 6228 w 10000"/>
                    <a:gd name="connsiteY10" fmla="*/ 9616 h 9874"/>
                    <a:gd name="connsiteX11" fmla="*/ 6078 w 10000"/>
                    <a:gd name="connsiteY11" fmla="*/ 9565 h 9874"/>
                    <a:gd name="connsiteX12" fmla="*/ 5868 w 10000"/>
                    <a:gd name="connsiteY12" fmla="*/ 9565 h 9874"/>
                    <a:gd name="connsiteX13" fmla="*/ 5720 w 10000"/>
                    <a:gd name="connsiteY13" fmla="*/ 9543 h 9874"/>
                    <a:gd name="connsiteX14" fmla="*/ 5598 w 10000"/>
                    <a:gd name="connsiteY14" fmla="*/ 9481 h 9874"/>
                    <a:gd name="connsiteX15" fmla="*/ 5358 w 10000"/>
                    <a:gd name="connsiteY15" fmla="*/ 9481 h 9874"/>
                    <a:gd name="connsiteX16" fmla="*/ 5240 w 10000"/>
                    <a:gd name="connsiteY16" fmla="*/ 9543 h 9874"/>
                    <a:gd name="connsiteX17" fmla="*/ 5149 w 10000"/>
                    <a:gd name="connsiteY17" fmla="*/ 9436 h 9874"/>
                    <a:gd name="connsiteX18" fmla="*/ 5149 w 10000"/>
                    <a:gd name="connsiteY18" fmla="*/ 9355 h 9874"/>
                    <a:gd name="connsiteX19" fmla="*/ 5149 w 10000"/>
                    <a:gd name="connsiteY19" fmla="*/ 9170 h 9874"/>
                    <a:gd name="connsiteX20" fmla="*/ 5149 w 10000"/>
                    <a:gd name="connsiteY20" fmla="*/ 9170 h 9874"/>
                    <a:gd name="connsiteX21" fmla="*/ 5209 w 10000"/>
                    <a:gd name="connsiteY21" fmla="*/ 9067 h 9874"/>
                    <a:gd name="connsiteX22" fmla="*/ 5209 w 10000"/>
                    <a:gd name="connsiteY22" fmla="*/ 9067 h 9874"/>
                    <a:gd name="connsiteX23" fmla="*/ 5209 w 10000"/>
                    <a:gd name="connsiteY23" fmla="*/ 8919 h 9874"/>
                    <a:gd name="connsiteX24" fmla="*/ 5209 w 10000"/>
                    <a:gd name="connsiteY24" fmla="*/ 8735 h 9874"/>
                    <a:gd name="connsiteX25" fmla="*/ 5149 w 10000"/>
                    <a:gd name="connsiteY25" fmla="*/ 8559 h 9874"/>
                    <a:gd name="connsiteX26" fmla="*/ 5149 w 10000"/>
                    <a:gd name="connsiteY26" fmla="*/ 8446 h 9874"/>
                    <a:gd name="connsiteX27" fmla="*/ 5060 w 10000"/>
                    <a:gd name="connsiteY27" fmla="*/ 8318 h 9874"/>
                    <a:gd name="connsiteX28" fmla="*/ 4999 w 10000"/>
                    <a:gd name="connsiteY28" fmla="*/ 8187 h 9874"/>
                    <a:gd name="connsiteX29" fmla="*/ 4851 w 10000"/>
                    <a:gd name="connsiteY29" fmla="*/ 8063 h 9874"/>
                    <a:gd name="connsiteX30" fmla="*/ 4701 w 10000"/>
                    <a:gd name="connsiteY30" fmla="*/ 7877 h 9874"/>
                    <a:gd name="connsiteX31" fmla="*/ 4521 w 10000"/>
                    <a:gd name="connsiteY31" fmla="*/ 7748 h 9874"/>
                    <a:gd name="connsiteX32" fmla="*/ 4432 w 10000"/>
                    <a:gd name="connsiteY32" fmla="*/ 7517 h 9874"/>
                    <a:gd name="connsiteX33" fmla="*/ 4281 w 10000"/>
                    <a:gd name="connsiteY33" fmla="*/ 7338 h 9874"/>
                    <a:gd name="connsiteX34" fmla="*/ 4161 w 10000"/>
                    <a:gd name="connsiteY34" fmla="*/ 7257 h 9874"/>
                    <a:gd name="connsiteX35" fmla="*/ 3922 w 10000"/>
                    <a:gd name="connsiteY35" fmla="*/ 7201 h 9874"/>
                    <a:gd name="connsiteX36" fmla="*/ 3864 w 10000"/>
                    <a:gd name="connsiteY36" fmla="*/ 7129 h 9874"/>
                    <a:gd name="connsiteX37" fmla="*/ 3864 w 10000"/>
                    <a:gd name="connsiteY37" fmla="*/ 6996 h 9874"/>
                    <a:gd name="connsiteX38" fmla="*/ 3864 w 10000"/>
                    <a:gd name="connsiteY38" fmla="*/ 6897 h 9874"/>
                    <a:gd name="connsiteX39" fmla="*/ 3864 w 10000"/>
                    <a:gd name="connsiteY39" fmla="*/ 6820 h 9874"/>
                    <a:gd name="connsiteX40" fmla="*/ 3864 w 10000"/>
                    <a:gd name="connsiteY40" fmla="*/ 6820 h 9874"/>
                    <a:gd name="connsiteX41" fmla="*/ 3801 w 10000"/>
                    <a:gd name="connsiteY41" fmla="*/ 6715 h 9874"/>
                    <a:gd name="connsiteX42" fmla="*/ 3801 w 10000"/>
                    <a:gd name="connsiteY42" fmla="*/ 6686 h 9874"/>
                    <a:gd name="connsiteX43" fmla="*/ 3801 w 10000"/>
                    <a:gd name="connsiteY43" fmla="*/ 6686 h 9874"/>
                    <a:gd name="connsiteX44" fmla="*/ 3712 w 10000"/>
                    <a:gd name="connsiteY44" fmla="*/ 6636 h 9874"/>
                    <a:gd name="connsiteX45" fmla="*/ 3591 w 10000"/>
                    <a:gd name="connsiteY45" fmla="*/ 6580 h 9874"/>
                    <a:gd name="connsiteX46" fmla="*/ 3503 w 10000"/>
                    <a:gd name="connsiteY46" fmla="*/ 6636 h 9874"/>
                    <a:gd name="connsiteX47" fmla="*/ 3412 w 10000"/>
                    <a:gd name="connsiteY47" fmla="*/ 6686 h 9874"/>
                    <a:gd name="connsiteX48" fmla="*/ 3352 w 10000"/>
                    <a:gd name="connsiteY48" fmla="*/ 6580 h 9874"/>
                    <a:gd name="connsiteX49" fmla="*/ 3055 w 10000"/>
                    <a:gd name="connsiteY49" fmla="*/ 6376 h 9874"/>
                    <a:gd name="connsiteX50" fmla="*/ 2844 w 10000"/>
                    <a:gd name="connsiteY50" fmla="*/ 6220 h 9874"/>
                    <a:gd name="connsiteX51" fmla="*/ 2844 w 10000"/>
                    <a:gd name="connsiteY51" fmla="*/ 6141 h 9874"/>
                    <a:gd name="connsiteX52" fmla="*/ 2725 w 10000"/>
                    <a:gd name="connsiteY52" fmla="*/ 6062 h 9874"/>
                    <a:gd name="connsiteX53" fmla="*/ 2575 w 10000"/>
                    <a:gd name="connsiteY53" fmla="*/ 5911 h 9874"/>
                    <a:gd name="connsiteX54" fmla="*/ 2423 w 10000"/>
                    <a:gd name="connsiteY54" fmla="*/ 5761 h 9874"/>
                    <a:gd name="connsiteX55" fmla="*/ 2277 w 10000"/>
                    <a:gd name="connsiteY55" fmla="*/ 5702 h 9874"/>
                    <a:gd name="connsiteX56" fmla="*/ 2156 w 10000"/>
                    <a:gd name="connsiteY56" fmla="*/ 5702 h 9874"/>
                    <a:gd name="connsiteX57" fmla="*/ 2065 w 10000"/>
                    <a:gd name="connsiteY57" fmla="*/ 5702 h 9874"/>
                    <a:gd name="connsiteX58" fmla="*/ 1918 w 10000"/>
                    <a:gd name="connsiteY58" fmla="*/ 5596 h 9874"/>
                    <a:gd name="connsiteX59" fmla="*/ 1705 w 10000"/>
                    <a:gd name="connsiteY59" fmla="*/ 5416 h 9874"/>
                    <a:gd name="connsiteX60" fmla="*/ 1557 w 10000"/>
                    <a:gd name="connsiteY60" fmla="*/ 5340 h 9874"/>
                    <a:gd name="connsiteX61" fmla="*/ 1349 w 10000"/>
                    <a:gd name="connsiteY61" fmla="*/ 5283 h 9874"/>
                    <a:gd name="connsiteX62" fmla="*/ 1198 w 10000"/>
                    <a:gd name="connsiteY62" fmla="*/ 5214 h 9874"/>
                    <a:gd name="connsiteX63" fmla="*/ 1137 w 10000"/>
                    <a:gd name="connsiteY63" fmla="*/ 5112 h 9874"/>
                    <a:gd name="connsiteX64" fmla="*/ 1137 w 10000"/>
                    <a:gd name="connsiteY64" fmla="*/ 4974 h 9874"/>
                    <a:gd name="connsiteX65" fmla="*/ 1198 w 10000"/>
                    <a:gd name="connsiteY65" fmla="*/ 4948 h 9874"/>
                    <a:gd name="connsiteX66" fmla="*/ 1198 w 10000"/>
                    <a:gd name="connsiteY66" fmla="*/ 4793 h 9874"/>
                    <a:gd name="connsiteX67" fmla="*/ 1198 w 10000"/>
                    <a:gd name="connsiteY67" fmla="*/ 4668 h 9874"/>
                    <a:gd name="connsiteX68" fmla="*/ 1198 w 10000"/>
                    <a:gd name="connsiteY68" fmla="*/ 4586 h 9874"/>
                    <a:gd name="connsiteX69" fmla="*/ 1287 w 10000"/>
                    <a:gd name="connsiteY69" fmla="*/ 4459 h 9874"/>
                    <a:gd name="connsiteX70" fmla="*/ 1349 w 10000"/>
                    <a:gd name="connsiteY70" fmla="*/ 4355 h 9874"/>
                    <a:gd name="connsiteX71" fmla="*/ 1349 w 10000"/>
                    <a:gd name="connsiteY71" fmla="*/ 4281 h 9874"/>
                    <a:gd name="connsiteX72" fmla="*/ 1287 w 10000"/>
                    <a:gd name="connsiteY72" fmla="*/ 4176 h 9874"/>
                    <a:gd name="connsiteX73" fmla="*/ 1198 w 10000"/>
                    <a:gd name="connsiteY73" fmla="*/ 4039 h 9874"/>
                    <a:gd name="connsiteX74" fmla="*/ 1078 w 10000"/>
                    <a:gd name="connsiteY74" fmla="*/ 3994 h 9874"/>
                    <a:gd name="connsiteX75" fmla="*/ 1078 w 10000"/>
                    <a:gd name="connsiteY75" fmla="*/ 3915 h 9874"/>
                    <a:gd name="connsiteX76" fmla="*/ 1137 w 10000"/>
                    <a:gd name="connsiteY76" fmla="*/ 3788 h 9874"/>
                    <a:gd name="connsiteX77" fmla="*/ 1018 w 10000"/>
                    <a:gd name="connsiteY77" fmla="*/ 3600 h 9874"/>
                    <a:gd name="connsiteX78" fmla="*/ 927 w 10000"/>
                    <a:gd name="connsiteY78" fmla="*/ 3474 h 9874"/>
                    <a:gd name="connsiteX79" fmla="*/ 927 w 10000"/>
                    <a:gd name="connsiteY79" fmla="*/ 3345 h 9874"/>
                    <a:gd name="connsiteX80" fmla="*/ 869 w 10000"/>
                    <a:gd name="connsiteY80" fmla="*/ 3213 h 9874"/>
                    <a:gd name="connsiteX81" fmla="*/ 778 w 10000"/>
                    <a:gd name="connsiteY81" fmla="*/ 3113 h 9874"/>
                    <a:gd name="connsiteX82" fmla="*/ 719 w 10000"/>
                    <a:gd name="connsiteY82" fmla="*/ 2931 h 9874"/>
                    <a:gd name="connsiteX83" fmla="*/ 569 w 10000"/>
                    <a:gd name="connsiteY83" fmla="*/ 2715 h 9874"/>
                    <a:gd name="connsiteX84" fmla="*/ 508 w 10000"/>
                    <a:gd name="connsiteY84" fmla="*/ 2621 h 9874"/>
                    <a:gd name="connsiteX85" fmla="*/ 420 w 10000"/>
                    <a:gd name="connsiteY85" fmla="*/ 2432 h 9874"/>
                    <a:gd name="connsiteX86" fmla="*/ 420 w 10000"/>
                    <a:gd name="connsiteY86" fmla="*/ 2359 h 9874"/>
                    <a:gd name="connsiteX87" fmla="*/ 359 w 10000"/>
                    <a:gd name="connsiteY87" fmla="*/ 2259 h 9874"/>
                    <a:gd name="connsiteX88" fmla="*/ 298 w 10000"/>
                    <a:gd name="connsiteY88" fmla="*/ 2122 h 9874"/>
                    <a:gd name="connsiteX89" fmla="*/ 270 w 10000"/>
                    <a:gd name="connsiteY89" fmla="*/ 2052 h 9874"/>
                    <a:gd name="connsiteX90" fmla="*/ 149 w 10000"/>
                    <a:gd name="connsiteY90" fmla="*/ 1924 h 9874"/>
                    <a:gd name="connsiteX91" fmla="*/ 149 w 10000"/>
                    <a:gd name="connsiteY91" fmla="*/ 1811 h 9874"/>
                    <a:gd name="connsiteX92" fmla="*/ 212 w 10000"/>
                    <a:gd name="connsiteY92" fmla="*/ 1690 h 9874"/>
                    <a:gd name="connsiteX93" fmla="*/ 270 w 10000"/>
                    <a:gd name="connsiteY93" fmla="*/ 1611 h 9874"/>
                    <a:gd name="connsiteX94" fmla="*/ 298 w 10000"/>
                    <a:gd name="connsiteY94" fmla="*/ 1611 h 9874"/>
                    <a:gd name="connsiteX95" fmla="*/ 359 w 10000"/>
                    <a:gd name="connsiteY95" fmla="*/ 1503 h 9874"/>
                    <a:gd name="connsiteX96" fmla="*/ 479 w 10000"/>
                    <a:gd name="connsiteY96" fmla="*/ 1503 h 9874"/>
                    <a:gd name="connsiteX97" fmla="*/ 479 w 10000"/>
                    <a:gd name="connsiteY97" fmla="*/ 1503 h 9874"/>
                    <a:gd name="connsiteX98" fmla="*/ 508 w 10000"/>
                    <a:gd name="connsiteY98" fmla="*/ 1372 h 9874"/>
                    <a:gd name="connsiteX99" fmla="*/ 508 w 10000"/>
                    <a:gd name="connsiteY99" fmla="*/ 1304 h 9874"/>
                    <a:gd name="connsiteX100" fmla="*/ 569 w 10000"/>
                    <a:gd name="connsiteY100" fmla="*/ 1246 h 9874"/>
                    <a:gd name="connsiteX101" fmla="*/ 508 w 10000"/>
                    <a:gd name="connsiteY101" fmla="*/ 1145 h 9874"/>
                    <a:gd name="connsiteX102" fmla="*/ 508 w 10000"/>
                    <a:gd name="connsiteY102" fmla="*/ 1116 h 9874"/>
                    <a:gd name="connsiteX103" fmla="*/ 479 w 10000"/>
                    <a:gd name="connsiteY103" fmla="*/ 1062 h 9874"/>
                    <a:gd name="connsiteX104" fmla="*/ 479 w 10000"/>
                    <a:gd name="connsiteY104" fmla="*/ 990 h 9874"/>
                    <a:gd name="connsiteX105" fmla="*/ 298 w 10000"/>
                    <a:gd name="connsiteY105" fmla="*/ 882 h 9874"/>
                    <a:gd name="connsiteX106" fmla="*/ 149 w 10000"/>
                    <a:gd name="connsiteY106" fmla="*/ 825 h 9874"/>
                    <a:gd name="connsiteX107" fmla="*/ 118 w 10000"/>
                    <a:gd name="connsiteY107" fmla="*/ 751 h 9874"/>
                    <a:gd name="connsiteX108" fmla="*/ 59 w 10000"/>
                    <a:gd name="connsiteY108" fmla="*/ 678 h 9874"/>
                    <a:gd name="connsiteX109" fmla="*/ 0 w 10000"/>
                    <a:gd name="connsiteY109" fmla="*/ 572 h 9874"/>
                    <a:gd name="connsiteX110" fmla="*/ 0 w 10000"/>
                    <a:gd name="connsiteY110" fmla="*/ 259 h 9874"/>
                    <a:gd name="connsiteX111" fmla="*/ 0 w 10000"/>
                    <a:gd name="connsiteY111" fmla="*/ 127 h 9874"/>
                    <a:gd name="connsiteX112" fmla="*/ 59 w 10000"/>
                    <a:gd name="connsiteY112" fmla="*/ 0 h 9874"/>
                    <a:gd name="connsiteX113" fmla="*/ 6524 w 10000"/>
                    <a:gd name="connsiteY113" fmla="*/ 2122 h 9874"/>
                    <a:gd name="connsiteX114" fmla="*/ 6946 w 10000"/>
                    <a:gd name="connsiteY114" fmla="*/ 2798 h 9874"/>
                    <a:gd name="connsiteX115" fmla="*/ 7307 w 10000"/>
                    <a:gd name="connsiteY115" fmla="*/ 3294 h 9874"/>
                    <a:gd name="connsiteX116" fmla="*/ 7664 w 10000"/>
                    <a:gd name="connsiteY116" fmla="*/ 3788 h 9874"/>
                    <a:gd name="connsiteX117" fmla="*/ 8592 w 10000"/>
                    <a:gd name="connsiteY117" fmla="*/ 5033 h 9874"/>
                    <a:gd name="connsiteX118" fmla="*/ 8863 w 10000"/>
                    <a:gd name="connsiteY118" fmla="*/ 5416 h 9874"/>
                    <a:gd name="connsiteX119" fmla="*/ 9101 w 10000"/>
                    <a:gd name="connsiteY119" fmla="*/ 5761 h 9874"/>
                    <a:gd name="connsiteX120" fmla="*/ 9280 w 10000"/>
                    <a:gd name="connsiteY120" fmla="*/ 5959 h 9874"/>
                    <a:gd name="connsiteX121" fmla="*/ 9431 w 10000"/>
                    <a:gd name="connsiteY121" fmla="*/ 6141 h 9874"/>
                    <a:gd name="connsiteX122" fmla="*/ 9461 w 10000"/>
                    <a:gd name="connsiteY122" fmla="*/ 6269 h 9874"/>
                    <a:gd name="connsiteX123" fmla="*/ 9521 w 10000"/>
                    <a:gd name="connsiteY123" fmla="*/ 6376 h 9874"/>
                    <a:gd name="connsiteX124" fmla="*/ 9521 w 10000"/>
                    <a:gd name="connsiteY124" fmla="*/ 6530 h 9874"/>
                    <a:gd name="connsiteX125" fmla="*/ 9640 w 10000"/>
                    <a:gd name="connsiteY125" fmla="*/ 6820 h 9874"/>
                    <a:gd name="connsiteX126" fmla="*/ 9669 w 10000"/>
                    <a:gd name="connsiteY126" fmla="*/ 6943 h 9874"/>
                    <a:gd name="connsiteX127" fmla="*/ 9731 w 10000"/>
                    <a:gd name="connsiteY127" fmla="*/ 7021 h 9874"/>
                    <a:gd name="connsiteX128" fmla="*/ 9821 w 10000"/>
                    <a:gd name="connsiteY128" fmla="*/ 7178 h 9874"/>
                    <a:gd name="connsiteX129" fmla="*/ 9943 w 10000"/>
                    <a:gd name="connsiteY129" fmla="*/ 7257 h 9874"/>
                    <a:gd name="connsiteX130" fmla="*/ 10000 w 10000"/>
                    <a:gd name="connsiteY130" fmla="*/ 7387 h 9874"/>
                    <a:gd name="connsiteX131" fmla="*/ 10000 w 10000"/>
                    <a:gd name="connsiteY131" fmla="*/ 7486 h 9874"/>
                    <a:gd name="connsiteX132" fmla="*/ 10000 w 10000"/>
                    <a:gd name="connsiteY132" fmla="*/ 7569 h 9874"/>
                    <a:gd name="connsiteX133" fmla="*/ 9943 w 10000"/>
                    <a:gd name="connsiteY133" fmla="*/ 7622 h 9874"/>
                    <a:gd name="connsiteX134" fmla="*/ 9821 w 10000"/>
                    <a:gd name="connsiteY134" fmla="*/ 7644 h 9874"/>
                    <a:gd name="connsiteX135" fmla="*/ 9731 w 10000"/>
                    <a:gd name="connsiteY135" fmla="*/ 7699 h 9874"/>
                    <a:gd name="connsiteX136" fmla="*/ 9640 w 10000"/>
                    <a:gd name="connsiteY136" fmla="*/ 7748 h 9874"/>
                    <a:gd name="connsiteX137" fmla="*/ 9521 w 10000"/>
                    <a:gd name="connsiteY137" fmla="*/ 7826 h 9874"/>
                    <a:gd name="connsiteX138" fmla="*/ 9461 w 10000"/>
                    <a:gd name="connsiteY138" fmla="*/ 7931 h 9874"/>
                    <a:gd name="connsiteX139" fmla="*/ 9372 w 10000"/>
                    <a:gd name="connsiteY139" fmla="*/ 7931 h 9874"/>
                    <a:gd name="connsiteX140" fmla="*/ 9309 w 10000"/>
                    <a:gd name="connsiteY140" fmla="*/ 8008 h 9874"/>
                    <a:gd name="connsiteX141" fmla="*/ 9309 w 10000"/>
                    <a:gd name="connsiteY141" fmla="*/ 8111 h 9874"/>
                    <a:gd name="connsiteX142" fmla="*/ 9309 w 10000"/>
                    <a:gd name="connsiteY142" fmla="*/ 8242 h 9874"/>
                    <a:gd name="connsiteX143" fmla="*/ 9309 w 10000"/>
                    <a:gd name="connsiteY143" fmla="*/ 8318 h 9874"/>
                    <a:gd name="connsiteX144" fmla="*/ 9222 w 10000"/>
                    <a:gd name="connsiteY144" fmla="*/ 8423 h 9874"/>
                    <a:gd name="connsiteX145" fmla="*/ 9222 w 10000"/>
                    <a:gd name="connsiteY145" fmla="*/ 8503 h 9874"/>
                    <a:gd name="connsiteX146" fmla="*/ 9222 w 10000"/>
                    <a:gd name="connsiteY146" fmla="*/ 8559 h 9874"/>
                    <a:gd name="connsiteX147" fmla="*/ 9164 w 10000"/>
                    <a:gd name="connsiteY147" fmla="*/ 8606 h 9874"/>
                    <a:gd name="connsiteX148" fmla="*/ 9101 w 10000"/>
                    <a:gd name="connsiteY148" fmla="*/ 8628 h 9874"/>
                    <a:gd name="connsiteX149" fmla="*/ 9071 w 10000"/>
                    <a:gd name="connsiteY149" fmla="*/ 8678 h 9874"/>
                    <a:gd name="connsiteX150" fmla="*/ 9013 w 10000"/>
                    <a:gd name="connsiteY150" fmla="*/ 8735 h 9874"/>
                    <a:gd name="connsiteX151" fmla="*/ 8951 w 10000"/>
                    <a:gd name="connsiteY151" fmla="*/ 8760 h 9874"/>
                    <a:gd name="connsiteX152" fmla="*/ 8863 w 10000"/>
                    <a:gd name="connsiteY152" fmla="*/ 8813 h 9874"/>
                    <a:gd name="connsiteX153" fmla="*/ 8803 w 10000"/>
                    <a:gd name="connsiteY153" fmla="*/ 8865 h 9874"/>
                    <a:gd name="connsiteX154" fmla="*/ 8803 w 10000"/>
                    <a:gd name="connsiteY154" fmla="*/ 8919 h 9874"/>
                    <a:gd name="connsiteX155" fmla="*/ 8803 w 10000"/>
                    <a:gd name="connsiteY155" fmla="*/ 8943 h 9874"/>
                    <a:gd name="connsiteX156" fmla="*/ 8803 w 10000"/>
                    <a:gd name="connsiteY156" fmla="*/ 8994 h 9874"/>
                    <a:gd name="connsiteX157" fmla="*/ 8863 w 10000"/>
                    <a:gd name="connsiteY157" fmla="*/ 9044 h 9874"/>
                    <a:gd name="connsiteX158" fmla="*/ 8803 w 10000"/>
                    <a:gd name="connsiteY158" fmla="*/ 9123 h 9874"/>
                    <a:gd name="connsiteX159" fmla="*/ 8743 w 10000"/>
                    <a:gd name="connsiteY159" fmla="*/ 9223 h 9874"/>
                    <a:gd name="connsiteX160" fmla="*/ 8743 w 10000"/>
                    <a:gd name="connsiteY160" fmla="*/ 9255 h 9874"/>
                    <a:gd name="connsiteX161" fmla="*/ 8863 w 10000"/>
                    <a:gd name="connsiteY161" fmla="*/ 9302 h 9874"/>
                    <a:gd name="connsiteX162" fmla="*/ 8892 w 10000"/>
                    <a:gd name="connsiteY162" fmla="*/ 9407 h 9874"/>
                    <a:gd name="connsiteX163" fmla="*/ 8951 w 10000"/>
                    <a:gd name="connsiteY163" fmla="*/ 9436 h 9874"/>
                    <a:gd name="connsiteX164" fmla="*/ 9071 w 10000"/>
                    <a:gd name="connsiteY164" fmla="*/ 9481 h 9874"/>
                    <a:gd name="connsiteX165" fmla="*/ 9071 w 10000"/>
                    <a:gd name="connsiteY165" fmla="*/ 9543 h 9874"/>
                    <a:gd name="connsiteX166" fmla="*/ 9071 w 10000"/>
                    <a:gd name="connsiteY166" fmla="*/ 9565 h 9874"/>
                    <a:gd name="connsiteX167" fmla="*/ 9071 w 10000"/>
                    <a:gd name="connsiteY167" fmla="*/ 9616 h 9874"/>
                    <a:gd name="connsiteX168" fmla="*/ 9013 w 10000"/>
                    <a:gd name="connsiteY168" fmla="*/ 9719 h 9874"/>
                    <a:gd name="connsiteX169" fmla="*/ 8951 w 10000"/>
                    <a:gd name="connsiteY169" fmla="*/ 9745 h 9874"/>
                    <a:gd name="connsiteX170" fmla="*/ 8892 w 10000"/>
                    <a:gd name="connsiteY170" fmla="*/ 9798 h 9874"/>
                    <a:gd name="connsiteX171" fmla="*/ 8863 w 10000"/>
                    <a:gd name="connsiteY171" fmla="*/ 9854 h 9874"/>
                    <a:gd name="connsiteX172" fmla="*/ 8803 w 10000"/>
                    <a:gd name="connsiteY172" fmla="*/ 9854 h 9874"/>
                    <a:gd name="connsiteX173" fmla="*/ 8743 w 10000"/>
                    <a:gd name="connsiteY173" fmla="*/ 9798 h 9874"/>
                    <a:gd name="connsiteX174" fmla="*/ 8711 w 10000"/>
                    <a:gd name="connsiteY174" fmla="*/ 9798 h 9874"/>
                    <a:gd name="connsiteX175" fmla="*/ 8592 w 10000"/>
                    <a:gd name="connsiteY175" fmla="*/ 9798 h 9874"/>
                    <a:gd name="connsiteX176" fmla="*/ 8592 w 10000"/>
                    <a:gd name="connsiteY176" fmla="*/ 9854 h 9874"/>
                    <a:gd name="connsiteX177" fmla="*/ 8532 w 10000"/>
                    <a:gd name="connsiteY177" fmla="*/ 9854 h 9874"/>
                    <a:gd name="connsiteX178" fmla="*/ 8503 w 10000"/>
                    <a:gd name="connsiteY178" fmla="*/ 9874 h 9874"/>
                    <a:gd name="connsiteX179" fmla="*/ 8443 w 10000"/>
                    <a:gd name="connsiteY179" fmla="*/ 9874 h 9874"/>
                    <a:gd name="connsiteX0" fmla="*/ 8443 w 10000"/>
                    <a:gd name="connsiteY0" fmla="*/ 9871 h 9871"/>
                    <a:gd name="connsiteX1" fmla="*/ 8173 w 10000"/>
                    <a:gd name="connsiteY1" fmla="*/ 9871 h 9871"/>
                    <a:gd name="connsiteX2" fmla="*/ 8024 w 10000"/>
                    <a:gd name="connsiteY2" fmla="*/ 9871 h 9871"/>
                    <a:gd name="connsiteX3" fmla="*/ 7874 w 10000"/>
                    <a:gd name="connsiteY3" fmla="*/ 9794 h 9871"/>
                    <a:gd name="connsiteX4" fmla="*/ 7664 w 10000"/>
                    <a:gd name="connsiteY4" fmla="*/ 9794 h 9871"/>
                    <a:gd name="connsiteX5" fmla="*/ 7424 w 10000"/>
                    <a:gd name="connsiteY5" fmla="*/ 9794 h 9871"/>
                    <a:gd name="connsiteX6" fmla="*/ 7157 w 10000"/>
                    <a:gd name="connsiteY6" fmla="*/ 9714 h 9871"/>
                    <a:gd name="connsiteX7" fmla="*/ 6946 w 10000"/>
                    <a:gd name="connsiteY7" fmla="*/ 9666 h 9871"/>
                    <a:gd name="connsiteX8" fmla="*/ 6705 w 10000"/>
                    <a:gd name="connsiteY8" fmla="*/ 9666 h 9871"/>
                    <a:gd name="connsiteX9" fmla="*/ 6439 w 10000"/>
                    <a:gd name="connsiteY9" fmla="*/ 9666 h 9871"/>
                    <a:gd name="connsiteX10" fmla="*/ 6228 w 10000"/>
                    <a:gd name="connsiteY10" fmla="*/ 9610 h 9871"/>
                    <a:gd name="connsiteX11" fmla="*/ 6078 w 10000"/>
                    <a:gd name="connsiteY11" fmla="*/ 9558 h 9871"/>
                    <a:gd name="connsiteX12" fmla="*/ 5868 w 10000"/>
                    <a:gd name="connsiteY12" fmla="*/ 9558 h 9871"/>
                    <a:gd name="connsiteX13" fmla="*/ 5720 w 10000"/>
                    <a:gd name="connsiteY13" fmla="*/ 9536 h 9871"/>
                    <a:gd name="connsiteX14" fmla="*/ 5598 w 10000"/>
                    <a:gd name="connsiteY14" fmla="*/ 9473 h 9871"/>
                    <a:gd name="connsiteX15" fmla="*/ 5358 w 10000"/>
                    <a:gd name="connsiteY15" fmla="*/ 9473 h 9871"/>
                    <a:gd name="connsiteX16" fmla="*/ 5240 w 10000"/>
                    <a:gd name="connsiteY16" fmla="*/ 9536 h 9871"/>
                    <a:gd name="connsiteX17" fmla="*/ 5149 w 10000"/>
                    <a:gd name="connsiteY17" fmla="*/ 9427 h 9871"/>
                    <a:gd name="connsiteX18" fmla="*/ 5149 w 10000"/>
                    <a:gd name="connsiteY18" fmla="*/ 9345 h 9871"/>
                    <a:gd name="connsiteX19" fmla="*/ 5149 w 10000"/>
                    <a:gd name="connsiteY19" fmla="*/ 9158 h 9871"/>
                    <a:gd name="connsiteX20" fmla="*/ 5149 w 10000"/>
                    <a:gd name="connsiteY20" fmla="*/ 9158 h 9871"/>
                    <a:gd name="connsiteX21" fmla="*/ 5209 w 10000"/>
                    <a:gd name="connsiteY21" fmla="*/ 9054 h 9871"/>
                    <a:gd name="connsiteX22" fmla="*/ 5209 w 10000"/>
                    <a:gd name="connsiteY22" fmla="*/ 9054 h 9871"/>
                    <a:gd name="connsiteX23" fmla="*/ 5209 w 10000"/>
                    <a:gd name="connsiteY23" fmla="*/ 8904 h 9871"/>
                    <a:gd name="connsiteX24" fmla="*/ 5209 w 10000"/>
                    <a:gd name="connsiteY24" fmla="*/ 8717 h 9871"/>
                    <a:gd name="connsiteX25" fmla="*/ 5149 w 10000"/>
                    <a:gd name="connsiteY25" fmla="*/ 8539 h 9871"/>
                    <a:gd name="connsiteX26" fmla="*/ 5149 w 10000"/>
                    <a:gd name="connsiteY26" fmla="*/ 8425 h 9871"/>
                    <a:gd name="connsiteX27" fmla="*/ 5060 w 10000"/>
                    <a:gd name="connsiteY27" fmla="*/ 8295 h 9871"/>
                    <a:gd name="connsiteX28" fmla="*/ 4999 w 10000"/>
                    <a:gd name="connsiteY28" fmla="*/ 8162 h 9871"/>
                    <a:gd name="connsiteX29" fmla="*/ 4851 w 10000"/>
                    <a:gd name="connsiteY29" fmla="*/ 8037 h 9871"/>
                    <a:gd name="connsiteX30" fmla="*/ 4701 w 10000"/>
                    <a:gd name="connsiteY30" fmla="*/ 7849 h 9871"/>
                    <a:gd name="connsiteX31" fmla="*/ 4521 w 10000"/>
                    <a:gd name="connsiteY31" fmla="*/ 7718 h 9871"/>
                    <a:gd name="connsiteX32" fmla="*/ 4432 w 10000"/>
                    <a:gd name="connsiteY32" fmla="*/ 7484 h 9871"/>
                    <a:gd name="connsiteX33" fmla="*/ 4281 w 10000"/>
                    <a:gd name="connsiteY33" fmla="*/ 7303 h 9871"/>
                    <a:gd name="connsiteX34" fmla="*/ 4161 w 10000"/>
                    <a:gd name="connsiteY34" fmla="*/ 7221 h 9871"/>
                    <a:gd name="connsiteX35" fmla="*/ 3922 w 10000"/>
                    <a:gd name="connsiteY35" fmla="*/ 7164 h 9871"/>
                    <a:gd name="connsiteX36" fmla="*/ 3864 w 10000"/>
                    <a:gd name="connsiteY36" fmla="*/ 7091 h 9871"/>
                    <a:gd name="connsiteX37" fmla="*/ 3864 w 10000"/>
                    <a:gd name="connsiteY37" fmla="*/ 6956 h 9871"/>
                    <a:gd name="connsiteX38" fmla="*/ 3864 w 10000"/>
                    <a:gd name="connsiteY38" fmla="*/ 6856 h 9871"/>
                    <a:gd name="connsiteX39" fmla="*/ 3864 w 10000"/>
                    <a:gd name="connsiteY39" fmla="*/ 6778 h 9871"/>
                    <a:gd name="connsiteX40" fmla="*/ 3864 w 10000"/>
                    <a:gd name="connsiteY40" fmla="*/ 6778 h 9871"/>
                    <a:gd name="connsiteX41" fmla="*/ 3801 w 10000"/>
                    <a:gd name="connsiteY41" fmla="*/ 6672 h 9871"/>
                    <a:gd name="connsiteX42" fmla="*/ 3801 w 10000"/>
                    <a:gd name="connsiteY42" fmla="*/ 6642 h 9871"/>
                    <a:gd name="connsiteX43" fmla="*/ 3801 w 10000"/>
                    <a:gd name="connsiteY43" fmla="*/ 6642 h 9871"/>
                    <a:gd name="connsiteX44" fmla="*/ 3712 w 10000"/>
                    <a:gd name="connsiteY44" fmla="*/ 6592 h 9871"/>
                    <a:gd name="connsiteX45" fmla="*/ 3591 w 10000"/>
                    <a:gd name="connsiteY45" fmla="*/ 6535 h 9871"/>
                    <a:gd name="connsiteX46" fmla="*/ 3503 w 10000"/>
                    <a:gd name="connsiteY46" fmla="*/ 6592 h 9871"/>
                    <a:gd name="connsiteX47" fmla="*/ 3412 w 10000"/>
                    <a:gd name="connsiteY47" fmla="*/ 6642 h 9871"/>
                    <a:gd name="connsiteX48" fmla="*/ 3352 w 10000"/>
                    <a:gd name="connsiteY48" fmla="*/ 6535 h 9871"/>
                    <a:gd name="connsiteX49" fmla="*/ 3055 w 10000"/>
                    <a:gd name="connsiteY49" fmla="*/ 6328 h 9871"/>
                    <a:gd name="connsiteX50" fmla="*/ 2844 w 10000"/>
                    <a:gd name="connsiteY50" fmla="*/ 6170 h 9871"/>
                    <a:gd name="connsiteX51" fmla="*/ 2844 w 10000"/>
                    <a:gd name="connsiteY51" fmla="*/ 6090 h 9871"/>
                    <a:gd name="connsiteX52" fmla="*/ 2725 w 10000"/>
                    <a:gd name="connsiteY52" fmla="*/ 6010 h 9871"/>
                    <a:gd name="connsiteX53" fmla="*/ 2575 w 10000"/>
                    <a:gd name="connsiteY53" fmla="*/ 5857 h 9871"/>
                    <a:gd name="connsiteX54" fmla="*/ 2423 w 10000"/>
                    <a:gd name="connsiteY54" fmla="*/ 5706 h 9871"/>
                    <a:gd name="connsiteX55" fmla="*/ 2277 w 10000"/>
                    <a:gd name="connsiteY55" fmla="*/ 5646 h 9871"/>
                    <a:gd name="connsiteX56" fmla="*/ 2156 w 10000"/>
                    <a:gd name="connsiteY56" fmla="*/ 5646 h 9871"/>
                    <a:gd name="connsiteX57" fmla="*/ 2065 w 10000"/>
                    <a:gd name="connsiteY57" fmla="*/ 5646 h 9871"/>
                    <a:gd name="connsiteX58" fmla="*/ 1918 w 10000"/>
                    <a:gd name="connsiteY58" fmla="*/ 5538 h 9871"/>
                    <a:gd name="connsiteX59" fmla="*/ 1705 w 10000"/>
                    <a:gd name="connsiteY59" fmla="*/ 5356 h 9871"/>
                    <a:gd name="connsiteX60" fmla="*/ 1557 w 10000"/>
                    <a:gd name="connsiteY60" fmla="*/ 5279 h 9871"/>
                    <a:gd name="connsiteX61" fmla="*/ 1349 w 10000"/>
                    <a:gd name="connsiteY61" fmla="*/ 5221 h 9871"/>
                    <a:gd name="connsiteX62" fmla="*/ 1198 w 10000"/>
                    <a:gd name="connsiteY62" fmla="*/ 5152 h 9871"/>
                    <a:gd name="connsiteX63" fmla="*/ 1137 w 10000"/>
                    <a:gd name="connsiteY63" fmla="*/ 5048 h 9871"/>
                    <a:gd name="connsiteX64" fmla="*/ 1137 w 10000"/>
                    <a:gd name="connsiteY64" fmla="*/ 4908 h 9871"/>
                    <a:gd name="connsiteX65" fmla="*/ 1198 w 10000"/>
                    <a:gd name="connsiteY65" fmla="*/ 4882 h 9871"/>
                    <a:gd name="connsiteX66" fmla="*/ 1198 w 10000"/>
                    <a:gd name="connsiteY66" fmla="*/ 4725 h 9871"/>
                    <a:gd name="connsiteX67" fmla="*/ 1198 w 10000"/>
                    <a:gd name="connsiteY67" fmla="*/ 4599 h 9871"/>
                    <a:gd name="connsiteX68" fmla="*/ 1198 w 10000"/>
                    <a:gd name="connsiteY68" fmla="*/ 4516 h 9871"/>
                    <a:gd name="connsiteX69" fmla="*/ 1287 w 10000"/>
                    <a:gd name="connsiteY69" fmla="*/ 4387 h 9871"/>
                    <a:gd name="connsiteX70" fmla="*/ 1349 w 10000"/>
                    <a:gd name="connsiteY70" fmla="*/ 4282 h 9871"/>
                    <a:gd name="connsiteX71" fmla="*/ 1349 w 10000"/>
                    <a:gd name="connsiteY71" fmla="*/ 4207 h 9871"/>
                    <a:gd name="connsiteX72" fmla="*/ 1287 w 10000"/>
                    <a:gd name="connsiteY72" fmla="*/ 4100 h 9871"/>
                    <a:gd name="connsiteX73" fmla="*/ 1198 w 10000"/>
                    <a:gd name="connsiteY73" fmla="*/ 3962 h 9871"/>
                    <a:gd name="connsiteX74" fmla="*/ 1078 w 10000"/>
                    <a:gd name="connsiteY74" fmla="*/ 3916 h 9871"/>
                    <a:gd name="connsiteX75" fmla="*/ 1078 w 10000"/>
                    <a:gd name="connsiteY75" fmla="*/ 3836 h 9871"/>
                    <a:gd name="connsiteX76" fmla="*/ 1137 w 10000"/>
                    <a:gd name="connsiteY76" fmla="*/ 3707 h 9871"/>
                    <a:gd name="connsiteX77" fmla="*/ 1018 w 10000"/>
                    <a:gd name="connsiteY77" fmla="*/ 3517 h 9871"/>
                    <a:gd name="connsiteX78" fmla="*/ 927 w 10000"/>
                    <a:gd name="connsiteY78" fmla="*/ 3389 h 9871"/>
                    <a:gd name="connsiteX79" fmla="*/ 927 w 10000"/>
                    <a:gd name="connsiteY79" fmla="*/ 3259 h 9871"/>
                    <a:gd name="connsiteX80" fmla="*/ 869 w 10000"/>
                    <a:gd name="connsiteY80" fmla="*/ 3125 h 9871"/>
                    <a:gd name="connsiteX81" fmla="*/ 778 w 10000"/>
                    <a:gd name="connsiteY81" fmla="*/ 3024 h 9871"/>
                    <a:gd name="connsiteX82" fmla="*/ 719 w 10000"/>
                    <a:gd name="connsiteY82" fmla="*/ 2839 h 9871"/>
                    <a:gd name="connsiteX83" fmla="*/ 569 w 10000"/>
                    <a:gd name="connsiteY83" fmla="*/ 2621 h 9871"/>
                    <a:gd name="connsiteX84" fmla="*/ 508 w 10000"/>
                    <a:gd name="connsiteY84" fmla="*/ 2525 h 9871"/>
                    <a:gd name="connsiteX85" fmla="*/ 420 w 10000"/>
                    <a:gd name="connsiteY85" fmla="*/ 2334 h 9871"/>
                    <a:gd name="connsiteX86" fmla="*/ 420 w 10000"/>
                    <a:gd name="connsiteY86" fmla="*/ 2260 h 9871"/>
                    <a:gd name="connsiteX87" fmla="*/ 359 w 10000"/>
                    <a:gd name="connsiteY87" fmla="*/ 2159 h 9871"/>
                    <a:gd name="connsiteX88" fmla="*/ 298 w 10000"/>
                    <a:gd name="connsiteY88" fmla="*/ 2020 h 9871"/>
                    <a:gd name="connsiteX89" fmla="*/ 270 w 10000"/>
                    <a:gd name="connsiteY89" fmla="*/ 1949 h 9871"/>
                    <a:gd name="connsiteX90" fmla="*/ 149 w 10000"/>
                    <a:gd name="connsiteY90" fmla="*/ 1820 h 9871"/>
                    <a:gd name="connsiteX91" fmla="*/ 149 w 10000"/>
                    <a:gd name="connsiteY91" fmla="*/ 1705 h 9871"/>
                    <a:gd name="connsiteX92" fmla="*/ 212 w 10000"/>
                    <a:gd name="connsiteY92" fmla="*/ 1583 h 9871"/>
                    <a:gd name="connsiteX93" fmla="*/ 270 w 10000"/>
                    <a:gd name="connsiteY93" fmla="*/ 1503 h 9871"/>
                    <a:gd name="connsiteX94" fmla="*/ 298 w 10000"/>
                    <a:gd name="connsiteY94" fmla="*/ 1503 h 9871"/>
                    <a:gd name="connsiteX95" fmla="*/ 359 w 10000"/>
                    <a:gd name="connsiteY95" fmla="*/ 1393 h 9871"/>
                    <a:gd name="connsiteX96" fmla="*/ 479 w 10000"/>
                    <a:gd name="connsiteY96" fmla="*/ 1393 h 9871"/>
                    <a:gd name="connsiteX97" fmla="*/ 479 w 10000"/>
                    <a:gd name="connsiteY97" fmla="*/ 1393 h 9871"/>
                    <a:gd name="connsiteX98" fmla="*/ 508 w 10000"/>
                    <a:gd name="connsiteY98" fmla="*/ 1261 h 9871"/>
                    <a:gd name="connsiteX99" fmla="*/ 508 w 10000"/>
                    <a:gd name="connsiteY99" fmla="*/ 1192 h 9871"/>
                    <a:gd name="connsiteX100" fmla="*/ 569 w 10000"/>
                    <a:gd name="connsiteY100" fmla="*/ 1133 h 9871"/>
                    <a:gd name="connsiteX101" fmla="*/ 508 w 10000"/>
                    <a:gd name="connsiteY101" fmla="*/ 1031 h 9871"/>
                    <a:gd name="connsiteX102" fmla="*/ 508 w 10000"/>
                    <a:gd name="connsiteY102" fmla="*/ 1001 h 9871"/>
                    <a:gd name="connsiteX103" fmla="*/ 479 w 10000"/>
                    <a:gd name="connsiteY103" fmla="*/ 947 h 9871"/>
                    <a:gd name="connsiteX104" fmla="*/ 479 w 10000"/>
                    <a:gd name="connsiteY104" fmla="*/ 874 h 9871"/>
                    <a:gd name="connsiteX105" fmla="*/ 298 w 10000"/>
                    <a:gd name="connsiteY105" fmla="*/ 764 h 9871"/>
                    <a:gd name="connsiteX106" fmla="*/ 149 w 10000"/>
                    <a:gd name="connsiteY106" fmla="*/ 707 h 9871"/>
                    <a:gd name="connsiteX107" fmla="*/ 118 w 10000"/>
                    <a:gd name="connsiteY107" fmla="*/ 632 h 9871"/>
                    <a:gd name="connsiteX108" fmla="*/ 59 w 10000"/>
                    <a:gd name="connsiteY108" fmla="*/ 558 h 9871"/>
                    <a:gd name="connsiteX109" fmla="*/ 0 w 10000"/>
                    <a:gd name="connsiteY109" fmla="*/ 450 h 9871"/>
                    <a:gd name="connsiteX110" fmla="*/ 0 w 10000"/>
                    <a:gd name="connsiteY110" fmla="*/ 133 h 9871"/>
                    <a:gd name="connsiteX111" fmla="*/ 0 w 10000"/>
                    <a:gd name="connsiteY111" fmla="*/ 0 h 9871"/>
                    <a:gd name="connsiteX112" fmla="*/ 6524 w 10000"/>
                    <a:gd name="connsiteY112" fmla="*/ 2020 h 9871"/>
                    <a:gd name="connsiteX113" fmla="*/ 6946 w 10000"/>
                    <a:gd name="connsiteY113" fmla="*/ 2705 h 9871"/>
                    <a:gd name="connsiteX114" fmla="*/ 7307 w 10000"/>
                    <a:gd name="connsiteY114" fmla="*/ 3207 h 9871"/>
                    <a:gd name="connsiteX115" fmla="*/ 7664 w 10000"/>
                    <a:gd name="connsiteY115" fmla="*/ 3707 h 9871"/>
                    <a:gd name="connsiteX116" fmla="*/ 8592 w 10000"/>
                    <a:gd name="connsiteY116" fmla="*/ 4968 h 9871"/>
                    <a:gd name="connsiteX117" fmla="*/ 8863 w 10000"/>
                    <a:gd name="connsiteY117" fmla="*/ 5356 h 9871"/>
                    <a:gd name="connsiteX118" fmla="*/ 9101 w 10000"/>
                    <a:gd name="connsiteY118" fmla="*/ 5706 h 9871"/>
                    <a:gd name="connsiteX119" fmla="*/ 9280 w 10000"/>
                    <a:gd name="connsiteY119" fmla="*/ 5906 h 9871"/>
                    <a:gd name="connsiteX120" fmla="*/ 9431 w 10000"/>
                    <a:gd name="connsiteY120" fmla="*/ 6090 h 9871"/>
                    <a:gd name="connsiteX121" fmla="*/ 9461 w 10000"/>
                    <a:gd name="connsiteY121" fmla="*/ 6220 h 9871"/>
                    <a:gd name="connsiteX122" fmla="*/ 9521 w 10000"/>
                    <a:gd name="connsiteY122" fmla="*/ 6328 h 9871"/>
                    <a:gd name="connsiteX123" fmla="*/ 9521 w 10000"/>
                    <a:gd name="connsiteY123" fmla="*/ 6484 h 9871"/>
                    <a:gd name="connsiteX124" fmla="*/ 9640 w 10000"/>
                    <a:gd name="connsiteY124" fmla="*/ 6778 h 9871"/>
                    <a:gd name="connsiteX125" fmla="*/ 9669 w 10000"/>
                    <a:gd name="connsiteY125" fmla="*/ 6903 h 9871"/>
                    <a:gd name="connsiteX126" fmla="*/ 9731 w 10000"/>
                    <a:gd name="connsiteY126" fmla="*/ 6982 h 9871"/>
                    <a:gd name="connsiteX127" fmla="*/ 9821 w 10000"/>
                    <a:gd name="connsiteY127" fmla="*/ 7141 h 9871"/>
                    <a:gd name="connsiteX128" fmla="*/ 9943 w 10000"/>
                    <a:gd name="connsiteY128" fmla="*/ 7221 h 9871"/>
                    <a:gd name="connsiteX129" fmla="*/ 10000 w 10000"/>
                    <a:gd name="connsiteY129" fmla="*/ 7352 h 9871"/>
                    <a:gd name="connsiteX130" fmla="*/ 10000 w 10000"/>
                    <a:gd name="connsiteY130" fmla="*/ 7453 h 9871"/>
                    <a:gd name="connsiteX131" fmla="*/ 10000 w 10000"/>
                    <a:gd name="connsiteY131" fmla="*/ 7537 h 9871"/>
                    <a:gd name="connsiteX132" fmla="*/ 9943 w 10000"/>
                    <a:gd name="connsiteY132" fmla="*/ 7590 h 9871"/>
                    <a:gd name="connsiteX133" fmla="*/ 9821 w 10000"/>
                    <a:gd name="connsiteY133" fmla="*/ 7613 h 9871"/>
                    <a:gd name="connsiteX134" fmla="*/ 9731 w 10000"/>
                    <a:gd name="connsiteY134" fmla="*/ 7668 h 9871"/>
                    <a:gd name="connsiteX135" fmla="*/ 9640 w 10000"/>
                    <a:gd name="connsiteY135" fmla="*/ 7718 h 9871"/>
                    <a:gd name="connsiteX136" fmla="*/ 9521 w 10000"/>
                    <a:gd name="connsiteY136" fmla="*/ 7797 h 9871"/>
                    <a:gd name="connsiteX137" fmla="*/ 9461 w 10000"/>
                    <a:gd name="connsiteY137" fmla="*/ 7903 h 9871"/>
                    <a:gd name="connsiteX138" fmla="*/ 9372 w 10000"/>
                    <a:gd name="connsiteY138" fmla="*/ 7903 h 9871"/>
                    <a:gd name="connsiteX139" fmla="*/ 9309 w 10000"/>
                    <a:gd name="connsiteY139" fmla="*/ 7981 h 9871"/>
                    <a:gd name="connsiteX140" fmla="*/ 9309 w 10000"/>
                    <a:gd name="connsiteY140" fmla="*/ 8086 h 9871"/>
                    <a:gd name="connsiteX141" fmla="*/ 9309 w 10000"/>
                    <a:gd name="connsiteY141" fmla="*/ 8218 h 9871"/>
                    <a:gd name="connsiteX142" fmla="*/ 9309 w 10000"/>
                    <a:gd name="connsiteY142" fmla="*/ 8295 h 9871"/>
                    <a:gd name="connsiteX143" fmla="*/ 9222 w 10000"/>
                    <a:gd name="connsiteY143" fmla="*/ 8401 h 9871"/>
                    <a:gd name="connsiteX144" fmla="*/ 9222 w 10000"/>
                    <a:gd name="connsiteY144" fmla="*/ 8483 h 9871"/>
                    <a:gd name="connsiteX145" fmla="*/ 9222 w 10000"/>
                    <a:gd name="connsiteY145" fmla="*/ 8539 h 9871"/>
                    <a:gd name="connsiteX146" fmla="*/ 9164 w 10000"/>
                    <a:gd name="connsiteY146" fmla="*/ 8587 h 9871"/>
                    <a:gd name="connsiteX147" fmla="*/ 9101 w 10000"/>
                    <a:gd name="connsiteY147" fmla="*/ 8609 h 9871"/>
                    <a:gd name="connsiteX148" fmla="*/ 9071 w 10000"/>
                    <a:gd name="connsiteY148" fmla="*/ 8660 h 9871"/>
                    <a:gd name="connsiteX149" fmla="*/ 9013 w 10000"/>
                    <a:gd name="connsiteY149" fmla="*/ 8717 h 9871"/>
                    <a:gd name="connsiteX150" fmla="*/ 8951 w 10000"/>
                    <a:gd name="connsiteY150" fmla="*/ 8743 h 9871"/>
                    <a:gd name="connsiteX151" fmla="*/ 8863 w 10000"/>
                    <a:gd name="connsiteY151" fmla="*/ 8796 h 9871"/>
                    <a:gd name="connsiteX152" fmla="*/ 8803 w 10000"/>
                    <a:gd name="connsiteY152" fmla="*/ 8849 h 9871"/>
                    <a:gd name="connsiteX153" fmla="*/ 8803 w 10000"/>
                    <a:gd name="connsiteY153" fmla="*/ 8904 h 9871"/>
                    <a:gd name="connsiteX154" fmla="*/ 8803 w 10000"/>
                    <a:gd name="connsiteY154" fmla="*/ 8928 h 9871"/>
                    <a:gd name="connsiteX155" fmla="*/ 8803 w 10000"/>
                    <a:gd name="connsiteY155" fmla="*/ 8980 h 9871"/>
                    <a:gd name="connsiteX156" fmla="*/ 8863 w 10000"/>
                    <a:gd name="connsiteY156" fmla="*/ 9030 h 9871"/>
                    <a:gd name="connsiteX157" fmla="*/ 8803 w 10000"/>
                    <a:gd name="connsiteY157" fmla="*/ 9110 h 9871"/>
                    <a:gd name="connsiteX158" fmla="*/ 8743 w 10000"/>
                    <a:gd name="connsiteY158" fmla="*/ 9212 h 9871"/>
                    <a:gd name="connsiteX159" fmla="*/ 8743 w 10000"/>
                    <a:gd name="connsiteY159" fmla="*/ 9244 h 9871"/>
                    <a:gd name="connsiteX160" fmla="*/ 8863 w 10000"/>
                    <a:gd name="connsiteY160" fmla="*/ 9292 h 9871"/>
                    <a:gd name="connsiteX161" fmla="*/ 8892 w 10000"/>
                    <a:gd name="connsiteY161" fmla="*/ 9398 h 9871"/>
                    <a:gd name="connsiteX162" fmla="*/ 8951 w 10000"/>
                    <a:gd name="connsiteY162" fmla="*/ 9427 h 9871"/>
                    <a:gd name="connsiteX163" fmla="*/ 9071 w 10000"/>
                    <a:gd name="connsiteY163" fmla="*/ 9473 h 9871"/>
                    <a:gd name="connsiteX164" fmla="*/ 9071 w 10000"/>
                    <a:gd name="connsiteY164" fmla="*/ 9536 h 9871"/>
                    <a:gd name="connsiteX165" fmla="*/ 9071 w 10000"/>
                    <a:gd name="connsiteY165" fmla="*/ 9558 h 9871"/>
                    <a:gd name="connsiteX166" fmla="*/ 9071 w 10000"/>
                    <a:gd name="connsiteY166" fmla="*/ 9610 h 9871"/>
                    <a:gd name="connsiteX167" fmla="*/ 9013 w 10000"/>
                    <a:gd name="connsiteY167" fmla="*/ 9714 h 9871"/>
                    <a:gd name="connsiteX168" fmla="*/ 8951 w 10000"/>
                    <a:gd name="connsiteY168" fmla="*/ 9740 h 9871"/>
                    <a:gd name="connsiteX169" fmla="*/ 8892 w 10000"/>
                    <a:gd name="connsiteY169" fmla="*/ 9794 h 9871"/>
                    <a:gd name="connsiteX170" fmla="*/ 8863 w 10000"/>
                    <a:gd name="connsiteY170" fmla="*/ 9851 h 9871"/>
                    <a:gd name="connsiteX171" fmla="*/ 8803 w 10000"/>
                    <a:gd name="connsiteY171" fmla="*/ 9851 h 9871"/>
                    <a:gd name="connsiteX172" fmla="*/ 8743 w 10000"/>
                    <a:gd name="connsiteY172" fmla="*/ 9794 h 9871"/>
                    <a:gd name="connsiteX173" fmla="*/ 8711 w 10000"/>
                    <a:gd name="connsiteY173" fmla="*/ 9794 h 9871"/>
                    <a:gd name="connsiteX174" fmla="*/ 8592 w 10000"/>
                    <a:gd name="connsiteY174" fmla="*/ 9794 h 9871"/>
                    <a:gd name="connsiteX175" fmla="*/ 8592 w 10000"/>
                    <a:gd name="connsiteY175" fmla="*/ 9851 h 9871"/>
                    <a:gd name="connsiteX176" fmla="*/ 8532 w 10000"/>
                    <a:gd name="connsiteY176" fmla="*/ 9851 h 9871"/>
                    <a:gd name="connsiteX177" fmla="*/ 8503 w 10000"/>
                    <a:gd name="connsiteY177" fmla="*/ 9871 h 9871"/>
                    <a:gd name="connsiteX178" fmla="*/ 8443 w 10000"/>
                    <a:gd name="connsiteY178" fmla="*/ 9871 h 9871"/>
                    <a:gd name="connsiteX0" fmla="*/ 8443 w 10000"/>
                    <a:gd name="connsiteY0" fmla="*/ 9865 h 9865"/>
                    <a:gd name="connsiteX1" fmla="*/ 8173 w 10000"/>
                    <a:gd name="connsiteY1" fmla="*/ 9865 h 9865"/>
                    <a:gd name="connsiteX2" fmla="*/ 8024 w 10000"/>
                    <a:gd name="connsiteY2" fmla="*/ 9865 h 9865"/>
                    <a:gd name="connsiteX3" fmla="*/ 7874 w 10000"/>
                    <a:gd name="connsiteY3" fmla="*/ 9787 h 9865"/>
                    <a:gd name="connsiteX4" fmla="*/ 7664 w 10000"/>
                    <a:gd name="connsiteY4" fmla="*/ 9787 h 9865"/>
                    <a:gd name="connsiteX5" fmla="*/ 7424 w 10000"/>
                    <a:gd name="connsiteY5" fmla="*/ 9787 h 9865"/>
                    <a:gd name="connsiteX6" fmla="*/ 7157 w 10000"/>
                    <a:gd name="connsiteY6" fmla="*/ 9706 h 9865"/>
                    <a:gd name="connsiteX7" fmla="*/ 6946 w 10000"/>
                    <a:gd name="connsiteY7" fmla="*/ 9657 h 9865"/>
                    <a:gd name="connsiteX8" fmla="*/ 6705 w 10000"/>
                    <a:gd name="connsiteY8" fmla="*/ 9657 h 9865"/>
                    <a:gd name="connsiteX9" fmla="*/ 6439 w 10000"/>
                    <a:gd name="connsiteY9" fmla="*/ 9657 h 9865"/>
                    <a:gd name="connsiteX10" fmla="*/ 6228 w 10000"/>
                    <a:gd name="connsiteY10" fmla="*/ 9601 h 9865"/>
                    <a:gd name="connsiteX11" fmla="*/ 6078 w 10000"/>
                    <a:gd name="connsiteY11" fmla="*/ 9548 h 9865"/>
                    <a:gd name="connsiteX12" fmla="*/ 5868 w 10000"/>
                    <a:gd name="connsiteY12" fmla="*/ 9548 h 9865"/>
                    <a:gd name="connsiteX13" fmla="*/ 5720 w 10000"/>
                    <a:gd name="connsiteY13" fmla="*/ 9526 h 9865"/>
                    <a:gd name="connsiteX14" fmla="*/ 5598 w 10000"/>
                    <a:gd name="connsiteY14" fmla="*/ 9462 h 9865"/>
                    <a:gd name="connsiteX15" fmla="*/ 5358 w 10000"/>
                    <a:gd name="connsiteY15" fmla="*/ 9462 h 9865"/>
                    <a:gd name="connsiteX16" fmla="*/ 5240 w 10000"/>
                    <a:gd name="connsiteY16" fmla="*/ 9526 h 9865"/>
                    <a:gd name="connsiteX17" fmla="*/ 5149 w 10000"/>
                    <a:gd name="connsiteY17" fmla="*/ 9415 h 9865"/>
                    <a:gd name="connsiteX18" fmla="*/ 5149 w 10000"/>
                    <a:gd name="connsiteY18" fmla="*/ 9332 h 9865"/>
                    <a:gd name="connsiteX19" fmla="*/ 5149 w 10000"/>
                    <a:gd name="connsiteY19" fmla="*/ 9143 h 9865"/>
                    <a:gd name="connsiteX20" fmla="*/ 5149 w 10000"/>
                    <a:gd name="connsiteY20" fmla="*/ 9143 h 9865"/>
                    <a:gd name="connsiteX21" fmla="*/ 5209 w 10000"/>
                    <a:gd name="connsiteY21" fmla="*/ 9037 h 9865"/>
                    <a:gd name="connsiteX22" fmla="*/ 5209 w 10000"/>
                    <a:gd name="connsiteY22" fmla="*/ 9037 h 9865"/>
                    <a:gd name="connsiteX23" fmla="*/ 5209 w 10000"/>
                    <a:gd name="connsiteY23" fmla="*/ 8885 h 9865"/>
                    <a:gd name="connsiteX24" fmla="*/ 5209 w 10000"/>
                    <a:gd name="connsiteY24" fmla="*/ 8696 h 9865"/>
                    <a:gd name="connsiteX25" fmla="*/ 5149 w 10000"/>
                    <a:gd name="connsiteY25" fmla="*/ 8516 h 9865"/>
                    <a:gd name="connsiteX26" fmla="*/ 5149 w 10000"/>
                    <a:gd name="connsiteY26" fmla="*/ 8400 h 9865"/>
                    <a:gd name="connsiteX27" fmla="*/ 5060 w 10000"/>
                    <a:gd name="connsiteY27" fmla="*/ 8268 h 9865"/>
                    <a:gd name="connsiteX28" fmla="*/ 4999 w 10000"/>
                    <a:gd name="connsiteY28" fmla="*/ 8134 h 9865"/>
                    <a:gd name="connsiteX29" fmla="*/ 4851 w 10000"/>
                    <a:gd name="connsiteY29" fmla="*/ 8007 h 9865"/>
                    <a:gd name="connsiteX30" fmla="*/ 4701 w 10000"/>
                    <a:gd name="connsiteY30" fmla="*/ 7817 h 9865"/>
                    <a:gd name="connsiteX31" fmla="*/ 4521 w 10000"/>
                    <a:gd name="connsiteY31" fmla="*/ 7684 h 9865"/>
                    <a:gd name="connsiteX32" fmla="*/ 4432 w 10000"/>
                    <a:gd name="connsiteY32" fmla="*/ 7447 h 9865"/>
                    <a:gd name="connsiteX33" fmla="*/ 4281 w 10000"/>
                    <a:gd name="connsiteY33" fmla="*/ 7263 h 9865"/>
                    <a:gd name="connsiteX34" fmla="*/ 4161 w 10000"/>
                    <a:gd name="connsiteY34" fmla="*/ 7180 h 9865"/>
                    <a:gd name="connsiteX35" fmla="*/ 3922 w 10000"/>
                    <a:gd name="connsiteY35" fmla="*/ 7123 h 9865"/>
                    <a:gd name="connsiteX36" fmla="*/ 3864 w 10000"/>
                    <a:gd name="connsiteY36" fmla="*/ 7049 h 9865"/>
                    <a:gd name="connsiteX37" fmla="*/ 3864 w 10000"/>
                    <a:gd name="connsiteY37" fmla="*/ 6912 h 9865"/>
                    <a:gd name="connsiteX38" fmla="*/ 3864 w 10000"/>
                    <a:gd name="connsiteY38" fmla="*/ 6811 h 9865"/>
                    <a:gd name="connsiteX39" fmla="*/ 3864 w 10000"/>
                    <a:gd name="connsiteY39" fmla="*/ 6732 h 9865"/>
                    <a:gd name="connsiteX40" fmla="*/ 3864 w 10000"/>
                    <a:gd name="connsiteY40" fmla="*/ 6732 h 9865"/>
                    <a:gd name="connsiteX41" fmla="*/ 3801 w 10000"/>
                    <a:gd name="connsiteY41" fmla="*/ 6624 h 9865"/>
                    <a:gd name="connsiteX42" fmla="*/ 3801 w 10000"/>
                    <a:gd name="connsiteY42" fmla="*/ 6594 h 9865"/>
                    <a:gd name="connsiteX43" fmla="*/ 3801 w 10000"/>
                    <a:gd name="connsiteY43" fmla="*/ 6594 h 9865"/>
                    <a:gd name="connsiteX44" fmla="*/ 3712 w 10000"/>
                    <a:gd name="connsiteY44" fmla="*/ 6543 h 9865"/>
                    <a:gd name="connsiteX45" fmla="*/ 3591 w 10000"/>
                    <a:gd name="connsiteY45" fmla="*/ 6485 h 9865"/>
                    <a:gd name="connsiteX46" fmla="*/ 3503 w 10000"/>
                    <a:gd name="connsiteY46" fmla="*/ 6543 h 9865"/>
                    <a:gd name="connsiteX47" fmla="*/ 3412 w 10000"/>
                    <a:gd name="connsiteY47" fmla="*/ 6594 h 9865"/>
                    <a:gd name="connsiteX48" fmla="*/ 3352 w 10000"/>
                    <a:gd name="connsiteY48" fmla="*/ 6485 h 9865"/>
                    <a:gd name="connsiteX49" fmla="*/ 3055 w 10000"/>
                    <a:gd name="connsiteY49" fmla="*/ 6276 h 9865"/>
                    <a:gd name="connsiteX50" fmla="*/ 2844 w 10000"/>
                    <a:gd name="connsiteY50" fmla="*/ 6116 h 9865"/>
                    <a:gd name="connsiteX51" fmla="*/ 2844 w 10000"/>
                    <a:gd name="connsiteY51" fmla="*/ 6035 h 9865"/>
                    <a:gd name="connsiteX52" fmla="*/ 2725 w 10000"/>
                    <a:gd name="connsiteY52" fmla="*/ 5954 h 9865"/>
                    <a:gd name="connsiteX53" fmla="*/ 2575 w 10000"/>
                    <a:gd name="connsiteY53" fmla="*/ 5799 h 9865"/>
                    <a:gd name="connsiteX54" fmla="*/ 2423 w 10000"/>
                    <a:gd name="connsiteY54" fmla="*/ 5646 h 9865"/>
                    <a:gd name="connsiteX55" fmla="*/ 2277 w 10000"/>
                    <a:gd name="connsiteY55" fmla="*/ 5585 h 9865"/>
                    <a:gd name="connsiteX56" fmla="*/ 2156 w 10000"/>
                    <a:gd name="connsiteY56" fmla="*/ 5585 h 9865"/>
                    <a:gd name="connsiteX57" fmla="*/ 2065 w 10000"/>
                    <a:gd name="connsiteY57" fmla="*/ 5585 h 9865"/>
                    <a:gd name="connsiteX58" fmla="*/ 1918 w 10000"/>
                    <a:gd name="connsiteY58" fmla="*/ 5475 h 9865"/>
                    <a:gd name="connsiteX59" fmla="*/ 1705 w 10000"/>
                    <a:gd name="connsiteY59" fmla="*/ 5291 h 9865"/>
                    <a:gd name="connsiteX60" fmla="*/ 1557 w 10000"/>
                    <a:gd name="connsiteY60" fmla="*/ 5213 h 9865"/>
                    <a:gd name="connsiteX61" fmla="*/ 1349 w 10000"/>
                    <a:gd name="connsiteY61" fmla="*/ 5154 h 9865"/>
                    <a:gd name="connsiteX62" fmla="*/ 1198 w 10000"/>
                    <a:gd name="connsiteY62" fmla="*/ 5084 h 9865"/>
                    <a:gd name="connsiteX63" fmla="*/ 1137 w 10000"/>
                    <a:gd name="connsiteY63" fmla="*/ 4979 h 9865"/>
                    <a:gd name="connsiteX64" fmla="*/ 1137 w 10000"/>
                    <a:gd name="connsiteY64" fmla="*/ 4837 h 9865"/>
                    <a:gd name="connsiteX65" fmla="*/ 1198 w 10000"/>
                    <a:gd name="connsiteY65" fmla="*/ 4811 h 9865"/>
                    <a:gd name="connsiteX66" fmla="*/ 1198 w 10000"/>
                    <a:gd name="connsiteY66" fmla="*/ 4652 h 9865"/>
                    <a:gd name="connsiteX67" fmla="*/ 1198 w 10000"/>
                    <a:gd name="connsiteY67" fmla="*/ 4524 h 9865"/>
                    <a:gd name="connsiteX68" fmla="*/ 1198 w 10000"/>
                    <a:gd name="connsiteY68" fmla="*/ 4440 h 9865"/>
                    <a:gd name="connsiteX69" fmla="*/ 1287 w 10000"/>
                    <a:gd name="connsiteY69" fmla="*/ 4309 h 9865"/>
                    <a:gd name="connsiteX70" fmla="*/ 1349 w 10000"/>
                    <a:gd name="connsiteY70" fmla="*/ 4203 h 9865"/>
                    <a:gd name="connsiteX71" fmla="*/ 1349 w 10000"/>
                    <a:gd name="connsiteY71" fmla="*/ 4127 h 9865"/>
                    <a:gd name="connsiteX72" fmla="*/ 1287 w 10000"/>
                    <a:gd name="connsiteY72" fmla="*/ 4019 h 9865"/>
                    <a:gd name="connsiteX73" fmla="*/ 1198 w 10000"/>
                    <a:gd name="connsiteY73" fmla="*/ 3879 h 9865"/>
                    <a:gd name="connsiteX74" fmla="*/ 1078 w 10000"/>
                    <a:gd name="connsiteY74" fmla="*/ 3832 h 9865"/>
                    <a:gd name="connsiteX75" fmla="*/ 1078 w 10000"/>
                    <a:gd name="connsiteY75" fmla="*/ 3751 h 9865"/>
                    <a:gd name="connsiteX76" fmla="*/ 1137 w 10000"/>
                    <a:gd name="connsiteY76" fmla="*/ 3620 h 9865"/>
                    <a:gd name="connsiteX77" fmla="*/ 1018 w 10000"/>
                    <a:gd name="connsiteY77" fmla="*/ 3428 h 9865"/>
                    <a:gd name="connsiteX78" fmla="*/ 927 w 10000"/>
                    <a:gd name="connsiteY78" fmla="*/ 3298 h 9865"/>
                    <a:gd name="connsiteX79" fmla="*/ 927 w 10000"/>
                    <a:gd name="connsiteY79" fmla="*/ 3167 h 9865"/>
                    <a:gd name="connsiteX80" fmla="*/ 869 w 10000"/>
                    <a:gd name="connsiteY80" fmla="*/ 3031 h 9865"/>
                    <a:gd name="connsiteX81" fmla="*/ 778 w 10000"/>
                    <a:gd name="connsiteY81" fmla="*/ 2929 h 9865"/>
                    <a:gd name="connsiteX82" fmla="*/ 719 w 10000"/>
                    <a:gd name="connsiteY82" fmla="*/ 2741 h 9865"/>
                    <a:gd name="connsiteX83" fmla="*/ 569 w 10000"/>
                    <a:gd name="connsiteY83" fmla="*/ 2520 h 9865"/>
                    <a:gd name="connsiteX84" fmla="*/ 508 w 10000"/>
                    <a:gd name="connsiteY84" fmla="*/ 2423 h 9865"/>
                    <a:gd name="connsiteX85" fmla="*/ 420 w 10000"/>
                    <a:gd name="connsiteY85" fmla="*/ 2230 h 9865"/>
                    <a:gd name="connsiteX86" fmla="*/ 420 w 10000"/>
                    <a:gd name="connsiteY86" fmla="*/ 2155 h 9865"/>
                    <a:gd name="connsiteX87" fmla="*/ 359 w 10000"/>
                    <a:gd name="connsiteY87" fmla="*/ 2052 h 9865"/>
                    <a:gd name="connsiteX88" fmla="*/ 298 w 10000"/>
                    <a:gd name="connsiteY88" fmla="*/ 1911 h 9865"/>
                    <a:gd name="connsiteX89" fmla="*/ 270 w 10000"/>
                    <a:gd name="connsiteY89" fmla="*/ 1839 h 9865"/>
                    <a:gd name="connsiteX90" fmla="*/ 149 w 10000"/>
                    <a:gd name="connsiteY90" fmla="*/ 1709 h 9865"/>
                    <a:gd name="connsiteX91" fmla="*/ 149 w 10000"/>
                    <a:gd name="connsiteY91" fmla="*/ 1592 h 9865"/>
                    <a:gd name="connsiteX92" fmla="*/ 212 w 10000"/>
                    <a:gd name="connsiteY92" fmla="*/ 1469 h 9865"/>
                    <a:gd name="connsiteX93" fmla="*/ 270 w 10000"/>
                    <a:gd name="connsiteY93" fmla="*/ 1388 h 9865"/>
                    <a:gd name="connsiteX94" fmla="*/ 298 w 10000"/>
                    <a:gd name="connsiteY94" fmla="*/ 1388 h 9865"/>
                    <a:gd name="connsiteX95" fmla="*/ 359 w 10000"/>
                    <a:gd name="connsiteY95" fmla="*/ 1276 h 9865"/>
                    <a:gd name="connsiteX96" fmla="*/ 479 w 10000"/>
                    <a:gd name="connsiteY96" fmla="*/ 1276 h 9865"/>
                    <a:gd name="connsiteX97" fmla="*/ 479 w 10000"/>
                    <a:gd name="connsiteY97" fmla="*/ 1276 h 9865"/>
                    <a:gd name="connsiteX98" fmla="*/ 508 w 10000"/>
                    <a:gd name="connsiteY98" fmla="*/ 1142 h 9865"/>
                    <a:gd name="connsiteX99" fmla="*/ 508 w 10000"/>
                    <a:gd name="connsiteY99" fmla="*/ 1073 h 9865"/>
                    <a:gd name="connsiteX100" fmla="*/ 569 w 10000"/>
                    <a:gd name="connsiteY100" fmla="*/ 1013 h 9865"/>
                    <a:gd name="connsiteX101" fmla="*/ 508 w 10000"/>
                    <a:gd name="connsiteY101" fmla="*/ 909 h 9865"/>
                    <a:gd name="connsiteX102" fmla="*/ 508 w 10000"/>
                    <a:gd name="connsiteY102" fmla="*/ 879 h 9865"/>
                    <a:gd name="connsiteX103" fmla="*/ 479 w 10000"/>
                    <a:gd name="connsiteY103" fmla="*/ 824 h 9865"/>
                    <a:gd name="connsiteX104" fmla="*/ 479 w 10000"/>
                    <a:gd name="connsiteY104" fmla="*/ 750 h 9865"/>
                    <a:gd name="connsiteX105" fmla="*/ 298 w 10000"/>
                    <a:gd name="connsiteY105" fmla="*/ 639 h 9865"/>
                    <a:gd name="connsiteX106" fmla="*/ 149 w 10000"/>
                    <a:gd name="connsiteY106" fmla="*/ 581 h 9865"/>
                    <a:gd name="connsiteX107" fmla="*/ 118 w 10000"/>
                    <a:gd name="connsiteY107" fmla="*/ 505 h 9865"/>
                    <a:gd name="connsiteX108" fmla="*/ 59 w 10000"/>
                    <a:gd name="connsiteY108" fmla="*/ 430 h 9865"/>
                    <a:gd name="connsiteX109" fmla="*/ 0 w 10000"/>
                    <a:gd name="connsiteY109" fmla="*/ 321 h 9865"/>
                    <a:gd name="connsiteX110" fmla="*/ 0 w 10000"/>
                    <a:gd name="connsiteY110" fmla="*/ 0 h 9865"/>
                    <a:gd name="connsiteX111" fmla="*/ 6524 w 10000"/>
                    <a:gd name="connsiteY111" fmla="*/ 1911 h 9865"/>
                    <a:gd name="connsiteX112" fmla="*/ 6946 w 10000"/>
                    <a:gd name="connsiteY112" fmla="*/ 2605 h 9865"/>
                    <a:gd name="connsiteX113" fmla="*/ 7307 w 10000"/>
                    <a:gd name="connsiteY113" fmla="*/ 3114 h 9865"/>
                    <a:gd name="connsiteX114" fmla="*/ 7664 w 10000"/>
                    <a:gd name="connsiteY114" fmla="*/ 3620 h 9865"/>
                    <a:gd name="connsiteX115" fmla="*/ 8592 w 10000"/>
                    <a:gd name="connsiteY115" fmla="*/ 4898 h 9865"/>
                    <a:gd name="connsiteX116" fmla="*/ 8863 w 10000"/>
                    <a:gd name="connsiteY116" fmla="*/ 5291 h 9865"/>
                    <a:gd name="connsiteX117" fmla="*/ 9101 w 10000"/>
                    <a:gd name="connsiteY117" fmla="*/ 5646 h 9865"/>
                    <a:gd name="connsiteX118" fmla="*/ 9280 w 10000"/>
                    <a:gd name="connsiteY118" fmla="*/ 5848 h 9865"/>
                    <a:gd name="connsiteX119" fmla="*/ 9431 w 10000"/>
                    <a:gd name="connsiteY119" fmla="*/ 6035 h 9865"/>
                    <a:gd name="connsiteX120" fmla="*/ 9461 w 10000"/>
                    <a:gd name="connsiteY120" fmla="*/ 6166 h 9865"/>
                    <a:gd name="connsiteX121" fmla="*/ 9521 w 10000"/>
                    <a:gd name="connsiteY121" fmla="*/ 6276 h 9865"/>
                    <a:gd name="connsiteX122" fmla="*/ 9521 w 10000"/>
                    <a:gd name="connsiteY122" fmla="*/ 6434 h 9865"/>
                    <a:gd name="connsiteX123" fmla="*/ 9640 w 10000"/>
                    <a:gd name="connsiteY123" fmla="*/ 6732 h 9865"/>
                    <a:gd name="connsiteX124" fmla="*/ 9669 w 10000"/>
                    <a:gd name="connsiteY124" fmla="*/ 6858 h 9865"/>
                    <a:gd name="connsiteX125" fmla="*/ 9731 w 10000"/>
                    <a:gd name="connsiteY125" fmla="*/ 6938 h 9865"/>
                    <a:gd name="connsiteX126" fmla="*/ 9821 w 10000"/>
                    <a:gd name="connsiteY126" fmla="*/ 7099 h 9865"/>
                    <a:gd name="connsiteX127" fmla="*/ 9943 w 10000"/>
                    <a:gd name="connsiteY127" fmla="*/ 7180 h 9865"/>
                    <a:gd name="connsiteX128" fmla="*/ 10000 w 10000"/>
                    <a:gd name="connsiteY128" fmla="*/ 7313 h 9865"/>
                    <a:gd name="connsiteX129" fmla="*/ 10000 w 10000"/>
                    <a:gd name="connsiteY129" fmla="*/ 7415 h 9865"/>
                    <a:gd name="connsiteX130" fmla="*/ 10000 w 10000"/>
                    <a:gd name="connsiteY130" fmla="*/ 7500 h 9865"/>
                    <a:gd name="connsiteX131" fmla="*/ 9943 w 10000"/>
                    <a:gd name="connsiteY131" fmla="*/ 7554 h 9865"/>
                    <a:gd name="connsiteX132" fmla="*/ 9821 w 10000"/>
                    <a:gd name="connsiteY132" fmla="*/ 7577 h 9865"/>
                    <a:gd name="connsiteX133" fmla="*/ 9731 w 10000"/>
                    <a:gd name="connsiteY133" fmla="*/ 7633 h 9865"/>
                    <a:gd name="connsiteX134" fmla="*/ 9640 w 10000"/>
                    <a:gd name="connsiteY134" fmla="*/ 7684 h 9865"/>
                    <a:gd name="connsiteX135" fmla="*/ 9521 w 10000"/>
                    <a:gd name="connsiteY135" fmla="*/ 7764 h 9865"/>
                    <a:gd name="connsiteX136" fmla="*/ 9461 w 10000"/>
                    <a:gd name="connsiteY136" fmla="*/ 7871 h 9865"/>
                    <a:gd name="connsiteX137" fmla="*/ 9372 w 10000"/>
                    <a:gd name="connsiteY137" fmla="*/ 7871 h 9865"/>
                    <a:gd name="connsiteX138" fmla="*/ 9309 w 10000"/>
                    <a:gd name="connsiteY138" fmla="*/ 7950 h 9865"/>
                    <a:gd name="connsiteX139" fmla="*/ 9309 w 10000"/>
                    <a:gd name="connsiteY139" fmla="*/ 8057 h 9865"/>
                    <a:gd name="connsiteX140" fmla="*/ 9309 w 10000"/>
                    <a:gd name="connsiteY140" fmla="*/ 8190 h 9865"/>
                    <a:gd name="connsiteX141" fmla="*/ 9309 w 10000"/>
                    <a:gd name="connsiteY141" fmla="*/ 8268 h 9865"/>
                    <a:gd name="connsiteX142" fmla="*/ 9222 w 10000"/>
                    <a:gd name="connsiteY142" fmla="*/ 8376 h 9865"/>
                    <a:gd name="connsiteX143" fmla="*/ 9222 w 10000"/>
                    <a:gd name="connsiteY143" fmla="*/ 8459 h 9865"/>
                    <a:gd name="connsiteX144" fmla="*/ 9222 w 10000"/>
                    <a:gd name="connsiteY144" fmla="*/ 8516 h 9865"/>
                    <a:gd name="connsiteX145" fmla="*/ 9164 w 10000"/>
                    <a:gd name="connsiteY145" fmla="*/ 8564 h 9865"/>
                    <a:gd name="connsiteX146" fmla="*/ 9101 w 10000"/>
                    <a:gd name="connsiteY146" fmla="*/ 8587 h 9865"/>
                    <a:gd name="connsiteX147" fmla="*/ 9071 w 10000"/>
                    <a:gd name="connsiteY147" fmla="*/ 8638 h 9865"/>
                    <a:gd name="connsiteX148" fmla="*/ 9013 w 10000"/>
                    <a:gd name="connsiteY148" fmla="*/ 8696 h 9865"/>
                    <a:gd name="connsiteX149" fmla="*/ 8951 w 10000"/>
                    <a:gd name="connsiteY149" fmla="*/ 8722 h 9865"/>
                    <a:gd name="connsiteX150" fmla="*/ 8863 w 10000"/>
                    <a:gd name="connsiteY150" fmla="*/ 8776 h 9865"/>
                    <a:gd name="connsiteX151" fmla="*/ 8803 w 10000"/>
                    <a:gd name="connsiteY151" fmla="*/ 8830 h 9865"/>
                    <a:gd name="connsiteX152" fmla="*/ 8803 w 10000"/>
                    <a:gd name="connsiteY152" fmla="*/ 8885 h 9865"/>
                    <a:gd name="connsiteX153" fmla="*/ 8803 w 10000"/>
                    <a:gd name="connsiteY153" fmla="*/ 8910 h 9865"/>
                    <a:gd name="connsiteX154" fmla="*/ 8803 w 10000"/>
                    <a:gd name="connsiteY154" fmla="*/ 8962 h 9865"/>
                    <a:gd name="connsiteX155" fmla="*/ 8863 w 10000"/>
                    <a:gd name="connsiteY155" fmla="*/ 9013 h 9865"/>
                    <a:gd name="connsiteX156" fmla="*/ 8803 w 10000"/>
                    <a:gd name="connsiteY156" fmla="*/ 9094 h 9865"/>
                    <a:gd name="connsiteX157" fmla="*/ 8743 w 10000"/>
                    <a:gd name="connsiteY157" fmla="*/ 9197 h 9865"/>
                    <a:gd name="connsiteX158" fmla="*/ 8743 w 10000"/>
                    <a:gd name="connsiteY158" fmla="*/ 9230 h 9865"/>
                    <a:gd name="connsiteX159" fmla="*/ 8863 w 10000"/>
                    <a:gd name="connsiteY159" fmla="*/ 9278 h 9865"/>
                    <a:gd name="connsiteX160" fmla="*/ 8892 w 10000"/>
                    <a:gd name="connsiteY160" fmla="*/ 9386 h 9865"/>
                    <a:gd name="connsiteX161" fmla="*/ 8951 w 10000"/>
                    <a:gd name="connsiteY161" fmla="*/ 9415 h 9865"/>
                    <a:gd name="connsiteX162" fmla="*/ 9071 w 10000"/>
                    <a:gd name="connsiteY162" fmla="*/ 9462 h 9865"/>
                    <a:gd name="connsiteX163" fmla="*/ 9071 w 10000"/>
                    <a:gd name="connsiteY163" fmla="*/ 9526 h 9865"/>
                    <a:gd name="connsiteX164" fmla="*/ 9071 w 10000"/>
                    <a:gd name="connsiteY164" fmla="*/ 9548 h 9865"/>
                    <a:gd name="connsiteX165" fmla="*/ 9071 w 10000"/>
                    <a:gd name="connsiteY165" fmla="*/ 9601 h 9865"/>
                    <a:gd name="connsiteX166" fmla="*/ 9013 w 10000"/>
                    <a:gd name="connsiteY166" fmla="*/ 9706 h 9865"/>
                    <a:gd name="connsiteX167" fmla="*/ 8951 w 10000"/>
                    <a:gd name="connsiteY167" fmla="*/ 9732 h 9865"/>
                    <a:gd name="connsiteX168" fmla="*/ 8892 w 10000"/>
                    <a:gd name="connsiteY168" fmla="*/ 9787 h 9865"/>
                    <a:gd name="connsiteX169" fmla="*/ 8863 w 10000"/>
                    <a:gd name="connsiteY169" fmla="*/ 9845 h 9865"/>
                    <a:gd name="connsiteX170" fmla="*/ 8803 w 10000"/>
                    <a:gd name="connsiteY170" fmla="*/ 9845 h 9865"/>
                    <a:gd name="connsiteX171" fmla="*/ 8743 w 10000"/>
                    <a:gd name="connsiteY171" fmla="*/ 9787 h 9865"/>
                    <a:gd name="connsiteX172" fmla="*/ 8711 w 10000"/>
                    <a:gd name="connsiteY172" fmla="*/ 9787 h 9865"/>
                    <a:gd name="connsiteX173" fmla="*/ 8592 w 10000"/>
                    <a:gd name="connsiteY173" fmla="*/ 9787 h 9865"/>
                    <a:gd name="connsiteX174" fmla="*/ 8592 w 10000"/>
                    <a:gd name="connsiteY174" fmla="*/ 9845 h 9865"/>
                    <a:gd name="connsiteX175" fmla="*/ 8532 w 10000"/>
                    <a:gd name="connsiteY175" fmla="*/ 9845 h 9865"/>
                    <a:gd name="connsiteX176" fmla="*/ 8503 w 10000"/>
                    <a:gd name="connsiteY176" fmla="*/ 9865 h 9865"/>
                    <a:gd name="connsiteX177" fmla="*/ 8443 w 10000"/>
                    <a:gd name="connsiteY177" fmla="*/ 9865 h 9865"/>
                    <a:gd name="connsiteX0" fmla="*/ 8443 w 10000"/>
                    <a:gd name="connsiteY0" fmla="*/ 9675 h 9675"/>
                    <a:gd name="connsiteX1" fmla="*/ 8173 w 10000"/>
                    <a:gd name="connsiteY1" fmla="*/ 9675 h 9675"/>
                    <a:gd name="connsiteX2" fmla="*/ 8024 w 10000"/>
                    <a:gd name="connsiteY2" fmla="*/ 9675 h 9675"/>
                    <a:gd name="connsiteX3" fmla="*/ 7874 w 10000"/>
                    <a:gd name="connsiteY3" fmla="*/ 9596 h 9675"/>
                    <a:gd name="connsiteX4" fmla="*/ 7664 w 10000"/>
                    <a:gd name="connsiteY4" fmla="*/ 9596 h 9675"/>
                    <a:gd name="connsiteX5" fmla="*/ 7424 w 10000"/>
                    <a:gd name="connsiteY5" fmla="*/ 9596 h 9675"/>
                    <a:gd name="connsiteX6" fmla="*/ 7157 w 10000"/>
                    <a:gd name="connsiteY6" fmla="*/ 9514 h 9675"/>
                    <a:gd name="connsiteX7" fmla="*/ 6946 w 10000"/>
                    <a:gd name="connsiteY7" fmla="*/ 9464 h 9675"/>
                    <a:gd name="connsiteX8" fmla="*/ 6705 w 10000"/>
                    <a:gd name="connsiteY8" fmla="*/ 9464 h 9675"/>
                    <a:gd name="connsiteX9" fmla="*/ 6439 w 10000"/>
                    <a:gd name="connsiteY9" fmla="*/ 9464 h 9675"/>
                    <a:gd name="connsiteX10" fmla="*/ 6228 w 10000"/>
                    <a:gd name="connsiteY10" fmla="*/ 9407 h 9675"/>
                    <a:gd name="connsiteX11" fmla="*/ 6078 w 10000"/>
                    <a:gd name="connsiteY11" fmla="*/ 9354 h 9675"/>
                    <a:gd name="connsiteX12" fmla="*/ 5868 w 10000"/>
                    <a:gd name="connsiteY12" fmla="*/ 9354 h 9675"/>
                    <a:gd name="connsiteX13" fmla="*/ 5720 w 10000"/>
                    <a:gd name="connsiteY13" fmla="*/ 9331 h 9675"/>
                    <a:gd name="connsiteX14" fmla="*/ 5598 w 10000"/>
                    <a:gd name="connsiteY14" fmla="*/ 9266 h 9675"/>
                    <a:gd name="connsiteX15" fmla="*/ 5358 w 10000"/>
                    <a:gd name="connsiteY15" fmla="*/ 9266 h 9675"/>
                    <a:gd name="connsiteX16" fmla="*/ 5240 w 10000"/>
                    <a:gd name="connsiteY16" fmla="*/ 9331 h 9675"/>
                    <a:gd name="connsiteX17" fmla="*/ 5149 w 10000"/>
                    <a:gd name="connsiteY17" fmla="*/ 9219 h 9675"/>
                    <a:gd name="connsiteX18" fmla="*/ 5149 w 10000"/>
                    <a:gd name="connsiteY18" fmla="*/ 9135 h 9675"/>
                    <a:gd name="connsiteX19" fmla="*/ 5149 w 10000"/>
                    <a:gd name="connsiteY19" fmla="*/ 8943 h 9675"/>
                    <a:gd name="connsiteX20" fmla="*/ 5149 w 10000"/>
                    <a:gd name="connsiteY20" fmla="*/ 8943 h 9675"/>
                    <a:gd name="connsiteX21" fmla="*/ 5209 w 10000"/>
                    <a:gd name="connsiteY21" fmla="*/ 8836 h 9675"/>
                    <a:gd name="connsiteX22" fmla="*/ 5209 w 10000"/>
                    <a:gd name="connsiteY22" fmla="*/ 8836 h 9675"/>
                    <a:gd name="connsiteX23" fmla="*/ 5209 w 10000"/>
                    <a:gd name="connsiteY23" fmla="*/ 8682 h 9675"/>
                    <a:gd name="connsiteX24" fmla="*/ 5209 w 10000"/>
                    <a:gd name="connsiteY24" fmla="*/ 8490 h 9675"/>
                    <a:gd name="connsiteX25" fmla="*/ 5149 w 10000"/>
                    <a:gd name="connsiteY25" fmla="*/ 8308 h 9675"/>
                    <a:gd name="connsiteX26" fmla="*/ 5149 w 10000"/>
                    <a:gd name="connsiteY26" fmla="*/ 8190 h 9675"/>
                    <a:gd name="connsiteX27" fmla="*/ 5060 w 10000"/>
                    <a:gd name="connsiteY27" fmla="*/ 8056 h 9675"/>
                    <a:gd name="connsiteX28" fmla="*/ 4999 w 10000"/>
                    <a:gd name="connsiteY28" fmla="*/ 7920 h 9675"/>
                    <a:gd name="connsiteX29" fmla="*/ 4851 w 10000"/>
                    <a:gd name="connsiteY29" fmla="*/ 7792 h 9675"/>
                    <a:gd name="connsiteX30" fmla="*/ 4701 w 10000"/>
                    <a:gd name="connsiteY30" fmla="*/ 7599 h 9675"/>
                    <a:gd name="connsiteX31" fmla="*/ 4521 w 10000"/>
                    <a:gd name="connsiteY31" fmla="*/ 7464 h 9675"/>
                    <a:gd name="connsiteX32" fmla="*/ 4432 w 10000"/>
                    <a:gd name="connsiteY32" fmla="*/ 7224 h 9675"/>
                    <a:gd name="connsiteX33" fmla="*/ 4281 w 10000"/>
                    <a:gd name="connsiteY33" fmla="*/ 7037 h 9675"/>
                    <a:gd name="connsiteX34" fmla="*/ 4161 w 10000"/>
                    <a:gd name="connsiteY34" fmla="*/ 6953 h 9675"/>
                    <a:gd name="connsiteX35" fmla="*/ 3922 w 10000"/>
                    <a:gd name="connsiteY35" fmla="*/ 6895 h 9675"/>
                    <a:gd name="connsiteX36" fmla="*/ 3864 w 10000"/>
                    <a:gd name="connsiteY36" fmla="*/ 6820 h 9675"/>
                    <a:gd name="connsiteX37" fmla="*/ 3864 w 10000"/>
                    <a:gd name="connsiteY37" fmla="*/ 6682 h 9675"/>
                    <a:gd name="connsiteX38" fmla="*/ 3864 w 10000"/>
                    <a:gd name="connsiteY38" fmla="*/ 6579 h 9675"/>
                    <a:gd name="connsiteX39" fmla="*/ 3864 w 10000"/>
                    <a:gd name="connsiteY39" fmla="*/ 6499 h 9675"/>
                    <a:gd name="connsiteX40" fmla="*/ 3864 w 10000"/>
                    <a:gd name="connsiteY40" fmla="*/ 6499 h 9675"/>
                    <a:gd name="connsiteX41" fmla="*/ 3801 w 10000"/>
                    <a:gd name="connsiteY41" fmla="*/ 6390 h 9675"/>
                    <a:gd name="connsiteX42" fmla="*/ 3801 w 10000"/>
                    <a:gd name="connsiteY42" fmla="*/ 6359 h 9675"/>
                    <a:gd name="connsiteX43" fmla="*/ 3801 w 10000"/>
                    <a:gd name="connsiteY43" fmla="*/ 6359 h 9675"/>
                    <a:gd name="connsiteX44" fmla="*/ 3712 w 10000"/>
                    <a:gd name="connsiteY44" fmla="*/ 6308 h 9675"/>
                    <a:gd name="connsiteX45" fmla="*/ 3591 w 10000"/>
                    <a:gd name="connsiteY45" fmla="*/ 6249 h 9675"/>
                    <a:gd name="connsiteX46" fmla="*/ 3503 w 10000"/>
                    <a:gd name="connsiteY46" fmla="*/ 6308 h 9675"/>
                    <a:gd name="connsiteX47" fmla="*/ 3412 w 10000"/>
                    <a:gd name="connsiteY47" fmla="*/ 6359 h 9675"/>
                    <a:gd name="connsiteX48" fmla="*/ 3352 w 10000"/>
                    <a:gd name="connsiteY48" fmla="*/ 6249 h 9675"/>
                    <a:gd name="connsiteX49" fmla="*/ 3055 w 10000"/>
                    <a:gd name="connsiteY49" fmla="*/ 6037 h 9675"/>
                    <a:gd name="connsiteX50" fmla="*/ 2844 w 10000"/>
                    <a:gd name="connsiteY50" fmla="*/ 5875 h 9675"/>
                    <a:gd name="connsiteX51" fmla="*/ 2844 w 10000"/>
                    <a:gd name="connsiteY51" fmla="*/ 5793 h 9675"/>
                    <a:gd name="connsiteX52" fmla="*/ 2725 w 10000"/>
                    <a:gd name="connsiteY52" fmla="*/ 5710 h 9675"/>
                    <a:gd name="connsiteX53" fmla="*/ 2575 w 10000"/>
                    <a:gd name="connsiteY53" fmla="*/ 5553 h 9675"/>
                    <a:gd name="connsiteX54" fmla="*/ 2423 w 10000"/>
                    <a:gd name="connsiteY54" fmla="*/ 5398 h 9675"/>
                    <a:gd name="connsiteX55" fmla="*/ 2277 w 10000"/>
                    <a:gd name="connsiteY55" fmla="*/ 5336 h 9675"/>
                    <a:gd name="connsiteX56" fmla="*/ 2156 w 10000"/>
                    <a:gd name="connsiteY56" fmla="*/ 5336 h 9675"/>
                    <a:gd name="connsiteX57" fmla="*/ 2065 w 10000"/>
                    <a:gd name="connsiteY57" fmla="*/ 5336 h 9675"/>
                    <a:gd name="connsiteX58" fmla="*/ 1918 w 10000"/>
                    <a:gd name="connsiteY58" fmla="*/ 5225 h 9675"/>
                    <a:gd name="connsiteX59" fmla="*/ 1705 w 10000"/>
                    <a:gd name="connsiteY59" fmla="*/ 5038 h 9675"/>
                    <a:gd name="connsiteX60" fmla="*/ 1557 w 10000"/>
                    <a:gd name="connsiteY60" fmla="*/ 4959 h 9675"/>
                    <a:gd name="connsiteX61" fmla="*/ 1349 w 10000"/>
                    <a:gd name="connsiteY61" fmla="*/ 4900 h 9675"/>
                    <a:gd name="connsiteX62" fmla="*/ 1198 w 10000"/>
                    <a:gd name="connsiteY62" fmla="*/ 4829 h 9675"/>
                    <a:gd name="connsiteX63" fmla="*/ 1137 w 10000"/>
                    <a:gd name="connsiteY63" fmla="*/ 4722 h 9675"/>
                    <a:gd name="connsiteX64" fmla="*/ 1137 w 10000"/>
                    <a:gd name="connsiteY64" fmla="*/ 4578 h 9675"/>
                    <a:gd name="connsiteX65" fmla="*/ 1198 w 10000"/>
                    <a:gd name="connsiteY65" fmla="*/ 4552 h 9675"/>
                    <a:gd name="connsiteX66" fmla="*/ 1198 w 10000"/>
                    <a:gd name="connsiteY66" fmla="*/ 4391 h 9675"/>
                    <a:gd name="connsiteX67" fmla="*/ 1198 w 10000"/>
                    <a:gd name="connsiteY67" fmla="*/ 4261 h 9675"/>
                    <a:gd name="connsiteX68" fmla="*/ 1198 w 10000"/>
                    <a:gd name="connsiteY68" fmla="*/ 4176 h 9675"/>
                    <a:gd name="connsiteX69" fmla="*/ 1287 w 10000"/>
                    <a:gd name="connsiteY69" fmla="*/ 4043 h 9675"/>
                    <a:gd name="connsiteX70" fmla="*/ 1349 w 10000"/>
                    <a:gd name="connsiteY70" fmla="*/ 3936 h 9675"/>
                    <a:gd name="connsiteX71" fmla="*/ 1349 w 10000"/>
                    <a:gd name="connsiteY71" fmla="*/ 3858 h 9675"/>
                    <a:gd name="connsiteX72" fmla="*/ 1287 w 10000"/>
                    <a:gd name="connsiteY72" fmla="*/ 3749 h 9675"/>
                    <a:gd name="connsiteX73" fmla="*/ 1198 w 10000"/>
                    <a:gd name="connsiteY73" fmla="*/ 3607 h 9675"/>
                    <a:gd name="connsiteX74" fmla="*/ 1078 w 10000"/>
                    <a:gd name="connsiteY74" fmla="*/ 3559 h 9675"/>
                    <a:gd name="connsiteX75" fmla="*/ 1078 w 10000"/>
                    <a:gd name="connsiteY75" fmla="*/ 3477 h 9675"/>
                    <a:gd name="connsiteX76" fmla="*/ 1137 w 10000"/>
                    <a:gd name="connsiteY76" fmla="*/ 3345 h 9675"/>
                    <a:gd name="connsiteX77" fmla="*/ 1018 w 10000"/>
                    <a:gd name="connsiteY77" fmla="*/ 3150 h 9675"/>
                    <a:gd name="connsiteX78" fmla="*/ 927 w 10000"/>
                    <a:gd name="connsiteY78" fmla="*/ 3018 h 9675"/>
                    <a:gd name="connsiteX79" fmla="*/ 927 w 10000"/>
                    <a:gd name="connsiteY79" fmla="*/ 2885 h 9675"/>
                    <a:gd name="connsiteX80" fmla="*/ 869 w 10000"/>
                    <a:gd name="connsiteY80" fmla="*/ 2747 h 9675"/>
                    <a:gd name="connsiteX81" fmla="*/ 778 w 10000"/>
                    <a:gd name="connsiteY81" fmla="*/ 2644 h 9675"/>
                    <a:gd name="connsiteX82" fmla="*/ 719 w 10000"/>
                    <a:gd name="connsiteY82" fmla="*/ 2454 h 9675"/>
                    <a:gd name="connsiteX83" fmla="*/ 569 w 10000"/>
                    <a:gd name="connsiteY83" fmla="*/ 2229 h 9675"/>
                    <a:gd name="connsiteX84" fmla="*/ 508 w 10000"/>
                    <a:gd name="connsiteY84" fmla="*/ 2131 h 9675"/>
                    <a:gd name="connsiteX85" fmla="*/ 420 w 10000"/>
                    <a:gd name="connsiteY85" fmla="*/ 1936 h 9675"/>
                    <a:gd name="connsiteX86" fmla="*/ 420 w 10000"/>
                    <a:gd name="connsiteY86" fmla="*/ 1859 h 9675"/>
                    <a:gd name="connsiteX87" fmla="*/ 359 w 10000"/>
                    <a:gd name="connsiteY87" fmla="*/ 1755 h 9675"/>
                    <a:gd name="connsiteX88" fmla="*/ 298 w 10000"/>
                    <a:gd name="connsiteY88" fmla="*/ 1612 h 9675"/>
                    <a:gd name="connsiteX89" fmla="*/ 270 w 10000"/>
                    <a:gd name="connsiteY89" fmla="*/ 1539 h 9675"/>
                    <a:gd name="connsiteX90" fmla="*/ 149 w 10000"/>
                    <a:gd name="connsiteY90" fmla="*/ 1407 h 9675"/>
                    <a:gd name="connsiteX91" fmla="*/ 149 w 10000"/>
                    <a:gd name="connsiteY91" fmla="*/ 1289 h 9675"/>
                    <a:gd name="connsiteX92" fmla="*/ 212 w 10000"/>
                    <a:gd name="connsiteY92" fmla="*/ 1164 h 9675"/>
                    <a:gd name="connsiteX93" fmla="*/ 270 w 10000"/>
                    <a:gd name="connsiteY93" fmla="*/ 1082 h 9675"/>
                    <a:gd name="connsiteX94" fmla="*/ 298 w 10000"/>
                    <a:gd name="connsiteY94" fmla="*/ 1082 h 9675"/>
                    <a:gd name="connsiteX95" fmla="*/ 359 w 10000"/>
                    <a:gd name="connsiteY95" fmla="*/ 968 h 9675"/>
                    <a:gd name="connsiteX96" fmla="*/ 479 w 10000"/>
                    <a:gd name="connsiteY96" fmla="*/ 968 h 9675"/>
                    <a:gd name="connsiteX97" fmla="*/ 479 w 10000"/>
                    <a:gd name="connsiteY97" fmla="*/ 968 h 9675"/>
                    <a:gd name="connsiteX98" fmla="*/ 508 w 10000"/>
                    <a:gd name="connsiteY98" fmla="*/ 833 h 9675"/>
                    <a:gd name="connsiteX99" fmla="*/ 508 w 10000"/>
                    <a:gd name="connsiteY99" fmla="*/ 763 h 9675"/>
                    <a:gd name="connsiteX100" fmla="*/ 569 w 10000"/>
                    <a:gd name="connsiteY100" fmla="*/ 702 h 9675"/>
                    <a:gd name="connsiteX101" fmla="*/ 508 w 10000"/>
                    <a:gd name="connsiteY101" fmla="*/ 596 h 9675"/>
                    <a:gd name="connsiteX102" fmla="*/ 508 w 10000"/>
                    <a:gd name="connsiteY102" fmla="*/ 566 h 9675"/>
                    <a:gd name="connsiteX103" fmla="*/ 479 w 10000"/>
                    <a:gd name="connsiteY103" fmla="*/ 510 h 9675"/>
                    <a:gd name="connsiteX104" fmla="*/ 479 w 10000"/>
                    <a:gd name="connsiteY104" fmla="*/ 435 h 9675"/>
                    <a:gd name="connsiteX105" fmla="*/ 298 w 10000"/>
                    <a:gd name="connsiteY105" fmla="*/ 323 h 9675"/>
                    <a:gd name="connsiteX106" fmla="*/ 149 w 10000"/>
                    <a:gd name="connsiteY106" fmla="*/ 264 h 9675"/>
                    <a:gd name="connsiteX107" fmla="*/ 118 w 10000"/>
                    <a:gd name="connsiteY107" fmla="*/ 187 h 9675"/>
                    <a:gd name="connsiteX108" fmla="*/ 59 w 10000"/>
                    <a:gd name="connsiteY108" fmla="*/ 111 h 9675"/>
                    <a:gd name="connsiteX109" fmla="*/ 0 w 10000"/>
                    <a:gd name="connsiteY109" fmla="*/ 0 h 9675"/>
                    <a:gd name="connsiteX110" fmla="*/ 6524 w 10000"/>
                    <a:gd name="connsiteY110" fmla="*/ 1612 h 9675"/>
                    <a:gd name="connsiteX111" fmla="*/ 6946 w 10000"/>
                    <a:gd name="connsiteY111" fmla="*/ 2316 h 9675"/>
                    <a:gd name="connsiteX112" fmla="*/ 7307 w 10000"/>
                    <a:gd name="connsiteY112" fmla="*/ 2832 h 9675"/>
                    <a:gd name="connsiteX113" fmla="*/ 7664 w 10000"/>
                    <a:gd name="connsiteY113" fmla="*/ 3345 h 9675"/>
                    <a:gd name="connsiteX114" fmla="*/ 8592 w 10000"/>
                    <a:gd name="connsiteY114" fmla="*/ 4640 h 9675"/>
                    <a:gd name="connsiteX115" fmla="*/ 8863 w 10000"/>
                    <a:gd name="connsiteY115" fmla="*/ 5038 h 9675"/>
                    <a:gd name="connsiteX116" fmla="*/ 9101 w 10000"/>
                    <a:gd name="connsiteY116" fmla="*/ 5398 h 9675"/>
                    <a:gd name="connsiteX117" fmla="*/ 9280 w 10000"/>
                    <a:gd name="connsiteY117" fmla="*/ 5603 h 9675"/>
                    <a:gd name="connsiteX118" fmla="*/ 9431 w 10000"/>
                    <a:gd name="connsiteY118" fmla="*/ 5793 h 9675"/>
                    <a:gd name="connsiteX119" fmla="*/ 9461 w 10000"/>
                    <a:gd name="connsiteY119" fmla="*/ 5925 h 9675"/>
                    <a:gd name="connsiteX120" fmla="*/ 9521 w 10000"/>
                    <a:gd name="connsiteY120" fmla="*/ 6037 h 9675"/>
                    <a:gd name="connsiteX121" fmla="*/ 9521 w 10000"/>
                    <a:gd name="connsiteY121" fmla="*/ 6197 h 9675"/>
                    <a:gd name="connsiteX122" fmla="*/ 9640 w 10000"/>
                    <a:gd name="connsiteY122" fmla="*/ 6499 h 9675"/>
                    <a:gd name="connsiteX123" fmla="*/ 9669 w 10000"/>
                    <a:gd name="connsiteY123" fmla="*/ 6627 h 9675"/>
                    <a:gd name="connsiteX124" fmla="*/ 9731 w 10000"/>
                    <a:gd name="connsiteY124" fmla="*/ 6708 h 9675"/>
                    <a:gd name="connsiteX125" fmla="*/ 9821 w 10000"/>
                    <a:gd name="connsiteY125" fmla="*/ 6871 h 9675"/>
                    <a:gd name="connsiteX126" fmla="*/ 9943 w 10000"/>
                    <a:gd name="connsiteY126" fmla="*/ 6953 h 9675"/>
                    <a:gd name="connsiteX127" fmla="*/ 10000 w 10000"/>
                    <a:gd name="connsiteY127" fmla="*/ 7088 h 9675"/>
                    <a:gd name="connsiteX128" fmla="*/ 10000 w 10000"/>
                    <a:gd name="connsiteY128" fmla="*/ 7191 h 9675"/>
                    <a:gd name="connsiteX129" fmla="*/ 10000 w 10000"/>
                    <a:gd name="connsiteY129" fmla="*/ 7278 h 9675"/>
                    <a:gd name="connsiteX130" fmla="*/ 9943 w 10000"/>
                    <a:gd name="connsiteY130" fmla="*/ 7332 h 9675"/>
                    <a:gd name="connsiteX131" fmla="*/ 9821 w 10000"/>
                    <a:gd name="connsiteY131" fmla="*/ 7356 h 9675"/>
                    <a:gd name="connsiteX132" fmla="*/ 9731 w 10000"/>
                    <a:gd name="connsiteY132" fmla="*/ 7412 h 9675"/>
                    <a:gd name="connsiteX133" fmla="*/ 9640 w 10000"/>
                    <a:gd name="connsiteY133" fmla="*/ 7464 h 9675"/>
                    <a:gd name="connsiteX134" fmla="*/ 9521 w 10000"/>
                    <a:gd name="connsiteY134" fmla="*/ 7545 h 9675"/>
                    <a:gd name="connsiteX135" fmla="*/ 9461 w 10000"/>
                    <a:gd name="connsiteY135" fmla="*/ 7654 h 9675"/>
                    <a:gd name="connsiteX136" fmla="*/ 9372 w 10000"/>
                    <a:gd name="connsiteY136" fmla="*/ 7654 h 9675"/>
                    <a:gd name="connsiteX137" fmla="*/ 9309 w 10000"/>
                    <a:gd name="connsiteY137" fmla="*/ 7734 h 9675"/>
                    <a:gd name="connsiteX138" fmla="*/ 9309 w 10000"/>
                    <a:gd name="connsiteY138" fmla="*/ 7842 h 9675"/>
                    <a:gd name="connsiteX139" fmla="*/ 9309 w 10000"/>
                    <a:gd name="connsiteY139" fmla="*/ 7977 h 9675"/>
                    <a:gd name="connsiteX140" fmla="*/ 9309 w 10000"/>
                    <a:gd name="connsiteY140" fmla="*/ 8056 h 9675"/>
                    <a:gd name="connsiteX141" fmla="*/ 9222 w 10000"/>
                    <a:gd name="connsiteY141" fmla="*/ 8166 h 9675"/>
                    <a:gd name="connsiteX142" fmla="*/ 9222 w 10000"/>
                    <a:gd name="connsiteY142" fmla="*/ 8250 h 9675"/>
                    <a:gd name="connsiteX143" fmla="*/ 9222 w 10000"/>
                    <a:gd name="connsiteY143" fmla="*/ 8308 h 9675"/>
                    <a:gd name="connsiteX144" fmla="*/ 9164 w 10000"/>
                    <a:gd name="connsiteY144" fmla="*/ 8356 h 9675"/>
                    <a:gd name="connsiteX145" fmla="*/ 9101 w 10000"/>
                    <a:gd name="connsiteY145" fmla="*/ 8380 h 9675"/>
                    <a:gd name="connsiteX146" fmla="*/ 9071 w 10000"/>
                    <a:gd name="connsiteY146" fmla="*/ 8431 h 9675"/>
                    <a:gd name="connsiteX147" fmla="*/ 9013 w 10000"/>
                    <a:gd name="connsiteY147" fmla="*/ 8490 h 9675"/>
                    <a:gd name="connsiteX148" fmla="*/ 8951 w 10000"/>
                    <a:gd name="connsiteY148" fmla="*/ 8516 h 9675"/>
                    <a:gd name="connsiteX149" fmla="*/ 8863 w 10000"/>
                    <a:gd name="connsiteY149" fmla="*/ 8571 h 9675"/>
                    <a:gd name="connsiteX150" fmla="*/ 8803 w 10000"/>
                    <a:gd name="connsiteY150" fmla="*/ 8626 h 9675"/>
                    <a:gd name="connsiteX151" fmla="*/ 8803 w 10000"/>
                    <a:gd name="connsiteY151" fmla="*/ 8682 h 9675"/>
                    <a:gd name="connsiteX152" fmla="*/ 8803 w 10000"/>
                    <a:gd name="connsiteY152" fmla="*/ 8707 h 9675"/>
                    <a:gd name="connsiteX153" fmla="*/ 8803 w 10000"/>
                    <a:gd name="connsiteY153" fmla="*/ 8760 h 9675"/>
                    <a:gd name="connsiteX154" fmla="*/ 8863 w 10000"/>
                    <a:gd name="connsiteY154" fmla="*/ 8811 h 9675"/>
                    <a:gd name="connsiteX155" fmla="*/ 8803 w 10000"/>
                    <a:gd name="connsiteY155" fmla="*/ 8893 h 9675"/>
                    <a:gd name="connsiteX156" fmla="*/ 8743 w 10000"/>
                    <a:gd name="connsiteY156" fmla="*/ 8998 h 9675"/>
                    <a:gd name="connsiteX157" fmla="*/ 8743 w 10000"/>
                    <a:gd name="connsiteY157" fmla="*/ 9031 h 9675"/>
                    <a:gd name="connsiteX158" fmla="*/ 8863 w 10000"/>
                    <a:gd name="connsiteY158" fmla="*/ 9080 h 9675"/>
                    <a:gd name="connsiteX159" fmla="*/ 8892 w 10000"/>
                    <a:gd name="connsiteY159" fmla="*/ 9189 h 9675"/>
                    <a:gd name="connsiteX160" fmla="*/ 8951 w 10000"/>
                    <a:gd name="connsiteY160" fmla="*/ 9219 h 9675"/>
                    <a:gd name="connsiteX161" fmla="*/ 9071 w 10000"/>
                    <a:gd name="connsiteY161" fmla="*/ 9266 h 9675"/>
                    <a:gd name="connsiteX162" fmla="*/ 9071 w 10000"/>
                    <a:gd name="connsiteY162" fmla="*/ 9331 h 9675"/>
                    <a:gd name="connsiteX163" fmla="*/ 9071 w 10000"/>
                    <a:gd name="connsiteY163" fmla="*/ 9354 h 9675"/>
                    <a:gd name="connsiteX164" fmla="*/ 9071 w 10000"/>
                    <a:gd name="connsiteY164" fmla="*/ 9407 h 9675"/>
                    <a:gd name="connsiteX165" fmla="*/ 9013 w 10000"/>
                    <a:gd name="connsiteY165" fmla="*/ 9514 h 9675"/>
                    <a:gd name="connsiteX166" fmla="*/ 8951 w 10000"/>
                    <a:gd name="connsiteY166" fmla="*/ 9540 h 9675"/>
                    <a:gd name="connsiteX167" fmla="*/ 8892 w 10000"/>
                    <a:gd name="connsiteY167" fmla="*/ 9596 h 9675"/>
                    <a:gd name="connsiteX168" fmla="*/ 8863 w 10000"/>
                    <a:gd name="connsiteY168" fmla="*/ 9655 h 9675"/>
                    <a:gd name="connsiteX169" fmla="*/ 8803 w 10000"/>
                    <a:gd name="connsiteY169" fmla="*/ 9655 h 9675"/>
                    <a:gd name="connsiteX170" fmla="*/ 8743 w 10000"/>
                    <a:gd name="connsiteY170" fmla="*/ 9596 h 9675"/>
                    <a:gd name="connsiteX171" fmla="*/ 8711 w 10000"/>
                    <a:gd name="connsiteY171" fmla="*/ 9596 h 9675"/>
                    <a:gd name="connsiteX172" fmla="*/ 8592 w 10000"/>
                    <a:gd name="connsiteY172" fmla="*/ 9596 h 9675"/>
                    <a:gd name="connsiteX173" fmla="*/ 8592 w 10000"/>
                    <a:gd name="connsiteY173" fmla="*/ 9655 h 9675"/>
                    <a:gd name="connsiteX174" fmla="*/ 8532 w 10000"/>
                    <a:gd name="connsiteY174" fmla="*/ 9655 h 9675"/>
                    <a:gd name="connsiteX175" fmla="*/ 8503 w 10000"/>
                    <a:gd name="connsiteY175" fmla="*/ 9675 h 9675"/>
                    <a:gd name="connsiteX176" fmla="*/ 8443 w 10000"/>
                    <a:gd name="connsiteY176" fmla="*/ 9675 h 9675"/>
                    <a:gd name="connsiteX0" fmla="*/ 9511 w 11068"/>
                    <a:gd name="connsiteY0" fmla="*/ 10245 h 10245"/>
                    <a:gd name="connsiteX1" fmla="*/ 9241 w 11068"/>
                    <a:gd name="connsiteY1" fmla="*/ 10245 h 10245"/>
                    <a:gd name="connsiteX2" fmla="*/ 9092 w 11068"/>
                    <a:gd name="connsiteY2" fmla="*/ 10245 h 10245"/>
                    <a:gd name="connsiteX3" fmla="*/ 8942 w 11068"/>
                    <a:gd name="connsiteY3" fmla="*/ 10163 h 10245"/>
                    <a:gd name="connsiteX4" fmla="*/ 8732 w 11068"/>
                    <a:gd name="connsiteY4" fmla="*/ 10163 h 10245"/>
                    <a:gd name="connsiteX5" fmla="*/ 8492 w 11068"/>
                    <a:gd name="connsiteY5" fmla="*/ 10163 h 10245"/>
                    <a:gd name="connsiteX6" fmla="*/ 8225 w 11068"/>
                    <a:gd name="connsiteY6" fmla="*/ 10079 h 10245"/>
                    <a:gd name="connsiteX7" fmla="*/ 8014 w 11068"/>
                    <a:gd name="connsiteY7" fmla="*/ 10027 h 10245"/>
                    <a:gd name="connsiteX8" fmla="*/ 7773 w 11068"/>
                    <a:gd name="connsiteY8" fmla="*/ 10027 h 10245"/>
                    <a:gd name="connsiteX9" fmla="*/ 7507 w 11068"/>
                    <a:gd name="connsiteY9" fmla="*/ 10027 h 10245"/>
                    <a:gd name="connsiteX10" fmla="*/ 7296 w 11068"/>
                    <a:gd name="connsiteY10" fmla="*/ 9968 h 10245"/>
                    <a:gd name="connsiteX11" fmla="*/ 7146 w 11068"/>
                    <a:gd name="connsiteY11" fmla="*/ 9913 h 10245"/>
                    <a:gd name="connsiteX12" fmla="*/ 6936 w 11068"/>
                    <a:gd name="connsiteY12" fmla="*/ 9913 h 10245"/>
                    <a:gd name="connsiteX13" fmla="*/ 6788 w 11068"/>
                    <a:gd name="connsiteY13" fmla="*/ 9889 h 10245"/>
                    <a:gd name="connsiteX14" fmla="*/ 6666 w 11068"/>
                    <a:gd name="connsiteY14" fmla="*/ 9822 h 10245"/>
                    <a:gd name="connsiteX15" fmla="*/ 6426 w 11068"/>
                    <a:gd name="connsiteY15" fmla="*/ 9822 h 10245"/>
                    <a:gd name="connsiteX16" fmla="*/ 6308 w 11068"/>
                    <a:gd name="connsiteY16" fmla="*/ 9889 h 10245"/>
                    <a:gd name="connsiteX17" fmla="*/ 6217 w 11068"/>
                    <a:gd name="connsiteY17" fmla="*/ 9774 h 10245"/>
                    <a:gd name="connsiteX18" fmla="*/ 6217 w 11068"/>
                    <a:gd name="connsiteY18" fmla="*/ 9687 h 10245"/>
                    <a:gd name="connsiteX19" fmla="*/ 6217 w 11068"/>
                    <a:gd name="connsiteY19" fmla="*/ 9488 h 10245"/>
                    <a:gd name="connsiteX20" fmla="*/ 6217 w 11068"/>
                    <a:gd name="connsiteY20" fmla="*/ 9488 h 10245"/>
                    <a:gd name="connsiteX21" fmla="*/ 6277 w 11068"/>
                    <a:gd name="connsiteY21" fmla="*/ 9378 h 10245"/>
                    <a:gd name="connsiteX22" fmla="*/ 6277 w 11068"/>
                    <a:gd name="connsiteY22" fmla="*/ 9378 h 10245"/>
                    <a:gd name="connsiteX23" fmla="*/ 6277 w 11068"/>
                    <a:gd name="connsiteY23" fmla="*/ 9219 h 10245"/>
                    <a:gd name="connsiteX24" fmla="*/ 6277 w 11068"/>
                    <a:gd name="connsiteY24" fmla="*/ 9020 h 10245"/>
                    <a:gd name="connsiteX25" fmla="*/ 6217 w 11068"/>
                    <a:gd name="connsiteY25" fmla="*/ 8832 h 10245"/>
                    <a:gd name="connsiteX26" fmla="*/ 6217 w 11068"/>
                    <a:gd name="connsiteY26" fmla="*/ 8710 h 10245"/>
                    <a:gd name="connsiteX27" fmla="*/ 6128 w 11068"/>
                    <a:gd name="connsiteY27" fmla="*/ 8572 h 10245"/>
                    <a:gd name="connsiteX28" fmla="*/ 6067 w 11068"/>
                    <a:gd name="connsiteY28" fmla="*/ 8431 h 10245"/>
                    <a:gd name="connsiteX29" fmla="*/ 5919 w 11068"/>
                    <a:gd name="connsiteY29" fmla="*/ 8299 h 10245"/>
                    <a:gd name="connsiteX30" fmla="*/ 5769 w 11068"/>
                    <a:gd name="connsiteY30" fmla="*/ 8099 h 10245"/>
                    <a:gd name="connsiteX31" fmla="*/ 5589 w 11068"/>
                    <a:gd name="connsiteY31" fmla="*/ 7960 h 10245"/>
                    <a:gd name="connsiteX32" fmla="*/ 5500 w 11068"/>
                    <a:gd name="connsiteY32" fmla="*/ 7712 h 10245"/>
                    <a:gd name="connsiteX33" fmla="*/ 5349 w 11068"/>
                    <a:gd name="connsiteY33" fmla="*/ 7518 h 10245"/>
                    <a:gd name="connsiteX34" fmla="*/ 5229 w 11068"/>
                    <a:gd name="connsiteY34" fmla="*/ 7432 h 10245"/>
                    <a:gd name="connsiteX35" fmla="*/ 4990 w 11068"/>
                    <a:gd name="connsiteY35" fmla="*/ 7372 h 10245"/>
                    <a:gd name="connsiteX36" fmla="*/ 4932 w 11068"/>
                    <a:gd name="connsiteY36" fmla="*/ 7294 h 10245"/>
                    <a:gd name="connsiteX37" fmla="*/ 4932 w 11068"/>
                    <a:gd name="connsiteY37" fmla="*/ 7151 h 10245"/>
                    <a:gd name="connsiteX38" fmla="*/ 4932 w 11068"/>
                    <a:gd name="connsiteY38" fmla="*/ 7045 h 10245"/>
                    <a:gd name="connsiteX39" fmla="*/ 4932 w 11068"/>
                    <a:gd name="connsiteY39" fmla="*/ 6962 h 10245"/>
                    <a:gd name="connsiteX40" fmla="*/ 4932 w 11068"/>
                    <a:gd name="connsiteY40" fmla="*/ 6962 h 10245"/>
                    <a:gd name="connsiteX41" fmla="*/ 4869 w 11068"/>
                    <a:gd name="connsiteY41" fmla="*/ 6850 h 10245"/>
                    <a:gd name="connsiteX42" fmla="*/ 4869 w 11068"/>
                    <a:gd name="connsiteY42" fmla="*/ 6818 h 10245"/>
                    <a:gd name="connsiteX43" fmla="*/ 4869 w 11068"/>
                    <a:gd name="connsiteY43" fmla="*/ 6818 h 10245"/>
                    <a:gd name="connsiteX44" fmla="*/ 4780 w 11068"/>
                    <a:gd name="connsiteY44" fmla="*/ 6765 h 10245"/>
                    <a:gd name="connsiteX45" fmla="*/ 4659 w 11068"/>
                    <a:gd name="connsiteY45" fmla="*/ 6704 h 10245"/>
                    <a:gd name="connsiteX46" fmla="*/ 4571 w 11068"/>
                    <a:gd name="connsiteY46" fmla="*/ 6765 h 10245"/>
                    <a:gd name="connsiteX47" fmla="*/ 4480 w 11068"/>
                    <a:gd name="connsiteY47" fmla="*/ 6818 h 10245"/>
                    <a:gd name="connsiteX48" fmla="*/ 4420 w 11068"/>
                    <a:gd name="connsiteY48" fmla="*/ 6704 h 10245"/>
                    <a:gd name="connsiteX49" fmla="*/ 4123 w 11068"/>
                    <a:gd name="connsiteY49" fmla="*/ 6485 h 10245"/>
                    <a:gd name="connsiteX50" fmla="*/ 3912 w 11068"/>
                    <a:gd name="connsiteY50" fmla="*/ 6317 h 10245"/>
                    <a:gd name="connsiteX51" fmla="*/ 3912 w 11068"/>
                    <a:gd name="connsiteY51" fmla="*/ 6233 h 10245"/>
                    <a:gd name="connsiteX52" fmla="*/ 3793 w 11068"/>
                    <a:gd name="connsiteY52" fmla="*/ 6147 h 10245"/>
                    <a:gd name="connsiteX53" fmla="*/ 3643 w 11068"/>
                    <a:gd name="connsiteY53" fmla="*/ 5985 h 10245"/>
                    <a:gd name="connsiteX54" fmla="*/ 3491 w 11068"/>
                    <a:gd name="connsiteY54" fmla="*/ 5824 h 10245"/>
                    <a:gd name="connsiteX55" fmla="*/ 3345 w 11068"/>
                    <a:gd name="connsiteY55" fmla="*/ 5760 h 10245"/>
                    <a:gd name="connsiteX56" fmla="*/ 3224 w 11068"/>
                    <a:gd name="connsiteY56" fmla="*/ 5760 h 10245"/>
                    <a:gd name="connsiteX57" fmla="*/ 3133 w 11068"/>
                    <a:gd name="connsiteY57" fmla="*/ 5760 h 10245"/>
                    <a:gd name="connsiteX58" fmla="*/ 2986 w 11068"/>
                    <a:gd name="connsiteY58" fmla="*/ 5646 h 10245"/>
                    <a:gd name="connsiteX59" fmla="*/ 2773 w 11068"/>
                    <a:gd name="connsiteY59" fmla="*/ 5452 h 10245"/>
                    <a:gd name="connsiteX60" fmla="*/ 2625 w 11068"/>
                    <a:gd name="connsiteY60" fmla="*/ 5371 h 10245"/>
                    <a:gd name="connsiteX61" fmla="*/ 2417 w 11068"/>
                    <a:gd name="connsiteY61" fmla="*/ 5310 h 10245"/>
                    <a:gd name="connsiteX62" fmla="*/ 2266 w 11068"/>
                    <a:gd name="connsiteY62" fmla="*/ 5236 h 10245"/>
                    <a:gd name="connsiteX63" fmla="*/ 2205 w 11068"/>
                    <a:gd name="connsiteY63" fmla="*/ 5126 h 10245"/>
                    <a:gd name="connsiteX64" fmla="*/ 2205 w 11068"/>
                    <a:gd name="connsiteY64" fmla="*/ 4977 h 10245"/>
                    <a:gd name="connsiteX65" fmla="*/ 2266 w 11068"/>
                    <a:gd name="connsiteY65" fmla="*/ 4950 h 10245"/>
                    <a:gd name="connsiteX66" fmla="*/ 2266 w 11068"/>
                    <a:gd name="connsiteY66" fmla="*/ 4784 h 10245"/>
                    <a:gd name="connsiteX67" fmla="*/ 2266 w 11068"/>
                    <a:gd name="connsiteY67" fmla="*/ 4649 h 10245"/>
                    <a:gd name="connsiteX68" fmla="*/ 2266 w 11068"/>
                    <a:gd name="connsiteY68" fmla="*/ 4561 h 10245"/>
                    <a:gd name="connsiteX69" fmla="*/ 2355 w 11068"/>
                    <a:gd name="connsiteY69" fmla="*/ 4424 h 10245"/>
                    <a:gd name="connsiteX70" fmla="*/ 2417 w 11068"/>
                    <a:gd name="connsiteY70" fmla="*/ 4313 h 10245"/>
                    <a:gd name="connsiteX71" fmla="*/ 2417 w 11068"/>
                    <a:gd name="connsiteY71" fmla="*/ 4233 h 10245"/>
                    <a:gd name="connsiteX72" fmla="*/ 2355 w 11068"/>
                    <a:gd name="connsiteY72" fmla="*/ 4120 h 10245"/>
                    <a:gd name="connsiteX73" fmla="*/ 2266 w 11068"/>
                    <a:gd name="connsiteY73" fmla="*/ 3973 h 10245"/>
                    <a:gd name="connsiteX74" fmla="*/ 2146 w 11068"/>
                    <a:gd name="connsiteY74" fmla="*/ 3924 h 10245"/>
                    <a:gd name="connsiteX75" fmla="*/ 2146 w 11068"/>
                    <a:gd name="connsiteY75" fmla="*/ 3839 h 10245"/>
                    <a:gd name="connsiteX76" fmla="*/ 2205 w 11068"/>
                    <a:gd name="connsiteY76" fmla="*/ 3702 h 10245"/>
                    <a:gd name="connsiteX77" fmla="*/ 2086 w 11068"/>
                    <a:gd name="connsiteY77" fmla="*/ 3501 h 10245"/>
                    <a:gd name="connsiteX78" fmla="*/ 1995 w 11068"/>
                    <a:gd name="connsiteY78" fmla="*/ 3364 h 10245"/>
                    <a:gd name="connsiteX79" fmla="*/ 1995 w 11068"/>
                    <a:gd name="connsiteY79" fmla="*/ 3227 h 10245"/>
                    <a:gd name="connsiteX80" fmla="*/ 1937 w 11068"/>
                    <a:gd name="connsiteY80" fmla="*/ 3084 h 10245"/>
                    <a:gd name="connsiteX81" fmla="*/ 1846 w 11068"/>
                    <a:gd name="connsiteY81" fmla="*/ 2978 h 10245"/>
                    <a:gd name="connsiteX82" fmla="*/ 1787 w 11068"/>
                    <a:gd name="connsiteY82" fmla="*/ 2781 h 10245"/>
                    <a:gd name="connsiteX83" fmla="*/ 1637 w 11068"/>
                    <a:gd name="connsiteY83" fmla="*/ 2549 h 10245"/>
                    <a:gd name="connsiteX84" fmla="*/ 1576 w 11068"/>
                    <a:gd name="connsiteY84" fmla="*/ 2448 h 10245"/>
                    <a:gd name="connsiteX85" fmla="*/ 1488 w 11068"/>
                    <a:gd name="connsiteY85" fmla="*/ 2246 h 10245"/>
                    <a:gd name="connsiteX86" fmla="*/ 1488 w 11068"/>
                    <a:gd name="connsiteY86" fmla="*/ 2166 h 10245"/>
                    <a:gd name="connsiteX87" fmla="*/ 1427 w 11068"/>
                    <a:gd name="connsiteY87" fmla="*/ 2059 h 10245"/>
                    <a:gd name="connsiteX88" fmla="*/ 1366 w 11068"/>
                    <a:gd name="connsiteY88" fmla="*/ 1911 h 10245"/>
                    <a:gd name="connsiteX89" fmla="*/ 1338 w 11068"/>
                    <a:gd name="connsiteY89" fmla="*/ 1836 h 10245"/>
                    <a:gd name="connsiteX90" fmla="*/ 1217 w 11068"/>
                    <a:gd name="connsiteY90" fmla="*/ 1699 h 10245"/>
                    <a:gd name="connsiteX91" fmla="*/ 1217 w 11068"/>
                    <a:gd name="connsiteY91" fmla="*/ 1577 h 10245"/>
                    <a:gd name="connsiteX92" fmla="*/ 1280 w 11068"/>
                    <a:gd name="connsiteY92" fmla="*/ 1448 h 10245"/>
                    <a:gd name="connsiteX93" fmla="*/ 1338 w 11068"/>
                    <a:gd name="connsiteY93" fmla="*/ 1363 h 10245"/>
                    <a:gd name="connsiteX94" fmla="*/ 1366 w 11068"/>
                    <a:gd name="connsiteY94" fmla="*/ 1363 h 10245"/>
                    <a:gd name="connsiteX95" fmla="*/ 1427 w 11068"/>
                    <a:gd name="connsiteY95" fmla="*/ 1246 h 10245"/>
                    <a:gd name="connsiteX96" fmla="*/ 1547 w 11068"/>
                    <a:gd name="connsiteY96" fmla="*/ 1246 h 10245"/>
                    <a:gd name="connsiteX97" fmla="*/ 1547 w 11068"/>
                    <a:gd name="connsiteY97" fmla="*/ 1246 h 10245"/>
                    <a:gd name="connsiteX98" fmla="*/ 1576 w 11068"/>
                    <a:gd name="connsiteY98" fmla="*/ 1106 h 10245"/>
                    <a:gd name="connsiteX99" fmla="*/ 1576 w 11068"/>
                    <a:gd name="connsiteY99" fmla="*/ 1034 h 10245"/>
                    <a:gd name="connsiteX100" fmla="*/ 1637 w 11068"/>
                    <a:gd name="connsiteY100" fmla="*/ 971 h 10245"/>
                    <a:gd name="connsiteX101" fmla="*/ 1576 w 11068"/>
                    <a:gd name="connsiteY101" fmla="*/ 861 h 10245"/>
                    <a:gd name="connsiteX102" fmla="*/ 1576 w 11068"/>
                    <a:gd name="connsiteY102" fmla="*/ 830 h 10245"/>
                    <a:gd name="connsiteX103" fmla="*/ 1547 w 11068"/>
                    <a:gd name="connsiteY103" fmla="*/ 772 h 10245"/>
                    <a:gd name="connsiteX104" fmla="*/ 1547 w 11068"/>
                    <a:gd name="connsiteY104" fmla="*/ 695 h 10245"/>
                    <a:gd name="connsiteX105" fmla="*/ 1366 w 11068"/>
                    <a:gd name="connsiteY105" fmla="*/ 579 h 10245"/>
                    <a:gd name="connsiteX106" fmla="*/ 1217 w 11068"/>
                    <a:gd name="connsiteY106" fmla="*/ 518 h 10245"/>
                    <a:gd name="connsiteX107" fmla="*/ 1186 w 11068"/>
                    <a:gd name="connsiteY107" fmla="*/ 438 h 10245"/>
                    <a:gd name="connsiteX108" fmla="*/ 1068 w 11068"/>
                    <a:gd name="connsiteY108" fmla="*/ 245 h 10245"/>
                    <a:gd name="connsiteX109" fmla="*/ 7592 w 11068"/>
                    <a:gd name="connsiteY109" fmla="*/ 1911 h 10245"/>
                    <a:gd name="connsiteX110" fmla="*/ 8014 w 11068"/>
                    <a:gd name="connsiteY110" fmla="*/ 2639 h 10245"/>
                    <a:gd name="connsiteX111" fmla="*/ 8375 w 11068"/>
                    <a:gd name="connsiteY111" fmla="*/ 3172 h 10245"/>
                    <a:gd name="connsiteX112" fmla="*/ 8732 w 11068"/>
                    <a:gd name="connsiteY112" fmla="*/ 3702 h 10245"/>
                    <a:gd name="connsiteX113" fmla="*/ 9660 w 11068"/>
                    <a:gd name="connsiteY113" fmla="*/ 5041 h 10245"/>
                    <a:gd name="connsiteX114" fmla="*/ 9931 w 11068"/>
                    <a:gd name="connsiteY114" fmla="*/ 5452 h 10245"/>
                    <a:gd name="connsiteX115" fmla="*/ 10169 w 11068"/>
                    <a:gd name="connsiteY115" fmla="*/ 5824 h 10245"/>
                    <a:gd name="connsiteX116" fmla="*/ 10348 w 11068"/>
                    <a:gd name="connsiteY116" fmla="*/ 6036 h 10245"/>
                    <a:gd name="connsiteX117" fmla="*/ 10499 w 11068"/>
                    <a:gd name="connsiteY117" fmla="*/ 6233 h 10245"/>
                    <a:gd name="connsiteX118" fmla="*/ 10529 w 11068"/>
                    <a:gd name="connsiteY118" fmla="*/ 6369 h 10245"/>
                    <a:gd name="connsiteX119" fmla="*/ 10589 w 11068"/>
                    <a:gd name="connsiteY119" fmla="*/ 6485 h 10245"/>
                    <a:gd name="connsiteX120" fmla="*/ 10589 w 11068"/>
                    <a:gd name="connsiteY120" fmla="*/ 6650 h 10245"/>
                    <a:gd name="connsiteX121" fmla="*/ 10708 w 11068"/>
                    <a:gd name="connsiteY121" fmla="*/ 6962 h 10245"/>
                    <a:gd name="connsiteX122" fmla="*/ 10737 w 11068"/>
                    <a:gd name="connsiteY122" fmla="*/ 7095 h 10245"/>
                    <a:gd name="connsiteX123" fmla="*/ 10799 w 11068"/>
                    <a:gd name="connsiteY123" fmla="*/ 7178 h 10245"/>
                    <a:gd name="connsiteX124" fmla="*/ 10889 w 11068"/>
                    <a:gd name="connsiteY124" fmla="*/ 7347 h 10245"/>
                    <a:gd name="connsiteX125" fmla="*/ 11011 w 11068"/>
                    <a:gd name="connsiteY125" fmla="*/ 7432 h 10245"/>
                    <a:gd name="connsiteX126" fmla="*/ 11068 w 11068"/>
                    <a:gd name="connsiteY126" fmla="*/ 7571 h 10245"/>
                    <a:gd name="connsiteX127" fmla="*/ 11068 w 11068"/>
                    <a:gd name="connsiteY127" fmla="*/ 7678 h 10245"/>
                    <a:gd name="connsiteX128" fmla="*/ 11068 w 11068"/>
                    <a:gd name="connsiteY128" fmla="*/ 7767 h 10245"/>
                    <a:gd name="connsiteX129" fmla="*/ 11011 w 11068"/>
                    <a:gd name="connsiteY129" fmla="*/ 7823 h 10245"/>
                    <a:gd name="connsiteX130" fmla="*/ 10889 w 11068"/>
                    <a:gd name="connsiteY130" fmla="*/ 7848 h 10245"/>
                    <a:gd name="connsiteX131" fmla="*/ 10799 w 11068"/>
                    <a:gd name="connsiteY131" fmla="*/ 7906 h 10245"/>
                    <a:gd name="connsiteX132" fmla="*/ 10708 w 11068"/>
                    <a:gd name="connsiteY132" fmla="*/ 7960 h 10245"/>
                    <a:gd name="connsiteX133" fmla="*/ 10589 w 11068"/>
                    <a:gd name="connsiteY133" fmla="*/ 8043 h 10245"/>
                    <a:gd name="connsiteX134" fmla="*/ 10529 w 11068"/>
                    <a:gd name="connsiteY134" fmla="*/ 8156 h 10245"/>
                    <a:gd name="connsiteX135" fmla="*/ 10440 w 11068"/>
                    <a:gd name="connsiteY135" fmla="*/ 8156 h 10245"/>
                    <a:gd name="connsiteX136" fmla="*/ 10377 w 11068"/>
                    <a:gd name="connsiteY136" fmla="*/ 8239 h 10245"/>
                    <a:gd name="connsiteX137" fmla="*/ 10377 w 11068"/>
                    <a:gd name="connsiteY137" fmla="*/ 8350 h 10245"/>
                    <a:gd name="connsiteX138" fmla="*/ 10377 w 11068"/>
                    <a:gd name="connsiteY138" fmla="*/ 8490 h 10245"/>
                    <a:gd name="connsiteX139" fmla="*/ 10377 w 11068"/>
                    <a:gd name="connsiteY139" fmla="*/ 8572 h 10245"/>
                    <a:gd name="connsiteX140" fmla="*/ 10290 w 11068"/>
                    <a:gd name="connsiteY140" fmla="*/ 8685 h 10245"/>
                    <a:gd name="connsiteX141" fmla="*/ 10290 w 11068"/>
                    <a:gd name="connsiteY141" fmla="*/ 8772 h 10245"/>
                    <a:gd name="connsiteX142" fmla="*/ 10290 w 11068"/>
                    <a:gd name="connsiteY142" fmla="*/ 8832 h 10245"/>
                    <a:gd name="connsiteX143" fmla="*/ 10232 w 11068"/>
                    <a:gd name="connsiteY143" fmla="*/ 8882 h 10245"/>
                    <a:gd name="connsiteX144" fmla="*/ 10169 w 11068"/>
                    <a:gd name="connsiteY144" fmla="*/ 8906 h 10245"/>
                    <a:gd name="connsiteX145" fmla="*/ 10139 w 11068"/>
                    <a:gd name="connsiteY145" fmla="*/ 8959 h 10245"/>
                    <a:gd name="connsiteX146" fmla="*/ 10081 w 11068"/>
                    <a:gd name="connsiteY146" fmla="*/ 9020 h 10245"/>
                    <a:gd name="connsiteX147" fmla="*/ 10019 w 11068"/>
                    <a:gd name="connsiteY147" fmla="*/ 9047 h 10245"/>
                    <a:gd name="connsiteX148" fmla="*/ 9931 w 11068"/>
                    <a:gd name="connsiteY148" fmla="*/ 9104 h 10245"/>
                    <a:gd name="connsiteX149" fmla="*/ 9871 w 11068"/>
                    <a:gd name="connsiteY149" fmla="*/ 9161 h 10245"/>
                    <a:gd name="connsiteX150" fmla="*/ 9871 w 11068"/>
                    <a:gd name="connsiteY150" fmla="*/ 9219 h 10245"/>
                    <a:gd name="connsiteX151" fmla="*/ 9871 w 11068"/>
                    <a:gd name="connsiteY151" fmla="*/ 9244 h 10245"/>
                    <a:gd name="connsiteX152" fmla="*/ 9871 w 11068"/>
                    <a:gd name="connsiteY152" fmla="*/ 9299 h 10245"/>
                    <a:gd name="connsiteX153" fmla="*/ 9931 w 11068"/>
                    <a:gd name="connsiteY153" fmla="*/ 9352 h 10245"/>
                    <a:gd name="connsiteX154" fmla="*/ 9871 w 11068"/>
                    <a:gd name="connsiteY154" fmla="*/ 9437 h 10245"/>
                    <a:gd name="connsiteX155" fmla="*/ 9811 w 11068"/>
                    <a:gd name="connsiteY155" fmla="*/ 9545 h 10245"/>
                    <a:gd name="connsiteX156" fmla="*/ 9811 w 11068"/>
                    <a:gd name="connsiteY156" fmla="*/ 9579 h 10245"/>
                    <a:gd name="connsiteX157" fmla="*/ 9931 w 11068"/>
                    <a:gd name="connsiteY157" fmla="*/ 9630 h 10245"/>
                    <a:gd name="connsiteX158" fmla="*/ 9960 w 11068"/>
                    <a:gd name="connsiteY158" fmla="*/ 9743 h 10245"/>
                    <a:gd name="connsiteX159" fmla="*/ 10019 w 11068"/>
                    <a:gd name="connsiteY159" fmla="*/ 9774 h 10245"/>
                    <a:gd name="connsiteX160" fmla="*/ 10139 w 11068"/>
                    <a:gd name="connsiteY160" fmla="*/ 9822 h 10245"/>
                    <a:gd name="connsiteX161" fmla="*/ 10139 w 11068"/>
                    <a:gd name="connsiteY161" fmla="*/ 9889 h 10245"/>
                    <a:gd name="connsiteX162" fmla="*/ 10139 w 11068"/>
                    <a:gd name="connsiteY162" fmla="*/ 9913 h 10245"/>
                    <a:gd name="connsiteX163" fmla="*/ 10139 w 11068"/>
                    <a:gd name="connsiteY163" fmla="*/ 9968 h 10245"/>
                    <a:gd name="connsiteX164" fmla="*/ 10081 w 11068"/>
                    <a:gd name="connsiteY164" fmla="*/ 10079 h 10245"/>
                    <a:gd name="connsiteX165" fmla="*/ 10019 w 11068"/>
                    <a:gd name="connsiteY165" fmla="*/ 10105 h 10245"/>
                    <a:gd name="connsiteX166" fmla="*/ 9960 w 11068"/>
                    <a:gd name="connsiteY166" fmla="*/ 10163 h 10245"/>
                    <a:gd name="connsiteX167" fmla="*/ 9931 w 11068"/>
                    <a:gd name="connsiteY167" fmla="*/ 10224 h 10245"/>
                    <a:gd name="connsiteX168" fmla="*/ 9871 w 11068"/>
                    <a:gd name="connsiteY168" fmla="*/ 10224 h 10245"/>
                    <a:gd name="connsiteX169" fmla="*/ 9811 w 11068"/>
                    <a:gd name="connsiteY169" fmla="*/ 10163 h 10245"/>
                    <a:gd name="connsiteX170" fmla="*/ 9779 w 11068"/>
                    <a:gd name="connsiteY170" fmla="*/ 10163 h 10245"/>
                    <a:gd name="connsiteX171" fmla="*/ 9660 w 11068"/>
                    <a:gd name="connsiteY171" fmla="*/ 10163 h 10245"/>
                    <a:gd name="connsiteX172" fmla="*/ 9660 w 11068"/>
                    <a:gd name="connsiteY172" fmla="*/ 10224 h 10245"/>
                    <a:gd name="connsiteX173" fmla="*/ 9600 w 11068"/>
                    <a:gd name="connsiteY173" fmla="*/ 10224 h 10245"/>
                    <a:gd name="connsiteX174" fmla="*/ 9571 w 11068"/>
                    <a:gd name="connsiteY174" fmla="*/ 10245 h 10245"/>
                    <a:gd name="connsiteX175" fmla="*/ 9511 w 11068"/>
                    <a:gd name="connsiteY175" fmla="*/ 10245 h 10245"/>
                    <a:gd name="connsiteX0" fmla="*/ 8325 w 9882"/>
                    <a:gd name="connsiteY0" fmla="*/ 9807 h 9807"/>
                    <a:gd name="connsiteX1" fmla="*/ 8055 w 9882"/>
                    <a:gd name="connsiteY1" fmla="*/ 9807 h 9807"/>
                    <a:gd name="connsiteX2" fmla="*/ 7906 w 9882"/>
                    <a:gd name="connsiteY2" fmla="*/ 9807 h 9807"/>
                    <a:gd name="connsiteX3" fmla="*/ 7756 w 9882"/>
                    <a:gd name="connsiteY3" fmla="*/ 9725 h 9807"/>
                    <a:gd name="connsiteX4" fmla="*/ 7546 w 9882"/>
                    <a:gd name="connsiteY4" fmla="*/ 9725 h 9807"/>
                    <a:gd name="connsiteX5" fmla="*/ 7306 w 9882"/>
                    <a:gd name="connsiteY5" fmla="*/ 9725 h 9807"/>
                    <a:gd name="connsiteX6" fmla="*/ 7039 w 9882"/>
                    <a:gd name="connsiteY6" fmla="*/ 9641 h 9807"/>
                    <a:gd name="connsiteX7" fmla="*/ 6828 w 9882"/>
                    <a:gd name="connsiteY7" fmla="*/ 9589 h 9807"/>
                    <a:gd name="connsiteX8" fmla="*/ 6587 w 9882"/>
                    <a:gd name="connsiteY8" fmla="*/ 9589 h 9807"/>
                    <a:gd name="connsiteX9" fmla="*/ 6321 w 9882"/>
                    <a:gd name="connsiteY9" fmla="*/ 9589 h 9807"/>
                    <a:gd name="connsiteX10" fmla="*/ 6110 w 9882"/>
                    <a:gd name="connsiteY10" fmla="*/ 9530 h 9807"/>
                    <a:gd name="connsiteX11" fmla="*/ 5960 w 9882"/>
                    <a:gd name="connsiteY11" fmla="*/ 9475 h 9807"/>
                    <a:gd name="connsiteX12" fmla="*/ 5750 w 9882"/>
                    <a:gd name="connsiteY12" fmla="*/ 9475 h 9807"/>
                    <a:gd name="connsiteX13" fmla="*/ 5602 w 9882"/>
                    <a:gd name="connsiteY13" fmla="*/ 9451 h 9807"/>
                    <a:gd name="connsiteX14" fmla="*/ 5480 w 9882"/>
                    <a:gd name="connsiteY14" fmla="*/ 9384 h 9807"/>
                    <a:gd name="connsiteX15" fmla="*/ 5240 w 9882"/>
                    <a:gd name="connsiteY15" fmla="*/ 9384 h 9807"/>
                    <a:gd name="connsiteX16" fmla="*/ 5122 w 9882"/>
                    <a:gd name="connsiteY16" fmla="*/ 9451 h 9807"/>
                    <a:gd name="connsiteX17" fmla="*/ 5031 w 9882"/>
                    <a:gd name="connsiteY17" fmla="*/ 9336 h 9807"/>
                    <a:gd name="connsiteX18" fmla="*/ 5031 w 9882"/>
                    <a:gd name="connsiteY18" fmla="*/ 9249 h 9807"/>
                    <a:gd name="connsiteX19" fmla="*/ 5031 w 9882"/>
                    <a:gd name="connsiteY19" fmla="*/ 9050 h 9807"/>
                    <a:gd name="connsiteX20" fmla="*/ 5031 w 9882"/>
                    <a:gd name="connsiteY20" fmla="*/ 9050 h 9807"/>
                    <a:gd name="connsiteX21" fmla="*/ 5091 w 9882"/>
                    <a:gd name="connsiteY21" fmla="*/ 8940 h 9807"/>
                    <a:gd name="connsiteX22" fmla="*/ 5091 w 9882"/>
                    <a:gd name="connsiteY22" fmla="*/ 8940 h 9807"/>
                    <a:gd name="connsiteX23" fmla="*/ 5091 w 9882"/>
                    <a:gd name="connsiteY23" fmla="*/ 8781 h 9807"/>
                    <a:gd name="connsiteX24" fmla="*/ 5091 w 9882"/>
                    <a:gd name="connsiteY24" fmla="*/ 8582 h 9807"/>
                    <a:gd name="connsiteX25" fmla="*/ 5031 w 9882"/>
                    <a:gd name="connsiteY25" fmla="*/ 8394 h 9807"/>
                    <a:gd name="connsiteX26" fmla="*/ 5031 w 9882"/>
                    <a:gd name="connsiteY26" fmla="*/ 8272 h 9807"/>
                    <a:gd name="connsiteX27" fmla="*/ 4942 w 9882"/>
                    <a:gd name="connsiteY27" fmla="*/ 8134 h 9807"/>
                    <a:gd name="connsiteX28" fmla="*/ 4881 w 9882"/>
                    <a:gd name="connsiteY28" fmla="*/ 7993 h 9807"/>
                    <a:gd name="connsiteX29" fmla="*/ 4733 w 9882"/>
                    <a:gd name="connsiteY29" fmla="*/ 7861 h 9807"/>
                    <a:gd name="connsiteX30" fmla="*/ 4583 w 9882"/>
                    <a:gd name="connsiteY30" fmla="*/ 7661 h 9807"/>
                    <a:gd name="connsiteX31" fmla="*/ 4403 w 9882"/>
                    <a:gd name="connsiteY31" fmla="*/ 7522 h 9807"/>
                    <a:gd name="connsiteX32" fmla="*/ 4314 w 9882"/>
                    <a:gd name="connsiteY32" fmla="*/ 7274 h 9807"/>
                    <a:gd name="connsiteX33" fmla="*/ 4163 w 9882"/>
                    <a:gd name="connsiteY33" fmla="*/ 7080 h 9807"/>
                    <a:gd name="connsiteX34" fmla="*/ 4043 w 9882"/>
                    <a:gd name="connsiteY34" fmla="*/ 6994 h 9807"/>
                    <a:gd name="connsiteX35" fmla="*/ 3804 w 9882"/>
                    <a:gd name="connsiteY35" fmla="*/ 6934 h 9807"/>
                    <a:gd name="connsiteX36" fmla="*/ 3746 w 9882"/>
                    <a:gd name="connsiteY36" fmla="*/ 6856 h 9807"/>
                    <a:gd name="connsiteX37" fmla="*/ 3746 w 9882"/>
                    <a:gd name="connsiteY37" fmla="*/ 6713 h 9807"/>
                    <a:gd name="connsiteX38" fmla="*/ 3746 w 9882"/>
                    <a:gd name="connsiteY38" fmla="*/ 6607 h 9807"/>
                    <a:gd name="connsiteX39" fmla="*/ 3746 w 9882"/>
                    <a:gd name="connsiteY39" fmla="*/ 6524 h 9807"/>
                    <a:gd name="connsiteX40" fmla="*/ 3746 w 9882"/>
                    <a:gd name="connsiteY40" fmla="*/ 6524 h 9807"/>
                    <a:gd name="connsiteX41" fmla="*/ 3683 w 9882"/>
                    <a:gd name="connsiteY41" fmla="*/ 6412 h 9807"/>
                    <a:gd name="connsiteX42" fmla="*/ 3683 w 9882"/>
                    <a:gd name="connsiteY42" fmla="*/ 6380 h 9807"/>
                    <a:gd name="connsiteX43" fmla="*/ 3683 w 9882"/>
                    <a:gd name="connsiteY43" fmla="*/ 6380 h 9807"/>
                    <a:gd name="connsiteX44" fmla="*/ 3594 w 9882"/>
                    <a:gd name="connsiteY44" fmla="*/ 6327 h 9807"/>
                    <a:gd name="connsiteX45" fmla="*/ 3473 w 9882"/>
                    <a:gd name="connsiteY45" fmla="*/ 6266 h 9807"/>
                    <a:gd name="connsiteX46" fmla="*/ 3385 w 9882"/>
                    <a:gd name="connsiteY46" fmla="*/ 6327 h 9807"/>
                    <a:gd name="connsiteX47" fmla="*/ 3294 w 9882"/>
                    <a:gd name="connsiteY47" fmla="*/ 6380 h 9807"/>
                    <a:gd name="connsiteX48" fmla="*/ 3234 w 9882"/>
                    <a:gd name="connsiteY48" fmla="*/ 6266 h 9807"/>
                    <a:gd name="connsiteX49" fmla="*/ 2937 w 9882"/>
                    <a:gd name="connsiteY49" fmla="*/ 6047 h 9807"/>
                    <a:gd name="connsiteX50" fmla="*/ 2726 w 9882"/>
                    <a:gd name="connsiteY50" fmla="*/ 5879 h 9807"/>
                    <a:gd name="connsiteX51" fmla="*/ 2726 w 9882"/>
                    <a:gd name="connsiteY51" fmla="*/ 5795 h 9807"/>
                    <a:gd name="connsiteX52" fmla="*/ 2607 w 9882"/>
                    <a:gd name="connsiteY52" fmla="*/ 5709 h 9807"/>
                    <a:gd name="connsiteX53" fmla="*/ 2457 w 9882"/>
                    <a:gd name="connsiteY53" fmla="*/ 5547 h 9807"/>
                    <a:gd name="connsiteX54" fmla="*/ 2305 w 9882"/>
                    <a:gd name="connsiteY54" fmla="*/ 5386 h 9807"/>
                    <a:gd name="connsiteX55" fmla="*/ 2159 w 9882"/>
                    <a:gd name="connsiteY55" fmla="*/ 5322 h 9807"/>
                    <a:gd name="connsiteX56" fmla="*/ 2038 w 9882"/>
                    <a:gd name="connsiteY56" fmla="*/ 5322 h 9807"/>
                    <a:gd name="connsiteX57" fmla="*/ 1947 w 9882"/>
                    <a:gd name="connsiteY57" fmla="*/ 5322 h 9807"/>
                    <a:gd name="connsiteX58" fmla="*/ 1800 w 9882"/>
                    <a:gd name="connsiteY58" fmla="*/ 5208 h 9807"/>
                    <a:gd name="connsiteX59" fmla="*/ 1587 w 9882"/>
                    <a:gd name="connsiteY59" fmla="*/ 5014 h 9807"/>
                    <a:gd name="connsiteX60" fmla="*/ 1439 w 9882"/>
                    <a:gd name="connsiteY60" fmla="*/ 4933 h 9807"/>
                    <a:gd name="connsiteX61" fmla="*/ 1231 w 9882"/>
                    <a:gd name="connsiteY61" fmla="*/ 4872 h 9807"/>
                    <a:gd name="connsiteX62" fmla="*/ 1080 w 9882"/>
                    <a:gd name="connsiteY62" fmla="*/ 4798 h 9807"/>
                    <a:gd name="connsiteX63" fmla="*/ 1019 w 9882"/>
                    <a:gd name="connsiteY63" fmla="*/ 4688 h 9807"/>
                    <a:gd name="connsiteX64" fmla="*/ 1019 w 9882"/>
                    <a:gd name="connsiteY64" fmla="*/ 4539 h 9807"/>
                    <a:gd name="connsiteX65" fmla="*/ 1080 w 9882"/>
                    <a:gd name="connsiteY65" fmla="*/ 4512 h 9807"/>
                    <a:gd name="connsiteX66" fmla="*/ 1080 w 9882"/>
                    <a:gd name="connsiteY66" fmla="*/ 4346 h 9807"/>
                    <a:gd name="connsiteX67" fmla="*/ 1080 w 9882"/>
                    <a:gd name="connsiteY67" fmla="*/ 4211 h 9807"/>
                    <a:gd name="connsiteX68" fmla="*/ 1080 w 9882"/>
                    <a:gd name="connsiteY68" fmla="*/ 4123 h 9807"/>
                    <a:gd name="connsiteX69" fmla="*/ 1169 w 9882"/>
                    <a:gd name="connsiteY69" fmla="*/ 3986 h 9807"/>
                    <a:gd name="connsiteX70" fmla="*/ 1231 w 9882"/>
                    <a:gd name="connsiteY70" fmla="*/ 3875 h 9807"/>
                    <a:gd name="connsiteX71" fmla="*/ 1231 w 9882"/>
                    <a:gd name="connsiteY71" fmla="*/ 3795 h 9807"/>
                    <a:gd name="connsiteX72" fmla="*/ 1169 w 9882"/>
                    <a:gd name="connsiteY72" fmla="*/ 3682 h 9807"/>
                    <a:gd name="connsiteX73" fmla="*/ 1080 w 9882"/>
                    <a:gd name="connsiteY73" fmla="*/ 3535 h 9807"/>
                    <a:gd name="connsiteX74" fmla="*/ 960 w 9882"/>
                    <a:gd name="connsiteY74" fmla="*/ 3486 h 9807"/>
                    <a:gd name="connsiteX75" fmla="*/ 960 w 9882"/>
                    <a:gd name="connsiteY75" fmla="*/ 3401 h 9807"/>
                    <a:gd name="connsiteX76" fmla="*/ 1019 w 9882"/>
                    <a:gd name="connsiteY76" fmla="*/ 3264 h 9807"/>
                    <a:gd name="connsiteX77" fmla="*/ 900 w 9882"/>
                    <a:gd name="connsiteY77" fmla="*/ 3063 h 9807"/>
                    <a:gd name="connsiteX78" fmla="*/ 809 w 9882"/>
                    <a:gd name="connsiteY78" fmla="*/ 2926 h 9807"/>
                    <a:gd name="connsiteX79" fmla="*/ 809 w 9882"/>
                    <a:gd name="connsiteY79" fmla="*/ 2789 h 9807"/>
                    <a:gd name="connsiteX80" fmla="*/ 751 w 9882"/>
                    <a:gd name="connsiteY80" fmla="*/ 2646 h 9807"/>
                    <a:gd name="connsiteX81" fmla="*/ 660 w 9882"/>
                    <a:gd name="connsiteY81" fmla="*/ 2540 h 9807"/>
                    <a:gd name="connsiteX82" fmla="*/ 601 w 9882"/>
                    <a:gd name="connsiteY82" fmla="*/ 2343 h 9807"/>
                    <a:gd name="connsiteX83" fmla="*/ 451 w 9882"/>
                    <a:gd name="connsiteY83" fmla="*/ 2111 h 9807"/>
                    <a:gd name="connsiteX84" fmla="*/ 390 w 9882"/>
                    <a:gd name="connsiteY84" fmla="*/ 2010 h 9807"/>
                    <a:gd name="connsiteX85" fmla="*/ 302 w 9882"/>
                    <a:gd name="connsiteY85" fmla="*/ 1808 h 9807"/>
                    <a:gd name="connsiteX86" fmla="*/ 302 w 9882"/>
                    <a:gd name="connsiteY86" fmla="*/ 1728 h 9807"/>
                    <a:gd name="connsiteX87" fmla="*/ 241 w 9882"/>
                    <a:gd name="connsiteY87" fmla="*/ 1621 h 9807"/>
                    <a:gd name="connsiteX88" fmla="*/ 180 w 9882"/>
                    <a:gd name="connsiteY88" fmla="*/ 1473 h 9807"/>
                    <a:gd name="connsiteX89" fmla="*/ 152 w 9882"/>
                    <a:gd name="connsiteY89" fmla="*/ 1398 h 9807"/>
                    <a:gd name="connsiteX90" fmla="*/ 31 w 9882"/>
                    <a:gd name="connsiteY90" fmla="*/ 1261 h 9807"/>
                    <a:gd name="connsiteX91" fmla="*/ 31 w 9882"/>
                    <a:gd name="connsiteY91" fmla="*/ 1139 h 9807"/>
                    <a:gd name="connsiteX92" fmla="*/ 94 w 9882"/>
                    <a:gd name="connsiteY92" fmla="*/ 1010 h 9807"/>
                    <a:gd name="connsiteX93" fmla="*/ 152 w 9882"/>
                    <a:gd name="connsiteY93" fmla="*/ 925 h 9807"/>
                    <a:gd name="connsiteX94" fmla="*/ 180 w 9882"/>
                    <a:gd name="connsiteY94" fmla="*/ 925 h 9807"/>
                    <a:gd name="connsiteX95" fmla="*/ 241 w 9882"/>
                    <a:gd name="connsiteY95" fmla="*/ 808 h 9807"/>
                    <a:gd name="connsiteX96" fmla="*/ 361 w 9882"/>
                    <a:gd name="connsiteY96" fmla="*/ 808 h 9807"/>
                    <a:gd name="connsiteX97" fmla="*/ 361 w 9882"/>
                    <a:gd name="connsiteY97" fmla="*/ 808 h 9807"/>
                    <a:gd name="connsiteX98" fmla="*/ 390 w 9882"/>
                    <a:gd name="connsiteY98" fmla="*/ 668 h 9807"/>
                    <a:gd name="connsiteX99" fmla="*/ 390 w 9882"/>
                    <a:gd name="connsiteY99" fmla="*/ 596 h 9807"/>
                    <a:gd name="connsiteX100" fmla="*/ 451 w 9882"/>
                    <a:gd name="connsiteY100" fmla="*/ 533 h 9807"/>
                    <a:gd name="connsiteX101" fmla="*/ 390 w 9882"/>
                    <a:gd name="connsiteY101" fmla="*/ 423 h 9807"/>
                    <a:gd name="connsiteX102" fmla="*/ 390 w 9882"/>
                    <a:gd name="connsiteY102" fmla="*/ 392 h 9807"/>
                    <a:gd name="connsiteX103" fmla="*/ 361 w 9882"/>
                    <a:gd name="connsiteY103" fmla="*/ 334 h 9807"/>
                    <a:gd name="connsiteX104" fmla="*/ 361 w 9882"/>
                    <a:gd name="connsiteY104" fmla="*/ 257 h 9807"/>
                    <a:gd name="connsiteX105" fmla="*/ 180 w 9882"/>
                    <a:gd name="connsiteY105" fmla="*/ 141 h 9807"/>
                    <a:gd name="connsiteX106" fmla="*/ 31 w 9882"/>
                    <a:gd name="connsiteY106" fmla="*/ 80 h 9807"/>
                    <a:gd name="connsiteX107" fmla="*/ 0 w 9882"/>
                    <a:gd name="connsiteY107" fmla="*/ 0 h 9807"/>
                    <a:gd name="connsiteX108" fmla="*/ 6406 w 9882"/>
                    <a:gd name="connsiteY108" fmla="*/ 1473 h 9807"/>
                    <a:gd name="connsiteX109" fmla="*/ 6828 w 9882"/>
                    <a:gd name="connsiteY109" fmla="*/ 2201 h 9807"/>
                    <a:gd name="connsiteX110" fmla="*/ 7189 w 9882"/>
                    <a:gd name="connsiteY110" fmla="*/ 2734 h 9807"/>
                    <a:gd name="connsiteX111" fmla="*/ 7546 w 9882"/>
                    <a:gd name="connsiteY111" fmla="*/ 3264 h 9807"/>
                    <a:gd name="connsiteX112" fmla="*/ 8474 w 9882"/>
                    <a:gd name="connsiteY112" fmla="*/ 4603 h 9807"/>
                    <a:gd name="connsiteX113" fmla="*/ 8745 w 9882"/>
                    <a:gd name="connsiteY113" fmla="*/ 5014 h 9807"/>
                    <a:gd name="connsiteX114" fmla="*/ 8983 w 9882"/>
                    <a:gd name="connsiteY114" fmla="*/ 5386 h 9807"/>
                    <a:gd name="connsiteX115" fmla="*/ 9162 w 9882"/>
                    <a:gd name="connsiteY115" fmla="*/ 5598 h 9807"/>
                    <a:gd name="connsiteX116" fmla="*/ 9313 w 9882"/>
                    <a:gd name="connsiteY116" fmla="*/ 5795 h 9807"/>
                    <a:gd name="connsiteX117" fmla="*/ 9343 w 9882"/>
                    <a:gd name="connsiteY117" fmla="*/ 5931 h 9807"/>
                    <a:gd name="connsiteX118" fmla="*/ 9403 w 9882"/>
                    <a:gd name="connsiteY118" fmla="*/ 6047 h 9807"/>
                    <a:gd name="connsiteX119" fmla="*/ 9403 w 9882"/>
                    <a:gd name="connsiteY119" fmla="*/ 6212 h 9807"/>
                    <a:gd name="connsiteX120" fmla="*/ 9522 w 9882"/>
                    <a:gd name="connsiteY120" fmla="*/ 6524 h 9807"/>
                    <a:gd name="connsiteX121" fmla="*/ 9551 w 9882"/>
                    <a:gd name="connsiteY121" fmla="*/ 6657 h 9807"/>
                    <a:gd name="connsiteX122" fmla="*/ 9613 w 9882"/>
                    <a:gd name="connsiteY122" fmla="*/ 6740 h 9807"/>
                    <a:gd name="connsiteX123" fmla="*/ 9703 w 9882"/>
                    <a:gd name="connsiteY123" fmla="*/ 6909 h 9807"/>
                    <a:gd name="connsiteX124" fmla="*/ 9825 w 9882"/>
                    <a:gd name="connsiteY124" fmla="*/ 6994 h 9807"/>
                    <a:gd name="connsiteX125" fmla="*/ 9882 w 9882"/>
                    <a:gd name="connsiteY125" fmla="*/ 7133 h 9807"/>
                    <a:gd name="connsiteX126" fmla="*/ 9882 w 9882"/>
                    <a:gd name="connsiteY126" fmla="*/ 7240 h 9807"/>
                    <a:gd name="connsiteX127" fmla="*/ 9882 w 9882"/>
                    <a:gd name="connsiteY127" fmla="*/ 7329 h 9807"/>
                    <a:gd name="connsiteX128" fmla="*/ 9825 w 9882"/>
                    <a:gd name="connsiteY128" fmla="*/ 7385 h 9807"/>
                    <a:gd name="connsiteX129" fmla="*/ 9703 w 9882"/>
                    <a:gd name="connsiteY129" fmla="*/ 7410 h 9807"/>
                    <a:gd name="connsiteX130" fmla="*/ 9613 w 9882"/>
                    <a:gd name="connsiteY130" fmla="*/ 7468 h 9807"/>
                    <a:gd name="connsiteX131" fmla="*/ 9522 w 9882"/>
                    <a:gd name="connsiteY131" fmla="*/ 7522 h 9807"/>
                    <a:gd name="connsiteX132" fmla="*/ 9403 w 9882"/>
                    <a:gd name="connsiteY132" fmla="*/ 7605 h 9807"/>
                    <a:gd name="connsiteX133" fmla="*/ 9343 w 9882"/>
                    <a:gd name="connsiteY133" fmla="*/ 7718 h 9807"/>
                    <a:gd name="connsiteX134" fmla="*/ 9254 w 9882"/>
                    <a:gd name="connsiteY134" fmla="*/ 7718 h 9807"/>
                    <a:gd name="connsiteX135" fmla="*/ 9191 w 9882"/>
                    <a:gd name="connsiteY135" fmla="*/ 7801 h 9807"/>
                    <a:gd name="connsiteX136" fmla="*/ 9191 w 9882"/>
                    <a:gd name="connsiteY136" fmla="*/ 7912 h 9807"/>
                    <a:gd name="connsiteX137" fmla="*/ 9191 w 9882"/>
                    <a:gd name="connsiteY137" fmla="*/ 8052 h 9807"/>
                    <a:gd name="connsiteX138" fmla="*/ 9191 w 9882"/>
                    <a:gd name="connsiteY138" fmla="*/ 8134 h 9807"/>
                    <a:gd name="connsiteX139" fmla="*/ 9104 w 9882"/>
                    <a:gd name="connsiteY139" fmla="*/ 8247 h 9807"/>
                    <a:gd name="connsiteX140" fmla="*/ 9104 w 9882"/>
                    <a:gd name="connsiteY140" fmla="*/ 8334 h 9807"/>
                    <a:gd name="connsiteX141" fmla="*/ 9104 w 9882"/>
                    <a:gd name="connsiteY141" fmla="*/ 8394 h 9807"/>
                    <a:gd name="connsiteX142" fmla="*/ 9046 w 9882"/>
                    <a:gd name="connsiteY142" fmla="*/ 8444 h 9807"/>
                    <a:gd name="connsiteX143" fmla="*/ 8983 w 9882"/>
                    <a:gd name="connsiteY143" fmla="*/ 8468 h 9807"/>
                    <a:gd name="connsiteX144" fmla="*/ 8953 w 9882"/>
                    <a:gd name="connsiteY144" fmla="*/ 8521 h 9807"/>
                    <a:gd name="connsiteX145" fmla="*/ 8895 w 9882"/>
                    <a:gd name="connsiteY145" fmla="*/ 8582 h 9807"/>
                    <a:gd name="connsiteX146" fmla="*/ 8833 w 9882"/>
                    <a:gd name="connsiteY146" fmla="*/ 8609 h 9807"/>
                    <a:gd name="connsiteX147" fmla="*/ 8745 w 9882"/>
                    <a:gd name="connsiteY147" fmla="*/ 8666 h 9807"/>
                    <a:gd name="connsiteX148" fmla="*/ 8685 w 9882"/>
                    <a:gd name="connsiteY148" fmla="*/ 8723 h 9807"/>
                    <a:gd name="connsiteX149" fmla="*/ 8685 w 9882"/>
                    <a:gd name="connsiteY149" fmla="*/ 8781 h 9807"/>
                    <a:gd name="connsiteX150" fmla="*/ 8685 w 9882"/>
                    <a:gd name="connsiteY150" fmla="*/ 8806 h 9807"/>
                    <a:gd name="connsiteX151" fmla="*/ 8685 w 9882"/>
                    <a:gd name="connsiteY151" fmla="*/ 8861 h 9807"/>
                    <a:gd name="connsiteX152" fmla="*/ 8745 w 9882"/>
                    <a:gd name="connsiteY152" fmla="*/ 8914 h 9807"/>
                    <a:gd name="connsiteX153" fmla="*/ 8685 w 9882"/>
                    <a:gd name="connsiteY153" fmla="*/ 8999 h 9807"/>
                    <a:gd name="connsiteX154" fmla="*/ 8625 w 9882"/>
                    <a:gd name="connsiteY154" fmla="*/ 9107 h 9807"/>
                    <a:gd name="connsiteX155" fmla="*/ 8625 w 9882"/>
                    <a:gd name="connsiteY155" fmla="*/ 9141 h 9807"/>
                    <a:gd name="connsiteX156" fmla="*/ 8745 w 9882"/>
                    <a:gd name="connsiteY156" fmla="*/ 9192 h 9807"/>
                    <a:gd name="connsiteX157" fmla="*/ 8774 w 9882"/>
                    <a:gd name="connsiteY157" fmla="*/ 9305 h 9807"/>
                    <a:gd name="connsiteX158" fmla="*/ 8833 w 9882"/>
                    <a:gd name="connsiteY158" fmla="*/ 9336 h 9807"/>
                    <a:gd name="connsiteX159" fmla="*/ 8953 w 9882"/>
                    <a:gd name="connsiteY159" fmla="*/ 9384 h 9807"/>
                    <a:gd name="connsiteX160" fmla="*/ 8953 w 9882"/>
                    <a:gd name="connsiteY160" fmla="*/ 9451 h 9807"/>
                    <a:gd name="connsiteX161" fmla="*/ 8953 w 9882"/>
                    <a:gd name="connsiteY161" fmla="*/ 9475 h 9807"/>
                    <a:gd name="connsiteX162" fmla="*/ 8953 w 9882"/>
                    <a:gd name="connsiteY162" fmla="*/ 9530 h 9807"/>
                    <a:gd name="connsiteX163" fmla="*/ 8895 w 9882"/>
                    <a:gd name="connsiteY163" fmla="*/ 9641 h 9807"/>
                    <a:gd name="connsiteX164" fmla="*/ 8833 w 9882"/>
                    <a:gd name="connsiteY164" fmla="*/ 9667 h 9807"/>
                    <a:gd name="connsiteX165" fmla="*/ 8774 w 9882"/>
                    <a:gd name="connsiteY165" fmla="*/ 9725 h 9807"/>
                    <a:gd name="connsiteX166" fmla="*/ 8745 w 9882"/>
                    <a:gd name="connsiteY166" fmla="*/ 9786 h 9807"/>
                    <a:gd name="connsiteX167" fmla="*/ 8685 w 9882"/>
                    <a:gd name="connsiteY167" fmla="*/ 9786 h 9807"/>
                    <a:gd name="connsiteX168" fmla="*/ 8625 w 9882"/>
                    <a:gd name="connsiteY168" fmla="*/ 9725 h 9807"/>
                    <a:gd name="connsiteX169" fmla="*/ 8593 w 9882"/>
                    <a:gd name="connsiteY169" fmla="*/ 9725 h 9807"/>
                    <a:gd name="connsiteX170" fmla="*/ 8474 w 9882"/>
                    <a:gd name="connsiteY170" fmla="*/ 9725 h 9807"/>
                    <a:gd name="connsiteX171" fmla="*/ 8474 w 9882"/>
                    <a:gd name="connsiteY171" fmla="*/ 9786 h 9807"/>
                    <a:gd name="connsiteX172" fmla="*/ 8414 w 9882"/>
                    <a:gd name="connsiteY172" fmla="*/ 9786 h 9807"/>
                    <a:gd name="connsiteX173" fmla="*/ 8385 w 9882"/>
                    <a:gd name="connsiteY173" fmla="*/ 9807 h 9807"/>
                    <a:gd name="connsiteX174" fmla="*/ 8325 w 9882"/>
                    <a:gd name="connsiteY174" fmla="*/ 9807 h 9807"/>
                    <a:gd name="connsiteX0" fmla="*/ 8393 w 9969"/>
                    <a:gd name="connsiteY0" fmla="*/ 9918 h 9918"/>
                    <a:gd name="connsiteX1" fmla="*/ 8120 w 9969"/>
                    <a:gd name="connsiteY1" fmla="*/ 9918 h 9918"/>
                    <a:gd name="connsiteX2" fmla="*/ 7969 w 9969"/>
                    <a:gd name="connsiteY2" fmla="*/ 9918 h 9918"/>
                    <a:gd name="connsiteX3" fmla="*/ 7818 w 9969"/>
                    <a:gd name="connsiteY3" fmla="*/ 9834 h 9918"/>
                    <a:gd name="connsiteX4" fmla="*/ 7605 w 9969"/>
                    <a:gd name="connsiteY4" fmla="*/ 9834 h 9918"/>
                    <a:gd name="connsiteX5" fmla="*/ 7362 w 9969"/>
                    <a:gd name="connsiteY5" fmla="*/ 9834 h 9918"/>
                    <a:gd name="connsiteX6" fmla="*/ 7092 w 9969"/>
                    <a:gd name="connsiteY6" fmla="*/ 9749 h 9918"/>
                    <a:gd name="connsiteX7" fmla="*/ 6879 w 9969"/>
                    <a:gd name="connsiteY7" fmla="*/ 9696 h 9918"/>
                    <a:gd name="connsiteX8" fmla="*/ 6635 w 9969"/>
                    <a:gd name="connsiteY8" fmla="*/ 9696 h 9918"/>
                    <a:gd name="connsiteX9" fmla="*/ 6365 w 9969"/>
                    <a:gd name="connsiteY9" fmla="*/ 9696 h 9918"/>
                    <a:gd name="connsiteX10" fmla="*/ 6152 w 9969"/>
                    <a:gd name="connsiteY10" fmla="*/ 9636 h 9918"/>
                    <a:gd name="connsiteX11" fmla="*/ 6000 w 9969"/>
                    <a:gd name="connsiteY11" fmla="*/ 9579 h 9918"/>
                    <a:gd name="connsiteX12" fmla="*/ 5788 w 9969"/>
                    <a:gd name="connsiteY12" fmla="*/ 9579 h 9918"/>
                    <a:gd name="connsiteX13" fmla="*/ 5638 w 9969"/>
                    <a:gd name="connsiteY13" fmla="*/ 9555 h 9918"/>
                    <a:gd name="connsiteX14" fmla="*/ 5514 w 9969"/>
                    <a:gd name="connsiteY14" fmla="*/ 9487 h 9918"/>
                    <a:gd name="connsiteX15" fmla="*/ 5272 w 9969"/>
                    <a:gd name="connsiteY15" fmla="*/ 9487 h 9918"/>
                    <a:gd name="connsiteX16" fmla="*/ 5152 w 9969"/>
                    <a:gd name="connsiteY16" fmla="*/ 9555 h 9918"/>
                    <a:gd name="connsiteX17" fmla="*/ 5060 w 9969"/>
                    <a:gd name="connsiteY17" fmla="*/ 9438 h 9918"/>
                    <a:gd name="connsiteX18" fmla="*/ 5060 w 9969"/>
                    <a:gd name="connsiteY18" fmla="*/ 9349 h 9918"/>
                    <a:gd name="connsiteX19" fmla="*/ 5060 w 9969"/>
                    <a:gd name="connsiteY19" fmla="*/ 9146 h 9918"/>
                    <a:gd name="connsiteX20" fmla="*/ 5060 w 9969"/>
                    <a:gd name="connsiteY20" fmla="*/ 9146 h 9918"/>
                    <a:gd name="connsiteX21" fmla="*/ 5121 w 9969"/>
                    <a:gd name="connsiteY21" fmla="*/ 9034 h 9918"/>
                    <a:gd name="connsiteX22" fmla="*/ 5121 w 9969"/>
                    <a:gd name="connsiteY22" fmla="*/ 9034 h 9918"/>
                    <a:gd name="connsiteX23" fmla="*/ 5121 w 9969"/>
                    <a:gd name="connsiteY23" fmla="*/ 8872 h 9918"/>
                    <a:gd name="connsiteX24" fmla="*/ 5121 w 9969"/>
                    <a:gd name="connsiteY24" fmla="*/ 8669 h 9918"/>
                    <a:gd name="connsiteX25" fmla="*/ 5060 w 9969"/>
                    <a:gd name="connsiteY25" fmla="*/ 8477 h 9918"/>
                    <a:gd name="connsiteX26" fmla="*/ 5060 w 9969"/>
                    <a:gd name="connsiteY26" fmla="*/ 8353 h 9918"/>
                    <a:gd name="connsiteX27" fmla="*/ 4970 w 9969"/>
                    <a:gd name="connsiteY27" fmla="*/ 8212 h 9918"/>
                    <a:gd name="connsiteX28" fmla="*/ 4908 w 9969"/>
                    <a:gd name="connsiteY28" fmla="*/ 8068 h 9918"/>
                    <a:gd name="connsiteX29" fmla="*/ 4759 w 9969"/>
                    <a:gd name="connsiteY29" fmla="*/ 7934 h 9918"/>
                    <a:gd name="connsiteX30" fmla="*/ 4607 w 9969"/>
                    <a:gd name="connsiteY30" fmla="*/ 7730 h 9918"/>
                    <a:gd name="connsiteX31" fmla="*/ 4425 w 9969"/>
                    <a:gd name="connsiteY31" fmla="*/ 7588 h 9918"/>
                    <a:gd name="connsiteX32" fmla="*/ 4335 w 9969"/>
                    <a:gd name="connsiteY32" fmla="*/ 7335 h 9918"/>
                    <a:gd name="connsiteX33" fmla="*/ 4182 w 9969"/>
                    <a:gd name="connsiteY33" fmla="*/ 7137 h 9918"/>
                    <a:gd name="connsiteX34" fmla="*/ 4060 w 9969"/>
                    <a:gd name="connsiteY34" fmla="*/ 7050 h 9918"/>
                    <a:gd name="connsiteX35" fmla="*/ 3818 w 9969"/>
                    <a:gd name="connsiteY35" fmla="*/ 6988 h 9918"/>
                    <a:gd name="connsiteX36" fmla="*/ 3760 w 9969"/>
                    <a:gd name="connsiteY36" fmla="*/ 6909 h 9918"/>
                    <a:gd name="connsiteX37" fmla="*/ 3760 w 9969"/>
                    <a:gd name="connsiteY37" fmla="*/ 6763 h 9918"/>
                    <a:gd name="connsiteX38" fmla="*/ 3760 w 9969"/>
                    <a:gd name="connsiteY38" fmla="*/ 6655 h 9918"/>
                    <a:gd name="connsiteX39" fmla="*/ 3760 w 9969"/>
                    <a:gd name="connsiteY39" fmla="*/ 6570 h 9918"/>
                    <a:gd name="connsiteX40" fmla="*/ 3760 w 9969"/>
                    <a:gd name="connsiteY40" fmla="*/ 6570 h 9918"/>
                    <a:gd name="connsiteX41" fmla="*/ 3696 w 9969"/>
                    <a:gd name="connsiteY41" fmla="*/ 6456 h 9918"/>
                    <a:gd name="connsiteX42" fmla="*/ 3696 w 9969"/>
                    <a:gd name="connsiteY42" fmla="*/ 6424 h 9918"/>
                    <a:gd name="connsiteX43" fmla="*/ 3696 w 9969"/>
                    <a:gd name="connsiteY43" fmla="*/ 6424 h 9918"/>
                    <a:gd name="connsiteX44" fmla="*/ 3606 w 9969"/>
                    <a:gd name="connsiteY44" fmla="*/ 6370 h 9918"/>
                    <a:gd name="connsiteX45" fmla="*/ 3483 w 9969"/>
                    <a:gd name="connsiteY45" fmla="*/ 6307 h 9918"/>
                    <a:gd name="connsiteX46" fmla="*/ 3394 w 9969"/>
                    <a:gd name="connsiteY46" fmla="*/ 6370 h 9918"/>
                    <a:gd name="connsiteX47" fmla="*/ 3302 w 9969"/>
                    <a:gd name="connsiteY47" fmla="*/ 6424 h 9918"/>
                    <a:gd name="connsiteX48" fmla="*/ 3242 w 9969"/>
                    <a:gd name="connsiteY48" fmla="*/ 6307 h 9918"/>
                    <a:gd name="connsiteX49" fmla="*/ 2941 w 9969"/>
                    <a:gd name="connsiteY49" fmla="*/ 6084 h 9918"/>
                    <a:gd name="connsiteX50" fmla="*/ 2728 w 9969"/>
                    <a:gd name="connsiteY50" fmla="*/ 5913 h 9918"/>
                    <a:gd name="connsiteX51" fmla="*/ 2728 w 9969"/>
                    <a:gd name="connsiteY51" fmla="*/ 5827 h 9918"/>
                    <a:gd name="connsiteX52" fmla="*/ 2607 w 9969"/>
                    <a:gd name="connsiteY52" fmla="*/ 5739 h 9918"/>
                    <a:gd name="connsiteX53" fmla="*/ 2455 w 9969"/>
                    <a:gd name="connsiteY53" fmla="*/ 5574 h 9918"/>
                    <a:gd name="connsiteX54" fmla="*/ 2302 w 9969"/>
                    <a:gd name="connsiteY54" fmla="*/ 5410 h 9918"/>
                    <a:gd name="connsiteX55" fmla="*/ 2154 w 9969"/>
                    <a:gd name="connsiteY55" fmla="*/ 5345 h 9918"/>
                    <a:gd name="connsiteX56" fmla="*/ 2031 w 9969"/>
                    <a:gd name="connsiteY56" fmla="*/ 5345 h 9918"/>
                    <a:gd name="connsiteX57" fmla="*/ 1939 w 9969"/>
                    <a:gd name="connsiteY57" fmla="*/ 5345 h 9918"/>
                    <a:gd name="connsiteX58" fmla="*/ 1790 w 9969"/>
                    <a:gd name="connsiteY58" fmla="*/ 5228 h 9918"/>
                    <a:gd name="connsiteX59" fmla="*/ 1575 w 9969"/>
                    <a:gd name="connsiteY59" fmla="*/ 5031 h 9918"/>
                    <a:gd name="connsiteX60" fmla="*/ 1425 w 9969"/>
                    <a:gd name="connsiteY60" fmla="*/ 4948 h 9918"/>
                    <a:gd name="connsiteX61" fmla="*/ 1215 w 9969"/>
                    <a:gd name="connsiteY61" fmla="*/ 4886 h 9918"/>
                    <a:gd name="connsiteX62" fmla="*/ 1062 w 9969"/>
                    <a:gd name="connsiteY62" fmla="*/ 4810 h 9918"/>
                    <a:gd name="connsiteX63" fmla="*/ 1000 w 9969"/>
                    <a:gd name="connsiteY63" fmla="*/ 4698 h 9918"/>
                    <a:gd name="connsiteX64" fmla="*/ 1000 w 9969"/>
                    <a:gd name="connsiteY64" fmla="*/ 4546 h 9918"/>
                    <a:gd name="connsiteX65" fmla="*/ 1062 w 9969"/>
                    <a:gd name="connsiteY65" fmla="*/ 4519 h 9918"/>
                    <a:gd name="connsiteX66" fmla="*/ 1062 w 9969"/>
                    <a:gd name="connsiteY66" fmla="*/ 4350 h 9918"/>
                    <a:gd name="connsiteX67" fmla="*/ 1062 w 9969"/>
                    <a:gd name="connsiteY67" fmla="*/ 4212 h 9918"/>
                    <a:gd name="connsiteX68" fmla="*/ 1062 w 9969"/>
                    <a:gd name="connsiteY68" fmla="*/ 4122 h 9918"/>
                    <a:gd name="connsiteX69" fmla="*/ 1152 w 9969"/>
                    <a:gd name="connsiteY69" fmla="*/ 3982 h 9918"/>
                    <a:gd name="connsiteX70" fmla="*/ 1215 w 9969"/>
                    <a:gd name="connsiteY70" fmla="*/ 3869 h 9918"/>
                    <a:gd name="connsiteX71" fmla="*/ 1215 w 9969"/>
                    <a:gd name="connsiteY71" fmla="*/ 3788 h 9918"/>
                    <a:gd name="connsiteX72" fmla="*/ 1152 w 9969"/>
                    <a:gd name="connsiteY72" fmla="*/ 3672 h 9918"/>
                    <a:gd name="connsiteX73" fmla="*/ 1062 w 9969"/>
                    <a:gd name="connsiteY73" fmla="*/ 3523 h 9918"/>
                    <a:gd name="connsiteX74" fmla="*/ 940 w 9969"/>
                    <a:gd name="connsiteY74" fmla="*/ 3473 h 9918"/>
                    <a:gd name="connsiteX75" fmla="*/ 940 w 9969"/>
                    <a:gd name="connsiteY75" fmla="*/ 3386 h 9918"/>
                    <a:gd name="connsiteX76" fmla="*/ 1000 w 9969"/>
                    <a:gd name="connsiteY76" fmla="*/ 3246 h 9918"/>
                    <a:gd name="connsiteX77" fmla="*/ 880 w 9969"/>
                    <a:gd name="connsiteY77" fmla="*/ 3041 h 9918"/>
                    <a:gd name="connsiteX78" fmla="*/ 788 w 9969"/>
                    <a:gd name="connsiteY78" fmla="*/ 2902 h 9918"/>
                    <a:gd name="connsiteX79" fmla="*/ 788 w 9969"/>
                    <a:gd name="connsiteY79" fmla="*/ 2762 h 9918"/>
                    <a:gd name="connsiteX80" fmla="*/ 729 w 9969"/>
                    <a:gd name="connsiteY80" fmla="*/ 2616 h 9918"/>
                    <a:gd name="connsiteX81" fmla="*/ 637 w 9969"/>
                    <a:gd name="connsiteY81" fmla="*/ 2508 h 9918"/>
                    <a:gd name="connsiteX82" fmla="*/ 577 w 9969"/>
                    <a:gd name="connsiteY82" fmla="*/ 2307 h 9918"/>
                    <a:gd name="connsiteX83" fmla="*/ 425 w 9969"/>
                    <a:gd name="connsiteY83" fmla="*/ 2071 h 9918"/>
                    <a:gd name="connsiteX84" fmla="*/ 364 w 9969"/>
                    <a:gd name="connsiteY84" fmla="*/ 1968 h 9918"/>
                    <a:gd name="connsiteX85" fmla="*/ 275 w 9969"/>
                    <a:gd name="connsiteY85" fmla="*/ 1762 h 9918"/>
                    <a:gd name="connsiteX86" fmla="*/ 275 w 9969"/>
                    <a:gd name="connsiteY86" fmla="*/ 1680 h 9918"/>
                    <a:gd name="connsiteX87" fmla="*/ 213 w 9969"/>
                    <a:gd name="connsiteY87" fmla="*/ 1571 h 9918"/>
                    <a:gd name="connsiteX88" fmla="*/ 151 w 9969"/>
                    <a:gd name="connsiteY88" fmla="*/ 1420 h 9918"/>
                    <a:gd name="connsiteX89" fmla="*/ 123 w 9969"/>
                    <a:gd name="connsiteY89" fmla="*/ 1344 h 9918"/>
                    <a:gd name="connsiteX90" fmla="*/ 0 w 9969"/>
                    <a:gd name="connsiteY90" fmla="*/ 1204 h 9918"/>
                    <a:gd name="connsiteX91" fmla="*/ 0 w 9969"/>
                    <a:gd name="connsiteY91" fmla="*/ 1079 h 9918"/>
                    <a:gd name="connsiteX92" fmla="*/ 64 w 9969"/>
                    <a:gd name="connsiteY92" fmla="*/ 948 h 9918"/>
                    <a:gd name="connsiteX93" fmla="*/ 123 w 9969"/>
                    <a:gd name="connsiteY93" fmla="*/ 861 h 9918"/>
                    <a:gd name="connsiteX94" fmla="*/ 151 w 9969"/>
                    <a:gd name="connsiteY94" fmla="*/ 861 h 9918"/>
                    <a:gd name="connsiteX95" fmla="*/ 213 w 9969"/>
                    <a:gd name="connsiteY95" fmla="*/ 742 h 9918"/>
                    <a:gd name="connsiteX96" fmla="*/ 334 w 9969"/>
                    <a:gd name="connsiteY96" fmla="*/ 742 h 9918"/>
                    <a:gd name="connsiteX97" fmla="*/ 334 w 9969"/>
                    <a:gd name="connsiteY97" fmla="*/ 742 h 9918"/>
                    <a:gd name="connsiteX98" fmla="*/ 364 w 9969"/>
                    <a:gd name="connsiteY98" fmla="*/ 599 h 9918"/>
                    <a:gd name="connsiteX99" fmla="*/ 364 w 9969"/>
                    <a:gd name="connsiteY99" fmla="*/ 526 h 9918"/>
                    <a:gd name="connsiteX100" fmla="*/ 425 w 9969"/>
                    <a:gd name="connsiteY100" fmla="*/ 461 h 9918"/>
                    <a:gd name="connsiteX101" fmla="*/ 364 w 9969"/>
                    <a:gd name="connsiteY101" fmla="*/ 349 h 9918"/>
                    <a:gd name="connsiteX102" fmla="*/ 364 w 9969"/>
                    <a:gd name="connsiteY102" fmla="*/ 318 h 9918"/>
                    <a:gd name="connsiteX103" fmla="*/ 334 w 9969"/>
                    <a:gd name="connsiteY103" fmla="*/ 259 h 9918"/>
                    <a:gd name="connsiteX104" fmla="*/ 334 w 9969"/>
                    <a:gd name="connsiteY104" fmla="*/ 180 h 9918"/>
                    <a:gd name="connsiteX105" fmla="*/ 151 w 9969"/>
                    <a:gd name="connsiteY105" fmla="*/ 62 h 9918"/>
                    <a:gd name="connsiteX106" fmla="*/ 0 w 9969"/>
                    <a:gd name="connsiteY106" fmla="*/ 0 h 9918"/>
                    <a:gd name="connsiteX107" fmla="*/ 6451 w 9969"/>
                    <a:gd name="connsiteY107" fmla="*/ 1420 h 9918"/>
                    <a:gd name="connsiteX108" fmla="*/ 6879 w 9969"/>
                    <a:gd name="connsiteY108" fmla="*/ 2162 h 9918"/>
                    <a:gd name="connsiteX109" fmla="*/ 7244 w 9969"/>
                    <a:gd name="connsiteY109" fmla="*/ 2706 h 9918"/>
                    <a:gd name="connsiteX110" fmla="*/ 7605 w 9969"/>
                    <a:gd name="connsiteY110" fmla="*/ 3246 h 9918"/>
                    <a:gd name="connsiteX111" fmla="*/ 8544 w 9969"/>
                    <a:gd name="connsiteY111" fmla="*/ 4612 h 9918"/>
                    <a:gd name="connsiteX112" fmla="*/ 8818 w 9969"/>
                    <a:gd name="connsiteY112" fmla="*/ 5031 h 9918"/>
                    <a:gd name="connsiteX113" fmla="*/ 9059 w 9969"/>
                    <a:gd name="connsiteY113" fmla="*/ 5410 h 9918"/>
                    <a:gd name="connsiteX114" fmla="*/ 9240 w 9969"/>
                    <a:gd name="connsiteY114" fmla="*/ 5626 h 9918"/>
                    <a:gd name="connsiteX115" fmla="*/ 9393 w 9969"/>
                    <a:gd name="connsiteY115" fmla="*/ 5827 h 9918"/>
                    <a:gd name="connsiteX116" fmla="*/ 9424 w 9969"/>
                    <a:gd name="connsiteY116" fmla="*/ 5966 h 9918"/>
                    <a:gd name="connsiteX117" fmla="*/ 9484 w 9969"/>
                    <a:gd name="connsiteY117" fmla="*/ 6084 h 9918"/>
                    <a:gd name="connsiteX118" fmla="*/ 9484 w 9969"/>
                    <a:gd name="connsiteY118" fmla="*/ 6252 h 9918"/>
                    <a:gd name="connsiteX119" fmla="*/ 9605 w 9969"/>
                    <a:gd name="connsiteY119" fmla="*/ 6570 h 9918"/>
                    <a:gd name="connsiteX120" fmla="*/ 9634 w 9969"/>
                    <a:gd name="connsiteY120" fmla="*/ 6706 h 9918"/>
                    <a:gd name="connsiteX121" fmla="*/ 9697 w 9969"/>
                    <a:gd name="connsiteY121" fmla="*/ 6791 h 9918"/>
                    <a:gd name="connsiteX122" fmla="*/ 9788 w 9969"/>
                    <a:gd name="connsiteY122" fmla="*/ 6963 h 9918"/>
                    <a:gd name="connsiteX123" fmla="*/ 9911 w 9969"/>
                    <a:gd name="connsiteY123" fmla="*/ 7050 h 9918"/>
                    <a:gd name="connsiteX124" fmla="*/ 9969 w 9969"/>
                    <a:gd name="connsiteY124" fmla="*/ 7191 h 9918"/>
                    <a:gd name="connsiteX125" fmla="*/ 9969 w 9969"/>
                    <a:gd name="connsiteY125" fmla="*/ 7300 h 9918"/>
                    <a:gd name="connsiteX126" fmla="*/ 9969 w 9969"/>
                    <a:gd name="connsiteY126" fmla="*/ 7391 h 9918"/>
                    <a:gd name="connsiteX127" fmla="*/ 9911 w 9969"/>
                    <a:gd name="connsiteY127" fmla="*/ 7448 h 9918"/>
                    <a:gd name="connsiteX128" fmla="*/ 9788 w 9969"/>
                    <a:gd name="connsiteY128" fmla="*/ 7474 h 9918"/>
                    <a:gd name="connsiteX129" fmla="*/ 9697 w 9969"/>
                    <a:gd name="connsiteY129" fmla="*/ 7533 h 9918"/>
                    <a:gd name="connsiteX130" fmla="*/ 9605 w 9969"/>
                    <a:gd name="connsiteY130" fmla="*/ 7588 h 9918"/>
                    <a:gd name="connsiteX131" fmla="*/ 9484 w 9969"/>
                    <a:gd name="connsiteY131" fmla="*/ 7673 h 9918"/>
                    <a:gd name="connsiteX132" fmla="*/ 9424 w 9969"/>
                    <a:gd name="connsiteY132" fmla="*/ 7788 h 9918"/>
                    <a:gd name="connsiteX133" fmla="*/ 9334 w 9969"/>
                    <a:gd name="connsiteY133" fmla="*/ 7788 h 9918"/>
                    <a:gd name="connsiteX134" fmla="*/ 9270 w 9969"/>
                    <a:gd name="connsiteY134" fmla="*/ 7873 h 9918"/>
                    <a:gd name="connsiteX135" fmla="*/ 9270 w 9969"/>
                    <a:gd name="connsiteY135" fmla="*/ 7986 h 9918"/>
                    <a:gd name="connsiteX136" fmla="*/ 9270 w 9969"/>
                    <a:gd name="connsiteY136" fmla="*/ 8128 h 9918"/>
                    <a:gd name="connsiteX137" fmla="*/ 9270 w 9969"/>
                    <a:gd name="connsiteY137" fmla="*/ 8212 h 9918"/>
                    <a:gd name="connsiteX138" fmla="*/ 9182 w 9969"/>
                    <a:gd name="connsiteY138" fmla="*/ 8327 h 9918"/>
                    <a:gd name="connsiteX139" fmla="*/ 9182 w 9969"/>
                    <a:gd name="connsiteY139" fmla="*/ 8416 h 9918"/>
                    <a:gd name="connsiteX140" fmla="*/ 9182 w 9969"/>
                    <a:gd name="connsiteY140" fmla="*/ 8477 h 9918"/>
                    <a:gd name="connsiteX141" fmla="*/ 9123 w 9969"/>
                    <a:gd name="connsiteY141" fmla="*/ 8528 h 9918"/>
                    <a:gd name="connsiteX142" fmla="*/ 9059 w 9969"/>
                    <a:gd name="connsiteY142" fmla="*/ 8553 h 9918"/>
                    <a:gd name="connsiteX143" fmla="*/ 9029 w 9969"/>
                    <a:gd name="connsiteY143" fmla="*/ 8607 h 9918"/>
                    <a:gd name="connsiteX144" fmla="*/ 8970 w 9969"/>
                    <a:gd name="connsiteY144" fmla="*/ 8669 h 9918"/>
                    <a:gd name="connsiteX145" fmla="*/ 8907 w 9969"/>
                    <a:gd name="connsiteY145" fmla="*/ 8696 h 9918"/>
                    <a:gd name="connsiteX146" fmla="*/ 8818 w 9969"/>
                    <a:gd name="connsiteY146" fmla="*/ 8755 h 9918"/>
                    <a:gd name="connsiteX147" fmla="*/ 8758 w 9969"/>
                    <a:gd name="connsiteY147" fmla="*/ 8813 h 9918"/>
                    <a:gd name="connsiteX148" fmla="*/ 8758 w 9969"/>
                    <a:gd name="connsiteY148" fmla="*/ 8872 h 9918"/>
                    <a:gd name="connsiteX149" fmla="*/ 8758 w 9969"/>
                    <a:gd name="connsiteY149" fmla="*/ 8897 h 9918"/>
                    <a:gd name="connsiteX150" fmla="*/ 8758 w 9969"/>
                    <a:gd name="connsiteY150" fmla="*/ 8953 h 9918"/>
                    <a:gd name="connsiteX151" fmla="*/ 8818 w 9969"/>
                    <a:gd name="connsiteY151" fmla="*/ 9007 h 9918"/>
                    <a:gd name="connsiteX152" fmla="*/ 8758 w 9969"/>
                    <a:gd name="connsiteY152" fmla="*/ 9094 h 9918"/>
                    <a:gd name="connsiteX153" fmla="*/ 8697 w 9969"/>
                    <a:gd name="connsiteY153" fmla="*/ 9204 h 9918"/>
                    <a:gd name="connsiteX154" fmla="*/ 8697 w 9969"/>
                    <a:gd name="connsiteY154" fmla="*/ 9239 h 9918"/>
                    <a:gd name="connsiteX155" fmla="*/ 8818 w 9969"/>
                    <a:gd name="connsiteY155" fmla="*/ 9291 h 9918"/>
                    <a:gd name="connsiteX156" fmla="*/ 8848 w 9969"/>
                    <a:gd name="connsiteY156" fmla="*/ 9406 h 9918"/>
                    <a:gd name="connsiteX157" fmla="*/ 8907 w 9969"/>
                    <a:gd name="connsiteY157" fmla="*/ 9438 h 9918"/>
                    <a:gd name="connsiteX158" fmla="*/ 9029 w 9969"/>
                    <a:gd name="connsiteY158" fmla="*/ 9487 h 9918"/>
                    <a:gd name="connsiteX159" fmla="*/ 9029 w 9969"/>
                    <a:gd name="connsiteY159" fmla="*/ 9555 h 9918"/>
                    <a:gd name="connsiteX160" fmla="*/ 9029 w 9969"/>
                    <a:gd name="connsiteY160" fmla="*/ 9579 h 9918"/>
                    <a:gd name="connsiteX161" fmla="*/ 9029 w 9969"/>
                    <a:gd name="connsiteY161" fmla="*/ 9636 h 9918"/>
                    <a:gd name="connsiteX162" fmla="*/ 8970 w 9969"/>
                    <a:gd name="connsiteY162" fmla="*/ 9749 h 9918"/>
                    <a:gd name="connsiteX163" fmla="*/ 8907 w 9969"/>
                    <a:gd name="connsiteY163" fmla="*/ 9775 h 9918"/>
                    <a:gd name="connsiteX164" fmla="*/ 8848 w 9969"/>
                    <a:gd name="connsiteY164" fmla="*/ 9834 h 9918"/>
                    <a:gd name="connsiteX165" fmla="*/ 8818 w 9969"/>
                    <a:gd name="connsiteY165" fmla="*/ 9897 h 9918"/>
                    <a:gd name="connsiteX166" fmla="*/ 8758 w 9969"/>
                    <a:gd name="connsiteY166" fmla="*/ 9897 h 9918"/>
                    <a:gd name="connsiteX167" fmla="*/ 8697 w 9969"/>
                    <a:gd name="connsiteY167" fmla="*/ 9834 h 9918"/>
                    <a:gd name="connsiteX168" fmla="*/ 8665 w 9969"/>
                    <a:gd name="connsiteY168" fmla="*/ 9834 h 9918"/>
                    <a:gd name="connsiteX169" fmla="*/ 8544 w 9969"/>
                    <a:gd name="connsiteY169" fmla="*/ 9834 h 9918"/>
                    <a:gd name="connsiteX170" fmla="*/ 8544 w 9969"/>
                    <a:gd name="connsiteY170" fmla="*/ 9897 h 9918"/>
                    <a:gd name="connsiteX171" fmla="*/ 8483 w 9969"/>
                    <a:gd name="connsiteY171" fmla="*/ 9897 h 9918"/>
                    <a:gd name="connsiteX172" fmla="*/ 8454 w 9969"/>
                    <a:gd name="connsiteY172" fmla="*/ 9918 h 9918"/>
                    <a:gd name="connsiteX173" fmla="*/ 8393 w 9969"/>
                    <a:gd name="connsiteY173" fmla="*/ 9918 h 9918"/>
                    <a:gd name="connsiteX0" fmla="*/ 8419 w 10000"/>
                    <a:gd name="connsiteY0" fmla="*/ 9937 h 9937"/>
                    <a:gd name="connsiteX1" fmla="*/ 8145 w 10000"/>
                    <a:gd name="connsiteY1" fmla="*/ 9937 h 9937"/>
                    <a:gd name="connsiteX2" fmla="*/ 7994 w 10000"/>
                    <a:gd name="connsiteY2" fmla="*/ 9937 h 9937"/>
                    <a:gd name="connsiteX3" fmla="*/ 7842 w 10000"/>
                    <a:gd name="connsiteY3" fmla="*/ 9852 h 9937"/>
                    <a:gd name="connsiteX4" fmla="*/ 7629 w 10000"/>
                    <a:gd name="connsiteY4" fmla="*/ 9852 h 9937"/>
                    <a:gd name="connsiteX5" fmla="*/ 7385 w 10000"/>
                    <a:gd name="connsiteY5" fmla="*/ 9852 h 9937"/>
                    <a:gd name="connsiteX6" fmla="*/ 7114 w 10000"/>
                    <a:gd name="connsiteY6" fmla="*/ 9767 h 9937"/>
                    <a:gd name="connsiteX7" fmla="*/ 6900 w 10000"/>
                    <a:gd name="connsiteY7" fmla="*/ 9713 h 9937"/>
                    <a:gd name="connsiteX8" fmla="*/ 6656 w 10000"/>
                    <a:gd name="connsiteY8" fmla="*/ 9713 h 9937"/>
                    <a:gd name="connsiteX9" fmla="*/ 6385 w 10000"/>
                    <a:gd name="connsiteY9" fmla="*/ 9713 h 9937"/>
                    <a:gd name="connsiteX10" fmla="*/ 6171 w 10000"/>
                    <a:gd name="connsiteY10" fmla="*/ 9653 h 9937"/>
                    <a:gd name="connsiteX11" fmla="*/ 6019 w 10000"/>
                    <a:gd name="connsiteY11" fmla="*/ 9595 h 9937"/>
                    <a:gd name="connsiteX12" fmla="*/ 5806 w 10000"/>
                    <a:gd name="connsiteY12" fmla="*/ 9595 h 9937"/>
                    <a:gd name="connsiteX13" fmla="*/ 5656 w 10000"/>
                    <a:gd name="connsiteY13" fmla="*/ 9571 h 9937"/>
                    <a:gd name="connsiteX14" fmla="*/ 5531 w 10000"/>
                    <a:gd name="connsiteY14" fmla="*/ 9502 h 9937"/>
                    <a:gd name="connsiteX15" fmla="*/ 5288 w 10000"/>
                    <a:gd name="connsiteY15" fmla="*/ 9502 h 9937"/>
                    <a:gd name="connsiteX16" fmla="*/ 5168 w 10000"/>
                    <a:gd name="connsiteY16" fmla="*/ 9571 h 9937"/>
                    <a:gd name="connsiteX17" fmla="*/ 5076 w 10000"/>
                    <a:gd name="connsiteY17" fmla="*/ 9453 h 9937"/>
                    <a:gd name="connsiteX18" fmla="*/ 5076 w 10000"/>
                    <a:gd name="connsiteY18" fmla="*/ 9363 h 9937"/>
                    <a:gd name="connsiteX19" fmla="*/ 5076 w 10000"/>
                    <a:gd name="connsiteY19" fmla="*/ 9159 h 9937"/>
                    <a:gd name="connsiteX20" fmla="*/ 5076 w 10000"/>
                    <a:gd name="connsiteY20" fmla="*/ 9159 h 9937"/>
                    <a:gd name="connsiteX21" fmla="*/ 5137 w 10000"/>
                    <a:gd name="connsiteY21" fmla="*/ 9046 h 9937"/>
                    <a:gd name="connsiteX22" fmla="*/ 5137 w 10000"/>
                    <a:gd name="connsiteY22" fmla="*/ 9046 h 9937"/>
                    <a:gd name="connsiteX23" fmla="*/ 5137 w 10000"/>
                    <a:gd name="connsiteY23" fmla="*/ 8882 h 9937"/>
                    <a:gd name="connsiteX24" fmla="*/ 5137 w 10000"/>
                    <a:gd name="connsiteY24" fmla="*/ 8678 h 9937"/>
                    <a:gd name="connsiteX25" fmla="*/ 5076 w 10000"/>
                    <a:gd name="connsiteY25" fmla="*/ 8484 h 9937"/>
                    <a:gd name="connsiteX26" fmla="*/ 5076 w 10000"/>
                    <a:gd name="connsiteY26" fmla="*/ 8359 h 9937"/>
                    <a:gd name="connsiteX27" fmla="*/ 4985 w 10000"/>
                    <a:gd name="connsiteY27" fmla="*/ 8217 h 9937"/>
                    <a:gd name="connsiteX28" fmla="*/ 4923 w 10000"/>
                    <a:gd name="connsiteY28" fmla="*/ 8072 h 9937"/>
                    <a:gd name="connsiteX29" fmla="*/ 4774 w 10000"/>
                    <a:gd name="connsiteY29" fmla="*/ 7937 h 9937"/>
                    <a:gd name="connsiteX30" fmla="*/ 4621 w 10000"/>
                    <a:gd name="connsiteY30" fmla="*/ 7731 h 9937"/>
                    <a:gd name="connsiteX31" fmla="*/ 4439 w 10000"/>
                    <a:gd name="connsiteY31" fmla="*/ 7588 h 9937"/>
                    <a:gd name="connsiteX32" fmla="*/ 4348 w 10000"/>
                    <a:gd name="connsiteY32" fmla="*/ 7333 h 9937"/>
                    <a:gd name="connsiteX33" fmla="*/ 4195 w 10000"/>
                    <a:gd name="connsiteY33" fmla="*/ 7133 h 9937"/>
                    <a:gd name="connsiteX34" fmla="*/ 4073 w 10000"/>
                    <a:gd name="connsiteY34" fmla="*/ 7045 h 9937"/>
                    <a:gd name="connsiteX35" fmla="*/ 3830 w 10000"/>
                    <a:gd name="connsiteY35" fmla="*/ 6983 h 9937"/>
                    <a:gd name="connsiteX36" fmla="*/ 3772 w 10000"/>
                    <a:gd name="connsiteY36" fmla="*/ 6903 h 9937"/>
                    <a:gd name="connsiteX37" fmla="*/ 3772 w 10000"/>
                    <a:gd name="connsiteY37" fmla="*/ 6756 h 9937"/>
                    <a:gd name="connsiteX38" fmla="*/ 3772 w 10000"/>
                    <a:gd name="connsiteY38" fmla="*/ 6647 h 9937"/>
                    <a:gd name="connsiteX39" fmla="*/ 3772 w 10000"/>
                    <a:gd name="connsiteY39" fmla="*/ 6561 h 9937"/>
                    <a:gd name="connsiteX40" fmla="*/ 3772 w 10000"/>
                    <a:gd name="connsiteY40" fmla="*/ 6561 h 9937"/>
                    <a:gd name="connsiteX41" fmla="*/ 3707 w 10000"/>
                    <a:gd name="connsiteY41" fmla="*/ 6446 h 9937"/>
                    <a:gd name="connsiteX42" fmla="*/ 3707 w 10000"/>
                    <a:gd name="connsiteY42" fmla="*/ 6414 h 9937"/>
                    <a:gd name="connsiteX43" fmla="*/ 3707 w 10000"/>
                    <a:gd name="connsiteY43" fmla="*/ 6414 h 9937"/>
                    <a:gd name="connsiteX44" fmla="*/ 3617 w 10000"/>
                    <a:gd name="connsiteY44" fmla="*/ 6360 h 9937"/>
                    <a:gd name="connsiteX45" fmla="*/ 3494 w 10000"/>
                    <a:gd name="connsiteY45" fmla="*/ 6296 h 9937"/>
                    <a:gd name="connsiteX46" fmla="*/ 3405 w 10000"/>
                    <a:gd name="connsiteY46" fmla="*/ 6360 h 9937"/>
                    <a:gd name="connsiteX47" fmla="*/ 3312 w 10000"/>
                    <a:gd name="connsiteY47" fmla="*/ 6414 h 9937"/>
                    <a:gd name="connsiteX48" fmla="*/ 3252 w 10000"/>
                    <a:gd name="connsiteY48" fmla="*/ 6296 h 9937"/>
                    <a:gd name="connsiteX49" fmla="*/ 2950 w 10000"/>
                    <a:gd name="connsiteY49" fmla="*/ 6071 h 9937"/>
                    <a:gd name="connsiteX50" fmla="*/ 2736 w 10000"/>
                    <a:gd name="connsiteY50" fmla="*/ 5899 h 9937"/>
                    <a:gd name="connsiteX51" fmla="*/ 2736 w 10000"/>
                    <a:gd name="connsiteY51" fmla="*/ 5812 h 9937"/>
                    <a:gd name="connsiteX52" fmla="*/ 2615 w 10000"/>
                    <a:gd name="connsiteY52" fmla="*/ 5723 h 9937"/>
                    <a:gd name="connsiteX53" fmla="*/ 2463 w 10000"/>
                    <a:gd name="connsiteY53" fmla="*/ 5557 h 9937"/>
                    <a:gd name="connsiteX54" fmla="*/ 2309 w 10000"/>
                    <a:gd name="connsiteY54" fmla="*/ 5392 h 9937"/>
                    <a:gd name="connsiteX55" fmla="*/ 2161 w 10000"/>
                    <a:gd name="connsiteY55" fmla="*/ 5326 h 9937"/>
                    <a:gd name="connsiteX56" fmla="*/ 2037 w 10000"/>
                    <a:gd name="connsiteY56" fmla="*/ 5326 h 9937"/>
                    <a:gd name="connsiteX57" fmla="*/ 1945 w 10000"/>
                    <a:gd name="connsiteY57" fmla="*/ 5326 h 9937"/>
                    <a:gd name="connsiteX58" fmla="*/ 1796 w 10000"/>
                    <a:gd name="connsiteY58" fmla="*/ 5208 h 9937"/>
                    <a:gd name="connsiteX59" fmla="*/ 1580 w 10000"/>
                    <a:gd name="connsiteY59" fmla="*/ 5010 h 9937"/>
                    <a:gd name="connsiteX60" fmla="*/ 1429 w 10000"/>
                    <a:gd name="connsiteY60" fmla="*/ 4926 h 9937"/>
                    <a:gd name="connsiteX61" fmla="*/ 1219 w 10000"/>
                    <a:gd name="connsiteY61" fmla="*/ 4863 h 9937"/>
                    <a:gd name="connsiteX62" fmla="*/ 1065 w 10000"/>
                    <a:gd name="connsiteY62" fmla="*/ 4787 h 9937"/>
                    <a:gd name="connsiteX63" fmla="*/ 1003 w 10000"/>
                    <a:gd name="connsiteY63" fmla="*/ 4674 h 9937"/>
                    <a:gd name="connsiteX64" fmla="*/ 1003 w 10000"/>
                    <a:gd name="connsiteY64" fmla="*/ 4521 h 9937"/>
                    <a:gd name="connsiteX65" fmla="*/ 1065 w 10000"/>
                    <a:gd name="connsiteY65" fmla="*/ 4493 h 9937"/>
                    <a:gd name="connsiteX66" fmla="*/ 1065 w 10000"/>
                    <a:gd name="connsiteY66" fmla="*/ 4323 h 9937"/>
                    <a:gd name="connsiteX67" fmla="*/ 1065 w 10000"/>
                    <a:gd name="connsiteY67" fmla="*/ 4184 h 9937"/>
                    <a:gd name="connsiteX68" fmla="*/ 1065 w 10000"/>
                    <a:gd name="connsiteY68" fmla="*/ 4093 h 9937"/>
                    <a:gd name="connsiteX69" fmla="*/ 1156 w 10000"/>
                    <a:gd name="connsiteY69" fmla="*/ 3952 h 9937"/>
                    <a:gd name="connsiteX70" fmla="*/ 1219 w 10000"/>
                    <a:gd name="connsiteY70" fmla="*/ 3838 h 9937"/>
                    <a:gd name="connsiteX71" fmla="*/ 1219 w 10000"/>
                    <a:gd name="connsiteY71" fmla="*/ 3756 h 9937"/>
                    <a:gd name="connsiteX72" fmla="*/ 1156 w 10000"/>
                    <a:gd name="connsiteY72" fmla="*/ 3639 h 9937"/>
                    <a:gd name="connsiteX73" fmla="*/ 1065 w 10000"/>
                    <a:gd name="connsiteY73" fmla="*/ 3489 h 9937"/>
                    <a:gd name="connsiteX74" fmla="*/ 943 w 10000"/>
                    <a:gd name="connsiteY74" fmla="*/ 3439 h 9937"/>
                    <a:gd name="connsiteX75" fmla="*/ 943 w 10000"/>
                    <a:gd name="connsiteY75" fmla="*/ 3351 h 9937"/>
                    <a:gd name="connsiteX76" fmla="*/ 1003 w 10000"/>
                    <a:gd name="connsiteY76" fmla="*/ 3210 h 9937"/>
                    <a:gd name="connsiteX77" fmla="*/ 883 w 10000"/>
                    <a:gd name="connsiteY77" fmla="*/ 3003 h 9937"/>
                    <a:gd name="connsiteX78" fmla="*/ 790 w 10000"/>
                    <a:gd name="connsiteY78" fmla="*/ 2863 h 9937"/>
                    <a:gd name="connsiteX79" fmla="*/ 790 w 10000"/>
                    <a:gd name="connsiteY79" fmla="*/ 2722 h 9937"/>
                    <a:gd name="connsiteX80" fmla="*/ 731 w 10000"/>
                    <a:gd name="connsiteY80" fmla="*/ 2575 h 9937"/>
                    <a:gd name="connsiteX81" fmla="*/ 639 w 10000"/>
                    <a:gd name="connsiteY81" fmla="*/ 2466 h 9937"/>
                    <a:gd name="connsiteX82" fmla="*/ 579 w 10000"/>
                    <a:gd name="connsiteY82" fmla="*/ 2263 h 9937"/>
                    <a:gd name="connsiteX83" fmla="*/ 426 w 10000"/>
                    <a:gd name="connsiteY83" fmla="*/ 2025 h 9937"/>
                    <a:gd name="connsiteX84" fmla="*/ 365 w 10000"/>
                    <a:gd name="connsiteY84" fmla="*/ 1921 h 9937"/>
                    <a:gd name="connsiteX85" fmla="*/ 276 w 10000"/>
                    <a:gd name="connsiteY85" fmla="*/ 1714 h 9937"/>
                    <a:gd name="connsiteX86" fmla="*/ 276 w 10000"/>
                    <a:gd name="connsiteY86" fmla="*/ 1631 h 9937"/>
                    <a:gd name="connsiteX87" fmla="*/ 214 w 10000"/>
                    <a:gd name="connsiteY87" fmla="*/ 1521 h 9937"/>
                    <a:gd name="connsiteX88" fmla="*/ 151 w 10000"/>
                    <a:gd name="connsiteY88" fmla="*/ 1369 h 9937"/>
                    <a:gd name="connsiteX89" fmla="*/ 123 w 10000"/>
                    <a:gd name="connsiteY89" fmla="*/ 1292 h 9937"/>
                    <a:gd name="connsiteX90" fmla="*/ 0 w 10000"/>
                    <a:gd name="connsiteY90" fmla="*/ 1151 h 9937"/>
                    <a:gd name="connsiteX91" fmla="*/ 0 w 10000"/>
                    <a:gd name="connsiteY91" fmla="*/ 1025 h 9937"/>
                    <a:gd name="connsiteX92" fmla="*/ 64 w 10000"/>
                    <a:gd name="connsiteY92" fmla="*/ 893 h 9937"/>
                    <a:gd name="connsiteX93" fmla="*/ 123 w 10000"/>
                    <a:gd name="connsiteY93" fmla="*/ 805 h 9937"/>
                    <a:gd name="connsiteX94" fmla="*/ 151 w 10000"/>
                    <a:gd name="connsiteY94" fmla="*/ 805 h 9937"/>
                    <a:gd name="connsiteX95" fmla="*/ 214 w 10000"/>
                    <a:gd name="connsiteY95" fmla="*/ 685 h 9937"/>
                    <a:gd name="connsiteX96" fmla="*/ 335 w 10000"/>
                    <a:gd name="connsiteY96" fmla="*/ 685 h 9937"/>
                    <a:gd name="connsiteX97" fmla="*/ 335 w 10000"/>
                    <a:gd name="connsiteY97" fmla="*/ 685 h 9937"/>
                    <a:gd name="connsiteX98" fmla="*/ 365 w 10000"/>
                    <a:gd name="connsiteY98" fmla="*/ 541 h 9937"/>
                    <a:gd name="connsiteX99" fmla="*/ 365 w 10000"/>
                    <a:gd name="connsiteY99" fmla="*/ 467 h 9937"/>
                    <a:gd name="connsiteX100" fmla="*/ 426 w 10000"/>
                    <a:gd name="connsiteY100" fmla="*/ 402 h 9937"/>
                    <a:gd name="connsiteX101" fmla="*/ 365 w 10000"/>
                    <a:gd name="connsiteY101" fmla="*/ 289 h 9937"/>
                    <a:gd name="connsiteX102" fmla="*/ 365 w 10000"/>
                    <a:gd name="connsiteY102" fmla="*/ 258 h 9937"/>
                    <a:gd name="connsiteX103" fmla="*/ 335 w 10000"/>
                    <a:gd name="connsiteY103" fmla="*/ 198 h 9937"/>
                    <a:gd name="connsiteX104" fmla="*/ 335 w 10000"/>
                    <a:gd name="connsiteY104" fmla="*/ 118 h 9937"/>
                    <a:gd name="connsiteX105" fmla="*/ 151 w 10000"/>
                    <a:gd name="connsiteY105" fmla="*/ 0 h 9937"/>
                    <a:gd name="connsiteX106" fmla="*/ 6471 w 10000"/>
                    <a:gd name="connsiteY106" fmla="*/ 1369 h 9937"/>
                    <a:gd name="connsiteX107" fmla="*/ 6900 w 10000"/>
                    <a:gd name="connsiteY107" fmla="*/ 2117 h 9937"/>
                    <a:gd name="connsiteX108" fmla="*/ 7267 w 10000"/>
                    <a:gd name="connsiteY108" fmla="*/ 2665 h 9937"/>
                    <a:gd name="connsiteX109" fmla="*/ 7629 w 10000"/>
                    <a:gd name="connsiteY109" fmla="*/ 3210 h 9937"/>
                    <a:gd name="connsiteX110" fmla="*/ 8571 w 10000"/>
                    <a:gd name="connsiteY110" fmla="*/ 4587 h 9937"/>
                    <a:gd name="connsiteX111" fmla="*/ 8845 w 10000"/>
                    <a:gd name="connsiteY111" fmla="*/ 5010 h 9937"/>
                    <a:gd name="connsiteX112" fmla="*/ 9087 w 10000"/>
                    <a:gd name="connsiteY112" fmla="*/ 5392 h 9937"/>
                    <a:gd name="connsiteX113" fmla="*/ 9269 w 10000"/>
                    <a:gd name="connsiteY113" fmla="*/ 5610 h 9937"/>
                    <a:gd name="connsiteX114" fmla="*/ 9422 w 10000"/>
                    <a:gd name="connsiteY114" fmla="*/ 5812 h 9937"/>
                    <a:gd name="connsiteX115" fmla="*/ 9453 w 10000"/>
                    <a:gd name="connsiteY115" fmla="*/ 5952 h 9937"/>
                    <a:gd name="connsiteX116" fmla="*/ 9513 w 10000"/>
                    <a:gd name="connsiteY116" fmla="*/ 6071 h 9937"/>
                    <a:gd name="connsiteX117" fmla="*/ 9513 w 10000"/>
                    <a:gd name="connsiteY117" fmla="*/ 6241 h 9937"/>
                    <a:gd name="connsiteX118" fmla="*/ 9635 w 10000"/>
                    <a:gd name="connsiteY118" fmla="*/ 6561 h 9937"/>
                    <a:gd name="connsiteX119" fmla="*/ 9664 w 10000"/>
                    <a:gd name="connsiteY119" fmla="*/ 6698 h 9937"/>
                    <a:gd name="connsiteX120" fmla="*/ 9727 w 10000"/>
                    <a:gd name="connsiteY120" fmla="*/ 6784 h 9937"/>
                    <a:gd name="connsiteX121" fmla="*/ 9818 w 10000"/>
                    <a:gd name="connsiteY121" fmla="*/ 6958 h 9937"/>
                    <a:gd name="connsiteX122" fmla="*/ 9942 w 10000"/>
                    <a:gd name="connsiteY122" fmla="*/ 7045 h 9937"/>
                    <a:gd name="connsiteX123" fmla="*/ 10000 w 10000"/>
                    <a:gd name="connsiteY123" fmla="*/ 7187 h 9937"/>
                    <a:gd name="connsiteX124" fmla="*/ 10000 w 10000"/>
                    <a:gd name="connsiteY124" fmla="*/ 7297 h 9937"/>
                    <a:gd name="connsiteX125" fmla="*/ 10000 w 10000"/>
                    <a:gd name="connsiteY125" fmla="*/ 7389 h 9937"/>
                    <a:gd name="connsiteX126" fmla="*/ 9942 w 10000"/>
                    <a:gd name="connsiteY126" fmla="*/ 7447 h 9937"/>
                    <a:gd name="connsiteX127" fmla="*/ 9818 w 10000"/>
                    <a:gd name="connsiteY127" fmla="*/ 7473 h 9937"/>
                    <a:gd name="connsiteX128" fmla="*/ 9727 w 10000"/>
                    <a:gd name="connsiteY128" fmla="*/ 7532 h 9937"/>
                    <a:gd name="connsiteX129" fmla="*/ 9635 w 10000"/>
                    <a:gd name="connsiteY129" fmla="*/ 7588 h 9937"/>
                    <a:gd name="connsiteX130" fmla="*/ 9513 w 10000"/>
                    <a:gd name="connsiteY130" fmla="*/ 7673 h 9937"/>
                    <a:gd name="connsiteX131" fmla="*/ 9453 w 10000"/>
                    <a:gd name="connsiteY131" fmla="*/ 7789 h 9937"/>
                    <a:gd name="connsiteX132" fmla="*/ 9363 w 10000"/>
                    <a:gd name="connsiteY132" fmla="*/ 7789 h 9937"/>
                    <a:gd name="connsiteX133" fmla="*/ 9299 w 10000"/>
                    <a:gd name="connsiteY133" fmla="*/ 7875 h 9937"/>
                    <a:gd name="connsiteX134" fmla="*/ 9299 w 10000"/>
                    <a:gd name="connsiteY134" fmla="*/ 7989 h 9937"/>
                    <a:gd name="connsiteX135" fmla="*/ 9299 w 10000"/>
                    <a:gd name="connsiteY135" fmla="*/ 8132 h 9937"/>
                    <a:gd name="connsiteX136" fmla="*/ 9299 w 10000"/>
                    <a:gd name="connsiteY136" fmla="*/ 8217 h 9937"/>
                    <a:gd name="connsiteX137" fmla="*/ 9211 w 10000"/>
                    <a:gd name="connsiteY137" fmla="*/ 8333 h 9937"/>
                    <a:gd name="connsiteX138" fmla="*/ 9211 w 10000"/>
                    <a:gd name="connsiteY138" fmla="*/ 8423 h 9937"/>
                    <a:gd name="connsiteX139" fmla="*/ 9211 w 10000"/>
                    <a:gd name="connsiteY139" fmla="*/ 8484 h 9937"/>
                    <a:gd name="connsiteX140" fmla="*/ 9151 w 10000"/>
                    <a:gd name="connsiteY140" fmla="*/ 8536 h 9937"/>
                    <a:gd name="connsiteX141" fmla="*/ 9087 w 10000"/>
                    <a:gd name="connsiteY141" fmla="*/ 8561 h 9937"/>
                    <a:gd name="connsiteX142" fmla="*/ 9057 w 10000"/>
                    <a:gd name="connsiteY142" fmla="*/ 8615 h 9937"/>
                    <a:gd name="connsiteX143" fmla="*/ 8998 w 10000"/>
                    <a:gd name="connsiteY143" fmla="*/ 8678 h 9937"/>
                    <a:gd name="connsiteX144" fmla="*/ 8935 w 10000"/>
                    <a:gd name="connsiteY144" fmla="*/ 8705 h 9937"/>
                    <a:gd name="connsiteX145" fmla="*/ 8845 w 10000"/>
                    <a:gd name="connsiteY145" fmla="*/ 8764 h 9937"/>
                    <a:gd name="connsiteX146" fmla="*/ 8785 w 10000"/>
                    <a:gd name="connsiteY146" fmla="*/ 8823 h 9937"/>
                    <a:gd name="connsiteX147" fmla="*/ 8785 w 10000"/>
                    <a:gd name="connsiteY147" fmla="*/ 8882 h 9937"/>
                    <a:gd name="connsiteX148" fmla="*/ 8785 w 10000"/>
                    <a:gd name="connsiteY148" fmla="*/ 8908 h 9937"/>
                    <a:gd name="connsiteX149" fmla="*/ 8785 w 10000"/>
                    <a:gd name="connsiteY149" fmla="*/ 8964 h 9937"/>
                    <a:gd name="connsiteX150" fmla="*/ 8845 w 10000"/>
                    <a:gd name="connsiteY150" fmla="*/ 9018 h 9937"/>
                    <a:gd name="connsiteX151" fmla="*/ 8785 w 10000"/>
                    <a:gd name="connsiteY151" fmla="*/ 9106 h 9937"/>
                    <a:gd name="connsiteX152" fmla="*/ 8724 w 10000"/>
                    <a:gd name="connsiteY152" fmla="*/ 9217 h 9937"/>
                    <a:gd name="connsiteX153" fmla="*/ 8724 w 10000"/>
                    <a:gd name="connsiteY153" fmla="*/ 9252 h 9937"/>
                    <a:gd name="connsiteX154" fmla="*/ 8845 w 10000"/>
                    <a:gd name="connsiteY154" fmla="*/ 9305 h 9937"/>
                    <a:gd name="connsiteX155" fmla="*/ 8876 w 10000"/>
                    <a:gd name="connsiteY155" fmla="*/ 9421 h 9937"/>
                    <a:gd name="connsiteX156" fmla="*/ 8935 w 10000"/>
                    <a:gd name="connsiteY156" fmla="*/ 9453 h 9937"/>
                    <a:gd name="connsiteX157" fmla="*/ 9057 w 10000"/>
                    <a:gd name="connsiteY157" fmla="*/ 9502 h 9937"/>
                    <a:gd name="connsiteX158" fmla="*/ 9057 w 10000"/>
                    <a:gd name="connsiteY158" fmla="*/ 9571 h 9937"/>
                    <a:gd name="connsiteX159" fmla="*/ 9057 w 10000"/>
                    <a:gd name="connsiteY159" fmla="*/ 9595 h 9937"/>
                    <a:gd name="connsiteX160" fmla="*/ 9057 w 10000"/>
                    <a:gd name="connsiteY160" fmla="*/ 9653 h 9937"/>
                    <a:gd name="connsiteX161" fmla="*/ 8998 w 10000"/>
                    <a:gd name="connsiteY161" fmla="*/ 9767 h 9937"/>
                    <a:gd name="connsiteX162" fmla="*/ 8935 w 10000"/>
                    <a:gd name="connsiteY162" fmla="*/ 9793 h 9937"/>
                    <a:gd name="connsiteX163" fmla="*/ 8876 w 10000"/>
                    <a:gd name="connsiteY163" fmla="*/ 9852 h 9937"/>
                    <a:gd name="connsiteX164" fmla="*/ 8845 w 10000"/>
                    <a:gd name="connsiteY164" fmla="*/ 9916 h 9937"/>
                    <a:gd name="connsiteX165" fmla="*/ 8785 w 10000"/>
                    <a:gd name="connsiteY165" fmla="*/ 9916 h 9937"/>
                    <a:gd name="connsiteX166" fmla="*/ 8724 w 10000"/>
                    <a:gd name="connsiteY166" fmla="*/ 9852 h 9937"/>
                    <a:gd name="connsiteX167" fmla="*/ 8692 w 10000"/>
                    <a:gd name="connsiteY167" fmla="*/ 9852 h 9937"/>
                    <a:gd name="connsiteX168" fmla="*/ 8571 w 10000"/>
                    <a:gd name="connsiteY168" fmla="*/ 9852 h 9937"/>
                    <a:gd name="connsiteX169" fmla="*/ 8571 w 10000"/>
                    <a:gd name="connsiteY169" fmla="*/ 9916 h 9937"/>
                    <a:gd name="connsiteX170" fmla="*/ 8509 w 10000"/>
                    <a:gd name="connsiteY170" fmla="*/ 9916 h 9937"/>
                    <a:gd name="connsiteX171" fmla="*/ 8480 w 10000"/>
                    <a:gd name="connsiteY171" fmla="*/ 9937 h 9937"/>
                    <a:gd name="connsiteX172" fmla="*/ 8419 w 10000"/>
                    <a:gd name="connsiteY172" fmla="*/ 9937 h 9937"/>
                    <a:gd name="connsiteX0" fmla="*/ 8419 w 10000"/>
                    <a:gd name="connsiteY0" fmla="*/ 9881 h 9881"/>
                    <a:gd name="connsiteX1" fmla="*/ 8145 w 10000"/>
                    <a:gd name="connsiteY1" fmla="*/ 9881 h 9881"/>
                    <a:gd name="connsiteX2" fmla="*/ 7994 w 10000"/>
                    <a:gd name="connsiteY2" fmla="*/ 9881 h 9881"/>
                    <a:gd name="connsiteX3" fmla="*/ 7842 w 10000"/>
                    <a:gd name="connsiteY3" fmla="*/ 9795 h 9881"/>
                    <a:gd name="connsiteX4" fmla="*/ 7629 w 10000"/>
                    <a:gd name="connsiteY4" fmla="*/ 9795 h 9881"/>
                    <a:gd name="connsiteX5" fmla="*/ 7385 w 10000"/>
                    <a:gd name="connsiteY5" fmla="*/ 9795 h 9881"/>
                    <a:gd name="connsiteX6" fmla="*/ 7114 w 10000"/>
                    <a:gd name="connsiteY6" fmla="*/ 9710 h 9881"/>
                    <a:gd name="connsiteX7" fmla="*/ 6900 w 10000"/>
                    <a:gd name="connsiteY7" fmla="*/ 9656 h 9881"/>
                    <a:gd name="connsiteX8" fmla="*/ 6656 w 10000"/>
                    <a:gd name="connsiteY8" fmla="*/ 9656 h 9881"/>
                    <a:gd name="connsiteX9" fmla="*/ 6385 w 10000"/>
                    <a:gd name="connsiteY9" fmla="*/ 9656 h 9881"/>
                    <a:gd name="connsiteX10" fmla="*/ 6171 w 10000"/>
                    <a:gd name="connsiteY10" fmla="*/ 9595 h 9881"/>
                    <a:gd name="connsiteX11" fmla="*/ 6019 w 10000"/>
                    <a:gd name="connsiteY11" fmla="*/ 9537 h 9881"/>
                    <a:gd name="connsiteX12" fmla="*/ 5806 w 10000"/>
                    <a:gd name="connsiteY12" fmla="*/ 9537 h 9881"/>
                    <a:gd name="connsiteX13" fmla="*/ 5656 w 10000"/>
                    <a:gd name="connsiteY13" fmla="*/ 9513 h 9881"/>
                    <a:gd name="connsiteX14" fmla="*/ 5531 w 10000"/>
                    <a:gd name="connsiteY14" fmla="*/ 9443 h 9881"/>
                    <a:gd name="connsiteX15" fmla="*/ 5288 w 10000"/>
                    <a:gd name="connsiteY15" fmla="*/ 9443 h 9881"/>
                    <a:gd name="connsiteX16" fmla="*/ 5168 w 10000"/>
                    <a:gd name="connsiteY16" fmla="*/ 9513 h 9881"/>
                    <a:gd name="connsiteX17" fmla="*/ 5076 w 10000"/>
                    <a:gd name="connsiteY17" fmla="*/ 9394 h 9881"/>
                    <a:gd name="connsiteX18" fmla="*/ 5076 w 10000"/>
                    <a:gd name="connsiteY18" fmla="*/ 9303 h 9881"/>
                    <a:gd name="connsiteX19" fmla="*/ 5076 w 10000"/>
                    <a:gd name="connsiteY19" fmla="*/ 9098 h 9881"/>
                    <a:gd name="connsiteX20" fmla="*/ 5076 w 10000"/>
                    <a:gd name="connsiteY20" fmla="*/ 9098 h 9881"/>
                    <a:gd name="connsiteX21" fmla="*/ 5137 w 10000"/>
                    <a:gd name="connsiteY21" fmla="*/ 8984 h 9881"/>
                    <a:gd name="connsiteX22" fmla="*/ 5137 w 10000"/>
                    <a:gd name="connsiteY22" fmla="*/ 8984 h 9881"/>
                    <a:gd name="connsiteX23" fmla="*/ 5137 w 10000"/>
                    <a:gd name="connsiteY23" fmla="*/ 8819 h 9881"/>
                    <a:gd name="connsiteX24" fmla="*/ 5137 w 10000"/>
                    <a:gd name="connsiteY24" fmla="*/ 8614 h 9881"/>
                    <a:gd name="connsiteX25" fmla="*/ 5076 w 10000"/>
                    <a:gd name="connsiteY25" fmla="*/ 8419 h 9881"/>
                    <a:gd name="connsiteX26" fmla="*/ 5076 w 10000"/>
                    <a:gd name="connsiteY26" fmla="*/ 8293 h 9881"/>
                    <a:gd name="connsiteX27" fmla="*/ 4985 w 10000"/>
                    <a:gd name="connsiteY27" fmla="*/ 8150 h 9881"/>
                    <a:gd name="connsiteX28" fmla="*/ 4923 w 10000"/>
                    <a:gd name="connsiteY28" fmla="*/ 8004 h 9881"/>
                    <a:gd name="connsiteX29" fmla="*/ 4774 w 10000"/>
                    <a:gd name="connsiteY29" fmla="*/ 7868 h 9881"/>
                    <a:gd name="connsiteX30" fmla="*/ 4621 w 10000"/>
                    <a:gd name="connsiteY30" fmla="*/ 7661 h 9881"/>
                    <a:gd name="connsiteX31" fmla="*/ 4439 w 10000"/>
                    <a:gd name="connsiteY31" fmla="*/ 7517 h 9881"/>
                    <a:gd name="connsiteX32" fmla="*/ 4348 w 10000"/>
                    <a:gd name="connsiteY32" fmla="*/ 7260 h 9881"/>
                    <a:gd name="connsiteX33" fmla="*/ 4195 w 10000"/>
                    <a:gd name="connsiteY33" fmla="*/ 7059 h 9881"/>
                    <a:gd name="connsiteX34" fmla="*/ 4073 w 10000"/>
                    <a:gd name="connsiteY34" fmla="*/ 6971 h 9881"/>
                    <a:gd name="connsiteX35" fmla="*/ 3830 w 10000"/>
                    <a:gd name="connsiteY35" fmla="*/ 6908 h 9881"/>
                    <a:gd name="connsiteX36" fmla="*/ 3772 w 10000"/>
                    <a:gd name="connsiteY36" fmla="*/ 6828 h 9881"/>
                    <a:gd name="connsiteX37" fmla="*/ 3772 w 10000"/>
                    <a:gd name="connsiteY37" fmla="*/ 6680 h 9881"/>
                    <a:gd name="connsiteX38" fmla="*/ 3772 w 10000"/>
                    <a:gd name="connsiteY38" fmla="*/ 6570 h 9881"/>
                    <a:gd name="connsiteX39" fmla="*/ 3772 w 10000"/>
                    <a:gd name="connsiteY39" fmla="*/ 6484 h 9881"/>
                    <a:gd name="connsiteX40" fmla="*/ 3772 w 10000"/>
                    <a:gd name="connsiteY40" fmla="*/ 6484 h 9881"/>
                    <a:gd name="connsiteX41" fmla="*/ 3707 w 10000"/>
                    <a:gd name="connsiteY41" fmla="*/ 6368 h 9881"/>
                    <a:gd name="connsiteX42" fmla="*/ 3707 w 10000"/>
                    <a:gd name="connsiteY42" fmla="*/ 6336 h 9881"/>
                    <a:gd name="connsiteX43" fmla="*/ 3707 w 10000"/>
                    <a:gd name="connsiteY43" fmla="*/ 6336 h 9881"/>
                    <a:gd name="connsiteX44" fmla="*/ 3617 w 10000"/>
                    <a:gd name="connsiteY44" fmla="*/ 6281 h 9881"/>
                    <a:gd name="connsiteX45" fmla="*/ 3494 w 10000"/>
                    <a:gd name="connsiteY45" fmla="*/ 6217 h 9881"/>
                    <a:gd name="connsiteX46" fmla="*/ 3405 w 10000"/>
                    <a:gd name="connsiteY46" fmla="*/ 6281 h 9881"/>
                    <a:gd name="connsiteX47" fmla="*/ 3312 w 10000"/>
                    <a:gd name="connsiteY47" fmla="*/ 6336 h 9881"/>
                    <a:gd name="connsiteX48" fmla="*/ 3252 w 10000"/>
                    <a:gd name="connsiteY48" fmla="*/ 6217 h 9881"/>
                    <a:gd name="connsiteX49" fmla="*/ 2950 w 10000"/>
                    <a:gd name="connsiteY49" fmla="*/ 5990 h 9881"/>
                    <a:gd name="connsiteX50" fmla="*/ 2736 w 10000"/>
                    <a:gd name="connsiteY50" fmla="*/ 5817 h 9881"/>
                    <a:gd name="connsiteX51" fmla="*/ 2736 w 10000"/>
                    <a:gd name="connsiteY51" fmla="*/ 5730 h 9881"/>
                    <a:gd name="connsiteX52" fmla="*/ 2615 w 10000"/>
                    <a:gd name="connsiteY52" fmla="*/ 5640 h 9881"/>
                    <a:gd name="connsiteX53" fmla="*/ 2463 w 10000"/>
                    <a:gd name="connsiteY53" fmla="*/ 5473 h 9881"/>
                    <a:gd name="connsiteX54" fmla="*/ 2309 w 10000"/>
                    <a:gd name="connsiteY54" fmla="*/ 5307 h 9881"/>
                    <a:gd name="connsiteX55" fmla="*/ 2161 w 10000"/>
                    <a:gd name="connsiteY55" fmla="*/ 5241 h 9881"/>
                    <a:gd name="connsiteX56" fmla="*/ 2037 w 10000"/>
                    <a:gd name="connsiteY56" fmla="*/ 5241 h 9881"/>
                    <a:gd name="connsiteX57" fmla="*/ 1945 w 10000"/>
                    <a:gd name="connsiteY57" fmla="*/ 5241 h 9881"/>
                    <a:gd name="connsiteX58" fmla="*/ 1796 w 10000"/>
                    <a:gd name="connsiteY58" fmla="*/ 5122 h 9881"/>
                    <a:gd name="connsiteX59" fmla="*/ 1580 w 10000"/>
                    <a:gd name="connsiteY59" fmla="*/ 4923 h 9881"/>
                    <a:gd name="connsiteX60" fmla="*/ 1429 w 10000"/>
                    <a:gd name="connsiteY60" fmla="*/ 4838 h 9881"/>
                    <a:gd name="connsiteX61" fmla="*/ 1219 w 10000"/>
                    <a:gd name="connsiteY61" fmla="*/ 4775 h 9881"/>
                    <a:gd name="connsiteX62" fmla="*/ 1065 w 10000"/>
                    <a:gd name="connsiteY62" fmla="*/ 4698 h 9881"/>
                    <a:gd name="connsiteX63" fmla="*/ 1003 w 10000"/>
                    <a:gd name="connsiteY63" fmla="*/ 4585 h 9881"/>
                    <a:gd name="connsiteX64" fmla="*/ 1003 w 10000"/>
                    <a:gd name="connsiteY64" fmla="*/ 4431 h 9881"/>
                    <a:gd name="connsiteX65" fmla="*/ 1065 w 10000"/>
                    <a:gd name="connsiteY65" fmla="*/ 4402 h 9881"/>
                    <a:gd name="connsiteX66" fmla="*/ 1065 w 10000"/>
                    <a:gd name="connsiteY66" fmla="*/ 4231 h 9881"/>
                    <a:gd name="connsiteX67" fmla="*/ 1065 w 10000"/>
                    <a:gd name="connsiteY67" fmla="*/ 4092 h 9881"/>
                    <a:gd name="connsiteX68" fmla="*/ 1065 w 10000"/>
                    <a:gd name="connsiteY68" fmla="*/ 4000 h 9881"/>
                    <a:gd name="connsiteX69" fmla="*/ 1156 w 10000"/>
                    <a:gd name="connsiteY69" fmla="*/ 3858 h 9881"/>
                    <a:gd name="connsiteX70" fmla="*/ 1219 w 10000"/>
                    <a:gd name="connsiteY70" fmla="*/ 3743 h 9881"/>
                    <a:gd name="connsiteX71" fmla="*/ 1219 w 10000"/>
                    <a:gd name="connsiteY71" fmla="*/ 3661 h 9881"/>
                    <a:gd name="connsiteX72" fmla="*/ 1156 w 10000"/>
                    <a:gd name="connsiteY72" fmla="*/ 3543 h 9881"/>
                    <a:gd name="connsiteX73" fmla="*/ 1065 w 10000"/>
                    <a:gd name="connsiteY73" fmla="*/ 3392 h 9881"/>
                    <a:gd name="connsiteX74" fmla="*/ 943 w 10000"/>
                    <a:gd name="connsiteY74" fmla="*/ 3342 h 9881"/>
                    <a:gd name="connsiteX75" fmla="*/ 943 w 10000"/>
                    <a:gd name="connsiteY75" fmla="*/ 3253 h 9881"/>
                    <a:gd name="connsiteX76" fmla="*/ 1003 w 10000"/>
                    <a:gd name="connsiteY76" fmla="*/ 3111 h 9881"/>
                    <a:gd name="connsiteX77" fmla="*/ 883 w 10000"/>
                    <a:gd name="connsiteY77" fmla="*/ 2903 h 9881"/>
                    <a:gd name="connsiteX78" fmla="*/ 790 w 10000"/>
                    <a:gd name="connsiteY78" fmla="*/ 2762 h 9881"/>
                    <a:gd name="connsiteX79" fmla="*/ 790 w 10000"/>
                    <a:gd name="connsiteY79" fmla="*/ 2620 h 9881"/>
                    <a:gd name="connsiteX80" fmla="*/ 731 w 10000"/>
                    <a:gd name="connsiteY80" fmla="*/ 2472 h 9881"/>
                    <a:gd name="connsiteX81" fmla="*/ 639 w 10000"/>
                    <a:gd name="connsiteY81" fmla="*/ 2363 h 9881"/>
                    <a:gd name="connsiteX82" fmla="*/ 579 w 10000"/>
                    <a:gd name="connsiteY82" fmla="*/ 2158 h 9881"/>
                    <a:gd name="connsiteX83" fmla="*/ 426 w 10000"/>
                    <a:gd name="connsiteY83" fmla="*/ 1919 h 9881"/>
                    <a:gd name="connsiteX84" fmla="*/ 365 w 10000"/>
                    <a:gd name="connsiteY84" fmla="*/ 1814 h 9881"/>
                    <a:gd name="connsiteX85" fmla="*/ 276 w 10000"/>
                    <a:gd name="connsiteY85" fmla="*/ 1606 h 9881"/>
                    <a:gd name="connsiteX86" fmla="*/ 276 w 10000"/>
                    <a:gd name="connsiteY86" fmla="*/ 1522 h 9881"/>
                    <a:gd name="connsiteX87" fmla="*/ 214 w 10000"/>
                    <a:gd name="connsiteY87" fmla="*/ 1412 h 9881"/>
                    <a:gd name="connsiteX88" fmla="*/ 151 w 10000"/>
                    <a:gd name="connsiteY88" fmla="*/ 1259 h 9881"/>
                    <a:gd name="connsiteX89" fmla="*/ 123 w 10000"/>
                    <a:gd name="connsiteY89" fmla="*/ 1181 h 9881"/>
                    <a:gd name="connsiteX90" fmla="*/ 0 w 10000"/>
                    <a:gd name="connsiteY90" fmla="*/ 1039 h 9881"/>
                    <a:gd name="connsiteX91" fmla="*/ 0 w 10000"/>
                    <a:gd name="connsiteY91" fmla="*/ 912 h 9881"/>
                    <a:gd name="connsiteX92" fmla="*/ 64 w 10000"/>
                    <a:gd name="connsiteY92" fmla="*/ 780 h 9881"/>
                    <a:gd name="connsiteX93" fmla="*/ 123 w 10000"/>
                    <a:gd name="connsiteY93" fmla="*/ 691 h 9881"/>
                    <a:gd name="connsiteX94" fmla="*/ 151 w 10000"/>
                    <a:gd name="connsiteY94" fmla="*/ 691 h 9881"/>
                    <a:gd name="connsiteX95" fmla="*/ 214 w 10000"/>
                    <a:gd name="connsiteY95" fmla="*/ 570 h 9881"/>
                    <a:gd name="connsiteX96" fmla="*/ 335 w 10000"/>
                    <a:gd name="connsiteY96" fmla="*/ 570 h 9881"/>
                    <a:gd name="connsiteX97" fmla="*/ 335 w 10000"/>
                    <a:gd name="connsiteY97" fmla="*/ 570 h 9881"/>
                    <a:gd name="connsiteX98" fmla="*/ 365 w 10000"/>
                    <a:gd name="connsiteY98" fmla="*/ 425 h 9881"/>
                    <a:gd name="connsiteX99" fmla="*/ 365 w 10000"/>
                    <a:gd name="connsiteY99" fmla="*/ 351 h 9881"/>
                    <a:gd name="connsiteX100" fmla="*/ 426 w 10000"/>
                    <a:gd name="connsiteY100" fmla="*/ 286 h 9881"/>
                    <a:gd name="connsiteX101" fmla="*/ 365 w 10000"/>
                    <a:gd name="connsiteY101" fmla="*/ 172 h 9881"/>
                    <a:gd name="connsiteX102" fmla="*/ 365 w 10000"/>
                    <a:gd name="connsiteY102" fmla="*/ 141 h 9881"/>
                    <a:gd name="connsiteX103" fmla="*/ 335 w 10000"/>
                    <a:gd name="connsiteY103" fmla="*/ 80 h 9881"/>
                    <a:gd name="connsiteX104" fmla="*/ 335 w 10000"/>
                    <a:gd name="connsiteY104" fmla="*/ 0 h 9881"/>
                    <a:gd name="connsiteX105" fmla="*/ 6471 w 10000"/>
                    <a:gd name="connsiteY105" fmla="*/ 1259 h 9881"/>
                    <a:gd name="connsiteX106" fmla="*/ 6900 w 10000"/>
                    <a:gd name="connsiteY106" fmla="*/ 2011 h 9881"/>
                    <a:gd name="connsiteX107" fmla="*/ 7267 w 10000"/>
                    <a:gd name="connsiteY107" fmla="*/ 2563 h 9881"/>
                    <a:gd name="connsiteX108" fmla="*/ 7629 w 10000"/>
                    <a:gd name="connsiteY108" fmla="*/ 3111 h 9881"/>
                    <a:gd name="connsiteX109" fmla="*/ 8571 w 10000"/>
                    <a:gd name="connsiteY109" fmla="*/ 4497 h 9881"/>
                    <a:gd name="connsiteX110" fmla="*/ 8845 w 10000"/>
                    <a:gd name="connsiteY110" fmla="*/ 4923 h 9881"/>
                    <a:gd name="connsiteX111" fmla="*/ 9087 w 10000"/>
                    <a:gd name="connsiteY111" fmla="*/ 5307 h 9881"/>
                    <a:gd name="connsiteX112" fmla="*/ 9269 w 10000"/>
                    <a:gd name="connsiteY112" fmla="*/ 5527 h 9881"/>
                    <a:gd name="connsiteX113" fmla="*/ 9422 w 10000"/>
                    <a:gd name="connsiteY113" fmla="*/ 5730 h 9881"/>
                    <a:gd name="connsiteX114" fmla="*/ 9453 w 10000"/>
                    <a:gd name="connsiteY114" fmla="*/ 5871 h 9881"/>
                    <a:gd name="connsiteX115" fmla="*/ 9513 w 10000"/>
                    <a:gd name="connsiteY115" fmla="*/ 5990 h 9881"/>
                    <a:gd name="connsiteX116" fmla="*/ 9513 w 10000"/>
                    <a:gd name="connsiteY116" fmla="*/ 6162 h 9881"/>
                    <a:gd name="connsiteX117" fmla="*/ 9635 w 10000"/>
                    <a:gd name="connsiteY117" fmla="*/ 6484 h 9881"/>
                    <a:gd name="connsiteX118" fmla="*/ 9664 w 10000"/>
                    <a:gd name="connsiteY118" fmla="*/ 6621 h 9881"/>
                    <a:gd name="connsiteX119" fmla="*/ 9727 w 10000"/>
                    <a:gd name="connsiteY119" fmla="*/ 6708 h 9881"/>
                    <a:gd name="connsiteX120" fmla="*/ 9818 w 10000"/>
                    <a:gd name="connsiteY120" fmla="*/ 6883 h 9881"/>
                    <a:gd name="connsiteX121" fmla="*/ 9942 w 10000"/>
                    <a:gd name="connsiteY121" fmla="*/ 6971 h 9881"/>
                    <a:gd name="connsiteX122" fmla="*/ 10000 w 10000"/>
                    <a:gd name="connsiteY122" fmla="*/ 7114 h 9881"/>
                    <a:gd name="connsiteX123" fmla="*/ 10000 w 10000"/>
                    <a:gd name="connsiteY123" fmla="*/ 7224 h 9881"/>
                    <a:gd name="connsiteX124" fmla="*/ 10000 w 10000"/>
                    <a:gd name="connsiteY124" fmla="*/ 7317 h 9881"/>
                    <a:gd name="connsiteX125" fmla="*/ 9942 w 10000"/>
                    <a:gd name="connsiteY125" fmla="*/ 7375 h 9881"/>
                    <a:gd name="connsiteX126" fmla="*/ 9818 w 10000"/>
                    <a:gd name="connsiteY126" fmla="*/ 7401 h 9881"/>
                    <a:gd name="connsiteX127" fmla="*/ 9727 w 10000"/>
                    <a:gd name="connsiteY127" fmla="*/ 7461 h 9881"/>
                    <a:gd name="connsiteX128" fmla="*/ 9635 w 10000"/>
                    <a:gd name="connsiteY128" fmla="*/ 7517 h 9881"/>
                    <a:gd name="connsiteX129" fmla="*/ 9513 w 10000"/>
                    <a:gd name="connsiteY129" fmla="*/ 7603 h 9881"/>
                    <a:gd name="connsiteX130" fmla="*/ 9453 w 10000"/>
                    <a:gd name="connsiteY130" fmla="*/ 7719 h 9881"/>
                    <a:gd name="connsiteX131" fmla="*/ 9363 w 10000"/>
                    <a:gd name="connsiteY131" fmla="*/ 7719 h 9881"/>
                    <a:gd name="connsiteX132" fmla="*/ 9299 w 10000"/>
                    <a:gd name="connsiteY132" fmla="*/ 7806 h 9881"/>
                    <a:gd name="connsiteX133" fmla="*/ 9299 w 10000"/>
                    <a:gd name="connsiteY133" fmla="*/ 7921 h 9881"/>
                    <a:gd name="connsiteX134" fmla="*/ 9299 w 10000"/>
                    <a:gd name="connsiteY134" fmla="*/ 8065 h 9881"/>
                    <a:gd name="connsiteX135" fmla="*/ 9299 w 10000"/>
                    <a:gd name="connsiteY135" fmla="*/ 8150 h 9881"/>
                    <a:gd name="connsiteX136" fmla="*/ 9211 w 10000"/>
                    <a:gd name="connsiteY136" fmla="*/ 8267 h 9881"/>
                    <a:gd name="connsiteX137" fmla="*/ 9211 w 10000"/>
                    <a:gd name="connsiteY137" fmla="*/ 8357 h 9881"/>
                    <a:gd name="connsiteX138" fmla="*/ 9211 w 10000"/>
                    <a:gd name="connsiteY138" fmla="*/ 8419 h 9881"/>
                    <a:gd name="connsiteX139" fmla="*/ 9151 w 10000"/>
                    <a:gd name="connsiteY139" fmla="*/ 8471 h 9881"/>
                    <a:gd name="connsiteX140" fmla="*/ 9087 w 10000"/>
                    <a:gd name="connsiteY140" fmla="*/ 8496 h 9881"/>
                    <a:gd name="connsiteX141" fmla="*/ 9057 w 10000"/>
                    <a:gd name="connsiteY141" fmla="*/ 8551 h 9881"/>
                    <a:gd name="connsiteX142" fmla="*/ 8998 w 10000"/>
                    <a:gd name="connsiteY142" fmla="*/ 8614 h 9881"/>
                    <a:gd name="connsiteX143" fmla="*/ 8935 w 10000"/>
                    <a:gd name="connsiteY143" fmla="*/ 8641 h 9881"/>
                    <a:gd name="connsiteX144" fmla="*/ 8845 w 10000"/>
                    <a:gd name="connsiteY144" fmla="*/ 8701 h 9881"/>
                    <a:gd name="connsiteX145" fmla="*/ 8785 w 10000"/>
                    <a:gd name="connsiteY145" fmla="*/ 8760 h 9881"/>
                    <a:gd name="connsiteX146" fmla="*/ 8785 w 10000"/>
                    <a:gd name="connsiteY146" fmla="*/ 8819 h 9881"/>
                    <a:gd name="connsiteX147" fmla="*/ 8785 w 10000"/>
                    <a:gd name="connsiteY147" fmla="*/ 8845 h 9881"/>
                    <a:gd name="connsiteX148" fmla="*/ 8785 w 10000"/>
                    <a:gd name="connsiteY148" fmla="*/ 8902 h 9881"/>
                    <a:gd name="connsiteX149" fmla="*/ 8845 w 10000"/>
                    <a:gd name="connsiteY149" fmla="*/ 8956 h 9881"/>
                    <a:gd name="connsiteX150" fmla="*/ 8785 w 10000"/>
                    <a:gd name="connsiteY150" fmla="*/ 9045 h 9881"/>
                    <a:gd name="connsiteX151" fmla="*/ 8724 w 10000"/>
                    <a:gd name="connsiteY151" fmla="*/ 9156 h 9881"/>
                    <a:gd name="connsiteX152" fmla="*/ 8724 w 10000"/>
                    <a:gd name="connsiteY152" fmla="*/ 9192 h 9881"/>
                    <a:gd name="connsiteX153" fmla="*/ 8845 w 10000"/>
                    <a:gd name="connsiteY153" fmla="*/ 9245 h 9881"/>
                    <a:gd name="connsiteX154" fmla="*/ 8876 w 10000"/>
                    <a:gd name="connsiteY154" fmla="*/ 9362 h 9881"/>
                    <a:gd name="connsiteX155" fmla="*/ 8935 w 10000"/>
                    <a:gd name="connsiteY155" fmla="*/ 9394 h 9881"/>
                    <a:gd name="connsiteX156" fmla="*/ 9057 w 10000"/>
                    <a:gd name="connsiteY156" fmla="*/ 9443 h 9881"/>
                    <a:gd name="connsiteX157" fmla="*/ 9057 w 10000"/>
                    <a:gd name="connsiteY157" fmla="*/ 9513 h 9881"/>
                    <a:gd name="connsiteX158" fmla="*/ 9057 w 10000"/>
                    <a:gd name="connsiteY158" fmla="*/ 9537 h 9881"/>
                    <a:gd name="connsiteX159" fmla="*/ 9057 w 10000"/>
                    <a:gd name="connsiteY159" fmla="*/ 9595 h 9881"/>
                    <a:gd name="connsiteX160" fmla="*/ 8998 w 10000"/>
                    <a:gd name="connsiteY160" fmla="*/ 9710 h 9881"/>
                    <a:gd name="connsiteX161" fmla="*/ 8935 w 10000"/>
                    <a:gd name="connsiteY161" fmla="*/ 9736 h 9881"/>
                    <a:gd name="connsiteX162" fmla="*/ 8876 w 10000"/>
                    <a:gd name="connsiteY162" fmla="*/ 9795 h 9881"/>
                    <a:gd name="connsiteX163" fmla="*/ 8845 w 10000"/>
                    <a:gd name="connsiteY163" fmla="*/ 9860 h 9881"/>
                    <a:gd name="connsiteX164" fmla="*/ 8785 w 10000"/>
                    <a:gd name="connsiteY164" fmla="*/ 9860 h 9881"/>
                    <a:gd name="connsiteX165" fmla="*/ 8724 w 10000"/>
                    <a:gd name="connsiteY165" fmla="*/ 9795 h 9881"/>
                    <a:gd name="connsiteX166" fmla="*/ 8692 w 10000"/>
                    <a:gd name="connsiteY166" fmla="*/ 9795 h 9881"/>
                    <a:gd name="connsiteX167" fmla="*/ 8571 w 10000"/>
                    <a:gd name="connsiteY167" fmla="*/ 9795 h 9881"/>
                    <a:gd name="connsiteX168" fmla="*/ 8571 w 10000"/>
                    <a:gd name="connsiteY168" fmla="*/ 9860 h 9881"/>
                    <a:gd name="connsiteX169" fmla="*/ 8509 w 10000"/>
                    <a:gd name="connsiteY169" fmla="*/ 9860 h 9881"/>
                    <a:gd name="connsiteX170" fmla="*/ 8480 w 10000"/>
                    <a:gd name="connsiteY170" fmla="*/ 9881 h 9881"/>
                    <a:gd name="connsiteX171" fmla="*/ 8419 w 10000"/>
                    <a:gd name="connsiteY171" fmla="*/ 9881 h 9881"/>
                    <a:gd name="connsiteX0" fmla="*/ 8419 w 10000"/>
                    <a:gd name="connsiteY0" fmla="*/ 9919 h 9919"/>
                    <a:gd name="connsiteX1" fmla="*/ 8145 w 10000"/>
                    <a:gd name="connsiteY1" fmla="*/ 9919 h 9919"/>
                    <a:gd name="connsiteX2" fmla="*/ 7994 w 10000"/>
                    <a:gd name="connsiteY2" fmla="*/ 9919 h 9919"/>
                    <a:gd name="connsiteX3" fmla="*/ 7842 w 10000"/>
                    <a:gd name="connsiteY3" fmla="*/ 9832 h 9919"/>
                    <a:gd name="connsiteX4" fmla="*/ 7629 w 10000"/>
                    <a:gd name="connsiteY4" fmla="*/ 9832 h 9919"/>
                    <a:gd name="connsiteX5" fmla="*/ 7385 w 10000"/>
                    <a:gd name="connsiteY5" fmla="*/ 9832 h 9919"/>
                    <a:gd name="connsiteX6" fmla="*/ 7114 w 10000"/>
                    <a:gd name="connsiteY6" fmla="*/ 9746 h 9919"/>
                    <a:gd name="connsiteX7" fmla="*/ 6900 w 10000"/>
                    <a:gd name="connsiteY7" fmla="*/ 9691 h 9919"/>
                    <a:gd name="connsiteX8" fmla="*/ 6656 w 10000"/>
                    <a:gd name="connsiteY8" fmla="*/ 9691 h 9919"/>
                    <a:gd name="connsiteX9" fmla="*/ 6385 w 10000"/>
                    <a:gd name="connsiteY9" fmla="*/ 9691 h 9919"/>
                    <a:gd name="connsiteX10" fmla="*/ 6171 w 10000"/>
                    <a:gd name="connsiteY10" fmla="*/ 9630 h 9919"/>
                    <a:gd name="connsiteX11" fmla="*/ 6019 w 10000"/>
                    <a:gd name="connsiteY11" fmla="*/ 9571 h 9919"/>
                    <a:gd name="connsiteX12" fmla="*/ 5806 w 10000"/>
                    <a:gd name="connsiteY12" fmla="*/ 9571 h 9919"/>
                    <a:gd name="connsiteX13" fmla="*/ 5656 w 10000"/>
                    <a:gd name="connsiteY13" fmla="*/ 9547 h 9919"/>
                    <a:gd name="connsiteX14" fmla="*/ 5531 w 10000"/>
                    <a:gd name="connsiteY14" fmla="*/ 9476 h 9919"/>
                    <a:gd name="connsiteX15" fmla="*/ 5288 w 10000"/>
                    <a:gd name="connsiteY15" fmla="*/ 9476 h 9919"/>
                    <a:gd name="connsiteX16" fmla="*/ 5168 w 10000"/>
                    <a:gd name="connsiteY16" fmla="*/ 9547 h 9919"/>
                    <a:gd name="connsiteX17" fmla="*/ 5076 w 10000"/>
                    <a:gd name="connsiteY17" fmla="*/ 9426 h 9919"/>
                    <a:gd name="connsiteX18" fmla="*/ 5076 w 10000"/>
                    <a:gd name="connsiteY18" fmla="*/ 9334 h 9919"/>
                    <a:gd name="connsiteX19" fmla="*/ 5076 w 10000"/>
                    <a:gd name="connsiteY19" fmla="*/ 9127 h 9919"/>
                    <a:gd name="connsiteX20" fmla="*/ 5076 w 10000"/>
                    <a:gd name="connsiteY20" fmla="*/ 9127 h 9919"/>
                    <a:gd name="connsiteX21" fmla="*/ 5137 w 10000"/>
                    <a:gd name="connsiteY21" fmla="*/ 9011 h 9919"/>
                    <a:gd name="connsiteX22" fmla="*/ 5137 w 10000"/>
                    <a:gd name="connsiteY22" fmla="*/ 9011 h 9919"/>
                    <a:gd name="connsiteX23" fmla="*/ 5137 w 10000"/>
                    <a:gd name="connsiteY23" fmla="*/ 8844 h 9919"/>
                    <a:gd name="connsiteX24" fmla="*/ 5137 w 10000"/>
                    <a:gd name="connsiteY24" fmla="*/ 8637 h 9919"/>
                    <a:gd name="connsiteX25" fmla="*/ 5076 w 10000"/>
                    <a:gd name="connsiteY25" fmla="*/ 8439 h 9919"/>
                    <a:gd name="connsiteX26" fmla="*/ 5076 w 10000"/>
                    <a:gd name="connsiteY26" fmla="*/ 8312 h 9919"/>
                    <a:gd name="connsiteX27" fmla="*/ 4985 w 10000"/>
                    <a:gd name="connsiteY27" fmla="*/ 8167 h 9919"/>
                    <a:gd name="connsiteX28" fmla="*/ 4923 w 10000"/>
                    <a:gd name="connsiteY28" fmla="*/ 8019 h 9919"/>
                    <a:gd name="connsiteX29" fmla="*/ 4774 w 10000"/>
                    <a:gd name="connsiteY29" fmla="*/ 7882 h 9919"/>
                    <a:gd name="connsiteX30" fmla="*/ 4621 w 10000"/>
                    <a:gd name="connsiteY30" fmla="*/ 7672 h 9919"/>
                    <a:gd name="connsiteX31" fmla="*/ 4439 w 10000"/>
                    <a:gd name="connsiteY31" fmla="*/ 7527 h 9919"/>
                    <a:gd name="connsiteX32" fmla="*/ 4348 w 10000"/>
                    <a:gd name="connsiteY32" fmla="*/ 7266 h 9919"/>
                    <a:gd name="connsiteX33" fmla="*/ 4195 w 10000"/>
                    <a:gd name="connsiteY33" fmla="*/ 7063 h 9919"/>
                    <a:gd name="connsiteX34" fmla="*/ 4073 w 10000"/>
                    <a:gd name="connsiteY34" fmla="*/ 6974 h 9919"/>
                    <a:gd name="connsiteX35" fmla="*/ 3830 w 10000"/>
                    <a:gd name="connsiteY35" fmla="*/ 6910 h 9919"/>
                    <a:gd name="connsiteX36" fmla="*/ 3772 w 10000"/>
                    <a:gd name="connsiteY36" fmla="*/ 6829 h 9919"/>
                    <a:gd name="connsiteX37" fmla="*/ 3772 w 10000"/>
                    <a:gd name="connsiteY37" fmla="*/ 6679 h 9919"/>
                    <a:gd name="connsiteX38" fmla="*/ 3772 w 10000"/>
                    <a:gd name="connsiteY38" fmla="*/ 6568 h 9919"/>
                    <a:gd name="connsiteX39" fmla="*/ 3772 w 10000"/>
                    <a:gd name="connsiteY39" fmla="*/ 6481 h 9919"/>
                    <a:gd name="connsiteX40" fmla="*/ 3772 w 10000"/>
                    <a:gd name="connsiteY40" fmla="*/ 6481 h 9919"/>
                    <a:gd name="connsiteX41" fmla="*/ 3707 w 10000"/>
                    <a:gd name="connsiteY41" fmla="*/ 6364 h 9919"/>
                    <a:gd name="connsiteX42" fmla="*/ 3707 w 10000"/>
                    <a:gd name="connsiteY42" fmla="*/ 6331 h 9919"/>
                    <a:gd name="connsiteX43" fmla="*/ 3707 w 10000"/>
                    <a:gd name="connsiteY43" fmla="*/ 6331 h 9919"/>
                    <a:gd name="connsiteX44" fmla="*/ 3617 w 10000"/>
                    <a:gd name="connsiteY44" fmla="*/ 6276 h 9919"/>
                    <a:gd name="connsiteX45" fmla="*/ 3494 w 10000"/>
                    <a:gd name="connsiteY45" fmla="*/ 6211 h 9919"/>
                    <a:gd name="connsiteX46" fmla="*/ 3405 w 10000"/>
                    <a:gd name="connsiteY46" fmla="*/ 6276 h 9919"/>
                    <a:gd name="connsiteX47" fmla="*/ 3312 w 10000"/>
                    <a:gd name="connsiteY47" fmla="*/ 6331 h 9919"/>
                    <a:gd name="connsiteX48" fmla="*/ 3252 w 10000"/>
                    <a:gd name="connsiteY48" fmla="*/ 6211 h 9919"/>
                    <a:gd name="connsiteX49" fmla="*/ 2950 w 10000"/>
                    <a:gd name="connsiteY49" fmla="*/ 5981 h 9919"/>
                    <a:gd name="connsiteX50" fmla="*/ 2736 w 10000"/>
                    <a:gd name="connsiteY50" fmla="*/ 5806 h 9919"/>
                    <a:gd name="connsiteX51" fmla="*/ 2736 w 10000"/>
                    <a:gd name="connsiteY51" fmla="*/ 5718 h 9919"/>
                    <a:gd name="connsiteX52" fmla="*/ 2615 w 10000"/>
                    <a:gd name="connsiteY52" fmla="*/ 5627 h 9919"/>
                    <a:gd name="connsiteX53" fmla="*/ 2463 w 10000"/>
                    <a:gd name="connsiteY53" fmla="*/ 5458 h 9919"/>
                    <a:gd name="connsiteX54" fmla="*/ 2309 w 10000"/>
                    <a:gd name="connsiteY54" fmla="*/ 5290 h 9919"/>
                    <a:gd name="connsiteX55" fmla="*/ 2161 w 10000"/>
                    <a:gd name="connsiteY55" fmla="*/ 5223 h 9919"/>
                    <a:gd name="connsiteX56" fmla="*/ 2037 w 10000"/>
                    <a:gd name="connsiteY56" fmla="*/ 5223 h 9919"/>
                    <a:gd name="connsiteX57" fmla="*/ 1945 w 10000"/>
                    <a:gd name="connsiteY57" fmla="*/ 5223 h 9919"/>
                    <a:gd name="connsiteX58" fmla="*/ 1796 w 10000"/>
                    <a:gd name="connsiteY58" fmla="*/ 5103 h 9919"/>
                    <a:gd name="connsiteX59" fmla="*/ 1580 w 10000"/>
                    <a:gd name="connsiteY59" fmla="*/ 4901 h 9919"/>
                    <a:gd name="connsiteX60" fmla="*/ 1429 w 10000"/>
                    <a:gd name="connsiteY60" fmla="*/ 4815 h 9919"/>
                    <a:gd name="connsiteX61" fmla="*/ 1219 w 10000"/>
                    <a:gd name="connsiteY61" fmla="*/ 4752 h 9919"/>
                    <a:gd name="connsiteX62" fmla="*/ 1065 w 10000"/>
                    <a:gd name="connsiteY62" fmla="*/ 4674 h 9919"/>
                    <a:gd name="connsiteX63" fmla="*/ 1003 w 10000"/>
                    <a:gd name="connsiteY63" fmla="*/ 4559 h 9919"/>
                    <a:gd name="connsiteX64" fmla="*/ 1003 w 10000"/>
                    <a:gd name="connsiteY64" fmla="*/ 4403 h 9919"/>
                    <a:gd name="connsiteX65" fmla="*/ 1065 w 10000"/>
                    <a:gd name="connsiteY65" fmla="*/ 4374 h 9919"/>
                    <a:gd name="connsiteX66" fmla="*/ 1065 w 10000"/>
                    <a:gd name="connsiteY66" fmla="*/ 4201 h 9919"/>
                    <a:gd name="connsiteX67" fmla="*/ 1065 w 10000"/>
                    <a:gd name="connsiteY67" fmla="*/ 4060 h 9919"/>
                    <a:gd name="connsiteX68" fmla="*/ 1065 w 10000"/>
                    <a:gd name="connsiteY68" fmla="*/ 3967 h 9919"/>
                    <a:gd name="connsiteX69" fmla="*/ 1156 w 10000"/>
                    <a:gd name="connsiteY69" fmla="*/ 3823 h 9919"/>
                    <a:gd name="connsiteX70" fmla="*/ 1219 w 10000"/>
                    <a:gd name="connsiteY70" fmla="*/ 3707 h 9919"/>
                    <a:gd name="connsiteX71" fmla="*/ 1219 w 10000"/>
                    <a:gd name="connsiteY71" fmla="*/ 3624 h 9919"/>
                    <a:gd name="connsiteX72" fmla="*/ 1156 w 10000"/>
                    <a:gd name="connsiteY72" fmla="*/ 3505 h 9919"/>
                    <a:gd name="connsiteX73" fmla="*/ 1065 w 10000"/>
                    <a:gd name="connsiteY73" fmla="*/ 3352 h 9919"/>
                    <a:gd name="connsiteX74" fmla="*/ 943 w 10000"/>
                    <a:gd name="connsiteY74" fmla="*/ 3301 h 9919"/>
                    <a:gd name="connsiteX75" fmla="*/ 943 w 10000"/>
                    <a:gd name="connsiteY75" fmla="*/ 3211 h 9919"/>
                    <a:gd name="connsiteX76" fmla="*/ 1003 w 10000"/>
                    <a:gd name="connsiteY76" fmla="*/ 3067 h 9919"/>
                    <a:gd name="connsiteX77" fmla="*/ 883 w 10000"/>
                    <a:gd name="connsiteY77" fmla="*/ 2857 h 9919"/>
                    <a:gd name="connsiteX78" fmla="*/ 790 w 10000"/>
                    <a:gd name="connsiteY78" fmla="*/ 2714 h 9919"/>
                    <a:gd name="connsiteX79" fmla="*/ 790 w 10000"/>
                    <a:gd name="connsiteY79" fmla="*/ 2571 h 9919"/>
                    <a:gd name="connsiteX80" fmla="*/ 731 w 10000"/>
                    <a:gd name="connsiteY80" fmla="*/ 2421 h 9919"/>
                    <a:gd name="connsiteX81" fmla="*/ 639 w 10000"/>
                    <a:gd name="connsiteY81" fmla="*/ 2310 h 9919"/>
                    <a:gd name="connsiteX82" fmla="*/ 579 w 10000"/>
                    <a:gd name="connsiteY82" fmla="*/ 2103 h 9919"/>
                    <a:gd name="connsiteX83" fmla="*/ 426 w 10000"/>
                    <a:gd name="connsiteY83" fmla="*/ 1861 h 9919"/>
                    <a:gd name="connsiteX84" fmla="*/ 365 w 10000"/>
                    <a:gd name="connsiteY84" fmla="*/ 1755 h 9919"/>
                    <a:gd name="connsiteX85" fmla="*/ 276 w 10000"/>
                    <a:gd name="connsiteY85" fmla="*/ 1544 h 9919"/>
                    <a:gd name="connsiteX86" fmla="*/ 276 w 10000"/>
                    <a:gd name="connsiteY86" fmla="*/ 1459 h 9919"/>
                    <a:gd name="connsiteX87" fmla="*/ 214 w 10000"/>
                    <a:gd name="connsiteY87" fmla="*/ 1348 h 9919"/>
                    <a:gd name="connsiteX88" fmla="*/ 151 w 10000"/>
                    <a:gd name="connsiteY88" fmla="*/ 1193 h 9919"/>
                    <a:gd name="connsiteX89" fmla="*/ 123 w 10000"/>
                    <a:gd name="connsiteY89" fmla="*/ 1114 h 9919"/>
                    <a:gd name="connsiteX90" fmla="*/ 0 w 10000"/>
                    <a:gd name="connsiteY90" fmla="*/ 971 h 9919"/>
                    <a:gd name="connsiteX91" fmla="*/ 0 w 10000"/>
                    <a:gd name="connsiteY91" fmla="*/ 842 h 9919"/>
                    <a:gd name="connsiteX92" fmla="*/ 64 w 10000"/>
                    <a:gd name="connsiteY92" fmla="*/ 708 h 9919"/>
                    <a:gd name="connsiteX93" fmla="*/ 123 w 10000"/>
                    <a:gd name="connsiteY93" fmla="*/ 618 h 9919"/>
                    <a:gd name="connsiteX94" fmla="*/ 151 w 10000"/>
                    <a:gd name="connsiteY94" fmla="*/ 618 h 9919"/>
                    <a:gd name="connsiteX95" fmla="*/ 214 w 10000"/>
                    <a:gd name="connsiteY95" fmla="*/ 496 h 9919"/>
                    <a:gd name="connsiteX96" fmla="*/ 335 w 10000"/>
                    <a:gd name="connsiteY96" fmla="*/ 496 h 9919"/>
                    <a:gd name="connsiteX97" fmla="*/ 335 w 10000"/>
                    <a:gd name="connsiteY97" fmla="*/ 496 h 9919"/>
                    <a:gd name="connsiteX98" fmla="*/ 365 w 10000"/>
                    <a:gd name="connsiteY98" fmla="*/ 349 h 9919"/>
                    <a:gd name="connsiteX99" fmla="*/ 365 w 10000"/>
                    <a:gd name="connsiteY99" fmla="*/ 274 h 9919"/>
                    <a:gd name="connsiteX100" fmla="*/ 426 w 10000"/>
                    <a:gd name="connsiteY100" fmla="*/ 208 h 9919"/>
                    <a:gd name="connsiteX101" fmla="*/ 365 w 10000"/>
                    <a:gd name="connsiteY101" fmla="*/ 93 h 9919"/>
                    <a:gd name="connsiteX102" fmla="*/ 365 w 10000"/>
                    <a:gd name="connsiteY102" fmla="*/ 62 h 9919"/>
                    <a:gd name="connsiteX103" fmla="*/ 335 w 10000"/>
                    <a:gd name="connsiteY103" fmla="*/ 0 h 9919"/>
                    <a:gd name="connsiteX104" fmla="*/ 6471 w 10000"/>
                    <a:gd name="connsiteY104" fmla="*/ 1193 h 9919"/>
                    <a:gd name="connsiteX105" fmla="*/ 6900 w 10000"/>
                    <a:gd name="connsiteY105" fmla="*/ 1954 h 9919"/>
                    <a:gd name="connsiteX106" fmla="*/ 7267 w 10000"/>
                    <a:gd name="connsiteY106" fmla="*/ 2513 h 9919"/>
                    <a:gd name="connsiteX107" fmla="*/ 7629 w 10000"/>
                    <a:gd name="connsiteY107" fmla="*/ 3067 h 9919"/>
                    <a:gd name="connsiteX108" fmla="*/ 8571 w 10000"/>
                    <a:gd name="connsiteY108" fmla="*/ 4470 h 9919"/>
                    <a:gd name="connsiteX109" fmla="*/ 8845 w 10000"/>
                    <a:gd name="connsiteY109" fmla="*/ 4901 h 9919"/>
                    <a:gd name="connsiteX110" fmla="*/ 9087 w 10000"/>
                    <a:gd name="connsiteY110" fmla="*/ 5290 h 9919"/>
                    <a:gd name="connsiteX111" fmla="*/ 9269 w 10000"/>
                    <a:gd name="connsiteY111" fmla="*/ 5513 h 9919"/>
                    <a:gd name="connsiteX112" fmla="*/ 9422 w 10000"/>
                    <a:gd name="connsiteY112" fmla="*/ 5718 h 9919"/>
                    <a:gd name="connsiteX113" fmla="*/ 9453 w 10000"/>
                    <a:gd name="connsiteY113" fmla="*/ 5861 h 9919"/>
                    <a:gd name="connsiteX114" fmla="*/ 9513 w 10000"/>
                    <a:gd name="connsiteY114" fmla="*/ 5981 h 9919"/>
                    <a:gd name="connsiteX115" fmla="*/ 9513 w 10000"/>
                    <a:gd name="connsiteY115" fmla="*/ 6155 h 9919"/>
                    <a:gd name="connsiteX116" fmla="*/ 9635 w 10000"/>
                    <a:gd name="connsiteY116" fmla="*/ 6481 h 9919"/>
                    <a:gd name="connsiteX117" fmla="*/ 9664 w 10000"/>
                    <a:gd name="connsiteY117" fmla="*/ 6620 h 9919"/>
                    <a:gd name="connsiteX118" fmla="*/ 9727 w 10000"/>
                    <a:gd name="connsiteY118" fmla="*/ 6708 h 9919"/>
                    <a:gd name="connsiteX119" fmla="*/ 9818 w 10000"/>
                    <a:gd name="connsiteY119" fmla="*/ 6885 h 9919"/>
                    <a:gd name="connsiteX120" fmla="*/ 9942 w 10000"/>
                    <a:gd name="connsiteY120" fmla="*/ 6974 h 9919"/>
                    <a:gd name="connsiteX121" fmla="*/ 10000 w 10000"/>
                    <a:gd name="connsiteY121" fmla="*/ 7119 h 9919"/>
                    <a:gd name="connsiteX122" fmla="*/ 10000 w 10000"/>
                    <a:gd name="connsiteY122" fmla="*/ 7230 h 9919"/>
                    <a:gd name="connsiteX123" fmla="*/ 10000 w 10000"/>
                    <a:gd name="connsiteY123" fmla="*/ 7324 h 9919"/>
                    <a:gd name="connsiteX124" fmla="*/ 9942 w 10000"/>
                    <a:gd name="connsiteY124" fmla="*/ 7383 h 9919"/>
                    <a:gd name="connsiteX125" fmla="*/ 9818 w 10000"/>
                    <a:gd name="connsiteY125" fmla="*/ 7409 h 9919"/>
                    <a:gd name="connsiteX126" fmla="*/ 9727 w 10000"/>
                    <a:gd name="connsiteY126" fmla="*/ 7470 h 9919"/>
                    <a:gd name="connsiteX127" fmla="*/ 9635 w 10000"/>
                    <a:gd name="connsiteY127" fmla="*/ 7527 h 9919"/>
                    <a:gd name="connsiteX128" fmla="*/ 9513 w 10000"/>
                    <a:gd name="connsiteY128" fmla="*/ 7614 h 9919"/>
                    <a:gd name="connsiteX129" fmla="*/ 9453 w 10000"/>
                    <a:gd name="connsiteY129" fmla="*/ 7731 h 9919"/>
                    <a:gd name="connsiteX130" fmla="*/ 9363 w 10000"/>
                    <a:gd name="connsiteY130" fmla="*/ 7731 h 9919"/>
                    <a:gd name="connsiteX131" fmla="*/ 9299 w 10000"/>
                    <a:gd name="connsiteY131" fmla="*/ 7819 h 9919"/>
                    <a:gd name="connsiteX132" fmla="*/ 9299 w 10000"/>
                    <a:gd name="connsiteY132" fmla="*/ 7935 h 9919"/>
                    <a:gd name="connsiteX133" fmla="*/ 9299 w 10000"/>
                    <a:gd name="connsiteY133" fmla="*/ 8081 h 9919"/>
                    <a:gd name="connsiteX134" fmla="*/ 9299 w 10000"/>
                    <a:gd name="connsiteY134" fmla="*/ 8167 h 9919"/>
                    <a:gd name="connsiteX135" fmla="*/ 9211 w 10000"/>
                    <a:gd name="connsiteY135" fmla="*/ 8286 h 9919"/>
                    <a:gd name="connsiteX136" fmla="*/ 9211 w 10000"/>
                    <a:gd name="connsiteY136" fmla="*/ 8377 h 9919"/>
                    <a:gd name="connsiteX137" fmla="*/ 9211 w 10000"/>
                    <a:gd name="connsiteY137" fmla="*/ 8439 h 9919"/>
                    <a:gd name="connsiteX138" fmla="*/ 9151 w 10000"/>
                    <a:gd name="connsiteY138" fmla="*/ 8492 h 9919"/>
                    <a:gd name="connsiteX139" fmla="*/ 9087 w 10000"/>
                    <a:gd name="connsiteY139" fmla="*/ 8517 h 9919"/>
                    <a:gd name="connsiteX140" fmla="*/ 9057 w 10000"/>
                    <a:gd name="connsiteY140" fmla="*/ 8573 h 9919"/>
                    <a:gd name="connsiteX141" fmla="*/ 8998 w 10000"/>
                    <a:gd name="connsiteY141" fmla="*/ 8637 h 9919"/>
                    <a:gd name="connsiteX142" fmla="*/ 8935 w 10000"/>
                    <a:gd name="connsiteY142" fmla="*/ 8664 h 9919"/>
                    <a:gd name="connsiteX143" fmla="*/ 8845 w 10000"/>
                    <a:gd name="connsiteY143" fmla="*/ 8725 h 9919"/>
                    <a:gd name="connsiteX144" fmla="*/ 8785 w 10000"/>
                    <a:gd name="connsiteY144" fmla="*/ 8784 h 9919"/>
                    <a:gd name="connsiteX145" fmla="*/ 8785 w 10000"/>
                    <a:gd name="connsiteY145" fmla="*/ 8844 h 9919"/>
                    <a:gd name="connsiteX146" fmla="*/ 8785 w 10000"/>
                    <a:gd name="connsiteY146" fmla="*/ 8871 h 9919"/>
                    <a:gd name="connsiteX147" fmla="*/ 8785 w 10000"/>
                    <a:gd name="connsiteY147" fmla="*/ 8928 h 9919"/>
                    <a:gd name="connsiteX148" fmla="*/ 8845 w 10000"/>
                    <a:gd name="connsiteY148" fmla="*/ 8983 h 9919"/>
                    <a:gd name="connsiteX149" fmla="*/ 8785 w 10000"/>
                    <a:gd name="connsiteY149" fmla="*/ 9073 h 9919"/>
                    <a:gd name="connsiteX150" fmla="*/ 8724 w 10000"/>
                    <a:gd name="connsiteY150" fmla="*/ 9185 h 9919"/>
                    <a:gd name="connsiteX151" fmla="*/ 8724 w 10000"/>
                    <a:gd name="connsiteY151" fmla="*/ 9222 h 9919"/>
                    <a:gd name="connsiteX152" fmla="*/ 8845 w 10000"/>
                    <a:gd name="connsiteY152" fmla="*/ 9275 h 9919"/>
                    <a:gd name="connsiteX153" fmla="*/ 8876 w 10000"/>
                    <a:gd name="connsiteY153" fmla="*/ 9394 h 9919"/>
                    <a:gd name="connsiteX154" fmla="*/ 8935 w 10000"/>
                    <a:gd name="connsiteY154" fmla="*/ 9426 h 9919"/>
                    <a:gd name="connsiteX155" fmla="*/ 9057 w 10000"/>
                    <a:gd name="connsiteY155" fmla="*/ 9476 h 9919"/>
                    <a:gd name="connsiteX156" fmla="*/ 9057 w 10000"/>
                    <a:gd name="connsiteY156" fmla="*/ 9547 h 9919"/>
                    <a:gd name="connsiteX157" fmla="*/ 9057 w 10000"/>
                    <a:gd name="connsiteY157" fmla="*/ 9571 h 9919"/>
                    <a:gd name="connsiteX158" fmla="*/ 9057 w 10000"/>
                    <a:gd name="connsiteY158" fmla="*/ 9630 h 9919"/>
                    <a:gd name="connsiteX159" fmla="*/ 8998 w 10000"/>
                    <a:gd name="connsiteY159" fmla="*/ 9746 h 9919"/>
                    <a:gd name="connsiteX160" fmla="*/ 8935 w 10000"/>
                    <a:gd name="connsiteY160" fmla="*/ 9772 h 9919"/>
                    <a:gd name="connsiteX161" fmla="*/ 8876 w 10000"/>
                    <a:gd name="connsiteY161" fmla="*/ 9832 h 9919"/>
                    <a:gd name="connsiteX162" fmla="*/ 8845 w 10000"/>
                    <a:gd name="connsiteY162" fmla="*/ 9898 h 9919"/>
                    <a:gd name="connsiteX163" fmla="*/ 8785 w 10000"/>
                    <a:gd name="connsiteY163" fmla="*/ 9898 h 9919"/>
                    <a:gd name="connsiteX164" fmla="*/ 8724 w 10000"/>
                    <a:gd name="connsiteY164" fmla="*/ 9832 h 9919"/>
                    <a:gd name="connsiteX165" fmla="*/ 8692 w 10000"/>
                    <a:gd name="connsiteY165" fmla="*/ 9832 h 9919"/>
                    <a:gd name="connsiteX166" fmla="*/ 8571 w 10000"/>
                    <a:gd name="connsiteY166" fmla="*/ 9832 h 9919"/>
                    <a:gd name="connsiteX167" fmla="*/ 8571 w 10000"/>
                    <a:gd name="connsiteY167" fmla="*/ 9898 h 9919"/>
                    <a:gd name="connsiteX168" fmla="*/ 8509 w 10000"/>
                    <a:gd name="connsiteY168" fmla="*/ 9898 h 9919"/>
                    <a:gd name="connsiteX169" fmla="*/ 8480 w 10000"/>
                    <a:gd name="connsiteY169" fmla="*/ 9919 h 9919"/>
                    <a:gd name="connsiteX170" fmla="*/ 8419 w 10000"/>
                    <a:gd name="connsiteY170" fmla="*/ 9919 h 9919"/>
                    <a:gd name="connsiteX0" fmla="*/ 8419 w 10000"/>
                    <a:gd name="connsiteY0" fmla="*/ 9937 h 9937"/>
                    <a:gd name="connsiteX1" fmla="*/ 8145 w 10000"/>
                    <a:gd name="connsiteY1" fmla="*/ 9937 h 9937"/>
                    <a:gd name="connsiteX2" fmla="*/ 7994 w 10000"/>
                    <a:gd name="connsiteY2" fmla="*/ 9937 h 9937"/>
                    <a:gd name="connsiteX3" fmla="*/ 7842 w 10000"/>
                    <a:gd name="connsiteY3" fmla="*/ 9849 h 9937"/>
                    <a:gd name="connsiteX4" fmla="*/ 7629 w 10000"/>
                    <a:gd name="connsiteY4" fmla="*/ 9849 h 9937"/>
                    <a:gd name="connsiteX5" fmla="*/ 7385 w 10000"/>
                    <a:gd name="connsiteY5" fmla="*/ 9849 h 9937"/>
                    <a:gd name="connsiteX6" fmla="*/ 7114 w 10000"/>
                    <a:gd name="connsiteY6" fmla="*/ 9763 h 9937"/>
                    <a:gd name="connsiteX7" fmla="*/ 6900 w 10000"/>
                    <a:gd name="connsiteY7" fmla="*/ 9707 h 9937"/>
                    <a:gd name="connsiteX8" fmla="*/ 6656 w 10000"/>
                    <a:gd name="connsiteY8" fmla="*/ 9707 h 9937"/>
                    <a:gd name="connsiteX9" fmla="*/ 6385 w 10000"/>
                    <a:gd name="connsiteY9" fmla="*/ 9707 h 9937"/>
                    <a:gd name="connsiteX10" fmla="*/ 6171 w 10000"/>
                    <a:gd name="connsiteY10" fmla="*/ 9646 h 9937"/>
                    <a:gd name="connsiteX11" fmla="*/ 6019 w 10000"/>
                    <a:gd name="connsiteY11" fmla="*/ 9586 h 9937"/>
                    <a:gd name="connsiteX12" fmla="*/ 5806 w 10000"/>
                    <a:gd name="connsiteY12" fmla="*/ 9586 h 9937"/>
                    <a:gd name="connsiteX13" fmla="*/ 5656 w 10000"/>
                    <a:gd name="connsiteY13" fmla="*/ 9562 h 9937"/>
                    <a:gd name="connsiteX14" fmla="*/ 5531 w 10000"/>
                    <a:gd name="connsiteY14" fmla="*/ 9490 h 9937"/>
                    <a:gd name="connsiteX15" fmla="*/ 5288 w 10000"/>
                    <a:gd name="connsiteY15" fmla="*/ 9490 h 9937"/>
                    <a:gd name="connsiteX16" fmla="*/ 5168 w 10000"/>
                    <a:gd name="connsiteY16" fmla="*/ 9562 h 9937"/>
                    <a:gd name="connsiteX17" fmla="*/ 5076 w 10000"/>
                    <a:gd name="connsiteY17" fmla="*/ 9440 h 9937"/>
                    <a:gd name="connsiteX18" fmla="*/ 5076 w 10000"/>
                    <a:gd name="connsiteY18" fmla="*/ 9347 h 9937"/>
                    <a:gd name="connsiteX19" fmla="*/ 5076 w 10000"/>
                    <a:gd name="connsiteY19" fmla="*/ 9139 h 9937"/>
                    <a:gd name="connsiteX20" fmla="*/ 5076 w 10000"/>
                    <a:gd name="connsiteY20" fmla="*/ 9139 h 9937"/>
                    <a:gd name="connsiteX21" fmla="*/ 5137 w 10000"/>
                    <a:gd name="connsiteY21" fmla="*/ 9022 h 9937"/>
                    <a:gd name="connsiteX22" fmla="*/ 5137 w 10000"/>
                    <a:gd name="connsiteY22" fmla="*/ 9022 h 9937"/>
                    <a:gd name="connsiteX23" fmla="*/ 5137 w 10000"/>
                    <a:gd name="connsiteY23" fmla="*/ 8853 h 9937"/>
                    <a:gd name="connsiteX24" fmla="*/ 5137 w 10000"/>
                    <a:gd name="connsiteY24" fmla="*/ 8645 h 9937"/>
                    <a:gd name="connsiteX25" fmla="*/ 5076 w 10000"/>
                    <a:gd name="connsiteY25" fmla="*/ 8445 h 9937"/>
                    <a:gd name="connsiteX26" fmla="*/ 5076 w 10000"/>
                    <a:gd name="connsiteY26" fmla="*/ 8317 h 9937"/>
                    <a:gd name="connsiteX27" fmla="*/ 4985 w 10000"/>
                    <a:gd name="connsiteY27" fmla="*/ 8171 h 9937"/>
                    <a:gd name="connsiteX28" fmla="*/ 4923 w 10000"/>
                    <a:gd name="connsiteY28" fmla="*/ 8021 h 9937"/>
                    <a:gd name="connsiteX29" fmla="*/ 4774 w 10000"/>
                    <a:gd name="connsiteY29" fmla="*/ 7883 h 9937"/>
                    <a:gd name="connsiteX30" fmla="*/ 4621 w 10000"/>
                    <a:gd name="connsiteY30" fmla="*/ 7672 h 9937"/>
                    <a:gd name="connsiteX31" fmla="*/ 4439 w 10000"/>
                    <a:gd name="connsiteY31" fmla="*/ 7525 h 9937"/>
                    <a:gd name="connsiteX32" fmla="*/ 4348 w 10000"/>
                    <a:gd name="connsiteY32" fmla="*/ 7262 h 9937"/>
                    <a:gd name="connsiteX33" fmla="*/ 4195 w 10000"/>
                    <a:gd name="connsiteY33" fmla="*/ 7058 h 9937"/>
                    <a:gd name="connsiteX34" fmla="*/ 4073 w 10000"/>
                    <a:gd name="connsiteY34" fmla="*/ 6968 h 9937"/>
                    <a:gd name="connsiteX35" fmla="*/ 3830 w 10000"/>
                    <a:gd name="connsiteY35" fmla="*/ 6903 h 9937"/>
                    <a:gd name="connsiteX36" fmla="*/ 3772 w 10000"/>
                    <a:gd name="connsiteY36" fmla="*/ 6822 h 9937"/>
                    <a:gd name="connsiteX37" fmla="*/ 3772 w 10000"/>
                    <a:gd name="connsiteY37" fmla="*/ 6671 h 9937"/>
                    <a:gd name="connsiteX38" fmla="*/ 3772 w 10000"/>
                    <a:gd name="connsiteY38" fmla="*/ 6559 h 9937"/>
                    <a:gd name="connsiteX39" fmla="*/ 3772 w 10000"/>
                    <a:gd name="connsiteY39" fmla="*/ 6471 h 9937"/>
                    <a:gd name="connsiteX40" fmla="*/ 3772 w 10000"/>
                    <a:gd name="connsiteY40" fmla="*/ 6471 h 9937"/>
                    <a:gd name="connsiteX41" fmla="*/ 3707 w 10000"/>
                    <a:gd name="connsiteY41" fmla="*/ 6353 h 9937"/>
                    <a:gd name="connsiteX42" fmla="*/ 3707 w 10000"/>
                    <a:gd name="connsiteY42" fmla="*/ 6320 h 9937"/>
                    <a:gd name="connsiteX43" fmla="*/ 3707 w 10000"/>
                    <a:gd name="connsiteY43" fmla="*/ 6320 h 9937"/>
                    <a:gd name="connsiteX44" fmla="*/ 3617 w 10000"/>
                    <a:gd name="connsiteY44" fmla="*/ 6264 h 9937"/>
                    <a:gd name="connsiteX45" fmla="*/ 3494 w 10000"/>
                    <a:gd name="connsiteY45" fmla="*/ 6199 h 9937"/>
                    <a:gd name="connsiteX46" fmla="*/ 3405 w 10000"/>
                    <a:gd name="connsiteY46" fmla="*/ 6264 h 9937"/>
                    <a:gd name="connsiteX47" fmla="*/ 3312 w 10000"/>
                    <a:gd name="connsiteY47" fmla="*/ 6320 h 9937"/>
                    <a:gd name="connsiteX48" fmla="*/ 3252 w 10000"/>
                    <a:gd name="connsiteY48" fmla="*/ 6199 h 9937"/>
                    <a:gd name="connsiteX49" fmla="*/ 2950 w 10000"/>
                    <a:gd name="connsiteY49" fmla="*/ 5967 h 9937"/>
                    <a:gd name="connsiteX50" fmla="*/ 2736 w 10000"/>
                    <a:gd name="connsiteY50" fmla="*/ 5790 h 9937"/>
                    <a:gd name="connsiteX51" fmla="*/ 2736 w 10000"/>
                    <a:gd name="connsiteY51" fmla="*/ 5702 h 9937"/>
                    <a:gd name="connsiteX52" fmla="*/ 2615 w 10000"/>
                    <a:gd name="connsiteY52" fmla="*/ 5610 h 9937"/>
                    <a:gd name="connsiteX53" fmla="*/ 2463 w 10000"/>
                    <a:gd name="connsiteY53" fmla="*/ 5440 h 9937"/>
                    <a:gd name="connsiteX54" fmla="*/ 2309 w 10000"/>
                    <a:gd name="connsiteY54" fmla="*/ 5270 h 9937"/>
                    <a:gd name="connsiteX55" fmla="*/ 2161 w 10000"/>
                    <a:gd name="connsiteY55" fmla="*/ 5203 h 9937"/>
                    <a:gd name="connsiteX56" fmla="*/ 2037 w 10000"/>
                    <a:gd name="connsiteY56" fmla="*/ 5203 h 9937"/>
                    <a:gd name="connsiteX57" fmla="*/ 1945 w 10000"/>
                    <a:gd name="connsiteY57" fmla="*/ 5203 h 9937"/>
                    <a:gd name="connsiteX58" fmla="*/ 1796 w 10000"/>
                    <a:gd name="connsiteY58" fmla="*/ 5082 h 9937"/>
                    <a:gd name="connsiteX59" fmla="*/ 1580 w 10000"/>
                    <a:gd name="connsiteY59" fmla="*/ 4878 h 9937"/>
                    <a:gd name="connsiteX60" fmla="*/ 1429 w 10000"/>
                    <a:gd name="connsiteY60" fmla="*/ 4791 h 9937"/>
                    <a:gd name="connsiteX61" fmla="*/ 1219 w 10000"/>
                    <a:gd name="connsiteY61" fmla="*/ 4728 h 9937"/>
                    <a:gd name="connsiteX62" fmla="*/ 1065 w 10000"/>
                    <a:gd name="connsiteY62" fmla="*/ 4649 h 9937"/>
                    <a:gd name="connsiteX63" fmla="*/ 1003 w 10000"/>
                    <a:gd name="connsiteY63" fmla="*/ 4533 h 9937"/>
                    <a:gd name="connsiteX64" fmla="*/ 1003 w 10000"/>
                    <a:gd name="connsiteY64" fmla="*/ 4376 h 9937"/>
                    <a:gd name="connsiteX65" fmla="*/ 1065 w 10000"/>
                    <a:gd name="connsiteY65" fmla="*/ 4347 h 9937"/>
                    <a:gd name="connsiteX66" fmla="*/ 1065 w 10000"/>
                    <a:gd name="connsiteY66" fmla="*/ 4172 h 9937"/>
                    <a:gd name="connsiteX67" fmla="*/ 1065 w 10000"/>
                    <a:gd name="connsiteY67" fmla="*/ 4030 h 9937"/>
                    <a:gd name="connsiteX68" fmla="*/ 1065 w 10000"/>
                    <a:gd name="connsiteY68" fmla="*/ 3936 h 9937"/>
                    <a:gd name="connsiteX69" fmla="*/ 1156 w 10000"/>
                    <a:gd name="connsiteY69" fmla="*/ 3791 h 9937"/>
                    <a:gd name="connsiteX70" fmla="*/ 1219 w 10000"/>
                    <a:gd name="connsiteY70" fmla="*/ 3674 h 9937"/>
                    <a:gd name="connsiteX71" fmla="*/ 1219 w 10000"/>
                    <a:gd name="connsiteY71" fmla="*/ 3591 h 9937"/>
                    <a:gd name="connsiteX72" fmla="*/ 1156 w 10000"/>
                    <a:gd name="connsiteY72" fmla="*/ 3471 h 9937"/>
                    <a:gd name="connsiteX73" fmla="*/ 1065 w 10000"/>
                    <a:gd name="connsiteY73" fmla="*/ 3316 h 9937"/>
                    <a:gd name="connsiteX74" fmla="*/ 943 w 10000"/>
                    <a:gd name="connsiteY74" fmla="*/ 3265 h 9937"/>
                    <a:gd name="connsiteX75" fmla="*/ 943 w 10000"/>
                    <a:gd name="connsiteY75" fmla="*/ 3174 h 9937"/>
                    <a:gd name="connsiteX76" fmla="*/ 1003 w 10000"/>
                    <a:gd name="connsiteY76" fmla="*/ 3029 h 9937"/>
                    <a:gd name="connsiteX77" fmla="*/ 883 w 10000"/>
                    <a:gd name="connsiteY77" fmla="*/ 2817 h 9937"/>
                    <a:gd name="connsiteX78" fmla="*/ 790 w 10000"/>
                    <a:gd name="connsiteY78" fmla="*/ 2673 h 9937"/>
                    <a:gd name="connsiteX79" fmla="*/ 790 w 10000"/>
                    <a:gd name="connsiteY79" fmla="*/ 2529 h 9937"/>
                    <a:gd name="connsiteX80" fmla="*/ 731 w 10000"/>
                    <a:gd name="connsiteY80" fmla="*/ 2378 h 9937"/>
                    <a:gd name="connsiteX81" fmla="*/ 639 w 10000"/>
                    <a:gd name="connsiteY81" fmla="*/ 2266 h 9937"/>
                    <a:gd name="connsiteX82" fmla="*/ 579 w 10000"/>
                    <a:gd name="connsiteY82" fmla="*/ 2057 h 9937"/>
                    <a:gd name="connsiteX83" fmla="*/ 426 w 10000"/>
                    <a:gd name="connsiteY83" fmla="*/ 1813 h 9937"/>
                    <a:gd name="connsiteX84" fmla="*/ 365 w 10000"/>
                    <a:gd name="connsiteY84" fmla="*/ 1706 h 9937"/>
                    <a:gd name="connsiteX85" fmla="*/ 276 w 10000"/>
                    <a:gd name="connsiteY85" fmla="*/ 1494 h 9937"/>
                    <a:gd name="connsiteX86" fmla="*/ 276 w 10000"/>
                    <a:gd name="connsiteY86" fmla="*/ 1408 h 9937"/>
                    <a:gd name="connsiteX87" fmla="*/ 214 w 10000"/>
                    <a:gd name="connsiteY87" fmla="*/ 1296 h 9937"/>
                    <a:gd name="connsiteX88" fmla="*/ 151 w 10000"/>
                    <a:gd name="connsiteY88" fmla="*/ 1140 h 9937"/>
                    <a:gd name="connsiteX89" fmla="*/ 123 w 10000"/>
                    <a:gd name="connsiteY89" fmla="*/ 1060 h 9937"/>
                    <a:gd name="connsiteX90" fmla="*/ 0 w 10000"/>
                    <a:gd name="connsiteY90" fmla="*/ 916 h 9937"/>
                    <a:gd name="connsiteX91" fmla="*/ 0 w 10000"/>
                    <a:gd name="connsiteY91" fmla="*/ 786 h 9937"/>
                    <a:gd name="connsiteX92" fmla="*/ 64 w 10000"/>
                    <a:gd name="connsiteY92" fmla="*/ 651 h 9937"/>
                    <a:gd name="connsiteX93" fmla="*/ 123 w 10000"/>
                    <a:gd name="connsiteY93" fmla="*/ 560 h 9937"/>
                    <a:gd name="connsiteX94" fmla="*/ 151 w 10000"/>
                    <a:gd name="connsiteY94" fmla="*/ 560 h 9937"/>
                    <a:gd name="connsiteX95" fmla="*/ 214 w 10000"/>
                    <a:gd name="connsiteY95" fmla="*/ 437 h 9937"/>
                    <a:gd name="connsiteX96" fmla="*/ 335 w 10000"/>
                    <a:gd name="connsiteY96" fmla="*/ 437 h 9937"/>
                    <a:gd name="connsiteX97" fmla="*/ 335 w 10000"/>
                    <a:gd name="connsiteY97" fmla="*/ 437 h 9937"/>
                    <a:gd name="connsiteX98" fmla="*/ 365 w 10000"/>
                    <a:gd name="connsiteY98" fmla="*/ 289 h 9937"/>
                    <a:gd name="connsiteX99" fmla="*/ 365 w 10000"/>
                    <a:gd name="connsiteY99" fmla="*/ 213 h 9937"/>
                    <a:gd name="connsiteX100" fmla="*/ 426 w 10000"/>
                    <a:gd name="connsiteY100" fmla="*/ 147 h 9937"/>
                    <a:gd name="connsiteX101" fmla="*/ 365 w 10000"/>
                    <a:gd name="connsiteY101" fmla="*/ 31 h 9937"/>
                    <a:gd name="connsiteX102" fmla="*/ 365 w 10000"/>
                    <a:gd name="connsiteY102" fmla="*/ 0 h 9937"/>
                    <a:gd name="connsiteX103" fmla="*/ 6471 w 10000"/>
                    <a:gd name="connsiteY103" fmla="*/ 1140 h 9937"/>
                    <a:gd name="connsiteX104" fmla="*/ 6900 w 10000"/>
                    <a:gd name="connsiteY104" fmla="*/ 1907 h 9937"/>
                    <a:gd name="connsiteX105" fmla="*/ 7267 w 10000"/>
                    <a:gd name="connsiteY105" fmla="*/ 2471 h 9937"/>
                    <a:gd name="connsiteX106" fmla="*/ 7629 w 10000"/>
                    <a:gd name="connsiteY106" fmla="*/ 3029 h 9937"/>
                    <a:gd name="connsiteX107" fmla="*/ 8571 w 10000"/>
                    <a:gd name="connsiteY107" fmla="*/ 4444 h 9937"/>
                    <a:gd name="connsiteX108" fmla="*/ 8845 w 10000"/>
                    <a:gd name="connsiteY108" fmla="*/ 4878 h 9937"/>
                    <a:gd name="connsiteX109" fmla="*/ 9087 w 10000"/>
                    <a:gd name="connsiteY109" fmla="*/ 5270 h 9937"/>
                    <a:gd name="connsiteX110" fmla="*/ 9269 w 10000"/>
                    <a:gd name="connsiteY110" fmla="*/ 5495 h 9937"/>
                    <a:gd name="connsiteX111" fmla="*/ 9422 w 10000"/>
                    <a:gd name="connsiteY111" fmla="*/ 5702 h 9937"/>
                    <a:gd name="connsiteX112" fmla="*/ 9453 w 10000"/>
                    <a:gd name="connsiteY112" fmla="*/ 5846 h 9937"/>
                    <a:gd name="connsiteX113" fmla="*/ 9513 w 10000"/>
                    <a:gd name="connsiteY113" fmla="*/ 5967 h 9937"/>
                    <a:gd name="connsiteX114" fmla="*/ 9513 w 10000"/>
                    <a:gd name="connsiteY114" fmla="*/ 6142 h 9937"/>
                    <a:gd name="connsiteX115" fmla="*/ 9635 w 10000"/>
                    <a:gd name="connsiteY115" fmla="*/ 6471 h 9937"/>
                    <a:gd name="connsiteX116" fmla="*/ 9664 w 10000"/>
                    <a:gd name="connsiteY116" fmla="*/ 6611 h 9937"/>
                    <a:gd name="connsiteX117" fmla="*/ 9727 w 10000"/>
                    <a:gd name="connsiteY117" fmla="*/ 6700 h 9937"/>
                    <a:gd name="connsiteX118" fmla="*/ 9818 w 10000"/>
                    <a:gd name="connsiteY118" fmla="*/ 6878 h 9937"/>
                    <a:gd name="connsiteX119" fmla="*/ 9942 w 10000"/>
                    <a:gd name="connsiteY119" fmla="*/ 6968 h 9937"/>
                    <a:gd name="connsiteX120" fmla="*/ 10000 w 10000"/>
                    <a:gd name="connsiteY120" fmla="*/ 7114 h 9937"/>
                    <a:gd name="connsiteX121" fmla="*/ 10000 w 10000"/>
                    <a:gd name="connsiteY121" fmla="*/ 7226 h 9937"/>
                    <a:gd name="connsiteX122" fmla="*/ 10000 w 10000"/>
                    <a:gd name="connsiteY122" fmla="*/ 7321 h 9937"/>
                    <a:gd name="connsiteX123" fmla="*/ 9942 w 10000"/>
                    <a:gd name="connsiteY123" fmla="*/ 7380 h 9937"/>
                    <a:gd name="connsiteX124" fmla="*/ 9818 w 10000"/>
                    <a:gd name="connsiteY124" fmla="*/ 7407 h 9937"/>
                    <a:gd name="connsiteX125" fmla="*/ 9727 w 10000"/>
                    <a:gd name="connsiteY125" fmla="*/ 7468 h 9937"/>
                    <a:gd name="connsiteX126" fmla="*/ 9635 w 10000"/>
                    <a:gd name="connsiteY126" fmla="*/ 7525 h 9937"/>
                    <a:gd name="connsiteX127" fmla="*/ 9513 w 10000"/>
                    <a:gd name="connsiteY127" fmla="*/ 7613 h 9937"/>
                    <a:gd name="connsiteX128" fmla="*/ 9453 w 10000"/>
                    <a:gd name="connsiteY128" fmla="*/ 7731 h 9937"/>
                    <a:gd name="connsiteX129" fmla="*/ 9363 w 10000"/>
                    <a:gd name="connsiteY129" fmla="*/ 7731 h 9937"/>
                    <a:gd name="connsiteX130" fmla="*/ 9299 w 10000"/>
                    <a:gd name="connsiteY130" fmla="*/ 7820 h 9937"/>
                    <a:gd name="connsiteX131" fmla="*/ 9299 w 10000"/>
                    <a:gd name="connsiteY131" fmla="*/ 7937 h 9937"/>
                    <a:gd name="connsiteX132" fmla="*/ 9299 w 10000"/>
                    <a:gd name="connsiteY132" fmla="*/ 8084 h 9937"/>
                    <a:gd name="connsiteX133" fmla="*/ 9299 w 10000"/>
                    <a:gd name="connsiteY133" fmla="*/ 8171 h 9937"/>
                    <a:gd name="connsiteX134" fmla="*/ 9211 w 10000"/>
                    <a:gd name="connsiteY134" fmla="*/ 8291 h 9937"/>
                    <a:gd name="connsiteX135" fmla="*/ 9211 w 10000"/>
                    <a:gd name="connsiteY135" fmla="*/ 8382 h 9937"/>
                    <a:gd name="connsiteX136" fmla="*/ 9211 w 10000"/>
                    <a:gd name="connsiteY136" fmla="*/ 8445 h 9937"/>
                    <a:gd name="connsiteX137" fmla="*/ 9151 w 10000"/>
                    <a:gd name="connsiteY137" fmla="*/ 8498 h 9937"/>
                    <a:gd name="connsiteX138" fmla="*/ 9087 w 10000"/>
                    <a:gd name="connsiteY138" fmla="*/ 8524 h 9937"/>
                    <a:gd name="connsiteX139" fmla="*/ 9057 w 10000"/>
                    <a:gd name="connsiteY139" fmla="*/ 8580 h 9937"/>
                    <a:gd name="connsiteX140" fmla="*/ 8998 w 10000"/>
                    <a:gd name="connsiteY140" fmla="*/ 8645 h 9937"/>
                    <a:gd name="connsiteX141" fmla="*/ 8935 w 10000"/>
                    <a:gd name="connsiteY141" fmla="*/ 8672 h 9937"/>
                    <a:gd name="connsiteX142" fmla="*/ 8845 w 10000"/>
                    <a:gd name="connsiteY142" fmla="*/ 8733 h 9937"/>
                    <a:gd name="connsiteX143" fmla="*/ 8785 w 10000"/>
                    <a:gd name="connsiteY143" fmla="*/ 8793 h 9937"/>
                    <a:gd name="connsiteX144" fmla="*/ 8785 w 10000"/>
                    <a:gd name="connsiteY144" fmla="*/ 8853 h 9937"/>
                    <a:gd name="connsiteX145" fmla="*/ 8785 w 10000"/>
                    <a:gd name="connsiteY145" fmla="*/ 8880 h 9937"/>
                    <a:gd name="connsiteX146" fmla="*/ 8785 w 10000"/>
                    <a:gd name="connsiteY146" fmla="*/ 8938 h 9937"/>
                    <a:gd name="connsiteX147" fmla="*/ 8845 w 10000"/>
                    <a:gd name="connsiteY147" fmla="*/ 8993 h 9937"/>
                    <a:gd name="connsiteX148" fmla="*/ 8785 w 10000"/>
                    <a:gd name="connsiteY148" fmla="*/ 9084 h 9937"/>
                    <a:gd name="connsiteX149" fmla="*/ 8724 w 10000"/>
                    <a:gd name="connsiteY149" fmla="*/ 9197 h 9937"/>
                    <a:gd name="connsiteX150" fmla="*/ 8724 w 10000"/>
                    <a:gd name="connsiteY150" fmla="*/ 9234 h 9937"/>
                    <a:gd name="connsiteX151" fmla="*/ 8845 w 10000"/>
                    <a:gd name="connsiteY151" fmla="*/ 9288 h 9937"/>
                    <a:gd name="connsiteX152" fmla="*/ 8876 w 10000"/>
                    <a:gd name="connsiteY152" fmla="*/ 9408 h 9937"/>
                    <a:gd name="connsiteX153" fmla="*/ 8935 w 10000"/>
                    <a:gd name="connsiteY153" fmla="*/ 9440 h 9937"/>
                    <a:gd name="connsiteX154" fmla="*/ 9057 w 10000"/>
                    <a:gd name="connsiteY154" fmla="*/ 9490 h 9937"/>
                    <a:gd name="connsiteX155" fmla="*/ 9057 w 10000"/>
                    <a:gd name="connsiteY155" fmla="*/ 9562 h 9937"/>
                    <a:gd name="connsiteX156" fmla="*/ 9057 w 10000"/>
                    <a:gd name="connsiteY156" fmla="*/ 9586 h 9937"/>
                    <a:gd name="connsiteX157" fmla="*/ 9057 w 10000"/>
                    <a:gd name="connsiteY157" fmla="*/ 9646 h 9937"/>
                    <a:gd name="connsiteX158" fmla="*/ 8998 w 10000"/>
                    <a:gd name="connsiteY158" fmla="*/ 9763 h 9937"/>
                    <a:gd name="connsiteX159" fmla="*/ 8935 w 10000"/>
                    <a:gd name="connsiteY159" fmla="*/ 9789 h 9937"/>
                    <a:gd name="connsiteX160" fmla="*/ 8876 w 10000"/>
                    <a:gd name="connsiteY160" fmla="*/ 9849 h 9937"/>
                    <a:gd name="connsiteX161" fmla="*/ 8845 w 10000"/>
                    <a:gd name="connsiteY161" fmla="*/ 9916 h 9937"/>
                    <a:gd name="connsiteX162" fmla="*/ 8785 w 10000"/>
                    <a:gd name="connsiteY162" fmla="*/ 9916 h 9937"/>
                    <a:gd name="connsiteX163" fmla="*/ 8724 w 10000"/>
                    <a:gd name="connsiteY163" fmla="*/ 9849 h 9937"/>
                    <a:gd name="connsiteX164" fmla="*/ 8692 w 10000"/>
                    <a:gd name="connsiteY164" fmla="*/ 9849 h 9937"/>
                    <a:gd name="connsiteX165" fmla="*/ 8571 w 10000"/>
                    <a:gd name="connsiteY165" fmla="*/ 9849 h 9937"/>
                    <a:gd name="connsiteX166" fmla="*/ 8571 w 10000"/>
                    <a:gd name="connsiteY166" fmla="*/ 9916 h 9937"/>
                    <a:gd name="connsiteX167" fmla="*/ 8509 w 10000"/>
                    <a:gd name="connsiteY167" fmla="*/ 9916 h 9937"/>
                    <a:gd name="connsiteX168" fmla="*/ 8480 w 10000"/>
                    <a:gd name="connsiteY168" fmla="*/ 9937 h 9937"/>
                    <a:gd name="connsiteX169" fmla="*/ 8419 w 10000"/>
                    <a:gd name="connsiteY169" fmla="*/ 9937 h 9937"/>
                    <a:gd name="connsiteX0" fmla="*/ 8419 w 10000"/>
                    <a:gd name="connsiteY0" fmla="*/ 9969 h 9969"/>
                    <a:gd name="connsiteX1" fmla="*/ 8145 w 10000"/>
                    <a:gd name="connsiteY1" fmla="*/ 9969 h 9969"/>
                    <a:gd name="connsiteX2" fmla="*/ 7994 w 10000"/>
                    <a:gd name="connsiteY2" fmla="*/ 9969 h 9969"/>
                    <a:gd name="connsiteX3" fmla="*/ 7842 w 10000"/>
                    <a:gd name="connsiteY3" fmla="*/ 9880 h 9969"/>
                    <a:gd name="connsiteX4" fmla="*/ 7629 w 10000"/>
                    <a:gd name="connsiteY4" fmla="*/ 9880 h 9969"/>
                    <a:gd name="connsiteX5" fmla="*/ 7385 w 10000"/>
                    <a:gd name="connsiteY5" fmla="*/ 9880 h 9969"/>
                    <a:gd name="connsiteX6" fmla="*/ 7114 w 10000"/>
                    <a:gd name="connsiteY6" fmla="*/ 9794 h 9969"/>
                    <a:gd name="connsiteX7" fmla="*/ 6900 w 10000"/>
                    <a:gd name="connsiteY7" fmla="*/ 9738 h 9969"/>
                    <a:gd name="connsiteX8" fmla="*/ 6656 w 10000"/>
                    <a:gd name="connsiteY8" fmla="*/ 9738 h 9969"/>
                    <a:gd name="connsiteX9" fmla="*/ 6385 w 10000"/>
                    <a:gd name="connsiteY9" fmla="*/ 9738 h 9969"/>
                    <a:gd name="connsiteX10" fmla="*/ 6171 w 10000"/>
                    <a:gd name="connsiteY10" fmla="*/ 9676 h 9969"/>
                    <a:gd name="connsiteX11" fmla="*/ 6019 w 10000"/>
                    <a:gd name="connsiteY11" fmla="*/ 9616 h 9969"/>
                    <a:gd name="connsiteX12" fmla="*/ 5806 w 10000"/>
                    <a:gd name="connsiteY12" fmla="*/ 9616 h 9969"/>
                    <a:gd name="connsiteX13" fmla="*/ 5656 w 10000"/>
                    <a:gd name="connsiteY13" fmla="*/ 9592 h 9969"/>
                    <a:gd name="connsiteX14" fmla="*/ 5531 w 10000"/>
                    <a:gd name="connsiteY14" fmla="*/ 9519 h 9969"/>
                    <a:gd name="connsiteX15" fmla="*/ 5288 w 10000"/>
                    <a:gd name="connsiteY15" fmla="*/ 9519 h 9969"/>
                    <a:gd name="connsiteX16" fmla="*/ 5168 w 10000"/>
                    <a:gd name="connsiteY16" fmla="*/ 9592 h 9969"/>
                    <a:gd name="connsiteX17" fmla="*/ 5076 w 10000"/>
                    <a:gd name="connsiteY17" fmla="*/ 9469 h 9969"/>
                    <a:gd name="connsiteX18" fmla="*/ 5076 w 10000"/>
                    <a:gd name="connsiteY18" fmla="*/ 9375 h 9969"/>
                    <a:gd name="connsiteX19" fmla="*/ 5076 w 10000"/>
                    <a:gd name="connsiteY19" fmla="*/ 9166 h 9969"/>
                    <a:gd name="connsiteX20" fmla="*/ 5076 w 10000"/>
                    <a:gd name="connsiteY20" fmla="*/ 9166 h 9969"/>
                    <a:gd name="connsiteX21" fmla="*/ 5137 w 10000"/>
                    <a:gd name="connsiteY21" fmla="*/ 9048 h 9969"/>
                    <a:gd name="connsiteX22" fmla="*/ 5137 w 10000"/>
                    <a:gd name="connsiteY22" fmla="*/ 9048 h 9969"/>
                    <a:gd name="connsiteX23" fmla="*/ 5137 w 10000"/>
                    <a:gd name="connsiteY23" fmla="*/ 8878 h 9969"/>
                    <a:gd name="connsiteX24" fmla="*/ 5137 w 10000"/>
                    <a:gd name="connsiteY24" fmla="*/ 8669 h 9969"/>
                    <a:gd name="connsiteX25" fmla="*/ 5076 w 10000"/>
                    <a:gd name="connsiteY25" fmla="*/ 8468 h 9969"/>
                    <a:gd name="connsiteX26" fmla="*/ 5076 w 10000"/>
                    <a:gd name="connsiteY26" fmla="*/ 8339 h 9969"/>
                    <a:gd name="connsiteX27" fmla="*/ 4985 w 10000"/>
                    <a:gd name="connsiteY27" fmla="*/ 8192 h 9969"/>
                    <a:gd name="connsiteX28" fmla="*/ 4923 w 10000"/>
                    <a:gd name="connsiteY28" fmla="*/ 8041 h 9969"/>
                    <a:gd name="connsiteX29" fmla="*/ 4774 w 10000"/>
                    <a:gd name="connsiteY29" fmla="*/ 7902 h 9969"/>
                    <a:gd name="connsiteX30" fmla="*/ 4621 w 10000"/>
                    <a:gd name="connsiteY30" fmla="*/ 7690 h 9969"/>
                    <a:gd name="connsiteX31" fmla="*/ 4439 w 10000"/>
                    <a:gd name="connsiteY31" fmla="*/ 7542 h 9969"/>
                    <a:gd name="connsiteX32" fmla="*/ 4348 w 10000"/>
                    <a:gd name="connsiteY32" fmla="*/ 7277 h 9969"/>
                    <a:gd name="connsiteX33" fmla="*/ 4195 w 10000"/>
                    <a:gd name="connsiteY33" fmla="*/ 7072 h 9969"/>
                    <a:gd name="connsiteX34" fmla="*/ 4073 w 10000"/>
                    <a:gd name="connsiteY34" fmla="*/ 6981 h 9969"/>
                    <a:gd name="connsiteX35" fmla="*/ 3830 w 10000"/>
                    <a:gd name="connsiteY35" fmla="*/ 6916 h 9969"/>
                    <a:gd name="connsiteX36" fmla="*/ 3772 w 10000"/>
                    <a:gd name="connsiteY36" fmla="*/ 6834 h 9969"/>
                    <a:gd name="connsiteX37" fmla="*/ 3772 w 10000"/>
                    <a:gd name="connsiteY37" fmla="*/ 6682 h 9969"/>
                    <a:gd name="connsiteX38" fmla="*/ 3772 w 10000"/>
                    <a:gd name="connsiteY38" fmla="*/ 6570 h 9969"/>
                    <a:gd name="connsiteX39" fmla="*/ 3772 w 10000"/>
                    <a:gd name="connsiteY39" fmla="*/ 6481 h 9969"/>
                    <a:gd name="connsiteX40" fmla="*/ 3772 w 10000"/>
                    <a:gd name="connsiteY40" fmla="*/ 6481 h 9969"/>
                    <a:gd name="connsiteX41" fmla="*/ 3707 w 10000"/>
                    <a:gd name="connsiteY41" fmla="*/ 6362 h 9969"/>
                    <a:gd name="connsiteX42" fmla="*/ 3707 w 10000"/>
                    <a:gd name="connsiteY42" fmla="*/ 6329 h 9969"/>
                    <a:gd name="connsiteX43" fmla="*/ 3707 w 10000"/>
                    <a:gd name="connsiteY43" fmla="*/ 6329 h 9969"/>
                    <a:gd name="connsiteX44" fmla="*/ 3617 w 10000"/>
                    <a:gd name="connsiteY44" fmla="*/ 6273 h 9969"/>
                    <a:gd name="connsiteX45" fmla="*/ 3494 w 10000"/>
                    <a:gd name="connsiteY45" fmla="*/ 6207 h 9969"/>
                    <a:gd name="connsiteX46" fmla="*/ 3405 w 10000"/>
                    <a:gd name="connsiteY46" fmla="*/ 6273 h 9969"/>
                    <a:gd name="connsiteX47" fmla="*/ 3312 w 10000"/>
                    <a:gd name="connsiteY47" fmla="*/ 6329 h 9969"/>
                    <a:gd name="connsiteX48" fmla="*/ 3252 w 10000"/>
                    <a:gd name="connsiteY48" fmla="*/ 6207 h 9969"/>
                    <a:gd name="connsiteX49" fmla="*/ 2950 w 10000"/>
                    <a:gd name="connsiteY49" fmla="*/ 5974 h 9969"/>
                    <a:gd name="connsiteX50" fmla="*/ 2736 w 10000"/>
                    <a:gd name="connsiteY50" fmla="*/ 5796 h 9969"/>
                    <a:gd name="connsiteX51" fmla="*/ 2736 w 10000"/>
                    <a:gd name="connsiteY51" fmla="*/ 5707 h 9969"/>
                    <a:gd name="connsiteX52" fmla="*/ 2615 w 10000"/>
                    <a:gd name="connsiteY52" fmla="*/ 5615 h 9969"/>
                    <a:gd name="connsiteX53" fmla="*/ 2463 w 10000"/>
                    <a:gd name="connsiteY53" fmla="*/ 5443 h 9969"/>
                    <a:gd name="connsiteX54" fmla="*/ 2309 w 10000"/>
                    <a:gd name="connsiteY54" fmla="*/ 5272 h 9969"/>
                    <a:gd name="connsiteX55" fmla="*/ 2161 w 10000"/>
                    <a:gd name="connsiteY55" fmla="*/ 5205 h 9969"/>
                    <a:gd name="connsiteX56" fmla="*/ 2037 w 10000"/>
                    <a:gd name="connsiteY56" fmla="*/ 5205 h 9969"/>
                    <a:gd name="connsiteX57" fmla="*/ 1945 w 10000"/>
                    <a:gd name="connsiteY57" fmla="*/ 5205 h 9969"/>
                    <a:gd name="connsiteX58" fmla="*/ 1796 w 10000"/>
                    <a:gd name="connsiteY58" fmla="*/ 5083 h 9969"/>
                    <a:gd name="connsiteX59" fmla="*/ 1580 w 10000"/>
                    <a:gd name="connsiteY59" fmla="*/ 4878 h 9969"/>
                    <a:gd name="connsiteX60" fmla="*/ 1429 w 10000"/>
                    <a:gd name="connsiteY60" fmla="*/ 4790 h 9969"/>
                    <a:gd name="connsiteX61" fmla="*/ 1219 w 10000"/>
                    <a:gd name="connsiteY61" fmla="*/ 4727 h 9969"/>
                    <a:gd name="connsiteX62" fmla="*/ 1065 w 10000"/>
                    <a:gd name="connsiteY62" fmla="*/ 4647 h 9969"/>
                    <a:gd name="connsiteX63" fmla="*/ 1003 w 10000"/>
                    <a:gd name="connsiteY63" fmla="*/ 4531 h 9969"/>
                    <a:gd name="connsiteX64" fmla="*/ 1003 w 10000"/>
                    <a:gd name="connsiteY64" fmla="*/ 4373 h 9969"/>
                    <a:gd name="connsiteX65" fmla="*/ 1065 w 10000"/>
                    <a:gd name="connsiteY65" fmla="*/ 4344 h 9969"/>
                    <a:gd name="connsiteX66" fmla="*/ 1065 w 10000"/>
                    <a:gd name="connsiteY66" fmla="*/ 4167 h 9969"/>
                    <a:gd name="connsiteX67" fmla="*/ 1065 w 10000"/>
                    <a:gd name="connsiteY67" fmla="*/ 4025 h 9969"/>
                    <a:gd name="connsiteX68" fmla="*/ 1065 w 10000"/>
                    <a:gd name="connsiteY68" fmla="*/ 3930 h 9969"/>
                    <a:gd name="connsiteX69" fmla="*/ 1156 w 10000"/>
                    <a:gd name="connsiteY69" fmla="*/ 3784 h 9969"/>
                    <a:gd name="connsiteX70" fmla="*/ 1219 w 10000"/>
                    <a:gd name="connsiteY70" fmla="*/ 3666 h 9969"/>
                    <a:gd name="connsiteX71" fmla="*/ 1219 w 10000"/>
                    <a:gd name="connsiteY71" fmla="*/ 3583 h 9969"/>
                    <a:gd name="connsiteX72" fmla="*/ 1156 w 10000"/>
                    <a:gd name="connsiteY72" fmla="*/ 3462 h 9969"/>
                    <a:gd name="connsiteX73" fmla="*/ 1065 w 10000"/>
                    <a:gd name="connsiteY73" fmla="*/ 3306 h 9969"/>
                    <a:gd name="connsiteX74" fmla="*/ 943 w 10000"/>
                    <a:gd name="connsiteY74" fmla="*/ 3255 h 9969"/>
                    <a:gd name="connsiteX75" fmla="*/ 943 w 10000"/>
                    <a:gd name="connsiteY75" fmla="*/ 3163 h 9969"/>
                    <a:gd name="connsiteX76" fmla="*/ 1003 w 10000"/>
                    <a:gd name="connsiteY76" fmla="*/ 3017 h 9969"/>
                    <a:gd name="connsiteX77" fmla="*/ 883 w 10000"/>
                    <a:gd name="connsiteY77" fmla="*/ 2804 h 9969"/>
                    <a:gd name="connsiteX78" fmla="*/ 790 w 10000"/>
                    <a:gd name="connsiteY78" fmla="*/ 2659 h 9969"/>
                    <a:gd name="connsiteX79" fmla="*/ 790 w 10000"/>
                    <a:gd name="connsiteY79" fmla="*/ 2514 h 9969"/>
                    <a:gd name="connsiteX80" fmla="*/ 731 w 10000"/>
                    <a:gd name="connsiteY80" fmla="*/ 2362 h 9969"/>
                    <a:gd name="connsiteX81" fmla="*/ 639 w 10000"/>
                    <a:gd name="connsiteY81" fmla="*/ 2249 h 9969"/>
                    <a:gd name="connsiteX82" fmla="*/ 579 w 10000"/>
                    <a:gd name="connsiteY82" fmla="*/ 2039 h 9969"/>
                    <a:gd name="connsiteX83" fmla="*/ 426 w 10000"/>
                    <a:gd name="connsiteY83" fmla="*/ 1793 h 9969"/>
                    <a:gd name="connsiteX84" fmla="*/ 365 w 10000"/>
                    <a:gd name="connsiteY84" fmla="*/ 1686 h 9969"/>
                    <a:gd name="connsiteX85" fmla="*/ 276 w 10000"/>
                    <a:gd name="connsiteY85" fmla="*/ 1472 h 9969"/>
                    <a:gd name="connsiteX86" fmla="*/ 276 w 10000"/>
                    <a:gd name="connsiteY86" fmla="*/ 1386 h 9969"/>
                    <a:gd name="connsiteX87" fmla="*/ 214 w 10000"/>
                    <a:gd name="connsiteY87" fmla="*/ 1273 h 9969"/>
                    <a:gd name="connsiteX88" fmla="*/ 151 w 10000"/>
                    <a:gd name="connsiteY88" fmla="*/ 1116 h 9969"/>
                    <a:gd name="connsiteX89" fmla="*/ 123 w 10000"/>
                    <a:gd name="connsiteY89" fmla="*/ 1036 h 9969"/>
                    <a:gd name="connsiteX90" fmla="*/ 0 w 10000"/>
                    <a:gd name="connsiteY90" fmla="*/ 891 h 9969"/>
                    <a:gd name="connsiteX91" fmla="*/ 0 w 10000"/>
                    <a:gd name="connsiteY91" fmla="*/ 760 h 9969"/>
                    <a:gd name="connsiteX92" fmla="*/ 64 w 10000"/>
                    <a:gd name="connsiteY92" fmla="*/ 624 h 9969"/>
                    <a:gd name="connsiteX93" fmla="*/ 123 w 10000"/>
                    <a:gd name="connsiteY93" fmla="*/ 533 h 9969"/>
                    <a:gd name="connsiteX94" fmla="*/ 151 w 10000"/>
                    <a:gd name="connsiteY94" fmla="*/ 533 h 9969"/>
                    <a:gd name="connsiteX95" fmla="*/ 214 w 10000"/>
                    <a:gd name="connsiteY95" fmla="*/ 409 h 9969"/>
                    <a:gd name="connsiteX96" fmla="*/ 335 w 10000"/>
                    <a:gd name="connsiteY96" fmla="*/ 409 h 9969"/>
                    <a:gd name="connsiteX97" fmla="*/ 335 w 10000"/>
                    <a:gd name="connsiteY97" fmla="*/ 409 h 9969"/>
                    <a:gd name="connsiteX98" fmla="*/ 365 w 10000"/>
                    <a:gd name="connsiteY98" fmla="*/ 260 h 9969"/>
                    <a:gd name="connsiteX99" fmla="*/ 365 w 10000"/>
                    <a:gd name="connsiteY99" fmla="*/ 183 h 9969"/>
                    <a:gd name="connsiteX100" fmla="*/ 426 w 10000"/>
                    <a:gd name="connsiteY100" fmla="*/ 117 h 9969"/>
                    <a:gd name="connsiteX101" fmla="*/ 365 w 10000"/>
                    <a:gd name="connsiteY101" fmla="*/ 0 h 9969"/>
                    <a:gd name="connsiteX102" fmla="*/ 6471 w 10000"/>
                    <a:gd name="connsiteY102" fmla="*/ 1116 h 9969"/>
                    <a:gd name="connsiteX103" fmla="*/ 6900 w 10000"/>
                    <a:gd name="connsiteY103" fmla="*/ 1888 h 9969"/>
                    <a:gd name="connsiteX104" fmla="*/ 7267 w 10000"/>
                    <a:gd name="connsiteY104" fmla="*/ 2456 h 9969"/>
                    <a:gd name="connsiteX105" fmla="*/ 7629 w 10000"/>
                    <a:gd name="connsiteY105" fmla="*/ 3017 h 9969"/>
                    <a:gd name="connsiteX106" fmla="*/ 8571 w 10000"/>
                    <a:gd name="connsiteY106" fmla="*/ 4441 h 9969"/>
                    <a:gd name="connsiteX107" fmla="*/ 8845 w 10000"/>
                    <a:gd name="connsiteY107" fmla="*/ 4878 h 9969"/>
                    <a:gd name="connsiteX108" fmla="*/ 9087 w 10000"/>
                    <a:gd name="connsiteY108" fmla="*/ 5272 h 9969"/>
                    <a:gd name="connsiteX109" fmla="*/ 9269 w 10000"/>
                    <a:gd name="connsiteY109" fmla="*/ 5499 h 9969"/>
                    <a:gd name="connsiteX110" fmla="*/ 9422 w 10000"/>
                    <a:gd name="connsiteY110" fmla="*/ 5707 h 9969"/>
                    <a:gd name="connsiteX111" fmla="*/ 9453 w 10000"/>
                    <a:gd name="connsiteY111" fmla="*/ 5852 h 9969"/>
                    <a:gd name="connsiteX112" fmla="*/ 9513 w 10000"/>
                    <a:gd name="connsiteY112" fmla="*/ 5974 h 9969"/>
                    <a:gd name="connsiteX113" fmla="*/ 9513 w 10000"/>
                    <a:gd name="connsiteY113" fmla="*/ 6150 h 9969"/>
                    <a:gd name="connsiteX114" fmla="*/ 9635 w 10000"/>
                    <a:gd name="connsiteY114" fmla="*/ 6481 h 9969"/>
                    <a:gd name="connsiteX115" fmla="*/ 9664 w 10000"/>
                    <a:gd name="connsiteY115" fmla="*/ 6622 h 9969"/>
                    <a:gd name="connsiteX116" fmla="*/ 9727 w 10000"/>
                    <a:gd name="connsiteY116" fmla="*/ 6711 h 9969"/>
                    <a:gd name="connsiteX117" fmla="*/ 9818 w 10000"/>
                    <a:gd name="connsiteY117" fmla="*/ 6891 h 9969"/>
                    <a:gd name="connsiteX118" fmla="*/ 9942 w 10000"/>
                    <a:gd name="connsiteY118" fmla="*/ 6981 h 9969"/>
                    <a:gd name="connsiteX119" fmla="*/ 10000 w 10000"/>
                    <a:gd name="connsiteY119" fmla="*/ 7128 h 9969"/>
                    <a:gd name="connsiteX120" fmla="*/ 10000 w 10000"/>
                    <a:gd name="connsiteY120" fmla="*/ 7241 h 9969"/>
                    <a:gd name="connsiteX121" fmla="*/ 10000 w 10000"/>
                    <a:gd name="connsiteY121" fmla="*/ 7336 h 9969"/>
                    <a:gd name="connsiteX122" fmla="*/ 9942 w 10000"/>
                    <a:gd name="connsiteY122" fmla="*/ 7396 h 9969"/>
                    <a:gd name="connsiteX123" fmla="*/ 9818 w 10000"/>
                    <a:gd name="connsiteY123" fmla="*/ 7423 h 9969"/>
                    <a:gd name="connsiteX124" fmla="*/ 9727 w 10000"/>
                    <a:gd name="connsiteY124" fmla="*/ 7484 h 9969"/>
                    <a:gd name="connsiteX125" fmla="*/ 9635 w 10000"/>
                    <a:gd name="connsiteY125" fmla="*/ 7542 h 9969"/>
                    <a:gd name="connsiteX126" fmla="*/ 9513 w 10000"/>
                    <a:gd name="connsiteY126" fmla="*/ 7630 h 9969"/>
                    <a:gd name="connsiteX127" fmla="*/ 9453 w 10000"/>
                    <a:gd name="connsiteY127" fmla="*/ 7749 h 9969"/>
                    <a:gd name="connsiteX128" fmla="*/ 9363 w 10000"/>
                    <a:gd name="connsiteY128" fmla="*/ 7749 h 9969"/>
                    <a:gd name="connsiteX129" fmla="*/ 9299 w 10000"/>
                    <a:gd name="connsiteY129" fmla="*/ 7839 h 9969"/>
                    <a:gd name="connsiteX130" fmla="*/ 9299 w 10000"/>
                    <a:gd name="connsiteY130" fmla="*/ 7956 h 9969"/>
                    <a:gd name="connsiteX131" fmla="*/ 9299 w 10000"/>
                    <a:gd name="connsiteY131" fmla="*/ 8104 h 9969"/>
                    <a:gd name="connsiteX132" fmla="*/ 9299 w 10000"/>
                    <a:gd name="connsiteY132" fmla="*/ 8192 h 9969"/>
                    <a:gd name="connsiteX133" fmla="*/ 9211 w 10000"/>
                    <a:gd name="connsiteY133" fmla="*/ 8313 h 9969"/>
                    <a:gd name="connsiteX134" fmla="*/ 9211 w 10000"/>
                    <a:gd name="connsiteY134" fmla="*/ 8404 h 9969"/>
                    <a:gd name="connsiteX135" fmla="*/ 9211 w 10000"/>
                    <a:gd name="connsiteY135" fmla="*/ 8468 h 9969"/>
                    <a:gd name="connsiteX136" fmla="*/ 9151 w 10000"/>
                    <a:gd name="connsiteY136" fmla="*/ 8521 h 9969"/>
                    <a:gd name="connsiteX137" fmla="*/ 9087 w 10000"/>
                    <a:gd name="connsiteY137" fmla="*/ 8547 h 9969"/>
                    <a:gd name="connsiteX138" fmla="*/ 9057 w 10000"/>
                    <a:gd name="connsiteY138" fmla="*/ 8603 h 9969"/>
                    <a:gd name="connsiteX139" fmla="*/ 8998 w 10000"/>
                    <a:gd name="connsiteY139" fmla="*/ 8669 h 9969"/>
                    <a:gd name="connsiteX140" fmla="*/ 8935 w 10000"/>
                    <a:gd name="connsiteY140" fmla="*/ 8696 h 9969"/>
                    <a:gd name="connsiteX141" fmla="*/ 8845 w 10000"/>
                    <a:gd name="connsiteY141" fmla="*/ 8757 h 9969"/>
                    <a:gd name="connsiteX142" fmla="*/ 8785 w 10000"/>
                    <a:gd name="connsiteY142" fmla="*/ 8818 h 9969"/>
                    <a:gd name="connsiteX143" fmla="*/ 8785 w 10000"/>
                    <a:gd name="connsiteY143" fmla="*/ 8878 h 9969"/>
                    <a:gd name="connsiteX144" fmla="*/ 8785 w 10000"/>
                    <a:gd name="connsiteY144" fmla="*/ 8905 h 9969"/>
                    <a:gd name="connsiteX145" fmla="*/ 8785 w 10000"/>
                    <a:gd name="connsiteY145" fmla="*/ 8964 h 9969"/>
                    <a:gd name="connsiteX146" fmla="*/ 8845 w 10000"/>
                    <a:gd name="connsiteY146" fmla="*/ 9019 h 9969"/>
                    <a:gd name="connsiteX147" fmla="*/ 8785 w 10000"/>
                    <a:gd name="connsiteY147" fmla="*/ 9111 h 9969"/>
                    <a:gd name="connsiteX148" fmla="*/ 8724 w 10000"/>
                    <a:gd name="connsiteY148" fmla="*/ 9224 h 9969"/>
                    <a:gd name="connsiteX149" fmla="*/ 8724 w 10000"/>
                    <a:gd name="connsiteY149" fmla="*/ 9262 h 9969"/>
                    <a:gd name="connsiteX150" fmla="*/ 8845 w 10000"/>
                    <a:gd name="connsiteY150" fmla="*/ 9316 h 9969"/>
                    <a:gd name="connsiteX151" fmla="*/ 8876 w 10000"/>
                    <a:gd name="connsiteY151" fmla="*/ 9437 h 9969"/>
                    <a:gd name="connsiteX152" fmla="*/ 8935 w 10000"/>
                    <a:gd name="connsiteY152" fmla="*/ 9469 h 9969"/>
                    <a:gd name="connsiteX153" fmla="*/ 9057 w 10000"/>
                    <a:gd name="connsiteY153" fmla="*/ 9519 h 9969"/>
                    <a:gd name="connsiteX154" fmla="*/ 9057 w 10000"/>
                    <a:gd name="connsiteY154" fmla="*/ 9592 h 9969"/>
                    <a:gd name="connsiteX155" fmla="*/ 9057 w 10000"/>
                    <a:gd name="connsiteY155" fmla="*/ 9616 h 9969"/>
                    <a:gd name="connsiteX156" fmla="*/ 9057 w 10000"/>
                    <a:gd name="connsiteY156" fmla="*/ 9676 h 9969"/>
                    <a:gd name="connsiteX157" fmla="*/ 8998 w 10000"/>
                    <a:gd name="connsiteY157" fmla="*/ 9794 h 9969"/>
                    <a:gd name="connsiteX158" fmla="*/ 8935 w 10000"/>
                    <a:gd name="connsiteY158" fmla="*/ 9820 h 9969"/>
                    <a:gd name="connsiteX159" fmla="*/ 8876 w 10000"/>
                    <a:gd name="connsiteY159" fmla="*/ 9880 h 9969"/>
                    <a:gd name="connsiteX160" fmla="*/ 8845 w 10000"/>
                    <a:gd name="connsiteY160" fmla="*/ 9948 h 9969"/>
                    <a:gd name="connsiteX161" fmla="*/ 8785 w 10000"/>
                    <a:gd name="connsiteY161" fmla="*/ 9948 h 9969"/>
                    <a:gd name="connsiteX162" fmla="*/ 8724 w 10000"/>
                    <a:gd name="connsiteY162" fmla="*/ 9880 h 9969"/>
                    <a:gd name="connsiteX163" fmla="*/ 8692 w 10000"/>
                    <a:gd name="connsiteY163" fmla="*/ 9880 h 9969"/>
                    <a:gd name="connsiteX164" fmla="*/ 8571 w 10000"/>
                    <a:gd name="connsiteY164" fmla="*/ 9880 h 9969"/>
                    <a:gd name="connsiteX165" fmla="*/ 8571 w 10000"/>
                    <a:gd name="connsiteY165" fmla="*/ 9948 h 9969"/>
                    <a:gd name="connsiteX166" fmla="*/ 8509 w 10000"/>
                    <a:gd name="connsiteY166" fmla="*/ 9948 h 9969"/>
                    <a:gd name="connsiteX167" fmla="*/ 8480 w 10000"/>
                    <a:gd name="connsiteY167" fmla="*/ 9969 h 9969"/>
                    <a:gd name="connsiteX168" fmla="*/ 8419 w 10000"/>
                    <a:gd name="connsiteY168" fmla="*/ 9969 h 9969"/>
                    <a:gd name="connsiteX0" fmla="*/ 8419 w 10000"/>
                    <a:gd name="connsiteY0" fmla="*/ 9883 h 9883"/>
                    <a:gd name="connsiteX1" fmla="*/ 8145 w 10000"/>
                    <a:gd name="connsiteY1" fmla="*/ 9883 h 9883"/>
                    <a:gd name="connsiteX2" fmla="*/ 7994 w 10000"/>
                    <a:gd name="connsiteY2" fmla="*/ 9883 h 9883"/>
                    <a:gd name="connsiteX3" fmla="*/ 7842 w 10000"/>
                    <a:gd name="connsiteY3" fmla="*/ 9794 h 9883"/>
                    <a:gd name="connsiteX4" fmla="*/ 7629 w 10000"/>
                    <a:gd name="connsiteY4" fmla="*/ 9794 h 9883"/>
                    <a:gd name="connsiteX5" fmla="*/ 7385 w 10000"/>
                    <a:gd name="connsiteY5" fmla="*/ 9794 h 9883"/>
                    <a:gd name="connsiteX6" fmla="*/ 7114 w 10000"/>
                    <a:gd name="connsiteY6" fmla="*/ 9707 h 9883"/>
                    <a:gd name="connsiteX7" fmla="*/ 6900 w 10000"/>
                    <a:gd name="connsiteY7" fmla="*/ 9651 h 9883"/>
                    <a:gd name="connsiteX8" fmla="*/ 6656 w 10000"/>
                    <a:gd name="connsiteY8" fmla="*/ 9651 h 9883"/>
                    <a:gd name="connsiteX9" fmla="*/ 6385 w 10000"/>
                    <a:gd name="connsiteY9" fmla="*/ 9651 h 9883"/>
                    <a:gd name="connsiteX10" fmla="*/ 6171 w 10000"/>
                    <a:gd name="connsiteY10" fmla="*/ 9589 h 9883"/>
                    <a:gd name="connsiteX11" fmla="*/ 6019 w 10000"/>
                    <a:gd name="connsiteY11" fmla="*/ 9529 h 9883"/>
                    <a:gd name="connsiteX12" fmla="*/ 5806 w 10000"/>
                    <a:gd name="connsiteY12" fmla="*/ 9529 h 9883"/>
                    <a:gd name="connsiteX13" fmla="*/ 5656 w 10000"/>
                    <a:gd name="connsiteY13" fmla="*/ 9505 h 9883"/>
                    <a:gd name="connsiteX14" fmla="*/ 5531 w 10000"/>
                    <a:gd name="connsiteY14" fmla="*/ 9432 h 9883"/>
                    <a:gd name="connsiteX15" fmla="*/ 5288 w 10000"/>
                    <a:gd name="connsiteY15" fmla="*/ 9432 h 9883"/>
                    <a:gd name="connsiteX16" fmla="*/ 5168 w 10000"/>
                    <a:gd name="connsiteY16" fmla="*/ 9505 h 9883"/>
                    <a:gd name="connsiteX17" fmla="*/ 5076 w 10000"/>
                    <a:gd name="connsiteY17" fmla="*/ 9381 h 9883"/>
                    <a:gd name="connsiteX18" fmla="*/ 5076 w 10000"/>
                    <a:gd name="connsiteY18" fmla="*/ 9287 h 9883"/>
                    <a:gd name="connsiteX19" fmla="*/ 5076 w 10000"/>
                    <a:gd name="connsiteY19" fmla="*/ 9078 h 9883"/>
                    <a:gd name="connsiteX20" fmla="*/ 5076 w 10000"/>
                    <a:gd name="connsiteY20" fmla="*/ 9078 h 9883"/>
                    <a:gd name="connsiteX21" fmla="*/ 5137 w 10000"/>
                    <a:gd name="connsiteY21" fmla="*/ 8959 h 9883"/>
                    <a:gd name="connsiteX22" fmla="*/ 5137 w 10000"/>
                    <a:gd name="connsiteY22" fmla="*/ 8959 h 9883"/>
                    <a:gd name="connsiteX23" fmla="*/ 5137 w 10000"/>
                    <a:gd name="connsiteY23" fmla="*/ 8789 h 9883"/>
                    <a:gd name="connsiteX24" fmla="*/ 5137 w 10000"/>
                    <a:gd name="connsiteY24" fmla="*/ 8579 h 9883"/>
                    <a:gd name="connsiteX25" fmla="*/ 5076 w 10000"/>
                    <a:gd name="connsiteY25" fmla="*/ 8377 h 9883"/>
                    <a:gd name="connsiteX26" fmla="*/ 5076 w 10000"/>
                    <a:gd name="connsiteY26" fmla="*/ 8248 h 9883"/>
                    <a:gd name="connsiteX27" fmla="*/ 4985 w 10000"/>
                    <a:gd name="connsiteY27" fmla="*/ 8100 h 9883"/>
                    <a:gd name="connsiteX28" fmla="*/ 4923 w 10000"/>
                    <a:gd name="connsiteY28" fmla="*/ 7949 h 9883"/>
                    <a:gd name="connsiteX29" fmla="*/ 4774 w 10000"/>
                    <a:gd name="connsiteY29" fmla="*/ 7810 h 9883"/>
                    <a:gd name="connsiteX30" fmla="*/ 4621 w 10000"/>
                    <a:gd name="connsiteY30" fmla="*/ 7597 h 9883"/>
                    <a:gd name="connsiteX31" fmla="*/ 4439 w 10000"/>
                    <a:gd name="connsiteY31" fmla="*/ 7448 h 9883"/>
                    <a:gd name="connsiteX32" fmla="*/ 4348 w 10000"/>
                    <a:gd name="connsiteY32" fmla="*/ 7183 h 9883"/>
                    <a:gd name="connsiteX33" fmla="*/ 4195 w 10000"/>
                    <a:gd name="connsiteY33" fmla="*/ 6977 h 9883"/>
                    <a:gd name="connsiteX34" fmla="*/ 4073 w 10000"/>
                    <a:gd name="connsiteY34" fmla="*/ 6886 h 9883"/>
                    <a:gd name="connsiteX35" fmla="*/ 3830 w 10000"/>
                    <a:gd name="connsiteY35" fmla="*/ 6821 h 9883"/>
                    <a:gd name="connsiteX36" fmla="*/ 3772 w 10000"/>
                    <a:gd name="connsiteY36" fmla="*/ 6738 h 9883"/>
                    <a:gd name="connsiteX37" fmla="*/ 3772 w 10000"/>
                    <a:gd name="connsiteY37" fmla="*/ 6586 h 9883"/>
                    <a:gd name="connsiteX38" fmla="*/ 3772 w 10000"/>
                    <a:gd name="connsiteY38" fmla="*/ 6473 h 9883"/>
                    <a:gd name="connsiteX39" fmla="*/ 3772 w 10000"/>
                    <a:gd name="connsiteY39" fmla="*/ 6384 h 9883"/>
                    <a:gd name="connsiteX40" fmla="*/ 3772 w 10000"/>
                    <a:gd name="connsiteY40" fmla="*/ 6384 h 9883"/>
                    <a:gd name="connsiteX41" fmla="*/ 3707 w 10000"/>
                    <a:gd name="connsiteY41" fmla="*/ 6265 h 9883"/>
                    <a:gd name="connsiteX42" fmla="*/ 3707 w 10000"/>
                    <a:gd name="connsiteY42" fmla="*/ 6232 h 9883"/>
                    <a:gd name="connsiteX43" fmla="*/ 3707 w 10000"/>
                    <a:gd name="connsiteY43" fmla="*/ 6232 h 9883"/>
                    <a:gd name="connsiteX44" fmla="*/ 3617 w 10000"/>
                    <a:gd name="connsiteY44" fmla="*/ 6176 h 9883"/>
                    <a:gd name="connsiteX45" fmla="*/ 3494 w 10000"/>
                    <a:gd name="connsiteY45" fmla="*/ 6109 h 9883"/>
                    <a:gd name="connsiteX46" fmla="*/ 3405 w 10000"/>
                    <a:gd name="connsiteY46" fmla="*/ 6176 h 9883"/>
                    <a:gd name="connsiteX47" fmla="*/ 3312 w 10000"/>
                    <a:gd name="connsiteY47" fmla="*/ 6232 h 9883"/>
                    <a:gd name="connsiteX48" fmla="*/ 3252 w 10000"/>
                    <a:gd name="connsiteY48" fmla="*/ 6109 h 9883"/>
                    <a:gd name="connsiteX49" fmla="*/ 2950 w 10000"/>
                    <a:gd name="connsiteY49" fmla="*/ 5876 h 9883"/>
                    <a:gd name="connsiteX50" fmla="*/ 2736 w 10000"/>
                    <a:gd name="connsiteY50" fmla="*/ 5697 h 9883"/>
                    <a:gd name="connsiteX51" fmla="*/ 2736 w 10000"/>
                    <a:gd name="connsiteY51" fmla="*/ 5608 h 9883"/>
                    <a:gd name="connsiteX52" fmla="*/ 2615 w 10000"/>
                    <a:gd name="connsiteY52" fmla="*/ 5515 h 9883"/>
                    <a:gd name="connsiteX53" fmla="*/ 2463 w 10000"/>
                    <a:gd name="connsiteY53" fmla="*/ 5343 h 9883"/>
                    <a:gd name="connsiteX54" fmla="*/ 2309 w 10000"/>
                    <a:gd name="connsiteY54" fmla="*/ 5171 h 9883"/>
                    <a:gd name="connsiteX55" fmla="*/ 2161 w 10000"/>
                    <a:gd name="connsiteY55" fmla="*/ 5104 h 9883"/>
                    <a:gd name="connsiteX56" fmla="*/ 2037 w 10000"/>
                    <a:gd name="connsiteY56" fmla="*/ 5104 h 9883"/>
                    <a:gd name="connsiteX57" fmla="*/ 1945 w 10000"/>
                    <a:gd name="connsiteY57" fmla="*/ 5104 h 9883"/>
                    <a:gd name="connsiteX58" fmla="*/ 1796 w 10000"/>
                    <a:gd name="connsiteY58" fmla="*/ 4982 h 9883"/>
                    <a:gd name="connsiteX59" fmla="*/ 1580 w 10000"/>
                    <a:gd name="connsiteY59" fmla="*/ 4776 h 9883"/>
                    <a:gd name="connsiteX60" fmla="*/ 1429 w 10000"/>
                    <a:gd name="connsiteY60" fmla="*/ 4688 h 9883"/>
                    <a:gd name="connsiteX61" fmla="*/ 1219 w 10000"/>
                    <a:gd name="connsiteY61" fmla="*/ 4625 h 9883"/>
                    <a:gd name="connsiteX62" fmla="*/ 1065 w 10000"/>
                    <a:gd name="connsiteY62" fmla="*/ 4544 h 9883"/>
                    <a:gd name="connsiteX63" fmla="*/ 1003 w 10000"/>
                    <a:gd name="connsiteY63" fmla="*/ 4428 h 9883"/>
                    <a:gd name="connsiteX64" fmla="*/ 1003 w 10000"/>
                    <a:gd name="connsiteY64" fmla="*/ 4270 h 9883"/>
                    <a:gd name="connsiteX65" fmla="*/ 1065 w 10000"/>
                    <a:gd name="connsiteY65" fmla="*/ 4241 h 9883"/>
                    <a:gd name="connsiteX66" fmla="*/ 1065 w 10000"/>
                    <a:gd name="connsiteY66" fmla="*/ 4063 h 9883"/>
                    <a:gd name="connsiteX67" fmla="*/ 1065 w 10000"/>
                    <a:gd name="connsiteY67" fmla="*/ 3921 h 9883"/>
                    <a:gd name="connsiteX68" fmla="*/ 1065 w 10000"/>
                    <a:gd name="connsiteY68" fmla="*/ 3825 h 9883"/>
                    <a:gd name="connsiteX69" fmla="*/ 1156 w 10000"/>
                    <a:gd name="connsiteY69" fmla="*/ 3679 h 9883"/>
                    <a:gd name="connsiteX70" fmla="*/ 1219 w 10000"/>
                    <a:gd name="connsiteY70" fmla="*/ 3560 h 9883"/>
                    <a:gd name="connsiteX71" fmla="*/ 1219 w 10000"/>
                    <a:gd name="connsiteY71" fmla="*/ 3477 h 9883"/>
                    <a:gd name="connsiteX72" fmla="*/ 1156 w 10000"/>
                    <a:gd name="connsiteY72" fmla="*/ 3356 h 9883"/>
                    <a:gd name="connsiteX73" fmla="*/ 1065 w 10000"/>
                    <a:gd name="connsiteY73" fmla="*/ 3199 h 9883"/>
                    <a:gd name="connsiteX74" fmla="*/ 943 w 10000"/>
                    <a:gd name="connsiteY74" fmla="*/ 3148 h 9883"/>
                    <a:gd name="connsiteX75" fmla="*/ 943 w 10000"/>
                    <a:gd name="connsiteY75" fmla="*/ 3056 h 9883"/>
                    <a:gd name="connsiteX76" fmla="*/ 1003 w 10000"/>
                    <a:gd name="connsiteY76" fmla="*/ 2909 h 9883"/>
                    <a:gd name="connsiteX77" fmla="*/ 883 w 10000"/>
                    <a:gd name="connsiteY77" fmla="*/ 2696 h 9883"/>
                    <a:gd name="connsiteX78" fmla="*/ 790 w 10000"/>
                    <a:gd name="connsiteY78" fmla="*/ 2550 h 9883"/>
                    <a:gd name="connsiteX79" fmla="*/ 790 w 10000"/>
                    <a:gd name="connsiteY79" fmla="*/ 2405 h 9883"/>
                    <a:gd name="connsiteX80" fmla="*/ 731 w 10000"/>
                    <a:gd name="connsiteY80" fmla="*/ 2252 h 9883"/>
                    <a:gd name="connsiteX81" fmla="*/ 639 w 10000"/>
                    <a:gd name="connsiteY81" fmla="*/ 2139 h 9883"/>
                    <a:gd name="connsiteX82" fmla="*/ 579 w 10000"/>
                    <a:gd name="connsiteY82" fmla="*/ 1928 h 9883"/>
                    <a:gd name="connsiteX83" fmla="*/ 426 w 10000"/>
                    <a:gd name="connsiteY83" fmla="*/ 1682 h 9883"/>
                    <a:gd name="connsiteX84" fmla="*/ 365 w 10000"/>
                    <a:gd name="connsiteY84" fmla="*/ 1574 h 9883"/>
                    <a:gd name="connsiteX85" fmla="*/ 276 w 10000"/>
                    <a:gd name="connsiteY85" fmla="*/ 1360 h 9883"/>
                    <a:gd name="connsiteX86" fmla="*/ 276 w 10000"/>
                    <a:gd name="connsiteY86" fmla="*/ 1273 h 9883"/>
                    <a:gd name="connsiteX87" fmla="*/ 214 w 10000"/>
                    <a:gd name="connsiteY87" fmla="*/ 1160 h 9883"/>
                    <a:gd name="connsiteX88" fmla="*/ 151 w 10000"/>
                    <a:gd name="connsiteY88" fmla="*/ 1002 h 9883"/>
                    <a:gd name="connsiteX89" fmla="*/ 123 w 10000"/>
                    <a:gd name="connsiteY89" fmla="*/ 922 h 9883"/>
                    <a:gd name="connsiteX90" fmla="*/ 0 w 10000"/>
                    <a:gd name="connsiteY90" fmla="*/ 777 h 9883"/>
                    <a:gd name="connsiteX91" fmla="*/ 0 w 10000"/>
                    <a:gd name="connsiteY91" fmla="*/ 645 h 9883"/>
                    <a:gd name="connsiteX92" fmla="*/ 64 w 10000"/>
                    <a:gd name="connsiteY92" fmla="*/ 509 h 9883"/>
                    <a:gd name="connsiteX93" fmla="*/ 123 w 10000"/>
                    <a:gd name="connsiteY93" fmla="*/ 418 h 9883"/>
                    <a:gd name="connsiteX94" fmla="*/ 151 w 10000"/>
                    <a:gd name="connsiteY94" fmla="*/ 418 h 9883"/>
                    <a:gd name="connsiteX95" fmla="*/ 214 w 10000"/>
                    <a:gd name="connsiteY95" fmla="*/ 293 h 9883"/>
                    <a:gd name="connsiteX96" fmla="*/ 335 w 10000"/>
                    <a:gd name="connsiteY96" fmla="*/ 293 h 9883"/>
                    <a:gd name="connsiteX97" fmla="*/ 335 w 10000"/>
                    <a:gd name="connsiteY97" fmla="*/ 293 h 9883"/>
                    <a:gd name="connsiteX98" fmla="*/ 365 w 10000"/>
                    <a:gd name="connsiteY98" fmla="*/ 144 h 9883"/>
                    <a:gd name="connsiteX99" fmla="*/ 365 w 10000"/>
                    <a:gd name="connsiteY99" fmla="*/ 67 h 9883"/>
                    <a:gd name="connsiteX100" fmla="*/ 426 w 10000"/>
                    <a:gd name="connsiteY100" fmla="*/ 0 h 9883"/>
                    <a:gd name="connsiteX101" fmla="*/ 6471 w 10000"/>
                    <a:gd name="connsiteY101" fmla="*/ 1002 h 9883"/>
                    <a:gd name="connsiteX102" fmla="*/ 6900 w 10000"/>
                    <a:gd name="connsiteY102" fmla="*/ 1777 h 9883"/>
                    <a:gd name="connsiteX103" fmla="*/ 7267 w 10000"/>
                    <a:gd name="connsiteY103" fmla="*/ 2347 h 9883"/>
                    <a:gd name="connsiteX104" fmla="*/ 7629 w 10000"/>
                    <a:gd name="connsiteY104" fmla="*/ 2909 h 9883"/>
                    <a:gd name="connsiteX105" fmla="*/ 8571 w 10000"/>
                    <a:gd name="connsiteY105" fmla="*/ 4338 h 9883"/>
                    <a:gd name="connsiteX106" fmla="*/ 8845 w 10000"/>
                    <a:gd name="connsiteY106" fmla="*/ 4776 h 9883"/>
                    <a:gd name="connsiteX107" fmla="*/ 9087 w 10000"/>
                    <a:gd name="connsiteY107" fmla="*/ 5171 h 9883"/>
                    <a:gd name="connsiteX108" fmla="*/ 9269 w 10000"/>
                    <a:gd name="connsiteY108" fmla="*/ 5399 h 9883"/>
                    <a:gd name="connsiteX109" fmla="*/ 9422 w 10000"/>
                    <a:gd name="connsiteY109" fmla="*/ 5608 h 9883"/>
                    <a:gd name="connsiteX110" fmla="*/ 9453 w 10000"/>
                    <a:gd name="connsiteY110" fmla="*/ 5753 h 9883"/>
                    <a:gd name="connsiteX111" fmla="*/ 9513 w 10000"/>
                    <a:gd name="connsiteY111" fmla="*/ 5876 h 9883"/>
                    <a:gd name="connsiteX112" fmla="*/ 9513 w 10000"/>
                    <a:gd name="connsiteY112" fmla="*/ 6052 h 9883"/>
                    <a:gd name="connsiteX113" fmla="*/ 9635 w 10000"/>
                    <a:gd name="connsiteY113" fmla="*/ 6384 h 9883"/>
                    <a:gd name="connsiteX114" fmla="*/ 9664 w 10000"/>
                    <a:gd name="connsiteY114" fmla="*/ 6526 h 9883"/>
                    <a:gd name="connsiteX115" fmla="*/ 9727 w 10000"/>
                    <a:gd name="connsiteY115" fmla="*/ 6615 h 9883"/>
                    <a:gd name="connsiteX116" fmla="*/ 9818 w 10000"/>
                    <a:gd name="connsiteY116" fmla="*/ 6795 h 9883"/>
                    <a:gd name="connsiteX117" fmla="*/ 9942 w 10000"/>
                    <a:gd name="connsiteY117" fmla="*/ 6886 h 9883"/>
                    <a:gd name="connsiteX118" fmla="*/ 10000 w 10000"/>
                    <a:gd name="connsiteY118" fmla="*/ 7033 h 9883"/>
                    <a:gd name="connsiteX119" fmla="*/ 10000 w 10000"/>
                    <a:gd name="connsiteY119" fmla="*/ 7147 h 9883"/>
                    <a:gd name="connsiteX120" fmla="*/ 10000 w 10000"/>
                    <a:gd name="connsiteY120" fmla="*/ 7242 h 9883"/>
                    <a:gd name="connsiteX121" fmla="*/ 9942 w 10000"/>
                    <a:gd name="connsiteY121" fmla="*/ 7302 h 9883"/>
                    <a:gd name="connsiteX122" fmla="*/ 9818 w 10000"/>
                    <a:gd name="connsiteY122" fmla="*/ 7329 h 9883"/>
                    <a:gd name="connsiteX123" fmla="*/ 9727 w 10000"/>
                    <a:gd name="connsiteY123" fmla="*/ 7390 h 9883"/>
                    <a:gd name="connsiteX124" fmla="*/ 9635 w 10000"/>
                    <a:gd name="connsiteY124" fmla="*/ 7448 h 9883"/>
                    <a:gd name="connsiteX125" fmla="*/ 9513 w 10000"/>
                    <a:gd name="connsiteY125" fmla="*/ 7537 h 9883"/>
                    <a:gd name="connsiteX126" fmla="*/ 9453 w 10000"/>
                    <a:gd name="connsiteY126" fmla="*/ 7656 h 9883"/>
                    <a:gd name="connsiteX127" fmla="*/ 9363 w 10000"/>
                    <a:gd name="connsiteY127" fmla="*/ 7656 h 9883"/>
                    <a:gd name="connsiteX128" fmla="*/ 9299 w 10000"/>
                    <a:gd name="connsiteY128" fmla="*/ 7746 h 9883"/>
                    <a:gd name="connsiteX129" fmla="*/ 9299 w 10000"/>
                    <a:gd name="connsiteY129" fmla="*/ 7864 h 9883"/>
                    <a:gd name="connsiteX130" fmla="*/ 9299 w 10000"/>
                    <a:gd name="connsiteY130" fmla="*/ 8012 h 9883"/>
                    <a:gd name="connsiteX131" fmla="*/ 9299 w 10000"/>
                    <a:gd name="connsiteY131" fmla="*/ 8100 h 9883"/>
                    <a:gd name="connsiteX132" fmla="*/ 9211 w 10000"/>
                    <a:gd name="connsiteY132" fmla="*/ 8222 h 9883"/>
                    <a:gd name="connsiteX133" fmla="*/ 9211 w 10000"/>
                    <a:gd name="connsiteY133" fmla="*/ 8313 h 9883"/>
                    <a:gd name="connsiteX134" fmla="*/ 9211 w 10000"/>
                    <a:gd name="connsiteY134" fmla="*/ 8377 h 9883"/>
                    <a:gd name="connsiteX135" fmla="*/ 9151 w 10000"/>
                    <a:gd name="connsiteY135" fmla="*/ 8430 h 9883"/>
                    <a:gd name="connsiteX136" fmla="*/ 9087 w 10000"/>
                    <a:gd name="connsiteY136" fmla="*/ 8457 h 9883"/>
                    <a:gd name="connsiteX137" fmla="*/ 9057 w 10000"/>
                    <a:gd name="connsiteY137" fmla="*/ 8513 h 9883"/>
                    <a:gd name="connsiteX138" fmla="*/ 8998 w 10000"/>
                    <a:gd name="connsiteY138" fmla="*/ 8579 h 9883"/>
                    <a:gd name="connsiteX139" fmla="*/ 8935 w 10000"/>
                    <a:gd name="connsiteY139" fmla="*/ 8606 h 9883"/>
                    <a:gd name="connsiteX140" fmla="*/ 8845 w 10000"/>
                    <a:gd name="connsiteY140" fmla="*/ 8667 h 9883"/>
                    <a:gd name="connsiteX141" fmla="*/ 8785 w 10000"/>
                    <a:gd name="connsiteY141" fmla="*/ 8728 h 9883"/>
                    <a:gd name="connsiteX142" fmla="*/ 8785 w 10000"/>
                    <a:gd name="connsiteY142" fmla="*/ 8789 h 9883"/>
                    <a:gd name="connsiteX143" fmla="*/ 8785 w 10000"/>
                    <a:gd name="connsiteY143" fmla="*/ 8816 h 9883"/>
                    <a:gd name="connsiteX144" fmla="*/ 8785 w 10000"/>
                    <a:gd name="connsiteY144" fmla="*/ 8875 h 9883"/>
                    <a:gd name="connsiteX145" fmla="*/ 8845 w 10000"/>
                    <a:gd name="connsiteY145" fmla="*/ 8930 h 9883"/>
                    <a:gd name="connsiteX146" fmla="*/ 8785 w 10000"/>
                    <a:gd name="connsiteY146" fmla="*/ 9022 h 9883"/>
                    <a:gd name="connsiteX147" fmla="*/ 8724 w 10000"/>
                    <a:gd name="connsiteY147" fmla="*/ 9136 h 9883"/>
                    <a:gd name="connsiteX148" fmla="*/ 8724 w 10000"/>
                    <a:gd name="connsiteY148" fmla="*/ 9174 h 9883"/>
                    <a:gd name="connsiteX149" fmla="*/ 8845 w 10000"/>
                    <a:gd name="connsiteY149" fmla="*/ 9228 h 9883"/>
                    <a:gd name="connsiteX150" fmla="*/ 8876 w 10000"/>
                    <a:gd name="connsiteY150" fmla="*/ 9349 h 9883"/>
                    <a:gd name="connsiteX151" fmla="*/ 8935 w 10000"/>
                    <a:gd name="connsiteY151" fmla="*/ 9381 h 9883"/>
                    <a:gd name="connsiteX152" fmla="*/ 9057 w 10000"/>
                    <a:gd name="connsiteY152" fmla="*/ 9432 h 9883"/>
                    <a:gd name="connsiteX153" fmla="*/ 9057 w 10000"/>
                    <a:gd name="connsiteY153" fmla="*/ 9505 h 9883"/>
                    <a:gd name="connsiteX154" fmla="*/ 9057 w 10000"/>
                    <a:gd name="connsiteY154" fmla="*/ 9529 h 9883"/>
                    <a:gd name="connsiteX155" fmla="*/ 9057 w 10000"/>
                    <a:gd name="connsiteY155" fmla="*/ 9589 h 9883"/>
                    <a:gd name="connsiteX156" fmla="*/ 8998 w 10000"/>
                    <a:gd name="connsiteY156" fmla="*/ 9707 h 9883"/>
                    <a:gd name="connsiteX157" fmla="*/ 8935 w 10000"/>
                    <a:gd name="connsiteY157" fmla="*/ 9734 h 9883"/>
                    <a:gd name="connsiteX158" fmla="*/ 8876 w 10000"/>
                    <a:gd name="connsiteY158" fmla="*/ 9794 h 9883"/>
                    <a:gd name="connsiteX159" fmla="*/ 8845 w 10000"/>
                    <a:gd name="connsiteY159" fmla="*/ 9862 h 9883"/>
                    <a:gd name="connsiteX160" fmla="*/ 8785 w 10000"/>
                    <a:gd name="connsiteY160" fmla="*/ 9862 h 9883"/>
                    <a:gd name="connsiteX161" fmla="*/ 8724 w 10000"/>
                    <a:gd name="connsiteY161" fmla="*/ 9794 h 9883"/>
                    <a:gd name="connsiteX162" fmla="*/ 8692 w 10000"/>
                    <a:gd name="connsiteY162" fmla="*/ 9794 h 9883"/>
                    <a:gd name="connsiteX163" fmla="*/ 8571 w 10000"/>
                    <a:gd name="connsiteY163" fmla="*/ 9794 h 9883"/>
                    <a:gd name="connsiteX164" fmla="*/ 8571 w 10000"/>
                    <a:gd name="connsiteY164" fmla="*/ 9862 h 9883"/>
                    <a:gd name="connsiteX165" fmla="*/ 8509 w 10000"/>
                    <a:gd name="connsiteY165" fmla="*/ 9862 h 9883"/>
                    <a:gd name="connsiteX166" fmla="*/ 8480 w 10000"/>
                    <a:gd name="connsiteY166" fmla="*/ 9883 h 9883"/>
                    <a:gd name="connsiteX167" fmla="*/ 8419 w 10000"/>
                    <a:gd name="connsiteY167" fmla="*/ 9883 h 9883"/>
                    <a:gd name="connsiteX0" fmla="*/ 8419 w 10000"/>
                    <a:gd name="connsiteY0" fmla="*/ 9932 h 9932"/>
                    <a:gd name="connsiteX1" fmla="*/ 8145 w 10000"/>
                    <a:gd name="connsiteY1" fmla="*/ 9932 h 9932"/>
                    <a:gd name="connsiteX2" fmla="*/ 7994 w 10000"/>
                    <a:gd name="connsiteY2" fmla="*/ 9932 h 9932"/>
                    <a:gd name="connsiteX3" fmla="*/ 7842 w 10000"/>
                    <a:gd name="connsiteY3" fmla="*/ 9842 h 9932"/>
                    <a:gd name="connsiteX4" fmla="*/ 7629 w 10000"/>
                    <a:gd name="connsiteY4" fmla="*/ 9842 h 9932"/>
                    <a:gd name="connsiteX5" fmla="*/ 7385 w 10000"/>
                    <a:gd name="connsiteY5" fmla="*/ 9842 h 9932"/>
                    <a:gd name="connsiteX6" fmla="*/ 7114 w 10000"/>
                    <a:gd name="connsiteY6" fmla="*/ 9754 h 9932"/>
                    <a:gd name="connsiteX7" fmla="*/ 6900 w 10000"/>
                    <a:gd name="connsiteY7" fmla="*/ 9697 h 9932"/>
                    <a:gd name="connsiteX8" fmla="*/ 6656 w 10000"/>
                    <a:gd name="connsiteY8" fmla="*/ 9697 h 9932"/>
                    <a:gd name="connsiteX9" fmla="*/ 6385 w 10000"/>
                    <a:gd name="connsiteY9" fmla="*/ 9697 h 9932"/>
                    <a:gd name="connsiteX10" fmla="*/ 6171 w 10000"/>
                    <a:gd name="connsiteY10" fmla="*/ 9635 h 9932"/>
                    <a:gd name="connsiteX11" fmla="*/ 6019 w 10000"/>
                    <a:gd name="connsiteY11" fmla="*/ 9574 h 9932"/>
                    <a:gd name="connsiteX12" fmla="*/ 5806 w 10000"/>
                    <a:gd name="connsiteY12" fmla="*/ 9574 h 9932"/>
                    <a:gd name="connsiteX13" fmla="*/ 5656 w 10000"/>
                    <a:gd name="connsiteY13" fmla="*/ 9550 h 9932"/>
                    <a:gd name="connsiteX14" fmla="*/ 5531 w 10000"/>
                    <a:gd name="connsiteY14" fmla="*/ 9476 h 9932"/>
                    <a:gd name="connsiteX15" fmla="*/ 5288 w 10000"/>
                    <a:gd name="connsiteY15" fmla="*/ 9476 h 9932"/>
                    <a:gd name="connsiteX16" fmla="*/ 5168 w 10000"/>
                    <a:gd name="connsiteY16" fmla="*/ 9550 h 9932"/>
                    <a:gd name="connsiteX17" fmla="*/ 5076 w 10000"/>
                    <a:gd name="connsiteY17" fmla="*/ 9424 h 9932"/>
                    <a:gd name="connsiteX18" fmla="*/ 5076 w 10000"/>
                    <a:gd name="connsiteY18" fmla="*/ 9329 h 9932"/>
                    <a:gd name="connsiteX19" fmla="*/ 5076 w 10000"/>
                    <a:gd name="connsiteY19" fmla="*/ 9117 h 9932"/>
                    <a:gd name="connsiteX20" fmla="*/ 5076 w 10000"/>
                    <a:gd name="connsiteY20" fmla="*/ 9117 h 9932"/>
                    <a:gd name="connsiteX21" fmla="*/ 5137 w 10000"/>
                    <a:gd name="connsiteY21" fmla="*/ 8997 h 9932"/>
                    <a:gd name="connsiteX22" fmla="*/ 5137 w 10000"/>
                    <a:gd name="connsiteY22" fmla="*/ 8997 h 9932"/>
                    <a:gd name="connsiteX23" fmla="*/ 5137 w 10000"/>
                    <a:gd name="connsiteY23" fmla="*/ 8825 h 9932"/>
                    <a:gd name="connsiteX24" fmla="*/ 5137 w 10000"/>
                    <a:gd name="connsiteY24" fmla="*/ 8613 h 9932"/>
                    <a:gd name="connsiteX25" fmla="*/ 5076 w 10000"/>
                    <a:gd name="connsiteY25" fmla="*/ 8408 h 9932"/>
                    <a:gd name="connsiteX26" fmla="*/ 5076 w 10000"/>
                    <a:gd name="connsiteY26" fmla="*/ 8278 h 9932"/>
                    <a:gd name="connsiteX27" fmla="*/ 4985 w 10000"/>
                    <a:gd name="connsiteY27" fmla="*/ 8128 h 9932"/>
                    <a:gd name="connsiteX28" fmla="*/ 4923 w 10000"/>
                    <a:gd name="connsiteY28" fmla="*/ 7975 h 9932"/>
                    <a:gd name="connsiteX29" fmla="*/ 4774 w 10000"/>
                    <a:gd name="connsiteY29" fmla="*/ 7834 h 9932"/>
                    <a:gd name="connsiteX30" fmla="*/ 4621 w 10000"/>
                    <a:gd name="connsiteY30" fmla="*/ 7619 h 9932"/>
                    <a:gd name="connsiteX31" fmla="*/ 4439 w 10000"/>
                    <a:gd name="connsiteY31" fmla="*/ 7468 h 9932"/>
                    <a:gd name="connsiteX32" fmla="*/ 4348 w 10000"/>
                    <a:gd name="connsiteY32" fmla="*/ 7200 h 9932"/>
                    <a:gd name="connsiteX33" fmla="*/ 4195 w 10000"/>
                    <a:gd name="connsiteY33" fmla="*/ 6992 h 9932"/>
                    <a:gd name="connsiteX34" fmla="*/ 4073 w 10000"/>
                    <a:gd name="connsiteY34" fmla="*/ 6900 h 9932"/>
                    <a:gd name="connsiteX35" fmla="*/ 3830 w 10000"/>
                    <a:gd name="connsiteY35" fmla="*/ 6834 h 9932"/>
                    <a:gd name="connsiteX36" fmla="*/ 3772 w 10000"/>
                    <a:gd name="connsiteY36" fmla="*/ 6750 h 9932"/>
                    <a:gd name="connsiteX37" fmla="*/ 3772 w 10000"/>
                    <a:gd name="connsiteY37" fmla="*/ 6596 h 9932"/>
                    <a:gd name="connsiteX38" fmla="*/ 3772 w 10000"/>
                    <a:gd name="connsiteY38" fmla="*/ 6482 h 9932"/>
                    <a:gd name="connsiteX39" fmla="*/ 3772 w 10000"/>
                    <a:gd name="connsiteY39" fmla="*/ 6392 h 9932"/>
                    <a:gd name="connsiteX40" fmla="*/ 3772 w 10000"/>
                    <a:gd name="connsiteY40" fmla="*/ 6392 h 9932"/>
                    <a:gd name="connsiteX41" fmla="*/ 3707 w 10000"/>
                    <a:gd name="connsiteY41" fmla="*/ 6271 h 9932"/>
                    <a:gd name="connsiteX42" fmla="*/ 3707 w 10000"/>
                    <a:gd name="connsiteY42" fmla="*/ 6238 h 9932"/>
                    <a:gd name="connsiteX43" fmla="*/ 3707 w 10000"/>
                    <a:gd name="connsiteY43" fmla="*/ 6238 h 9932"/>
                    <a:gd name="connsiteX44" fmla="*/ 3617 w 10000"/>
                    <a:gd name="connsiteY44" fmla="*/ 6181 h 9932"/>
                    <a:gd name="connsiteX45" fmla="*/ 3494 w 10000"/>
                    <a:gd name="connsiteY45" fmla="*/ 6113 h 9932"/>
                    <a:gd name="connsiteX46" fmla="*/ 3405 w 10000"/>
                    <a:gd name="connsiteY46" fmla="*/ 6181 h 9932"/>
                    <a:gd name="connsiteX47" fmla="*/ 3312 w 10000"/>
                    <a:gd name="connsiteY47" fmla="*/ 6238 h 9932"/>
                    <a:gd name="connsiteX48" fmla="*/ 3252 w 10000"/>
                    <a:gd name="connsiteY48" fmla="*/ 6113 h 9932"/>
                    <a:gd name="connsiteX49" fmla="*/ 2950 w 10000"/>
                    <a:gd name="connsiteY49" fmla="*/ 5878 h 9932"/>
                    <a:gd name="connsiteX50" fmla="*/ 2736 w 10000"/>
                    <a:gd name="connsiteY50" fmla="*/ 5696 h 9932"/>
                    <a:gd name="connsiteX51" fmla="*/ 2736 w 10000"/>
                    <a:gd name="connsiteY51" fmla="*/ 5606 h 9932"/>
                    <a:gd name="connsiteX52" fmla="*/ 2615 w 10000"/>
                    <a:gd name="connsiteY52" fmla="*/ 5512 h 9932"/>
                    <a:gd name="connsiteX53" fmla="*/ 2463 w 10000"/>
                    <a:gd name="connsiteY53" fmla="*/ 5338 h 9932"/>
                    <a:gd name="connsiteX54" fmla="*/ 2309 w 10000"/>
                    <a:gd name="connsiteY54" fmla="*/ 5164 h 9932"/>
                    <a:gd name="connsiteX55" fmla="*/ 2161 w 10000"/>
                    <a:gd name="connsiteY55" fmla="*/ 5096 h 9932"/>
                    <a:gd name="connsiteX56" fmla="*/ 2037 w 10000"/>
                    <a:gd name="connsiteY56" fmla="*/ 5096 h 9932"/>
                    <a:gd name="connsiteX57" fmla="*/ 1945 w 10000"/>
                    <a:gd name="connsiteY57" fmla="*/ 5096 h 9932"/>
                    <a:gd name="connsiteX58" fmla="*/ 1796 w 10000"/>
                    <a:gd name="connsiteY58" fmla="*/ 4973 h 9932"/>
                    <a:gd name="connsiteX59" fmla="*/ 1580 w 10000"/>
                    <a:gd name="connsiteY59" fmla="*/ 4765 h 9932"/>
                    <a:gd name="connsiteX60" fmla="*/ 1429 w 10000"/>
                    <a:gd name="connsiteY60" fmla="*/ 4675 h 9932"/>
                    <a:gd name="connsiteX61" fmla="*/ 1219 w 10000"/>
                    <a:gd name="connsiteY61" fmla="*/ 4612 h 9932"/>
                    <a:gd name="connsiteX62" fmla="*/ 1065 w 10000"/>
                    <a:gd name="connsiteY62" fmla="*/ 4530 h 9932"/>
                    <a:gd name="connsiteX63" fmla="*/ 1003 w 10000"/>
                    <a:gd name="connsiteY63" fmla="*/ 4412 h 9932"/>
                    <a:gd name="connsiteX64" fmla="*/ 1003 w 10000"/>
                    <a:gd name="connsiteY64" fmla="*/ 4253 h 9932"/>
                    <a:gd name="connsiteX65" fmla="*/ 1065 w 10000"/>
                    <a:gd name="connsiteY65" fmla="*/ 4223 h 9932"/>
                    <a:gd name="connsiteX66" fmla="*/ 1065 w 10000"/>
                    <a:gd name="connsiteY66" fmla="*/ 4043 h 9932"/>
                    <a:gd name="connsiteX67" fmla="*/ 1065 w 10000"/>
                    <a:gd name="connsiteY67" fmla="*/ 3899 h 9932"/>
                    <a:gd name="connsiteX68" fmla="*/ 1065 w 10000"/>
                    <a:gd name="connsiteY68" fmla="*/ 3802 h 9932"/>
                    <a:gd name="connsiteX69" fmla="*/ 1156 w 10000"/>
                    <a:gd name="connsiteY69" fmla="*/ 3655 h 9932"/>
                    <a:gd name="connsiteX70" fmla="*/ 1219 w 10000"/>
                    <a:gd name="connsiteY70" fmla="*/ 3534 h 9932"/>
                    <a:gd name="connsiteX71" fmla="*/ 1219 w 10000"/>
                    <a:gd name="connsiteY71" fmla="*/ 3450 h 9932"/>
                    <a:gd name="connsiteX72" fmla="*/ 1156 w 10000"/>
                    <a:gd name="connsiteY72" fmla="*/ 3328 h 9932"/>
                    <a:gd name="connsiteX73" fmla="*/ 1065 w 10000"/>
                    <a:gd name="connsiteY73" fmla="*/ 3169 h 9932"/>
                    <a:gd name="connsiteX74" fmla="*/ 943 w 10000"/>
                    <a:gd name="connsiteY74" fmla="*/ 3117 h 9932"/>
                    <a:gd name="connsiteX75" fmla="*/ 943 w 10000"/>
                    <a:gd name="connsiteY75" fmla="*/ 3024 h 9932"/>
                    <a:gd name="connsiteX76" fmla="*/ 1003 w 10000"/>
                    <a:gd name="connsiteY76" fmla="*/ 2875 h 9932"/>
                    <a:gd name="connsiteX77" fmla="*/ 883 w 10000"/>
                    <a:gd name="connsiteY77" fmla="*/ 2660 h 9932"/>
                    <a:gd name="connsiteX78" fmla="*/ 790 w 10000"/>
                    <a:gd name="connsiteY78" fmla="*/ 2512 h 9932"/>
                    <a:gd name="connsiteX79" fmla="*/ 790 w 10000"/>
                    <a:gd name="connsiteY79" fmla="*/ 2365 h 9932"/>
                    <a:gd name="connsiteX80" fmla="*/ 731 w 10000"/>
                    <a:gd name="connsiteY80" fmla="*/ 2211 h 9932"/>
                    <a:gd name="connsiteX81" fmla="*/ 639 w 10000"/>
                    <a:gd name="connsiteY81" fmla="*/ 2096 h 9932"/>
                    <a:gd name="connsiteX82" fmla="*/ 579 w 10000"/>
                    <a:gd name="connsiteY82" fmla="*/ 1883 h 9932"/>
                    <a:gd name="connsiteX83" fmla="*/ 426 w 10000"/>
                    <a:gd name="connsiteY83" fmla="*/ 1634 h 9932"/>
                    <a:gd name="connsiteX84" fmla="*/ 365 w 10000"/>
                    <a:gd name="connsiteY84" fmla="*/ 1525 h 9932"/>
                    <a:gd name="connsiteX85" fmla="*/ 276 w 10000"/>
                    <a:gd name="connsiteY85" fmla="*/ 1308 h 9932"/>
                    <a:gd name="connsiteX86" fmla="*/ 276 w 10000"/>
                    <a:gd name="connsiteY86" fmla="*/ 1220 h 9932"/>
                    <a:gd name="connsiteX87" fmla="*/ 214 w 10000"/>
                    <a:gd name="connsiteY87" fmla="*/ 1106 h 9932"/>
                    <a:gd name="connsiteX88" fmla="*/ 151 w 10000"/>
                    <a:gd name="connsiteY88" fmla="*/ 946 h 9932"/>
                    <a:gd name="connsiteX89" fmla="*/ 123 w 10000"/>
                    <a:gd name="connsiteY89" fmla="*/ 865 h 9932"/>
                    <a:gd name="connsiteX90" fmla="*/ 0 w 10000"/>
                    <a:gd name="connsiteY90" fmla="*/ 718 h 9932"/>
                    <a:gd name="connsiteX91" fmla="*/ 0 w 10000"/>
                    <a:gd name="connsiteY91" fmla="*/ 585 h 9932"/>
                    <a:gd name="connsiteX92" fmla="*/ 64 w 10000"/>
                    <a:gd name="connsiteY92" fmla="*/ 447 h 9932"/>
                    <a:gd name="connsiteX93" fmla="*/ 123 w 10000"/>
                    <a:gd name="connsiteY93" fmla="*/ 355 h 9932"/>
                    <a:gd name="connsiteX94" fmla="*/ 151 w 10000"/>
                    <a:gd name="connsiteY94" fmla="*/ 355 h 9932"/>
                    <a:gd name="connsiteX95" fmla="*/ 214 w 10000"/>
                    <a:gd name="connsiteY95" fmla="*/ 228 h 9932"/>
                    <a:gd name="connsiteX96" fmla="*/ 335 w 10000"/>
                    <a:gd name="connsiteY96" fmla="*/ 228 h 9932"/>
                    <a:gd name="connsiteX97" fmla="*/ 335 w 10000"/>
                    <a:gd name="connsiteY97" fmla="*/ 228 h 9932"/>
                    <a:gd name="connsiteX98" fmla="*/ 365 w 10000"/>
                    <a:gd name="connsiteY98" fmla="*/ 78 h 9932"/>
                    <a:gd name="connsiteX99" fmla="*/ 365 w 10000"/>
                    <a:gd name="connsiteY99" fmla="*/ 0 h 9932"/>
                    <a:gd name="connsiteX100" fmla="*/ 6471 w 10000"/>
                    <a:gd name="connsiteY100" fmla="*/ 946 h 9932"/>
                    <a:gd name="connsiteX101" fmla="*/ 6900 w 10000"/>
                    <a:gd name="connsiteY101" fmla="*/ 1730 h 9932"/>
                    <a:gd name="connsiteX102" fmla="*/ 7267 w 10000"/>
                    <a:gd name="connsiteY102" fmla="*/ 2307 h 9932"/>
                    <a:gd name="connsiteX103" fmla="*/ 7629 w 10000"/>
                    <a:gd name="connsiteY103" fmla="*/ 2875 h 9932"/>
                    <a:gd name="connsiteX104" fmla="*/ 8571 w 10000"/>
                    <a:gd name="connsiteY104" fmla="*/ 4321 h 9932"/>
                    <a:gd name="connsiteX105" fmla="*/ 8845 w 10000"/>
                    <a:gd name="connsiteY105" fmla="*/ 4765 h 9932"/>
                    <a:gd name="connsiteX106" fmla="*/ 9087 w 10000"/>
                    <a:gd name="connsiteY106" fmla="*/ 5164 h 9932"/>
                    <a:gd name="connsiteX107" fmla="*/ 9269 w 10000"/>
                    <a:gd name="connsiteY107" fmla="*/ 5395 h 9932"/>
                    <a:gd name="connsiteX108" fmla="*/ 9422 w 10000"/>
                    <a:gd name="connsiteY108" fmla="*/ 5606 h 9932"/>
                    <a:gd name="connsiteX109" fmla="*/ 9453 w 10000"/>
                    <a:gd name="connsiteY109" fmla="*/ 5753 h 9932"/>
                    <a:gd name="connsiteX110" fmla="*/ 9513 w 10000"/>
                    <a:gd name="connsiteY110" fmla="*/ 5878 h 9932"/>
                    <a:gd name="connsiteX111" fmla="*/ 9513 w 10000"/>
                    <a:gd name="connsiteY111" fmla="*/ 6056 h 9932"/>
                    <a:gd name="connsiteX112" fmla="*/ 9635 w 10000"/>
                    <a:gd name="connsiteY112" fmla="*/ 6392 h 9932"/>
                    <a:gd name="connsiteX113" fmla="*/ 9664 w 10000"/>
                    <a:gd name="connsiteY113" fmla="*/ 6535 h 9932"/>
                    <a:gd name="connsiteX114" fmla="*/ 9727 w 10000"/>
                    <a:gd name="connsiteY114" fmla="*/ 6625 h 9932"/>
                    <a:gd name="connsiteX115" fmla="*/ 9818 w 10000"/>
                    <a:gd name="connsiteY115" fmla="*/ 6807 h 9932"/>
                    <a:gd name="connsiteX116" fmla="*/ 9942 w 10000"/>
                    <a:gd name="connsiteY116" fmla="*/ 6900 h 9932"/>
                    <a:gd name="connsiteX117" fmla="*/ 10000 w 10000"/>
                    <a:gd name="connsiteY117" fmla="*/ 7048 h 9932"/>
                    <a:gd name="connsiteX118" fmla="*/ 10000 w 10000"/>
                    <a:gd name="connsiteY118" fmla="*/ 7164 h 9932"/>
                    <a:gd name="connsiteX119" fmla="*/ 10000 w 10000"/>
                    <a:gd name="connsiteY119" fmla="*/ 7260 h 9932"/>
                    <a:gd name="connsiteX120" fmla="*/ 9942 w 10000"/>
                    <a:gd name="connsiteY120" fmla="*/ 7320 h 9932"/>
                    <a:gd name="connsiteX121" fmla="*/ 9818 w 10000"/>
                    <a:gd name="connsiteY121" fmla="*/ 7348 h 9932"/>
                    <a:gd name="connsiteX122" fmla="*/ 9727 w 10000"/>
                    <a:gd name="connsiteY122" fmla="*/ 7409 h 9932"/>
                    <a:gd name="connsiteX123" fmla="*/ 9635 w 10000"/>
                    <a:gd name="connsiteY123" fmla="*/ 7468 h 9932"/>
                    <a:gd name="connsiteX124" fmla="*/ 9513 w 10000"/>
                    <a:gd name="connsiteY124" fmla="*/ 7558 h 9932"/>
                    <a:gd name="connsiteX125" fmla="*/ 9453 w 10000"/>
                    <a:gd name="connsiteY125" fmla="*/ 7679 h 9932"/>
                    <a:gd name="connsiteX126" fmla="*/ 9363 w 10000"/>
                    <a:gd name="connsiteY126" fmla="*/ 7679 h 9932"/>
                    <a:gd name="connsiteX127" fmla="*/ 9299 w 10000"/>
                    <a:gd name="connsiteY127" fmla="*/ 7770 h 9932"/>
                    <a:gd name="connsiteX128" fmla="*/ 9299 w 10000"/>
                    <a:gd name="connsiteY128" fmla="*/ 7889 h 9932"/>
                    <a:gd name="connsiteX129" fmla="*/ 9299 w 10000"/>
                    <a:gd name="connsiteY129" fmla="*/ 8039 h 9932"/>
                    <a:gd name="connsiteX130" fmla="*/ 9299 w 10000"/>
                    <a:gd name="connsiteY130" fmla="*/ 8128 h 9932"/>
                    <a:gd name="connsiteX131" fmla="*/ 9211 w 10000"/>
                    <a:gd name="connsiteY131" fmla="*/ 8251 h 9932"/>
                    <a:gd name="connsiteX132" fmla="*/ 9211 w 10000"/>
                    <a:gd name="connsiteY132" fmla="*/ 8343 h 9932"/>
                    <a:gd name="connsiteX133" fmla="*/ 9211 w 10000"/>
                    <a:gd name="connsiteY133" fmla="*/ 8408 h 9932"/>
                    <a:gd name="connsiteX134" fmla="*/ 9151 w 10000"/>
                    <a:gd name="connsiteY134" fmla="*/ 8462 h 9932"/>
                    <a:gd name="connsiteX135" fmla="*/ 9087 w 10000"/>
                    <a:gd name="connsiteY135" fmla="*/ 8489 h 9932"/>
                    <a:gd name="connsiteX136" fmla="*/ 9057 w 10000"/>
                    <a:gd name="connsiteY136" fmla="*/ 8546 h 9932"/>
                    <a:gd name="connsiteX137" fmla="*/ 8998 w 10000"/>
                    <a:gd name="connsiteY137" fmla="*/ 8613 h 9932"/>
                    <a:gd name="connsiteX138" fmla="*/ 8935 w 10000"/>
                    <a:gd name="connsiteY138" fmla="*/ 8640 h 9932"/>
                    <a:gd name="connsiteX139" fmla="*/ 8845 w 10000"/>
                    <a:gd name="connsiteY139" fmla="*/ 8702 h 9932"/>
                    <a:gd name="connsiteX140" fmla="*/ 8785 w 10000"/>
                    <a:gd name="connsiteY140" fmla="*/ 8763 h 9932"/>
                    <a:gd name="connsiteX141" fmla="*/ 8785 w 10000"/>
                    <a:gd name="connsiteY141" fmla="*/ 8825 h 9932"/>
                    <a:gd name="connsiteX142" fmla="*/ 8785 w 10000"/>
                    <a:gd name="connsiteY142" fmla="*/ 8852 h 9932"/>
                    <a:gd name="connsiteX143" fmla="*/ 8785 w 10000"/>
                    <a:gd name="connsiteY143" fmla="*/ 8912 h 9932"/>
                    <a:gd name="connsiteX144" fmla="*/ 8845 w 10000"/>
                    <a:gd name="connsiteY144" fmla="*/ 8968 h 9932"/>
                    <a:gd name="connsiteX145" fmla="*/ 8785 w 10000"/>
                    <a:gd name="connsiteY145" fmla="*/ 9061 h 9932"/>
                    <a:gd name="connsiteX146" fmla="*/ 8724 w 10000"/>
                    <a:gd name="connsiteY146" fmla="*/ 9176 h 9932"/>
                    <a:gd name="connsiteX147" fmla="*/ 8724 w 10000"/>
                    <a:gd name="connsiteY147" fmla="*/ 9215 h 9932"/>
                    <a:gd name="connsiteX148" fmla="*/ 8845 w 10000"/>
                    <a:gd name="connsiteY148" fmla="*/ 9269 h 9932"/>
                    <a:gd name="connsiteX149" fmla="*/ 8876 w 10000"/>
                    <a:gd name="connsiteY149" fmla="*/ 9392 h 9932"/>
                    <a:gd name="connsiteX150" fmla="*/ 8935 w 10000"/>
                    <a:gd name="connsiteY150" fmla="*/ 9424 h 9932"/>
                    <a:gd name="connsiteX151" fmla="*/ 9057 w 10000"/>
                    <a:gd name="connsiteY151" fmla="*/ 9476 h 9932"/>
                    <a:gd name="connsiteX152" fmla="*/ 9057 w 10000"/>
                    <a:gd name="connsiteY152" fmla="*/ 9550 h 9932"/>
                    <a:gd name="connsiteX153" fmla="*/ 9057 w 10000"/>
                    <a:gd name="connsiteY153" fmla="*/ 9574 h 9932"/>
                    <a:gd name="connsiteX154" fmla="*/ 9057 w 10000"/>
                    <a:gd name="connsiteY154" fmla="*/ 9635 h 9932"/>
                    <a:gd name="connsiteX155" fmla="*/ 8998 w 10000"/>
                    <a:gd name="connsiteY155" fmla="*/ 9754 h 9932"/>
                    <a:gd name="connsiteX156" fmla="*/ 8935 w 10000"/>
                    <a:gd name="connsiteY156" fmla="*/ 9781 h 9932"/>
                    <a:gd name="connsiteX157" fmla="*/ 8876 w 10000"/>
                    <a:gd name="connsiteY157" fmla="*/ 9842 h 9932"/>
                    <a:gd name="connsiteX158" fmla="*/ 8845 w 10000"/>
                    <a:gd name="connsiteY158" fmla="*/ 9911 h 9932"/>
                    <a:gd name="connsiteX159" fmla="*/ 8785 w 10000"/>
                    <a:gd name="connsiteY159" fmla="*/ 9911 h 9932"/>
                    <a:gd name="connsiteX160" fmla="*/ 8724 w 10000"/>
                    <a:gd name="connsiteY160" fmla="*/ 9842 h 9932"/>
                    <a:gd name="connsiteX161" fmla="*/ 8692 w 10000"/>
                    <a:gd name="connsiteY161" fmla="*/ 9842 h 9932"/>
                    <a:gd name="connsiteX162" fmla="*/ 8571 w 10000"/>
                    <a:gd name="connsiteY162" fmla="*/ 9842 h 9932"/>
                    <a:gd name="connsiteX163" fmla="*/ 8571 w 10000"/>
                    <a:gd name="connsiteY163" fmla="*/ 9911 h 9932"/>
                    <a:gd name="connsiteX164" fmla="*/ 8509 w 10000"/>
                    <a:gd name="connsiteY164" fmla="*/ 9911 h 9932"/>
                    <a:gd name="connsiteX165" fmla="*/ 8480 w 10000"/>
                    <a:gd name="connsiteY165" fmla="*/ 9932 h 9932"/>
                    <a:gd name="connsiteX166" fmla="*/ 8419 w 10000"/>
                    <a:gd name="connsiteY166" fmla="*/ 9932 h 9932"/>
                    <a:gd name="connsiteX0" fmla="*/ 8419 w 10000"/>
                    <a:gd name="connsiteY0" fmla="*/ 9921 h 9921"/>
                    <a:gd name="connsiteX1" fmla="*/ 8145 w 10000"/>
                    <a:gd name="connsiteY1" fmla="*/ 9921 h 9921"/>
                    <a:gd name="connsiteX2" fmla="*/ 7994 w 10000"/>
                    <a:gd name="connsiteY2" fmla="*/ 9921 h 9921"/>
                    <a:gd name="connsiteX3" fmla="*/ 7842 w 10000"/>
                    <a:gd name="connsiteY3" fmla="*/ 9830 h 9921"/>
                    <a:gd name="connsiteX4" fmla="*/ 7629 w 10000"/>
                    <a:gd name="connsiteY4" fmla="*/ 9830 h 9921"/>
                    <a:gd name="connsiteX5" fmla="*/ 7385 w 10000"/>
                    <a:gd name="connsiteY5" fmla="*/ 9830 h 9921"/>
                    <a:gd name="connsiteX6" fmla="*/ 7114 w 10000"/>
                    <a:gd name="connsiteY6" fmla="*/ 9742 h 9921"/>
                    <a:gd name="connsiteX7" fmla="*/ 6900 w 10000"/>
                    <a:gd name="connsiteY7" fmla="*/ 9684 h 9921"/>
                    <a:gd name="connsiteX8" fmla="*/ 6656 w 10000"/>
                    <a:gd name="connsiteY8" fmla="*/ 9684 h 9921"/>
                    <a:gd name="connsiteX9" fmla="*/ 6385 w 10000"/>
                    <a:gd name="connsiteY9" fmla="*/ 9684 h 9921"/>
                    <a:gd name="connsiteX10" fmla="*/ 6171 w 10000"/>
                    <a:gd name="connsiteY10" fmla="*/ 9622 h 9921"/>
                    <a:gd name="connsiteX11" fmla="*/ 6019 w 10000"/>
                    <a:gd name="connsiteY11" fmla="*/ 9561 h 9921"/>
                    <a:gd name="connsiteX12" fmla="*/ 5806 w 10000"/>
                    <a:gd name="connsiteY12" fmla="*/ 9561 h 9921"/>
                    <a:gd name="connsiteX13" fmla="*/ 5656 w 10000"/>
                    <a:gd name="connsiteY13" fmla="*/ 9536 h 9921"/>
                    <a:gd name="connsiteX14" fmla="*/ 5531 w 10000"/>
                    <a:gd name="connsiteY14" fmla="*/ 9462 h 9921"/>
                    <a:gd name="connsiteX15" fmla="*/ 5288 w 10000"/>
                    <a:gd name="connsiteY15" fmla="*/ 9462 h 9921"/>
                    <a:gd name="connsiteX16" fmla="*/ 5168 w 10000"/>
                    <a:gd name="connsiteY16" fmla="*/ 9536 h 9921"/>
                    <a:gd name="connsiteX17" fmla="*/ 5076 w 10000"/>
                    <a:gd name="connsiteY17" fmla="*/ 9410 h 9921"/>
                    <a:gd name="connsiteX18" fmla="*/ 5076 w 10000"/>
                    <a:gd name="connsiteY18" fmla="*/ 9314 h 9921"/>
                    <a:gd name="connsiteX19" fmla="*/ 5076 w 10000"/>
                    <a:gd name="connsiteY19" fmla="*/ 9100 h 9921"/>
                    <a:gd name="connsiteX20" fmla="*/ 5076 w 10000"/>
                    <a:gd name="connsiteY20" fmla="*/ 9100 h 9921"/>
                    <a:gd name="connsiteX21" fmla="*/ 5137 w 10000"/>
                    <a:gd name="connsiteY21" fmla="*/ 8980 h 9921"/>
                    <a:gd name="connsiteX22" fmla="*/ 5137 w 10000"/>
                    <a:gd name="connsiteY22" fmla="*/ 8980 h 9921"/>
                    <a:gd name="connsiteX23" fmla="*/ 5137 w 10000"/>
                    <a:gd name="connsiteY23" fmla="*/ 8806 h 9921"/>
                    <a:gd name="connsiteX24" fmla="*/ 5137 w 10000"/>
                    <a:gd name="connsiteY24" fmla="*/ 8593 h 9921"/>
                    <a:gd name="connsiteX25" fmla="*/ 5076 w 10000"/>
                    <a:gd name="connsiteY25" fmla="*/ 8387 h 9921"/>
                    <a:gd name="connsiteX26" fmla="*/ 5076 w 10000"/>
                    <a:gd name="connsiteY26" fmla="*/ 8256 h 9921"/>
                    <a:gd name="connsiteX27" fmla="*/ 4985 w 10000"/>
                    <a:gd name="connsiteY27" fmla="*/ 8105 h 9921"/>
                    <a:gd name="connsiteX28" fmla="*/ 4923 w 10000"/>
                    <a:gd name="connsiteY28" fmla="*/ 7951 h 9921"/>
                    <a:gd name="connsiteX29" fmla="*/ 4774 w 10000"/>
                    <a:gd name="connsiteY29" fmla="*/ 7809 h 9921"/>
                    <a:gd name="connsiteX30" fmla="*/ 4621 w 10000"/>
                    <a:gd name="connsiteY30" fmla="*/ 7592 h 9921"/>
                    <a:gd name="connsiteX31" fmla="*/ 4439 w 10000"/>
                    <a:gd name="connsiteY31" fmla="*/ 7440 h 9921"/>
                    <a:gd name="connsiteX32" fmla="*/ 4348 w 10000"/>
                    <a:gd name="connsiteY32" fmla="*/ 7170 h 9921"/>
                    <a:gd name="connsiteX33" fmla="*/ 4195 w 10000"/>
                    <a:gd name="connsiteY33" fmla="*/ 6961 h 9921"/>
                    <a:gd name="connsiteX34" fmla="*/ 4073 w 10000"/>
                    <a:gd name="connsiteY34" fmla="*/ 6868 h 9921"/>
                    <a:gd name="connsiteX35" fmla="*/ 3830 w 10000"/>
                    <a:gd name="connsiteY35" fmla="*/ 6802 h 9921"/>
                    <a:gd name="connsiteX36" fmla="*/ 3772 w 10000"/>
                    <a:gd name="connsiteY36" fmla="*/ 6717 h 9921"/>
                    <a:gd name="connsiteX37" fmla="*/ 3772 w 10000"/>
                    <a:gd name="connsiteY37" fmla="*/ 6562 h 9921"/>
                    <a:gd name="connsiteX38" fmla="*/ 3772 w 10000"/>
                    <a:gd name="connsiteY38" fmla="*/ 6447 h 9921"/>
                    <a:gd name="connsiteX39" fmla="*/ 3772 w 10000"/>
                    <a:gd name="connsiteY39" fmla="*/ 6357 h 9921"/>
                    <a:gd name="connsiteX40" fmla="*/ 3772 w 10000"/>
                    <a:gd name="connsiteY40" fmla="*/ 6357 h 9921"/>
                    <a:gd name="connsiteX41" fmla="*/ 3707 w 10000"/>
                    <a:gd name="connsiteY41" fmla="*/ 6235 h 9921"/>
                    <a:gd name="connsiteX42" fmla="*/ 3707 w 10000"/>
                    <a:gd name="connsiteY42" fmla="*/ 6202 h 9921"/>
                    <a:gd name="connsiteX43" fmla="*/ 3707 w 10000"/>
                    <a:gd name="connsiteY43" fmla="*/ 6202 h 9921"/>
                    <a:gd name="connsiteX44" fmla="*/ 3617 w 10000"/>
                    <a:gd name="connsiteY44" fmla="*/ 6144 h 9921"/>
                    <a:gd name="connsiteX45" fmla="*/ 3494 w 10000"/>
                    <a:gd name="connsiteY45" fmla="*/ 6076 h 9921"/>
                    <a:gd name="connsiteX46" fmla="*/ 3405 w 10000"/>
                    <a:gd name="connsiteY46" fmla="*/ 6144 h 9921"/>
                    <a:gd name="connsiteX47" fmla="*/ 3312 w 10000"/>
                    <a:gd name="connsiteY47" fmla="*/ 6202 h 9921"/>
                    <a:gd name="connsiteX48" fmla="*/ 3252 w 10000"/>
                    <a:gd name="connsiteY48" fmla="*/ 6076 h 9921"/>
                    <a:gd name="connsiteX49" fmla="*/ 2950 w 10000"/>
                    <a:gd name="connsiteY49" fmla="*/ 5839 h 9921"/>
                    <a:gd name="connsiteX50" fmla="*/ 2736 w 10000"/>
                    <a:gd name="connsiteY50" fmla="*/ 5656 h 9921"/>
                    <a:gd name="connsiteX51" fmla="*/ 2736 w 10000"/>
                    <a:gd name="connsiteY51" fmla="*/ 5565 h 9921"/>
                    <a:gd name="connsiteX52" fmla="*/ 2615 w 10000"/>
                    <a:gd name="connsiteY52" fmla="*/ 5471 h 9921"/>
                    <a:gd name="connsiteX53" fmla="*/ 2463 w 10000"/>
                    <a:gd name="connsiteY53" fmla="*/ 5296 h 9921"/>
                    <a:gd name="connsiteX54" fmla="*/ 2309 w 10000"/>
                    <a:gd name="connsiteY54" fmla="*/ 5120 h 9921"/>
                    <a:gd name="connsiteX55" fmla="*/ 2161 w 10000"/>
                    <a:gd name="connsiteY55" fmla="*/ 5052 h 9921"/>
                    <a:gd name="connsiteX56" fmla="*/ 2037 w 10000"/>
                    <a:gd name="connsiteY56" fmla="*/ 5052 h 9921"/>
                    <a:gd name="connsiteX57" fmla="*/ 1945 w 10000"/>
                    <a:gd name="connsiteY57" fmla="*/ 5052 h 9921"/>
                    <a:gd name="connsiteX58" fmla="*/ 1796 w 10000"/>
                    <a:gd name="connsiteY58" fmla="*/ 4928 h 9921"/>
                    <a:gd name="connsiteX59" fmla="*/ 1580 w 10000"/>
                    <a:gd name="connsiteY59" fmla="*/ 4719 h 9921"/>
                    <a:gd name="connsiteX60" fmla="*/ 1429 w 10000"/>
                    <a:gd name="connsiteY60" fmla="*/ 4628 h 9921"/>
                    <a:gd name="connsiteX61" fmla="*/ 1219 w 10000"/>
                    <a:gd name="connsiteY61" fmla="*/ 4565 h 9921"/>
                    <a:gd name="connsiteX62" fmla="*/ 1065 w 10000"/>
                    <a:gd name="connsiteY62" fmla="*/ 4482 h 9921"/>
                    <a:gd name="connsiteX63" fmla="*/ 1003 w 10000"/>
                    <a:gd name="connsiteY63" fmla="*/ 4363 h 9921"/>
                    <a:gd name="connsiteX64" fmla="*/ 1003 w 10000"/>
                    <a:gd name="connsiteY64" fmla="*/ 4203 h 9921"/>
                    <a:gd name="connsiteX65" fmla="*/ 1065 w 10000"/>
                    <a:gd name="connsiteY65" fmla="*/ 4173 h 9921"/>
                    <a:gd name="connsiteX66" fmla="*/ 1065 w 10000"/>
                    <a:gd name="connsiteY66" fmla="*/ 3992 h 9921"/>
                    <a:gd name="connsiteX67" fmla="*/ 1065 w 10000"/>
                    <a:gd name="connsiteY67" fmla="*/ 3847 h 9921"/>
                    <a:gd name="connsiteX68" fmla="*/ 1065 w 10000"/>
                    <a:gd name="connsiteY68" fmla="*/ 3749 h 9921"/>
                    <a:gd name="connsiteX69" fmla="*/ 1156 w 10000"/>
                    <a:gd name="connsiteY69" fmla="*/ 3601 h 9921"/>
                    <a:gd name="connsiteX70" fmla="*/ 1219 w 10000"/>
                    <a:gd name="connsiteY70" fmla="*/ 3479 h 9921"/>
                    <a:gd name="connsiteX71" fmla="*/ 1219 w 10000"/>
                    <a:gd name="connsiteY71" fmla="*/ 3395 h 9921"/>
                    <a:gd name="connsiteX72" fmla="*/ 1156 w 10000"/>
                    <a:gd name="connsiteY72" fmla="*/ 3272 h 9921"/>
                    <a:gd name="connsiteX73" fmla="*/ 1065 w 10000"/>
                    <a:gd name="connsiteY73" fmla="*/ 3112 h 9921"/>
                    <a:gd name="connsiteX74" fmla="*/ 943 w 10000"/>
                    <a:gd name="connsiteY74" fmla="*/ 3059 h 9921"/>
                    <a:gd name="connsiteX75" fmla="*/ 943 w 10000"/>
                    <a:gd name="connsiteY75" fmla="*/ 2966 h 9921"/>
                    <a:gd name="connsiteX76" fmla="*/ 1003 w 10000"/>
                    <a:gd name="connsiteY76" fmla="*/ 2816 h 9921"/>
                    <a:gd name="connsiteX77" fmla="*/ 883 w 10000"/>
                    <a:gd name="connsiteY77" fmla="*/ 2599 h 9921"/>
                    <a:gd name="connsiteX78" fmla="*/ 790 w 10000"/>
                    <a:gd name="connsiteY78" fmla="*/ 2450 h 9921"/>
                    <a:gd name="connsiteX79" fmla="*/ 790 w 10000"/>
                    <a:gd name="connsiteY79" fmla="*/ 2302 h 9921"/>
                    <a:gd name="connsiteX80" fmla="*/ 731 w 10000"/>
                    <a:gd name="connsiteY80" fmla="*/ 2147 h 9921"/>
                    <a:gd name="connsiteX81" fmla="*/ 639 w 10000"/>
                    <a:gd name="connsiteY81" fmla="*/ 2031 h 9921"/>
                    <a:gd name="connsiteX82" fmla="*/ 579 w 10000"/>
                    <a:gd name="connsiteY82" fmla="*/ 1817 h 9921"/>
                    <a:gd name="connsiteX83" fmla="*/ 426 w 10000"/>
                    <a:gd name="connsiteY83" fmla="*/ 1566 h 9921"/>
                    <a:gd name="connsiteX84" fmla="*/ 365 w 10000"/>
                    <a:gd name="connsiteY84" fmla="*/ 1456 h 9921"/>
                    <a:gd name="connsiteX85" fmla="*/ 276 w 10000"/>
                    <a:gd name="connsiteY85" fmla="*/ 1238 h 9921"/>
                    <a:gd name="connsiteX86" fmla="*/ 276 w 10000"/>
                    <a:gd name="connsiteY86" fmla="*/ 1149 h 9921"/>
                    <a:gd name="connsiteX87" fmla="*/ 214 w 10000"/>
                    <a:gd name="connsiteY87" fmla="*/ 1035 h 9921"/>
                    <a:gd name="connsiteX88" fmla="*/ 151 w 10000"/>
                    <a:gd name="connsiteY88" fmla="*/ 873 h 9921"/>
                    <a:gd name="connsiteX89" fmla="*/ 123 w 10000"/>
                    <a:gd name="connsiteY89" fmla="*/ 792 h 9921"/>
                    <a:gd name="connsiteX90" fmla="*/ 0 w 10000"/>
                    <a:gd name="connsiteY90" fmla="*/ 644 h 9921"/>
                    <a:gd name="connsiteX91" fmla="*/ 0 w 10000"/>
                    <a:gd name="connsiteY91" fmla="*/ 510 h 9921"/>
                    <a:gd name="connsiteX92" fmla="*/ 64 w 10000"/>
                    <a:gd name="connsiteY92" fmla="*/ 371 h 9921"/>
                    <a:gd name="connsiteX93" fmla="*/ 123 w 10000"/>
                    <a:gd name="connsiteY93" fmla="*/ 278 h 9921"/>
                    <a:gd name="connsiteX94" fmla="*/ 151 w 10000"/>
                    <a:gd name="connsiteY94" fmla="*/ 278 h 9921"/>
                    <a:gd name="connsiteX95" fmla="*/ 214 w 10000"/>
                    <a:gd name="connsiteY95" fmla="*/ 151 h 9921"/>
                    <a:gd name="connsiteX96" fmla="*/ 335 w 10000"/>
                    <a:gd name="connsiteY96" fmla="*/ 151 h 9921"/>
                    <a:gd name="connsiteX97" fmla="*/ 335 w 10000"/>
                    <a:gd name="connsiteY97" fmla="*/ 151 h 9921"/>
                    <a:gd name="connsiteX98" fmla="*/ 365 w 10000"/>
                    <a:gd name="connsiteY98" fmla="*/ 0 h 9921"/>
                    <a:gd name="connsiteX99" fmla="*/ 6471 w 10000"/>
                    <a:gd name="connsiteY99" fmla="*/ 873 h 9921"/>
                    <a:gd name="connsiteX100" fmla="*/ 6900 w 10000"/>
                    <a:gd name="connsiteY100" fmla="*/ 1663 h 9921"/>
                    <a:gd name="connsiteX101" fmla="*/ 7267 w 10000"/>
                    <a:gd name="connsiteY101" fmla="*/ 2244 h 9921"/>
                    <a:gd name="connsiteX102" fmla="*/ 7629 w 10000"/>
                    <a:gd name="connsiteY102" fmla="*/ 2816 h 9921"/>
                    <a:gd name="connsiteX103" fmla="*/ 8571 w 10000"/>
                    <a:gd name="connsiteY103" fmla="*/ 4272 h 9921"/>
                    <a:gd name="connsiteX104" fmla="*/ 8845 w 10000"/>
                    <a:gd name="connsiteY104" fmla="*/ 4719 h 9921"/>
                    <a:gd name="connsiteX105" fmla="*/ 9087 w 10000"/>
                    <a:gd name="connsiteY105" fmla="*/ 5120 h 9921"/>
                    <a:gd name="connsiteX106" fmla="*/ 9269 w 10000"/>
                    <a:gd name="connsiteY106" fmla="*/ 5353 h 9921"/>
                    <a:gd name="connsiteX107" fmla="*/ 9422 w 10000"/>
                    <a:gd name="connsiteY107" fmla="*/ 5565 h 9921"/>
                    <a:gd name="connsiteX108" fmla="*/ 9453 w 10000"/>
                    <a:gd name="connsiteY108" fmla="*/ 5713 h 9921"/>
                    <a:gd name="connsiteX109" fmla="*/ 9513 w 10000"/>
                    <a:gd name="connsiteY109" fmla="*/ 5839 h 9921"/>
                    <a:gd name="connsiteX110" fmla="*/ 9513 w 10000"/>
                    <a:gd name="connsiteY110" fmla="*/ 6018 h 9921"/>
                    <a:gd name="connsiteX111" fmla="*/ 9635 w 10000"/>
                    <a:gd name="connsiteY111" fmla="*/ 6357 h 9921"/>
                    <a:gd name="connsiteX112" fmla="*/ 9664 w 10000"/>
                    <a:gd name="connsiteY112" fmla="*/ 6501 h 9921"/>
                    <a:gd name="connsiteX113" fmla="*/ 9727 w 10000"/>
                    <a:gd name="connsiteY113" fmla="*/ 6591 h 9921"/>
                    <a:gd name="connsiteX114" fmla="*/ 9818 w 10000"/>
                    <a:gd name="connsiteY114" fmla="*/ 6775 h 9921"/>
                    <a:gd name="connsiteX115" fmla="*/ 9942 w 10000"/>
                    <a:gd name="connsiteY115" fmla="*/ 6868 h 9921"/>
                    <a:gd name="connsiteX116" fmla="*/ 10000 w 10000"/>
                    <a:gd name="connsiteY116" fmla="*/ 7017 h 9921"/>
                    <a:gd name="connsiteX117" fmla="*/ 10000 w 10000"/>
                    <a:gd name="connsiteY117" fmla="*/ 7134 h 9921"/>
                    <a:gd name="connsiteX118" fmla="*/ 10000 w 10000"/>
                    <a:gd name="connsiteY118" fmla="*/ 7231 h 9921"/>
                    <a:gd name="connsiteX119" fmla="*/ 9942 w 10000"/>
                    <a:gd name="connsiteY119" fmla="*/ 7291 h 9921"/>
                    <a:gd name="connsiteX120" fmla="*/ 9818 w 10000"/>
                    <a:gd name="connsiteY120" fmla="*/ 7319 h 9921"/>
                    <a:gd name="connsiteX121" fmla="*/ 9727 w 10000"/>
                    <a:gd name="connsiteY121" fmla="*/ 7381 h 9921"/>
                    <a:gd name="connsiteX122" fmla="*/ 9635 w 10000"/>
                    <a:gd name="connsiteY122" fmla="*/ 7440 h 9921"/>
                    <a:gd name="connsiteX123" fmla="*/ 9513 w 10000"/>
                    <a:gd name="connsiteY123" fmla="*/ 7531 h 9921"/>
                    <a:gd name="connsiteX124" fmla="*/ 9453 w 10000"/>
                    <a:gd name="connsiteY124" fmla="*/ 7653 h 9921"/>
                    <a:gd name="connsiteX125" fmla="*/ 9363 w 10000"/>
                    <a:gd name="connsiteY125" fmla="*/ 7653 h 9921"/>
                    <a:gd name="connsiteX126" fmla="*/ 9299 w 10000"/>
                    <a:gd name="connsiteY126" fmla="*/ 7744 h 9921"/>
                    <a:gd name="connsiteX127" fmla="*/ 9299 w 10000"/>
                    <a:gd name="connsiteY127" fmla="*/ 7864 h 9921"/>
                    <a:gd name="connsiteX128" fmla="*/ 9299 w 10000"/>
                    <a:gd name="connsiteY128" fmla="*/ 8015 h 9921"/>
                    <a:gd name="connsiteX129" fmla="*/ 9299 w 10000"/>
                    <a:gd name="connsiteY129" fmla="*/ 8105 h 9921"/>
                    <a:gd name="connsiteX130" fmla="*/ 9211 w 10000"/>
                    <a:gd name="connsiteY130" fmla="*/ 8228 h 9921"/>
                    <a:gd name="connsiteX131" fmla="*/ 9211 w 10000"/>
                    <a:gd name="connsiteY131" fmla="*/ 8321 h 9921"/>
                    <a:gd name="connsiteX132" fmla="*/ 9211 w 10000"/>
                    <a:gd name="connsiteY132" fmla="*/ 8387 h 9921"/>
                    <a:gd name="connsiteX133" fmla="*/ 9151 w 10000"/>
                    <a:gd name="connsiteY133" fmla="*/ 8441 h 9921"/>
                    <a:gd name="connsiteX134" fmla="*/ 9087 w 10000"/>
                    <a:gd name="connsiteY134" fmla="*/ 8468 h 9921"/>
                    <a:gd name="connsiteX135" fmla="*/ 9057 w 10000"/>
                    <a:gd name="connsiteY135" fmla="*/ 8526 h 9921"/>
                    <a:gd name="connsiteX136" fmla="*/ 8998 w 10000"/>
                    <a:gd name="connsiteY136" fmla="*/ 8593 h 9921"/>
                    <a:gd name="connsiteX137" fmla="*/ 8935 w 10000"/>
                    <a:gd name="connsiteY137" fmla="*/ 8620 h 9921"/>
                    <a:gd name="connsiteX138" fmla="*/ 8845 w 10000"/>
                    <a:gd name="connsiteY138" fmla="*/ 8683 h 9921"/>
                    <a:gd name="connsiteX139" fmla="*/ 8785 w 10000"/>
                    <a:gd name="connsiteY139" fmla="*/ 8744 h 9921"/>
                    <a:gd name="connsiteX140" fmla="*/ 8785 w 10000"/>
                    <a:gd name="connsiteY140" fmla="*/ 8806 h 9921"/>
                    <a:gd name="connsiteX141" fmla="*/ 8785 w 10000"/>
                    <a:gd name="connsiteY141" fmla="*/ 8834 h 9921"/>
                    <a:gd name="connsiteX142" fmla="*/ 8785 w 10000"/>
                    <a:gd name="connsiteY142" fmla="*/ 8894 h 9921"/>
                    <a:gd name="connsiteX143" fmla="*/ 8845 w 10000"/>
                    <a:gd name="connsiteY143" fmla="*/ 8950 h 9921"/>
                    <a:gd name="connsiteX144" fmla="*/ 8785 w 10000"/>
                    <a:gd name="connsiteY144" fmla="*/ 9044 h 9921"/>
                    <a:gd name="connsiteX145" fmla="*/ 8724 w 10000"/>
                    <a:gd name="connsiteY145" fmla="*/ 9160 h 9921"/>
                    <a:gd name="connsiteX146" fmla="*/ 8724 w 10000"/>
                    <a:gd name="connsiteY146" fmla="*/ 9199 h 9921"/>
                    <a:gd name="connsiteX147" fmla="*/ 8845 w 10000"/>
                    <a:gd name="connsiteY147" fmla="*/ 9253 h 9921"/>
                    <a:gd name="connsiteX148" fmla="*/ 8876 w 10000"/>
                    <a:gd name="connsiteY148" fmla="*/ 9377 h 9921"/>
                    <a:gd name="connsiteX149" fmla="*/ 8935 w 10000"/>
                    <a:gd name="connsiteY149" fmla="*/ 9410 h 9921"/>
                    <a:gd name="connsiteX150" fmla="*/ 9057 w 10000"/>
                    <a:gd name="connsiteY150" fmla="*/ 9462 h 9921"/>
                    <a:gd name="connsiteX151" fmla="*/ 9057 w 10000"/>
                    <a:gd name="connsiteY151" fmla="*/ 9536 h 9921"/>
                    <a:gd name="connsiteX152" fmla="*/ 9057 w 10000"/>
                    <a:gd name="connsiteY152" fmla="*/ 9561 h 9921"/>
                    <a:gd name="connsiteX153" fmla="*/ 9057 w 10000"/>
                    <a:gd name="connsiteY153" fmla="*/ 9622 h 9921"/>
                    <a:gd name="connsiteX154" fmla="*/ 8998 w 10000"/>
                    <a:gd name="connsiteY154" fmla="*/ 9742 h 9921"/>
                    <a:gd name="connsiteX155" fmla="*/ 8935 w 10000"/>
                    <a:gd name="connsiteY155" fmla="*/ 9769 h 9921"/>
                    <a:gd name="connsiteX156" fmla="*/ 8876 w 10000"/>
                    <a:gd name="connsiteY156" fmla="*/ 9830 h 9921"/>
                    <a:gd name="connsiteX157" fmla="*/ 8845 w 10000"/>
                    <a:gd name="connsiteY157" fmla="*/ 9900 h 9921"/>
                    <a:gd name="connsiteX158" fmla="*/ 8785 w 10000"/>
                    <a:gd name="connsiteY158" fmla="*/ 9900 h 9921"/>
                    <a:gd name="connsiteX159" fmla="*/ 8724 w 10000"/>
                    <a:gd name="connsiteY159" fmla="*/ 9830 h 9921"/>
                    <a:gd name="connsiteX160" fmla="*/ 8692 w 10000"/>
                    <a:gd name="connsiteY160" fmla="*/ 9830 h 9921"/>
                    <a:gd name="connsiteX161" fmla="*/ 8571 w 10000"/>
                    <a:gd name="connsiteY161" fmla="*/ 9830 h 9921"/>
                    <a:gd name="connsiteX162" fmla="*/ 8571 w 10000"/>
                    <a:gd name="connsiteY162" fmla="*/ 9900 h 9921"/>
                    <a:gd name="connsiteX163" fmla="*/ 8509 w 10000"/>
                    <a:gd name="connsiteY163" fmla="*/ 9900 h 9921"/>
                    <a:gd name="connsiteX164" fmla="*/ 8480 w 10000"/>
                    <a:gd name="connsiteY164" fmla="*/ 9921 h 9921"/>
                    <a:gd name="connsiteX165" fmla="*/ 8419 w 10000"/>
                    <a:gd name="connsiteY165" fmla="*/ 9921 h 9921"/>
                    <a:gd name="connsiteX0" fmla="*/ 8419 w 10000"/>
                    <a:gd name="connsiteY0" fmla="*/ 9848 h 9848"/>
                    <a:gd name="connsiteX1" fmla="*/ 8145 w 10000"/>
                    <a:gd name="connsiteY1" fmla="*/ 9848 h 9848"/>
                    <a:gd name="connsiteX2" fmla="*/ 7994 w 10000"/>
                    <a:gd name="connsiteY2" fmla="*/ 9848 h 9848"/>
                    <a:gd name="connsiteX3" fmla="*/ 7842 w 10000"/>
                    <a:gd name="connsiteY3" fmla="*/ 9756 h 9848"/>
                    <a:gd name="connsiteX4" fmla="*/ 7629 w 10000"/>
                    <a:gd name="connsiteY4" fmla="*/ 9756 h 9848"/>
                    <a:gd name="connsiteX5" fmla="*/ 7385 w 10000"/>
                    <a:gd name="connsiteY5" fmla="*/ 9756 h 9848"/>
                    <a:gd name="connsiteX6" fmla="*/ 7114 w 10000"/>
                    <a:gd name="connsiteY6" fmla="*/ 9668 h 9848"/>
                    <a:gd name="connsiteX7" fmla="*/ 6900 w 10000"/>
                    <a:gd name="connsiteY7" fmla="*/ 9609 h 9848"/>
                    <a:gd name="connsiteX8" fmla="*/ 6656 w 10000"/>
                    <a:gd name="connsiteY8" fmla="*/ 9609 h 9848"/>
                    <a:gd name="connsiteX9" fmla="*/ 6385 w 10000"/>
                    <a:gd name="connsiteY9" fmla="*/ 9609 h 9848"/>
                    <a:gd name="connsiteX10" fmla="*/ 6171 w 10000"/>
                    <a:gd name="connsiteY10" fmla="*/ 9547 h 9848"/>
                    <a:gd name="connsiteX11" fmla="*/ 6019 w 10000"/>
                    <a:gd name="connsiteY11" fmla="*/ 9485 h 9848"/>
                    <a:gd name="connsiteX12" fmla="*/ 5806 w 10000"/>
                    <a:gd name="connsiteY12" fmla="*/ 9485 h 9848"/>
                    <a:gd name="connsiteX13" fmla="*/ 5656 w 10000"/>
                    <a:gd name="connsiteY13" fmla="*/ 9460 h 9848"/>
                    <a:gd name="connsiteX14" fmla="*/ 5531 w 10000"/>
                    <a:gd name="connsiteY14" fmla="*/ 9385 h 9848"/>
                    <a:gd name="connsiteX15" fmla="*/ 5288 w 10000"/>
                    <a:gd name="connsiteY15" fmla="*/ 9385 h 9848"/>
                    <a:gd name="connsiteX16" fmla="*/ 5168 w 10000"/>
                    <a:gd name="connsiteY16" fmla="*/ 9460 h 9848"/>
                    <a:gd name="connsiteX17" fmla="*/ 5076 w 10000"/>
                    <a:gd name="connsiteY17" fmla="*/ 9333 h 9848"/>
                    <a:gd name="connsiteX18" fmla="*/ 5076 w 10000"/>
                    <a:gd name="connsiteY18" fmla="*/ 9236 h 9848"/>
                    <a:gd name="connsiteX19" fmla="*/ 5076 w 10000"/>
                    <a:gd name="connsiteY19" fmla="*/ 9020 h 9848"/>
                    <a:gd name="connsiteX20" fmla="*/ 5076 w 10000"/>
                    <a:gd name="connsiteY20" fmla="*/ 9020 h 9848"/>
                    <a:gd name="connsiteX21" fmla="*/ 5137 w 10000"/>
                    <a:gd name="connsiteY21" fmla="*/ 8900 h 9848"/>
                    <a:gd name="connsiteX22" fmla="*/ 5137 w 10000"/>
                    <a:gd name="connsiteY22" fmla="*/ 8900 h 9848"/>
                    <a:gd name="connsiteX23" fmla="*/ 5137 w 10000"/>
                    <a:gd name="connsiteY23" fmla="*/ 8724 h 9848"/>
                    <a:gd name="connsiteX24" fmla="*/ 5137 w 10000"/>
                    <a:gd name="connsiteY24" fmla="*/ 8509 h 9848"/>
                    <a:gd name="connsiteX25" fmla="*/ 5076 w 10000"/>
                    <a:gd name="connsiteY25" fmla="*/ 8302 h 9848"/>
                    <a:gd name="connsiteX26" fmla="*/ 5076 w 10000"/>
                    <a:gd name="connsiteY26" fmla="*/ 8170 h 9848"/>
                    <a:gd name="connsiteX27" fmla="*/ 4985 w 10000"/>
                    <a:gd name="connsiteY27" fmla="*/ 8018 h 9848"/>
                    <a:gd name="connsiteX28" fmla="*/ 4923 w 10000"/>
                    <a:gd name="connsiteY28" fmla="*/ 7862 h 9848"/>
                    <a:gd name="connsiteX29" fmla="*/ 4774 w 10000"/>
                    <a:gd name="connsiteY29" fmla="*/ 7719 h 9848"/>
                    <a:gd name="connsiteX30" fmla="*/ 4621 w 10000"/>
                    <a:gd name="connsiteY30" fmla="*/ 7500 h 9848"/>
                    <a:gd name="connsiteX31" fmla="*/ 4439 w 10000"/>
                    <a:gd name="connsiteY31" fmla="*/ 7347 h 9848"/>
                    <a:gd name="connsiteX32" fmla="*/ 4348 w 10000"/>
                    <a:gd name="connsiteY32" fmla="*/ 7075 h 9848"/>
                    <a:gd name="connsiteX33" fmla="*/ 4195 w 10000"/>
                    <a:gd name="connsiteY33" fmla="*/ 6864 h 9848"/>
                    <a:gd name="connsiteX34" fmla="*/ 4073 w 10000"/>
                    <a:gd name="connsiteY34" fmla="*/ 6771 h 9848"/>
                    <a:gd name="connsiteX35" fmla="*/ 3830 w 10000"/>
                    <a:gd name="connsiteY35" fmla="*/ 6704 h 9848"/>
                    <a:gd name="connsiteX36" fmla="*/ 3772 w 10000"/>
                    <a:gd name="connsiteY36" fmla="*/ 6618 h 9848"/>
                    <a:gd name="connsiteX37" fmla="*/ 3772 w 10000"/>
                    <a:gd name="connsiteY37" fmla="*/ 6462 h 9848"/>
                    <a:gd name="connsiteX38" fmla="*/ 3772 w 10000"/>
                    <a:gd name="connsiteY38" fmla="*/ 6346 h 9848"/>
                    <a:gd name="connsiteX39" fmla="*/ 3772 w 10000"/>
                    <a:gd name="connsiteY39" fmla="*/ 6256 h 9848"/>
                    <a:gd name="connsiteX40" fmla="*/ 3772 w 10000"/>
                    <a:gd name="connsiteY40" fmla="*/ 6256 h 9848"/>
                    <a:gd name="connsiteX41" fmla="*/ 3707 w 10000"/>
                    <a:gd name="connsiteY41" fmla="*/ 6133 h 9848"/>
                    <a:gd name="connsiteX42" fmla="*/ 3707 w 10000"/>
                    <a:gd name="connsiteY42" fmla="*/ 6099 h 9848"/>
                    <a:gd name="connsiteX43" fmla="*/ 3707 w 10000"/>
                    <a:gd name="connsiteY43" fmla="*/ 6099 h 9848"/>
                    <a:gd name="connsiteX44" fmla="*/ 3617 w 10000"/>
                    <a:gd name="connsiteY44" fmla="*/ 6041 h 9848"/>
                    <a:gd name="connsiteX45" fmla="*/ 3494 w 10000"/>
                    <a:gd name="connsiteY45" fmla="*/ 5972 h 9848"/>
                    <a:gd name="connsiteX46" fmla="*/ 3405 w 10000"/>
                    <a:gd name="connsiteY46" fmla="*/ 6041 h 9848"/>
                    <a:gd name="connsiteX47" fmla="*/ 3312 w 10000"/>
                    <a:gd name="connsiteY47" fmla="*/ 6099 h 9848"/>
                    <a:gd name="connsiteX48" fmla="*/ 3252 w 10000"/>
                    <a:gd name="connsiteY48" fmla="*/ 5972 h 9848"/>
                    <a:gd name="connsiteX49" fmla="*/ 2950 w 10000"/>
                    <a:gd name="connsiteY49" fmla="*/ 5733 h 9848"/>
                    <a:gd name="connsiteX50" fmla="*/ 2736 w 10000"/>
                    <a:gd name="connsiteY50" fmla="*/ 5549 h 9848"/>
                    <a:gd name="connsiteX51" fmla="*/ 2736 w 10000"/>
                    <a:gd name="connsiteY51" fmla="*/ 5457 h 9848"/>
                    <a:gd name="connsiteX52" fmla="*/ 2615 w 10000"/>
                    <a:gd name="connsiteY52" fmla="*/ 5363 h 9848"/>
                    <a:gd name="connsiteX53" fmla="*/ 2463 w 10000"/>
                    <a:gd name="connsiteY53" fmla="*/ 5186 h 9848"/>
                    <a:gd name="connsiteX54" fmla="*/ 2309 w 10000"/>
                    <a:gd name="connsiteY54" fmla="*/ 5009 h 9848"/>
                    <a:gd name="connsiteX55" fmla="*/ 2161 w 10000"/>
                    <a:gd name="connsiteY55" fmla="*/ 4940 h 9848"/>
                    <a:gd name="connsiteX56" fmla="*/ 2037 w 10000"/>
                    <a:gd name="connsiteY56" fmla="*/ 4940 h 9848"/>
                    <a:gd name="connsiteX57" fmla="*/ 1945 w 10000"/>
                    <a:gd name="connsiteY57" fmla="*/ 4940 h 9848"/>
                    <a:gd name="connsiteX58" fmla="*/ 1796 w 10000"/>
                    <a:gd name="connsiteY58" fmla="*/ 4815 h 9848"/>
                    <a:gd name="connsiteX59" fmla="*/ 1580 w 10000"/>
                    <a:gd name="connsiteY59" fmla="*/ 4605 h 9848"/>
                    <a:gd name="connsiteX60" fmla="*/ 1429 w 10000"/>
                    <a:gd name="connsiteY60" fmla="*/ 4513 h 9848"/>
                    <a:gd name="connsiteX61" fmla="*/ 1219 w 10000"/>
                    <a:gd name="connsiteY61" fmla="*/ 4449 h 9848"/>
                    <a:gd name="connsiteX62" fmla="*/ 1065 w 10000"/>
                    <a:gd name="connsiteY62" fmla="*/ 4366 h 9848"/>
                    <a:gd name="connsiteX63" fmla="*/ 1003 w 10000"/>
                    <a:gd name="connsiteY63" fmla="*/ 4246 h 9848"/>
                    <a:gd name="connsiteX64" fmla="*/ 1003 w 10000"/>
                    <a:gd name="connsiteY64" fmla="*/ 4084 h 9848"/>
                    <a:gd name="connsiteX65" fmla="*/ 1065 w 10000"/>
                    <a:gd name="connsiteY65" fmla="*/ 4054 h 9848"/>
                    <a:gd name="connsiteX66" fmla="*/ 1065 w 10000"/>
                    <a:gd name="connsiteY66" fmla="*/ 3872 h 9848"/>
                    <a:gd name="connsiteX67" fmla="*/ 1065 w 10000"/>
                    <a:gd name="connsiteY67" fmla="*/ 3726 h 9848"/>
                    <a:gd name="connsiteX68" fmla="*/ 1065 w 10000"/>
                    <a:gd name="connsiteY68" fmla="*/ 3627 h 9848"/>
                    <a:gd name="connsiteX69" fmla="*/ 1156 w 10000"/>
                    <a:gd name="connsiteY69" fmla="*/ 3478 h 9848"/>
                    <a:gd name="connsiteX70" fmla="*/ 1219 w 10000"/>
                    <a:gd name="connsiteY70" fmla="*/ 3355 h 9848"/>
                    <a:gd name="connsiteX71" fmla="*/ 1219 w 10000"/>
                    <a:gd name="connsiteY71" fmla="*/ 3270 h 9848"/>
                    <a:gd name="connsiteX72" fmla="*/ 1156 w 10000"/>
                    <a:gd name="connsiteY72" fmla="*/ 3146 h 9848"/>
                    <a:gd name="connsiteX73" fmla="*/ 1065 w 10000"/>
                    <a:gd name="connsiteY73" fmla="*/ 2985 h 9848"/>
                    <a:gd name="connsiteX74" fmla="*/ 943 w 10000"/>
                    <a:gd name="connsiteY74" fmla="*/ 2931 h 9848"/>
                    <a:gd name="connsiteX75" fmla="*/ 943 w 10000"/>
                    <a:gd name="connsiteY75" fmla="*/ 2838 h 9848"/>
                    <a:gd name="connsiteX76" fmla="*/ 1003 w 10000"/>
                    <a:gd name="connsiteY76" fmla="*/ 2686 h 9848"/>
                    <a:gd name="connsiteX77" fmla="*/ 883 w 10000"/>
                    <a:gd name="connsiteY77" fmla="*/ 2468 h 9848"/>
                    <a:gd name="connsiteX78" fmla="*/ 790 w 10000"/>
                    <a:gd name="connsiteY78" fmla="*/ 2318 h 9848"/>
                    <a:gd name="connsiteX79" fmla="*/ 790 w 10000"/>
                    <a:gd name="connsiteY79" fmla="*/ 2168 h 9848"/>
                    <a:gd name="connsiteX80" fmla="*/ 731 w 10000"/>
                    <a:gd name="connsiteY80" fmla="*/ 2012 h 9848"/>
                    <a:gd name="connsiteX81" fmla="*/ 639 w 10000"/>
                    <a:gd name="connsiteY81" fmla="*/ 1895 h 9848"/>
                    <a:gd name="connsiteX82" fmla="*/ 579 w 10000"/>
                    <a:gd name="connsiteY82" fmla="*/ 1679 h 9848"/>
                    <a:gd name="connsiteX83" fmla="*/ 426 w 10000"/>
                    <a:gd name="connsiteY83" fmla="*/ 1426 h 9848"/>
                    <a:gd name="connsiteX84" fmla="*/ 365 w 10000"/>
                    <a:gd name="connsiteY84" fmla="*/ 1316 h 9848"/>
                    <a:gd name="connsiteX85" fmla="*/ 276 w 10000"/>
                    <a:gd name="connsiteY85" fmla="*/ 1096 h 9848"/>
                    <a:gd name="connsiteX86" fmla="*/ 276 w 10000"/>
                    <a:gd name="connsiteY86" fmla="*/ 1006 h 9848"/>
                    <a:gd name="connsiteX87" fmla="*/ 214 w 10000"/>
                    <a:gd name="connsiteY87" fmla="*/ 891 h 9848"/>
                    <a:gd name="connsiteX88" fmla="*/ 151 w 10000"/>
                    <a:gd name="connsiteY88" fmla="*/ 728 h 9848"/>
                    <a:gd name="connsiteX89" fmla="*/ 123 w 10000"/>
                    <a:gd name="connsiteY89" fmla="*/ 646 h 9848"/>
                    <a:gd name="connsiteX90" fmla="*/ 0 w 10000"/>
                    <a:gd name="connsiteY90" fmla="*/ 497 h 9848"/>
                    <a:gd name="connsiteX91" fmla="*/ 0 w 10000"/>
                    <a:gd name="connsiteY91" fmla="*/ 362 h 9848"/>
                    <a:gd name="connsiteX92" fmla="*/ 64 w 10000"/>
                    <a:gd name="connsiteY92" fmla="*/ 222 h 9848"/>
                    <a:gd name="connsiteX93" fmla="*/ 123 w 10000"/>
                    <a:gd name="connsiteY93" fmla="*/ 128 h 9848"/>
                    <a:gd name="connsiteX94" fmla="*/ 151 w 10000"/>
                    <a:gd name="connsiteY94" fmla="*/ 128 h 9848"/>
                    <a:gd name="connsiteX95" fmla="*/ 214 w 10000"/>
                    <a:gd name="connsiteY95" fmla="*/ 0 h 9848"/>
                    <a:gd name="connsiteX96" fmla="*/ 335 w 10000"/>
                    <a:gd name="connsiteY96" fmla="*/ 0 h 9848"/>
                    <a:gd name="connsiteX97" fmla="*/ 335 w 10000"/>
                    <a:gd name="connsiteY97" fmla="*/ 0 h 9848"/>
                    <a:gd name="connsiteX98" fmla="*/ 6471 w 10000"/>
                    <a:gd name="connsiteY98" fmla="*/ 728 h 9848"/>
                    <a:gd name="connsiteX99" fmla="*/ 6900 w 10000"/>
                    <a:gd name="connsiteY99" fmla="*/ 1524 h 9848"/>
                    <a:gd name="connsiteX100" fmla="*/ 7267 w 10000"/>
                    <a:gd name="connsiteY100" fmla="*/ 2110 h 9848"/>
                    <a:gd name="connsiteX101" fmla="*/ 7629 w 10000"/>
                    <a:gd name="connsiteY101" fmla="*/ 2686 h 9848"/>
                    <a:gd name="connsiteX102" fmla="*/ 8571 w 10000"/>
                    <a:gd name="connsiteY102" fmla="*/ 4154 h 9848"/>
                    <a:gd name="connsiteX103" fmla="*/ 8845 w 10000"/>
                    <a:gd name="connsiteY103" fmla="*/ 4605 h 9848"/>
                    <a:gd name="connsiteX104" fmla="*/ 9087 w 10000"/>
                    <a:gd name="connsiteY104" fmla="*/ 5009 h 9848"/>
                    <a:gd name="connsiteX105" fmla="*/ 9269 w 10000"/>
                    <a:gd name="connsiteY105" fmla="*/ 5244 h 9848"/>
                    <a:gd name="connsiteX106" fmla="*/ 9422 w 10000"/>
                    <a:gd name="connsiteY106" fmla="*/ 5457 h 9848"/>
                    <a:gd name="connsiteX107" fmla="*/ 9453 w 10000"/>
                    <a:gd name="connsiteY107" fmla="*/ 5606 h 9848"/>
                    <a:gd name="connsiteX108" fmla="*/ 9513 w 10000"/>
                    <a:gd name="connsiteY108" fmla="*/ 5733 h 9848"/>
                    <a:gd name="connsiteX109" fmla="*/ 9513 w 10000"/>
                    <a:gd name="connsiteY109" fmla="*/ 5914 h 9848"/>
                    <a:gd name="connsiteX110" fmla="*/ 9635 w 10000"/>
                    <a:gd name="connsiteY110" fmla="*/ 6256 h 9848"/>
                    <a:gd name="connsiteX111" fmla="*/ 9664 w 10000"/>
                    <a:gd name="connsiteY111" fmla="*/ 6401 h 9848"/>
                    <a:gd name="connsiteX112" fmla="*/ 9727 w 10000"/>
                    <a:gd name="connsiteY112" fmla="*/ 6491 h 9848"/>
                    <a:gd name="connsiteX113" fmla="*/ 9818 w 10000"/>
                    <a:gd name="connsiteY113" fmla="*/ 6677 h 9848"/>
                    <a:gd name="connsiteX114" fmla="*/ 9942 w 10000"/>
                    <a:gd name="connsiteY114" fmla="*/ 6771 h 9848"/>
                    <a:gd name="connsiteX115" fmla="*/ 10000 w 10000"/>
                    <a:gd name="connsiteY115" fmla="*/ 6921 h 9848"/>
                    <a:gd name="connsiteX116" fmla="*/ 10000 w 10000"/>
                    <a:gd name="connsiteY116" fmla="*/ 7039 h 9848"/>
                    <a:gd name="connsiteX117" fmla="*/ 10000 w 10000"/>
                    <a:gd name="connsiteY117" fmla="*/ 7137 h 9848"/>
                    <a:gd name="connsiteX118" fmla="*/ 9942 w 10000"/>
                    <a:gd name="connsiteY118" fmla="*/ 7197 h 9848"/>
                    <a:gd name="connsiteX119" fmla="*/ 9818 w 10000"/>
                    <a:gd name="connsiteY119" fmla="*/ 7225 h 9848"/>
                    <a:gd name="connsiteX120" fmla="*/ 9727 w 10000"/>
                    <a:gd name="connsiteY120" fmla="*/ 7288 h 9848"/>
                    <a:gd name="connsiteX121" fmla="*/ 9635 w 10000"/>
                    <a:gd name="connsiteY121" fmla="*/ 7347 h 9848"/>
                    <a:gd name="connsiteX122" fmla="*/ 9513 w 10000"/>
                    <a:gd name="connsiteY122" fmla="*/ 7439 h 9848"/>
                    <a:gd name="connsiteX123" fmla="*/ 9453 w 10000"/>
                    <a:gd name="connsiteY123" fmla="*/ 7562 h 9848"/>
                    <a:gd name="connsiteX124" fmla="*/ 9363 w 10000"/>
                    <a:gd name="connsiteY124" fmla="*/ 7562 h 9848"/>
                    <a:gd name="connsiteX125" fmla="*/ 9299 w 10000"/>
                    <a:gd name="connsiteY125" fmla="*/ 7654 h 9848"/>
                    <a:gd name="connsiteX126" fmla="*/ 9299 w 10000"/>
                    <a:gd name="connsiteY126" fmla="*/ 7775 h 9848"/>
                    <a:gd name="connsiteX127" fmla="*/ 9299 w 10000"/>
                    <a:gd name="connsiteY127" fmla="*/ 7927 h 9848"/>
                    <a:gd name="connsiteX128" fmla="*/ 9299 w 10000"/>
                    <a:gd name="connsiteY128" fmla="*/ 8018 h 9848"/>
                    <a:gd name="connsiteX129" fmla="*/ 9211 w 10000"/>
                    <a:gd name="connsiteY129" fmla="*/ 8142 h 9848"/>
                    <a:gd name="connsiteX130" fmla="*/ 9211 w 10000"/>
                    <a:gd name="connsiteY130" fmla="*/ 8235 h 9848"/>
                    <a:gd name="connsiteX131" fmla="*/ 9211 w 10000"/>
                    <a:gd name="connsiteY131" fmla="*/ 8302 h 9848"/>
                    <a:gd name="connsiteX132" fmla="*/ 9151 w 10000"/>
                    <a:gd name="connsiteY132" fmla="*/ 8356 h 9848"/>
                    <a:gd name="connsiteX133" fmla="*/ 9087 w 10000"/>
                    <a:gd name="connsiteY133" fmla="*/ 8383 h 9848"/>
                    <a:gd name="connsiteX134" fmla="*/ 9057 w 10000"/>
                    <a:gd name="connsiteY134" fmla="*/ 8442 h 9848"/>
                    <a:gd name="connsiteX135" fmla="*/ 8998 w 10000"/>
                    <a:gd name="connsiteY135" fmla="*/ 8509 h 9848"/>
                    <a:gd name="connsiteX136" fmla="*/ 8935 w 10000"/>
                    <a:gd name="connsiteY136" fmla="*/ 8537 h 9848"/>
                    <a:gd name="connsiteX137" fmla="*/ 8845 w 10000"/>
                    <a:gd name="connsiteY137" fmla="*/ 8600 h 9848"/>
                    <a:gd name="connsiteX138" fmla="*/ 8785 w 10000"/>
                    <a:gd name="connsiteY138" fmla="*/ 8662 h 9848"/>
                    <a:gd name="connsiteX139" fmla="*/ 8785 w 10000"/>
                    <a:gd name="connsiteY139" fmla="*/ 8724 h 9848"/>
                    <a:gd name="connsiteX140" fmla="*/ 8785 w 10000"/>
                    <a:gd name="connsiteY140" fmla="*/ 8752 h 9848"/>
                    <a:gd name="connsiteX141" fmla="*/ 8785 w 10000"/>
                    <a:gd name="connsiteY141" fmla="*/ 8813 h 9848"/>
                    <a:gd name="connsiteX142" fmla="*/ 8845 w 10000"/>
                    <a:gd name="connsiteY142" fmla="*/ 8869 h 9848"/>
                    <a:gd name="connsiteX143" fmla="*/ 8785 w 10000"/>
                    <a:gd name="connsiteY143" fmla="*/ 8964 h 9848"/>
                    <a:gd name="connsiteX144" fmla="*/ 8724 w 10000"/>
                    <a:gd name="connsiteY144" fmla="*/ 9081 h 9848"/>
                    <a:gd name="connsiteX145" fmla="*/ 8724 w 10000"/>
                    <a:gd name="connsiteY145" fmla="*/ 9120 h 9848"/>
                    <a:gd name="connsiteX146" fmla="*/ 8845 w 10000"/>
                    <a:gd name="connsiteY146" fmla="*/ 9175 h 9848"/>
                    <a:gd name="connsiteX147" fmla="*/ 8876 w 10000"/>
                    <a:gd name="connsiteY147" fmla="*/ 9300 h 9848"/>
                    <a:gd name="connsiteX148" fmla="*/ 8935 w 10000"/>
                    <a:gd name="connsiteY148" fmla="*/ 9333 h 9848"/>
                    <a:gd name="connsiteX149" fmla="*/ 9057 w 10000"/>
                    <a:gd name="connsiteY149" fmla="*/ 9385 h 9848"/>
                    <a:gd name="connsiteX150" fmla="*/ 9057 w 10000"/>
                    <a:gd name="connsiteY150" fmla="*/ 9460 h 9848"/>
                    <a:gd name="connsiteX151" fmla="*/ 9057 w 10000"/>
                    <a:gd name="connsiteY151" fmla="*/ 9485 h 9848"/>
                    <a:gd name="connsiteX152" fmla="*/ 9057 w 10000"/>
                    <a:gd name="connsiteY152" fmla="*/ 9547 h 9848"/>
                    <a:gd name="connsiteX153" fmla="*/ 8998 w 10000"/>
                    <a:gd name="connsiteY153" fmla="*/ 9668 h 9848"/>
                    <a:gd name="connsiteX154" fmla="*/ 8935 w 10000"/>
                    <a:gd name="connsiteY154" fmla="*/ 9695 h 9848"/>
                    <a:gd name="connsiteX155" fmla="*/ 8876 w 10000"/>
                    <a:gd name="connsiteY155" fmla="*/ 9756 h 9848"/>
                    <a:gd name="connsiteX156" fmla="*/ 8845 w 10000"/>
                    <a:gd name="connsiteY156" fmla="*/ 9827 h 9848"/>
                    <a:gd name="connsiteX157" fmla="*/ 8785 w 10000"/>
                    <a:gd name="connsiteY157" fmla="*/ 9827 h 9848"/>
                    <a:gd name="connsiteX158" fmla="*/ 8724 w 10000"/>
                    <a:gd name="connsiteY158" fmla="*/ 9756 h 9848"/>
                    <a:gd name="connsiteX159" fmla="*/ 8692 w 10000"/>
                    <a:gd name="connsiteY159" fmla="*/ 9756 h 9848"/>
                    <a:gd name="connsiteX160" fmla="*/ 8571 w 10000"/>
                    <a:gd name="connsiteY160" fmla="*/ 9756 h 9848"/>
                    <a:gd name="connsiteX161" fmla="*/ 8571 w 10000"/>
                    <a:gd name="connsiteY161" fmla="*/ 9827 h 9848"/>
                    <a:gd name="connsiteX162" fmla="*/ 8509 w 10000"/>
                    <a:gd name="connsiteY162" fmla="*/ 9827 h 9848"/>
                    <a:gd name="connsiteX163" fmla="*/ 8480 w 10000"/>
                    <a:gd name="connsiteY163" fmla="*/ 9848 h 9848"/>
                    <a:gd name="connsiteX164" fmla="*/ 8419 w 10000"/>
                    <a:gd name="connsiteY164" fmla="*/ 9848 h 9848"/>
                    <a:gd name="connsiteX0" fmla="*/ 8419 w 10000"/>
                    <a:gd name="connsiteY0" fmla="*/ 10000 h 10000"/>
                    <a:gd name="connsiteX1" fmla="*/ 8145 w 10000"/>
                    <a:gd name="connsiteY1" fmla="*/ 10000 h 10000"/>
                    <a:gd name="connsiteX2" fmla="*/ 7994 w 10000"/>
                    <a:gd name="connsiteY2" fmla="*/ 10000 h 10000"/>
                    <a:gd name="connsiteX3" fmla="*/ 7842 w 10000"/>
                    <a:gd name="connsiteY3" fmla="*/ 9907 h 10000"/>
                    <a:gd name="connsiteX4" fmla="*/ 7629 w 10000"/>
                    <a:gd name="connsiteY4" fmla="*/ 9907 h 10000"/>
                    <a:gd name="connsiteX5" fmla="*/ 7385 w 10000"/>
                    <a:gd name="connsiteY5" fmla="*/ 9907 h 10000"/>
                    <a:gd name="connsiteX6" fmla="*/ 7114 w 10000"/>
                    <a:gd name="connsiteY6" fmla="*/ 9817 h 10000"/>
                    <a:gd name="connsiteX7" fmla="*/ 6900 w 10000"/>
                    <a:gd name="connsiteY7" fmla="*/ 9757 h 10000"/>
                    <a:gd name="connsiteX8" fmla="*/ 6656 w 10000"/>
                    <a:gd name="connsiteY8" fmla="*/ 9757 h 10000"/>
                    <a:gd name="connsiteX9" fmla="*/ 6385 w 10000"/>
                    <a:gd name="connsiteY9" fmla="*/ 9757 h 10000"/>
                    <a:gd name="connsiteX10" fmla="*/ 6171 w 10000"/>
                    <a:gd name="connsiteY10" fmla="*/ 9694 h 10000"/>
                    <a:gd name="connsiteX11" fmla="*/ 6019 w 10000"/>
                    <a:gd name="connsiteY11" fmla="*/ 9631 h 10000"/>
                    <a:gd name="connsiteX12" fmla="*/ 5806 w 10000"/>
                    <a:gd name="connsiteY12" fmla="*/ 9631 h 10000"/>
                    <a:gd name="connsiteX13" fmla="*/ 5656 w 10000"/>
                    <a:gd name="connsiteY13" fmla="*/ 9606 h 10000"/>
                    <a:gd name="connsiteX14" fmla="*/ 5531 w 10000"/>
                    <a:gd name="connsiteY14" fmla="*/ 9530 h 10000"/>
                    <a:gd name="connsiteX15" fmla="*/ 5288 w 10000"/>
                    <a:gd name="connsiteY15" fmla="*/ 9530 h 10000"/>
                    <a:gd name="connsiteX16" fmla="*/ 5168 w 10000"/>
                    <a:gd name="connsiteY16" fmla="*/ 9606 h 10000"/>
                    <a:gd name="connsiteX17" fmla="*/ 5076 w 10000"/>
                    <a:gd name="connsiteY17" fmla="*/ 9477 h 10000"/>
                    <a:gd name="connsiteX18" fmla="*/ 5076 w 10000"/>
                    <a:gd name="connsiteY18" fmla="*/ 9379 h 10000"/>
                    <a:gd name="connsiteX19" fmla="*/ 5076 w 10000"/>
                    <a:gd name="connsiteY19" fmla="*/ 9159 h 10000"/>
                    <a:gd name="connsiteX20" fmla="*/ 5076 w 10000"/>
                    <a:gd name="connsiteY20" fmla="*/ 9159 h 10000"/>
                    <a:gd name="connsiteX21" fmla="*/ 5137 w 10000"/>
                    <a:gd name="connsiteY21" fmla="*/ 9037 h 10000"/>
                    <a:gd name="connsiteX22" fmla="*/ 5137 w 10000"/>
                    <a:gd name="connsiteY22" fmla="*/ 9037 h 10000"/>
                    <a:gd name="connsiteX23" fmla="*/ 5137 w 10000"/>
                    <a:gd name="connsiteY23" fmla="*/ 8859 h 10000"/>
                    <a:gd name="connsiteX24" fmla="*/ 5137 w 10000"/>
                    <a:gd name="connsiteY24" fmla="*/ 8640 h 10000"/>
                    <a:gd name="connsiteX25" fmla="*/ 5076 w 10000"/>
                    <a:gd name="connsiteY25" fmla="*/ 8430 h 10000"/>
                    <a:gd name="connsiteX26" fmla="*/ 5076 w 10000"/>
                    <a:gd name="connsiteY26" fmla="*/ 8296 h 10000"/>
                    <a:gd name="connsiteX27" fmla="*/ 4985 w 10000"/>
                    <a:gd name="connsiteY27" fmla="*/ 8142 h 10000"/>
                    <a:gd name="connsiteX28" fmla="*/ 4923 w 10000"/>
                    <a:gd name="connsiteY28" fmla="*/ 7983 h 10000"/>
                    <a:gd name="connsiteX29" fmla="*/ 4774 w 10000"/>
                    <a:gd name="connsiteY29" fmla="*/ 7838 h 10000"/>
                    <a:gd name="connsiteX30" fmla="*/ 4621 w 10000"/>
                    <a:gd name="connsiteY30" fmla="*/ 7616 h 10000"/>
                    <a:gd name="connsiteX31" fmla="*/ 4439 w 10000"/>
                    <a:gd name="connsiteY31" fmla="*/ 7460 h 10000"/>
                    <a:gd name="connsiteX32" fmla="*/ 4348 w 10000"/>
                    <a:gd name="connsiteY32" fmla="*/ 7184 h 10000"/>
                    <a:gd name="connsiteX33" fmla="*/ 4195 w 10000"/>
                    <a:gd name="connsiteY33" fmla="*/ 6970 h 10000"/>
                    <a:gd name="connsiteX34" fmla="*/ 4073 w 10000"/>
                    <a:gd name="connsiteY34" fmla="*/ 6876 h 10000"/>
                    <a:gd name="connsiteX35" fmla="*/ 3830 w 10000"/>
                    <a:gd name="connsiteY35" fmla="*/ 6807 h 10000"/>
                    <a:gd name="connsiteX36" fmla="*/ 3772 w 10000"/>
                    <a:gd name="connsiteY36" fmla="*/ 6720 h 10000"/>
                    <a:gd name="connsiteX37" fmla="*/ 3772 w 10000"/>
                    <a:gd name="connsiteY37" fmla="*/ 6562 h 10000"/>
                    <a:gd name="connsiteX38" fmla="*/ 3772 w 10000"/>
                    <a:gd name="connsiteY38" fmla="*/ 6444 h 10000"/>
                    <a:gd name="connsiteX39" fmla="*/ 3772 w 10000"/>
                    <a:gd name="connsiteY39" fmla="*/ 6353 h 10000"/>
                    <a:gd name="connsiteX40" fmla="*/ 3772 w 10000"/>
                    <a:gd name="connsiteY40" fmla="*/ 6353 h 10000"/>
                    <a:gd name="connsiteX41" fmla="*/ 3707 w 10000"/>
                    <a:gd name="connsiteY41" fmla="*/ 6228 h 10000"/>
                    <a:gd name="connsiteX42" fmla="*/ 3707 w 10000"/>
                    <a:gd name="connsiteY42" fmla="*/ 6193 h 10000"/>
                    <a:gd name="connsiteX43" fmla="*/ 3707 w 10000"/>
                    <a:gd name="connsiteY43" fmla="*/ 6193 h 10000"/>
                    <a:gd name="connsiteX44" fmla="*/ 3617 w 10000"/>
                    <a:gd name="connsiteY44" fmla="*/ 6134 h 10000"/>
                    <a:gd name="connsiteX45" fmla="*/ 3494 w 10000"/>
                    <a:gd name="connsiteY45" fmla="*/ 6064 h 10000"/>
                    <a:gd name="connsiteX46" fmla="*/ 3405 w 10000"/>
                    <a:gd name="connsiteY46" fmla="*/ 6134 h 10000"/>
                    <a:gd name="connsiteX47" fmla="*/ 3312 w 10000"/>
                    <a:gd name="connsiteY47" fmla="*/ 6193 h 10000"/>
                    <a:gd name="connsiteX48" fmla="*/ 3252 w 10000"/>
                    <a:gd name="connsiteY48" fmla="*/ 6064 h 10000"/>
                    <a:gd name="connsiteX49" fmla="*/ 2950 w 10000"/>
                    <a:gd name="connsiteY49" fmla="*/ 5821 h 10000"/>
                    <a:gd name="connsiteX50" fmla="*/ 2736 w 10000"/>
                    <a:gd name="connsiteY50" fmla="*/ 5635 h 10000"/>
                    <a:gd name="connsiteX51" fmla="*/ 2736 w 10000"/>
                    <a:gd name="connsiteY51" fmla="*/ 5541 h 10000"/>
                    <a:gd name="connsiteX52" fmla="*/ 2615 w 10000"/>
                    <a:gd name="connsiteY52" fmla="*/ 5446 h 10000"/>
                    <a:gd name="connsiteX53" fmla="*/ 2463 w 10000"/>
                    <a:gd name="connsiteY53" fmla="*/ 5266 h 10000"/>
                    <a:gd name="connsiteX54" fmla="*/ 2309 w 10000"/>
                    <a:gd name="connsiteY54" fmla="*/ 5086 h 10000"/>
                    <a:gd name="connsiteX55" fmla="*/ 2161 w 10000"/>
                    <a:gd name="connsiteY55" fmla="*/ 5016 h 10000"/>
                    <a:gd name="connsiteX56" fmla="*/ 2037 w 10000"/>
                    <a:gd name="connsiteY56" fmla="*/ 5016 h 10000"/>
                    <a:gd name="connsiteX57" fmla="*/ 1945 w 10000"/>
                    <a:gd name="connsiteY57" fmla="*/ 5016 h 10000"/>
                    <a:gd name="connsiteX58" fmla="*/ 1796 w 10000"/>
                    <a:gd name="connsiteY58" fmla="*/ 4889 h 10000"/>
                    <a:gd name="connsiteX59" fmla="*/ 1580 w 10000"/>
                    <a:gd name="connsiteY59" fmla="*/ 4676 h 10000"/>
                    <a:gd name="connsiteX60" fmla="*/ 1429 w 10000"/>
                    <a:gd name="connsiteY60" fmla="*/ 4583 h 10000"/>
                    <a:gd name="connsiteX61" fmla="*/ 1219 w 10000"/>
                    <a:gd name="connsiteY61" fmla="*/ 4518 h 10000"/>
                    <a:gd name="connsiteX62" fmla="*/ 1065 w 10000"/>
                    <a:gd name="connsiteY62" fmla="*/ 4433 h 10000"/>
                    <a:gd name="connsiteX63" fmla="*/ 1003 w 10000"/>
                    <a:gd name="connsiteY63" fmla="*/ 4312 h 10000"/>
                    <a:gd name="connsiteX64" fmla="*/ 1003 w 10000"/>
                    <a:gd name="connsiteY64" fmla="*/ 4147 h 10000"/>
                    <a:gd name="connsiteX65" fmla="*/ 1065 w 10000"/>
                    <a:gd name="connsiteY65" fmla="*/ 4117 h 10000"/>
                    <a:gd name="connsiteX66" fmla="*/ 1065 w 10000"/>
                    <a:gd name="connsiteY66" fmla="*/ 3932 h 10000"/>
                    <a:gd name="connsiteX67" fmla="*/ 1065 w 10000"/>
                    <a:gd name="connsiteY67" fmla="*/ 3784 h 10000"/>
                    <a:gd name="connsiteX68" fmla="*/ 1065 w 10000"/>
                    <a:gd name="connsiteY68" fmla="*/ 3683 h 10000"/>
                    <a:gd name="connsiteX69" fmla="*/ 1156 w 10000"/>
                    <a:gd name="connsiteY69" fmla="*/ 3532 h 10000"/>
                    <a:gd name="connsiteX70" fmla="*/ 1219 w 10000"/>
                    <a:gd name="connsiteY70" fmla="*/ 3407 h 10000"/>
                    <a:gd name="connsiteX71" fmla="*/ 1219 w 10000"/>
                    <a:gd name="connsiteY71" fmla="*/ 3320 h 10000"/>
                    <a:gd name="connsiteX72" fmla="*/ 1156 w 10000"/>
                    <a:gd name="connsiteY72" fmla="*/ 3195 h 10000"/>
                    <a:gd name="connsiteX73" fmla="*/ 1065 w 10000"/>
                    <a:gd name="connsiteY73" fmla="*/ 3031 h 10000"/>
                    <a:gd name="connsiteX74" fmla="*/ 943 w 10000"/>
                    <a:gd name="connsiteY74" fmla="*/ 2976 h 10000"/>
                    <a:gd name="connsiteX75" fmla="*/ 943 w 10000"/>
                    <a:gd name="connsiteY75" fmla="*/ 2882 h 10000"/>
                    <a:gd name="connsiteX76" fmla="*/ 1003 w 10000"/>
                    <a:gd name="connsiteY76" fmla="*/ 2727 h 10000"/>
                    <a:gd name="connsiteX77" fmla="*/ 883 w 10000"/>
                    <a:gd name="connsiteY77" fmla="*/ 2506 h 10000"/>
                    <a:gd name="connsiteX78" fmla="*/ 790 w 10000"/>
                    <a:gd name="connsiteY78" fmla="*/ 2354 h 10000"/>
                    <a:gd name="connsiteX79" fmla="*/ 790 w 10000"/>
                    <a:gd name="connsiteY79" fmla="*/ 2201 h 10000"/>
                    <a:gd name="connsiteX80" fmla="*/ 731 w 10000"/>
                    <a:gd name="connsiteY80" fmla="*/ 2043 h 10000"/>
                    <a:gd name="connsiteX81" fmla="*/ 639 w 10000"/>
                    <a:gd name="connsiteY81" fmla="*/ 1924 h 10000"/>
                    <a:gd name="connsiteX82" fmla="*/ 579 w 10000"/>
                    <a:gd name="connsiteY82" fmla="*/ 1705 h 10000"/>
                    <a:gd name="connsiteX83" fmla="*/ 426 w 10000"/>
                    <a:gd name="connsiteY83" fmla="*/ 1448 h 10000"/>
                    <a:gd name="connsiteX84" fmla="*/ 365 w 10000"/>
                    <a:gd name="connsiteY84" fmla="*/ 1336 h 10000"/>
                    <a:gd name="connsiteX85" fmla="*/ 276 w 10000"/>
                    <a:gd name="connsiteY85" fmla="*/ 1113 h 10000"/>
                    <a:gd name="connsiteX86" fmla="*/ 276 w 10000"/>
                    <a:gd name="connsiteY86" fmla="*/ 1022 h 10000"/>
                    <a:gd name="connsiteX87" fmla="*/ 214 w 10000"/>
                    <a:gd name="connsiteY87" fmla="*/ 905 h 10000"/>
                    <a:gd name="connsiteX88" fmla="*/ 151 w 10000"/>
                    <a:gd name="connsiteY88" fmla="*/ 739 h 10000"/>
                    <a:gd name="connsiteX89" fmla="*/ 123 w 10000"/>
                    <a:gd name="connsiteY89" fmla="*/ 656 h 10000"/>
                    <a:gd name="connsiteX90" fmla="*/ 0 w 10000"/>
                    <a:gd name="connsiteY90" fmla="*/ 505 h 10000"/>
                    <a:gd name="connsiteX91" fmla="*/ 0 w 10000"/>
                    <a:gd name="connsiteY91" fmla="*/ 368 h 10000"/>
                    <a:gd name="connsiteX92" fmla="*/ 64 w 10000"/>
                    <a:gd name="connsiteY92" fmla="*/ 225 h 10000"/>
                    <a:gd name="connsiteX93" fmla="*/ 123 w 10000"/>
                    <a:gd name="connsiteY93" fmla="*/ 130 h 10000"/>
                    <a:gd name="connsiteX94" fmla="*/ 151 w 10000"/>
                    <a:gd name="connsiteY94" fmla="*/ 130 h 10000"/>
                    <a:gd name="connsiteX95" fmla="*/ 214 w 10000"/>
                    <a:gd name="connsiteY95" fmla="*/ 0 h 10000"/>
                    <a:gd name="connsiteX96" fmla="*/ 335 w 10000"/>
                    <a:gd name="connsiteY96" fmla="*/ 0 h 10000"/>
                    <a:gd name="connsiteX97" fmla="*/ 6471 w 10000"/>
                    <a:gd name="connsiteY97" fmla="*/ 739 h 10000"/>
                    <a:gd name="connsiteX98" fmla="*/ 6900 w 10000"/>
                    <a:gd name="connsiteY98" fmla="*/ 1548 h 10000"/>
                    <a:gd name="connsiteX99" fmla="*/ 7267 w 10000"/>
                    <a:gd name="connsiteY99" fmla="*/ 2143 h 10000"/>
                    <a:gd name="connsiteX100" fmla="*/ 7629 w 10000"/>
                    <a:gd name="connsiteY100" fmla="*/ 2727 h 10000"/>
                    <a:gd name="connsiteX101" fmla="*/ 8571 w 10000"/>
                    <a:gd name="connsiteY101" fmla="*/ 4218 h 10000"/>
                    <a:gd name="connsiteX102" fmla="*/ 8845 w 10000"/>
                    <a:gd name="connsiteY102" fmla="*/ 4676 h 10000"/>
                    <a:gd name="connsiteX103" fmla="*/ 9087 w 10000"/>
                    <a:gd name="connsiteY103" fmla="*/ 5086 h 10000"/>
                    <a:gd name="connsiteX104" fmla="*/ 9269 w 10000"/>
                    <a:gd name="connsiteY104" fmla="*/ 5325 h 10000"/>
                    <a:gd name="connsiteX105" fmla="*/ 9422 w 10000"/>
                    <a:gd name="connsiteY105" fmla="*/ 5541 h 10000"/>
                    <a:gd name="connsiteX106" fmla="*/ 9453 w 10000"/>
                    <a:gd name="connsiteY106" fmla="*/ 5693 h 10000"/>
                    <a:gd name="connsiteX107" fmla="*/ 9513 w 10000"/>
                    <a:gd name="connsiteY107" fmla="*/ 5821 h 10000"/>
                    <a:gd name="connsiteX108" fmla="*/ 9513 w 10000"/>
                    <a:gd name="connsiteY108" fmla="*/ 6005 h 10000"/>
                    <a:gd name="connsiteX109" fmla="*/ 9635 w 10000"/>
                    <a:gd name="connsiteY109" fmla="*/ 6353 h 10000"/>
                    <a:gd name="connsiteX110" fmla="*/ 9664 w 10000"/>
                    <a:gd name="connsiteY110" fmla="*/ 6500 h 10000"/>
                    <a:gd name="connsiteX111" fmla="*/ 9727 w 10000"/>
                    <a:gd name="connsiteY111" fmla="*/ 6591 h 10000"/>
                    <a:gd name="connsiteX112" fmla="*/ 9818 w 10000"/>
                    <a:gd name="connsiteY112" fmla="*/ 6780 h 10000"/>
                    <a:gd name="connsiteX113" fmla="*/ 9942 w 10000"/>
                    <a:gd name="connsiteY113" fmla="*/ 6876 h 10000"/>
                    <a:gd name="connsiteX114" fmla="*/ 10000 w 10000"/>
                    <a:gd name="connsiteY114" fmla="*/ 7028 h 10000"/>
                    <a:gd name="connsiteX115" fmla="*/ 10000 w 10000"/>
                    <a:gd name="connsiteY115" fmla="*/ 7148 h 10000"/>
                    <a:gd name="connsiteX116" fmla="*/ 10000 w 10000"/>
                    <a:gd name="connsiteY116" fmla="*/ 7247 h 10000"/>
                    <a:gd name="connsiteX117" fmla="*/ 9942 w 10000"/>
                    <a:gd name="connsiteY117" fmla="*/ 7308 h 10000"/>
                    <a:gd name="connsiteX118" fmla="*/ 9818 w 10000"/>
                    <a:gd name="connsiteY118" fmla="*/ 7337 h 10000"/>
                    <a:gd name="connsiteX119" fmla="*/ 9727 w 10000"/>
                    <a:gd name="connsiteY119" fmla="*/ 7400 h 10000"/>
                    <a:gd name="connsiteX120" fmla="*/ 9635 w 10000"/>
                    <a:gd name="connsiteY120" fmla="*/ 7460 h 10000"/>
                    <a:gd name="connsiteX121" fmla="*/ 9513 w 10000"/>
                    <a:gd name="connsiteY121" fmla="*/ 7554 h 10000"/>
                    <a:gd name="connsiteX122" fmla="*/ 9453 w 10000"/>
                    <a:gd name="connsiteY122" fmla="*/ 7679 h 10000"/>
                    <a:gd name="connsiteX123" fmla="*/ 9363 w 10000"/>
                    <a:gd name="connsiteY123" fmla="*/ 7679 h 10000"/>
                    <a:gd name="connsiteX124" fmla="*/ 9299 w 10000"/>
                    <a:gd name="connsiteY124" fmla="*/ 7772 h 10000"/>
                    <a:gd name="connsiteX125" fmla="*/ 9299 w 10000"/>
                    <a:gd name="connsiteY125" fmla="*/ 7895 h 10000"/>
                    <a:gd name="connsiteX126" fmla="*/ 9299 w 10000"/>
                    <a:gd name="connsiteY126" fmla="*/ 8049 h 10000"/>
                    <a:gd name="connsiteX127" fmla="*/ 9299 w 10000"/>
                    <a:gd name="connsiteY127" fmla="*/ 8142 h 10000"/>
                    <a:gd name="connsiteX128" fmla="*/ 9211 w 10000"/>
                    <a:gd name="connsiteY128" fmla="*/ 8268 h 10000"/>
                    <a:gd name="connsiteX129" fmla="*/ 9211 w 10000"/>
                    <a:gd name="connsiteY129" fmla="*/ 8362 h 10000"/>
                    <a:gd name="connsiteX130" fmla="*/ 9211 w 10000"/>
                    <a:gd name="connsiteY130" fmla="*/ 8430 h 10000"/>
                    <a:gd name="connsiteX131" fmla="*/ 9151 w 10000"/>
                    <a:gd name="connsiteY131" fmla="*/ 8485 h 10000"/>
                    <a:gd name="connsiteX132" fmla="*/ 9087 w 10000"/>
                    <a:gd name="connsiteY132" fmla="*/ 8512 h 10000"/>
                    <a:gd name="connsiteX133" fmla="*/ 9057 w 10000"/>
                    <a:gd name="connsiteY133" fmla="*/ 8572 h 10000"/>
                    <a:gd name="connsiteX134" fmla="*/ 8998 w 10000"/>
                    <a:gd name="connsiteY134" fmla="*/ 8640 h 10000"/>
                    <a:gd name="connsiteX135" fmla="*/ 8935 w 10000"/>
                    <a:gd name="connsiteY135" fmla="*/ 8669 h 10000"/>
                    <a:gd name="connsiteX136" fmla="*/ 8845 w 10000"/>
                    <a:gd name="connsiteY136" fmla="*/ 8733 h 10000"/>
                    <a:gd name="connsiteX137" fmla="*/ 8785 w 10000"/>
                    <a:gd name="connsiteY137" fmla="*/ 8796 h 10000"/>
                    <a:gd name="connsiteX138" fmla="*/ 8785 w 10000"/>
                    <a:gd name="connsiteY138" fmla="*/ 8859 h 10000"/>
                    <a:gd name="connsiteX139" fmla="*/ 8785 w 10000"/>
                    <a:gd name="connsiteY139" fmla="*/ 8887 h 10000"/>
                    <a:gd name="connsiteX140" fmla="*/ 8785 w 10000"/>
                    <a:gd name="connsiteY140" fmla="*/ 8949 h 10000"/>
                    <a:gd name="connsiteX141" fmla="*/ 8845 w 10000"/>
                    <a:gd name="connsiteY141" fmla="*/ 9006 h 10000"/>
                    <a:gd name="connsiteX142" fmla="*/ 8785 w 10000"/>
                    <a:gd name="connsiteY142" fmla="*/ 9102 h 10000"/>
                    <a:gd name="connsiteX143" fmla="*/ 8724 w 10000"/>
                    <a:gd name="connsiteY143" fmla="*/ 9221 h 10000"/>
                    <a:gd name="connsiteX144" fmla="*/ 8724 w 10000"/>
                    <a:gd name="connsiteY144" fmla="*/ 9261 h 10000"/>
                    <a:gd name="connsiteX145" fmla="*/ 8845 w 10000"/>
                    <a:gd name="connsiteY145" fmla="*/ 9317 h 10000"/>
                    <a:gd name="connsiteX146" fmla="*/ 8876 w 10000"/>
                    <a:gd name="connsiteY146" fmla="*/ 9444 h 10000"/>
                    <a:gd name="connsiteX147" fmla="*/ 8935 w 10000"/>
                    <a:gd name="connsiteY147" fmla="*/ 9477 h 10000"/>
                    <a:gd name="connsiteX148" fmla="*/ 9057 w 10000"/>
                    <a:gd name="connsiteY148" fmla="*/ 9530 h 10000"/>
                    <a:gd name="connsiteX149" fmla="*/ 9057 w 10000"/>
                    <a:gd name="connsiteY149" fmla="*/ 9606 h 10000"/>
                    <a:gd name="connsiteX150" fmla="*/ 9057 w 10000"/>
                    <a:gd name="connsiteY150" fmla="*/ 9631 h 10000"/>
                    <a:gd name="connsiteX151" fmla="*/ 9057 w 10000"/>
                    <a:gd name="connsiteY151" fmla="*/ 9694 h 10000"/>
                    <a:gd name="connsiteX152" fmla="*/ 8998 w 10000"/>
                    <a:gd name="connsiteY152" fmla="*/ 9817 h 10000"/>
                    <a:gd name="connsiteX153" fmla="*/ 8935 w 10000"/>
                    <a:gd name="connsiteY153" fmla="*/ 9845 h 10000"/>
                    <a:gd name="connsiteX154" fmla="*/ 8876 w 10000"/>
                    <a:gd name="connsiteY154" fmla="*/ 9907 h 10000"/>
                    <a:gd name="connsiteX155" fmla="*/ 8845 w 10000"/>
                    <a:gd name="connsiteY155" fmla="*/ 9979 h 10000"/>
                    <a:gd name="connsiteX156" fmla="*/ 8785 w 10000"/>
                    <a:gd name="connsiteY156" fmla="*/ 9979 h 10000"/>
                    <a:gd name="connsiteX157" fmla="*/ 8724 w 10000"/>
                    <a:gd name="connsiteY157" fmla="*/ 9907 h 10000"/>
                    <a:gd name="connsiteX158" fmla="*/ 8692 w 10000"/>
                    <a:gd name="connsiteY158" fmla="*/ 9907 h 10000"/>
                    <a:gd name="connsiteX159" fmla="*/ 8571 w 10000"/>
                    <a:gd name="connsiteY159" fmla="*/ 9907 h 10000"/>
                    <a:gd name="connsiteX160" fmla="*/ 8571 w 10000"/>
                    <a:gd name="connsiteY160" fmla="*/ 9979 h 10000"/>
                    <a:gd name="connsiteX161" fmla="*/ 8509 w 10000"/>
                    <a:gd name="connsiteY161" fmla="*/ 9979 h 10000"/>
                    <a:gd name="connsiteX162" fmla="*/ 8480 w 10000"/>
                    <a:gd name="connsiteY162" fmla="*/ 10000 h 10000"/>
                    <a:gd name="connsiteX163" fmla="*/ 8419 w 10000"/>
                    <a:gd name="connsiteY163" fmla="*/ 10000 h 10000"/>
                    <a:gd name="connsiteX0" fmla="*/ 8419 w 10000"/>
                    <a:gd name="connsiteY0" fmla="*/ 10000 h 10000"/>
                    <a:gd name="connsiteX1" fmla="*/ 8145 w 10000"/>
                    <a:gd name="connsiteY1" fmla="*/ 10000 h 10000"/>
                    <a:gd name="connsiteX2" fmla="*/ 7994 w 10000"/>
                    <a:gd name="connsiteY2" fmla="*/ 10000 h 10000"/>
                    <a:gd name="connsiteX3" fmla="*/ 7842 w 10000"/>
                    <a:gd name="connsiteY3" fmla="*/ 9907 h 10000"/>
                    <a:gd name="connsiteX4" fmla="*/ 7629 w 10000"/>
                    <a:gd name="connsiteY4" fmla="*/ 9907 h 10000"/>
                    <a:gd name="connsiteX5" fmla="*/ 7385 w 10000"/>
                    <a:gd name="connsiteY5" fmla="*/ 9907 h 10000"/>
                    <a:gd name="connsiteX6" fmla="*/ 7114 w 10000"/>
                    <a:gd name="connsiteY6" fmla="*/ 9817 h 10000"/>
                    <a:gd name="connsiteX7" fmla="*/ 6900 w 10000"/>
                    <a:gd name="connsiteY7" fmla="*/ 9757 h 10000"/>
                    <a:gd name="connsiteX8" fmla="*/ 6656 w 10000"/>
                    <a:gd name="connsiteY8" fmla="*/ 9757 h 10000"/>
                    <a:gd name="connsiteX9" fmla="*/ 6385 w 10000"/>
                    <a:gd name="connsiteY9" fmla="*/ 9757 h 10000"/>
                    <a:gd name="connsiteX10" fmla="*/ 6171 w 10000"/>
                    <a:gd name="connsiteY10" fmla="*/ 9694 h 10000"/>
                    <a:gd name="connsiteX11" fmla="*/ 6019 w 10000"/>
                    <a:gd name="connsiteY11" fmla="*/ 9631 h 10000"/>
                    <a:gd name="connsiteX12" fmla="*/ 5806 w 10000"/>
                    <a:gd name="connsiteY12" fmla="*/ 9631 h 10000"/>
                    <a:gd name="connsiteX13" fmla="*/ 5656 w 10000"/>
                    <a:gd name="connsiteY13" fmla="*/ 9606 h 10000"/>
                    <a:gd name="connsiteX14" fmla="*/ 5531 w 10000"/>
                    <a:gd name="connsiteY14" fmla="*/ 9530 h 10000"/>
                    <a:gd name="connsiteX15" fmla="*/ 5288 w 10000"/>
                    <a:gd name="connsiteY15" fmla="*/ 9530 h 10000"/>
                    <a:gd name="connsiteX16" fmla="*/ 5168 w 10000"/>
                    <a:gd name="connsiteY16" fmla="*/ 9606 h 10000"/>
                    <a:gd name="connsiteX17" fmla="*/ 5076 w 10000"/>
                    <a:gd name="connsiteY17" fmla="*/ 9477 h 10000"/>
                    <a:gd name="connsiteX18" fmla="*/ 5076 w 10000"/>
                    <a:gd name="connsiteY18" fmla="*/ 9379 h 10000"/>
                    <a:gd name="connsiteX19" fmla="*/ 5076 w 10000"/>
                    <a:gd name="connsiteY19" fmla="*/ 9159 h 10000"/>
                    <a:gd name="connsiteX20" fmla="*/ 5076 w 10000"/>
                    <a:gd name="connsiteY20" fmla="*/ 9159 h 10000"/>
                    <a:gd name="connsiteX21" fmla="*/ 5137 w 10000"/>
                    <a:gd name="connsiteY21" fmla="*/ 9037 h 10000"/>
                    <a:gd name="connsiteX22" fmla="*/ 5137 w 10000"/>
                    <a:gd name="connsiteY22" fmla="*/ 9037 h 10000"/>
                    <a:gd name="connsiteX23" fmla="*/ 5137 w 10000"/>
                    <a:gd name="connsiteY23" fmla="*/ 8859 h 10000"/>
                    <a:gd name="connsiteX24" fmla="*/ 5137 w 10000"/>
                    <a:gd name="connsiteY24" fmla="*/ 8640 h 10000"/>
                    <a:gd name="connsiteX25" fmla="*/ 5076 w 10000"/>
                    <a:gd name="connsiteY25" fmla="*/ 8430 h 10000"/>
                    <a:gd name="connsiteX26" fmla="*/ 5076 w 10000"/>
                    <a:gd name="connsiteY26" fmla="*/ 8296 h 10000"/>
                    <a:gd name="connsiteX27" fmla="*/ 4985 w 10000"/>
                    <a:gd name="connsiteY27" fmla="*/ 8142 h 10000"/>
                    <a:gd name="connsiteX28" fmla="*/ 4923 w 10000"/>
                    <a:gd name="connsiteY28" fmla="*/ 7983 h 10000"/>
                    <a:gd name="connsiteX29" fmla="*/ 4774 w 10000"/>
                    <a:gd name="connsiteY29" fmla="*/ 7838 h 10000"/>
                    <a:gd name="connsiteX30" fmla="*/ 4621 w 10000"/>
                    <a:gd name="connsiteY30" fmla="*/ 7616 h 10000"/>
                    <a:gd name="connsiteX31" fmla="*/ 4439 w 10000"/>
                    <a:gd name="connsiteY31" fmla="*/ 7460 h 10000"/>
                    <a:gd name="connsiteX32" fmla="*/ 4348 w 10000"/>
                    <a:gd name="connsiteY32" fmla="*/ 7184 h 10000"/>
                    <a:gd name="connsiteX33" fmla="*/ 4195 w 10000"/>
                    <a:gd name="connsiteY33" fmla="*/ 6970 h 10000"/>
                    <a:gd name="connsiteX34" fmla="*/ 4073 w 10000"/>
                    <a:gd name="connsiteY34" fmla="*/ 6876 h 10000"/>
                    <a:gd name="connsiteX35" fmla="*/ 3830 w 10000"/>
                    <a:gd name="connsiteY35" fmla="*/ 6807 h 10000"/>
                    <a:gd name="connsiteX36" fmla="*/ 3772 w 10000"/>
                    <a:gd name="connsiteY36" fmla="*/ 6720 h 10000"/>
                    <a:gd name="connsiteX37" fmla="*/ 3772 w 10000"/>
                    <a:gd name="connsiteY37" fmla="*/ 6562 h 10000"/>
                    <a:gd name="connsiteX38" fmla="*/ 3772 w 10000"/>
                    <a:gd name="connsiteY38" fmla="*/ 6444 h 10000"/>
                    <a:gd name="connsiteX39" fmla="*/ 3772 w 10000"/>
                    <a:gd name="connsiteY39" fmla="*/ 6353 h 10000"/>
                    <a:gd name="connsiteX40" fmla="*/ 3772 w 10000"/>
                    <a:gd name="connsiteY40" fmla="*/ 6353 h 10000"/>
                    <a:gd name="connsiteX41" fmla="*/ 3707 w 10000"/>
                    <a:gd name="connsiteY41" fmla="*/ 6228 h 10000"/>
                    <a:gd name="connsiteX42" fmla="*/ 3707 w 10000"/>
                    <a:gd name="connsiteY42" fmla="*/ 6193 h 10000"/>
                    <a:gd name="connsiteX43" fmla="*/ 3707 w 10000"/>
                    <a:gd name="connsiteY43" fmla="*/ 6193 h 10000"/>
                    <a:gd name="connsiteX44" fmla="*/ 3617 w 10000"/>
                    <a:gd name="connsiteY44" fmla="*/ 6134 h 10000"/>
                    <a:gd name="connsiteX45" fmla="*/ 3494 w 10000"/>
                    <a:gd name="connsiteY45" fmla="*/ 6064 h 10000"/>
                    <a:gd name="connsiteX46" fmla="*/ 3405 w 10000"/>
                    <a:gd name="connsiteY46" fmla="*/ 6134 h 10000"/>
                    <a:gd name="connsiteX47" fmla="*/ 3312 w 10000"/>
                    <a:gd name="connsiteY47" fmla="*/ 6193 h 10000"/>
                    <a:gd name="connsiteX48" fmla="*/ 3252 w 10000"/>
                    <a:gd name="connsiteY48" fmla="*/ 6064 h 10000"/>
                    <a:gd name="connsiteX49" fmla="*/ 2950 w 10000"/>
                    <a:gd name="connsiteY49" fmla="*/ 5821 h 10000"/>
                    <a:gd name="connsiteX50" fmla="*/ 2736 w 10000"/>
                    <a:gd name="connsiteY50" fmla="*/ 5635 h 10000"/>
                    <a:gd name="connsiteX51" fmla="*/ 2736 w 10000"/>
                    <a:gd name="connsiteY51" fmla="*/ 5541 h 10000"/>
                    <a:gd name="connsiteX52" fmla="*/ 2615 w 10000"/>
                    <a:gd name="connsiteY52" fmla="*/ 5446 h 10000"/>
                    <a:gd name="connsiteX53" fmla="*/ 2463 w 10000"/>
                    <a:gd name="connsiteY53" fmla="*/ 5266 h 10000"/>
                    <a:gd name="connsiteX54" fmla="*/ 2309 w 10000"/>
                    <a:gd name="connsiteY54" fmla="*/ 5086 h 10000"/>
                    <a:gd name="connsiteX55" fmla="*/ 2161 w 10000"/>
                    <a:gd name="connsiteY55" fmla="*/ 5016 h 10000"/>
                    <a:gd name="connsiteX56" fmla="*/ 2037 w 10000"/>
                    <a:gd name="connsiteY56" fmla="*/ 5016 h 10000"/>
                    <a:gd name="connsiteX57" fmla="*/ 1945 w 10000"/>
                    <a:gd name="connsiteY57" fmla="*/ 5016 h 10000"/>
                    <a:gd name="connsiteX58" fmla="*/ 1796 w 10000"/>
                    <a:gd name="connsiteY58" fmla="*/ 4889 h 10000"/>
                    <a:gd name="connsiteX59" fmla="*/ 1580 w 10000"/>
                    <a:gd name="connsiteY59" fmla="*/ 4676 h 10000"/>
                    <a:gd name="connsiteX60" fmla="*/ 1429 w 10000"/>
                    <a:gd name="connsiteY60" fmla="*/ 4583 h 10000"/>
                    <a:gd name="connsiteX61" fmla="*/ 1219 w 10000"/>
                    <a:gd name="connsiteY61" fmla="*/ 4518 h 10000"/>
                    <a:gd name="connsiteX62" fmla="*/ 1065 w 10000"/>
                    <a:gd name="connsiteY62" fmla="*/ 4433 h 10000"/>
                    <a:gd name="connsiteX63" fmla="*/ 1003 w 10000"/>
                    <a:gd name="connsiteY63" fmla="*/ 4312 h 10000"/>
                    <a:gd name="connsiteX64" fmla="*/ 1003 w 10000"/>
                    <a:gd name="connsiteY64" fmla="*/ 4147 h 10000"/>
                    <a:gd name="connsiteX65" fmla="*/ 1065 w 10000"/>
                    <a:gd name="connsiteY65" fmla="*/ 4117 h 10000"/>
                    <a:gd name="connsiteX66" fmla="*/ 1065 w 10000"/>
                    <a:gd name="connsiteY66" fmla="*/ 3932 h 10000"/>
                    <a:gd name="connsiteX67" fmla="*/ 1065 w 10000"/>
                    <a:gd name="connsiteY67" fmla="*/ 3784 h 10000"/>
                    <a:gd name="connsiteX68" fmla="*/ 1065 w 10000"/>
                    <a:gd name="connsiteY68" fmla="*/ 3683 h 10000"/>
                    <a:gd name="connsiteX69" fmla="*/ 1156 w 10000"/>
                    <a:gd name="connsiteY69" fmla="*/ 3532 h 10000"/>
                    <a:gd name="connsiteX70" fmla="*/ 1219 w 10000"/>
                    <a:gd name="connsiteY70" fmla="*/ 3407 h 10000"/>
                    <a:gd name="connsiteX71" fmla="*/ 1219 w 10000"/>
                    <a:gd name="connsiteY71" fmla="*/ 3320 h 10000"/>
                    <a:gd name="connsiteX72" fmla="*/ 1156 w 10000"/>
                    <a:gd name="connsiteY72" fmla="*/ 3195 h 10000"/>
                    <a:gd name="connsiteX73" fmla="*/ 1065 w 10000"/>
                    <a:gd name="connsiteY73" fmla="*/ 3031 h 10000"/>
                    <a:gd name="connsiteX74" fmla="*/ 943 w 10000"/>
                    <a:gd name="connsiteY74" fmla="*/ 2976 h 10000"/>
                    <a:gd name="connsiteX75" fmla="*/ 943 w 10000"/>
                    <a:gd name="connsiteY75" fmla="*/ 2882 h 10000"/>
                    <a:gd name="connsiteX76" fmla="*/ 1003 w 10000"/>
                    <a:gd name="connsiteY76" fmla="*/ 2727 h 10000"/>
                    <a:gd name="connsiteX77" fmla="*/ 883 w 10000"/>
                    <a:gd name="connsiteY77" fmla="*/ 2506 h 10000"/>
                    <a:gd name="connsiteX78" fmla="*/ 790 w 10000"/>
                    <a:gd name="connsiteY78" fmla="*/ 2354 h 10000"/>
                    <a:gd name="connsiteX79" fmla="*/ 790 w 10000"/>
                    <a:gd name="connsiteY79" fmla="*/ 2201 h 10000"/>
                    <a:gd name="connsiteX80" fmla="*/ 731 w 10000"/>
                    <a:gd name="connsiteY80" fmla="*/ 2043 h 10000"/>
                    <a:gd name="connsiteX81" fmla="*/ 639 w 10000"/>
                    <a:gd name="connsiteY81" fmla="*/ 1924 h 10000"/>
                    <a:gd name="connsiteX82" fmla="*/ 579 w 10000"/>
                    <a:gd name="connsiteY82" fmla="*/ 1705 h 10000"/>
                    <a:gd name="connsiteX83" fmla="*/ 426 w 10000"/>
                    <a:gd name="connsiteY83" fmla="*/ 1448 h 10000"/>
                    <a:gd name="connsiteX84" fmla="*/ 365 w 10000"/>
                    <a:gd name="connsiteY84" fmla="*/ 1336 h 10000"/>
                    <a:gd name="connsiteX85" fmla="*/ 276 w 10000"/>
                    <a:gd name="connsiteY85" fmla="*/ 1113 h 10000"/>
                    <a:gd name="connsiteX86" fmla="*/ 276 w 10000"/>
                    <a:gd name="connsiteY86" fmla="*/ 1022 h 10000"/>
                    <a:gd name="connsiteX87" fmla="*/ 214 w 10000"/>
                    <a:gd name="connsiteY87" fmla="*/ 905 h 10000"/>
                    <a:gd name="connsiteX88" fmla="*/ 151 w 10000"/>
                    <a:gd name="connsiteY88" fmla="*/ 739 h 10000"/>
                    <a:gd name="connsiteX89" fmla="*/ 123 w 10000"/>
                    <a:gd name="connsiteY89" fmla="*/ 656 h 10000"/>
                    <a:gd name="connsiteX90" fmla="*/ 0 w 10000"/>
                    <a:gd name="connsiteY90" fmla="*/ 505 h 10000"/>
                    <a:gd name="connsiteX91" fmla="*/ 0 w 10000"/>
                    <a:gd name="connsiteY91" fmla="*/ 368 h 10000"/>
                    <a:gd name="connsiteX92" fmla="*/ 64 w 10000"/>
                    <a:gd name="connsiteY92" fmla="*/ 225 h 10000"/>
                    <a:gd name="connsiteX93" fmla="*/ 123 w 10000"/>
                    <a:gd name="connsiteY93" fmla="*/ 130 h 10000"/>
                    <a:gd name="connsiteX94" fmla="*/ 151 w 10000"/>
                    <a:gd name="connsiteY94" fmla="*/ 130 h 10000"/>
                    <a:gd name="connsiteX95" fmla="*/ 214 w 10000"/>
                    <a:gd name="connsiteY95" fmla="*/ 0 h 10000"/>
                    <a:gd name="connsiteX96" fmla="*/ 6471 w 10000"/>
                    <a:gd name="connsiteY96" fmla="*/ 739 h 10000"/>
                    <a:gd name="connsiteX97" fmla="*/ 6900 w 10000"/>
                    <a:gd name="connsiteY97" fmla="*/ 1548 h 10000"/>
                    <a:gd name="connsiteX98" fmla="*/ 7267 w 10000"/>
                    <a:gd name="connsiteY98" fmla="*/ 2143 h 10000"/>
                    <a:gd name="connsiteX99" fmla="*/ 7629 w 10000"/>
                    <a:gd name="connsiteY99" fmla="*/ 2727 h 10000"/>
                    <a:gd name="connsiteX100" fmla="*/ 8571 w 10000"/>
                    <a:gd name="connsiteY100" fmla="*/ 4218 h 10000"/>
                    <a:gd name="connsiteX101" fmla="*/ 8845 w 10000"/>
                    <a:gd name="connsiteY101" fmla="*/ 4676 h 10000"/>
                    <a:gd name="connsiteX102" fmla="*/ 9087 w 10000"/>
                    <a:gd name="connsiteY102" fmla="*/ 5086 h 10000"/>
                    <a:gd name="connsiteX103" fmla="*/ 9269 w 10000"/>
                    <a:gd name="connsiteY103" fmla="*/ 5325 h 10000"/>
                    <a:gd name="connsiteX104" fmla="*/ 9422 w 10000"/>
                    <a:gd name="connsiteY104" fmla="*/ 5541 h 10000"/>
                    <a:gd name="connsiteX105" fmla="*/ 9453 w 10000"/>
                    <a:gd name="connsiteY105" fmla="*/ 5693 h 10000"/>
                    <a:gd name="connsiteX106" fmla="*/ 9513 w 10000"/>
                    <a:gd name="connsiteY106" fmla="*/ 5821 h 10000"/>
                    <a:gd name="connsiteX107" fmla="*/ 9513 w 10000"/>
                    <a:gd name="connsiteY107" fmla="*/ 6005 h 10000"/>
                    <a:gd name="connsiteX108" fmla="*/ 9635 w 10000"/>
                    <a:gd name="connsiteY108" fmla="*/ 6353 h 10000"/>
                    <a:gd name="connsiteX109" fmla="*/ 9664 w 10000"/>
                    <a:gd name="connsiteY109" fmla="*/ 6500 h 10000"/>
                    <a:gd name="connsiteX110" fmla="*/ 9727 w 10000"/>
                    <a:gd name="connsiteY110" fmla="*/ 6591 h 10000"/>
                    <a:gd name="connsiteX111" fmla="*/ 9818 w 10000"/>
                    <a:gd name="connsiteY111" fmla="*/ 6780 h 10000"/>
                    <a:gd name="connsiteX112" fmla="*/ 9942 w 10000"/>
                    <a:gd name="connsiteY112" fmla="*/ 6876 h 10000"/>
                    <a:gd name="connsiteX113" fmla="*/ 10000 w 10000"/>
                    <a:gd name="connsiteY113" fmla="*/ 7028 h 10000"/>
                    <a:gd name="connsiteX114" fmla="*/ 10000 w 10000"/>
                    <a:gd name="connsiteY114" fmla="*/ 7148 h 10000"/>
                    <a:gd name="connsiteX115" fmla="*/ 10000 w 10000"/>
                    <a:gd name="connsiteY115" fmla="*/ 7247 h 10000"/>
                    <a:gd name="connsiteX116" fmla="*/ 9942 w 10000"/>
                    <a:gd name="connsiteY116" fmla="*/ 7308 h 10000"/>
                    <a:gd name="connsiteX117" fmla="*/ 9818 w 10000"/>
                    <a:gd name="connsiteY117" fmla="*/ 7337 h 10000"/>
                    <a:gd name="connsiteX118" fmla="*/ 9727 w 10000"/>
                    <a:gd name="connsiteY118" fmla="*/ 7400 h 10000"/>
                    <a:gd name="connsiteX119" fmla="*/ 9635 w 10000"/>
                    <a:gd name="connsiteY119" fmla="*/ 7460 h 10000"/>
                    <a:gd name="connsiteX120" fmla="*/ 9513 w 10000"/>
                    <a:gd name="connsiteY120" fmla="*/ 7554 h 10000"/>
                    <a:gd name="connsiteX121" fmla="*/ 9453 w 10000"/>
                    <a:gd name="connsiteY121" fmla="*/ 7679 h 10000"/>
                    <a:gd name="connsiteX122" fmla="*/ 9363 w 10000"/>
                    <a:gd name="connsiteY122" fmla="*/ 7679 h 10000"/>
                    <a:gd name="connsiteX123" fmla="*/ 9299 w 10000"/>
                    <a:gd name="connsiteY123" fmla="*/ 7772 h 10000"/>
                    <a:gd name="connsiteX124" fmla="*/ 9299 w 10000"/>
                    <a:gd name="connsiteY124" fmla="*/ 7895 h 10000"/>
                    <a:gd name="connsiteX125" fmla="*/ 9299 w 10000"/>
                    <a:gd name="connsiteY125" fmla="*/ 8049 h 10000"/>
                    <a:gd name="connsiteX126" fmla="*/ 9299 w 10000"/>
                    <a:gd name="connsiteY126" fmla="*/ 8142 h 10000"/>
                    <a:gd name="connsiteX127" fmla="*/ 9211 w 10000"/>
                    <a:gd name="connsiteY127" fmla="*/ 8268 h 10000"/>
                    <a:gd name="connsiteX128" fmla="*/ 9211 w 10000"/>
                    <a:gd name="connsiteY128" fmla="*/ 8362 h 10000"/>
                    <a:gd name="connsiteX129" fmla="*/ 9211 w 10000"/>
                    <a:gd name="connsiteY129" fmla="*/ 8430 h 10000"/>
                    <a:gd name="connsiteX130" fmla="*/ 9151 w 10000"/>
                    <a:gd name="connsiteY130" fmla="*/ 8485 h 10000"/>
                    <a:gd name="connsiteX131" fmla="*/ 9087 w 10000"/>
                    <a:gd name="connsiteY131" fmla="*/ 8512 h 10000"/>
                    <a:gd name="connsiteX132" fmla="*/ 9057 w 10000"/>
                    <a:gd name="connsiteY132" fmla="*/ 8572 h 10000"/>
                    <a:gd name="connsiteX133" fmla="*/ 8998 w 10000"/>
                    <a:gd name="connsiteY133" fmla="*/ 8640 h 10000"/>
                    <a:gd name="connsiteX134" fmla="*/ 8935 w 10000"/>
                    <a:gd name="connsiteY134" fmla="*/ 8669 h 10000"/>
                    <a:gd name="connsiteX135" fmla="*/ 8845 w 10000"/>
                    <a:gd name="connsiteY135" fmla="*/ 8733 h 10000"/>
                    <a:gd name="connsiteX136" fmla="*/ 8785 w 10000"/>
                    <a:gd name="connsiteY136" fmla="*/ 8796 h 10000"/>
                    <a:gd name="connsiteX137" fmla="*/ 8785 w 10000"/>
                    <a:gd name="connsiteY137" fmla="*/ 8859 h 10000"/>
                    <a:gd name="connsiteX138" fmla="*/ 8785 w 10000"/>
                    <a:gd name="connsiteY138" fmla="*/ 8887 h 10000"/>
                    <a:gd name="connsiteX139" fmla="*/ 8785 w 10000"/>
                    <a:gd name="connsiteY139" fmla="*/ 8949 h 10000"/>
                    <a:gd name="connsiteX140" fmla="*/ 8845 w 10000"/>
                    <a:gd name="connsiteY140" fmla="*/ 9006 h 10000"/>
                    <a:gd name="connsiteX141" fmla="*/ 8785 w 10000"/>
                    <a:gd name="connsiteY141" fmla="*/ 9102 h 10000"/>
                    <a:gd name="connsiteX142" fmla="*/ 8724 w 10000"/>
                    <a:gd name="connsiteY142" fmla="*/ 9221 h 10000"/>
                    <a:gd name="connsiteX143" fmla="*/ 8724 w 10000"/>
                    <a:gd name="connsiteY143" fmla="*/ 9261 h 10000"/>
                    <a:gd name="connsiteX144" fmla="*/ 8845 w 10000"/>
                    <a:gd name="connsiteY144" fmla="*/ 9317 h 10000"/>
                    <a:gd name="connsiteX145" fmla="*/ 8876 w 10000"/>
                    <a:gd name="connsiteY145" fmla="*/ 9444 h 10000"/>
                    <a:gd name="connsiteX146" fmla="*/ 8935 w 10000"/>
                    <a:gd name="connsiteY146" fmla="*/ 9477 h 10000"/>
                    <a:gd name="connsiteX147" fmla="*/ 9057 w 10000"/>
                    <a:gd name="connsiteY147" fmla="*/ 9530 h 10000"/>
                    <a:gd name="connsiteX148" fmla="*/ 9057 w 10000"/>
                    <a:gd name="connsiteY148" fmla="*/ 9606 h 10000"/>
                    <a:gd name="connsiteX149" fmla="*/ 9057 w 10000"/>
                    <a:gd name="connsiteY149" fmla="*/ 9631 h 10000"/>
                    <a:gd name="connsiteX150" fmla="*/ 9057 w 10000"/>
                    <a:gd name="connsiteY150" fmla="*/ 9694 h 10000"/>
                    <a:gd name="connsiteX151" fmla="*/ 8998 w 10000"/>
                    <a:gd name="connsiteY151" fmla="*/ 9817 h 10000"/>
                    <a:gd name="connsiteX152" fmla="*/ 8935 w 10000"/>
                    <a:gd name="connsiteY152" fmla="*/ 9845 h 10000"/>
                    <a:gd name="connsiteX153" fmla="*/ 8876 w 10000"/>
                    <a:gd name="connsiteY153" fmla="*/ 9907 h 10000"/>
                    <a:gd name="connsiteX154" fmla="*/ 8845 w 10000"/>
                    <a:gd name="connsiteY154" fmla="*/ 9979 h 10000"/>
                    <a:gd name="connsiteX155" fmla="*/ 8785 w 10000"/>
                    <a:gd name="connsiteY155" fmla="*/ 9979 h 10000"/>
                    <a:gd name="connsiteX156" fmla="*/ 8724 w 10000"/>
                    <a:gd name="connsiteY156" fmla="*/ 9907 h 10000"/>
                    <a:gd name="connsiteX157" fmla="*/ 8692 w 10000"/>
                    <a:gd name="connsiteY157" fmla="*/ 9907 h 10000"/>
                    <a:gd name="connsiteX158" fmla="*/ 8571 w 10000"/>
                    <a:gd name="connsiteY158" fmla="*/ 9907 h 10000"/>
                    <a:gd name="connsiteX159" fmla="*/ 8571 w 10000"/>
                    <a:gd name="connsiteY159" fmla="*/ 9979 h 10000"/>
                    <a:gd name="connsiteX160" fmla="*/ 8509 w 10000"/>
                    <a:gd name="connsiteY160" fmla="*/ 9979 h 10000"/>
                    <a:gd name="connsiteX161" fmla="*/ 8480 w 10000"/>
                    <a:gd name="connsiteY161" fmla="*/ 10000 h 10000"/>
                    <a:gd name="connsiteX162" fmla="*/ 8419 w 10000"/>
                    <a:gd name="connsiteY162" fmla="*/ 10000 h 10000"/>
                    <a:gd name="connsiteX0" fmla="*/ 8419 w 10000"/>
                    <a:gd name="connsiteY0" fmla="*/ 9870 h 9870"/>
                    <a:gd name="connsiteX1" fmla="*/ 8145 w 10000"/>
                    <a:gd name="connsiteY1" fmla="*/ 9870 h 9870"/>
                    <a:gd name="connsiteX2" fmla="*/ 7994 w 10000"/>
                    <a:gd name="connsiteY2" fmla="*/ 9870 h 9870"/>
                    <a:gd name="connsiteX3" fmla="*/ 7842 w 10000"/>
                    <a:gd name="connsiteY3" fmla="*/ 9777 h 9870"/>
                    <a:gd name="connsiteX4" fmla="*/ 7629 w 10000"/>
                    <a:gd name="connsiteY4" fmla="*/ 9777 h 9870"/>
                    <a:gd name="connsiteX5" fmla="*/ 7385 w 10000"/>
                    <a:gd name="connsiteY5" fmla="*/ 9777 h 9870"/>
                    <a:gd name="connsiteX6" fmla="*/ 7114 w 10000"/>
                    <a:gd name="connsiteY6" fmla="*/ 9687 h 9870"/>
                    <a:gd name="connsiteX7" fmla="*/ 6900 w 10000"/>
                    <a:gd name="connsiteY7" fmla="*/ 9627 h 9870"/>
                    <a:gd name="connsiteX8" fmla="*/ 6656 w 10000"/>
                    <a:gd name="connsiteY8" fmla="*/ 9627 h 9870"/>
                    <a:gd name="connsiteX9" fmla="*/ 6385 w 10000"/>
                    <a:gd name="connsiteY9" fmla="*/ 9627 h 9870"/>
                    <a:gd name="connsiteX10" fmla="*/ 6171 w 10000"/>
                    <a:gd name="connsiteY10" fmla="*/ 9564 h 9870"/>
                    <a:gd name="connsiteX11" fmla="*/ 6019 w 10000"/>
                    <a:gd name="connsiteY11" fmla="*/ 9501 h 9870"/>
                    <a:gd name="connsiteX12" fmla="*/ 5806 w 10000"/>
                    <a:gd name="connsiteY12" fmla="*/ 9501 h 9870"/>
                    <a:gd name="connsiteX13" fmla="*/ 5656 w 10000"/>
                    <a:gd name="connsiteY13" fmla="*/ 9476 h 9870"/>
                    <a:gd name="connsiteX14" fmla="*/ 5531 w 10000"/>
                    <a:gd name="connsiteY14" fmla="*/ 9400 h 9870"/>
                    <a:gd name="connsiteX15" fmla="*/ 5288 w 10000"/>
                    <a:gd name="connsiteY15" fmla="*/ 9400 h 9870"/>
                    <a:gd name="connsiteX16" fmla="*/ 5168 w 10000"/>
                    <a:gd name="connsiteY16" fmla="*/ 9476 h 9870"/>
                    <a:gd name="connsiteX17" fmla="*/ 5076 w 10000"/>
                    <a:gd name="connsiteY17" fmla="*/ 9347 h 9870"/>
                    <a:gd name="connsiteX18" fmla="*/ 5076 w 10000"/>
                    <a:gd name="connsiteY18" fmla="*/ 9249 h 9870"/>
                    <a:gd name="connsiteX19" fmla="*/ 5076 w 10000"/>
                    <a:gd name="connsiteY19" fmla="*/ 9029 h 9870"/>
                    <a:gd name="connsiteX20" fmla="*/ 5076 w 10000"/>
                    <a:gd name="connsiteY20" fmla="*/ 9029 h 9870"/>
                    <a:gd name="connsiteX21" fmla="*/ 5137 w 10000"/>
                    <a:gd name="connsiteY21" fmla="*/ 8907 h 9870"/>
                    <a:gd name="connsiteX22" fmla="*/ 5137 w 10000"/>
                    <a:gd name="connsiteY22" fmla="*/ 8907 h 9870"/>
                    <a:gd name="connsiteX23" fmla="*/ 5137 w 10000"/>
                    <a:gd name="connsiteY23" fmla="*/ 8729 h 9870"/>
                    <a:gd name="connsiteX24" fmla="*/ 5137 w 10000"/>
                    <a:gd name="connsiteY24" fmla="*/ 8510 h 9870"/>
                    <a:gd name="connsiteX25" fmla="*/ 5076 w 10000"/>
                    <a:gd name="connsiteY25" fmla="*/ 8300 h 9870"/>
                    <a:gd name="connsiteX26" fmla="*/ 5076 w 10000"/>
                    <a:gd name="connsiteY26" fmla="*/ 8166 h 9870"/>
                    <a:gd name="connsiteX27" fmla="*/ 4985 w 10000"/>
                    <a:gd name="connsiteY27" fmla="*/ 8012 h 9870"/>
                    <a:gd name="connsiteX28" fmla="*/ 4923 w 10000"/>
                    <a:gd name="connsiteY28" fmla="*/ 7853 h 9870"/>
                    <a:gd name="connsiteX29" fmla="*/ 4774 w 10000"/>
                    <a:gd name="connsiteY29" fmla="*/ 7708 h 9870"/>
                    <a:gd name="connsiteX30" fmla="*/ 4621 w 10000"/>
                    <a:gd name="connsiteY30" fmla="*/ 7486 h 9870"/>
                    <a:gd name="connsiteX31" fmla="*/ 4439 w 10000"/>
                    <a:gd name="connsiteY31" fmla="*/ 7330 h 9870"/>
                    <a:gd name="connsiteX32" fmla="*/ 4348 w 10000"/>
                    <a:gd name="connsiteY32" fmla="*/ 7054 h 9870"/>
                    <a:gd name="connsiteX33" fmla="*/ 4195 w 10000"/>
                    <a:gd name="connsiteY33" fmla="*/ 6840 h 9870"/>
                    <a:gd name="connsiteX34" fmla="*/ 4073 w 10000"/>
                    <a:gd name="connsiteY34" fmla="*/ 6746 h 9870"/>
                    <a:gd name="connsiteX35" fmla="*/ 3830 w 10000"/>
                    <a:gd name="connsiteY35" fmla="*/ 6677 h 9870"/>
                    <a:gd name="connsiteX36" fmla="*/ 3772 w 10000"/>
                    <a:gd name="connsiteY36" fmla="*/ 6590 h 9870"/>
                    <a:gd name="connsiteX37" fmla="*/ 3772 w 10000"/>
                    <a:gd name="connsiteY37" fmla="*/ 6432 h 9870"/>
                    <a:gd name="connsiteX38" fmla="*/ 3772 w 10000"/>
                    <a:gd name="connsiteY38" fmla="*/ 6314 h 9870"/>
                    <a:gd name="connsiteX39" fmla="*/ 3772 w 10000"/>
                    <a:gd name="connsiteY39" fmla="*/ 6223 h 9870"/>
                    <a:gd name="connsiteX40" fmla="*/ 3772 w 10000"/>
                    <a:gd name="connsiteY40" fmla="*/ 6223 h 9870"/>
                    <a:gd name="connsiteX41" fmla="*/ 3707 w 10000"/>
                    <a:gd name="connsiteY41" fmla="*/ 6098 h 9870"/>
                    <a:gd name="connsiteX42" fmla="*/ 3707 w 10000"/>
                    <a:gd name="connsiteY42" fmla="*/ 6063 h 9870"/>
                    <a:gd name="connsiteX43" fmla="*/ 3707 w 10000"/>
                    <a:gd name="connsiteY43" fmla="*/ 6063 h 9870"/>
                    <a:gd name="connsiteX44" fmla="*/ 3617 w 10000"/>
                    <a:gd name="connsiteY44" fmla="*/ 6004 h 9870"/>
                    <a:gd name="connsiteX45" fmla="*/ 3494 w 10000"/>
                    <a:gd name="connsiteY45" fmla="*/ 5934 h 9870"/>
                    <a:gd name="connsiteX46" fmla="*/ 3405 w 10000"/>
                    <a:gd name="connsiteY46" fmla="*/ 6004 h 9870"/>
                    <a:gd name="connsiteX47" fmla="*/ 3312 w 10000"/>
                    <a:gd name="connsiteY47" fmla="*/ 6063 h 9870"/>
                    <a:gd name="connsiteX48" fmla="*/ 3252 w 10000"/>
                    <a:gd name="connsiteY48" fmla="*/ 5934 h 9870"/>
                    <a:gd name="connsiteX49" fmla="*/ 2950 w 10000"/>
                    <a:gd name="connsiteY49" fmla="*/ 5691 h 9870"/>
                    <a:gd name="connsiteX50" fmla="*/ 2736 w 10000"/>
                    <a:gd name="connsiteY50" fmla="*/ 5505 h 9870"/>
                    <a:gd name="connsiteX51" fmla="*/ 2736 w 10000"/>
                    <a:gd name="connsiteY51" fmla="*/ 5411 h 9870"/>
                    <a:gd name="connsiteX52" fmla="*/ 2615 w 10000"/>
                    <a:gd name="connsiteY52" fmla="*/ 5316 h 9870"/>
                    <a:gd name="connsiteX53" fmla="*/ 2463 w 10000"/>
                    <a:gd name="connsiteY53" fmla="*/ 5136 h 9870"/>
                    <a:gd name="connsiteX54" fmla="*/ 2309 w 10000"/>
                    <a:gd name="connsiteY54" fmla="*/ 4956 h 9870"/>
                    <a:gd name="connsiteX55" fmla="*/ 2161 w 10000"/>
                    <a:gd name="connsiteY55" fmla="*/ 4886 h 9870"/>
                    <a:gd name="connsiteX56" fmla="*/ 2037 w 10000"/>
                    <a:gd name="connsiteY56" fmla="*/ 4886 h 9870"/>
                    <a:gd name="connsiteX57" fmla="*/ 1945 w 10000"/>
                    <a:gd name="connsiteY57" fmla="*/ 4886 h 9870"/>
                    <a:gd name="connsiteX58" fmla="*/ 1796 w 10000"/>
                    <a:gd name="connsiteY58" fmla="*/ 4759 h 9870"/>
                    <a:gd name="connsiteX59" fmla="*/ 1580 w 10000"/>
                    <a:gd name="connsiteY59" fmla="*/ 4546 h 9870"/>
                    <a:gd name="connsiteX60" fmla="*/ 1429 w 10000"/>
                    <a:gd name="connsiteY60" fmla="*/ 4453 h 9870"/>
                    <a:gd name="connsiteX61" fmla="*/ 1219 w 10000"/>
                    <a:gd name="connsiteY61" fmla="*/ 4388 h 9870"/>
                    <a:gd name="connsiteX62" fmla="*/ 1065 w 10000"/>
                    <a:gd name="connsiteY62" fmla="*/ 4303 h 9870"/>
                    <a:gd name="connsiteX63" fmla="*/ 1003 w 10000"/>
                    <a:gd name="connsiteY63" fmla="*/ 4182 h 9870"/>
                    <a:gd name="connsiteX64" fmla="*/ 1003 w 10000"/>
                    <a:gd name="connsiteY64" fmla="*/ 4017 h 9870"/>
                    <a:gd name="connsiteX65" fmla="*/ 1065 w 10000"/>
                    <a:gd name="connsiteY65" fmla="*/ 3987 h 9870"/>
                    <a:gd name="connsiteX66" fmla="*/ 1065 w 10000"/>
                    <a:gd name="connsiteY66" fmla="*/ 3802 h 9870"/>
                    <a:gd name="connsiteX67" fmla="*/ 1065 w 10000"/>
                    <a:gd name="connsiteY67" fmla="*/ 3654 h 9870"/>
                    <a:gd name="connsiteX68" fmla="*/ 1065 w 10000"/>
                    <a:gd name="connsiteY68" fmla="*/ 3553 h 9870"/>
                    <a:gd name="connsiteX69" fmla="*/ 1156 w 10000"/>
                    <a:gd name="connsiteY69" fmla="*/ 3402 h 9870"/>
                    <a:gd name="connsiteX70" fmla="*/ 1219 w 10000"/>
                    <a:gd name="connsiteY70" fmla="*/ 3277 h 9870"/>
                    <a:gd name="connsiteX71" fmla="*/ 1219 w 10000"/>
                    <a:gd name="connsiteY71" fmla="*/ 3190 h 9870"/>
                    <a:gd name="connsiteX72" fmla="*/ 1156 w 10000"/>
                    <a:gd name="connsiteY72" fmla="*/ 3065 h 9870"/>
                    <a:gd name="connsiteX73" fmla="*/ 1065 w 10000"/>
                    <a:gd name="connsiteY73" fmla="*/ 2901 h 9870"/>
                    <a:gd name="connsiteX74" fmla="*/ 943 w 10000"/>
                    <a:gd name="connsiteY74" fmla="*/ 2846 h 9870"/>
                    <a:gd name="connsiteX75" fmla="*/ 943 w 10000"/>
                    <a:gd name="connsiteY75" fmla="*/ 2752 h 9870"/>
                    <a:gd name="connsiteX76" fmla="*/ 1003 w 10000"/>
                    <a:gd name="connsiteY76" fmla="*/ 2597 h 9870"/>
                    <a:gd name="connsiteX77" fmla="*/ 883 w 10000"/>
                    <a:gd name="connsiteY77" fmla="*/ 2376 h 9870"/>
                    <a:gd name="connsiteX78" fmla="*/ 790 w 10000"/>
                    <a:gd name="connsiteY78" fmla="*/ 2224 h 9870"/>
                    <a:gd name="connsiteX79" fmla="*/ 790 w 10000"/>
                    <a:gd name="connsiteY79" fmla="*/ 2071 h 9870"/>
                    <a:gd name="connsiteX80" fmla="*/ 731 w 10000"/>
                    <a:gd name="connsiteY80" fmla="*/ 1913 h 9870"/>
                    <a:gd name="connsiteX81" fmla="*/ 639 w 10000"/>
                    <a:gd name="connsiteY81" fmla="*/ 1794 h 9870"/>
                    <a:gd name="connsiteX82" fmla="*/ 579 w 10000"/>
                    <a:gd name="connsiteY82" fmla="*/ 1575 h 9870"/>
                    <a:gd name="connsiteX83" fmla="*/ 426 w 10000"/>
                    <a:gd name="connsiteY83" fmla="*/ 1318 h 9870"/>
                    <a:gd name="connsiteX84" fmla="*/ 365 w 10000"/>
                    <a:gd name="connsiteY84" fmla="*/ 1206 h 9870"/>
                    <a:gd name="connsiteX85" fmla="*/ 276 w 10000"/>
                    <a:gd name="connsiteY85" fmla="*/ 983 h 9870"/>
                    <a:gd name="connsiteX86" fmla="*/ 276 w 10000"/>
                    <a:gd name="connsiteY86" fmla="*/ 892 h 9870"/>
                    <a:gd name="connsiteX87" fmla="*/ 214 w 10000"/>
                    <a:gd name="connsiteY87" fmla="*/ 775 h 9870"/>
                    <a:gd name="connsiteX88" fmla="*/ 151 w 10000"/>
                    <a:gd name="connsiteY88" fmla="*/ 609 h 9870"/>
                    <a:gd name="connsiteX89" fmla="*/ 123 w 10000"/>
                    <a:gd name="connsiteY89" fmla="*/ 526 h 9870"/>
                    <a:gd name="connsiteX90" fmla="*/ 0 w 10000"/>
                    <a:gd name="connsiteY90" fmla="*/ 375 h 9870"/>
                    <a:gd name="connsiteX91" fmla="*/ 0 w 10000"/>
                    <a:gd name="connsiteY91" fmla="*/ 238 h 9870"/>
                    <a:gd name="connsiteX92" fmla="*/ 64 w 10000"/>
                    <a:gd name="connsiteY92" fmla="*/ 95 h 9870"/>
                    <a:gd name="connsiteX93" fmla="*/ 123 w 10000"/>
                    <a:gd name="connsiteY93" fmla="*/ 0 h 9870"/>
                    <a:gd name="connsiteX94" fmla="*/ 151 w 10000"/>
                    <a:gd name="connsiteY94" fmla="*/ 0 h 9870"/>
                    <a:gd name="connsiteX95" fmla="*/ 6471 w 10000"/>
                    <a:gd name="connsiteY95" fmla="*/ 609 h 9870"/>
                    <a:gd name="connsiteX96" fmla="*/ 6900 w 10000"/>
                    <a:gd name="connsiteY96" fmla="*/ 1418 h 9870"/>
                    <a:gd name="connsiteX97" fmla="*/ 7267 w 10000"/>
                    <a:gd name="connsiteY97" fmla="*/ 2013 h 9870"/>
                    <a:gd name="connsiteX98" fmla="*/ 7629 w 10000"/>
                    <a:gd name="connsiteY98" fmla="*/ 2597 h 9870"/>
                    <a:gd name="connsiteX99" fmla="*/ 8571 w 10000"/>
                    <a:gd name="connsiteY99" fmla="*/ 4088 h 9870"/>
                    <a:gd name="connsiteX100" fmla="*/ 8845 w 10000"/>
                    <a:gd name="connsiteY100" fmla="*/ 4546 h 9870"/>
                    <a:gd name="connsiteX101" fmla="*/ 9087 w 10000"/>
                    <a:gd name="connsiteY101" fmla="*/ 4956 h 9870"/>
                    <a:gd name="connsiteX102" fmla="*/ 9269 w 10000"/>
                    <a:gd name="connsiteY102" fmla="*/ 5195 h 9870"/>
                    <a:gd name="connsiteX103" fmla="*/ 9422 w 10000"/>
                    <a:gd name="connsiteY103" fmla="*/ 5411 h 9870"/>
                    <a:gd name="connsiteX104" fmla="*/ 9453 w 10000"/>
                    <a:gd name="connsiteY104" fmla="*/ 5563 h 9870"/>
                    <a:gd name="connsiteX105" fmla="*/ 9513 w 10000"/>
                    <a:gd name="connsiteY105" fmla="*/ 5691 h 9870"/>
                    <a:gd name="connsiteX106" fmla="*/ 9513 w 10000"/>
                    <a:gd name="connsiteY106" fmla="*/ 5875 h 9870"/>
                    <a:gd name="connsiteX107" fmla="*/ 9635 w 10000"/>
                    <a:gd name="connsiteY107" fmla="*/ 6223 h 9870"/>
                    <a:gd name="connsiteX108" fmla="*/ 9664 w 10000"/>
                    <a:gd name="connsiteY108" fmla="*/ 6370 h 9870"/>
                    <a:gd name="connsiteX109" fmla="*/ 9727 w 10000"/>
                    <a:gd name="connsiteY109" fmla="*/ 6461 h 9870"/>
                    <a:gd name="connsiteX110" fmla="*/ 9818 w 10000"/>
                    <a:gd name="connsiteY110" fmla="*/ 6650 h 9870"/>
                    <a:gd name="connsiteX111" fmla="*/ 9942 w 10000"/>
                    <a:gd name="connsiteY111" fmla="*/ 6746 h 9870"/>
                    <a:gd name="connsiteX112" fmla="*/ 10000 w 10000"/>
                    <a:gd name="connsiteY112" fmla="*/ 6898 h 9870"/>
                    <a:gd name="connsiteX113" fmla="*/ 10000 w 10000"/>
                    <a:gd name="connsiteY113" fmla="*/ 7018 h 9870"/>
                    <a:gd name="connsiteX114" fmla="*/ 10000 w 10000"/>
                    <a:gd name="connsiteY114" fmla="*/ 7117 h 9870"/>
                    <a:gd name="connsiteX115" fmla="*/ 9942 w 10000"/>
                    <a:gd name="connsiteY115" fmla="*/ 7178 h 9870"/>
                    <a:gd name="connsiteX116" fmla="*/ 9818 w 10000"/>
                    <a:gd name="connsiteY116" fmla="*/ 7207 h 9870"/>
                    <a:gd name="connsiteX117" fmla="*/ 9727 w 10000"/>
                    <a:gd name="connsiteY117" fmla="*/ 7270 h 9870"/>
                    <a:gd name="connsiteX118" fmla="*/ 9635 w 10000"/>
                    <a:gd name="connsiteY118" fmla="*/ 7330 h 9870"/>
                    <a:gd name="connsiteX119" fmla="*/ 9513 w 10000"/>
                    <a:gd name="connsiteY119" fmla="*/ 7424 h 9870"/>
                    <a:gd name="connsiteX120" fmla="*/ 9453 w 10000"/>
                    <a:gd name="connsiteY120" fmla="*/ 7549 h 9870"/>
                    <a:gd name="connsiteX121" fmla="*/ 9363 w 10000"/>
                    <a:gd name="connsiteY121" fmla="*/ 7549 h 9870"/>
                    <a:gd name="connsiteX122" fmla="*/ 9299 w 10000"/>
                    <a:gd name="connsiteY122" fmla="*/ 7642 h 9870"/>
                    <a:gd name="connsiteX123" fmla="*/ 9299 w 10000"/>
                    <a:gd name="connsiteY123" fmla="*/ 7765 h 9870"/>
                    <a:gd name="connsiteX124" fmla="*/ 9299 w 10000"/>
                    <a:gd name="connsiteY124" fmla="*/ 7919 h 9870"/>
                    <a:gd name="connsiteX125" fmla="*/ 9299 w 10000"/>
                    <a:gd name="connsiteY125" fmla="*/ 8012 h 9870"/>
                    <a:gd name="connsiteX126" fmla="*/ 9211 w 10000"/>
                    <a:gd name="connsiteY126" fmla="*/ 8138 h 9870"/>
                    <a:gd name="connsiteX127" fmla="*/ 9211 w 10000"/>
                    <a:gd name="connsiteY127" fmla="*/ 8232 h 9870"/>
                    <a:gd name="connsiteX128" fmla="*/ 9211 w 10000"/>
                    <a:gd name="connsiteY128" fmla="*/ 8300 h 9870"/>
                    <a:gd name="connsiteX129" fmla="*/ 9151 w 10000"/>
                    <a:gd name="connsiteY129" fmla="*/ 8355 h 9870"/>
                    <a:gd name="connsiteX130" fmla="*/ 9087 w 10000"/>
                    <a:gd name="connsiteY130" fmla="*/ 8382 h 9870"/>
                    <a:gd name="connsiteX131" fmla="*/ 9057 w 10000"/>
                    <a:gd name="connsiteY131" fmla="*/ 8442 h 9870"/>
                    <a:gd name="connsiteX132" fmla="*/ 8998 w 10000"/>
                    <a:gd name="connsiteY132" fmla="*/ 8510 h 9870"/>
                    <a:gd name="connsiteX133" fmla="*/ 8935 w 10000"/>
                    <a:gd name="connsiteY133" fmla="*/ 8539 h 9870"/>
                    <a:gd name="connsiteX134" fmla="*/ 8845 w 10000"/>
                    <a:gd name="connsiteY134" fmla="*/ 8603 h 9870"/>
                    <a:gd name="connsiteX135" fmla="*/ 8785 w 10000"/>
                    <a:gd name="connsiteY135" fmla="*/ 8666 h 9870"/>
                    <a:gd name="connsiteX136" fmla="*/ 8785 w 10000"/>
                    <a:gd name="connsiteY136" fmla="*/ 8729 h 9870"/>
                    <a:gd name="connsiteX137" fmla="*/ 8785 w 10000"/>
                    <a:gd name="connsiteY137" fmla="*/ 8757 h 9870"/>
                    <a:gd name="connsiteX138" fmla="*/ 8785 w 10000"/>
                    <a:gd name="connsiteY138" fmla="*/ 8819 h 9870"/>
                    <a:gd name="connsiteX139" fmla="*/ 8845 w 10000"/>
                    <a:gd name="connsiteY139" fmla="*/ 8876 h 9870"/>
                    <a:gd name="connsiteX140" fmla="*/ 8785 w 10000"/>
                    <a:gd name="connsiteY140" fmla="*/ 8972 h 9870"/>
                    <a:gd name="connsiteX141" fmla="*/ 8724 w 10000"/>
                    <a:gd name="connsiteY141" fmla="*/ 9091 h 9870"/>
                    <a:gd name="connsiteX142" fmla="*/ 8724 w 10000"/>
                    <a:gd name="connsiteY142" fmla="*/ 9131 h 9870"/>
                    <a:gd name="connsiteX143" fmla="*/ 8845 w 10000"/>
                    <a:gd name="connsiteY143" fmla="*/ 9187 h 9870"/>
                    <a:gd name="connsiteX144" fmla="*/ 8876 w 10000"/>
                    <a:gd name="connsiteY144" fmla="*/ 9314 h 9870"/>
                    <a:gd name="connsiteX145" fmla="*/ 8935 w 10000"/>
                    <a:gd name="connsiteY145" fmla="*/ 9347 h 9870"/>
                    <a:gd name="connsiteX146" fmla="*/ 9057 w 10000"/>
                    <a:gd name="connsiteY146" fmla="*/ 9400 h 9870"/>
                    <a:gd name="connsiteX147" fmla="*/ 9057 w 10000"/>
                    <a:gd name="connsiteY147" fmla="*/ 9476 h 9870"/>
                    <a:gd name="connsiteX148" fmla="*/ 9057 w 10000"/>
                    <a:gd name="connsiteY148" fmla="*/ 9501 h 9870"/>
                    <a:gd name="connsiteX149" fmla="*/ 9057 w 10000"/>
                    <a:gd name="connsiteY149" fmla="*/ 9564 h 9870"/>
                    <a:gd name="connsiteX150" fmla="*/ 8998 w 10000"/>
                    <a:gd name="connsiteY150" fmla="*/ 9687 h 9870"/>
                    <a:gd name="connsiteX151" fmla="*/ 8935 w 10000"/>
                    <a:gd name="connsiteY151" fmla="*/ 9715 h 9870"/>
                    <a:gd name="connsiteX152" fmla="*/ 8876 w 10000"/>
                    <a:gd name="connsiteY152" fmla="*/ 9777 h 9870"/>
                    <a:gd name="connsiteX153" fmla="*/ 8845 w 10000"/>
                    <a:gd name="connsiteY153" fmla="*/ 9849 h 9870"/>
                    <a:gd name="connsiteX154" fmla="*/ 8785 w 10000"/>
                    <a:gd name="connsiteY154" fmla="*/ 9849 h 9870"/>
                    <a:gd name="connsiteX155" fmla="*/ 8724 w 10000"/>
                    <a:gd name="connsiteY155" fmla="*/ 9777 h 9870"/>
                    <a:gd name="connsiteX156" fmla="*/ 8692 w 10000"/>
                    <a:gd name="connsiteY156" fmla="*/ 9777 h 9870"/>
                    <a:gd name="connsiteX157" fmla="*/ 8571 w 10000"/>
                    <a:gd name="connsiteY157" fmla="*/ 9777 h 9870"/>
                    <a:gd name="connsiteX158" fmla="*/ 8571 w 10000"/>
                    <a:gd name="connsiteY158" fmla="*/ 9849 h 9870"/>
                    <a:gd name="connsiteX159" fmla="*/ 8509 w 10000"/>
                    <a:gd name="connsiteY159" fmla="*/ 9849 h 9870"/>
                    <a:gd name="connsiteX160" fmla="*/ 8480 w 10000"/>
                    <a:gd name="connsiteY160" fmla="*/ 9870 h 9870"/>
                    <a:gd name="connsiteX161" fmla="*/ 8419 w 10000"/>
                    <a:gd name="connsiteY161" fmla="*/ 9870 h 9870"/>
                    <a:gd name="connsiteX0" fmla="*/ 8419 w 10000"/>
                    <a:gd name="connsiteY0" fmla="*/ 10000 h 10000"/>
                    <a:gd name="connsiteX1" fmla="*/ 8145 w 10000"/>
                    <a:gd name="connsiteY1" fmla="*/ 10000 h 10000"/>
                    <a:gd name="connsiteX2" fmla="*/ 7994 w 10000"/>
                    <a:gd name="connsiteY2" fmla="*/ 10000 h 10000"/>
                    <a:gd name="connsiteX3" fmla="*/ 7842 w 10000"/>
                    <a:gd name="connsiteY3" fmla="*/ 9906 h 10000"/>
                    <a:gd name="connsiteX4" fmla="*/ 7629 w 10000"/>
                    <a:gd name="connsiteY4" fmla="*/ 9906 h 10000"/>
                    <a:gd name="connsiteX5" fmla="*/ 7385 w 10000"/>
                    <a:gd name="connsiteY5" fmla="*/ 9906 h 10000"/>
                    <a:gd name="connsiteX6" fmla="*/ 7114 w 10000"/>
                    <a:gd name="connsiteY6" fmla="*/ 9815 h 10000"/>
                    <a:gd name="connsiteX7" fmla="*/ 6900 w 10000"/>
                    <a:gd name="connsiteY7" fmla="*/ 9754 h 10000"/>
                    <a:gd name="connsiteX8" fmla="*/ 6656 w 10000"/>
                    <a:gd name="connsiteY8" fmla="*/ 9754 h 10000"/>
                    <a:gd name="connsiteX9" fmla="*/ 6385 w 10000"/>
                    <a:gd name="connsiteY9" fmla="*/ 9754 h 10000"/>
                    <a:gd name="connsiteX10" fmla="*/ 6171 w 10000"/>
                    <a:gd name="connsiteY10" fmla="*/ 9690 h 10000"/>
                    <a:gd name="connsiteX11" fmla="*/ 6019 w 10000"/>
                    <a:gd name="connsiteY11" fmla="*/ 9626 h 10000"/>
                    <a:gd name="connsiteX12" fmla="*/ 5806 w 10000"/>
                    <a:gd name="connsiteY12" fmla="*/ 9626 h 10000"/>
                    <a:gd name="connsiteX13" fmla="*/ 5656 w 10000"/>
                    <a:gd name="connsiteY13" fmla="*/ 9601 h 10000"/>
                    <a:gd name="connsiteX14" fmla="*/ 5531 w 10000"/>
                    <a:gd name="connsiteY14" fmla="*/ 9524 h 10000"/>
                    <a:gd name="connsiteX15" fmla="*/ 5288 w 10000"/>
                    <a:gd name="connsiteY15" fmla="*/ 9524 h 10000"/>
                    <a:gd name="connsiteX16" fmla="*/ 5168 w 10000"/>
                    <a:gd name="connsiteY16" fmla="*/ 9601 h 10000"/>
                    <a:gd name="connsiteX17" fmla="*/ 5076 w 10000"/>
                    <a:gd name="connsiteY17" fmla="*/ 9470 h 10000"/>
                    <a:gd name="connsiteX18" fmla="*/ 5076 w 10000"/>
                    <a:gd name="connsiteY18" fmla="*/ 9371 h 10000"/>
                    <a:gd name="connsiteX19" fmla="*/ 5076 w 10000"/>
                    <a:gd name="connsiteY19" fmla="*/ 9148 h 10000"/>
                    <a:gd name="connsiteX20" fmla="*/ 5076 w 10000"/>
                    <a:gd name="connsiteY20" fmla="*/ 9148 h 10000"/>
                    <a:gd name="connsiteX21" fmla="*/ 5137 w 10000"/>
                    <a:gd name="connsiteY21" fmla="*/ 9024 h 10000"/>
                    <a:gd name="connsiteX22" fmla="*/ 5137 w 10000"/>
                    <a:gd name="connsiteY22" fmla="*/ 9024 h 10000"/>
                    <a:gd name="connsiteX23" fmla="*/ 5137 w 10000"/>
                    <a:gd name="connsiteY23" fmla="*/ 8844 h 10000"/>
                    <a:gd name="connsiteX24" fmla="*/ 5137 w 10000"/>
                    <a:gd name="connsiteY24" fmla="*/ 8622 h 10000"/>
                    <a:gd name="connsiteX25" fmla="*/ 5076 w 10000"/>
                    <a:gd name="connsiteY25" fmla="*/ 8409 h 10000"/>
                    <a:gd name="connsiteX26" fmla="*/ 5076 w 10000"/>
                    <a:gd name="connsiteY26" fmla="*/ 8274 h 10000"/>
                    <a:gd name="connsiteX27" fmla="*/ 4985 w 10000"/>
                    <a:gd name="connsiteY27" fmla="*/ 8118 h 10000"/>
                    <a:gd name="connsiteX28" fmla="*/ 4923 w 10000"/>
                    <a:gd name="connsiteY28" fmla="*/ 7956 h 10000"/>
                    <a:gd name="connsiteX29" fmla="*/ 4774 w 10000"/>
                    <a:gd name="connsiteY29" fmla="*/ 7810 h 10000"/>
                    <a:gd name="connsiteX30" fmla="*/ 4621 w 10000"/>
                    <a:gd name="connsiteY30" fmla="*/ 7585 h 10000"/>
                    <a:gd name="connsiteX31" fmla="*/ 4439 w 10000"/>
                    <a:gd name="connsiteY31" fmla="*/ 7427 h 10000"/>
                    <a:gd name="connsiteX32" fmla="*/ 4348 w 10000"/>
                    <a:gd name="connsiteY32" fmla="*/ 7147 h 10000"/>
                    <a:gd name="connsiteX33" fmla="*/ 4195 w 10000"/>
                    <a:gd name="connsiteY33" fmla="*/ 6930 h 10000"/>
                    <a:gd name="connsiteX34" fmla="*/ 4073 w 10000"/>
                    <a:gd name="connsiteY34" fmla="*/ 6835 h 10000"/>
                    <a:gd name="connsiteX35" fmla="*/ 3830 w 10000"/>
                    <a:gd name="connsiteY35" fmla="*/ 6765 h 10000"/>
                    <a:gd name="connsiteX36" fmla="*/ 3772 w 10000"/>
                    <a:gd name="connsiteY36" fmla="*/ 6677 h 10000"/>
                    <a:gd name="connsiteX37" fmla="*/ 3772 w 10000"/>
                    <a:gd name="connsiteY37" fmla="*/ 6517 h 10000"/>
                    <a:gd name="connsiteX38" fmla="*/ 3772 w 10000"/>
                    <a:gd name="connsiteY38" fmla="*/ 6397 h 10000"/>
                    <a:gd name="connsiteX39" fmla="*/ 3772 w 10000"/>
                    <a:gd name="connsiteY39" fmla="*/ 6305 h 10000"/>
                    <a:gd name="connsiteX40" fmla="*/ 3772 w 10000"/>
                    <a:gd name="connsiteY40" fmla="*/ 6305 h 10000"/>
                    <a:gd name="connsiteX41" fmla="*/ 3707 w 10000"/>
                    <a:gd name="connsiteY41" fmla="*/ 6178 h 10000"/>
                    <a:gd name="connsiteX42" fmla="*/ 3707 w 10000"/>
                    <a:gd name="connsiteY42" fmla="*/ 6143 h 10000"/>
                    <a:gd name="connsiteX43" fmla="*/ 3707 w 10000"/>
                    <a:gd name="connsiteY43" fmla="*/ 6143 h 10000"/>
                    <a:gd name="connsiteX44" fmla="*/ 3617 w 10000"/>
                    <a:gd name="connsiteY44" fmla="*/ 6083 h 10000"/>
                    <a:gd name="connsiteX45" fmla="*/ 3494 w 10000"/>
                    <a:gd name="connsiteY45" fmla="*/ 6012 h 10000"/>
                    <a:gd name="connsiteX46" fmla="*/ 3405 w 10000"/>
                    <a:gd name="connsiteY46" fmla="*/ 6083 h 10000"/>
                    <a:gd name="connsiteX47" fmla="*/ 3312 w 10000"/>
                    <a:gd name="connsiteY47" fmla="*/ 6143 h 10000"/>
                    <a:gd name="connsiteX48" fmla="*/ 3252 w 10000"/>
                    <a:gd name="connsiteY48" fmla="*/ 6012 h 10000"/>
                    <a:gd name="connsiteX49" fmla="*/ 2950 w 10000"/>
                    <a:gd name="connsiteY49" fmla="*/ 5766 h 10000"/>
                    <a:gd name="connsiteX50" fmla="*/ 2736 w 10000"/>
                    <a:gd name="connsiteY50" fmla="*/ 5578 h 10000"/>
                    <a:gd name="connsiteX51" fmla="*/ 2736 w 10000"/>
                    <a:gd name="connsiteY51" fmla="*/ 5482 h 10000"/>
                    <a:gd name="connsiteX52" fmla="*/ 2615 w 10000"/>
                    <a:gd name="connsiteY52" fmla="*/ 5386 h 10000"/>
                    <a:gd name="connsiteX53" fmla="*/ 2463 w 10000"/>
                    <a:gd name="connsiteY53" fmla="*/ 5204 h 10000"/>
                    <a:gd name="connsiteX54" fmla="*/ 2309 w 10000"/>
                    <a:gd name="connsiteY54" fmla="*/ 5021 h 10000"/>
                    <a:gd name="connsiteX55" fmla="*/ 2161 w 10000"/>
                    <a:gd name="connsiteY55" fmla="*/ 4950 h 10000"/>
                    <a:gd name="connsiteX56" fmla="*/ 2037 w 10000"/>
                    <a:gd name="connsiteY56" fmla="*/ 4950 h 10000"/>
                    <a:gd name="connsiteX57" fmla="*/ 1945 w 10000"/>
                    <a:gd name="connsiteY57" fmla="*/ 4950 h 10000"/>
                    <a:gd name="connsiteX58" fmla="*/ 1796 w 10000"/>
                    <a:gd name="connsiteY58" fmla="*/ 4822 h 10000"/>
                    <a:gd name="connsiteX59" fmla="*/ 1580 w 10000"/>
                    <a:gd name="connsiteY59" fmla="*/ 4606 h 10000"/>
                    <a:gd name="connsiteX60" fmla="*/ 1429 w 10000"/>
                    <a:gd name="connsiteY60" fmla="*/ 4512 h 10000"/>
                    <a:gd name="connsiteX61" fmla="*/ 1219 w 10000"/>
                    <a:gd name="connsiteY61" fmla="*/ 4446 h 10000"/>
                    <a:gd name="connsiteX62" fmla="*/ 1065 w 10000"/>
                    <a:gd name="connsiteY62" fmla="*/ 4360 h 10000"/>
                    <a:gd name="connsiteX63" fmla="*/ 1003 w 10000"/>
                    <a:gd name="connsiteY63" fmla="*/ 4237 h 10000"/>
                    <a:gd name="connsiteX64" fmla="*/ 1003 w 10000"/>
                    <a:gd name="connsiteY64" fmla="*/ 4070 h 10000"/>
                    <a:gd name="connsiteX65" fmla="*/ 1065 w 10000"/>
                    <a:gd name="connsiteY65" fmla="*/ 4040 h 10000"/>
                    <a:gd name="connsiteX66" fmla="*/ 1065 w 10000"/>
                    <a:gd name="connsiteY66" fmla="*/ 3852 h 10000"/>
                    <a:gd name="connsiteX67" fmla="*/ 1065 w 10000"/>
                    <a:gd name="connsiteY67" fmla="*/ 3702 h 10000"/>
                    <a:gd name="connsiteX68" fmla="*/ 1065 w 10000"/>
                    <a:gd name="connsiteY68" fmla="*/ 3600 h 10000"/>
                    <a:gd name="connsiteX69" fmla="*/ 1156 w 10000"/>
                    <a:gd name="connsiteY69" fmla="*/ 3447 h 10000"/>
                    <a:gd name="connsiteX70" fmla="*/ 1219 w 10000"/>
                    <a:gd name="connsiteY70" fmla="*/ 3320 h 10000"/>
                    <a:gd name="connsiteX71" fmla="*/ 1219 w 10000"/>
                    <a:gd name="connsiteY71" fmla="*/ 3232 h 10000"/>
                    <a:gd name="connsiteX72" fmla="*/ 1156 w 10000"/>
                    <a:gd name="connsiteY72" fmla="*/ 3105 h 10000"/>
                    <a:gd name="connsiteX73" fmla="*/ 1065 w 10000"/>
                    <a:gd name="connsiteY73" fmla="*/ 2939 h 10000"/>
                    <a:gd name="connsiteX74" fmla="*/ 943 w 10000"/>
                    <a:gd name="connsiteY74" fmla="*/ 2883 h 10000"/>
                    <a:gd name="connsiteX75" fmla="*/ 943 w 10000"/>
                    <a:gd name="connsiteY75" fmla="*/ 2788 h 10000"/>
                    <a:gd name="connsiteX76" fmla="*/ 1003 w 10000"/>
                    <a:gd name="connsiteY76" fmla="*/ 2631 h 10000"/>
                    <a:gd name="connsiteX77" fmla="*/ 883 w 10000"/>
                    <a:gd name="connsiteY77" fmla="*/ 2407 h 10000"/>
                    <a:gd name="connsiteX78" fmla="*/ 790 w 10000"/>
                    <a:gd name="connsiteY78" fmla="*/ 2253 h 10000"/>
                    <a:gd name="connsiteX79" fmla="*/ 790 w 10000"/>
                    <a:gd name="connsiteY79" fmla="*/ 2098 h 10000"/>
                    <a:gd name="connsiteX80" fmla="*/ 731 w 10000"/>
                    <a:gd name="connsiteY80" fmla="*/ 1938 h 10000"/>
                    <a:gd name="connsiteX81" fmla="*/ 639 w 10000"/>
                    <a:gd name="connsiteY81" fmla="*/ 1818 h 10000"/>
                    <a:gd name="connsiteX82" fmla="*/ 579 w 10000"/>
                    <a:gd name="connsiteY82" fmla="*/ 1596 h 10000"/>
                    <a:gd name="connsiteX83" fmla="*/ 426 w 10000"/>
                    <a:gd name="connsiteY83" fmla="*/ 1335 h 10000"/>
                    <a:gd name="connsiteX84" fmla="*/ 365 w 10000"/>
                    <a:gd name="connsiteY84" fmla="*/ 1222 h 10000"/>
                    <a:gd name="connsiteX85" fmla="*/ 276 w 10000"/>
                    <a:gd name="connsiteY85" fmla="*/ 996 h 10000"/>
                    <a:gd name="connsiteX86" fmla="*/ 276 w 10000"/>
                    <a:gd name="connsiteY86" fmla="*/ 904 h 10000"/>
                    <a:gd name="connsiteX87" fmla="*/ 214 w 10000"/>
                    <a:gd name="connsiteY87" fmla="*/ 785 h 10000"/>
                    <a:gd name="connsiteX88" fmla="*/ 151 w 10000"/>
                    <a:gd name="connsiteY88" fmla="*/ 617 h 10000"/>
                    <a:gd name="connsiteX89" fmla="*/ 123 w 10000"/>
                    <a:gd name="connsiteY89" fmla="*/ 533 h 10000"/>
                    <a:gd name="connsiteX90" fmla="*/ 0 w 10000"/>
                    <a:gd name="connsiteY90" fmla="*/ 380 h 10000"/>
                    <a:gd name="connsiteX91" fmla="*/ 0 w 10000"/>
                    <a:gd name="connsiteY91" fmla="*/ 241 h 10000"/>
                    <a:gd name="connsiteX92" fmla="*/ 64 w 10000"/>
                    <a:gd name="connsiteY92" fmla="*/ 96 h 10000"/>
                    <a:gd name="connsiteX93" fmla="*/ 123 w 10000"/>
                    <a:gd name="connsiteY93" fmla="*/ 0 h 10000"/>
                    <a:gd name="connsiteX94" fmla="*/ 6471 w 10000"/>
                    <a:gd name="connsiteY94" fmla="*/ 617 h 10000"/>
                    <a:gd name="connsiteX95" fmla="*/ 6900 w 10000"/>
                    <a:gd name="connsiteY95" fmla="*/ 1437 h 10000"/>
                    <a:gd name="connsiteX96" fmla="*/ 7267 w 10000"/>
                    <a:gd name="connsiteY96" fmla="*/ 2040 h 10000"/>
                    <a:gd name="connsiteX97" fmla="*/ 7629 w 10000"/>
                    <a:gd name="connsiteY97" fmla="*/ 2631 h 10000"/>
                    <a:gd name="connsiteX98" fmla="*/ 8571 w 10000"/>
                    <a:gd name="connsiteY98" fmla="*/ 4142 h 10000"/>
                    <a:gd name="connsiteX99" fmla="*/ 8845 w 10000"/>
                    <a:gd name="connsiteY99" fmla="*/ 4606 h 10000"/>
                    <a:gd name="connsiteX100" fmla="*/ 9087 w 10000"/>
                    <a:gd name="connsiteY100" fmla="*/ 5021 h 10000"/>
                    <a:gd name="connsiteX101" fmla="*/ 9269 w 10000"/>
                    <a:gd name="connsiteY101" fmla="*/ 5263 h 10000"/>
                    <a:gd name="connsiteX102" fmla="*/ 9422 w 10000"/>
                    <a:gd name="connsiteY102" fmla="*/ 5482 h 10000"/>
                    <a:gd name="connsiteX103" fmla="*/ 9453 w 10000"/>
                    <a:gd name="connsiteY103" fmla="*/ 5636 h 10000"/>
                    <a:gd name="connsiteX104" fmla="*/ 9513 w 10000"/>
                    <a:gd name="connsiteY104" fmla="*/ 5766 h 10000"/>
                    <a:gd name="connsiteX105" fmla="*/ 9513 w 10000"/>
                    <a:gd name="connsiteY105" fmla="*/ 5952 h 10000"/>
                    <a:gd name="connsiteX106" fmla="*/ 9635 w 10000"/>
                    <a:gd name="connsiteY106" fmla="*/ 6305 h 10000"/>
                    <a:gd name="connsiteX107" fmla="*/ 9664 w 10000"/>
                    <a:gd name="connsiteY107" fmla="*/ 6454 h 10000"/>
                    <a:gd name="connsiteX108" fmla="*/ 9727 w 10000"/>
                    <a:gd name="connsiteY108" fmla="*/ 6546 h 10000"/>
                    <a:gd name="connsiteX109" fmla="*/ 9818 w 10000"/>
                    <a:gd name="connsiteY109" fmla="*/ 6738 h 10000"/>
                    <a:gd name="connsiteX110" fmla="*/ 9942 w 10000"/>
                    <a:gd name="connsiteY110" fmla="*/ 6835 h 10000"/>
                    <a:gd name="connsiteX111" fmla="*/ 10000 w 10000"/>
                    <a:gd name="connsiteY111" fmla="*/ 6989 h 10000"/>
                    <a:gd name="connsiteX112" fmla="*/ 10000 w 10000"/>
                    <a:gd name="connsiteY112" fmla="*/ 7110 h 10000"/>
                    <a:gd name="connsiteX113" fmla="*/ 10000 w 10000"/>
                    <a:gd name="connsiteY113" fmla="*/ 7211 h 10000"/>
                    <a:gd name="connsiteX114" fmla="*/ 9942 w 10000"/>
                    <a:gd name="connsiteY114" fmla="*/ 7273 h 10000"/>
                    <a:gd name="connsiteX115" fmla="*/ 9818 w 10000"/>
                    <a:gd name="connsiteY115" fmla="*/ 7302 h 10000"/>
                    <a:gd name="connsiteX116" fmla="*/ 9727 w 10000"/>
                    <a:gd name="connsiteY116" fmla="*/ 7366 h 10000"/>
                    <a:gd name="connsiteX117" fmla="*/ 9635 w 10000"/>
                    <a:gd name="connsiteY117" fmla="*/ 7427 h 10000"/>
                    <a:gd name="connsiteX118" fmla="*/ 9513 w 10000"/>
                    <a:gd name="connsiteY118" fmla="*/ 7522 h 10000"/>
                    <a:gd name="connsiteX119" fmla="*/ 9453 w 10000"/>
                    <a:gd name="connsiteY119" fmla="*/ 7648 h 10000"/>
                    <a:gd name="connsiteX120" fmla="*/ 9363 w 10000"/>
                    <a:gd name="connsiteY120" fmla="*/ 7648 h 10000"/>
                    <a:gd name="connsiteX121" fmla="*/ 9299 w 10000"/>
                    <a:gd name="connsiteY121" fmla="*/ 7743 h 10000"/>
                    <a:gd name="connsiteX122" fmla="*/ 9299 w 10000"/>
                    <a:gd name="connsiteY122" fmla="*/ 7867 h 10000"/>
                    <a:gd name="connsiteX123" fmla="*/ 9299 w 10000"/>
                    <a:gd name="connsiteY123" fmla="*/ 8023 h 10000"/>
                    <a:gd name="connsiteX124" fmla="*/ 9299 w 10000"/>
                    <a:gd name="connsiteY124" fmla="*/ 8118 h 10000"/>
                    <a:gd name="connsiteX125" fmla="*/ 9211 w 10000"/>
                    <a:gd name="connsiteY125" fmla="*/ 8245 h 10000"/>
                    <a:gd name="connsiteX126" fmla="*/ 9211 w 10000"/>
                    <a:gd name="connsiteY126" fmla="*/ 8340 h 10000"/>
                    <a:gd name="connsiteX127" fmla="*/ 9211 w 10000"/>
                    <a:gd name="connsiteY127" fmla="*/ 8409 h 10000"/>
                    <a:gd name="connsiteX128" fmla="*/ 9151 w 10000"/>
                    <a:gd name="connsiteY128" fmla="*/ 8465 h 10000"/>
                    <a:gd name="connsiteX129" fmla="*/ 9087 w 10000"/>
                    <a:gd name="connsiteY129" fmla="*/ 8492 h 10000"/>
                    <a:gd name="connsiteX130" fmla="*/ 9057 w 10000"/>
                    <a:gd name="connsiteY130" fmla="*/ 8553 h 10000"/>
                    <a:gd name="connsiteX131" fmla="*/ 8998 w 10000"/>
                    <a:gd name="connsiteY131" fmla="*/ 8622 h 10000"/>
                    <a:gd name="connsiteX132" fmla="*/ 8935 w 10000"/>
                    <a:gd name="connsiteY132" fmla="*/ 8651 h 10000"/>
                    <a:gd name="connsiteX133" fmla="*/ 8845 w 10000"/>
                    <a:gd name="connsiteY133" fmla="*/ 8716 h 10000"/>
                    <a:gd name="connsiteX134" fmla="*/ 8785 w 10000"/>
                    <a:gd name="connsiteY134" fmla="*/ 8780 h 10000"/>
                    <a:gd name="connsiteX135" fmla="*/ 8785 w 10000"/>
                    <a:gd name="connsiteY135" fmla="*/ 8844 h 10000"/>
                    <a:gd name="connsiteX136" fmla="*/ 8785 w 10000"/>
                    <a:gd name="connsiteY136" fmla="*/ 8872 h 10000"/>
                    <a:gd name="connsiteX137" fmla="*/ 8785 w 10000"/>
                    <a:gd name="connsiteY137" fmla="*/ 8935 h 10000"/>
                    <a:gd name="connsiteX138" fmla="*/ 8845 w 10000"/>
                    <a:gd name="connsiteY138" fmla="*/ 8993 h 10000"/>
                    <a:gd name="connsiteX139" fmla="*/ 8785 w 10000"/>
                    <a:gd name="connsiteY139" fmla="*/ 9090 h 10000"/>
                    <a:gd name="connsiteX140" fmla="*/ 8724 w 10000"/>
                    <a:gd name="connsiteY140" fmla="*/ 9211 h 10000"/>
                    <a:gd name="connsiteX141" fmla="*/ 8724 w 10000"/>
                    <a:gd name="connsiteY141" fmla="*/ 9251 h 10000"/>
                    <a:gd name="connsiteX142" fmla="*/ 8845 w 10000"/>
                    <a:gd name="connsiteY142" fmla="*/ 9308 h 10000"/>
                    <a:gd name="connsiteX143" fmla="*/ 8876 w 10000"/>
                    <a:gd name="connsiteY143" fmla="*/ 9437 h 10000"/>
                    <a:gd name="connsiteX144" fmla="*/ 8935 w 10000"/>
                    <a:gd name="connsiteY144" fmla="*/ 9470 h 10000"/>
                    <a:gd name="connsiteX145" fmla="*/ 9057 w 10000"/>
                    <a:gd name="connsiteY145" fmla="*/ 9524 h 10000"/>
                    <a:gd name="connsiteX146" fmla="*/ 9057 w 10000"/>
                    <a:gd name="connsiteY146" fmla="*/ 9601 h 10000"/>
                    <a:gd name="connsiteX147" fmla="*/ 9057 w 10000"/>
                    <a:gd name="connsiteY147" fmla="*/ 9626 h 10000"/>
                    <a:gd name="connsiteX148" fmla="*/ 9057 w 10000"/>
                    <a:gd name="connsiteY148" fmla="*/ 9690 h 10000"/>
                    <a:gd name="connsiteX149" fmla="*/ 8998 w 10000"/>
                    <a:gd name="connsiteY149" fmla="*/ 9815 h 10000"/>
                    <a:gd name="connsiteX150" fmla="*/ 8935 w 10000"/>
                    <a:gd name="connsiteY150" fmla="*/ 9843 h 10000"/>
                    <a:gd name="connsiteX151" fmla="*/ 8876 w 10000"/>
                    <a:gd name="connsiteY151" fmla="*/ 9906 h 10000"/>
                    <a:gd name="connsiteX152" fmla="*/ 8845 w 10000"/>
                    <a:gd name="connsiteY152" fmla="*/ 9979 h 10000"/>
                    <a:gd name="connsiteX153" fmla="*/ 8785 w 10000"/>
                    <a:gd name="connsiteY153" fmla="*/ 9979 h 10000"/>
                    <a:gd name="connsiteX154" fmla="*/ 8724 w 10000"/>
                    <a:gd name="connsiteY154" fmla="*/ 9906 h 10000"/>
                    <a:gd name="connsiteX155" fmla="*/ 8692 w 10000"/>
                    <a:gd name="connsiteY155" fmla="*/ 9906 h 10000"/>
                    <a:gd name="connsiteX156" fmla="*/ 8571 w 10000"/>
                    <a:gd name="connsiteY156" fmla="*/ 9906 h 10000"/>
                    <a:gd name="connsiteX157" fmla="*/ 8571 w 10000"/>
                    <a:gd name="connsiteY157" fmla="*/ 9979 h 10000"/>
                    <a:gd name="connsiteX158" fmla="*/ 8509 w 10000"/>
                    <a:gd name="connsiteY158" fmla="*/ 9979 h 10000"/>
                    <a:gd name="connsiteX159" fmla="*/ 8480 w 10000"/>
                    <a:gd name="connsiteY159" fmla="*/ 10000 h 10000"/>
                    <a:gd name="connsiteX160" fmla="*/ 8419 w 10000"/>
                    <a:gd name="connsiteY160" fmla="*/ 10000 h 10000"/>
                    <a:gd name="connsiteX0" fmla="*/ 8419 w 10000"/>
                    <a:gd name="connsiteY0" fmla="*/ 9904 h 9904"/>
                    <a:gd name="connsiteX1" fmla="*/ 8145 w 10000"/>
                    <a:gd name="connsiteY1" fmla="*/ 9904 h 9904"/>
                    <a:gd name="connsiteX2" fmla="*/ 7994 w 10000"/>
                    <a:gd name="connsiteY2" fmla="*/ 9904 h 9904"/>
                    <a:gd name="connsiteX3" fmla="*/ 7842 w 10000"/>
                    <a:gd name="connsiteY3" fmla="*/ 9810 h 9904"/>
                    <a:gd name="connsiteX4" fmla="*/ 7629 w 10000"/>
                    <a:gd name="connsiteY4" fmla="*/ 9810 h 9904"/>
                    <a:gd name="connsiteX5" fmla="*/ 7385 w 10000"/>
                    <a:gd name="connsiteY5" fmla="*/ 9810 h 9904"/>
                    <a:gd name="connsiteX6" fmla="*/ 7114 w 10000"/>
                    <a:gd name="connsiteY6" fmla="*/ 9719 h 9904"/>
                    <a:gd name="connsiteX7" fmla="*/ 6900 w 10000"/>
                    <a:gd name="connsiteY7" fmla="*/ 9658 h 9904"/>
                    <a:gd name="connsiteX8" fmla="*/ 6656 w 10000"/>
                    <a:gd name="connsiteY8" fmla="*/ 9658 h 9904"/>
                    <a:gd name="connsiteX9" fmla="*/ 6385 w 10000"/>
                    <a:gd name="connsiteY9" fmla="*/ 9658 h 9904"/>
                    <a:gd name="connsiteX10" fmla="*/ 6171 w 10000"/>
                    <a:gd name="connsiteY10" fmla="*/ 9594 h 9904"/>
                    <a:gd name="connsiteX11" fmla="*/ 6019 w 10000"/>
                    <a:gd name="connsiteY11" fmla="*/ 9530 h 9904"/>
                    <a:gd name="connsiteX12" fmla="*/ 5806 w 10000"/>
                    <a:gd name="connsiteY12" fmla="*/ 9530 h 9904"/>
                    <a:gd name="connsiteX13" fmla="*/ 5656 w 10000"/>
                    <a:gd name="connsiteY13" fmla="*/ 9505 h 9904"/>
                    <a:gd name="connsiteX14" fmla="*/ 5531 w 10000"/>
                    <a:gd name="connsiteY14" fmla="*/ 9428 h 9904"/>
                    <a:gd name="connsiteX15" fmla="*/ 5288 w 10000"/>
                    <a:gd name="connsiteY15" fmla="*/ 9428 h 9904"/>
                    <a:gd name="connsiteX16" fmla="*/ 5168 w 10000"/>
                    <a:gd name="connsiteY16" fmla="*/ 9505 h 9904"/>
                    <a:gd name="connsiteX17" fmla="*/ 5076 w 10000"/>
                    <a:gd name="connsiteY17" fmla="*/ 9374 h 9904"/>
                    <a:gd name="connsiteX18" fmla="*/ 5076 w 10000"/>
                    <a:gd name="connsiteY18" fmla="*/ 9275 h 9904"/>
                    <a:gd name="connsiteX19" fmla="*/ 5076 w 10000"/>
                    <a:gd name="connsiteY19" fmla="*/ 9052 h 9904"/>
                    <a:gd name="connsiteX20" fmla="*/ 5076 w 10000"/>
                    <a:gd name="connsiteY20" fmla="*/ 9052 h 9904"/>
                    <a:gd name="connsiteX21" fmla="*/ 5137 w 10000"/>
                    <a:gd name="connsiteY21" fmla="*/ 8928 h 9904"/>
                    <a:gd name="connsiteX22" fmla="*/ 5137 w 10000"/>
                    <a:gd name="connsiteY22" fmla="*/ 8928 h 9904"/>
                    <a:gd name="connsiteX23" fmla="*/ 5137 w 10000"/>
                    <a:gd name="connsiteY23" fmla="*/ 8748 h 9904"/>
                    <a:gd name="connsiteX24" fmla="*/ 5137 w 10000"/>
                    <a:gd name="connsiteY24" fmla="*/ 8526 h 9904"/>
                    <a:gd name="connsiteX25" fmla="*/ 5076 w 10000"/>
                    <a:gd name="connsiteY25" fmla="*/ 8313 h 9904"/>
                    <a:gd name="connsiteX26" fmla="*/ 5076 w 10000"/>
                    <a:gd name="connsiteY26" fmla="*/ 8178 h 9904"/>
                    <a:gd name="connsiteX27" fmla="*/ 4985 w 10000"/>
                    <a:gd name="connsiteY27" fmla="*/ 8022 h 9904"/>
                    <a:gd name="connsiteX28" fmla="*/ 4923 w 10000"/>
                    <a:gd name="connsiteY28" fmla="*/ 7860 h 9904"/>
                    <a:gd name="connsiteX29" fmla="*/ 4774 w 10000"/>
                    <a:gd name="connsiteY29" fmla="*/ 7714 h 9904"/>
                    <a:gd name="connsiteX30" fmla="*/ 4621 w 10000"/>
                    <a:gd name="connsiteY30" fmla="*/ 7489 h 9904"/>
                    <a:gd name="connsiteX31" fmla="*/ 4439 w 10000"/>
                    <a:gd name="connsiteY31" fmla="*/ 7331 h 9904"/>
                    <a:gd name="connsiteX32" fmla="*/ 4348 w 10000"/>
                    <a:gd name="connsiteY32" fmla="*/ 7051 h 9904"/>
                    <a:gd name="connsiteX33" fmla="*/ 4195 w 10000"/>
                    <a:gd name="connsiteY33" fmla="*/ 6834 h 9904"/>
                    <a:gd name="connsiteX34" fmla="*/ 4073 w 10000"/>
                    <a:gd name="connsiteY34" fmla="*/ 6739 h 9904"/>
                    <a:gd name="connsiteX35" fmla="*/ 3830 w 10000"/>
                    <a:gd name="connsiteY35" fmla="*/ 6669 h 9904"/>
                    <a:gd name="connsiteX36" fmla="*/ 3772 w 10000"/>
                    <a:gd name="connsiteY36" fmla="*/ 6581 h 9904"/>
                    <a:gd name="connsiteX37" fmla="*/ 3772 w 10000"/>
                    <a:gd name="connsiteY37" fmla="*/ 6421 h 9904"/>
                    <a:gd name="connsiteX38" fmla="*/ 3772 w 10000"/>
                    <a:gd name="connsiteY38" fmla="*/ 6301 h 9904"/>
                    <a:gd name="connsiteX39" fmla="*/ 3772 w 10000"/>
                    <a:gd name="connsiteY39" fmla="*/ 6209 h 9904"/>
                    <a:gd name="connsiteX40" fmla="*/ 3772 w 10000"/>
                    <a:gd name="connsiteY40" fmla="*/ 6209 h 9904"/>
                    <a:gd name="connsiteX41" fmla="*/ 3707 w 10000"/>
                    <a:gd name="connsiteY41" fmla="*/ 6082 h 9904"/>
                    <a:gd name="connsiteX42" fmla="*/ 3707 w 10000"/>
                    <a:gd name="connsiteY42" fmla="*/ 6047 h 9904"/>
                    <a:gd name="connsiteX43" fmla="*/ 3707 w 10000"/>
                    <a:gd name="connsiteY43" fmla="*/ 6047 h 9904"/>
                    <a:gd name="connsiteX44" fmla="*/ 3617 w 10000"/>
                    <a:gd name="connsiteY44" fmla="*/ 5987 h 9904"/>
                    <a:gd name="connsiteX45" fmla="*/ 3494 w 10000"/>
                    <a:gd name="connsiteY45" fmla="*/ 5916 h 9904"/>
                    <a:gd name="connsiteX46" fmla="*/ 3405 w 10000"/>
                    <a:gd name="connsiteY46" fmla="*/ 5987 h 9904"/>
                    <a:gd name="connsiteX47" fmla="*/ 3312 w 10000"/>
                    <a:gd name="connsiteY47" fmla="*/ 6047 h 9904"/>
                    <a:gd name="connsiteX48" fmla="*/ 3252 w 10000"/>
                    <a:gd name="connsiteY48" fmla="*/ 5916 h 9904"/>
                    <a:gd name="connsiteX49" fmla="*/ 2950 w 10000"/>
                    <a:gd name="connsiteY49" fmla="*/ 5670 h 9904"/>
                    <a:gd name="connsiteX50" fmla="*/ 2736 w 10000"/>
                    <a:gd name="connsiteY50" fmla="*/ 5482 h 9904"/>
                    <a:gd name="connsiteX51" fmla="*/ 2736 w 10000"/>
                    <a:gd name="connsiteY51" fmla="*/ 5386 h 9904"/>
                    <a:gd name="connsiteX52" fmla="*/ 2615 w 10000"/>
                    <a:gd name="connsiteY52" fmla="*/ 5290 h 9904"/>
                    <a:gd name="connsiteX53" fmla="*/ 2463 w 10000"/>
                    <a:gd name="connsiteY53" fmla="*/ 5108 h 9904"/>
                    <a:gd name="connsiteX54" fmla="*/ 2309 w 10000"/>
                    <a:gd name="connsiteY54" fmla="*/ 4925 h 9904"/>
                    <a:gd name="connsiteX55" fmla="*/ 2161 w 10000"/>
                    <a:gd name="connsiteY55" fmla="*/ 4854 h 9904"/>
                    <a:gd name="connsiteX56" fmla="*/ 2037 w 10000"/>
                    <a:gd name="connsiteY56" fmla="*/ 4854 h 9904"/>
                    <a:gd name="connsiteX57" fmla="*/ 1945 w 10000"/>
                    <a:gd name="connsiteY57" fmla="*/ 4854 h 9904"/>
                    <a:gd name="connsiteX58" fmla="*/ 1796 w 10000"/>
                    <a:gd name="connsiteY58" fmla="*/ 4726 h 9904"/>
                    <a:gd name="connsiteX59" fmla="*/ 1580 w 10000"/>
                    <a:gd name="connsiteY59" fmla="*/ 4510 h 9904"/>
                    <a:gd name="connsiteX60" fmla="*/ 1429 w 10000"/>
                    <a:gd name="connsiteY60" fmla="*/ 4416 h 9904"/>
                    <a:gd name="connsiteX61" fmla="*/ 1219 w 10000"/>
                    <a:gd name="connsiteY61" fmla="*/ 4350 h 9904"/>
                    <a:gd name="connsiteX62" fmla="*/ 1065 w 10000"/>
                    <a:gd name="connsiteY62" fmla="*/ 4264 h 9904"/>
                    <a:gd name="connsiteX63" fmla="*/ 1003 w 10000"/>
                    <a:gd name="connsiteY63" fmla="*/ 4141 h 9904"/>
                    <a:gd name="connsiteX64" fmla="*/ 1003 w 10000"/>
                    <a:gd name="connsiteY64" fmla="*/ 3974 h 9904"/>
                    <a:gd name="connsiteX65" fmla="*/ 1065 w 10000"/>
                    <a:gd name="connsiteY65" fmla="*/ 3944 h 9904"/>
                    <a:gd name="connsiteX66" fmla="*/ 1065 w 10000"/>
                    <a:gd name="connsiteY66" fmla="*/ 3756 h 9904"/>
                    <a:gd name="connsiteX67" fmla="*/ 1065 w 10000"/>
                    <a:gd name="connsiteY67" fmla="*/ 3606 h 9904"/>
                    <a:gd name="connsiteX68" fmla="*/ 1065 w 10000"/>
                    <a:gd name="connsiteY68" fmla="*/ 3504 h 9904"/>
                    <a:gd name="connsiteX69" fmla="*/ 1156 w 10000"/>
                    <a:gd name="connsiteY69" fmla="*/ 3351 h 9904"/>
                    <a:gd name="connsiteX70" fmla="*/ 1219 w 10000"/>
                    <a:gd name="connsiteY70" fmla="*/ 3224 h 9904"/>
                    <a:gd name="connsiteX71" fmla="*/ 1219 w 10000"/>
                    <a:gd name="connsiteY71" fmla="*/ 3136 h 9904"/>
                    <a:gd name="connsiteX72" fmla="*/ 1156 w 10000"/>
                    <a:gd name="connsiteY72" fmla="*/ 3009 h 9904"/>
                    <a:gd name="connsiteX73" fmla="*/ 1065 w 10000"/>
                    <a:gd name="connsiteY73" fmla="*/ 2843 h 9904"/>
                    <a:gd name="connsiteX74" fmla="*/ 943 w 10000"/>
                    <a:gd name="connsiteY74" fmla="*/ 2787 h 9904"/>
                    <a:gd name="connsiteX75" fmla="*/ 943 w 10000"/>
                    <a:gd name="connsiteY75" fmla="*/ 2692 h 9904"/>
                    <a:gd name="connsiteX76" fmla="*/ 1003 w 10000"/>
                    <a:gd name="connsiteY76" fmla="*/ 2535 h 9904"/>
                    <a:gd name="connsiteX77" fmla="*/ 883 w 10000"/>
                    <a:gd name="connsiteY77" fmla="*/ 2311 h 9904"/>
                    <a:gd name="connsiteX78" fmla="*/ 790 w 10000"/>
                    <a:gd name="connsiteY78" fmla="*/ 2157 h 9904"/>
                    <a:gd name="connsiteX79" fmla="*/ 790 w 10000"/>
                    <a:gd name="connsiteY79" fmla="*/ 2002 h 9904"/>
                    <a:gd name="connsiteX80" fmla="*/ 731 w 10000"/>
                    <a:gd name="connsiteY80" fmla="*/ 1842 h 9904"/>
                    <a:gd name="connsiteX81" fmla="*/ 639 w 10000"/>
                    <a:gd name="connsiteY81" fmla="*/ 1722 h 9904"/>
                    <a:gd name="connsiteX82" fmla="*/ 579 w 10000"/>
                    <a:gd name="connsiteY82" fmla="*/ 1500 h 9904"/>
                    <a:gd name="connsiteX83" fmla="*/ 426 w 10000"/>
                    <a:gd name="connsiteY83" fmla="*/ 1239 h 9904"/>
                    <a:gd name="connsiteX84" fmla="*/ 365 w 10000"/>
                    <a:gd name="connsiteY84" fmla="*/ 1126 h 9904"/>
                    <a:gd name="connsiteX85" fmla="*/ 276 w 10000"/>
                    <a:gd name="connsiteY85" fmla="*/ 900 h 9904"/>
                    <a:gd name="connsiteX86" fmla="*/ 276 w 10000"/>
                    <a:gd name="connsiteY86" fmla="*/ 808 h 9904"/>
                    <a:gd name="connsiteX87" fmla="*/ 214 w 10000"/>
                    <a:gd name="connsiteY87" fmla="*/ 689 h 9904"/>
                    <a:gd name="connsiteX88" fmla="*/ 151 w 10000"/>
                    <a:gd name="connsiteY88" fmla="*/ 521 h 9904"/>
                    <a:gd name="connsiteX89" fmla="*/ 123 w 10000"/>
                    <a:gd name="connsiteY89" fmla="*/ 437 h 9904"/>
                    <a:gd name="connsiteX90" fmla="*/ 0 w 10000"/>
                    <a:gd name="connsiteY90" fmla="*/ 284 h 9904"/>
                    <a:gd name="connsiteX91" fmla="*/ 0 w 10000"/>
                    <a:gd name="connsiteY91" fmla="*/ 145 h 9904"/>
                    <a:gd name="connsiteX92" fmla="*/ 64 w 10000"/>
                    <a:gd name="connsiteY92" fmla="*/ 0 h 9904"/>
                    <a:gd name="connsiteX93" fmla="*/ 6471 w 10000"/>
                    <a:gd name="connsiteY93" fmla="*/ 521 h 9904"/>
                    <a:gd name="connsiteX94" fmla="*/ 6900 w 10000"/>
                    <a:gd name="connsiteY94" fmla="*/ 1341 h 9904"/>
                    <a:gd name="connsiteX95" fmla="*/ 7267 w 10000"/>
                    <a:gd name="connsiteY95" fmla="*/ 1944 h 9904"/>
                    <a:gd name="connsiteX96" fmla="*/ 7629 w 10000"/>
                    <a:gd name="connsiteY96" fmla="*/ 2535 h 9904"/>
                    <a:gd name="connsiteX97" fmla="*/ 8571 w 10000"/>
                    <a:gd name="connsiteY97" fmla="*/ 4046 h 9904"/>
                    <a:gd name="connsiteX98" fmla="*/ 8845 w 10000"/>
                    <a:gd name="connsiteY98" fmla="*/ 4510 h 9904"/>
                    <a:gd name="connsiteX99" fmla="*/ 9087 w 10000"/>
                    <a:gd name="connsiteY99" fmla="*/ 4925 h 9904"/>
                    <a:gd name="connsiteX100" fmla="*/ 9269 w 10000"/>
                    <a:gd name="connsiteY100" fmla="*/ 5167 h 9904"/>
                    <a:gd name="connsiteX101" fmla="*/ 9422 w 10000"/>
                    <a:gd name="connsiteY101" fmla="*/ 5386 h 9904"/>
                    <a:gd name="connsiteX102" fmla="*/ 9453 w 10000"/>
                    <a:gd name="connsiteY102" fmla="*/ 5540 h 9904"/>
                    <a:gd name="connsiteX103" fmla="*/ 9513 w 10000"/>
                    <a:gd name="connsiteY103" fmla="*/ 5670 h 9904"/>
                    <a:gd name="connsiteX104" fmla="*/ 9513 w 10000"/>
                    <a:gd name="connsiteY104" fmla="*/ 5856 h 9904"/>
                    <a:gd name="connsiteX105" fmla="*/ 9635 w 10000"/>
                    <a:gd name="connsiteY105" fmla="*/ 6209 h 9904"/>
                    <a:gd name="connsiteX106" fmla="*/ 9664 w 10000"/>
                    <a:gd name="connsiteY106" fmla="*/ 6358 h 9904"/>
                    <a:gd name="connsiteX107" fmla="*/ 9727 w 10000"/>
                    <a:gd name="connsiteY107" fmla="*/ 6450 h 9904"/>
                    <a:gd name="connsiteX108" fmla="*/ 9818 w 10000"/>
                    <a:gd name="connsiteY108" fmla="*/ 6642 h 9904"/>
                    <a:gd name="connsiteX109" fmla="*/ 9942 w 10000"/>
                    <a:gd name="connsiteY109" fmla="*/ 6739 h 9904"/>
                    <a:gd name="connsiteX110" fmla="*/ 10000 w 10000"/>
                    <a:gd name="connsiteY110" fmla="*/ 6893 h 9904"/>
                    <a:gd name="connsiteX111" fmla="*/ 10000 w 10000"/>
                    <a:gd name="connsiteY111" fmla="*/ 7014 h 9904"/>
                    <a:gd name="connsiteX112" fmla="*/ 10000 w 10000"/>
                    <a:gd name="connsiteY112" fmla="*/ 7115 h 9904"/>
                    <a:gd name="connsiteX113" fmla="*/ 9942 w 10000"/>
                    <a:gd name="connsiteY113" fmla="*/ 7177 h 9904"/>
                    <a:gd name="connsiteX114" fmla="*/ 9818 w 10000"/>
                    <a:gd name="connsiteY114" fmla="*/ 7206 h 9904"/>
                    <a:gd name="connsiteX115" fmla="*/ 9727 w 10000"/>
                    <a:gd name="connsiteY115" fmla="*/ 7270 h 9904"/>
                    <a:gd name="connsiteX116" fmla="*/ 9635 w 10000"/>
                    <a:gd name="connsiteY116" fmla="*/ 7331 h 9904"/>
                    <a:gd name="connsiteX117" fmla="*/ 9513 w 10000"/>
                    <a:gd name="connsiteY117" fmla="*/ 7426 h 9904"/>
                    <a:gd name="connsiteX118" fmla="*/ 9453 w 10000"/>
                    <a:gd name="connsiteY118" fmla="*/ 7552 h 9904"/>
                    <a:gd name="connsiteX119" fmla="*/ 9363 w 10000"/>
                    <a:gd name="connsiteY119" fmla="*/ 7552 h 9904"/>
                    <a:gd name="connsiteX120" fmla="*/ 9299 w 10000"/>
                    <a:gd name="connsiteY120" fmla="*/ 7647 h 9904"/>
                    <a:gd name="connsiteX121" fmla="*/ 9299 w 10000"/>
                    <a:gd name="connsiteY121" fmla="*/ 7771 h 9904"/>
                    <a:gd name="connsiteX122" fmla="*/ 9299 w 10000"/>
                    <a:gd name="connsiteY122" fmla="*/ 7927 h 9904"/>
                    <a:gd name="connsiteX123" fmla="*/ 9299 w 10000"/>
                    <a:gd name="connsiteY123" fmla="*/ 8022 h 9904"/>
                    <a:gd name="connsiteX124" fmla="*/ 9211 w 10000"/>
                    <a:gd name="connsiteY124" fmla="*/ 8149 h 9904"/>
                    <a:gd name="connsiteX125" fmla="*/ 9211 w 10000"/>
                    <a:gd name="connsiteY125" fmla="*/ 8244 h 9904"/>
                    <a:gd name="connsiteX126" fmla="*/ 9211 w 10000"/>
                    <a:gd name="connsiteY126" fmla="*/ 8313 h 9904"/>
                    <a:gd name="connsiteX127" fmla="*/ 9151 w 10000"/>
                    <a:gd name="connsiteY127" fmla="*/ 8369 h 9904"/>
                    <a:gd name="connsiteX128" fmla="*/ 9087 w 10000"/>
                    <a:gd name="connsiteY128" fmla="*/ 8396 h 9904"/>
                    <a:gd name="connsiteX129" fmla="*/ 9057 w 10000"/>
                    <a:gd name="connsiteY129" fmla="*/ 8457 h 9904"/>
                    <a:gd name="connsiteX130" fmla="*/ 8998 w 10000"/>
                    <a:gd name="connsiteY130" fmla="*/ 8526 h 9904"/>
                    <a:gd name="connsiteX131" fmla="*/ 8935 w 10000"/>
                    <a:gd name="connsiteY131" fmla="*/ 8555 h 9904"/>
                    <a:gd name="connsiteX132" fmla="*/ 8845 w 10000"/>
                    <a:gd name="connsiteY132" fmla="*/ 8620 h 9904"/>
                    <a:gd name="connsiteX133" fmla="*/ 8785 w 10000"/>
                    <a:gd name="connsiteY133" fmla="*/ 8684 h 9904"/>
                    <a:gd name="connsiteX134" fmla="*/ 8785 w 10000"/>
                    <a:gd name="connsiteY134" fmla="*/ 8748 h 9904"/>
                    <a:gd name="connsiteX135" fmla="*/ 8785 w 10000"/>
                    <a:gd name="connsiteY135" fmla="*/ 8776 h 9904"/>
                    <a:gd name="connsiteX136" fmla="*/ 8785 w 10000"/>
                    <a:gd name="connsiteY136" fmla="*/ 8839 h 9904"/>
                    <a:gd name="connsiteX137" fmla="*/ 8845 w 10000"/>
                    <a:gd name="connsiteY137" fmla="*/ 8897 h 9904"/>
                    <a:gd name="connsiteX138" fmla="*/ 8785 w 10000"/>
                    <a:gd name="connsiteY138" fmla="*/ 8994 h 9904"/>
                    <a:gd name="connsiteX139" fmla="*/ 8724 w 10000"/>
                    <a:gd name="connsiteY139" fmla="*/ 9115 h 9904"/>
                    <a:gd name="connsiteX140" fmla="*/ 8724 w 10000"/>
                    <a:gd name="connsiteY140" fmla="*/ 9155 h 9904"/>
                    <a:gd name="connsiteX141" fmla="*/ 8845 w 10000"/>
                    <a:gd name="connsiteY141" fmla="*/ 9212 h 9904"/>
                    <a:gd name="connsiteX142" fmla="*/ 8876 w 10000"/>
                    <a:gd name="connsiteY142" fmla="*/ 9341 h 9904"/>
                    <a:gd name="connsiteX143" fmla="*/ 8935 w 10000"/>
                    <a:gd name="connsiteY143" fmla="*/ 9374 h 9904"/>
                    <a:gd name="connsiteX144" fmla="*/ 9057 w 10000"/>
                    <a:gd name="connsiteY144" fmla="*/ 9428 h 9904"/>
                    <a:gd name="connsiteX145" fmla="*/ 9057 w 10000"/>
                    <a:gd name="connsiteY145" fmla="*/ 9505 h 9904"/>
                    <a:gd name="connsiteX146" fmla="*/ 9057 w 10000"/>
                    <a:gd name="connsiteY146" fmla="*/ 9530 h 9904"/>
                    <a:gd name="connsiteX147" fmla="*/ 9057 w 10000"/>
                    <a:gd name="connsiteY147" fmla="*/ 9594 h 9904"/>
                    <a:gd name="connsiteX148" fmla="*/ 8998 w 10000"/>
                    <a:gd name="connsiteY148" fmla="*/ 9719 h 9904"/>
                    <a:gd name="connsiteX149" fmla="*/ 8935 w 10000"/>
                    <a:gd name="connsiteY149" fmla="*/ 9747 h 9904"/>
                    <a:gd name="connsiteX150" fmla="*/ 8876 w 10000"/>
                    <a:gd name="connsiteY150" fmla="*/ 9810 h 9904"/>
                    <a:gd name="connsiteX151" fmla="*/ 8845 w 10000"/>
                    <a:gd name="connsiteY151" fmla="*/ 9883 h 9904"/>
                    <a:gd name="connsiteX152" fmla="*/ 8785 w 10000"/>
                    <a:gd name="connsiteY152" fmla="*/ 9883 h 9904"/>
                    <a:gd name="connsiteX153" fmla="*/ 8724 w 10000"/>
                    <a:gd name="connsiteY153" fmla="*/ 9810 h 9904"/>
                    <a:gd name="connsiteX154" fmla="*/ 8692 w 10000"/>
                    <a:gd name="connsiteY154" fmla="*/ 9810 h 9904"/>
                    <a:gd name="connsiteX155" fmla="*/ 8571 w 10000"/>
                    <a:gd name="connsiteY155" fmla="*/ 9810 h 9904"/>
                    <a:gd name="connsiteX156" fmla="*/ 8571 w 10000"/>
                    <a:gd name="connsiteY156" fmla="*/ 9883 h 9904"/>
                    <a:gd name="connsiteX157" fmla="*/ 8509 w 10000"/>
                    <a:gd name="connsiteY157" fmla="*/ 9883 h 9904"/>
                    <a:gd name="connsiteX158" fmla="*/ 8480 w 10000"/>
                    <a:gd name="connsiteY158" fmla="*/ 9904 h 9904"/>
                    <a:gd name="connsiteX159" fmla="*/ 8419 w 10000"/>
                    <a:gd name="connsiteY159" fmla="*/ 9904 h 9904"/>
                    <a:gd name="connsiteX0" fmla="*/ 8419 w 10000"/>
                    <a:gd name="connsiteY0" fmla="*/ 9854 h 9854"/>
                    <a:gd name="connsiteX1" fmla="*/ 8145 w 10000"/>
                    <a:gd name="connsiteY1" fmla="*/ 9854 h 9854"/>
                    <a:gd name="connsiteX2" fmla="*/ 7994 w 10000"/>
                    <a:gd name="connsiteY2" fmla="*/ 9854 h 9854"/>
                    <a:gd name="connsiteX3" fmla="*/ 7842 w 10000"/>
                    <a:gd name="connsiteY3" fmla="*/ 9759 h 9854"/>
                    <a:gd name="connsiteX4" fmla="*/ 7629 w 10000"/>
                    <a:gd name="connsiteY4" fmla="*/ 9759 h 9854"/>
                    <a:gd name="connsiteX5" fmla="*/ 7385 w 10000"/>
                    <a:gd name="connsiteY5" fmla="*/ 9759 h 9854"/>
                    <a:gd name="connsiteX6" fmla="*/ 7114 w 10000"/>
                    <a:gd name="connsiteY6" fmla="*/ 9667 h 9854"/>
                    <a:gd name="connsiteX7" fmla="*/ 6900 w 10000"/>
                    <a:gd name="connsiteY7" fmla="*/ 9606 h 9854"/>
                    <a:gd name="connsiteX8" fmla="*/ 6656 w 10000"/>
                    <a:gd name="connsiteY8" fmla="*/ 9606 h 9854"/>
                    <a:gd name="connsiteX9" fmla="*/ 6385 w 10000"/>
                    <a:gd name="connsiteY9" fmla="*/ 9606 h 9854"/>
                    <a:gd name="connsiteX10" fmla="*/ 6171 w 10000"/>
                    <a:gd name="connsiteY10" fmla="*/ 9541 h 9854"/>
                    <a:gd name="connsiteX11" fmla="*/ 6019 w 10000"/>
                    <a:gd name="connsiteY11" fmla="*/ 9476 h 9854"/>
                    <a:gd name="connsiteX12" fmla="*/ 5806 w 10000"/>
                    <a:gd name="connsiteY12" fmla="*/ 9476 h 9854"/>
                    <a:gd name="connsiteX13" fmla="*/ 5656 w 10000"/>
                    <a:gd name="connsiteY13" fmla="*/ 9451 h 9854"/>
                    <a:gd name="connsiteX14" fmla="*/ 5531 w 10000"/>
                    <a:gd name="connsiteY14" fmla="*/ 9373 h 9854"/>
                    <a:gd name="connsiteX15" fmla="*/ 5288 w 10000"/>
                    <a:gd name="connsiteY15" fmla="*/ 9373 h 9854"/>
                    <a:gd name="connsiteX16" fmla="*/ 5168 w 10000"/>
                    <a:gd name="connsiteY16" fmla="*/ 9451 h 9854"/>
                    <a:gd name="connsiteX17" fmla="*/ 5076 w 10000"/>
                    <a:gd name="connsiteY17" fmla="*/ 9319 h 9854"/>
                    <a:gd name="connsiteX18" fmla="*/ 5076 w 10000"/>
                    <a:gd name="connsiteY18" fmla="*/ 9219 h 9854"/>
                    <a:gd name="connsiteX19" fmla="*/ 5076 w 10000"/>
                    <a:gd name="connsiteY19" fmla="*/ 8994 h 9854"/>
                    <a:gd name="connsiteX20" fmla="*/ 5076 w 10000"/>
                    <a:gd name="connsiteY20" fmla="*/ 8994 h 9854"/>
                    <a:gd name="connsiteX21" fmla="*/ 5137 w 10000"/>
                    <a:gd name="connsiteY21" fmla="*/ 8869 h 9854"/>
                    <a:gd name="connsiteX22" fmla="*/ 5137 w 10000"/>
                    <a:gd name="connsiteY22" fmla="*/ 8869 h 9854"/>
                    <a:gd name="connsiteX23" fmla="*/ 5137 w 10000"/>
                    <a:gd name="connsiteY23" fmla="*/ 8687 h 9854"/>
                    <a:gd name="connsiteX24" fmla="*/ 5137 w 10000"/>
                    <a:gd name="connsiteY24" fmla="*/ 8463 h 9854"/>
                    <a:gd name="connsiteX25" fmla="*/ 5076 w 10000"/>
                    <a:gd name="connsiteY25" fmla="*/ 8248 h 9854"/>
                    <a:gd name="connsiteX26" fmla="*/ 5076 w 10000"/>
                    <a:gd name="connsiteY26" fmla="*/ 8111 h 9854"/>
                    <a:gd name="connsiteX27" fmla="*/ 4985 w 10000"/>
                    <a:gd name="connsiteY27" fmla="*/ 7954 h 9854"/>
                    <a:gd name="connsiteX28" fmla="*/ 4923 w 10000"/>
                    <a:gd name="connsiteY28" fmla="*/ 7790 h 9854"/>
                    <a:gd name="connsiteX29" fmla="*/ 4774 w 10000"/>
                    <a:gd name="connsiteY29" fmla="*/ 7643 h 9854"/>
                    <a:gd name="connsiteX30" fmla="*/ 4621 w 10000"/>
                    <a:gd name="connsiteY30" fmla="*/ 7416 h 9854"/>
                    <a:gd name="connsiteX31" fmla="*/ 4439 w 10000"/>
                    <a:gd name="connsiteY31" fmla="*/ 7256 h 9854"/>
                    <a:gd name="connsiteX32" fmla="*/ 4348 w 10000"/>
                    <a:gd name="connsiteY32" fmla="*/ 6973 h 9854"/>
                    <a:gd name="connsiteX33" fmla="*/ 4195 w 10000"/>
                    <a:gd name="connsiteY33" fmla="*/ 6754 h 9854"/>
                    <a:gd name="connsiteX34" fmla="*/ 4073 w 10000"/>
                    <a:gd name="connsiteY34" fmla="*/ 6658 h 9854"/>
                    <a:gd name="connsiteX35" fmla="*/ 3830 w 10000"/>
                    <a:gd name="connsiteY35" fmla="*/ 6588 h 9854"/>
                    <a:gd name="connsiteX36" fmla="*/ 3772 w 10000"/>
                    <a:gd name="connsiteY36" fmla="*/ 6499 h 9854"/>
                    <a:gd name="connsiteX37" fmla="*/ 3772 w 10000"/>
                    <a:gd name="connsiteY37" fmla="*/ 6337 h 9854"/>
                    <a:gd name="connsiteX38" fmla="*/ 3772 w 10000"/>
                    <a:gd name="connsiteY38" fmla="*/ 6216 h 9854"/>
                    <a:gd name="connsiteX39" fmla="*/ 3772 w 10000"/>
                    <a:gd name="connsiteY39" fmla="*/ 6123 h 9854"/>
                    <a:gd name="connsiteX40" fmla="*/ 3772 w 10000"/>
                    <a:gd name="connsiteY40" fmla="*/ 6123 h 9854"/>
                    <a:gd name="connsiteX41" fmla="*/ 3707 w 10000"/>
                    <a:gd name="connsiteY41" fmla="*/ 5995 h 9854"/>
                    <a:gd name="connsiteX42" fmla="*/ 3707 w 10000"/>
                    <a:gd name="connsiteY42" fmla="*/ 5960 h 9854"/>
                    <a:gd name="connsiteX43" fmla="*/ 3707 w 10000"/>
                    <a:gd name="connsiteY43" fmla="*/ 5960 h 9854"/>
                    <a:gd name="connsiteX44" fmla="*/ 3617 w 10000"/>
                    <a:gd name="connsiteY44" fmla="*/ 5899 h 9854"/>
                    <a:gd name="connsiteX45" fmla="*/ 3494 w 10000"/>
                    <a:gd name="connsiteY45" fmla="*/ 5827 h 9854"/>
                    <a:gd name="connsiteX46" fmla="*/ 3405 w 10000"/>
                    <a:gd name="connsiteY46" fmla="*/ 5899 h 9854"/>
                    <a:gd name="connsiteX47" fmla="*/ 3312 w 10000"/>
                    <a:gd name="connsiteY47" fmla="*/ 5960 h 9854"/>
                    <a:gd name="connsiteX48" fmla="*/ 3252 w 10000"/>
                    <a:gd name="connsiteY48" fmla="*/ 5827 h 9854"/>
                    <a:gd name="connsiteX49" fmla="*/ 2950 w 10000"/>
                    <a:gd name="connsiteY49" fmla="*/ 5579 h 9854"/>
                    <a:gd name="connsiteX50" fmla="*/ 2736 w 10000"/>
                    <a:gd name="connsiteY50" fmla="*/ 5389 h 9854"/>
                    <a:gd name="connsiteX51" fmla="*/ 2736 w 10000"/>
                    <a:gd name="connsiteY51" fmla="*/ 5292 h 9854"/>
                    <a:gd name="connsiteX52" fmla="*/ 2615 w 10000"/>
                    <a:gd name="connsiteY52" fmla="*/ 5195 h 9854"/>
                    <a:gd name="connsiteX53" fmla="*/ 2463 w 10000"/>
                    <a:gd name="connsiteY53" fmla="*/ 5012 h 9854"/>
                    <a:gd name="connsiteX54" fmla="*/ 2309 w 10000"/>
                    <a:gd name="connsiteY54" fmla="*/ 4827 h 9854"/>
                    <a:gd name="connsiteX55" fmla="*/ 2161 w 10000"/>
                    <a:gd name="connsiteY55" fmla="*/ 4755 h 9854"/>
                    <a:gd name="connsiteX56" fmla="*/ 2037 w 10000"/>
                    <a:gd name="connsiteY56" fmla="*/ 4755 h 9854"/>
                    <a:gd name="connsiteX57" fmla="*/ 1945 w 10000"/>
                    <a:gd name="connsiteY57" fmla="*/ 4755 h 9854"/>
                    <a:gd name="connsiteX58" fmla="*/ 1796 w 10000"/>
                    <a:gd name="connsiteY58" fmla="*/ 4626 h 9854"/>
                    <a:gd name="connsiteX59" fmla="*/ 1580 w 10000"/>
                    <a:gd name="connsiteY59" fmla="*/ 4408 h 9854"/>
                    <a:gd name="connsiteX60" fmla="*/ 1429 w 10000"/>
                    <a:gd name="connsiteY60" fmla="*/ 4313 h 9854"/>
                    <a:gd name="connsiteX61" fmla="*/ 1219 w 10000"/>
                    <a:gd name="connsiteY61" fmla="*/ 4246 h 9854"/>
                    <a:gd name="connsiteX62" fmla="*/ 1065 w 10000"/>
                    <a:gd name="connsiteY62" fmla="*/ 4159 h 9854"/>
                    <a:gd name="connsiteX63" fmla="*/ 1003 w 10000"/>
                    <a:gd name="connsiteY63" fmla="*/ 4035 h 9854"/>
                    <a:gd name="connsiteX64" fmla="*/ 1003 w 10000"/>
                    <a:gd name="connsiteY64" fmla="*/ 3867 h 9854"/>
                    <a:gd name="connsiteX65" fmla="*/ 1065 w 10000"/>
                    <a:gd name="connsiteY65" fmla="*/ 3836 h 9854"/>
                    <a:gd name="connsiteX66" fmla="*/ 1065 w 10000"/>
                    <a:gd name="connsiteY66" fmla="*/ 3646 h 9854"/>
                    <a:gd name="connsiteX67" fmla="*/ 1065 w 10000"/>
                    <a:gd name="connsiteY67" fmla="*/ 3495 h 9854"/>
                    <a:gd name="connsiteX68" fmla="*/ 1065 w 10000"/>
                    <a:gd name="connsiteY68" fmla="*/ 3392 h 9854"/>
                    <a:gd name="connsiteX69" fmla="*/ 1156 w 10000"/>
                    <a:gd name="connsiteY69" fmla="*/ 3237 h 9854"/>
                    <a:gd name="connsiteX70" fmla="*/ 1219 w 10000"/>
                    <a:gd name="connsiteY70" fmla="*/ 3109 h 9854"/>
                    <a:gd name="connsiteX71" fmla="*/ 1219 w 10000"/>
                    <a:gd name="connsiteY71" fmla="*/ 3020 h 9854"/>
                    <a:gd name="connsiteX72" fmla="*/ 1156 w 10000"/>
                    <a:gd name="connsiteY72" fmla="*/ 2892 h 9854"/>
                    <a:gd name="connsiteX73" fmla="*/ 1065 w 10000"/>
                    <a:gd name="connsiteY73" fmla="*/ 2725 h 9854"/>
                    <a:gd name="connsiteX74" fmla="*/ 943 w 10000"/>
                    <a:gd name="connsiteY74" fmla="*/ 2668 h 9854"/>
                    <a:gd name="connsiteX75" fmla="*/ 943 w 10000"/>
                    <a:gd name="connsiteY75" fmla="*/ 2572 h 9854"/>
                    <a:gd name="connsiteX76" fmla="*/ 1003 w 10000"/>
                    <a:gd name="connsiteY76" fmla="*/ 2414 h 9854"/>
                    <a:gd name="connsiteX77" fmla="*/ 883 w 10000"/>
                    <a:gd name="connsiteY77" fmla="*/ 2187 h 9854"/>
                    <a:gd name="connsiteX78" fmla="*/ 790 w 10000"/>
                    <a:gd name="connsiteY78" fmla="*/ 2032 h 9854"/>
                    <a:gd name="connsiteX79" fmla="*/ 790 w 10000"/>
                    <a:gd name="connsiteY79" fmla="*/ 1875 h 9854"/>
                    <a:gd name="connsiteX80" fmla="*/ 731 w 10000"/>
                    <a:gd name="connsiteY80" fmla="*/ 1714 h 9854"/>
                    <a:gd name="connsiteX81" fmla="*/ 639 w 10000"/>
                    <a:gd name="connsiteY81" fmla="*/ 1593 h 9854"/>
                    <a:gd name="connsiteX82" fmla="*/ 579 w 10000"/>
                    <a:gd name="connsiteY82" fmla="*/ 1369 h 9854"/>
                    <a:gd name="connsiteX83" fmla="*/ 426 w 10000"/>
                    <a:gd name="connsiteY83" fmla="*/ 1105 h 9854"/>
                    <a:gd name="connsiteX84" fmla="*/ 365 w 10000"/>
                    <a:gd name="connsiteY84" fmla="*/ 991 h 9854"/>
                    <a:gd name="connsiteX85" fmla="*/ 276 w 10000"/>
                    <a:gd name="connsiteY85" fmla="*/ 763 h 9854"/>
                    <a:gd name="connsiteX86" fmla="*/ 276 w 10000"/>
                    <a:gd name="connsiteY86" fmla="*/ 670 h 9854"/>
                    <a:gd name="connsiteX87" fmla="*/ 214 w 10000"/>
                    <a:gd name="connsiteY87" fmla="*/ 550 h 9854"/>
                    <a:gd name="connsiteX88" fmla="*/ 151 w 10000"/>
                    <a:gd name="connsiteY88" fmla="*/ 380 h 9854"/>
                    <a:gd name="connsiteX89" fmla="*/ 123 w 10000"/>
                    <a:gd name="connsiteY89" fmla="*/ 295 h 9854"/>
                    <a:gd name="connsiteX90" fmla="*/ 0 w 10000"/>
                    <a:gd name="connsiteY90" fmla="*/ 141 h 9854"/>
                    <a:gd name="connsiteX91" fmla="*/ 0 w 10000"/>
                    <a:gd name="connsiteY91" fmla="*/ 0 h 9854"/>
                    <a:gd name="connsiteX92" fmla="*/ 6471 w 10000"/>
                    <a:gd name="connsiteY92" fmla="*/ 380 h 9854"/>
                    <a:gd name="connsiteX93" fmla="*/ 6900 w 10000"/>
                    <a:gd name="connsiteY93" fmla="*/ 1208 h 9854"/>
                    <a:gd name="connsiteX94" fmla="*/ 7267 w 10000"/>
                    <a:gd name="connsiteY94" fmla="*/ 1817 h 9854"/>
                    <a:gd name="connsiteX95" fmla="*/ 7629 w 10000"/>
                    <a:gd name="connsiteY95" fmla="*/ 2414 h 9854"/>
                    <a:gd name="connsiteX96" fmla="*/ 8571 w 10000"/>
                    <a:gd name="connsiteY96" fmla="*/ 3939 h 9854"/>
                    <a:gd name="connsiteX97" fmla="*/ 8845 w 10000"/>
                    <a:gd name="connsiteY97" fmla="*/ 4408 h 9854"/>
                    <a:gd name="connsiteX98" fmla="*/ 9087 w 10000"/>
                    <a:gd name="connsiteY98" fmla="*/ 4827 h 9854"/>
                    <a:gd name="connsiteX99" fmla="*/ 9269 w 10000"/>
                    <a:gd name="connsiteY99" fmla="*/ 5071 h 9854"/>
                    <a:gd name="connsiteX100" fmla="*/ 9422 w 10000"/>
                    <a:gd name="connsiteY100" fmla="*/ 5292 h 9854"/>
                    <a:gd name="connsiteX101" fmla="*/ 9453 w 10000"/>
                    <a:gd name="connsiteY101" fmla="*/ 5448 h 9854"/>
                    <a:gd name="connsiteX102" fmla="*/ 9513 w 10000"/>
                    <a:gd name="connsiteY102" fmla="*/ 5579 h 9854"/>
                    <a:gd name="connsiteX103" fmla="*/ 9513 w 10000"/>
                    <a:gd name="connsiteY103" fmla="*/ 5767 h 9854"/>
                    <a:gd name="connsiteX104" fmla="*/ 9635 w 10000"/>
                    <a:gd name="connsiteY104" fmla="*/ 6123 h 9854"/>
                    <a:gd name="connsiteX105" fmla="*/ 9664 w 10000"/>
                    <a:gd name="connsiteY105" fmla="*/ 6274 h 9854"/>
                    <a:gd name="connsiteX106" fmla="*/ 9727 w 10000"/>
                    <a:gd name="connsiteY106" fmla="*/ 6367 h 9854"/>
                    <a:gd name="connsiteX107" fmla="*/ 9818 w 10000"/>
                    <a:gd name="connsiteY107" fmla="*/ 6560 h 9854"/>
                    <a:gd name="connsiteX108" fmla="*/ 9942 w 10000"/>
                    <a:gd name="connsiteY108" fmla="*/ 6658 h 9854"/>
                    <a:gd name="connsiteX109" fmla="*/ 10000 w 10000"/>
                    <a:gd name="connsiteY109" fmla="*/ 6814 h 9854"/>
                    <a:gd name="connsiteX110" fmla="*/ 10000 w 10000"/>
                    <a:gd name="connsiteY110" fmla="*/ 6936 h 9854"/>
                    <a:gd name="connsiteX111" fmla="*/ 10000 w 10000"/>
                    <a:gd name="connsiteY111" fmla="*/ 7038 h 9854"/>
                    <a:gd name="connsiteX112" fmla="*/ 9942 w 10000"/>
                    <a:gd name="connsiteY112" fmla="*/ 7101 h 9854"/>
                    <a:gd name="connsiteX113" fmla="*/ 9818 w 10000"/>
                    <a:gd name="connsiteY113" fmla="*/ 7130 h 9854"/>
                    <a:gd name="connsiteX114" fmla="*/ 9727 w 10000"/>
                    <a:gd name="connsiteY114" fmla="*/ 7194 h 9854"/>
                    <a:gd name="connsiteX115" fmla="*/ 9635 w 10000"/>
                    <a:gd name="connsiteY115" fmla="*/ 7256 h 9854"/>
                    <a:gd name="connsiteX116" fmla="*/ 9513 w 10000"/>
                    <a:gd name="connsiteY116" fmla="*/ 7352 h 9854"/>
                    <a:gd name="connsiteX117" fmla="*/ 9453 w 10000"/>
                    <a:gd name="connsiteY117" fmla="*/ 7479 h 9854"/>
                    <a:gd name="connsiteX118" fmla="*/ 9363 w 10000"/>
                    <a:gd name="connsiteY118" fmla="*/ 7479 h 9854"/>
                    <a:gd name="connsiteX119" fmla="*/ 9299 w 10000"/>
                    <a:gd name="connsiteY119" fmla="*/ 7575 h 9854"/>
                    <a:gd name="connsiteX120" fmla="*/ 9299 w 10000"/>
                    <a:gd name="connsiteY120" fmla="*/ 7700 h 9854"/>
                    <a:gd name="connsiteX121" fmla="*/ 9299 w 10000"/>
                    <a:gd name="connsiteY121" fmla="*/ 7858 h 9854"/>
                    <a:gd name="connsiteX122" fmla="*/ 9299 w 10000"/>
                    <a:gd name="connsiteY122" fmla="*/ 7954 h 9854"/>
                    <a:gd name="connsiteX123" fmla="*/ 9211 w 10000"/>
                    <a:gd name="connsiteY123" fmla="*/ 8082 h 9854"/>
                    <a:gd name="connsiteX124" fmla="*/ 9211 w 10000"/>
                    <a:gd name="connsiteY124" fmla="*/ 8178 h 9854"/>
                    <a:gd name="connsiteX125" fmla="*/ 9211 w 10000"/>
                    <a:gd name="connsiteY125" fmla="*/ 8248 h 9854"/>
                    <a:gd name="connsiteX126" fmla="*/ 9151 w 10000"/>
                    <a:gd name="connsiteY126" fmla="*/ 8304 h 9854"/>
                    <a:gd name="connsiteX127" fmla="*/ 9087 w 10000"/>
                    <a:gd name="connsiteY127" fmla="*/ 8331 h 9854"/>
                    <a:gd name="connsiteX128" fmla="*/ 9057 w 10000"/>
                    <a:gd name="connsiteY128" fmla="*/ 8393 h 9854"/>
                    <a:gd name="connsiteX129" fmla="*/ 8998 w 10000"/>
                    <a:gd name="connsiteY129" fmla="*/ 8463 h 9854"/>
                    <a:gd name="connsiteX130" fmla="*/ 8935 w 10000"/>
                    <a:gd name="connsiteY130" fmla="*/ 8492 h 9854"/>
                    <a:gd name="connsiteX131" fmla="*/ 8845 w 10000"/>
                    <a:gd name="connsiteY131" fmla="*/ 8558 h 9854"/>
                    <a:gd name="connsiteX132" fmla="*/ 8785 w 10000"/>
                    <a:gd name="connsiteY132" fmla="*/ 8622 h 9854"/>
                    <a:gd name="connsiteX133" fmla="*/ 8785 w 10000"/>
                    <a:gd name="connsiteY133" fmla="*/ 8687 h 9854"/>
                    <a:gd name="connsiteX134" fmla="*/ 8785 w 10000"/>
                    <a:gd name="connsiteY134" fmla="*/ 8715 h 9854"/>
                    <a:gd name="connsiteX135" fmla="*/ 8785 w 10000"/>
                    <a:gd name="connsiteY135" fmla="*/ 8779 h 9854"/>
                    <a:gd name="connsiteX136" fmla="*/ 8845 w 10000"/>
                    <a:gd name="connsiteY136" fmla="*/ 8837 h 9854"/>
                    <a:gd name="connsiteX137" fmla="*/ 8785 w 10000"/>
                    <a:gd name="connsiteY137" fmla="*/ 8935 h 9854"/>
                    <a:gd name="connsiteX138" fmla="*/ 8724 w 10000"/>
                    <a:gd name="connsiteY138" fmla="*/ 9057 h 9854"/>
                    <a:gd name="connsiteX139" fmla="*/ 8724 w 10000"/>
                    <a:gd name="connsiteY139" fmla="*/ 9098 h 9854"/>
                    <a:gd name="connsiteX140" fmla="*/ 8845 w 10000"/>
                    <a:gd name="connsiteY140" fmla="*/ 9155 h 9854"/>
                    <a:gd name="connsiteX141" fmla="*/ 8876 w 10000"/>
                    <a:gd name="connsiteY141" fmla="*/ 9286 h 9854"/>
                    <a:gd name="connsiteX142" fmla="*/ 8935 w 10000"/>
                    <a:gd name="connsiteY142" fmla="*/ 9319 h 9854"/>
                    <a:gd name="connsiteX143" fmla="*/ 9057 w 10000"/>
                    <a:gd name="connsiteY143" fmla="*/ 9373 h 9854"/>
                    <a:gd name="connsiteX144" fmla="*/ 9057 w 10000"/>
                    <a:gd name="connsiteY144" fmla="*/ 9451 h 9854"/>
                    <a:gd name="connsiteX145" fmla="*/ 9057 w 10000"/>
                    <a:gd name="connsiteY145" fmla="*/ 9476 h 9854"/>
                    <a:gd name="connsiteX146" fmla="*/ 9057 w 10000"/>
                    <a:gd name="connsiteY146" fmla="*/ 9541 h 9854"/>
                    <a:gd name="connsiteX147" fmla="*/ 8998 w 10000"/>
                    <a:gd name="connsiteY147" fmla="*/ 9667 h 9854"/>
                    <a:gd name="connsiteX148" fmla="*/ 8935 w 10000"/>
                    <a:gd name="connsiteY148" fmla="*/ 9695 h 9854"/>
                    <a:gd name="connsiteX149" fmla="*/ 8876 w 10000"/>
                    <a:gd name="connsiteY149" fmla="*/ 9759 h 9854"/>
                    <a:gd name="connsiteX150" fmla="*/ 8845 w 10000"/>
                    <a:gd name="connsiteY150" fmla="*/ 9833 h 9854"/>
                    <a:gd name="connsiteX151" fmla="*/ 8785 w 10000"/>
                    <a:gd name="connsiteY151" fmla="*/ 9833 h 9854"/>
                    <a:gd name="connsiteX152" fmla="*/ 8724 w 10000"/>
                    <a:gd name="connsiteY152" fmla="*/ 9759 h 9854"/>
                    <a:gd name="connsiteX153" fmla="*/ 8692 w 10000"/>
                    <a:gd name="connsiteY153" fmla="*/ 9759 h 9854"/>
                    <a:gd name="connsiteX154" fmla="*/ 8571 w 10000"/>
                    <a:gd name="connsiteY154" fmla="*/ 9759 h 9854"/>
                    <a:gd name="connsiteX155" fmla="*/ 8571 w 10000"/>
                    <a:gd name="connsiteY155" fmla="*/ 9833 h 9854"/>
                    <a:gd name="connsiteX156" fmla="*/ 8509 w 10000"/>
                    <a:gd name="connsiteY156" fmla="*/ 9833 h 9854"/>
                    <a:gd name="connsiteX157" fmla="*/ 8480 w 10000"/>
                    <a:gd name="connsiteY157" fmla="*/ 9854 h 9854"/>
                    <a:gd name="connsiteX158" fmla="*/ 8419 w 10000"/>
                    <a:gd name="connsiteY158" fmla="*/ 9854 h 9854"/>
                    <a:gd name="connsiteX0" fmla="*/ 8419 w 10000"/>
                    <a:gd name="connsiteY0" fmla="*/ 9857 h 9857"/>
                    <a:gd name="connsiteX1" fmla="*/ 8145 w 10000"/>
                    <a:gd name="connsiteY1" fmla="*/ 9857 h 9857"/>
                    <a:gd name="connsiteX2" fmla="*/ 7994 w 10000"/>
                    <a:gd name="connsiteY2" fmla="*/ 9857 h 9857"/>
                    <a:gd name="connsiteX3" fmla="*/ 7842 w 10000"/>
                    <a:gd name="connsiteY3" fmla="*/ 9761 h 9857"/>
                    <a:gd name="connsiteX4" fmla="*/ 7629 w 10000"/>
                    <a:gd name="connsiteY4" fmla="*/ 9761 h 9857"/>
                    <a:gd name="connsiteX5" fmla="*/ 7385 w 10000"/>
                    <a:gd name="connsiteY5" fmla="*/ 9761 h 9857"/>
                    <a:gd name="connsiteX6" fmla="*/ 7114 w 10000"/>
                    <a:gd name="connsiteY6" fmla="*/ 9667 h 9857"/>
                    <a:gd name="connsiteX7" fmla="*/ 6900 w 10000"/>
                    <a:gd name="connsiteY7" fmla="*/ 9605 h 9857"/>
                    <a:gd name="connsiteX8" fmla="*/ 6656 w 10000"/>
                    <a:gd name="connsiteY8" fmla="*/ 9605 h 9857"/>
                    <a:gd name="connsiteX9" fmla="*/ 6385 w 10000"/>
                    <a:gd name="connsiteY9" fmla="*/ 9605 h 9857"/>
                    <a:gd name="connsiteX10" fmla="*/ 6171 w 10000"/>
                    <a:gd name="connsiteY10" fmla="*/ 9539 h 9857"/>
                    <a:gd name="connsiteX11" fmla="*/ 6019 w 10000"/>
                    <a:gd name="connsiteY11" fmla="*/ 9473 h 9857"/>
                    <a:gd name="connsiteX12" fmla="*/ 5806 w 10000"/>
                    <a:gd name="connsiteY12" fmla="*/ 9473 h 9857"/>
                    <a:gd name="connsiteX13" fmla="*/ 5656 w 10000"/>
                    <a:gd name="connsiteY13" fmla="*/ 9448 h 9857"/>
                    <a:gd name="connsiteX14" fmla="*/ 5531 w 10000"/>
                    <a:gd name="connsiteY14" fmla="*/ 9369 h 9857"/>
                    <a:gd name="connsiteX15" fmla="*/ 5288 w 10000"/>
                    <a:gd name="connsiteY15" fmla="*/ 9369 h 9857"/>
                    <a:gd name="connsiteX16" fmla="*/ 5168 w 10000"/>
                    <a:gd name="connsiteY16" fmla="*/ 9448 h 9857"/>
                    <a:gd name="connsiteX17" fmla="*/ 5076 w 10000"/>
                    <a:gd name="connsiteY17" fmla="*/ 9314 h 9857"/>
                    <a:gd name="connsiteX18" fmla="*/ 5076 w 10000"/>
                    <a:gd name="connsiteY18" fmla="*/ 9213 h 9857"/>
                    <a:gd name="connsiteX19" fmla="*/ 5076 w 10000"/>
                    <a:gd name="connsiteY19" fmla="*/ 8984 h 9857"/>
                    <a:gd name="connsiteX20" fmla="*/ 5076 w 10000"/>
                    <a:gd name="connsiteY20" fmla="*/ 8984 h 9857"/>
                    <a:gd name="connsiteX21" fmla="*/ 5137 w 10000"/>
                    <a:gd name="connsiteY21" fmla="*/ 8857 h 9857"/>
                    <a:gd name="connsiteX22" fmla="*/ 5137 w 10000"/>
                    <a:gd name="connsiteY22" fmla="*/ 8857 h 9857"/>
                    <a:gd name="connsiteX23" fmla="*/ 5137 w 10000"/>
                    <a:gd name="connsiteY23" fmla="*/ 8673 h 9857"/>
                    <a:gd name="connsiteX24" fmla="*/ 5137 w 10000"/>
                    <a:gd name="connsiteY24" fmla="*/ 8445 h 9857"/>
                    <a:gd name="connsiteX25" fmla="*/ 5076 w 10000"/>
                    <a:gd name="connsiteY25" fmla="*/ 8227 h 9857"/>
                    <a:gd name="connsiteX26" fmla="*/ 5076 w 10000"/>
                    <a:gd name="connsiteY26" fmla="*/ 8088 h 9857"/>
                    <a:gd name="connsiteX27" fmla="*/ 4985 w 10000"/>
                    <a:gd name="connsiteY27" fmla="*/ 7929 h 9857"/>
                    <a:gd name="connsiteX28" fmla="*/ 4923 w 10000"/>
                    <a:gd name="connsiteY28" fmla="*/ 7762 h 9857"/>
                    <a:gd name="connsiteX29" fmla="*/ 4774 w 10000"/>
                    <a:gd name="connsiteY29" fmla="*/ 7613 h 9857"/>
                    <a:gd name="connsiteX30" fmla="*/ 4621 w 10000"/>
                    <a:gd name="connsiteY30" fmla="*/ 7383 h 9857"/>
                    <a:gd name="connsiteX31" fmla="*/ 4439 w 10000"/>
                    <a:gd name="connsiteY31" fmla="*/ 7221 h 9857"/>
                    <a:gd name="connsiteX32" fmla="*/ 4348 w 10000"/>
                    <a:gd name="connsiteY32" fmla="*/ 6933 h 9857"/>
                    <a:gd name="connsiteX33" fmla="*/ 4195 w 10000"/>
                    <a:gd name="connsiteY33" fmla="*/ 6711 h 9857"/>
                    <a:gd name="connsiteX34" fmla="*/ 4073 w 10000"/>
                    <a:gd name="connsiteY34" fmla="*/ 6614 h 9857"/>
                    <a:gd name="connsiteX35" fmla="*/ 3830 w 10000"/>
                    <a:gd name="connsiteY35" fmla="*/ 6543 h 9857"/>
                    <a:gd name="connsiteX36" fmla="*/ 3772 w 10000"/>
                    <a:gd name="connsiteY36" fmla="*/ 6452 h 9857"/>
                    <a:gd name="connsiteX37" fmla="*/ 3772 w 10000"/>
                    <a:gd name="connsiteY37" fmla="*/ 6288 h 9857"/>
                    <a:gd name="connsiteX38" fmla="*/ 3772 w 10000"/>
                    <a:gd name="connsiteY38" fmla="*/ 6165 h 9857"/>
                    <a:gd name="connsiteX39" fmla="*/ 3772 w 10000"/>
                    <a:gd name="connsiteY39" fmla="*/ 6071 h 9857"/>
                    <a:gd name="connsiteX40" fmla="*/ 3772 w 10000"/>
                    <a:gd name="connsiteY40" fmla="*/ 6071 h 9857"/>
                    <a:gd name="connsiteX41" fmla="*/ 3707 w 10000"/>
                    <a:gd name="connsiteY41" fmla="*/ 5941 h 9857"/>
                    <a:gd name="connsiteX42" fmla="*/ 3707 w 10000"/>
                    <a:gd name="connsiteY42" fmla="*/ 5905 h 9857"/>
                    <a:gd name="connsiteX43" fmla="*/ 3707 w 10000"/>
                    <a:gd name="connsiteY43" fmla="*/ 5905 h 9857"/>
                    <a:gd name="connsiteX44" fmla="*/ 3617 w 10000"/>
                    <a:gd name="connsiteY44" fmla="*/ 5843 h 9857"/>
                    <a:gd name="connsiteX45" fmla="*/ 3494 w 10000"/>
                    <a:gd name="connsiteY45" fmla="*/ 5770 h 9857"/>
                    <a:gd name="connsiteX46" fmla="*/ 3405 w 10000"/>
                    <a:gd name="connsiteY46" fmla="*/ 5843 h 9857"/>
                    <a:gd name="connsiteX47" fmla="*/ 3312 w 10000"/>
                    <a:gd name="connsiteY47" fmla="*/ 5905 h 9857"/>
                    <a:gd name="connsiteX48" fmla="*/ 3252 w 10000"/>
                    <a:gd name="connsiteY48" fmla="*/ 5770 h 9857"/>
                    <a:gd name="connsiteX49" fmla="*/ 2950 w 10000"/>
                    <a:gd name="connsiteY49" fmla="*/ 5519 h 9857"/>
                    <a:gd name="connsiteX50" fmla="*/ 2736 w 10000"/>
                    <a:gd name="connsiteY50" fmla="*/ 5326 h 9857"/>
                    <a:gd name="connsiteX51" fmla="*/ 2736 w 10000"/>
                    <a:gd name="connsiteY51" fmla="*/ 5227 h 9857"/>
                    <a:gd name="connsiteX52" fmla="*/ 2615 w 10000"/>
                    <a:gd name="connsiteY52" fmla="*/ 5129 h 9857"/>
                    <a:gd name="connsiteX53" fmla="*/ 2463 w 10000"/>
                    <a:gd name="connsiteY53" fmla="*/ 4943 h 9857"/>
                    <a:gd name="connsiteX54" fmla="*/ 2309 w 10000"/>
                    <a:gd name="connsiteY54" fmla="*/ 4756 h 9857"/>
                    <a:gd name="connsiteX55" fmla="*/ 2161 w 10000"/>
                    <a:gd name="connsiteY55" fmla="*/ 4682 h 9857"/>
                    <a:gd name="connsiteX56" fmla="*/ 2037 w 10000"/>
                    <a:gd name="connsiteY56" fmla="*/ 4682 h 9857"/>
                    <a:gd name="connsiteX57" fmla="*/ 1945 w 10000"/>
                    <a:gd name="connsiteY57" fmla="*/ 4682 h 9857"/>
                    <a:gd name="connsiteX58" fmla="*/ 1796 w 10000"/>
                    <a:gd name="connsiteY58" fmla="*/ 4552 h 9857"/>
                    <a:gd name="connsiteX59" fmla="*/ 1580 w 10000"/>
                    <a:gd name="connsiteY59" fmla="*/ 4330 h 9857"/>
                    <a:gd name="connsiteX60" fmla="*/ 1429 w 10000"/>
                    <a:gd name="connsiteY60" fmla="*/ 4234 h 9857"/>
                    <a:gd name="connsiteX61" fmla="*/ 1219 w 10000"/>
                    <a:gd name="connsiteY61" fmla="*/ 4166 h 9857"/>
                    <a:gd name="connsiteX62" fmla="*/ 1065 w 10000"/>
                    <a:gd name="connsiteY62" fmla="*/ 4078 h 9857"/>
                    <a:gd name="connsiteX63" fmla="*/ 1003 w 10000"/>
                    <a:gd name="connsiteY63" fmla="*/ 3952 h 9857"/>
                    <a:gd name="connsiteX64" fmla="*/ 1003 w 10000"/>
                    <a:gd name="connsiteY64" fmla="*/ 3781 h 9857"/>
                    <a:gd name="connsiteX65" fmla="*/ 1065 w 10000"/>
                    <a:gd name="connsiteY65" fmla="*/ 3750 h 9857"/>
                    <a:gd name="connsiteX66" fmla="*/ 1065 w 10000"/>
                    <a:gd name="connsiteY66" fmla="*/ 3557 h 9857"/>
                    <a:gd name="connsiteX67" fmla="*/ 1065 w 10000"/>
                    <a:gd name="connsiteY67" fmla="*/ 3404 h 9857"/>
                    <a:gd name="connsiteX68" fmla="*/ 1065 w 10000"/>
                    <a:gd name="connsiteY68" fmla="*/ 3299 h 9857"/>
                    <a:gd name="connsiteX69" fmla="*/ 1156 w 10000"/>
                    <a:gd name="connsiteY69" fmla="*/ 3142 h 9857"/>
                    <a:gd name="connsiteX70" fmla="*/ 1219 w 10000"/>
                    <a:gd name="connsiteY70" fmla="*/ 3012 h 9857"/>
                    <a:gd name="connsiteX71" fmla="*/ 1219 w 10000"/>
                    <a:gd name="connsiteY71" fmla="*/ 2922 h 9857"/>
                    <a:gd name="connsiteX72" fmla="*/ 1156 w 10000"/>
                    <a:gd name="connsiteY72" fmla="*/ 2792 h 9857"/>
                    <a:gd name="connsiteX73" fmla="*/ 1065 w 10000"/>
                    <a:gd name="connsiteY73" fmla="*/ 2622 h 9857"/>
                    <a:gd name="connsiteX74" fmla="*/ 943 w 10000"/>
                    <a:gd name="connsiteY74" fmla="*/ 2565 h 9857"/>
                    <a:gd name="connsiteX75" fmla="*/ 943 w 10000"/>
                    <a:gd name="connsiteY75" fmla="*/ 2467 h 9857"/>
                    <a:gd name="connsiteX76" fmla="*/ 1003 w 10000"/>
                    <a:gd name="connsiteY76" fmla="*/ 2307 h 9857"/>
                    <a:gd name="connsiteX77" fmla="*/ 883 w 10000"/>
                    <a:gd name="connsiteY77" fmla="*/ 2076 h 9857"/>
                    <a:gd name="connsiteX78" fmla="*/ 790 w 10000"/>
                    <a:gd name="connsiteY78" fmla="*/ 1919 h 9857"/>
                    <a:gd name="connsiteX79" fmla="*/ 790 w 10000"/>
                    <a:gd name="connsiteY79" fmla="*/ 1760 h 9857"/>
                    <a:gd name="connsiteX80" fmla="*/ 731 w 10000"/>
                    <a:gd name="connsiteY80" fmla="*/ 1596 h 9857"/>
                    <a:gd name="connsiteX81" fmla="*/ 639 w 10000"/>
                    <a:gd name="connsiteY81" fmla="*/ 1474 h 9857"/>
                    <a:gd name="connsiteX82" fmla="*/ 579 w 10000"/>
                    <a:gd name="connsiteY82" fmla="*/ 1246 h 9857"/>
                    <a:gd name="connsiteX83" fmla="*/ 426 w 10000"/>
                    <a:gd name="connsiteY83" fmla="*/ 978 h 9857"/>
                    <a:gd name="connsiteX84" fmla="*/ 365 w 10000"/>
                    <a:gd name="connsiteY84" fmla="*/ 863 h 9857"/>
                    <a:gd name="connsiteX85" fmla="*/ 276 w 10000"/>
                    <a:gd name="connsiteY85" fmla="*/ 631 h 9857"/>
                    <a:gd name="connsiteX86" fmla="*/ 276 w 10000"/>
                    <a:gd name="connsiteY86" fmla="*/ 537 h 9857"/>
                    <a:gd name="connsiteX87" fmla="*/ 214 w 10000"/>
                    <a:gd name="connsiteY87" fmla="*/ 415 h 9857"/>
                    <a:gd name="connsiteX88" fmla="*/ 151 w 10000"/>
                    <a:gd name="connsiteY88" fmla="*/ 243 h 9857"/>
                    <a:gd name="connsiteX89" fmla="*/ 123 w 10000"/>
                    <a:gd name="connsiteY89" fmla="*/ 156 h 9857"/>
                    <a:gd name="connsiteX90" fmla="*/ 0 w 10000"/>
                    <a:gd name="connsiteY90" fmla="*/ 0 h 9857"/>
                    <a:gd name="connsiteX91" fmla="*/ 6471 w 10000"/>
                    <a:gd name="connsiteY91" fmla="*/ 243 h 9857"/>
                    <a:gd name="connsiteX92" fmla="*/ 6900 w 10000"/>
                    <a:gd name="connsiteY92" fmla="*/ 1083 h 9857"/>
                    <a:gd name="connsiteX93" fmla="*/ 7267 w 10000"/>
                    <a:gd name="connsiteY93" fmla="*/ 1701 h 9857"/>
                    <a:gd name="connsiteX94" fmla="*/ 7629 w 10000"/>
                    <a:gd name="connsiteY94" fmla="*/ 2307 h 9857"/>
                    <a:gd name="connsiteX95" fmla="*/ 8571 w 10000"/>
                    <a:gd name="connsiteY95" fmla="*/ 3854 h 9857"/>
                    <a:gd name="connsiteX96" fmla="*/ 8845 w 10000"/>
                    <a:gd name="connsiteY96" fmla="*/ 4330 h 9857"/>
                    <a:gd name="connsiteX97" fmla="*/ 9087 w 10000"/>
                    <a:gd name="connsiteY97" fmla="*/ 4756 h 9857"/>
                    <a:gd name="connsiteX98" fmla="*/ 9269 w 10000"/>
                    <a:gd name="connsiteY98" fmla="*/ 5003 h 9857"/>
                    <a:gd name="connsiteX99" fmla="*/ 9422 w 10000"/>
                    <a:gd name="connsiteY99" fmla="*/ 5227 h 9857"/>
                    <a:gd name="connsiteX100" fmla="*/ 9453 w 10000"/>
                    <a:gd name="connsiteY100" fmla="*/ 5386 h 9857"/>
                    <a:gd name="connsiteX101" fmla="*/ 9513 w 10000"/>
                    <a:gd name="connsiteY101" fmla="*/ 5519 h 9857"/>
                    <a:gd name="connsiteX102" fmla="*/ 9513 w 10000"/>
                    <a:gd name="connsiteY102" fmla="*/ 5709 h 9857"/>
                    <a:gd name="connsiteX103" fmla="*/ 9635 w 10000"/>
                    <a:gd name="connsiteY103" fmla="*/ 6071 h 9857"/>
                    <a:gd name="connsiteX104" fmla="*/ 9664 w 10000"/>
                    <a:gd name="connsiteY104" fmla="*/ 6224 h 9857"/>
                    <a:gd name="connsiteX105" fmla="*/ 9727 w 10000"/>
                    <a:gd name="connsiteY105" fmla="*/ 6318 h 9857"/>
                    <a:gd name="connsiteX106" fmla="*/ 9818 w 10000"/>
                    <a:gd name="connsiteY106" fmla="*/ 6514 h 9857"/>
                    <a:gd name="connsiteX107" fmla="*/ 9942 w 10000"/>
                    <a:gd name="connsiteY107" fmla="*/ 6614 h 9857"/>
                    <a:gd name="connsiteX108" fmla="*/ 10000 w 10000"/>
                    <a:gd name="connsiteY108" fmla="*/ 6772 h 9857"/>
                    <a:gd name="connsiteX109" fmla="*/ 10000 w 10000"/>
                    <a:gd name="connsiteY109" fmla="*/ 6896 h 9857"/>
                    <a:gd name="connsiteX110" fmla="*/ 10000 w 10000"/>
                    <a:gd name="connsiteY110" fmla="*/ 6999 h 9857"/>
                    <a:gd name="connsiteX111" fmla="*/ 9942 w 10000"/>
                    <a:gd name="connsiteY111" fmla="*/ 7063 h 9857"/>
                    <a:gd name="connsiteX112" fmla="*/ 9818 w 10000"/>
                    <a:gd name="connsiteY112" fmla="*/ 7093 h 9857"/>
                    <a:gd name="connsiteX113" fmla="*/ 9727 w 10000"/>
                    <a:gd name="connsiteY113" fmla="*/ 7158 h 9857"/>
                    <a:gd name="connsiteX114" fmla="*/ 9635 w 10000"/>
                    <a:gd name="connsiteY114" fmla="*/ 7221 h 9857"/>
                    <a:gd name="connsiteX115" fmla="*/ 9513 w 10000"/>
                    <a:gd name="connsiteY115" fmla="*/ 7318 h 9857"/>
                    <a:gd name="connsiteX116" fmla="*/ 9453 w 10000"/>
                    <a:gd name="connsiteY116" fmla="*/ 7447 h 9857"/>
                    <a:gd name="connsiteX117" fmla="*/ 9363 w 10000"/>
                    <a:gd name="connsiteY117" fmla="*/ 7447 h 9857"/>
                    <a:gd name="connsiteX118" fmla="*/ 9299 w 10000"/>
                    <a:gd name="connsiteY118" fmla="*/ 7544 h 9857"/>
                    <a:gd name="connsiteX119" fmla="*/ 9299 w 10000"/>
                    <a:gd name="connsiteY119" fmla="*/ 7671 h 9857"/>
                    <a:gd name="connsiteX120" fmla="*/ 9299 w 10000"/>
                    <a:gd name="connsiteY120" fmla="*/ 7831 h 9857"/>
                    <a:gd name="connsiteX121" fmla="*/ 9299 w 10000"/>
                    <a:gd name="connsiteY121" fmla="*/ 7929 h 9857"/>
                    <a:gd name="connsiteX122" fmla="*/ 9211 w 10000"/>
                    <a:gd name="connsiteY122" fmla="*/ 8059 h 9857"/>
                    <a:gd name="connsiteX123" fmla="*/ 9211 w 10000"/>
                    <a:gd name="connsiteY123" fmla="*/ 8156 h 9857"/>
                    <a:gd name="connsiteX124" fmla="*/ 9211 w 10000"/>
                    <a:gd name="connsiteY124" fmla="*/ 8227 h 9857"/>
                    <a:gd name="connsiteX125" fmla="*/ 9151 w 10000"/>
                    <a:gd name="connsiteY125" fmla="*/ 8284 h 9857"/>
                    <a:gd name="connsiteX126" fmla="*/ 9087 w 10000"/>
                    <a:gd name="connsiteY126" fmla="*/ 8311 h 9857"/>
                    <a:gd name="connsiteX127" fmla="*/ 9057 w 10000"/>
                    <a:gd name="connsiteY127" fmla="*/ 8374 h 9857"/>
                    <a:gd name="connsiteX128" fmla="*/ 8998 w 10000"/>
                    <a:gd name="connsiteY128" fmla="*/ 8445 h 9857"/>
                    <a:gd name="connsiteX129" fmla="*/ 8935 w 10000"/>
                    <a:gd name="connsiteY129" fmla="*/ 8475 h 9857"/>
                    <a:gd name="connsiteX130" fmla="*/ 8845 w 10000"/>
                    <a:gd name="connsiteY130" fmla="*/ 8542 h 9857"/>
                    <a:gd name="connsiteX131" fmla="*/ 8785 w 10000"/>
                    <a:gd name="connsiteY131" fmla="*/ 8607 h 9857"/>
                    <a:gd name="connsiteX132" fmla="*/ 8785 w 10000"/>
                    <a:gd name="connsiteY132" fmla="*/ 8673 h 9857"/>
                    <a:gd name="connsiteX133" fmla="*/ 8785 w 10000"/>
                    <a:gd name="connsiteY133" fmla="*/ 8701 h 9857"/>
                    <a:gd name="connsiteX134" fmla="*/ 8785 w 10000"/>
                    <a:gd name="connsiteY134" fmla="*/ 8766 h 9857"/>
                    <a:gd name="connsiteX135" fmla="*/ 8845 w 10000"/>
                    <a:gd name="connsiteY135" fmla="*/ 8825 h 9857"/>
                    <a:gd name="connsiteX136" fmla="*/ 8785 w 10000"/>
                    <a:gd name="connsiteY136" fmla="*/ 8924 h 9857"/>
                    <a:gd name="connsiteX137" fmla="*/ 8724 w 10000"/>
                    <a:gd name="connsiteY137" fmla="*/ 9048 h 9857"/>
                    <a:gd name="connsiteX138" fmla="*/ 8724 w 10000"/>
                    <a:gd name="connsiteY138" fmla="*/ 9090 h 9857"/>
                    <a:gd name="connsiteX139" fmla="*/ 8845 w 10000"/>
                    <a:gd name="connsiteY139" fmla="*/ 9148 h 9857"/>
                    <a:gd name="connsiteX140" fmla="*/ 8876 w 10000"/>
                    <a:gd name="connsiteY140" fmla="*/ 9281 h 9857"/>
                    <a:gd name="connsiteX141" fmla="*/ 8935 w 10000"/>
                    <a:gd name="connsiteY141" fmla="*/ 9314 h 9857"/>
                    <a:gd name="connsiteX142" fmla="*/ 9057 w 10000"/>
                    <a:gd name="connsiteY142" fmla="*/ 9369 h 9857"/>
                    <a:gd name="connsiteX143" fmla="*/ 9057 w 10000"/>
                    <a:gd name="connsiteY143" fmla="*/ 9448 h 9857"/>
                    <a:gd name="connsiteX144" fmla="*/ 9057 w 10000"/>
                    <a:gd name="connsiteY144" fmla="*/ 9473 h 9857"/>
                    <a:gd name="connsiteX145" fmla="*/ 9057 w 10000"/>
                    <a:gd name="connsiteY145" fmla="*/ 9539 h 9857"/>
                    <a:gd name="connsiteX146" fmla="*/ 8998 w 10000"/>
                    <a:gd name="connsiteY146" fmla="*/ 9667 h 9857"/>
                    <a:gd name="connsiteX147" fmla="*/ 8935 w 10000"/>
                    <a:gd name="connsiteY147" fmla="*/ 9696 h 9857"/>
                    <a:gd name="connsiteX148" fmla="*/ 8876 w 10000"/>
                    <a:gd name="connsiteY148" fmla="*/ 9761 h 9857"/>
                    <a:gd name="connsiteX149" fmla="*/ 8845 w 10000"/>
                    <a:gd name="connsiteY149" fmla="*/ 9836 h 9857"/>
                    <a:gd name="connsiteX150" fmla="*/ 8785 w 10000"/>
                    <a:gd name="connsiteY150" fmla="*/ 9836 h 9857"/>
                    <a:gd name="connsiteX151" fmla="*/ 8724 w 10000"/>
                    <a:gd name="connsiteY151" fmla="*/ 9761 h 9857"/>
                    <a:gd name="connsiteX152" fmla="*/ 8692 w 10000"/>
                    <a:gd name="connsiteY152" fmla="*/ 9761 h 9857"/>
                    <a:gd name="connsiteX153" fmla="*/ 8571 w 10000"/>
                    <a:gd name="connsiteY153" fmla="*/ 9761 h 9857"/>
                    <a:gd name="connsiteX154" fmla="*/ 8571 w 10000"/>
                    <a:gd name="connsiteY154" fmla="*/ 9836 h 9857"/>
                    <a:gd name="connsiteX155" fmla="*/ 8509 w 10000"/>
                    <a:gd name="connsiteY155" fmla="*/ 9836 h 9857"/>
                    <a:gd name="connsiteX156" fmla="*/ 8480 w 10000"/>
                    <a:gd name="connsiteY156" fmla="*/ 9857 h 9857"/>
                    <a:gd name="connsiteX157" fmla="*/ 8419 w 10000"/>
                    <a:gd name="connsiteY157" fmla="*/ 9857 h 9857"/>
                    <a:gd name="connsiteX0" fmla="*/ 8296 w 9877"/>
                    <a:gd name="connsiteY0" fmla="*/ 9910 h 9910"/>
                    <a:gd name="connsiteX1" fmla="*/ 8022 w 9877"/>
                    <a:gd name="connsiteY1" fmla="*/ 9910 h 9910"/>
                    <a:gd name="connsiteX2" fmla="*/ 7871 w 9877"/>
                    <a:gd name="connsiteY2" fmla="*/ 9910 h 9910"/>
                    <a:gd name="connsiteX3" fmla="*/ 7719 w 9877"/>
                    <a:gd name="connsiteY3" fmla="*/ 9813 h 9910"/>
                    <a:gd name="connsiteX4" fmla="*/ 7506 w 9877"/>
                    <a:gd name="connsiteY4" fmla="*/ 9813 h 9910"/>
                    <a:gd name="connsiteX5" fmla="*/ 7262 w 9877"/>
                    <a:gd name="connsiteY5" fmla="*/ 9813 h 9910"/>
                    <a:gd name="connsiteX6" fmla="*/ 6991 w 9877"/>
                    <a:gd name="connsiteY6" fmla="*/ 9717 h 9910"/>
                    <a:gd name="connsiteX7" fmla="*/ 6777 w 9877"/>
                    <a:gd name="connsiteY7" fmla="*/ 9654 h 9910"/>
                    <a:gd name="connsiteX8" fmla="*/ 6533 w 9877"/>
                    <a:gd name="connsiteY8" fmla="*/ 9654 h 9910"/>
                    <a:gd name="connsiteX9" fmla="*/ 6262 w 9877"/>
                    <a:gd name="connsiteY9" fmla="*/ 9654 h 9910"/>
                    <a:gd name="connsiteX10" fmla="*/ 6048 w 9877"/>
                    <a:gd name="connsiteY10" fmla="*/ 9587 h 9910"/>
                    <a:gd name="connsiteX11" fmla="*/ 5896 w 9877"/>
                    <a:gd name="connsiteY11" fmla="*/ 9520 h 9910"/>
                    <a:gd name="connsiteX12" fmla="*/ 5683 w 9877"/>
                    <a:gd name="connsiteY12" fmla="*/ 9520 h 9910"/>
                    <a:gd name="connsiteX13" fmla="*/ 5533 w 9877"/>
                    <a:gd name="connsiteY13" fmla="*/ 9495 h 9910"/>
                    <a:gd name="connsiteX14" fmla="*/ 5408 w 9877"/>
                    <a:gd name="connsiteY14" fmla="*/ 9415 h 9910"/>
                    <a:gd name="connsiteX15" fmla="*/ 5165 w 9877"/>
                    <a:gd name="connsiteY15" fmla="*/ 9415 h 9910"/>
                    <a:gd name="connsiteX16" fmla="*/ 5045 w 9877"/>
                    <a:gd name="connsiteY16" fmla="*/ 9495 h 9910"/>
                    <a:gd name="connsiteX17" fmla="*/ 4953 w 9877"/>
                    <a:gd name="connsiteY17" fmla="*/ 9359 h 9910"/>
                    <a:gd name="connsiteX18" fmla="*/ 4953 w 9877"/>
                    <a:gd name="connsiteY18" fmla="*/ 9257 h 9910"/>
                    <a:gd name="connsiteX19" fmla="*/ 4953 w 9877"/>
                    <a:gd name="connsiteY19" fmla="*/ 9024 h 9910"/>
                    <a:gd name="connsiteX20" fmla="*/ 4953 w 9877"/>
                    <a:gd name="connsiteY20" fmla="*/ 9024 h 9910"/>
                    <a:gd name="connsiteX21" fmla="*/ 5014 w 9877"/>
                    <a:gd name="connsiteY21" fmla="*/ 8895 h 9910"/>
                    <a:gd name="connsiteX22" fmla="*/ 5014 w 9877"/>
                    <a:gd name="connsiteY22" fmla="*/ 8895 h 9910"/>
                    <a:gd name="connsiteX23" fmla="*/ 5014 w 9877"/>
                    <a:gd name="connsiteY23" fmla="*/ 8709 h 9910"/>
                    <a:gd name="connsiteX24" fmla="*/ 5014 w 9877"/>
                    <a:gd name="connsiteY24" fmla="*/ 8478 h 9910"/>
                    <a:gd name="connsiteX25" fmla="*/ 4953 w 9877"/>
                    <a:gd name="connsiteY25" fmla="*/ 8256 h 9910"/>
                    <a:gd name="connsiteX26" fmla="*/ 4953 w 9877"/>
                    <a:gd name="connsiteY26" fmla="*/ 8115 h 9910"/>
                    <a:gd name="connsiteX27" fmla="*/ 4862 w 9877"/>
                    <a:gd name="connsiteY27" fmla="*/ 7954 h 9910"/>
                    <a:gd name="connsiteX28" fmla="*/ 4800 w 9877"/>
                    <a:gd name="connsiteY28" fmla="*/ 7785 h 9910"/>
                    <a:gd name="connsiteX29" fmla="*/ 4651 w 9877"/>
                    <a:gd name="connsiteY29" fmla="*/ 7633 h 9910"/>
                    <a:gd name="connsiteX30" fmla="*/ 4498 w 9877"/>
                    <a:gd name="connsiteY30" fmla="*/ 7400 h 9910"/>
                    <a:gd name="connsiteX31" fmla="*/ 4316 w 9877"/>
                    <a:gd name="connsiteY31" fmla="*/ 7236 h 9910"/>
                    <a:gd name="connsiteX32" fmla="*/ 4225 w 9877"/>
                    <a:gd name="connsiteY32" fmla="*/ 6944 h 9910"/>
                    <a:gd name="connsiteX33" fmla="*/ 4072 w 9877"/>
                    <a:gd name="connsiteY33" fmla="*/ 6718 h 9910"/>
                    <a:gd name="connsiteX34" fmla="*/ 3950 w 9877"/>
                    <a:gd name="connsiteY34" fmla="*/ 6620 h 9910"/>
                    <a:gd name="connsiteX35" fmla="*/ 3707 w 9877"/>
                    <a:gd name="connsiteY35" fmla="*/ 6548 h 9910"/>
                    <a:gd name="connsiteX36" fmla="*/ 3649 w 9877"/>
                    <a:gd name="connsiteY36" fmla="*/ 6456 h 9910"/>
                    <a:gd name="connsiteX37" fmla="*/ 3649 w 9877"/>
                    <a:gd name="connsiteY37" fmla="*/ 6289 h 9910"/>
                    <a:gd name="connsiteX38" fmla="*/ 3649 w 9877"/>
                    <a:gd name="connsiteY38" fmla="*/ 6164 h 9910"/>
                    <a:gd name="connsiteX39" fmla="*/ 3649 w 9877"/>
                    <a:gd name="connsiteY39" fmla="*/ 6069 h 9910"/>
                    <a:gd name="connsiteX40" fmla="*/ 3649 w 9877"/>
                    <a:gd name="connsiteY40" fmla="*/ 6069 h 9910"/>
                    <a:gd name="connsiteX41" fmla="*/ 3584 w 9877"/>
                    <a:gd name="connsiteY41" fmla="*/ 5937 h 9910"/>
                    <a:gd name="connsiteX42" fmla="*/ 3584 w 9877"/>
                    <a:gd name="connsiteY42" fmla="*/ 5901 h 9910"/>
                    <a:gd name="connsiteX43" fmla="*/ 3584 w 9877"/>
                    <a:gd name="connsiteY43" fmla="*/ 5901 h 9910"/>
                    <a:gd name="connsiteX44" fmla="*/ 3494 w 9877"/>
                    <a:gd name="connsiteY44" fmla="*/ 5838 h 9910"/>
                    <a:gd name="connsiteX45" fmla="*/ 3371 w 9877"/>
                    <a:gd name="connsiteY45" fmla="*/ 5764 h 9910"/>
                    <a:gd name="connsiteX46" fmla="*/ 3282 w 9877"/>
                    <a:gd name="connsiteY46" fmla="*/ 5838 h 9910"/>
                    <a:gd name="connsiteX47" fmla="*/ 3189 w 9877"/>
                    <a:gd name="connsiteY47" fmla="*/ 5901 h 9910"/>
                    <a:gd name="connsiteX48" fmla="*/ 3129 w 9877"/>
                    <a:gd name="connsiteY48" fmla="*/ 5764 h 9910"/>
                    <a:gd name="connsiteX49" fmla="*/ 2827 w 9877"/>
                    <a:gd name="connsiteY49" fmla="*/ 5509 h 9910"/>
                    <a:gd name="connsiteX50" fmla="*/ 2613 w 9877"/>
                    <a:gd name="connsiteY50" fmla="*/ 5313 h 9910"/>
                    <a:gd name="connsiteX51" fmla="*/ 2613 w 9877"/>
                    <a:gd name="connsiteY51" fmla="*/ 5213 h 9910"/>
                    <a:gd name="connsiteX52" fmla="*/ 2492 w 9877"/>
                    <a:gd name="connsiteY52" fmla="*/ 5113 h 9910"/>
                    <a:gd name="connsiteX53" fmla="*/ 2340 w 9877"/>
                    <a:gd name="connsiteY53" fmla="*/ 4925 h 9910"/>
                    <a:gd name="connsiteX54" fmla="*/ 2186 w 9877"/>
                    <a:gd name="connsiteY54" fmla="*/ 4735 h 9910"/>
                    <a:gd name="connsiteX55" fmla="*/ 2038 w 9877"/>
                    <a:gd name="connsiteY55" fmla="*/ 4660 h 9910"/>
                    <a:gd name="connsiteX56" fmla="*/ 1914 w 9877"/>
                    <a:gd name="connsiteY56" fmla="*/ 4660 h 9910"/>
                    <a:gd name="connsiteX57" fmla="*/ 1822 w 9877"/>
                    <a:gd name="connsiteY57" fmla="*/ 4660 h 9910"/>
                    <a:gd name="connsiteX58" fmla="*/ 1673 w 9877"/>
                    <a:gd name="connsiteY58" fmla="*/ 4528 h 9910"/>
                    <a:gd name="connsiteX59" fmla="*/ 1457 w 9877"/>
                    <a:gd name="connsiteY59" fmla="*/ 4303 h 9910"/>
                    <a:gd name="connsiteX60" fmla="*/ 1306 w 9877"/>
                    <a:gd name="connsiteY60" fmla="*/ 4205 h 9910"/>
                    <a:gd name="connsiteX61" fmla="*/ 1096 w 9877"/>
                    <a:gd name="connsiteY61" fmla="*/ 4136 h 9910"/>
                    <a:gd name="connsiteX62" fmla="*/ 942 w 9877"/>
                    <a:gd name="connsiteY62" fmla="*/ 4047 h 9910"/>
                    <a:gd name="connsiteX63" fmla="*/ 880 w 9877"/>
                    <a:gd name="connsiteY63" fmla="*/ 3919 h 9910"/>
                    <a:gd name="connsiteX64" fmla="*/ 880 w 9877"/>
                    <a:gd name="connsiteY64" fmla="*/ 3746 h 9910"/>
                    <a:gd name="connsiteX65" fmla="*/ 942 w 9877"/>
                    <a:gd name="connsiteY65" fmla="*/ 3714 h 9910"/>
                    <a:gd name="connsiteX66" fmla="*/ 942 w 9877"/>
                    <a:gd name="connsiteY66" fmla="*/ 3519 h 9910"/>
                    <a:gd name="connsiteX67" fmla="*/ 942 w 9877"/>
                    <a:gd name="connsiteY67" fmla="*/ 3363 h 9910"/>
                    <a:gd name="connsiteX68" fmla="*/ 942 w 9877"/>
                    <a:gd name="connsiteY68" fmla="*/ 3257 h 9910"/>
                    <a:gd name="connsiteX69" fmla="*/ 1033 w 9877"/>
                    <a:gd name="connsiteY69" fmla="*/ 3098 h 9910"/>
                    <a:gd name="connsiteX70" fmla="*/ 1096 w 9877"/>
                    <a:gd name="connsiteY70" fmla="*/ 2966 h 9910"/>
                    <a:gd name="connsiteX71" fmla="*/ 1096 w 9877"/>
                    <a:gd name="connsiteY71" fmla="*/ 2874 h 9910"/>
                    <a:gd name="connsiteX72" fmla="*/ 1033 w 9877"/>
                    <a:gd name="connsiteY72" fmla="*/ 2743 h 9910"/>
                    <a:gd name="connsiteX73" fmla="*/ 942 w 9877"/>
                    <a:gd name="connsiteY73" fmla="*/ 2570 h 9910"/>
                    <a:gd name="connsiteX74" fmla="*/ 820 w 9877"/>
                    <a:gd name="connsiteY74" fmla="*/ 2512 h 9910"/>
                    <a:gd name="connsiteX75" fmla="*/ 820 w 9877"/>
                    <a:gd name="connsiteY75" fmla="*/ 2413 h 9910"/>
                    <a:gd name="connsiteX76" fmla="*/ 880 w 9877"/>
                    <a:gd name="connsiteY76" fmla="*/ 2250 h 9910"/>
                    <a:gd name="connsiteX77" fmla="*/ 760 w 9877"/>
                    <a:gd name="connsiteY77" fmla="*/ 2016 h 9910"/>
                    <a:gd name="connsiteX78" fmla="*/ 667 w 9877"/>
                    <a:gd name="connsiteY78" fmla="*/ 1857 h 9910"/>
                    <a:gd name="connsiteX79" fmla="*/ 667 w 9877"/>
                    <a:gd name="connsiteY79" fmla="*/ 1696 h 9910"/>
                    <a:gd name="connsiteX80" fmla="*/ 608 w 9877"/>
                    <a:gd name="connsiteY80" fmla="*/ 1529 h 9910"/>
                    <a:gd name="connsiteX81" fmla="*/ 516 w 9877"/>
                    <a:gd name="connsiteY81" fmla="*/ 1405 h 9910"/>
                    <a:gd name="connsiteX82" fmla="*/ 456 w 9877"/>
                    <a:gd name="connsiteY82" fmla="*/ 1174 h 9910"/>
                    <a:gd name="connsiteX83" fmla="*/ 303 w 9877"/>
                    <a:gd name="connsiteY83" fmla="*/ 902 h 9910"/>
                    <a:gd name="connsiteX84" fmla="*/ 242 w 9877"/>
                    <a:gd name="connsiteY84" fmla="*/ 786 h 9910"/>
                    <a:gd name="connsiteX85" fmla="*/ 153 w 9877"/>
                    <a:gd name="connsiteY85" fmla="*/ 550 h 9910"/>
                    <a:gd name="connsiteX86" fmla="*/ 153 w 9877"/>
                    <a:gd name="connsiteY86" fmla="*/ 455 h 9910"/>
                    <a:gd name="connsiteX87" fmla="*/ 91 w 9877"/>
                    <a:gd name="connsiteY87" fmla="*/ 331 h 9910"/>
                    <a:gd name="connsiteX88" fmla="*/ 28 w 9877"/>
                    <a:gd name="connsiteY88" fmla="*/ 157 h 9910"/>
                    <a:gd name="connsiteX89" fmla="*/ 0 w 9877"/>
                    <a:gd name="connsiteY89" fmla="*/ 68 h 9910"/>
                    <a:gd name="connsiteX90" fmla="*/ 6348 w 9877"/>
                    <a:gd name="connsiteY90" fmla="*/ 157 h 9910"/>
                    <a:gd name="connsiteX91" fmla="*/ 6777 w 9877"/>
                    <a:gd name="connsiteY91" fmla="*/ 1009 h 9910"/>
                    <a:gd name="connsiteX92" fmla="*/ 7144 w 9877"/>
                    <a:gd name="connsiteY92" fmla="*/ 1636 h 9910"/>
                    <a:gd name="connsiteX93" fmla="*/ 7506 w 9877"/>
                    <a:gd name="connsiteY93" fmla="*/ 2250 h 9910"/>
                    <a:gd name="connsiteX94" fmla="*/ 8448 w 9877"/>
                    <a:gd name="connsiteY94" fmla="*/ 3820 h 9910"/>
                    <a:gd name="connsiteX95" fmla="*/ 8722 w 9877"/>
                    <a:gd name="connsiteY95" fmla="*/ 4303 h 9910"/>
                    <a:gd name="connsiteX96" fmla="*/ 8964 w 9877"/>
                    <a:gd name="connsiteY96" fmla="*/ 4735 h 9910"/>
                    <a:gd name="connsiteX97" fmla="*/ 9146 w 9877"/>
                    <a:gd name="connsiteY97" fmla="*/ 4986 h 9910"/>
                    <a:gd name="connsiteX98" fmla="*/ 9299 w 9877"/>
                    <a:gd name="connsiteY98" fmla="*/ 5213 h 9910"/>
                    <a:gd name="connsiteX99" fmla="*/ 9330 w 9877"/>
                    <a:gd name="connsiteY99" fmla="*/ 5374 h 9910"/>
                    <a:gd name="connsiteX100" fmla="*/ 9390 w 9877"/>
                    <a:gd name="connsiteY100" fmla="*/ 5509 h 9910"/>
                    <a:gd name="connsiteX101" fmla="*/ 9390 w 9877"/>
                    <a:gd name="connsiteY101" fmla="*/ 5702 h 9910"/>
                    <a:gd name="connsiteX102" fmla="*/ 9512 w 9877"/>
                    <a:gd name="connsiteY102" fmla="*/ 6069 h 9910"/>
                    <a:gd name="connsiteX103" fmla="*/ 9541 w 9877"/>
                    <a:gd name="connsiteY103" fmla="*/ 6224 h 9910"/>
                    <a:gd name="connsiteX104" fmla="*/ 9604 w 9877"/>
                    <a:gd name="connsiteY104" fmla="*/ 6320 h 9910"/>
                    <a:gd name="connsiteX105" fmla="*/ 9695 w 9877"/>
                    <a:gd name="connsiteY105" fmla="*/ 6519 h 9910"/>
                    <a:gd name="connsiteX106" fmla="*/ 9819 w 9877"/>
                    <a:gd name="connsiteY106" fmla="*/ 6620 h 9910"/>
                    <a:gd name="connsiteX107" fmla="*/ 9877 w 9877"/>
                    <a:gd name="connsiteY107" fmla="*/ 6780 h 9910"/>
                    <a:gd name="connsiteX108" fmla="*/ 9877 w 9877"/>
                    <a:gd name="connsiteY108" fmla="*/ 6906 h 9910"/>
                    <a:gd name="connsiteX109" fmla="*/ 9877 w 9877"/>
                    <a:gd name="connsiteY109" fmla="*/ 7011 h 9910"/>
                    <a:gd name="connsiteX110" fmla="*/ 9819 w 9877"/>
                    <a:gd name="connsiteY110" fmla="*/ 7075 h 9910"/>
                    <a:gd name="connsiteX111" fmla="*/ 9695 w 9877"/>
                    <a:gd name="connsiteY111" fmla="*/ 7106 h 9910"/>
                    <a:gd name="connsiteX112" fmla="*/ 9604 w 9877"/>
                    <a:gd name="connsiteY112" fmla="*/ 7172 h 9910"/>
                    <a:gd name="connsiteX113" fmla="*/ 9512 w 9877"/>
                    <a:gd name="connsiteY113" fmla="*/ 7236 h 9910"/>
                    <a:gd name="connsiteX114" fmla="*/ 9390 w 9877"/>
                    <a:gd name="connsiteY114" fmla="*/ 7334 h 9910"/>
                    <a:gd name="connsiteX115" fmla="*/ 9330 w 9877"/>
                    <a:gd name="connsiteY115" fmla="*/ 7465 h 9910"/>
                    <a:gd name="connsiteX116" fmla="*/ 9240 w 9877"/>
                    <a:gd name="connsiteY116" fmla="*/ 7465 h 9910"/>
                    <a:gd name="connsiteX117" fmla="*/ 9176 w 9877"/>
                    <a:gd name="connsiteY117" fmla="*/ 7563 h 9910"/>
                    <a:gd name="connsiteX118" fmla="*/ 9176 w 9877"/>
                    <a:gd name="connsiteY118" fmla="*/ 7692 h 9910"/>
                    <a:gd name="connsiteX119" fmla="*/ 9176 w 9877"/>
                    <a:gd name="connsiteY119" fmla="*/ 7855 h 9910"/>
                    <a:gd name="connsiteX120" fmla="*/ 9176 w 9877"/>
                    <a:gd name="connsiteY120" fmla="*/ 7954 h 9910"/>
                    <a:gd name="connsiteX121" fmla="*/ 9088 w 9877"/>
                    <a:gd name="connsiteY121" fmla="*/ 8086 h 9910"/>
                    <a:gd name="connsiteX122" fmla="*/ 9088 w 9877"/>
                    <a:gd name="connsiteY122" fmla="*/ 8184 h 9910"/>
                    <a:gd name="connsiteX123" fmla="*/ 9088 w 9877"/>
                    <a:gd name="connsiteY123" fmla="*/ 8256 h 9910"/>
                    <a:gd name="connsiteX124" fmla="*/ 9028 w 9877"/>
                    <a:gd name="connsiteY124" fmla="*/ 8314 h 9910"/>
                    <a:gd name="connsiteX125" fmla="*/ 8964 w 9877"/>
                    <a:gd name="connsiteY125" fmla="*/ 8342 h 9910"/>
                    <a:gd name="connsiteX126" fmla="*/ 8934 w 9877"/>
                    <a:gd name="connsiteY126" fmla="*/ 8405 h 9910"/>
                    <a:gd name="connsiteX127" fmla="*/ 8875 w 9877"/>
                    <a:gd name="connsiteY127" fmla="*/ 8478 h 9910"/>
                    <a:gd name="connsiteX128" fmla="*/ 8812 w 9877"/>
                    <a:gd name="connsiteY128" fmla="*/ 8508 h 9910"/>
                    <a:gd name="connsiteX129" fmla="*/ 8722 w 9877"/>
                    <a:gd name="connsiteY129" fmla="*/ 8576 h 9910"/>
                    <a:gd name="connsiteX130" fmla="*/ 8662 w 9877"/>
                    <a:gd name="connsiteY130" fmla="*/ 8642 h 9910"/>
                    <a:gd name="connsiteX131" fmla="*/ 8662 w 9877"/>
                    <a:gd name="connsiteY131" fmla="*/ 8709 h 9910"/>
                    <a:gd name="connsiteX132" fmla="*/ 8662 w 9877"/>
                    <a:gd name="connsiteY132" fmla="*/ 8737 h 9910"/>
                    <a:gd name="connsiteX133" fmla="*/ 8662 w 9877"/>
                    <a:gd name="connsiteY133" fmla="*/ 8803 h 9910"/>
                    <a:gd name="connsiteX134" fmla="*/ 8722 w 9877"/>
                    <a:gd name="connsiteY134" fmla="*/ 8863 h 9910"/>
                    <a:gd name="connsiteX135" fmla="*/ 8662 w 9877"/>
                    <a:gd name="connsiteY135" fmla="*/ 8963 h 9910"/>
                    <a:gd name="connsiteX136" fmla="*/ 8601 w 9877"/>
                    <a:gd name="connsiteY136" fmla="*/ 9089 h 9910"/>
                    <a:gd name="connsiteX137" fmla="*/ 8601 w 9877"/>
                    <a:gd name="connsiteY137" fmla="*/ 9132 h 9910"/>
                    <a:gd name="connsiteX138" fmla="*/ 8722 w 9877"/>
                    <a:gd name="connsiteY138" fmla="*/ 9191 h 9910"/>
                    <a:gd name="connsiteX139" fmla="*/ 8753 w 9877"/>
                    <a:gd name="connsiteY139" fmla="*/ 9326 h 9910"/>
                    <a:gd name="connsiteX140" fmla="*/ 8812 w 9877"/>
                    <a:gd name="connsiteY140" fmla="*/ 9359 h 9910"/>
                    <a:gd name="connsiteX141" fmla="*/ 8934 w 9877"/>
                    <a:gd name="connsiteY141" fmla="*/ 9415 h 9910"/>
                    <a:gd name="connsiteX142" fmla="*/ 8934 w 9877"/>
                    <a:gd name="connsiteY142" fmla="*/ 9495 h 9910"/>
                    <a:gd name="connsiteX143" fmla="*/ 8934 w 9877"/>
                    <a:gd name="connsiteY143" fmla="*/ 9520 h 9910"/>
                    <a:gd name="connsiteX144" fmla="*/ 8934 w 9877"/>
                    <a:gd name="connsiteY144" fmla="*/ 9587 h 9910"/>
                    <a:gd name="connsiteX145" fmla="*/ 8875 w 9877"/>
                    <a:gd name="connsiteY145" fmla="*/ 9717 h 9910"/>
                    <a:gd name="connsiteX146" fmla="*/ 8812 w 9877"/>
                    <a:gd name="connsiteY146" fmla="*/ 9747 h 9910"/>
                    <a:gd name="connsiteX147" fmla="*/ 8753 w 9877"/>
                    <a:gd name="connsiteY147" fmla="*/ 9813 h 9910"/>
                    <a:gd name="connsiteX148" fmla="*/ 8722 w 9877"/>
                    <a:gd name="connsiteY148" fmla="*/ 9889 h 9910"/>
                    <a:gd name="connsiteX149" fmla="*/ 8662 w 9877"/>
                    <a:gd name="connsiteY149" fmla="*/ 9889 h 9910"/>
                    <a:gd name="connsiteX150" fmla="*/ 8601 w 9877"/>
                    <a:gd name="connsiteY150" fmla="*/ 9813 h 9910"/>
                    <a:gd name="connsiteX151" fmla="*/ 8569 w 9877"/>
                    <a:gd name="connsiteY151" fmla="*/ 9813 h 9910"/>
                    <a:gd name="connsiteX152" fmla="*/ 8448 w 9877"/>
                    <a:gd name="connsiteY152" fmla="*/ 9813 h 9910"/>
                    <a:gd name="connsiteX153" fmla="*/ 8448 w 9877"/>
                    <a:gd name="connsiteY153" fmla="*/ 9889 h 9910"/>
                    <a:gd name="connsiteX154" fmla="*/ 8386 w 9877"/>
                    <a:gd name="connsiteY154" fmla="*/ 9889 h 9910"/>
                    <a:gd name="connsiteX155" fmla="*/ 8357 w 9877"/>
                    <a:gd name="connsiteY155" fmla="*/ 9910 h 9910"/>
                    <a:gd name="connsiteX156" fmla="*/ 8296 w 9877"/>
                    <a:gd name="connsiteY156" fmla="*/ 9910 h 9910"/>
                    <a:gd name="connsiteX0" fmla="*/ 8371 w 9972"/>
                    <a:gd name="connsiteY0" fmla="*/ 9985 h 9985"/>
                    <a:gd name="connsiteX1" fmla="*/ 8094 w 9972"/>
                    <a:gd name="connsiteY1" fmla="*/ 9985 h 9985"/>
                    <a:gd name="connsiteX2" fmla="*/ 7941 w 9972"/>
                    <a:gd name="connsiteY2" fmla="*/ 9985 h 9985"/>
                    <a:gd name="connsiteX3" fmla="*/ 7787 w 9972"/>
                    <a:gd name="connsiteY3" fmla="*/ 9887 h 9985"/>
                    <a:gd name="connsiteX4" fmla="*/ 7571 w 9972"/>
                    <a:gd name="connsiteY4" fmla="*/ 9887 h 9985"/>
                    <a:gd name="connsiteX5" fmla="*/ 7324 w 9972"/>
                    <a:gd name="connsiteY5" fmla="*/ 9887 h 9985"/>
                    <a:gd name="connsiteX6" fmla="*/ 7050 w 9972"/>
                    <a:gd name="connsiteY6" fmla="*/ 9790 h 9985"/>
                    <a:gd name="connsiteX7" fmla="*/ 6833 w 9972"/>
                    <a:gd name="connsiteY7" fmla="*/ 9727 h 9985"/>
                    <a:gd name="connsiteX8" fmla="*/ 6586 w 9972"/>
                    <a:gd name="connsiteY8" fmla="*/ 9727 h 9985"/>
                    <a:gd name="connsiteX9" fmla="*/ 6312 w 9972"/>
                    <a:gd name="connsiteY9" fmla="*/ 9727 h 9985"/>
                    <a:gd name="connsiteX10" fmla="*/ 6095 w 9972"/>
                    <a:gd name="connsiteY10" fmla="*/ 9659 h 9985"/>
                    <a:gd name="connsiteX11" fmla="*/ 5941 w 9972"/>
                    <a:gd name="connsiteY11" fmla="*/ 9591 h 9985"/>
                    <a:gd name="connsiteX12" fmla="*/ 5726 w 9972"/>
                    <a:gd name="connsiteY12" fmla="*/ 9591 h 9985"/>
                    <a:gd name="connsiteX13" fmla="*/ 5574 w 9972"/>
                    <a:gd name="connsiteY13" fmla="*/ 9566 h 9985"/>
                    <a:gd name="connsiteX14" fmla="*/ 5447 w 9972"/>
                    <a:gd name="connsiteY14" fmla="*/ 9486 h 9985"/>
                    <a:gd name="connsiteX15" fmla="*/ 5201 w 9972"/>
                    <a:gd name="connsiteY15" fmla="*/ 9486 h 9985"/>
                    <a:gd name="connsiteX16" fmla="*/ 5080 w 9972"/>
                    <a:gd name="connsiteY16" fmla="*/ 9566 h 9985"/>
                    <a:gd name="connsiteX17" fmla="*/ 4987 w 9972"/>
                    <a:gd name="connsiteY17" fmla="*/ 9429 h 9985"/>
                    <a:gd name="connsiteX18" fmla="*/ 4987 w 9972"/>
                    <a:gd name="connsiteY18" fmla="*/ 9326 h 9985"/>
                    <a:gd name="connsiteX19" fmla="*/ 4987 w 9972"/>
                    <a:gd name="connsiteY19" fmla="*/ 9091 h 9985"/>
                    <a:gd name="connsiteX20" fmla="*/ 4987 w 9972"/>
                    <a:gd name="connsiteY20" fmla="*/ 9091 h 9985"/>
                    <a:gd name="connsiteX21" fmla="*/ 5048 w 9972"/>
                    <a:gd name="connsiteY21" fmla="*/ 8961 h 9985"/>
                    <a:gd name="connsiteX22" fmla="*/ 5048 w 9972"/>
                    <a:gd name="connsiteY22" fmla="*/ 8961 h 9985"/>
                    <a:gd name="connsiteX23" fmla="*/ 5048 w 9972"/>
                    <a:gd name="connsiteY23" fmla="*/ 8773 h 9985"/>
                    <a:gd name="connsiteX24" fmla="*/ 5048 w 9972"/>
                    <a:gd name="connsiteY24" fmla="*/ 8540 h 9985"/>
                    <a:gd name="connsiteX25" fmla="*/ 4987 w 9972"/>
                    <a:gd name="connsiteY25" fmla="*/ 8316 h 9985"/>
                    <a:gd name="connsiteX26" fmla="*/ 4987 w 9972"/>
                    <a:gd name="connsiteY26" fmla="*/ 8174 h 9985"/>
                    <a:gd name="connsiteX27" fmla="*/ 4895 w 9972"/>
                    <a:gd name="connsiteY27" fmla="*/ 8011 h 9985"/>
                    <a:gd name="connsiteX28" fmla="*/ 4832 w 9972"/>
                    <a:gd name="connsiteY28" fmla="*/ 7841 h 9985"/>
                    <a:gd name="connsiteX29" fmla="*/ 4681 w 9972"/>
                    <a:gd name="connsiteY29" fmla="*/ 7687 h 9985"/>
                    <a:gd name="connsiteX30" fmla="*/ 4526 w 9972"/>
                    <a:gd name="connsiteY30" fmla="*/ 7452 h 9985"/>
                    <a:gd name="connsiteX31" fmla="*/ 4342 w 9972"/>
                    <a:gd name="connsiteY31" fmla="*/ 7287 h 9985"/>
                    <a:gd name="connsiteX32" fmla="*/ 4250 w 9972"/>
                    <a:gd name="connsiteY32" fmla="*/ 6992 h 9985"/>
                    <a:gd name="connsiteX33" fmla="*/ 4095 w 9972"/>
                    <a:gd name="connsiteY33" fmla="*/ 6764 h 9985"/>
                    <a:gd name="connsiteX34" fmla="*/ 3971 w 9972"/>
                    <a:gd name="connsiteY34" fmla="*/ 6665 h 9985"/>
                    <a:gd name="connsiteX35" fmla="*/ 3725 w 9972"/>
                    <a:gd name="connsiteY35" fmla="*/ 6592 h 9985"/>
                    <a:gd name="connsiteX36" fmla="*/ 3666 w 9972"/>
                    <a:gd name="connsiteY36" fmla="*/ 6500 h 9985"/>
                    <a:gd name="connsiteX37" fmla="*/ 3666 w 9972"/>
                    <a:gd name="connsiteY37" fmla="*/ 6331 h 9985"/>
                    <a:gd name="connsiteX38" fmla="*/ 3666 w 9972"/>
                    <a:gd name="connsiteY38" fmla="*/ 6205 h 9985"/>
                    <a:gd name="connsiteX39" fmla="*/ 3666 w 9972"/>
                    <a:gd name="connsiteY39" fmla="*/ 6109 h 9985"/>
                    <a:gd name="connsiteX40" fmla="*/ 3666 w 9972"/>
                    <a:gd name="connsiteY40" fmla="*/ 6109 h 9985"/>
                    <a:gd name="connsiteX41" fmla="*/ 3601 w 9972"/>
                    <a:gd name="connsiteY41" fmla="*/ 5976 h 9985"/>
                    <a:gd name="connsiteX42" fmla="*/ 3601 w 9972"/>
                    <a:gd name="connsiteY42" fmla="*/ 5940 h 9985"/>
                    <a:gd name="connsiteX43" fmla="*/ 3601 w 9972"/>
                    <a:gd name="connsiteY43" fmla="*/ 5940 h 9985"/>
                    <a:gd name="connsiteX44" fmla="*/ 3510 w 9972"/>
                    <a:gd name="connsiteY44" fmla="*/ 5876 h 9985"/>
                    <a:gd name="connsiteX45" fmla="*/ 3385 w 9972"/>
                    <a:gd name="connsiteY45" fmla="*/ 5801 h 9985"/>
                    <a:gd name="connsiteX46" fmla="*/ 3295 w 9972"/>
                    <a:gd name="connsiteY46" fmla="*/ 5876 h 9985"/>
                    <a:gd name="connsiteX47" fmla="*/ 3201 w 9972"/>
                    <a:gd name="connsiteY47" fmla="*/ 5940 h 9985"/>
                    <a:gd name="connsiteX48" fmla="*/ 3140 w 9972"/>
                    <a:gd name="connsiteY48" fmla="*/ 5801 h 9985"/>
                    <a:gd name="connsiteX49" fmla="*/ 2834 w 9972"/>
                    <a:gd name="connsiteY49" fmla="*/ 5544 h 9985"/>
                    <a:gd name="connsiteX50" fmla="*/ 2618 w 9972"/>
                    <a:gd name="connsiteY50" fmla="*/ 5346 h 9985"/>
                    <a:gd name="connsiteX51" fmla="*/ 2618 w 9972"/>
                    <a:gd name="connsiteY51" fmla="*/ 5245 h 9985"/>
                    <a:gd name="connsiteX52" fmla="*/ 2495 w 9972"/>
                    <a:gd name="connsiteY52" fmla="*/ 5144 h 9985"/>
                    <a:gd name="connsiteX53" fmla="*/ 2341 w 9972"/>
                    <a:gd name="connsiteY53" fmla="*/ 4955 h 9985"/>
                    <a:gd name="connsiteX54" fmla="*/ 2185 w 9972"/>
                    <a:gd name="connsiteY54" fmla="*/ 4763 h 9985"/>
                    <a:gd name="connsiteX55" fmla="*/ 2035 w 9972"/>
                    <a:gd name="connsiteY55" fmla="*/ 4687 h 9985"/>
                    <a:gd name="connsiteX56" fmla="*/ 1910 w 9972"/>
                    <a:gd name="connsiteY56" fmla="*/ 4687 h 9985"/>
                    <a:gd name="connsiteX57" fmla="*/ 1817 w 9972"/>
                    <a:gd name="connsiteY57" fmla="*/ 4687 h 9985"/>
                    <a:gd name="connsiteX58" fmla="*/ 1666 w 9972"/>
                    <a:gd name="connsiteY58" fmla="*/ 4554 h 9985"/>
                    <a:gd name="connsiteX59" fmla="*/ 1447 w 9972"/>
                    <a:gd name="connsiteY59" fmla="*/ 4327 h 9985"/>
                    <a:gd name="connsiteX60" fmla="*/ 1294 w 9972"/>
                    <a:gd name="connsiteY60" fmla="*/ 4228 h 9985"/>
                    <a:gd name="connsiteX61" fmla="*/ 1082 w 9972"/>
                    <a:gd name="connsiteY61" fmla="*/ 4159 h 9985"/>
                    <a:gd name="connsiteX62" fmla="*/ 926 w 9972"/>
                    <a:gd name="connsiteY62" fmla="*/ 4069 h 9985"/>
                    <a:gd name="connsiteX63" fmla="*/ 863 w 9972"/>
                    <a:gd name="connsiteY63" fmla="*/ 3940 h 9985"/>
                    <a:gd name="connsiteX64" fmla="*/ 863 w 9972"/>
                    <a:gd name="connsiteY64" fmla="*/ 3765 h 9985"/>
                    <a:gd name="connsiteX65" fmla="*/ 926 w 9972"/>
                    <a:gd name="connsiteY65" fmla="*/ 3733 h 9985"/>
                    <a:gd name="connsiteX66" fmla="*/ 926 w 9972"/>
                    <a:gd name="connsiteY66" fmla="*/ 3536 h 9985"/>
                    <a:gd name="connsiteX67" fmla="*/ 926 w 9972"/>
                    <a:gd name="connsiteY67" fmla="*/ 3379 h 9985"/>
                    <a:gd name="connsiteX68" fmla="*/ 926 w 9972"/>
                    <a:gd name="connsiteY68" fmla="*/ 3272 h 9985"/>
                    <a:gd name="connsiteX69" fmla="*/ 1018 w 9972"/>
                    <a:gd name="connsiteY69" fmla="*/ 3111 h 9985"/>
                    <a:gd name="connsiteX70" fmla="*/ 1082 w 9972"/>
                    <a:gd name="connsiteY70" fmla="*/ 2978 h 9985"/>
                    <a:gd name="connsiteX71" fmla="*/ 1082 w 9972"/>
                    <a:gd name="connsiteY71" fmla="*/ 2885 h 9985"/>
                    <a:gd name="connsiteX72" fmla="*/ 1018 w 9972"/>
                    <a:gd name="connsiteY72" fmla="*/ 2753 h 9985"/>
                    <a:gd name="connsiteX73" fmla="*/ 926 w 9972"/>
                    <a:gd name="connsiteY73" fmla="*/ 2578 h 9985"/>
                    <a:gd name="connsiteX74" fmla="*/ 802 w 9972"/>
                    <a:gd name="connsiteY74" fmla="*/ 2520 h 9985"/>
                    <a:gd name="connsiteX75" fmla="*/ 802 w 9972"/>
                    <a:gd name="connsiteY75" fmla="*/ 2420 h 9985"/>
                    <a:gd name="connsiteX76" fmla="*/ 863 w 9972"/>
                    <a:gd name="connsiteY76" fmla="*/ 2255 h 9985"/>
                    <a:gd name="connsiteX77" fmla="*/ 741 w 9972"/>
                    <a:gd name="connsiteY77" fmla="*/ 2019 h 9985"/>
                    <a:gd name="connsiteX78" fmla="*/ 647 w 9972"/>
                    <a:gd name="connsiteY78" fmla="*/ 1859 h 9985"/>
                    <a:gd name="connsiteX79" fmla="*/ 647 w 9972"/>
                    <a:gd name="connsiteY79" fmla="*/ 1696 h 9985"/>
                    <a:gd name="connsiteX80" fmla="*/ 588 w 9972"/>
                    <a:gd name="connsiteY80" fmla="*/ 1528 h 9985"/>
                    <a:gd name="connsiteX81" fmla="*/ 494 w 9972"/>
                    <a:gd name="connsiteY81" fmla="*/ 1403 h 9985"/>
                    <a:gd name="connsiteX82" fmla="*/ 434 w 9972"/>
                    <a:gd name="connsiteY82" fmla="*/ 1170 h 9985"/>
                    <a:gd name="connsiteX83" fmla="*/ 279 w 9972"/>
                    <a:gd name="connsiteY83" fmla="*/ 895 h 9985"/>
                    <a:gd name="connsiteX84" fmla="*/ 217 w 9972"/>
                    <a:gd name="connsiteY84" fmla="*/ 778 h 9985"/>
                    <a:gd name="connsiteX85" fmla="*/ 127 w 9972"/>
                    <a:gd name="connsiteY85" fmla="*/ 540 h 9985"/>
                    <a:gd name="connsiteX86" fmla="*/ 127 w 9972"/>
                    <a:gd name="connsiteY86" fmla="*/ 444 h 9985"/>
                    <a:gd name="connsiteX87" fmla="*/ 64 w 9972"/>
                    <a:gd name="connsiteY87" fmla="*/ 319 h 9985"/>
                    <a:gd name="connsiteX88" fmla="*/ 0 w 9972"/>
                    <a:gd name="connsiteY88" fmla="*/ 143 h 9985"/>
                    <a:gd name="connsiteX89" fmla="*/ 6399 w 9972"/>
                    <a:gd name="connsiteY89" fmla="*/ 143 h 9985"/>
                    <a:gd name="connsiteX90" fmla="*/ 6833 w 9972"/>
                    <a:gd name="connsiteY90" fmla="*/ 1003 h 9985"/>
                    <a:gd name="connsiteX91" fmla="*/ 7205 w 9972"/>
                    <a:gd name="connsiteY91" fmla="*/ 1636 h 9985"/>
                    <a:gd name="connsiteX92" fmla="*/ 7571 w 9972"/>
                    <a:gd name="connsiteY92" fmla="*/ 2255 h 9985"/>
                    <a:gd name="connsiteX93" fmla="*/ 8525 w 9972"/>
                    <a:gd name="connsiteY93" fmla="*/ 3840 h 9985"/>
                    <a:gd name="connsiteX94" fmla="*/ 8803 w 9972"/>
                    <a:gd name="connsiteY94" fmla="*/ 4327 h 9985"/>
                    <a:gd name="connsiteX95" fmla="*/ 9048 w 9972"/>
                    <a:gd name="connsiteY95" fmla="*/ 4763 h 9985"/>
                    <a:gd name="connsiteX96" fmla="*/ 9232 w 9972"/>
                    <a:gd name="connsiteY96" fmla="*/ 5016 h 9985"/>
                    <a:gd name="connsiteX97" fmla="*/ 9387 w 9972"/>
                    <a:gd name="connsiteY97" fmla="*/ 5245 h 9985"/>
                    <a:gd name="connsiteX98" fmla="*/ 9418 w 9972"/>
                    <a:gd name="connsiteY98" fmla="*/ 5408 h 9985"/>
                    <a:gd name="connsiteX99" fmla="*/ 9479 w 9972"/>
                    <a:gd name="connsiteY99" fmla="*/ 5544 h 9985"/>
                    <a:gd name="connsiteX100" fmla="*/ 9479 w 9972"/>
                    <a:gd name="connsiteY100" fmla="*/ 5739 h 9985"/>
                    <a:gd name="connsiteX101" fmla="*/ 9602 w 9972"/>
                    <a:gd name="connsiteY101" fmla="*/ 6109 h 9985"/>
                    <a:gd name="connsiteX102" fmla="*/ 9632 w 9972"/>
                    <a:gd name="connsiteY102" fmla="*/ 6266 h 9985"/>
                    <a:gd name="connsiteX103" fmla="*/ 9696 w 9972"/>
                    <a:gd name="connsiteY103" fmla="*/ 6362 h 9985"/>
                    <a:gd name="connsiteX104" fmla="*/ 9788 w 9972"/>
                    <a:gd name="connsiteY104" fmla="*/ 6563 h 9985"/>
                    <a:gd name="connsiteX105" fmla="*/ 9913 w 9972"/>
                    <a:gd name="connsiteY105" fmla="*/ 6665 h 9985"/>
                    <a:gd name="connsiteX106" fmla="*/ 9972 w 9972"/>
                    <a:gd name="connsiteY106" fmla="*/ 6827 h 9985"/>
                    <a:gd name="connsiteX107" fmla="*/ 9972 w 9972"/>
                    <a:gd name="connsiteY107" fmla="*/ 6954 h 9985"/>
                    <a:gd name="connsiteX108" fmla="*/ 9972 w 9972"/>
                    <a:gd name="connsiteY108" fmla="*/ 7060 h 9985"/>
                    <a:gd name="connsiteX109" fmla="*/ 9913 w 9972"/>
                    <a:gd name="connsiteY109" fmla="*/ 7124 h 9985"/>
                    <a:gd name="connsiteX110" fmla="*/ 9788 w 9972"/>
                    <a:gd name="connsiteY110" fmla="*/ 7156 h 9985"/>
                    <a:gd name="connsiteX111" fmla="*/ 9696 w 9972"/>
                    <a:gd name="connsiteY111" fmla="*/ 7222 h 9985"/>
                    <a:gd name="connsiteX112" fmla="*/ 9602 w 9972"/>
                    <a:gd name="connsiteY112" fmla="*/ 7287 h 9985"/>
                    <a:gd name="connsiteX113" fmla="*/ 9479 w 9972"/>
                    <a:gd name="connsiteY113" fmla="*/ 7386 h 9985"/>
                    <a:gd name="connsiteX114" fmla="*/ 9418 w 9972"/>
                    <a:gd name="connsiteY114" fmla="*/ 7518 h 9985"/>
                    <a:gd name="connsiteX115" fmla="*/ 9327 w 9972"/>
                    <a:gd name="connsiteY115" fmla="*/ 7518 h 9985"/>
                    <a:gd name="connsiteX116" fmla="*/ 9262 w 9972"/>
                    <a:gd name="connsiteY116" fmla="*/ 7617 h 9985"/>
                    <a:gd name="connsiteX117" fmla="*/ 9262 w 9972"/>
                    <a:gd name="connsiteY117" fmla="*/ 7747 h 9985"/>
                    <a:gd name="connsiteX118" fmla="*/ 9262 w 9972"/>
                    <a:gd name="connsiteY118" fmla="*/ 7911 h 9985"/>
                    <a:gd name="connsiteX119" fmla="*/ 9262 w 9972"/>
                    <a:gd name="connsiteY119" fmla="*/ 8011 h 9985"/>
                    <a:gd name="connsiteX120" fmla="*/ 9173 w 9972"/>
                    <a:gd name="connsiteY120" fmla="*/ 8144 h 9985"/>
                    <a:gd name="connsiteX121" fmla="*/ 9173 w 9972"/>
                    <a:gd name="connsiteY121" fmla="*/ 8243 h 9985"/>
                    <a:gd name="connsiteX122" fmla="*/ 9173 w 9972"/>
                    <a:gd name="connsiteY122" fmla="*/ 8316 h 9985"/>
                    <a:gd name="connsiteX123" fmla="*/ 9112 w 9972"/>
                    <a:gd name="connsiteY123" fmla="*/ 8375 h 9985"/>
                    <a:gd name="connsiteX124" fmla="*/ 9048 w 9972"/>
                    <a:gd name="connsiteY124" fmla="*/ 8403 h 9985"/>
                    <a:gd name="connsiteX125" fmla="*/ 9017 w 9972"/>
                    <a:gd name="connsiteY125" fmla="*/ 8466 h 9985"/>
                    <a:gd name="connsiteX126" fmla="*/ 8958 w 9972"/>
                    <a:gd name="connsiteY126" fmla="*/ 8540 h 9985"/>
                    <a:gd name="connsiteX127" fmla="*/ 8894 w 9972"/>
                    <a:gd name="connsiteY127" fmla="*/ 8570 h 9985"/>
                    <a:gd name="connsiteX128" fmla="*/ 8803 w 9972"/>
                    <a:gd name="connsiteY128" fmla="*/ 8639 h 9985"/>
                    <a:gd name="connsiteX129" fmla="*/ 8742 w 9972"/>
                    <a:gd name="connsiteY129" fmla="*/ 8705 h 9985"/>
                    <a:gd name="connsiteX130" fmla="*/ 8742 w 9972"/>
                    <a:gd name="connsiteY130" fmla="*/ 8773 h 9985"/>
                    <a:gd name="connsiteX131" fmla="*/ 8742 w 9972"/>
                    <a:gd name="connsiteY131" fmla="*/ 8801 h 9985"/>
                    <a:gd name="connsiteX132" fmla="*/ 8742 w 9972"/>
                    <a:gd name="connsiteY132" fmla="*/ 8868 h 9985"/>
                    <a:gd name="connsiteX133" fmla="*/ 8803 w 9972"/>
                    <a:gd name="connsiteY133" fmla="*/ 8928 h 9985"/>
                    <a:gd name="connsiteX134" fmla="*/ 8742 w 9972"/>
                    <a:gd name="connsiteY134" fmla="*/ 9029 h 9985"/>
                    <a:gd name="connsiteX135" fmla="*/ 8680 w 9972"/>
                    <a:gd name="connsiteY135" fmla="*/ 9157 h 9985"/>
                    <a:gd name="connsiteX136" fmla="*/ 8680 w 9972"/>
                    <a:gd name="connsiteY136" fmla="*/ 9200 h 9985"/>
                    <a:gd name="connsiteX137" fmla="*/ 8803 w 9972"/>
                    <a:gd name="connsiteY137" fmla="*/ 9259 h 9985"/>
                    <a:gd name="connsiteX138" fmla="*/ 8834 w 9972"/>
                    <a:gd name="connsiteY138" fmla="*/ 9396 h 9985"/>
                    <a:gd name="connsiteX139" fmla="*/ 8894 w 9972"/>
                    <a:gd name="connsiteY139" fmla="*/ 9429 h 9985"/>
                    <a:gd name="connsiteX140" fmla="*/ 9017 w 9972"/>
                    <a:gd name="connsiteY140" fmla="*/ 9486 h 9985"/>
                    <a:gd name="connsiteX141" fmla="*/ 9017 w 9972"/>
                    <a:gd name="connsiteY141" fmla="*/ 9566 h 9985"/>
                    <a:gd name="connsiteX142" fmla="*/ 9017 w 9972"/>
                    <a:gd name="connsiteY142" fmla="*/ 9591 h 9985"/>
                    <a:gd name="connsiteX143" fmla="*/ 9017 w 9972"/>
                    <a:gd name="connsiteY143" fmla="*/ 9659 h 9985"/>
                    <a:gd name="connsiteX144" fmla="*/ 8958 w 9972"/>
                    <a:gd name="connsiteY144" fmla="*/ 9790 h 9985"/>
                    <a:gd name="connsiteX145" fmla="*/ 8894 w 9972"/>
                    <a:gd name="connsiteY145" fmla="*/ 9821 h 9985"/>
                    <a:gd name="connsiteX146" fmla="*/ 8834 w 9972"/>
                    <a:gd name="connsiteY146" fmla="*/ 9887 h 9985"/>
                    <a:gd name="connsiteX147" fmla="*/ 8803 w 9972"/>
                    <a:gd name="connsiteY147" fmla="*/ 9964 h 9985"/>
                    <a:gd name="connsiteX148" fmla="*/ 8742 w 9972"/>
                    <a:gd name="connsiteY148" fmla="*/ 9964 h 9985"/>
                    <a:gd name="connsiteX149" fmla="*/ 8680 w 9972"/>
                    <a:gd name="connsiteY149" fmla="*/ 9887 h 9985"/>
                    <a:gd name="connsiteX150" fmla="*/ 8648 w 9972"/>
                    <a:gd name="connsiteY150" fmla="*/ 9887 h 9985"/>
                    <a:gd name="connsiteX151" fmla="*/ 8525 w 9972"/>
                    <a:gd name="connsiteY151" fmla="*/ 9887 h 9985"/>
                    <a:gd name="connsiteX152" fmla="*/ 8525 w 9972"/>
                    <a:gd name="connsiteY152" fmla="*/ 9964 h 9985"/>
                    <a:gd name="connsiteX153" fmla="*/ 8462 w 9972"/>
                    <a:gd name="connsiteY153" fmla="*/ 9964 h 9985"/>
                    <a:gd name="connsiteX154" fmla="*/ 8433 w 9972"/>
                    <a:gd name="connsiteY154" fmla="*/ 9985 h 9985"/>
                    <a:gd name="connsiteX155" fmla="*/ 8371 w 9972"/>
                    <a:gd name="connsiteY155" fmla="*/ 9985 h 9985"/>
                    <a:gd name="connsiteX0" fmla="*/ 8331 w 9936"/>
                    <a:gd name="connsiteY0" fmla="*/ 9971 h 9971"/>
                    <a:gd name="connsiteX1" fmla="*/ 8053 w 9936"/>
                    <a:gd name="connsiteY1" fmla="*/ 9971 h 9971"/>
                    <a:gd name="connsiteX2" fmla="*/ 7899 w 9936"/>
                    <a:gd name="connsiteY2" fmla="*/ 9971 h 9971"/>
                    <a:gd name="connsiteX3" fmla="*/ 7745 w 9936"/>
                    <a:gd name="connsiteY3" fmla="*/ 9873 h 9971"/>
                    <a:gd name="connsiteX4" fmla="*/ 7528 w 9936"/>
                    <a:gd name="connsiteY4" fmla="*/ 9873 h 9971"/>
                    <a:gd name="connsiteX5" fmla="*/ 7281 w 9936"/>
                    <a:gd name="connsiteY5" fmla="*/ 9873 h 9971"/>
                    <a:gd name="connsiteX6" fmla="*/ 7006 w 9936"/>
                    <a:gd name="connsiteY6" fmla="*/ 9776 h 9971"/>
                    <a:gd name="connsiteX7" fmla="*/ 6788 w 9936"/>
                    <a:gd name="connsiteY7" fmla="*/ 9713 h 9971"/>
                    <a:gd name="connsiteX8" fmla="*/ 6540 w 9936"/>
                    <a:gd name="connsiteY8" fmla="*/ 9713 h 9971"/>
                    <a:gd name="connsiteX9" fmla="*/ 6266 w 9936"/>
                    <a:gd name="connsiteY9" fmla="*/ 9713 h 9971"/>
                    <a:gd name="connsiteX10" fmla="*/ 6048 w 9936"/>
                    <a:gd name="connsiteY10" fmla="*/ 9645 h 9971"/>
                    <a:gd name="connsiteX11" fmla="*/ 5894 w 9936"/>
                    <a:gd name="connsiteY11" fmla="*/ 9576 h 9971"/>
                    <a:gd name="connsiteX12" fmla="*/ 5678 w 9936"/>
                    <a:gd name="connsiteY12" fmla="*/ 9576 h 9971"/>
                    <a:gd name="connsiteX13" fmla="*/ 5526 w 9936"/>
                    <a:gd name="connsiteY13" fmla="*/ 9551 h 9971"/>
                    <a:gd name="connsiteX14" fmla="*/ 5398 w 9936"/>
                    <a:gd name="connsiteY14" fmla="*/ 9471 h 9971"/>
                    <a:gd name="connsiteX15" fmla="*/ 5152 w 9936"/>
                    <a:gd name="connsiteY15" fmla="*/ 9471 h 9971"/>
                    <a:gd name="connsiteX16" fmla="*/ 5030 w 9936"/>
                    <a:gd name="connsiteY16" fmla="*/ 9551 h 9971"/>
                    <a:gd name="connsiteX17" fmla="*/ 4937 w 9936"/>
                    <a:gd name="connsiteY17" fmla="*/ 9414 h 9971"/>
                    <a:gd name="connsiteX18" fmla="*/ 4937 w 9936"/>
                    <a:gd name="connsiteY18" fmla="*/ 9311 h 9971"/>
                    <a:gd name="connsiteX19" fmla="*/ 4937 w 9936"/>
                    <a:gd name="connsiteY19" fmla="*/ 9076 h 9971"/>
                    <a:gd name="connsiteX20" fmla="*/ 4937 w 9936"/>
                    <a:gd name="connsiteY20" fmla="*/ 9076 h 9971"/>
                    <a:gd name="connsiteX21" fmla="*/ 4998 w 9936"/>
                    <a:gd name="connsiteY21" fmla="*/ 8945 h 9971"/>
                    <a:gd name="connsiteX22" fmla="*/ 4998 w 9936"/>
                    <a:gd name="connsiteY22" fmla="*/ 8945 h 9971"/>
                    <a:gd name="connsiteX23" fmla="*/ 4998 w 9936"/>
                    <a:gd name="connsiteY23" fmla="*/ 8757 h 9971"/>
                    <a:gd name="connsiteX24" fmla="*/ 4998 w 9936"/>
                    <a:gd name="connsiteY24" fmla="*/ 8524 h 9971"/>
                    <a:gd name="connsiteX25" fmla="*/ 4937 w 9936"/>
                    <a:gd name="connsiteY25" fmla="*/ 8299 h 9971"/>
                    <a:gd name="connsiteX26" fmla="*/ 4937 w 9936"/>
                    <a:gd name="connsiteY26" fmla="*/ 8157 h 9971"/>
                    <a:gd name="connsiteX27" fmla="*/ 4845 w 9936"/>
                    <a:gd name="connsiteY27" fmla="*/ 7994 h 9971"/>
                    <a:gd name="connsiteX28" fmla="*/ 4782 w 9936"/>
                    <a:gd name="connsiteY28" fmla="*/ 7824 h 9971"/>
                    <a:gd name="connsiteX29" fmla="*/ 4630 w 9936"/>
                    <a:gd name="connsiteY29" fmla="*/ 7670 h 9971"/>
                    <a:gd name="connsiteX30" fmla="*/ 4475 w 9936"/>
                    <a:gd name="connsiteY30" fmla="*/ 7434 h 9971"/>
                    <a:gd name="connsiteX31" fmla="*/ 4290 w 9936"/>
                    <a:gd name="connsiteY31" fmla="*/ 7269 h 9971"/>
                    <a:gd name="connsiteX32" fmla="*/ 4198 w 9936"/>
                    <a:gd name="connsiteY32" fmla="*/ 6974 h 9971"/>
                    <a:gd name="connsiteX33" fmla="*/ 4042 w 9936"/>
                    <a:gd name="connsiteY33" fmla="*/ 6745 h 9971"/>
                    <a:gd name="connsiteX34" fmla="*/ 3918 w 9936"/>
                    <a:gd name="connsiteY34" fmla="*/ 6646 h 9971"/>
                    <a:gd name="connsiteX35" fmla="*/ 3671 w 9936"/>
                    <a:gd name="connsiteY35" fmla="*/ 6573 h 9971"/>
                    <a:gd name="connsiteX36" fmla="*/ 3612 w 9936"/>
                    <a:gd name="connsiteY36" fmla="*/ 6481 h 9971"/>
                    <a:gd name="connsiteX37" fmla="*/ 3612 w 9936"/>
                    <a:gd name="connsiteY37" fmla="*/ 6312 h 9971"/>
                    <a:gd name="connsiteX38" fmla="*/ 3612 w 9936"/>
                    <a:gd name="connsiteY38" fmla="*/ 6185 h 9971"/>
                    <a:gd name="connsiteX39" fmla="*/ 3612 w 9936"/>
                    <a:gd name="connsiteY39" fmla="*/ 6089 h 9971"/>
                    <a:gd name="connsiteX40" fmla="*/ 3612 w 9936"/>
                    <a:gd name="connsiteY40" fmla="*/ 6089 h 9971"/>
                    <a:gd name="connsiteX41" fmla="*/ 3547 w 9936"/>
                    <a:gd name="connsiteY41" fmla="*/ 5956 h 9971"/>
                    <a:gd name="connsiteX42" fmla="*/ 3547 w 9936"/>
                    <a:gd name="connsiteY42" fmla="*/ 5920 h 9971"/>
                    <a:gd name="connsiteX43" fmla="*/ 3547 w 9936"/>
                    <a:gd name="connsiteY43" fmla="*/ 5920 h 9971"/>
                    <a:gd name="connsiteX44" fmla="*/ 3456 w 9936"/>
                    <a:gd name="connsiteY44" fmla="*/ 5856 h 9971"/>
                    <a:gd name="connsiteX45" fmla="*/ 3331 w 9936"/>
                    <a:gd name="connsiteY45" fmla="*/ 5781 h 9971"/>
                    <a:gd name="connsiteX46" fmla="*/ 3240 w 9936"/>
                    <a:gd name="connsiteY46" fmla="*/ 5856 h 9971"/>
                    <a:gd name="connsiteX47" fmla="*/ 3146 w 9936"/>
                    <a:gd name="connsiteY47" fmla="*/ 5920 h 9971"/>
                    <a:gd name="connsiteX48" fmla="*/ 3085 w 9936"/>
                    <a:gd name="connsiteY48" fmla="*/ 5781 h 9971"/>
                    <a:gd name="connsiteX49" fmla="*/ 2778 w 9936"/>
                    <a:gd name="connsiteY49" fmla="*/ 5523 h 9971"/>
                    <a:gd name="connsiteX50" fmla="*/ 2561 w 9936"/>
                    <a:gd name="connsiteY50" fmla="*/ 5325 h 9971"/>
                    <a:gd name="connsiteX51" fmla="*/ 2561 w 9936"/>
                    <a:gd name="connsiteY51" fmla="*/ 5224 h 9971"/>
                    <a:gd name="connsiteX52" fmla="*/ 2438 w 9936"/>
                    <a:gd name="connsiteY52" fmla="*/ 5123 h 9971"/>
                    <a:gd name="connsiteX53" fmla="*/ 2284 w 9936"/>
                    <a:gd name="connsiteY53" fmla="*/ 4933 h 9971"/>
                    <a:gd name="connsiteX54" fmla="*/ 2127 w 9936"/>
                    <a:gd name="connsiteY54" fmla="*/ 4741 h 9971"/>
                    <a:gd name="connsiteX55" fmla="*/ 1977 w 9936"/>
                    <a:gd name="connsiteY55" fmla="*/ 4665 h 9971"/>
                    <a:gd name="connsiteX56" fmla="*/ 1851 w 9936"/>
                    <a:gd name="connsiteY56" fmla="*/ 4665 h 9971"/>
                    <a:gd name="connsiteX57" fmla="*/ 1758 w 9936"/>
                    <a:gd name="connsiteY57" fmla="*/ 4665 h 9971"/>
                    <a:gd name="connsiteX58" fmla="*/ 1607 w 9936"/>
                    <a:gd name="connsiteY58" fmla="*/ 4532 h 9971"/>
                    <a:gd name="connsiteX59" fmla="*/ 1387 w 9936"/>
                    <a:gd name="connsiteY59" fmla="*/ 4305 h 9971"/>
                    <a:gd name="connsiteX60" fmla="*/ 1234 w 9936"/>
                    <a:gd name="connsiteY60" fmla="*/ 4205 h 9971"/>
                    <a:gd name="connsiteX61" fmla="*/ 1021 w 9936"/>
                    <a:gd name="connsiteY61" fmla="*/ 4136 h 9971"/>
                    <a:gd name="connsiteX62" fmla="*/ 865 w 9936"/>
                    <a:gd name="connsiteY62" fmla="*/ 4046 h 9971"/>
                    <a:gd name="connsiteX63" fmla="*/ 801 w 9936"/>
                    <a:gd name="connsiteY63" fmla="*/ 3917 h 9971"/>
                    <a:gd name="connsiteX64" fmla="*/ 801 w 9936"/>
                    <a:gd name="connsiteY64" fmla="*/ 3742 h 9971"/>
                    <a:gd name="connsiteX65" fmla="*/ 865 w 9936"/>
                    <a:gd name="connsiteY65" fmla="*/ 3710 h 9971"/>
                    <a:gd name="connsiteX66" fmla="*/ 865 w 9936"/>
                    <a:gd name="connsiteY66" fmla="*/ 3512 h 9971"/>
                    <a:gd name="connsiteX67" fmla="*/ 865 w 9936"/>
                    <a:gd name="connsiteY67" fmla="*/ 3355 h 9971"/>
                    <a:gd name="connsiteX68" fmla="*/ 865 w 9936"/>
                    <a:gd name="connsiteY68" fmla="*/ 3248 h 9971"/>
                    <a:gd name="connsiteX69" fmla="*/ 957 w 9936"/>
                    <a:gd name="connsiteY69" fmla="*/ 3087 h 9971"/>
                    <a:gd name="connsiteX70" fmla="*/ 1021 w 9936"/>
                    <a:gd name="connsiteY70" fmla="*/ 2953 h 9971"/>
                    <a:gd name="connsiteX71" fmla="*/ 1021 w 9936"/>
                    <a:gd name="connsiteY71" fmla="*/ 2860 h 9971"/>
                    <a:gd name="connsiteX72" fmla="*/ 957 w 9936"/>
                    <a:gd name="connsiteY72" fmla="*/ 2728 h 9971"/>
                    <a:gd name="connsiteX73" fmla="*/ 865 w 9936"/>
                    <a:gd name="connsiteY73" fmla="*/ 2553 h 9971"/>
                    <a:gd name="connsiteX74" fmla="*/ 740 w 9936"/>
                    <a:gd name="connsiteY74" fmla="*/ 2495 h 9971"/>
                    <a:gd name="connsiteX75" fmla="*/ 740 w 9936"/>
                    <a:gd name="connsiteY75" fmla="*/ 2395 h 9971"/>
                    <a:gd name="connsiteX76" fmla="*/ 801 w 9936"/>
                    <a:gd name="connsiteY76" fmla="*/ 2229 h 9971"/>
                    <a:gd name="connsiteX77" fmla="*/ 679 w 9936"/>
                    <a:gd name="connsiteY77" fmla="*/ 1993 h 9971"/>
                    <a:gd name="connsiteX78" fmla="*/ 585 w 9936"/>
                    <a:gd name="connsiteY78" fmla="*/ 1833 h 9971"/>
                    <a:gd name="connsiteX79" fmla="*/ 585 w 9936"/>
                    <a:gd name="connsiteY79" fmla="*/ 1670 h 9971"/>
                    <a:gd name="connsiteX80" fmla="*/ 526 w 9936"/>
                    <a:gd name="connsiteY80" fmla="*/ 1501 h 9971"/>
                    <a:gd name="connsiteX81" fmla="*/ 431 w 9936"/>
                    <a:gd name="connsiteY81" fmla="*/ 1376 h 9971"/>
                    <a:gd name="connsiteX82" fmla="*/ 371 w 9936"/>
                    <a:gd name="connsiteY82" fmla="*/ 1143 h 9971"/>
                    <a:gd name="connsiteX83" fmla="*/ 216 w 9936"/>
                    <a:gd name="connsiteY83" fmla="*/ 867 h 9971"/>
                    <a:gd name="connsiteX84" fmla="*/ 154 w 9936"/>
                    <a:gd name="connsiteY84" fmla="*/ 750 h 9971"/>
                    <a:gd name="connsiteX85" fmla="*/ 63 w 9936"/>
                    <a:gd name="connsiteY85" fmla="*/ 512 h 9971"/>
                    <a:gd name="connsiteX86" fmla="*/ 63 w 9936"/>
                    <a:gd name="connsiteY86" fmla="*/ 416 h 9971"/>
                    <a:gd name="connsiteX87" fmla="*/ 0 w 9936"/>
                    <a:gd name="connsiteY87" fmla="*/ 290 h 9971"/>
                    <a:gd name="connsiteX88" fmla="*/ 6353 w 9936"/>
                    <a:gd name="connsiteY88" fmla="*/ 114 h 9971"/>
                    <a:gd name="connsiteX89" fmla="*/ 6788 w 9936"/>
                    <a:gd name="connsiteY89" fmla="*/ 976 h 9971"/>
                    <a:gd name="connsiteX90" fmla="*/ 7161 w 9936"/>
                    <a:gd name="connsiteY90" fmla="*/ 1609 h 9971"/>
                    <a:gd name="connsiteX91" fmla="*/ 7528 w 9936"/>
                    <a:gd name="connsiteY91" fmla="*/ 2229 h 9971"/>
                    <a:gd name="connsiteX92" fmla="*/ 8485 w 9936"/>
                    <a:gd name="connsiteY92" fmla="*/ 3817 h 9971"/>
                    <a:gd name="connsiteX93" fmla="*/ 8764 w 9936"/>
                    <a:gd name="connsiteY93" fmla="*/ 4305 h 9971"/>
                    <a:gd name="connsiteX94" fmla="*/ 9009 w 9936"/>
                    <a:gd name="connsiteY94" fmla="*/ 4741 h 9971"/>
                    <a:gd name="connsiteX95" fmla="*/ 9194 w 9936"/>
                    <a:gd name="connsiteY95" fmla="*/ 4995 h 9971"/>
                    <a:gd name="connsiteX96" fmla="*/ 9349 w 9936"/>
                    <a:gd name="connsiteY96" fmla="*/ 5224 h 9971"/>
                    <a:gd name="connsiteX97" fmla="*/ 9380 w 9936"/>
                    <a:gd name="connsiteY97" fmla="*/ 5387 h 9971"/>
                    <a:gd name="connsiteX98" fmla="*/ 9442 w 9936"/>
                    <a:gd name="connsiteY98" fmla="*/ 5523 h 9971"/>
                    <a:gd name="connsiteX99" fmla="*/ 9442 w 9936"/>
                    <a:gd name="connsiteY99" fmla="*/ 5719 h 9971"/>
                    <a:gd name="connsiteX100" fmla="*/ 9565 w 9936"/>
                    <a:gd name="connsiteY100" fmla="*/ 6089 h 9971"/>
                    <a:gd name="connsiteX101" fmla="*/ 9595 w 9936"/>
                    <a:gd name="connsiteY101" fmla="*/ 6246 h 9971"/>
                    <a:gd name="connsiteX102" fmla="*/ 9659 w 9936"/>
                    <a:gd name="connsiteY102" fmla="*/ 6343 h 9971"/>
                    <a:gd name="connsiteX103" fmla="*/ 9751 w 9936"/>
                    <a:gd name="connsiteY103" fmla="*/ 6544 h 9971"/>
                    <a:gd name="connsiteX104" fmla="*/ 9877 w 9936"/>
                    <a:gd name="connsiteY104" fmla="*/ 6646 h 9971"/>
                    <a:gd name="connsiteX105" fmla="*/ 9936 w 9936"/>
                    <a:gd name="connsiteY105" fmla="*/ 6808 h 9971"/>
                    <a:gd name="connsiteX106" fmla="*/ 9936 w 9936"/>
                    <a:gd name="connsiteY106" fmla="*/ 6935 h 9971"/>
                    <a:gd name="connsiteX107" fmla="*/ 9936 w 9936"/>
                    <a:gd name="connsiteY107" fmla="*/ 7042 h 9971"/>
                    <a:gd name="connsiteX108" fmla="*/ 9877 w 9936"/>
                    <a:gd name="connsiteY108" fmla="*/ 7106 h 9971"/>
                    <a:gd name="connsiteX109" fmla="*/ 9751 w 9936"/>
                    <a:gd name="connsiteY109" fmla="*/ 7138 h 9971"/>
                    <a:gd name="connsiteX110" fmla="*/ 9659 w 9936"/>
                    <a:gd name="connsiteY110" fmla="*/ 7204 h 9971"/>
                    <a:gd name="connsiteX111" fmla="*/ 9565 w 9936"/>
                    <a:gd name="connsiteY111" fmla="*/ 7269 h 9971"/>
                    <a:gd name="connsiteX112" fmla="*/ 9442 w 9936"/>
                    <a:gd name="connsiteY112" fmla="*/ 7368 h 9971"/>
                    <a:gd name="connsiteX113" fmla="*/ 9380 w 9936"/>
                    <a:gd name="connsiteY113" fmla="*/ 7500 h 9971"/>
                    <a:gd name="connsiteX114" fmla="*/ 9289 w 9936"/>
                    <a:gd name="connsiteY114" fmla="*/ 7500 h 9971"/>
                    <a:gd name="connsiteX115" fmla="*/ 9224 w 9936"/>
                    <a:gd name="connsiteY115" fmla="*/ 7599 h 9971"/>
                    <a:gd name="connsiteX116" fmla="*/ 9224 w 9936"/>
                    <a:gd name="connsiteY116" fmla="*/ 7730 h 9971"/>
                    <a:gd name="connsiteX117" fmla="*/ 9224 w 9936"/>
                    <a:gd name="connsiteY117" fmla="*/ 7894 h 9971"/>
                    <a:gd name="connsiteX118" fmla="*/ 9224 w 9936"/>
                    <a:gd name="connsiteY118" fmla="*/ 7994 h 9971"/>
                    <a:gd name="connsiteX119" fmla="*/ 9135 w 9936"/>
                    <a:gd name="connsiteY119" fmla="*/ 8127 h 9971"/>
                    <a:gd name="connsiteX120" fmla="*/ 9135 w 9936"/>
                    <a:gd name="connsiteY120" fmla="*/ 8226 h 9971"/>
                    <a:gd name="connsiteX121" fmla="*/ 9135 w 9936"/>
                    <a:gd name="connsiteY121" fmla="*/ 8299 h 9971"/>
                    <a:gd name="connsiteX122" fmla="*/ 9074 w 9936"/>
                    <a:gd name="connsiteY122" fmla="*/ 8359 h 9971"/>
                    <a:gd name="connsiteX123" fmla="*/ 9009 w 9936"/>
                    <a:gd name="connsiteY123" fmla="*/ 8387 h 9971"/>
                    <a:gd name="connsiteX124" fmla="*/ 8978 w 9936"/>
                    <a:gd name="connsiteY124" fmla="*/ 8450 h 9971"/>
                    <a:gd name="connsiteX125" fmla="*/ 8919 w 9936"/>
                    <a:gd name="connsiteY125" fmla="*/ 8524 h 9971"/>
                    <a:gd name="connsiteX126" fmla="*/ 8855 w 9936"/>
                    <a:gd name="connsiteY126" fmla="*/ 8554 h 9971"/>
                    <a:gd name="connsiteX127" fmla="*/ 8764 w 9936"/>
                    <a:gd name="connsiteY127" fmla="*/ 8623 h 9971"/>
                    <a:gd name="connsiteX128" fmla="*/ 8703 w 9936"/>
                    <a:gd name="connsiteY128" fmla="*/ 8689 h 9971"/>
                    <a:gd name="connsiteX129" fmla="*/ 8703 w 9936"/>
                    <a:gd name="connsiteY129" fmla="*/ 8757 h 9971"/>
                    <a:gd name="connsiteX130" fmla="*/ 8703 w 9936"/>
                    <a:gd name="connsiteY130" fmla="*/ 8785 h 9971"/>
                    <a:gd name="connsiteX131" fmla="*/ 8703 w 9936"/>
                    <a:gd name="connsiteY131" fmla="*/ 8852 h 9971"/>
                    <a:gd name="connsiteX132" fmla="*/ 8764 w 9936"/>
                    <a:gd name="connsiteY132" fmla="*/ 8912 h 9971"/>
                    <a:gd name="connsiteX133" fmla="*/ 8703 w 9936"/>
                    <a:gd name="connsiteY133" fmla="*/ 9014 h 9971"/>
                    <a:gd name="connsiteX134" fmla="*/ 8640 w 9936"/>
                    <a:gd name="connsiteY134" fmla="*/ 9142 h 9971"/>
                    <a:gd name="connsiteX135" fmla="*/ 8640 w 9936"/>
                    <a:gd name="connsiteY135" fmla="*/ 9185 h 9971"/>
                    <a:gd name="connsiteX136" fmla="*/ 8764 w 9936"/>
                    <a:gd name="connsiteY136" fmla="*/ 9244 h 9971"/>
                    <a:gd name="connsiteX137" fmla="*/ 8795 w 9936"/>
                    <a:gd name="connsiteY137" fmla="*/ 9381 h 9971"/>
                    <a:gd name="connsiteX138" fmla="*/ 8855 w 9936"/>
                    <a:gd name="connsiteY138" fmla="*/ 9414 h 9971"/>
                    <a:gd name="connsiteX139" fmla="*/ 8978 w 9936"/>
                    <a:gd name="connsiteY139" fmla="*/ 9471 h 9971"/>
                    <a:gd name="connsiteX140" fmla="*/ 8978 w 9936"/>
                    <a:gd name="connsiteY140" fmla="*/ 9551 h 9971"/>
                    <a:gd name="connsiteX141" fmla="*/ 8978 w 9936"/>
                    <a:gd name="connsiteY141" fmla="*/ 9576 h 9971"/>
                    <a:gd name="connsiteX142" fmla="*/ 8978 w 9936"/>
                    <a:gd name="connsiteY142" fmla="*/ 9645 h 9971"/>
                    <a:gd name="connsiteX143" fmla="*/ 8919 w 9936"/>
                    <a:gd name="connsiteY143" fmla="*/ 9776 h 9971"/>
                    <a:gd name="connsiteX144" fmla="*/ 8855 w 9936"/>
                    <a:gd name="connsiteY144" fmla="*/ 9807 h 9971"/>
                    <a:gd name="connsiteX145" fmla="*/ 8795 w 9936"/>
                    <a:gd name="connsiteY145" fmla="*/ 9873 h 9971"/>
                    <a:gd name="connsiteX146" fmla="*/ 8764 w 9936"/>
                    <a:gd name="connsiteY146" fmla="*/ 9950 h 9971"/>
                    <a:gd name="connsiteX147" fmla="*/ 8703 w 9936"/>
                    <a:gd name="connsiteY147" fmla="*/ 9950 h 9971"/>
                    <a:gd name="connsiteX148" fmla="*/ 8640 w 9936"/>
                    <a:gd name="connsiteY148" fmla="*/ 9873 h 9971"/>
                    <a:gd name="connsiteX149" fmla="*/ 8608 w 9936"/>
                    <a:gd name="connsiteY149" fmla="*/ 9873 h 9971"/>
                    <a:gd name="connsiteX150" fmla="*/ 8485 w 9936"/>
                    <a:gd name="connsiteY150" fmla="*/ 9873 h 9971"/>
                    <a:gd name="connsiteX151" fmla="*/ 8485 w 9936"/>
                    <a:gd name="connsiteY151" fmla="*/ 9950 h 9971"/>
                    <a:gd name="connsiteX152" fmla="*/ 8422 w 9936"/>
                    <a:gd name="connsiteY152" fmla="*/ 9950 h 9971"/>
                    <a:gd name="connsiteX153" fmla="*/ 8393 w 9936"/>
                    <a:gd name="connsiteY153" fmla="*/ 9971 h 9971"/>
                    <a:gd name="connsiteX154" fmla="*/ 8331 w 9936"/>
                    <a:gd name="connsiteY154" fmla="*/ 9971 h 9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9936" h="9971">
                      <a:moveTo>
                        <a:pt x="8331" y="9971"/>
                      </a:moveTo>
                      <a:lnTo>
                        <a:pt x="8053" y="9971"/>
                      </a:lnTo>
                      <a:lnTo>
                        <a:pt x="7899" y="9971"/>
                      </a:lnTo>
                      <a:cubicBezTo>
                        <a:pt x="7847" y="9943"/>
                        <a:pt x="7797" y="9906"/>
                        <a:pt x="7745" y="9873"/>
                      </a:cubicBezTo>
                      <a:lnTo>
                        <a:pt x="7528" y="9873"/>
                      </a:lnTo>
                      <a:lnTo>
                        <a:pt x="7281" y="9873"/>
                      </a:lnTo>
                      <a:lnTo>
                        <a:pt x="7006" y="9776"/>
                      </a:lnTo>
                      <a:lnTo>
                        <a:pt x="6788" y="9713"/>
                      </a:lnTo>
                      <a:lnTo>
                        <a:pt x="6540" y="9713"/>
                      </a:lnTo>
                      <a:lnTo>
                        <a:pt x="6266" y="9713"/>
                      </a:lnTo>
                      <a:lnTo>
                        <a:pt x="6048" y="9645"/>
                      </a:lnTo>
                      <a:lnTo>
                        <a:pt x="5894" y="9576"/>
                      </a:lnTo>
                      <a:lnTo>
                        <a:pt x="5678" y="9576"/>
                      </a:lnTo>
                      <a:lnTo>
                        <a:pt x="5526" y="9551"/>
                      </a:lnTo>
                      <a:cubicBezTo>
                        <a:pt x="5482" y="9526"/>
                        <a:pt x="5441" y="9497"/>
                        <a:pt x="5398" y="9471"/>
                      </a:cubicBezTo>
                      <a:lnTo>
                        <a:pt x="5152" y="9471"/>
                      </a:lnTo>
                      <a:lnTo>
                        <a:pt x="5030" y="9551"/>
                      </a:lnTo>
                      <a:cubicBezTo>
                        <a:pt x="4998" y="9501"/>
                        <a:pt x="4967" y="9453"/>
                        <a:pt x="4937" y="9414"/>
                      </a:cubicBezTo>
                      <a:lnTo>
                        <a:pt x="4937" y="9311"/>
                      </a:lnTo>
                      <a:lnTo>
                        <a:pt x="4937" y="9076"/>
                      </a:lnTo>
                      <a:lnTo>
                        <a:pt x="4937" y="9076"/>
                      </a:lnTo>
                      <a:cubicBezTo>
                        <a:pt x="4956" y="9038"/>
                        <a:pt x="4980" y="8996"/>
                        <a:pt x="4998" y="8945"/>
                      </a:cubicBezTo>
                      <a:lnTo>
                        <a:pt x="4998" y="8945"/>
                      </a:lnTo>
                      <a:lnTo>
                        <a:pt x="4998" y="8757"/>
                      </a:lnTo>
                      <a:lnTo>
                        <a:pt x="4998" y="8524"/>
                      </a:lnTo>
                      <a:cubicBezTo>
                        <a:pt x="4980" y="8440"/>
                        <a:pt x="4956" y="8366"/>
                        <a:pt x="4937" y="8299"/>
                      </a:cubicBezTo>
                      <a:lnTo>
                        <a:pt x="4937" y="8157"/>
                      </a:lnTo>
                      <a:cubicBezTo>
                        <a:pt x="4906" y="8101"/>
                        <a:pt x="4876" y="8044"/>
                        <a:pt x="4845" y="7994"/>
                      </a:cubicBezTo>
                      <a:cubicBezTo>
                        <a:pt x="4824" y="7937"/>
                        <a:pt x="4804" y="7876"/>
                        <a:pt x="4782" y="7824"/>
                      </a:cubicBezTo>
                      <a:cubicBezTo>
                        <a:pt x="4731" y="7778"/>
                        <a:pt x="4681" y="7717"/>
                        <a:pt x="4630" y="7670"/>
                      </a:cubicBezTo>
                      <a:cubicBezTo>
                        <a:pt x="4578" y="7584"/>
                        <a:pt x="4525" y="7508"/>
                        <a:pt x="4475" y="7434"/>
                      </a:cubicBezTo>
                      <a:lnTo>
                        <a:pt x="4290" y="7269"/>
                      </a:lnTo>
                      <a:cubicBezTo>
                        <a:pt x="4259" y="7174"/>
                        <a:pt x="4230" y="7075"/>
                        <a:pt x="4198" y="6974"/>
                      </a:cubicBezTo>
                      <a:cubicBezTo>
                        <a:pt x="4144" y="6901"/>
                        <a:pt x="4093" y="6817"/>
                        <a:pt x="4042" y="6745"/>
                      </a:cubicBezTo>
                      <a:cubicBezTo>
                        <a:pt x="4000" y="6712"/>
                        <a:pt x="3961" y="6671"/>
                        <a:pt x="3918" y="6646"/>
                      </a:cubicBezTo>
                      <a:lnTo>
                        <a:pt x="3671" y="6573"/>
                      </a:lnTo>
                      <a:cubicBezTo>
                        <a:pt x="3652" y="6544"/>
                        <a:pt x="3632" y="6516"/>
                        <a:pt x="3612" y="6481"/>
                      </a:cubicBezTo>
                      <a:lnTo>
                        <a:pt x="3612" y="6312"/>
                      </a:lnTo>
                      <a:lnTo>
                        <a:pt x="3612" y="6185"/>
                      </a:lnTo>
                      <a:lnTo>
                        <a:pt x="3612" y="6089"/>
                      </a:lnTo>
                      <a:lnTo>
                        <a:pt x="3612" y="6089"/>
                      </a:lnTo>
                      <a:cubicBezTo>
                        <a:pt x="3590" y="6034"/>
                        <a:pt x="3570" y="5998"/>
                        <a:pt x="3547" y="5956"/>
                      </a:cubicBezTo>
                      <a:lnTo>
                        <a:pt x="3547" y="5920"/>
                      </a:lnTo>
                      <a:lnTo>
                        <a:pt x="3547" y="5920"/>
                      </a:lnTo>
                      <a:cubicBezTo>
                        <a:pt x="3518" y="5897"/>
                        <a:pt x="3487" y="5870"/>
                        <a:pt x="3456" y="5856"/>
                      </a:cubicBezTo>
                      <a:cubicBezTo>
                        <a:pt x="3416" y="5829"/>
                        <a:pt x="3376" y="5808"/>
                        <a:pt x="3331" y="5781"/>
                      </a:cubicBezTo>
                      <a:cubicBezTo>
                        <a:pt x="3300" y="5807"/>
                        <a:pt x="3270" y="5832"/>
                        <a:pt x="3240" y="5856"/>
                      </a:cubicBezTo>
                      <a:cubicBezTo>
                        <a:pt x="3208" y="5870"/>
                        <a:pt x="3177" y="5897"/>
                        <a:pt x="3146" y="5920"/>
                      </a:cubicBezTo>
                      <a:cubicBezTo>
                        <a:pt x="3127" y="5873"/>
                        <a:pt x="3105" y="5829"/>
                        <a:pt x="3085" y="5781"/>
                      </a:cubicBezTo>
                      <a:lnTo>
                        <a:pt x="2778" y="5523"/>
                      </a:lnTo>
                      <a:lnTo>
                        <a:pt x="2561" y="5325"/>
                      </a:lnTo>
                      <a:lnTo>
                        <a:pt x="2561" y="5224"/>
                      </a:lnTo>
                      <a:cubicBezTo>
                        <a:pt x="2518" y="5195"/>
                        <a:pt x="2479" y="5167"/>
                        <a:pt x="2438" y="5123"/>
                      </a:cubicBezTo>
                      <a:lnTo>
                        <a:pt x="2284" y="4933"/>
                      </a:lnTo>
                      <a:cubicBezTo>
                        <a:pt x="2232" y="4874"/>
                        <a:pt x="2179" y="4804"/>
                        <a:pt x="2127" y="4741"/>
                      </a:cubicBezTo>
                      <a:lnTo>
                        <a:pt x="1977" y="4665"/>
                      </a:lnTo>
                      <a:lnTo>
                        <a:pt x="1851" y="4665"/>
                      </a:lnTo>
                      <a:lnTo>
                        <a:pt x="1758" y="4665"/>
                      </a:lnTo>
                      <a:lnTo>
                        <a:pt x="1607" y="4532"/>
                      </a:lnTo>
                      <a:lnTo>
                        <a:pt x="1387" y="4305"/>
                      </a:lnTo>
                      <a:cubicBezTo>
                        <a:pt x="1337" y="4268"/>
                        <a:pt x="1286" y="4235"/>
                        <a:pt x="1234" y="4205"/>
                      </a:cubicBezTo>
                      <a:lnTo>
                        <a:pt x="1021" y="4136"/>
                      </a:lnTo>
                      <a:cubicBezTo>
                        <a:pt x="969" y="4104"/>
                        <a:pt x="916" y="4077"/>
                        <a:pt x="865" y="4046"/>
                      </a:cubicBezTo>
                      <a:cubicBezTo>
                        <a:pt x="845" y="3992"/>
                        <a:pt x="823" y="3955"/>
                        <a:pt x="801" y="3917"/>
                      </a:cubicBezTo>
                      <a:lnTo>
                        <a:pt x="801" y="3742"/>
                      </a:lnTo>
                      <a:cubicBezTo>
                        <a:pt x="823" y="3732"/>
                        <a:pt x="845" y="3721"/>
                        <a:pt x="865" y="3710"/>
                      </a:cubicBezTo>
                      <a:lnTo>
                        <a:pt x="865" y="3512"/>
                      </a:lnTo>
                      <a:lnTo>
                        <a:pt x="865" y="3355"/>
                      </a:lnTo>
                      <a:lnTo>
                        <a:pt x="865" y="3248"/>
                      </a:lnTo>
                      <a:cubicBezTo>
                        <a:pt x="893" y="3195"/>
                        <a:pt x="926" y="3146"/>
                        <a:pt x="957" y="3087"/>
                      </a:cubicBezTo>
                      <a:cubicBezTo>
                        <a:pt x="977" y="3046"/>
                        <a:pt x="996" y="2996"/>
                        <a:pt x="1021" y="2953"/>
                      </a:cubicBezTo>
                      <a:lnTo>
                        <a:pt x="1021" y="2860"/>
                      </a:lnTo>
                      <a:cubicBezTo>
                        <a:pt x="996" y="2813"/>
                        <a:pt x="977" y="2768"/>
                        <a:pt x="957" y="2728"/>
                      </a:cubicBezTo>
                      <a:cubicBezTo>
                        <a:pt x="926" y="2668"/>
                        <a:pt x="893" y="2610"/>
                        <a:pt x="865" y="2553"/>
                      </a:cubicBezTo>
                      <a:cubicBezTo>
                        <a:pt x="822" y="2535"/>
                        <a:pt x="782" y="2514"/>
                        <a:pt x="740" y="2495"/>
                      </a:cubicBezTo>
                      <a:lnTo>
                        <a:pt x="740" y="2395"/>
                      </a:lnTo>
                      <a:cubicBezTo>
                        <a:pt x="761" y="2339"/>
                        <a:pt x="781" y="2289"/>
                        <a:pt x="801" y="2229"/>
                      </a:cubicBezTo>
                      <a:cubicBezTo>
                        <a:pt x="761" y="2154"/>
                        <a:pt x="722" y="2074"/>
                        <a:pt x="679" y="1993"/>
                      </a:cubicBezTo>
                      <a:cubicBezTo>
                        <a:pt x="647" y="1940"/>
                        <a:pt x="619" y="1889"/>
                        <a:pt x="585" y="1833"/>
                      </a:cubicBezTo>
                      <a:lnTo>
                        <a:pt x="585" y="1670"/>
                      </a:lnTo>
                      <a:cubicBezTo>
                        <a:pt x="565" y="1617"/>
                        <a:pt x="544" y="1560"/>
                        <a:pt x="526" y="1501"/>
                      </a:cubicBezTo>
                      <a:cubicBezTo>
                        <a:pt x="493" y="1457"/>
                        <a:pt x="464" y="1413"/>
                        <a:pt x="431" y="1376"/>
                      </a:cubicBezTo>
                      <a:cubicBezTo>
                        <a:pt x="411" y="1297"/>
                        <a:pt x="389" y="1218"/>
                        <a:pt x="371" y="1143"/>
                      </a:cubicBezTo>
                      <a:cubicBezTo>
                        <a:pt x="319" y="1051"/>
                        <a:pt x="268" y="959"/>
                        <a:pt x="216" y="867"/>
                      </a:cubicBezTo>
                      <a:cubicBezTo>
                        <a:pt x="193" y="835"/>
                        <a:pt x="173" y="789"/>
                        <a:pt x="154" y="750"/>
                      </a:cubicBezTo>
                      <a:cubicBezTo>
                        <a:pt x="124" y="667"/>
                        <a:pt x="92" y="592"/>
                        <a:pt x="63" y="512"/>
                      </a:cubicBezTo>
                      <a:lnTo>
                        <a:pt x="63" y="416"/>
                      </a:lnTo>
                      <a:cubicBezTo>
                        <a:pt x="41" y="373"/>
                        <a:pt x="20" y="321"/>
                        <a:pt x="0" y="290"/>
                      </a:cubicBezTo>
                      <a:cubicBezTo>
                        <a:pt x="1048" y="240"/>
                        <a:pt x="5222" y="0"/>
                        <a:pt x="6353" y="114"/>
                      </a:cubicBezTo>
                      <a:lnTo>
                        <a:pt x="6788" y="976"/>
                      </a:lnTo>
                      <a:lnTo>
                        <a:pt x="7161" y="1609"/>
                      </a:lnTo>
                      <a:lnTo>
                        <a:pt x="7528" y="2229"/>
                      </a:lnTo>
                      <a:lnTo>
                        <a:pt x="8485" y="3817"/>
                      </a:lnTo>
                      <a:lnTo>
                        <a:pt x="8764" y="4305"/>
                      </a:lnTo>
                      <a:cubicBezTo>
                        <a:pt x="8846" y="4449"/>
                        <a:pt x="8929" y="4593"/>
                        <a:pt x="9009" y="4741"/>
                      </a:cubicBezTo>
                      <a:cubicBezTo>
                        <a:pt x="9073" y="4828"/>
                        <a:pt x="9135" y="4908"/>
                        <a:pt x="9194" y="4995"/>
                      </a:cubicBezTo>
                      <a:cubicBezTo>
                        <a:pt x="9246" y="5071"/>
                        <a:pt x="9297" y="5148"/>
                        <a:pt x="9349" y="5224"/>
                      </a:cubicBezTo>
                      <a:cubicBezTo>
                        <a:pt x="9358" y="5281"/>
                        <a:pt x="9369" y="5336"/>
                        <a:pt x="9380" y="5387"/>
                      </a:cubicBezTo>
                      <a:cubicBezTo>
                        <a:pt x="9399" y="5436"/>
                        <a:pt x="9421" y="5481"/>
                        <a:pt x="9442" y="5523"/>
                      </a:cubicBezTo>
                      <a:lnTo>
                        <a:pt x="9442" y="5719"/>
                      </a:lnTo>
                      <a:cubicBezTo>
                        <a:pt x="9485" y="5845"/>
                        <a:pt x="9526" y="5965"/>
                        <a:pt x="9565" y="6089"/>
                      </a:cubicBezTo>
                      <a:cubicBezTo>
                        <a:pt x="9575" y="6138"/>
                        <a:pt x="9585" y="6192"/>
                        <a:pt x="9595" y="6246"/>
                      </a:cubicBezTo>
                      <a:cubicBezTo>
                        <a:pt x="9614" y="6279"/>
                        <a:pt x="9638" y="6312"/>
                        <a:pt x="9659" y="6343"/>
                      </a:cubicBezTo>
                      <a:cubicBezTo>
                        <a:pt x="9690" y="6411"/>
                        <a:pt x="9718" y="6481"/>
                        <a:pt x="9751" y="6544"/>
                      </a:cubicBezTo>
                      <a:cubicBezTo>
                        <a:pt x="9792" y="6573"/>
                        <a:pt x="9832" y="6616"/>
                        <a:pt x="9877" y="6646"/>
                      </a:cubicBezTo>
                      <a:cubicBezTo>
                        <a:pt x="9897" y="6703"/>
                        <a:pt x="9918" y="6758"/>
                        <a:pt x="9936" y="6808"/>
                      </a:cubicBezTo>
                      <a:lnTo>
                        <a:pt x="9936" y="6935"/>
                      </a:lnTo>
                      <a:lnTo>
                        <a:pt x="9936" y="7042"/>
                      </a:lnTo>
                      <a:cubicBezTo>
                        <a:pt x="9918" y="7067"/>
                        <a:pt x="9897" y="7084"/>
                        <a:pt x="9877" y="7106"/>
                      </a:cubicBezTo>
                      <a:cubicBezTo>
                        <a:pt x="9834" y="7116"/>
                        <a:pt x="9792" y="7125"/>
                        <a:pt x="9751" y="7138"/>
                      </a:cubicBezTo>
                      <a:cubicBezTo>
                        <a:pt x="9718" y="7160"/>
                        <a:pt x="9690" y="7185"/>
                        <a:pt x="9659" y="7204"/>
                      </a:cubicBezTo>
                      <a:cubicBezTo>
                        <a:pt x="9625" y="7224"/>
                        <a:pt x="9595" y="7247"/>
                        <a:pt x="9565" y="7269"/>
                      </a:cubicBezTo>
                      <a:cubicBezTo>
                        <a:pt x="9526" y="7304"/>
                        <a:pt x="9485" y="7335"/>
                        <a:pt x="9442" y="7368"/>
                      </a:cubicBezTo>
                      <a:cubicBezTo>
                        <a:pt x="9421" y="7417"/>
                        <a:pt x="9399" y="7453"/>
                        <a:pt x="9380" y="7500"/>
                      </a:cubicBezTo>
                      <a:lnTo>
                        <a:pt x="9289" y="7500"/>
                      </a:lnTo>
                      <a:cubicBezTo>
                        <a:pt x="9267" y="7533"/>
                        <a:pt x="9246" y="7566"/>
                        <a:pt x="9224" y="7599"/>
                      </a:cubicBezTo>
                      <a:lnTo>
                        <a:pt x="9224" y="7730"/>
                      </a:lnTo>
                      <a:lnTo>
                        <a:pt x="9224" y="7894"/>
                      </a:lnTo>
                      <a:lnTo>
                        <a:pt x="9224" y="7994"/>
                      </a:lnTo>
                      <a:cubicBezTo>
                        <a:pt x="9194" y="8037"/>
                        <a:pt x="9166" y="8077"/>
                        <a:pt x="9135" y="8127"/>
                      </a:cubicBezTo>
                      <a:lnTo>
                        <a:pt x="9135" y="8226"/>
                      </a:lnTo>
                      <a:lnTo>
                        <a:pt x="9135" y="8299"/>
                      </a:lnTo>
                      <a:cubicBezTo>
                        <a:pt x="9114" y="8318"/>
                        <a:pt x="9093" y="8339"/>
                        <a:pt x="9074" y="8359"/>
                      </a:cubicBezTo>
                      <a:cubicBezTo>
                        <a:pt x="9053" y="8366"/>
                        <a:pt x="9031" y="8378"/>
                        <a:pt x="9009" y="8387"/>
                      </a:cubicBezTo>
                      <a:cubicBezTo>
                        <a:pt x="9000" y="8414"/>
                        <a:pt x="8988" y="8427"/>
                        <a:pt x="8978" y="8450"/>
                      </a:cubicBezTo>
                      <a:cubicBezTo>
                        <a:pt x="8959" y="8476"/>
                        <a:pt x="8938" y="8495"/>
                        <a:pt x="8919" y="8524"/>
                      </a:cubicBezTo>
                      <a:cubicBezTo>
                        <a:pt x="8897" y="8534"/>
                        <a:pt x="8877" y="8546"/>
                        <a:pt x="8855" y="8554"/>
                      </a:cubicBezTo>
                      <a:cubicBezTo>
                        <a:pt x="8824" y="8576"/>
                        <a:pt x="8794" y="8601"/>
                        <a:pt x="8764" y="8623"/>
                      </a:cubicBezTo>
                      <a:cubicBezTo>
                        <a:pt x="8742" y="8641"/>
                        <a:pt x="8722" y="8659"/>
                        <a:pt x="8703" y="8689"/>
                      </a:cubicBezTo>
                      <a:lnTo>
                        <a:pt x="8703" y="8757"/>
                      </a:lnTo>
                      <a:lnTo>
                        <a:pt x="8703" y="8785"/>
                      </a:lnTo>
                      <a:lnTo>
                        <a:pt x="8703" y="8852"/>
                      </a:lnTo>
                      <a:cubicBezTo>
                        <a:pt x="8722" y="8873"/>
                        <a:pt x="8742" y="8891"/>
                        <a:pt x="8764" y="8912"/>
                      </a:cubicBezTo>
                      <a:cubicBezTo>
                        <a:pt x="8742" y="8951"/>
                        <a:pt x="8722" y="8985"/>
                        <a:pt x="8703" y="9014"/>
                      </a:cubicBezTo>
                      <a:cubicBezTo>
                        <a:pt x="8682" y="9057"/>
                        <a:pt x="8660" y="9100"/>
                        <a:pt x="8640" y="9142"/>
                      </a:cubicBezTo>
                      <a:lnTo>
                        <a:pt x="8640" y="9185"/>
                      </a:lnTo>
                      <a:cubicBezTo>
                        <a:pt x="8682" y="9206"/>
                        <a:pt x="8722" y="9228"/>
                        <a:pt x="8764" y="9244"/>
                      </a:cubicBezTo>
                      <a:cubicBezTo>
                        <a:pt x="8774" y="9289"/>
                        <a:pt x="8784" y="9329"/>
                        <a:pt x="8795" y="9381"/>
                      </a:cubicBezTo>
                      <a:cubicBezTo>
                        <a:pt x="8815" y="9391"/>
                        <a:pt x="8834" y="9403"/>
                        <a:pt x="8855" y="9414"/>
                      </a:cubicBezTo>
                      <a:cubicBezTo>
                        <a:pt x="8897" y="9428"/>
                        <a:pt x="8938" y="9453"/>
                        <a:pt x="8978" y="9471"/>
                      </a:cubicBezTo>
                      <a:lnTo>
                        <a:pt x="8978" y="9551"/>
                      </a:lnTo>
                      <a:lnTo>
                        <a:pt x="8978" y="9576"/>
                      </a:lnTo>
                      <a:lnTo>
                        <a:pt x="8978" y="9645"/>
                      </a:lnTo>
                      <a:cubicBezTo>
                        <a:pt x="8958" y="9682"/>
                        <a:pt x="8939" y="9729"/>
                        <a:pt x="8919" y="9776"/>
                      </a:cubicBezTo>
                      <a:cubicBezTo>
                        <a:pt x="8897" y="9782"/>
                        <a:pt x="8877" y="9790"/>
                        <a:pt x="8855" y="9807"/>
                      </a:cubicBezTo>
                      <a:cubicBezTo>
                        <a:pt x="8837" y="9833"/>
                        <a:pt x="8814" y="9848"/>
                        <a:pt x="8795" y="9873"/>
                      </a:cubicBezTo>
                      <a:cubicBezTo>
                        <a:pt x="8784" y="9903"/>
                        <a:pt x="8774" y="9935"/>
                        <a:pt x="8764" y="9950"/>
                      </a:cubicBezTo>
                      <a:lnTo>
                        <a:pt x="8703" y="9950"/>
                      </a:lnTo>
                      <a:cubicBezTo>
                        <a:pt x="8682" y="9935"/>
                        <a:pt x="8660" y="9903"/>
                        <a:pt x="8640" y="9873"/>
                      </a:cubicBezTo>
                      <a:lnTo>
                        <a:pt x="8608" y="9873"/>
                      </a:lnTo>
                      <a:lnTo>
                        <a:pt x="8485" y="9873"/>
                      </a:lnTo>
                      <a:lnTo>
                        <a:pt x="8485" y="9950"/>
                      </a:lnTo>
                      <a:lnTo>
                        <a:pt x="8422" y="9950"/>
                      </a:lnTo>
                      <a:cubicBezTo>
                        <a:pt x="8413" y="9958"/>
                        <a:pt x="8402" y="9966"/>
                        <a:pt x="8393" y="9971"/>
                      </a:cubicBezTo>
                      <a:lnTo>
                        <a:pt x="8331" y="9971"/>
                      </a:lnTo>
                      <a:close/>
                    </a:path>
                  </a:pathLst>
                </a:custGeom>
                <a:solidFill>
                  <a:srgbClr val="E6D78E"/>
                </a:solidFill>
                <a:ln w="7938">
                  <a:solidFill>
                    <a:schemeClr val="bg1"/>
                  </a:solidFill>
                  <a:prstDash val="solid"/>
                  <a:round/>
                  <a:headEnd/>
                  <a:tailEnd/>
                </a:ln>
              </p:spPr>
              <p:txBody>
                <a:bodyPr/>
                <a:lstStyle/>
                <a:p>
                  <a:endParaRPr lang="en-US" dirty="0">
                    <a:latin typeface="+mj-lt"/>
                  </a:endParaRPr>
                </a:p>
              </p:txBody>
            </p:sp>
            <p:sp>
              <p:nvSpPr>
                <p:cNvPr id="114" name="Freeform 41"/>
                <p:cNvSpPr>
                  <a:spLocks/>
                </p:cNvSpPr>
                <p:nvPr/>
              </p:nvSpPr>
              <p:spPr bwMode="auto">
                <a:xfrm>
                  <a:off x="4510832" y="3974593"/>
                  <a:ext cx="399335" cy="704707"/>
                </a:xfrm>
                <a:custGeom>
                  <a:avLst/>
                  <a:gdLst>
                    <a:gd name="connsiteX0" fmla="*/ 1818 w 10000"/>
                    <a:gd name="connsiteY0" fmla="*/ 437 h 10000"/>
                    <a:gd name="connsiteX1" fmla="*/ 8182 w 10000"/>
                    <a:gd name="connsiteY1" fmla="*/ 0 h 10000"/>
                    <a:gd name="connsiteX2" fmla="*/ 8235 w 10000"/>
                    <a:gd name="connsiteY2" fmla="*/ 121 h 10000"/>
                    <a:gd name="connsiteX3" fmla="*/ 8235 w 10000"/>
                    <a:gd name="connsiteY3" fmla="*/ 273 h 10000"/>
                    <a:gd name="connsiteX4" fmla="*/ 8342 w 10000"/>
                    <a:gd name="connsiteY4" fmla="*/ 424 h 10000"/>
                    <a:gd name="connsiteX5" fmla="*/ 8449 w 10000"/>
                    <a:gd name="connsiteY5" fmla="*/ 515 h 10000"/>
                    <a:gd name="connsiteX6" fmla="*/ 8556 w 10000"/>
                    <a:gd name="connsiteY6" fmla="*/ 636 h 10000"/>
                    <a:gd name="connsiteX7" fmla="*/ 8610 w 10000"/>
                    <a:gd name="connsiteY7" fmla="*/ 727 h 10000"/>
                    <a:gd name="connsiteX8" fmla="*/ 8824 w 10000"/>
                    <a:gd name="connsiteY8" fmla="*/ 848 h 10000"/>
                    <a:gd name="connsiteX9" fmla="*/ 8877 w 10000"/>
                    <a:gd name="connsiteY9" fmla="*/ 909 h 10000"/>
                    <a:gd name="connsiteX10" fmla="*/ 8984 w 10000"/>
                    <a:gd name="connsiteY10" fmla="*/ 1000 h 10000"/>
                    <a:gd name="connsiteX11" fmla="*/ 9091 w 10000"/>
                    <a:gd name="connsiteY11" fmla="*/ 1061 h 10000"/>
                    <a:gd name="connsiteX12" fmla="*/ 9091 w 10000"/>
                    <a:gd name="connsiteY12" fmla="*/ 1273 h 10000"/>
                    <a:gd name="connsiteX13" fmla="*/ 9198 w 10000"/>
                    <a:gd name="connsiteY13" fmla="*/ 1364 h 10000"/>
                    <a:gd name="connsiteX14" fmla="*/ 9251 w 10000"/>
                    <a:gd name="connsiteY14" fmla="*/ 1576 h 10000"/>
                    <a:gd name="connsiteX15" fmla="*/ 9251 w 10000"/>
                    <a:gd name="connsiteY15" fmla="*/ 1788 h 10000"/>
                    <a:gd name="connsiteX16" fmla="*/ 9251 w 10000"/>
                    <a:gd name="connsiteY16" fmla="*/ 2000 h 10000"/>
                    <a:gd name="connsiteX17" fmla="*/ 9251 w 10000"/>
                    <a:gd name="connsiteY17" fmla="*/ 2303 h 10000"/>
                    <a:gd name="connsiteX18" fmla="*/ 9358 w 10000"/>
                    <a:gd name="connsiteY18" fmla="*/ 2576 h 10000"/>
                    <a:gd name="connsiteX19" fmla="*/ 9358 w 10000"/>
                    <a:gd name="connsiteY19" fmla="*/ 2818 h 10000"/>
                    <a:gd name="connsiteX20" fmla="*/ 9358 w 10000"/>
                    <a:gd name="connsiteY20" fmla="*/ 3333 h 10000"/>
                    <a:gd name="connsiteX21" fmla="*/ 9519 w 10000"/>
                    <a:gd name="connsiteY21" fmla="*/ 3758 h 10000"/>
                    <a:gd name="connsiteX22" fmla="*/ 9519 w 10000"/>
                    <a:gd name="connsiteY22" fmla="*/ 4242 h 10000"/>
                    <a:gd name="connsiteX23" fmla="*/ 9626 w 10000"/>
                    <a:gd name="connsiteY23" fmla="*/ 4606 h 10000"/>
                    <a:gd name="connsiteX24" fmla="*/ 9626 w 10000"/>
                    <a:gd name="connsiteY24" fmla="*/ 5121 h 10000"/>
                    <a:gd name="connsiteX25" fmla="*/ 9733 w 10000"/>
                    <a:gd name="connsiteY25" fmla="*/ 5364 h 10000"/>
                    <a:gd name="connsiteX26" fmla="*/ 9840 w 10000"/>
                    <a:gd name="connsiteY26" fmla="*/ 5545 h 10000"/>
                    <a:gd name="connsiteX27" fmla="*/ 9733 w 10000"/>
                    <a:gd name="connsiteY27" fmla="*/ 5636 h 10000"/>
                    <a:gd name="connsiteX28" fmla="*/ 9626 w 10000"/>
                    <a:gd name="connsiteY28" fmla="*/ 5697 h 10000"/>
                    <a:gd name="connsiteX29" fmla="*/ 9626 w 10000"/>
                    <a:gd name="connsiteY29" fmla="*/ 5788 h 10000"/>
                    <a:gd name="connsiteX30" fmla="*/ 9626 w 10000"/>
                    <a:gd name="connsiteY30" fmla="*/ 5909 h 10000"/>
                    <a:gd name="connsiteX31" fmla="*/ 9626 w 10000"/>
                    <a:gd name="connsiteY31" fmla="*/ 6091 h 10000"/>
                    <a:gd name="connsiteX32" fmla="*/ 9733 w 10000"/>
                    <a:gd name="connsiteY32" fmla="*/ 6273 h 10000"/>
                    <a:gd name="connsiteX33" fmla="*/ 9840 w 10000"/>
                    <a:gd name="connsiteY33" fmla="*/ 6303 h 10000"/>
                    <a:gd name="connsiteX34" fmla="*/ 9893 w 10000"/>
                    <a:gd name="connsiteY34" fmla="*/ 6455 h 10000"/>
                    <a:gd name="connsiteX35" fmla="*/ 9893 w 10000"/>
                    <a:gd name="connsiteY35" fmla="*/ 6576 h 10000"/>
                    <a:gd name="connsiteX36" fmla="*/ 10000 w 10000"/>
                    <a:gd name="connsiteY36" fmla="*/ 6636 h 10000"/>
                    <a:gd name="connsiteX37" fmla="*/ 10000 w 10000"/>
                    <a:gd name="connsiteY37" fmla="*/ 6727 h 10000"/>
                    <a:gd name="connsiteX38" fmla="*/ 9893 w 10000"/>
                    <a:gd name="connsiteY38" fmla="*/ 6848 h 10000"/>
                    <a:gd name="connsiteX39" fmla="*/ 9840 w 10000"/>
                    <a:gd name="connsiteY39" fmla="*/ 6879 h 10000"/>
                    <a:gd name="connsiteX40" fmla="*/ 9733 w 10000"/>
                    <a:gd name="connsiteY40" fmla="*/ 7000 h 10000"/>
                    <a:gd name="connsiteX41" fmla="*/ 9626 w 10000"/>
                    <a:gd name="connsiteY41" fmla="*/ 7091 h 10000"/>
                    <a:gd name="connsiteX42" fmla="*/ 9626 w 10000"/>
                    <a:gd name="connsiteY42" fmla="*/ 7212 h 10000"/>
                    <a:gd name="connsiteX43" fmla="*/ 9626 w 10000"/>
                    <a:gd name="connsiteY43" fmla="*/ 7242 h 10000"/>
                    <a:gd name="connsiteX44" fmla="*/ 9358 w 10000"/>
                    <a:gd name="connsiteY44" fmla="*/ 7303 h 10000"/>
                    <a:gd name="connsiteX45" fmla="*/ 9251 w 10000"/>
                    <a:gd name="connsiteY45" fmla="*/ 7455 h 10000"/>
                    <a:gd name="connsiteX46" fmla="*/ 9251 w 10000"/>
                    <a:gd name="connsiteY46" fmla="*/ 7606 h 10000"/>
                    <a:gd name="connsiteX47" fmla="*/ 9091 w 10000"/>
                    <a:gd name="connsiteY47" fmla="*/ 7606 h 10000"/>
                    <a:gd name="connsiteX48" fmla="*/ 8984 w 10000"/>
                    <a:gd name="connsiteY48" fmla="*/ 7667 h 10000"/>
                    <a:gd name="connsiteX49" fmla="*/ 8877 w 10000"/>
                    <a:gd name="connsiteY49" fmla="*/ 7727 h 10000"/>
                    <a:gd name="connsiteX50" fmla="*/ 8984 w 10000"/>
                    <a:gd name="connsiteY50" fmla="*/ 7758 h 10000"/>
                    <a:gd name="connsiteX51" fmla="*/ 9091 w 10000"/>
                    <a:gd name="connsiteY51" fmla="*/ 7818 h 10000"/>
                    <a:gd name="connsiteX52" fmla="*/ 9091 w 10000"/>
                    <a:gd name="connsiteY52" fmla="*/ 7879 h 10000"/>
                    <a:gd name="connsiteX53" fmla="*/ 8984 w 10000"/>
                    <a:gd name="connsiteY53" fmla="*/ 7939 h 10000"/>
                    <a:gd name="connsiteX54" fmla="*/ 8877 w 10000"/>
                    <a:gd name="connsiteY54" fmla="*/ 7970 h 10000"/>
                    <a:gd name="connsiteX55" fmla="*/ 8877 w 10000"/>
                    <a:gd name="connsiteY55" fmla="*/ 8091 h 10000"/>
                    <a:gd name="connsiteX56" fmla="*/ 8824 w 10000"/>
                    <a:gd name="connsiteY56" fmla="*/ 8121 h 10000"/>
                    <a:gd name="connsiteX57" fmla="*/ 8824 w 10000"/>
                    <a:gd name="connsiteY57" fmla="*/ 8242 h 10000"/>
                    <a:gd name="connsiteX58" fmla="*/ 8824 w 10000"/>
                    <a:gd name="connsiteY58" fmla="*/ 8333 h 10000"/>
                    <a:gd name="connsiteX59" fmla="*/ 8717 w 10000"/>
                    <a:gd name="connsiteY59" fmla="*/ 8394 h 10000"/>
                    <a:gd name="connsiteX60" fmla="*/ 8717 w 10000"/>
                    <a:gd name="connsiteY60" fmla="*/ 8515 h 10000"/>
                    <a:gd name="connsiteX61" fmla="*/ 8717 w 10000"/>
                    <a:gd name="connsiteY61" fmla="*/ 8667 h 10000"/>
                    <a:gd name="connsiteX62" fmla="*/ 8717 w 10000"/>
                    <a:gd name="connsiteY62" fmla="*/ 8697 h 10000"/>
                    <a:gd name="connsiteX63" fmla="*/ 8610 w 10000"/>
                    <a:gd name="connsiteY63" fmla="*/ 8758 h 10000"/>
                    <a:gd name="connsiteX64" fmla="*/ 8717 w 10000"/>
                    <a:gd name="connsiteY64" fmla="*/ 8818 h 10000"/>
                    <a:gd name="connsiteX65" fmla="*/ 8717 w 10000"/>
                    <a:gd name="connsiteY65" fmla="*/ 8879 h 10000"/>
                    <a:gd name="connsiteX66" fmla="*/ 8824 w 10000"/>
                    <a:gd name="connsiteY66" fmla="*/ 8970 h 10000"/>
                    <a:gd name="connsiteX67" fmla="*/ 8824 w 10000"/>
                    <a:gd name="connsiteY67" fmla="*/ 9030 h 10000"/>
                    <a:gd name="connsiteX68" fmla="*/ 8824 w 10000"/>
                    <a:gd name="connsiteY68" fmla="*/ 9061 h 10000"/>
                    <a:gd name="connsiteX69" fmla="*/ 8610 w 10000"/>
                    <a:gd name="connsiteY69" fmla="*/ 9121 h 10000"/>
                    <a:gd name="connsiteX70" fmla="*/ 8342 w 10000"/>
                    <a:gd name="connsiteY70" fmla="*/ 9121 h 10000"/>
                    <a:gd name="connsiteX71" fmla="*/ 8182 w 10000"/>
                    <a:gd name="connsiteY71" fmla="*/ 9242 h 10000"/>
                    <a:gd name="connsiteX72" fmla="*/ 7968 w 10000"/>
                    <a:gd name="connsiteY72" fmla="*/ 9273 h 10000"/>
                    <a:gd name="connsiteX73" fmla="*/ 7914 w 10000"/>
                    <a:gd name="connsiteY73" fmla="*/ 9333 h 10000"/>
                    <a:gd name="connsiteX74" fmla="*/ 7807 w 10000"/>
                    <a:gd name="connsiteY74" fmla="*/ 9424 h 10000"/>
                    <a:gd name="connsiteX75" fmla="*/ 7914 w 10000"/>
                    <a:gd name="connsiteY75" fmla="*/ 9545 h 10000"/>
                    <a:gd name="connsiteX76" fmla="*/ 7968 w 10000"/>
                    <a:gd name="connsiteY76" fmla="*/ 9636 h 10000"/>
                    <a:gd name="connsiteX77" fmla="*/ 8075 w 10000"/>
                    <a:gd name="connsiteY77" fmla="*/ 9697 h 10000"/>
                    <a:gd name="connsiteX78" fmla="*/ 7968 w 10000"/>
                    <a:gd name="connsiteY78" fmla="*/ 9788 h 10000"/>
                    <a:gd name="connsiteX79" fmla="*/ 7914 w 10000"/>
                    <a:gd name="connsiteY79" fmla="*/ 9848 h 10000"/>
                    <a:gd name="connsiteX80" fmla="*/ 7701 w 10000"/>
                    <a:gd name="connsiteY80" fmla="*/ 9848 h 10000"/>
                    <a:gd name="connsiteX81" fmla="*/ 7540 w 10000"/>
                    <a:gd name="connsiteY81" fmla="*/ 9788 h 10000"/>
                    <a:gd name="connsiteX82" fmla="*/ 7166 w 10000"/>
                    <a:gd name="connsiteY82" fmla="*/ 9758 h 10000"/>
                    <a:gd name="connsiteX83" fmla="*/ 6952 w 10000"/>
                    <a:gd name="connsiteY83" fmla="*/ 9697 h 10000"/>
                    <a:gd name="connsiteX84" fmla="*/ 6791 w 10000"/>
                    <a:gd name="connsiteY84" fmla="*/ 9636 h 10000"/>
                    <a:gd name="connsiteX85" fmla="*/ 6578 w 10000"/>
                    <a:gd name="connsiteY85" fmla="*/ 9697 h 10000"/>
                    <a:gd name="connsiteX86" fmla="*/ 6417 w 10000"/>
                    <a:gd name="connsiteY86" fmla="*/ 9758 h 10000"/>
                    <a:gd name="connsiteX87" fmla="*/ 6310 w 10000"/>
                    <a:gd name="connsiteY87" fmla="*/ 9848 h 10000"/>
                    <a:gd name="connsiteX88" fmla="*/ 6310 w 10000"/>
                    <a:gd name="connsiteY88" fmla="*/ 9909 h 10000"/>
                    <a:gd name="connsiteX89" fmla="*/ 6150 w 10000"/>
                    <a:gd name="connsiteY89" fmla="*/ 9970 h 10000"/>
                    <a:gd name="connsiteX90" fmla="*/ 6043 w 10000"/>
                    <a:gd name="connsiteY90" fmla="*/ 10000 h 10000"/>
                    <a:gd name="connsiteX91" fmla="*/ 5775 w 10000"/>
                    <a:gd name="connsiteY91" fmla="*/ 9970 h 10000"/>
                    <a:gd name="connsiteX92" fmla="*/ 5508 w 10000"/>
                    <a:gd name="connsiteY92" fmla="*/ 9788 h 10000"/>
                    <a:gd name="connsiteX93" fmla="*/ 5241 w 10000"/>
                    <a:gd name="connsiteY93" fmla="*/ 9606 h 10000"/>
                    <a:gd name="connsiteX94" fmla="*/ 5294 w 10000"/>
                    <a:gd name="connsiteY94" fmla="*/ 9485 h 10000"/>
                    <a:gd name="connsiteX95" fmla="*/ 5508 w 10000"/>
                    <a:gd name="connsiteY95" fmla="*/ 9394 h 10000"/>
                    <a:gd name="connsiteX96" fmla="*/ 5508 w 10000"/>
                    <a:gd name="connsiteY96" fmla="*/ 9333 h 10000"/>
                    <a:gd name="connsiteX97" fmla="*/ 5508 w 10000"/>
                    <a:gd name="connsiteY97" fmla="*/ 9273 h 10000"/>
                    <a:gd name="connsiteX98" fmla="*/ 5294 w 10000"/>
                    <a:gd name="connsiteY98" fmla="*/ 9182 h 10000"/>
                    <a:gd name="connsiteX99" fmla="*/ 5241 w 10000"/>
                    <a:gd name="connsiteY99" fmla="*/ 9121 h 10000"/>
                    <a:gd name="connsiteX100" fmla="*/ 5241 w 10000"/>
                    <a:gd name="connsiteY100" fmla="*/ 9061 h 10000"/>
                    <a:gd name="connsiteX101" fmla="*/ 5241 w 10000"/>
                    <a:gd name="connsiteY101" fmla="*/ 8970 h 10000"/>
                    <a:gd name="connsiteX102" fmla="*/ 5241 w 10000"/>
                    <a:gd name="connsiteY102" fmla="*/ 8879 h 10000"/>
                    <a:gd name="connsiteX103" fmla="*/ 5134 w 10000"/>
                    <a:gd name="connsiteY103" fmla="*/ 8818 h 10000"/>
                    <a:gd name="connsiteX104" fmla="*/ 4973 w 10000"/>
                    <a:gd name="connsiteY104" fmla="*/ 8697 h 10000"/>
                    <a:gd name="connsiteX105" fmla="*/ 4652 w 10000"/>
                    <a:gd name="connsiteY105" fmla="*/ 8667 h 10000"/>
                    <a:gd name="connsiteX106" fmla="*/ 4385 w 10000"/>
                    <a:gd name="connsiteY106" fmla="*/ 8545 h 10000"/>
                    <a:gd name="connsiteX107" fmla="*/ 4011 w 10000"/>
                    <a:gd name="connsiteY107" fmla="*/ 8394 h 10000"/>
                    <a:gd name="connsiteX108" fmla="*/ 3850 w 10000"/>
                    <a:gd name="connsiteY108" fmla="*/ 8333 h 10000"/>
                    <a:gd name="connsiteX109" fmla="*/ 3583 w 10000"/>
                    <a:gd name="connsiteY109" fmla="*/ 8242 h 10000"/>
                    <a:gd name="connsiteX110" fmla="*/ 3369 w 10000"/>
                    <a:gd name="connsiteY110" fmla="*/ 8121 h 10000"/>
                    <a:gd name="connsiteX111" fmla="*/ 3209 w 10000"/>
                    <a:gd name="connsiteY111" fmla="*/ 8030 h 10000"/>
                    <a:gd name="connsiteX112" fmla="*/ 3102 w 10000"/>
                    <a:gd name="connsiteY112" fmla="*/ 7970 h 10000"/>
                    <a:gd name="connsiteX113" fmla="*/ 2995 w 10000"/>
                    <a:gd name="connsiteY113" fmla="*/ 7939 h 10000"/>
                    <a:gd name="connsiteX114" fmla="*/ 2941 w 10000"/>
                    <a:gd name="connsiteY114" fmla="*/ 7727 h 10000"/>
                    <a:gd name="connsiteX115" fmla="*/ 2995 w 10000"/>
                    <a:gd name="connsiteY115" fmla="*/ 7576 h 10000"/>
                    <a:gd name="connsiteX116" fmla="*/ 3102 w 10000"/>
                    <a:gd name="connsiteY116" fmla="*/ 7455 h 10000"/>
                    <a:gd name="connsiteX117" fmla="*/ 3209 w 10000"/>
                    <a:gd name="connsiteY117" fmla="*/ 7303 h 10000"/>
                    <a:gd name="connsiteX118" fmla="*/ 3369 w 10000"/>
                    <a:gd name="connsiteY118" fmla="*/ 7212 h 10000"/>
                    <a:gd name="connsiteX119" fmla="*/ 3369 w 10000"/>
                    <a:gd name="connsiteY119" fmla="*/ 7091 h 10000"/>
                    <a:gd name="connsiteX120" fmla="*/ 3476 w 10000"/>
                    <a:gd name="connsiteY120" fmla="*/ 7000 h 10000"/>
                    <a:gd name="connsiteX121" fmla="*/ 3583 w 10000"/>
                    <a:gd name="connsiteY121" fmla="*/ 6848 h 10000"/>
                    <a:gd name="connsiteX122" fmla="*/ 3476 w 10000"/>
                    <a:gd name="connsiteY122" fmla="*/ 6788 h 10000"/>
                    <a:gd name="connsiteX123" fmla="*/ 3316 w 10000"/>
                    <a:gd name="connsiteY123" fmla="*/ 6667 h 10000"/>
                    <a:gd name="connsiteX124" fmla="*/ 3102 w 10000"/>
                    <a:gd name="connsiteY124" fmla="*/ 6636 h 10000"/>
                    <a:gd name="connsiteX125" fmla="*/ 2941 w 10000"/>
                    <a:gd name="connsiteY125" fmla="*/ 6576 h 10000"/>
                    <a:gd name="connsiteX126" fmla="*/ 2834 w 10000"/>
                    <a:gd name="connsiteY126" fmla="*/ 6576 h 10000"/>
                    <a:gd name="connsiteX127" fmla="*/ 2674 w 10000"/>
                    <a:gd name="connsiteY127" fmla="*/ 6636 h 10000"/>
                    <a:gd name="connsiteX128" fmla="*/ 2567 w 10000"/>
                    <a:gd name="connsiteY128" fmla="*/ 6667 h 10000"/>
                    <a:gd name="connsiteX129" fmla="*/ 2460 w 10000"/>
                    <a:gd name="connsiteY129" fmla="*/ 6727 h 10000"/>
                    <a:gd name="connsiteX130" fmla="*/ 2353 w 10000"/>
                    <a:gd name="connsiteY130" fmla="*/ 6727 h 10000"/>
                    <a:gd name="connsiteX131" fmla="*/ 2193 w 10000"/>
                    <a:gd name="connsiteY131" fmla="*/ 6636 h 10000"/>
                    <a:gd name="connsiteX132" fmla="*/ 2032 w 10000"/>
                    <a:gd name="connsiteY132" fmla="*/ 6455 h 10000"/>
                    <a:gd name="connsiteX133" fmla="*/ 2032 w 10000"/>
                    <a:gd name="connsiteY133" fmla="*/ 6364 h 10000"/>
                    <a:gd name="connsiteX134" fmla="*/ 1925 w 10000"/>
                    <a:gd name="connsiteY134" fmla="*/ 6212 h 10000"/>
                    <a:gd name="connsiteX135" fmla="*/ 1925 w 10000"/>
                    <a:gd name="connsiteY135" fmla="*/ 6091 h 10000"/>
                    <a:gd name="connsiteX136" fmla="*/ 1711 w 10000"/>
                    <a:gd name="connsiteY136" fmla="*/ 5939 h 10000"/>
                    <a:gd name="connsiteX137" fmla="*/ 1444 w 10000"/>
                    <a:gd name="connsiteY137" fmla="*/ 5848 h 10000"/>
                    <a:gd name="connsiteX138" fmla="*/ 1283 w 10000"/>
                    <a:gd name="connsiteY138" fmla="*/ 5788 h 10000"/>
                    <a:gd name="connsiteX139" fmla="*/ 1016 w 10000"/>
                    <a:gd name="connsiteY139" fmla="*/ 5636 h 10000"/>
                    <a:gd name="connsiteX140" fmla="*/ 802 w 10000"/>
                    <a:gd name="connsiteY140" fmla="*/ 5545 h 10000"/>
                    <a:gd name="connsiteX141" fmla="*/ 535 w 10000"/>
                    <a:gd name="connsiteY141" fmla="*/ 5364 h 10000"/>
                    <a:gd name="connsiteX142" fmla="*/ 428 w 10000"/>
                    <a:gd name="connsiteY142" fmla="*/ 5333 h 10000"/>
                    <a:gd name="connsiteX143" fmla="*/ 267 w 10000"/>
                    <a:gd name="connsiteY143" fmla="*/ 5152 h 10000"/>
                    <a:gd name="connsiteX144" fmla="*/ 160 w 10000"/>
                    <a:gd name="connsiteY144" fmla="*/ 5061 h 10000"/>
                    <a:gd name="connsiteX145" fmla="*/ 53 w 10000"/>
                    <a:gd name="connsiteY145" fmla="*/ 4909 h 10000"/>
                    <a:gd name="connsiteX146" fmla="*/ 53 w 10000"/>
                    <a:gd name="connsiteY146" fmla="*/ 4788 h 10000"/>
                    <a:gd name="connsiteX147" fmla="*/ 53 w 10000"/>
                    <a:gd name="connsiteY147" fmla="*/ 4697 h 10000"/>
                    <a:gd name="connsiteX148" fmla="*/ 0 w 10000"/>
                    <a:gd name="connsiteY148" fmla="*/ 4606 h 10000"/>
                    <a:gd name="connsiteX149" fmla="*/ 0 w 10000"/>
                    <a:gd name="connsiteY149" fmla="*/ 4485 h 10000"/>
                    <a:gd name="connsiteX150" fmla="*/ 0 w 10000"/>
                    <a:gd name="connsiteY150" fmla="*/ 4394 h 10000"/>
                    <a:gd name="connsiteX151" fmla="*/ 0 w 10000"/>
                    <a:gd name="connsiteY151" fmla="*/ 4333 h 10000"/>
                    <a:gd name="connsiteX152" fmla="*/ 0 w 10000"/>
                    <a:gd name="connsiteY152" fmla="*/ 4242 h 10000"/>
                    <a:gd name="connsiteX153" fmla="*/ 53 w 10000"/>
                    <a:gd name="connsiteY153" fmla="*/ 4121 h 10000"/>
                    <a:gd name="connsiteX154" fmla="*/ 160 w 10000"/>
                    <a:gd name="connsiteY154" fmla="*/ 4061 h 10000"/>
                    <a:gd name="connsiteX155" fmla="*/ 267 w 10000"/>
                    <a:gd name="connsiteY155" fmla="*/ 3970 h 10000"/>
                    <a:gd name="connsiteX156" fmla="*/ 267 w 10000"/>
                    <a:gd name="connsiteY156" fmla="*/ 3879 h 10000"/>
                    <a:gd name="connsiteX157" fmla="*/ 160 w 10000"/>
                    <a:gd name="connsiteY157" fmla="*/ 3697 h 10000"/>
                    <a:gd name="connsiteX158" fmla="*/ 374 w 10000"/>
                    <a:gd name="connsiteY158" fmla="*/ 3667 h 10000"/>
                    <a:gd name="connsiteX159" fmla="*/ 428 w 10000"/>
                    <a:gd name="connsiteY159" fmla="*/ 3606 h 10000"/>
                    <a:gd name="connsiteX160" fmla="*/ 642 w 10000"/>
                    <a:gd name="connsiteY160" fmla="*/ 3545 h 10000"/>
                    <a:gd name="connsiteX161" fmla="*/ 802 w 10000"/>
                    <a:gd name="connsiteY161" fmla="*/ 3485 h 10000"/>
                    <a:gd name="connsiteX162" fmla="*/ 1016 w 10000"/>
                    <a:gd name="connsiteY162" fmla="*/ 3333 h 10000"/>
                    <a:gd name="connsiteX163" fmla="*/ 909 w 10000"/>
                    <a:gd name="connsiteY163" fmla="*/ 3242 h 10000"/>
                    <a:gd name="connsiteX164" fmla="*/ 1016 w 10000"/>
                    <a:gd name="connsiteY164" fmla="*/ 3121 h 10000"/>
                    <a:gd name="connsiteX165" fmla="*/ 1070 w 10000"/>
                    <a:gd name="connsiteY165" fmla="*/ 3091 h 10000"/>
                    <a:gd name="connsiteX166" fmla="*/ 1283 w 10000"/>
                    <a:gd name="connsiteY166" fmla="*/ 2970 h 10000"/>
                    <a:gd name="connsiteX167" fmla="*/ 1283 w 10000"/>
                    <a:gd name="connsiteY167" fmla="*/ 2879 h 10000"/>
                    <a:gd name="connsiteX168" fmla="*/ 1283 w 10000"/>
                    <a:gd name="connsiteY168" fmla="*/ 2879 h 10000"/>
                    <a:gd name="connsiteX169" fmla="*/ 1283 w 10000"/>
                    <a:gd name="connsiteY169" fmla="*/ 2727 h 10000"/>
                    <a:gd name="connsiteX170" fmla="*/ 1070 w 10000"/>
                    <a:gd name="connsiteY170" fmla="*/ 2606 h 10000"/>
                    <a:gd name="connsiteX171" fmla="*/ 909 w 10000"/>
                    <a:gd name="connsiteY171" fmla="*/ 2515 h 10000"/>
                    <a:gd name="connsiteX172" fmla="*/ 802 w 10000"/>
                    <a:gd name="connsiteY172" fmla="*/ 2394 h 10000"/>
                    <a:gd name="connsiteX173" fmla="*/ 802 w 10000"/>
                    <a:gd name="connsiteY173" fmla="*/ 2242 h 10000"/>
                    <a:gd name="connsiteX174" fmla="*/ 909 w 10000"/>
                    <a:gd name="connsiteY174" fmla="*/ 2182 h 10000"/>
                    <a:gd name="connsiteX175" fmla="*/ 1016 w 10000"/>
                    <a:gd name="connsiteY175" fmla="*/ 2182 h 10000"/>
                    <a:gd name="connsiteX176" fmla="*/ 1283 w 10000"/>
                    <a:gd name="connsiteY176" fmla="*/ 2152 h 10000"/>
                    <a:gd name="connsiteX177" fmla="*/ 1444 w 10000"/>
                    <a:gd name="connsiteY177" fmla="*/ 2091 h 10000"/>
                    <a:gd name="connsiteX178" fmla="*/ 1658 w 10000"/>
                    <a:gd name="connsiteY178" fmla="*/ 2091 h 10000"/>
                    <a:gd name="connsiteX179" fmla="*/ 1818 w 10000"/>
                    <a:gd name="connsiteY179" fmla="*/ 2091 h 10000"/>
                    <a:gd name="connsiteX180" fmla="*/ 1925 w 10000"/>
                    <a:gd name="connsiteY180" fmla="*/ 2030 h 10000"/>
                    <a:gd name="connsiteX181" fmla="*/ 2086 w 10000"/>
                    <a:gd name="connsiteY181" fmla="*/ 1939 h 10000"/>
                    <a:gd name="connsiteX182" fmla="*/ 2299 w 10000"/>
                    <a:gd name="connsiteY182" fmla="*/ 1939 h 10000"/>
                    <a:gd name="connsiteX183" fmla="*/ 2353 w 10000"/>
                    <a:gd name="connsiteY183" fmla="*/ 1879 h 10000"/>
                    <a:gd name="connsiteX184" fmla="*/ 2460 w 10000"/>
                    <a:gd name="connsiteY184" fmla="*/ 1788 h 10000"/>
                    <a:gd name="connsiteX185" fmla="*/ 2567 w 10000"/>
                    <a:gd name="connsiteY185" fmla="*/ 1727 h 10000"/>
                    <a:gd name="connsiteX186" fmla="*/ 2567 w 10000"/>
                    <a:gd name="connsiteY186" fmla="*/ 1667 h 10000"/>
                    <a:gd name="connsiteX187" fmla="*/ 2567 w 10000"/>
                    <a:gd name="connsiteY187" fmla="*/ 1576 h 10000"/>
                    <a:gd name="connsiteX188" fmla="*/ 2674 w 10000"/>
                    <a:gd name="connsiteY188" fmla="*/ 1515 h 10000"/>
                    <a:gd name="connsiteX189" fmla="*/ 2727 w 10000"/>
                    <a:gd name="connsiteY189" fmla="*/ 1424 h 10000"/>
                    <a:gd name="connsiteX190" fmla="*/ 2941 w 10000"/>
                    <a:gd name="connsiteY190" fmla="*/ 1303 h 10000"/>
                    <a:gd name="connsiteX191" fmla="*/ 2995 w 10000"/>
                    <a:gd name="connsiteY191" fmla="*/ 1212 h 10000"/>
                    <a:gd name="connsiteX192" fmla="*/ 2995 w 10000"/>
                    <a:gd name="connsiteY192" fmla="*/ 1091 h 10000"/>
                    <a:gd name="connsiteX193" fmla="*/ 2995 w 10000"/>
                    <a:gd name="connsiteY193" fmla="*/ 1000 h 10000"/>
                    <a:gd name="connsiteX194" fmla="*/ 2941 w 10000"/>
                    <a:gd name="connsiteY194" fmla="*/ 909 h 10000"/>
                    <a:gd name="connsiteX195" fmla="*/ 2834 w 10000"/>
                    <a:gd name="connsiteY195" fmla="*/ 788 h 10000"/>
                    <a:gd name="connsiteX196" fmla="*/ 2674 w 10000"/>
                    <a:gd name="connsiteY196" fmla="*/ 727 h 10000"/>
                    <a:gd name="connsiteX197" fmla="*/ 2460 w 10000"/>
                    <a:gd name="connsiteY197" fmla="*/ 697 h 10000"/>
                    <a:gd name="connsiteX198" fmla="*/ 2299 w 10000"/>
                    <a:gd name="connsiteY198" fmla="*/ 576 h 10000"/>
                    <a:gd name="connsiteX199" fmla="*/ 2299 w 10000"/>
                    <a:gd name="connsiteY199" fmla="*/ 485 h 10000"/>
                    <a:gd name="connsiteX200" fmla="*/ 2193 w 10000"/>
                    <a:gd name="connsiteY200" fmla="*/ 485 h 10000"/>
                    <a:gd name="connsiteX201" fmla="*/ 2086 w 10000"/>
                    <a:gd name="connsiteY201" fmla="*/ 364 h 10000"/>
                    <a:gd name="connsiteX202" fmla="*/ 2032 w 10000"/>
                    <a:gd name="connsiteY202" fmla="*/ 333 h 10000"/>
                    <a:gd name="connsiteX203" fmla="*/ 1818 w 10000"/>
                    <a:gd name="connsiteY203" fmla="*/ 273 h 10000"/>
                    <a:gd name="connsiteX204" fmla="*/ 1818 w 10000"/>
                    <a:gd name="connsiteY204" fmla="*/ 437 h 10000"/>
                    <a:gd name="connsiteX0" fmla="*/ 1818 w 10000"/>
                    <a:gd name="connsiteY0" fmla="*/ 273 h 10000"/>
                    <a:gd name="connsiteX1" fmla="*/ 8182 w 10000"/>
                    <a:gd name="connsiteY1" fmla="*/ 0 h 10000"/>
                    <a:gd name="connsiteX2" fmla="*/ 8235 w 10000"/>
                    <a:gd name="connsiteY2" fmla="*/ 121 h 10000"/>
                    <a:gd name="connsiteX3" fmla="*/ 8235 w 10000"/>
                    <a:gd name="connsiteY3" fmla="*/ 273 h 10000"/>
                    <a:gd name="connsiteX4" fmla="*/ 8342 w 10000"/>
                    <a:gd name="connsiteY4" fmla="*/ 424 h 10000"/>
                    <a:gd name="connsiteX5" fmla="*/ 8449 w 10000"/>
                    <a:gd name="connsiteY5" fmla="*/ 515 h 10000"/>
                    <a:gd name="connsiteX6" fmla="*/ 8556 w 10000"/>
                    <a:gd name="connsiteY6" fmla="*/ 636 h 10000"/>
                    <a:gd name="connsiteX7" fmla="*/ 8610 w 10000"/>
                    <a:gd name="connsiteY7" fmla="*/ 727 h 10000"/>
                    <a:gd name="connsiteX8" fmla="*/ 8824 w 10000"/>
                    <a:gd name="connsiteY8" fmla="*/ 848 h 10000"/>
                    <a:gd name="connsiteX9" fmla="*/ 8877 w 10000"/>
                    <a:gd name="connsiteY9" fmla="*/ 909 h 10000"/>
                    <a:gd name="connsiteX10" fmla="*/ 8984 w 10000"/>
                    <a:gd name="connsiteY10" fmla="*/ 1000 h 10000"/>
                    <a:gd name="connsiteX11" fmla="*/ 9091 w 10000"/>
                    <a:gd name="connsiteY11" fmla="*/ 1061 h 10000"/>
                    <a:gd name="connsiteX12" fmla="*/ 9091 w 10000"/>
                    <a:gd name="connsiteY12" fmla="*/ 1273 h 10000"/>
                    <a:gd name="connsiteX13" fmla="*/ 9198 w 10000"/>
                    <a:gd name="connsiteY13" fmla="*/ 1364 h 10000"/>
                    <a:gd name="connsiteX14" fmla="*/ 9251 w 10000"/>
                    <a:gd name="connsiteY14" fmla="*/ 1576 h 10000"/>
                    <a:gd name="connsiteX15" fmla="*/ 9251 w 10000"/>
                    <a:gd name="connsiteY15" fmla="*/ 1788 h 10000"/>
                    <a:gd name="connsiteX16" fmla="*/ 9251 w 10000"/>
                    <a:gd name="connsiteY16" fmla="*/ 2000 h 10000"/>
                    <a:gd name="connsiteX17" fmla="*/ 9251 w 10000"/>
                    <a:gd name="connsiteY17" fmla="*/ 2303 h 10000"/>
                    <a:gd name="connsiteX18" fmla="*/ 9358 w 10000"/>
                    <a:gd name="connsiteY18" fmla="*/ 2576 h 10000"/>
                    <a:gd name="connsiteX19" fmla="*/ 9358 w 10000"/>
                    <a:gd name="connsiteY19" fmla="*/ 2818 h 10000"/>
                    <a:gd name="connsiteX20" fmla="*/ 9358 w 10000"/>
                    <a:gd name="connsiteY20" fmla="*/ 3333 h 10000"/>
                    <a:gd name="connsiteX21" fmla="*/ 9519 w 10000"/>
                    <a:gd name="connsiteY21" fmla="*/ 3758 h 10000"/>
                    <a:gd name="connsiteX22" fmla="*/ 9519 w 10000"/>
                    <a:gd name="connsiteY22" fmla="*/ 4242 h 10000"/>
                    <a:gd name="connsiteX23" fmla="*/ 9626 w 10000"/>
                    <a:gd name="connsiteY23" fmla="*/ 4606 h 10000"/>
                    <a:gd name="connsiteX24" fmla="*/ 9626 w 10000"/>
                    <a:gd name="connsiteY24" fmla="*/ 5121 h 10000"/>
                    <a:gd name="connsiteX25" fmla="*/ 9733 w 10000"/>
                    <a:gd name="connsiteY25" fmla="*/ 5364 h 10000"/>
                    <a:gd name="connsiteX26" fmla="*/ 9840 w 10000"/>
                    <a:gd name="connsiteY26" fmla="*/ 5545 h 10000"/>
                    <a:gd name="connsiteX27" fmla="*/ 9733 w 10000"/>
                    <a:gd name="connsiteY27" fmla="*/ 5636 h 10000"/>
                    <a:gd name="connsiteX28" fmla="*/ 9626 w 10000"/>
                    <a:gd name="connsiteY28" fmla="*/ 5697 h 10000"/>
                    <a:gd name="connsiteX29" fmla="*/ 9626 w 10000"/>
                    <a:gd name="connsiteY29" fmla="*/ 5788 h 10000"/>
                    <a:gd name="connsiteX30" fmla="*/ 9626 w 10000"/>
                    <a:gd name="connsiteY30" fmla="*/ 5909 h 10000"/>
                    <a:gd name="connsiteX31" fmla="*/ 9626 w 10000"/>
                    <a:gd name="connsiteY31" fmla="*/ 6091 h 10000"/>
                    <a:gd name="connsiteX32" fmla="*/ 9733 w 10000"/>
                    <a:gd name="connsiteY32" fmla="*/ 6273 h 10000"/>
                    <a:gd name="connsiteX33" fmla="*/ 9840 w 10000"/>
                    <a:gd name="connsiteY33" fmla="*/ 6303 h 10000"/>
                    <a:gd name="connsiteX34" fmla="*/ 9893 w 10000"/>
                    <a:gd name="connsiteY34" fmla="*/ 6455 h 10000"/>
                    <a:gd name="connsiteX35" fmla="*/ 9893 w 10000"/>
                    <a:gd name="connsiteY35" fmla="*/ 6576 h 10000"/>
                    <a:gd name="connsiteX36" fmla="*/ 10000 w 10000"/>
                    <a:gd name="connsiteY36" fmla="*/ 6636 h 10000"/>
                    <a:gd name="connsiteX37" fmla="*/ 10000 w 10000"/>
                    <a:gd name="connsiteY37" fmla="*/ 6727 h 10000"/>
                    <a:gd name="connsiteX38" fmla="*/ 9893 w 10000"/>
                    <a:gd name="connsiteY38" fmla="*/ 6848 h 10000"/>
                    <a:gd name="connsiteX39" fmla="*/ 9840 w 10000"/>
                    <a:gd name="connsiteY39" fmla="*/ 6879 h 10000"/>
                    <a:gd name="connsiteX40" fmla="*/ 9733 w 10000"/>
                    <a:gd name="connsiteY40" fmla="*/ 7000 h 10000"/>
                    <a:gd name="connsiteX41" fmla="*/ 9626 w 10000"/>
                    <a:gd name="connsiteY41" fmla="*/ 7091 h 10000"/>
                    <a:gd name="connsiteX42" fmla="*/ 9626 w 10000"/>
                    <a:gd name="connsiteY42" fmla="*/ 7212 h 10000"/>
                    <a:gd name="connsiteX43" fmla="*/ 9626 w 10000"/>
                    <a:gd name="connsiteY43" fmla="*/ 7242 h 10000"/>
                    <a:gd name="connsiteX44" fmla="*/ 9358 w 10000"/>
                    <a:gd name="connsiteY44" fmla="*/ 7303 h 10000"/>
                    <a:gd name="connsiteX45" fmla="*/ 9251 w 10000"/>
                    <a:gd name="connsiteY45" fmla="*/ 7455 h 10000"/>
                    <a:gd name="connsiteX46" fmla="*/ 9251 w 10000"/>
                    <a:gd name="connsiteY46" fmla="*/ 7606 h 10000"/>
                    <a:gd name="connsiteX47" fmla="*/ 9091 w 10000"/>
                    <a:gd name="connsiteY47" fmla="*/ 7606 h 10000"/>
                    <a:gd name="connsiteX48" fmla="*/ 8984 w 10000"/>
                    <a:gd name="connsiteY48" fmla="*/ 7667 h 10000"/>
                    <a:gd name="connsiteX49" fmla="*/ 8877 w 10000"/>
                    <a:gd name="connsiteY49" fmla="*/ 7727 h 10000"/>
                    <a:gd name="connsiteX50" fmla="*/ 8984 w 10000"/>
                    <a:gd name="connsiteY50" fmla="*/ 7758 h 10000"/>
                    <a:gd name="connsiteX51" fmla="*/ 9091 w 10000"/>
                    <a:gd name="connsiteY51" fmla="*/ 7818 h 10000"/>
                    <a:gd name="connsiteX52" fmla="*/ 9091 w 10000"/>
                    <a:gd name="connsiteY52" fmla="*/ 7879 h 10000"/>
                    <a:gd name="connsiteX53" fmla="*/ 8984 w 10000"/>
                    <a:gd name="connsiteY53" fmla="*/ 7939 h 10000"/>
                    <a:gd name="connsiteX54" fmla="*/ 8877 w 10000"/>
                    <a:gd name="connsiteY54" fmla="*/ 7970 h 10000"/>
                    <a:gd name="connsiteX55" fmla="*/ 8877 w 10000"/>
                    <a:gd name="connsiteY55" fmla="*/ 8091 h 10000"/>
                    <a:gd name="connsiteX56" fmla="*/ 8824 w 10000"/>
                    <a:gd name="connsiteY56" fmla="*/ 8121 h 10000"/>
                    <a:gd name="connsiteX57" fmla="*/ 8824 w 10000"/>
                    <a:gd name="connsiteY57" fmla="*/ 8242 h 10000"/>
                    <a:gd name="connsiteX58" fmla="*/ 8824 w 10000"/>
                    <a:gd name="connsiteY58" fmla="*/ 8333 h 10000"/>
                    <a:gd name="connsiteX59" fmla="*/ 8717 w 10000"/>
                    <a:gd name="connsiteY59" fmla="*/ 8394 h 10000"/>
                    <a:gd name="connsiteX60" fmla="*/ 8717 w 10000"/>
                    <a:gd name="connsiteY60" fmla="*/ 8515 h 10000"/>
                    <a:gd name="connsiteX61" fmla="*/ 8717 w 10000"/>
                    <a:gd name="connsiteY61" fmla="*/ 8667 h 10000"/>
                    <a:gd name="connsiteX62" fmla="*/ 8717 w 10000"/>
                    <a:gd name="connsiteY62" fmla="*/ 8697 h 10000"/>
                    <a:gd name="connsiteX63" fmla="*/ 8610 w 10000"/>
                    <a:gd name="connsiteY63" fmla="*/ 8758 h 10000"/>
                    <a:gd name="connsiteX64" fmla="*/ 8717 w 10000"/>
                    <a:gd name="connsiteY64" fmla="*/ 8818 h 10000"/>
                    <a:gd name="connsiteX65" fmla="*/ 8717 w 10000"/>
                    <a:gd name="connsiteY65" fmla="*/ 8879 h 10000"/>
                    <a:gd name="connsiteX66" fmla="*/ 8824 w 10000"/>
                    <a:gd name="connsiteY66" fmla="*/ 8970 h 10000"/>
                    <a:gd name="connsiteX67" fmla="*/ 8824 w 10000"/>
                    <a:gd name="connsiteY67" fmla="*/ 9030 h 10000"/>
                    <a:gd name="connsiteX68" fmla="*/ 8824 w 10000"/>
                    <a:gd name="connsiteY68" fmla="*/ 9061 h 10000"/>
                    <a:gd name="connsiteX69" fmla="*/ 8610 w 10000"/>
                    <a:gd name="connsiteY69" fmla="*/ 9121 h 10000"/>
                    <a:gd name="connsiteX70" fmla="*/ 8342 w 10000"/>
                    <a:gd name="connsiteY70" fmla="*/ 9121 h 10000"/>
                    <a:gd name="connsiteX71" fmla="*/ 8182 w 10000"/>
                    <a:gd name="connsiteY71" fmla="*/ 9242 h 10000"/>
                    <a:gd name="connsiteX72" fmla="*/ 7968 w 10000"/>
                    <a:gd name="connsiteY72" fmla="*/ 9273 h 10000"/>
                    <a:gd name="connsiteX73" fmla="*/ 7914 w 10000"/>
                    <a:gd name="connsiteY73" fmla="*/ 9333 h 10000"/>
                    <a:gd name="connsiteX74" fmla="*/ 7807 w 10000"/>
                    <a:gd name="connsiteY74" fmla="*/ 9424 h 10000"/>
                    <a:gd name="connsiteX75" fmla="*/ 7914 w 10000"/>
                    <a:gd name="connsiteY75" fmla="*/ 9545 h 10000"/>
                    <a:gd name="connsiteX76" fmla="*/ 7968 w 10000"/>
                    <a:gd name="connsiteY76" fmla="*/ 9636 h 10000"/>
                    <a:gd name="connsiteX77" fmla="*/ 8075 w 10000"/>
                    <a:gd name="connsiteY77" fmla="*/ 9697 h 10000"/>
                    <a:gd name="connsiteX78" fmla="*/ 7968 w 10000"/>
                    <a:gd name="connsiteY78" fmla="*/ 9788 h 10000"/>
                    <a:gd name="connsiteX79" fmla="*/ 7914 w 10000"/>
                    <a:gd name="connsiteY79" fmla="*/ 9848 h 10000"/>
                    <a:gd name="connsiteX80" fmla="*/ 7701 w 10000"/>
                    <a:gd name="connsiteY80" fmla="*/ 9848 h 10000"/>
                    <a:gd name="connsiteX81" fmla="*/ 7540 w 10000"/>
                    <a:gd name="connsiteY81" fmla="*/ 9788 h 10000"/>
                    <a:gd name="connsiteX82" fmla="*/ 7166 w 10000"/>
                    <a:gd name="connsiteY82" fmla="*/ 9758 h 10000"/>
                    <a:gd name="connsiteX83" fmla="*/ 6952 w 10000"/>
                    <a:gd name="connsiteY83" fmla="*/ 9697 h 10000"/>
                    <a:gd name="connsiteX84" fmla="*/ 6791 w 10000"/>
                    <a:gd name="connsiteY84" fmla="*/ 9636 h 10000"/>
                    <a:gd name="connsiteX85" fmla="*/ 6578 w 10000"/>
                    <a:gd name="connsiteY85" fmla="*/ 9697 h 10000"/>
                    <a:gd name="connsiteX86" fmla="*/ 6417 w 10000"/>
                    <a:gd name="connsiteY86" fmla="*/ 9758 h 10000"/>
                    <a:gd name="connsiteX87" fmla="*/ 6310 w 10000"/>
                    <a:gd name="connsiteY87" fmla="*/ 9848 h 10000"/>
                    <a:gd name="connsiteX88" fmla="*/ 6310 w 10000"/>
                    <a:gd name="connsiteY88" fmla="*/ 9909 h 10000"/>
                    <a:gd name="connsiteX89" fmla="*/ 6150 w 10000"/>
                    <a:gd name="connsiteY89" fmla="*/ 9970 h 10000"/>
                    <a:gd name="connsiteX90" fmla="*/ 6043 w 10000"/>
                    <a:gd name="connsiteY90" fmla="*/ 10000 h 10000"/>
                    <a:gd name="connsiteX91" fmla="*/ 5775 w 10000"/>
                    <a:gd name="connsiteY91" fmla="*/ 9970 h 10000"/>
                    <a:gd name="connsiteX92" fmla="*/ 5508 w 10000"/>
                    <a:gd name="connsiteY92" fmla="*/ 9788 h 10000"/>
                    <a:gd name="connsiteX93" fmla="*/ 5241 w 10000"/>
                    <a:gd name="connsiteY93" fmla="*/ 9606 h 10000"/>
                    <a:gd name="connsiteX94" fmla="*/ 5294 w 10000"/>
                    <a:gd name="connsiteY94" fmla="*/ 9485 h 10000"/>
                    <a:gd name="connsiteX95" fmla="*/ 5508 w 10000"/>
                    <a:gd name="connsiteY95" fmla="*/ 9394 h 10000"/>
                    <a:gd name="connsiteX96" fmla="*/ 5508 w 10000"/>
                    <a:gd name="connsiteY96" fmla="*/ 9333 h 10000"/>
                    <a:gd name="connsiteX97" fmla="*/ 5508 w 10000"/>
                    <a:gd name="connsiteY97" fmla="*/ 9273 h 10000"/>
                    <a:gd name="connsiteX98" fmla="*/ 5294 w 10000"/>
                    <a:gd name="connsiteY98" fmla="*/ 9182 h 10000"/>
                    <a:gd name="connsiteX99" fmla="*/ 5241 w 10000"/>
                    <a:gd name="connsiteY99" fmla="*/ 9121 h 10000"/>
                    <a:gd name="connsiteX100" fmla="*/ 5241 w 10000"/>
                    <a:gd name="connsiteY100" fmla="*/ 9061 h 10000"/>
                    <a:gd name="connsiteX101" fmla="*/ 5241 w 10000"/>
                    <a:gd name="connsiteY101" fmla="*/ 8970 h 10000"/>
                    <a:gd name="connsiteX102" fmla="*/ 5241 w 10000"/>
                    <a:gd name="connsiteY102" fmla="*/ 8879 h 10000"/>
                    <a:gd name="connsiteX103" fmla="*/ 5134 w 10000"/>
                    <a:gd name="connsiteY103" fmla="*/ 8818 h 10000"/>
                    <a:gd name="connsiteX104" fmla="*/ 4973 w 10000"/>
                    <a:gd name="connsiteY104" fmla="*/ 8697 h 10000"/>
                    <a:gd name="connsiteX105" fmla="*/ 4652 w 10000"/>
                    <a:gd name="connsiteY105" fmla="*/ 8667 h 10000"/>
                    <a:gd name="connsiteX106" fmla="*/ 4385 w 10000"/>
                    <a:gd name="connsiteY106" fmla="*/ 8545 h 10000"/>
                    <a:gd name="connsiteX107" fmla="*/ 4011 w 10000"/>
                    <a:gd name="connsiteY107" fmla="*/ 8394 h 10000"/>
                    <a:gd name="connsiteX108" fmla="*/ 3850 w 10000"/>
                    <a:gd name="connsiteY108" fmla="*/ 8333 h 10000"/>
                    <a:gd name="connsiteX109" fmla="*/ 3583 w 10000"/>
                    <a:gd name="connsiteY109" fmla="*/ 8242 h 10000"/>
                    <a:gd name="connsiteX110" fmla="*/ 3369 w 10000"/>
                    <a:gd name="connsiteY110" fmla="*/ 8121 h 10000"/>
                    <a:gd name="connsiteX111" fmla="*/ 3209 w 10000"/>
                    <a:gd name="connsiteY111" fmla="*/ 8030 h 10000"/>
                    <a:gd name="connsiteX112" fmla="*/ 3102 w 10000"/>
                    <a:gd name="connsiteY112" fmla="*/ 7970 h 10000"/>
                    <a:gd name="connsiteX113" fmla="*/ 2995 w 10000"/>
                    <a:gd name="connsiteY113" fmla="*/ 7939 h 10000"/>
                    <a:gd name="connsiteX114" fmla="*/ 2941 w 10000"/>
                    <a:gd name="connsiteY114" fmla="*/ 7727 h 10000"/>
                    <a:gd name="connsiteX115" fmla="*/ 2995 w 10000"/>
                    <a:gd name="connsiteY115" fmla="*/ 7576 h 10000"/>
                    <a:gd name="connsiteX116" fmla="*/ 3102 w 10000"/>
                    <a:gd name="connsiteY116" fmla="*/ 7455 h 10000"/>
                    <a:gd name="connsiteX117" fmla="*/ 3209 w 10000"/>
                    <a:gd name="connsiteY117" fmla="*/ 7303 h 10000"/>
                    <a:gd name="connsiteX118" fmla="*/ 3369 w 10000"/>
                    <a:gd name="connsiteY118" fmla="*/ 7212 h 10000"/>
                    <a:gd name="connsiteX119" fmla="*/ 3369 w 10000"/>
                    <a:gd name="connsiteY119" fmla="*/ 7091 h 10000"/>
                    <a:gd name="connsiteX120" fmla="*/ 3476 w 10000"/>
                    <a:gd name="connsiteY120" fmla="*/ 7000 h 10000"/>
                    <a:gd name="connsiteX121" fmla="*/ 3583 w 10000"/>
                    <a:gd name="connsiteY121" fmla="*/ 6848 h 10000"/>
                    <a:gd name="connsiteX122" fmla="*/ 3476 w 10000"/>
                    <a:gd name="connsiteY122" fmla="*/ 6788 h 10000"/>
                    <a:gd name="connsiteX123" fmla="*/ 3316 w 10000"/>
                    <a:gd name="connsiteY123" fmla="*/ 6667 h 10000"/>
                    <a:gd name="connsiteX124" fmla="*/ 3102 w 10000"/>
                    <a:gd name="connsiteY124" fmla="*/ 6636 h 10000"/>
                    <a:gd name="connsiteX125" fmla="*/ 2941 w 10000"/>
                    <a:gd name="connsiteY125" fmla="*/ 6576 h 10000"/>
                    <a:gd name="connsiteX126" fmla="*/ 2834 w 10000"/>
                    <a:gd name="connsiteY126" fmla="*/ 6576 h 10000"/>
                    <a:gd name="connsiteX127" fmla="*/ 2674 w 10000"/>
                    <a:gd name="connsiteY127" fmla="*/ 6636 h 10000"/>
                    <a:gd name="connsiteX128" fmla="*/ 2567 w 10000"/>
                    <a:gd name="connsiteY128" fmla="*/ 6667 h 10000"/>
                    <a:gd name="connsiteX129" fmla="*/ 2460 w 10000"/>
                    <a:gd name="connsiteY129" fmla="*/ 6727 h 10000"/>
                    <a:gd name="connsiteX130" fmla="*/ 2353 w 10000"/>
                    <a:gd name="connsiteY130" fmla="*/ 6727 h 10000"/>
                    <a:gd name="connsiteX131" fmla="*/ 2193 w 10000"/>
                    <a:gd name="connsiteY131" fmla="*/ 6636 h 10000"/>
                    <a:gd name="connsiteX132" fmla="*/ 2032 w 10000"/>
                    <a:gd name="connsiteY132" fmla="*/ 6455 h 10000"/>
                    <a:gd name="connsiteX133" fmla="*/ 2032 w 10000"/>
                    <a:gd name="connsiteY133" fmla="*/ 6364 h 10000"/>
                    <a:gd name="connsiteX134" fmla="*/ 1925 w 10000"/>
                    <a:gd name="connsiteY134" fmla="*/ 6212 h 10000"/>
                    <a:gd name="connsiteX135" fmla="*/ 1925 w 10000"/>
                    <a:gd name="connsiteY135" fmla="*/ 6091 h 10000"/>
                    <a:gd name="connsiteX136" fmla="*/ 1711 w 10000"/>
                    <a:gd name="connsiteY136" fmla="*/ 5939 h 10000"/>
                    <a:gd name="connsiteX137" fmla="*/ 1444 w 10000"/>
                    <a:gd name="connsiteY137" fmla="*/ 5848 h 10000"/>
                    <a:gd name="connsiteX138" fmla="*/ 1283 w 10000"/>
                    <a:gd name="connsiteY138" fmla="*/ 5788 h 10000"/>
                    <a:gd name="connsiteX139" fmla="*/ 1016 w 10000"/>
                    <a:gd name="connsiteY139" fmla="*/ 5636 h 10000"/>
                    <a:gd name="connsiteX140" fmla="*/ 802 w 10000"/>
                    <a:gd name="connsiteY140" fmla="*/ 5545 h 10000"/>
                    <a:gd name="connsiteX141" fmla="*/ 535 w 10000"/>
                    <a:gd name="connsiteY141" fmla="*/ 5364 h 10000"/>
                    <a:gd name="connsiteX142" fmla="*/ 428 w 10000"/>
                    <a:gd name="connsiteY142" fmla="*/ 5333 h 10000"/>
                    <a:gd name="connsiteX143" fmla="*/ 267 w 10000"/>
                    <a:gd name="connsiteY143" fmla="*/ 5152 h 10000"/>
                    <a:gd name="connsiteX144" fmla="*/ 160 w 10000"/>
                    <a:gd name="connsiteY144" fmla="*/ 5061 h 10000"/>
                    <a:gd name="connsiteX145" fmla="*/ 53 w 10000"/>
                    <a:gd name="connsiteY145" fmla="*/ 4909 h 10000"/>
                    <a:gd name="connsiteX146" fmla="*/ 53 w 10000"/>
                    <a:gd name="connsiteY146" fmla="*/ 4788 h 10000"/>
                    <a:gd name="connsiteX147" fmla="*/ 53 w 10000"/>
                    <a:gd name="connsiteY147" fmla="*/ 4697 h 10000"/>
                    <a:gd name="connsiteX148" fmla="*/ 0 w 10000"/>
                    <a:gd name="connsiteY148" fmla="*/ 4606 h 10000"/>
                    <a:gd name="connsiteX149" fmla="*/ 0 w 10000"/>
                    <a:gd name="connsiteY149" fmla="*/ 4485 h 10000"/>
                    <a:gd name="connsiteX150" fmla="*/ 0 w 10000"/>
                    <a:gd name="connsiteY150" fmla="*/ 4394 h 10000"/>
                    <a:gd name="connsiteX151" fmla="*/ 0 w 10000"/>
                    <a:gd name="connsiteY151" fmla="*/ 4333 h 10000"/>
                    <a:gd name="connsiteX152" fmla="*/ 0 w 10000"/>
                    <a:gd name="connsiteY152" fmla="*/ 4242 h 10000"/>
                    <a:gd name="connsiteX153" fmla="*/ 53 w 10000"/>
                    <a:gd name="connsiteY153" fmla="*/ 4121 h 10000"/>
                    <a:gd name="connsiteX154" fmla="*/ 160 w 10000"/>
                    <a:gd name="connsiteY154" fmla="*/ 4061 h 10000"/>
                    <a:gd name="connsiteX155" fmla="*/ 267 w 10000"/>
                    <a:gd name="connsiteY155" fmla="*/ 3970 h 10000"/>
                    <a:gd name="connsiteX156" fmla="*/ 267 w 10000"/>
                    <a:gd name="connsiteY156" fmla="*/ 3879 h 10000"/>
                    <a:gd name="connsiteX157" fmla="*/ 160 w 10000"/>
                    <a:gd name="connsiteY157" fmla="*/ 3697 h 10000"/>
                    <a:gd name="connsiteX158" fmla="*/ 374 w 10000"/>
                    <a:gd name="connsiteY158" fmla="*/ 3667 h 10000"/>
                    <a:gd name="connsiteX159" fmla="*/ 428 w 10000"/>
                    <a:gd name="connsiteY159" fmla="*/ 3606 h 10000"/>
                    <a:gd name="connsiteX160" fmla="*/ 642 w 10000"/>
                    <a:gd name="connsiteY160" fmla="*/ 3545 h 10000"/>
                    <a:gd name="connsiteX161" fmla="*/ 802 w 10000"/>
                    <a:gd name="connsiteY161" fmla="*/ 3485 h 10000"/>
                    <a:gd name="connsiteX162" fmla="*/ 1016 w 10000"/>
                    <a:gd name="connsiteY162" fmla="*/ 3333 h 10000"/>
                    <a:gd name="connsiteX163" fmla="*/ 909 w 10000"/>
                    <a:gd name="connsiteY163" fmla="*/ 3242 h 10000"/>
                    <a:gd name="connsiteX164" fmla="*/ 1016 w 10000"/>
                    <a:gd name="connsiteY164" fmla="*/ 3121 h 10000"/>
                    <a:gd name="connsiteX165" fmla="*/ 1070 w 10000"/>
                    <a:gd name="connsiteY165" fmla="*/ 3091 h 10000"/>
                    <a:gd name="connsiteX166" fmla="*/ 1283 w 10000"/>
                    <a:gd name="connsiteY166" fmla="*/ 2970 h 10000"/>
                    <a:gd name="connsiteX167" fmla="*/ 1283 w 10000"/>
                    <a:gd name="connsiteY167" fmla="*/ 2879 h 10000"/>
                    <a:gd name="connsiteX168" fmla="*/ 1283 w 10000"/>
                    <a:gd name="connsiteY168" fmla="*/ 2879 h 10000"/>
                    <a:gd name="connsiteX169" fmla="*/ 1283 w 10000"/>
                    <a:gd name="connsiteY169" fmla="*/ 2727 h 10000"/>
                    <a:gd name="connsiteX170" fmla="*/ 1070 w 10000"/>
                    <a:gd name="connsiteY170" fmla="*/ 2606 h 10000"/>
                    <a:gd name="connsiteX171" fmla="*/ 909 w 10000"/>
                    <a:gd name="connsiteY171" fmla="*/ 2515 h 10000"/>
                    <a:gd name="connsiteX172" fmla="*/ 802 w 10000"/>
                    <a:gd name="connsiteY172" fmla="*/ 2394 h 10000"/>
                    <a:gd name="connsiteX173" fmla="*/ 802 w 10000"/>
                    <a:gd name="connsiteY173" fmla="*/ 2242 h 10000"/>
                    <a:gd name="connsiteX174" fmla="*/ 909 w 10000"/>
                    <a:gd name="connsiteY174" fmla="*/ 2182 h 10000"/>
                    <a:gd name="connsiteX175" fmla="*/ 1016 w 10000"/>
                    <a:gd name="connsiteY175" fmla="*/ 2182 h 10000"/>
                    <a:gd name="connsiteX176" fmla="*/ 1283 w 10000"/>
                    <a:gd name="connsiteY176" fmla="*/ 2152 h 10000"/>
                    <a:gd name="connsiteX177" fmla="*/ 1444 w 10000"/>
                    <a:gd name="connsiteY177" fmla="*/ 2091 h 10000"/>
                    <a:gd name="connsiteX178" fmla="*/ 1658 w 10000"/>
                    <a:gd name="connsiteY178" fmla="*/ 2091 h 10000"/>
                    <a:gd name="connsiteX179" fmla="*/ 1818 w 10000"/>
                    <a:gd name="connsiteY179" fmla="*/ 2091 h 10000"/>
                    <a:gd name="connsiteX180" fmla="*/ 1925 w 10000"/>
                    <a:gd name="connsiteY180" fmla="*/ 2030 h 10000"/>
                    <a:gd name="connsiteX181" fmla="*/ 2086 w 10000"/>
                    <a:gd name="connsiteY181" fmla="*/ 1939 h 10000"/>
                    <a:gd name="connsiteX182" fmla="*/ 2299 w 10000"/>
                    <a:gd name="connsiteY182" fmla="*/ 1939 h 10000"/>
                    <a:gd name="connsiteX183" fmla="*/ 2353 w 10000"/>
                    <a:gd name="connsiteY183" fmla="*/ 1879 h 10000"/>
                    <a:gd name="connsiteX184" fmla="*/ 2460 w 10000"/>
                    <a:gd name="connsiteY184" fmla="*/ 1788 h 10000"/>
                    <a:gd name="connsiteX185" fmla="*/ 2567 w 10000"/>
                    <a:gd name="connsiteY185" fmla="*/ 1727 h 10000"/>
                    <a:gd name="connsiteX186" fmla="*/ 2567 w 10000"/>
                    <a:gd name="connsiteY186" fmla="*/ 1667 h 10000"/>
                    <a:gd name="connsiteX187" fmla="*/ 2567 w 10000"/>
                    <a:gd name="connsiteY187" fmla="*/ 1576 h 10000"/>
                    <a:gd name="connsiteX188" fmla="*/ 2674 w 10000"/>
                    <a:gd name="connsiteY188" fmla="*/ 1515 h 10000"/>
                    <a:gd name="connsiteX189" fmla="*/ 2727 w 10000"/>
                    <a:gd name="connsiteY189" fmla="*/ 1424 h 10000"/>
                    <a:gd name="connsiteX190" fmla="*/ 2941 w 10000"/>
                    <a:gd name="connsiteY190" fmla="*/ 1303 h 10000"/>
                    <a:gd name="connsiteX191" fmla="*/ 2995 w 10000"/>
                    <a:gd name="connsiteY191" fmla="*/ 1212 h 10000"/>
                    <a:gd name="connsiteX192" fmla="*/ 2995 w 10000"/>
                    <a:gd name="connsiteY192" fmla="*/ 1091 h 10000"/>
                    <a:gd name="connsiteX193" fmla="*/ 2995 w 10000"/>
                    <a:gd name="connsiteY193" fmla="*/ 1000 h 10000"/>
                    <a:gd name="connsiteX194" fmla="*/ 2941 w 10000"/>
                    <a:gd name="connsiteY194" fmla="*/ 909 h 10000"/>
                    <a:gd name="connsiteX195" fmla="*/ 2834 w 10000"/>
                    <a:gd name="connsiteY195" fmla="*/ 788 h 10000"/>
                    <a:gd name="connsiteX196" fmla="*/ 2674 w 10000"/>
                    <a:gd name="connsiteY196" fmla="*/ 727 h 10000"/>
                    <a:gd name="connsiteX197" fmla="*/ 2460 w 10000"/>
                    <a:gd name="connsiteY197" fmla="*/ 697 h 10000"/>
                    <a:gd name="connsiteX198" fmla="*/ 2299 w 10000"/>
                    <a:gd name="connsiteY198" fmla="*/ 576 h 10000"/>
                    <a:gd name="connsiteX199" fmla="*/ 2299 w 10000"/>
                    <a:gd name="connsiteY199" fmla="*/ 485 h 10000"/>
                    <a:gd name="connsiteX200" fmla="*/ 2193 w 10000"/>
                    <a:gd name="connsiteY200" fmla="*/ 485 h 10000"/>
                    <a:gd name="connsiteX201" fmla="*/ 2086 w 10000"/>
                    <a:gd name="connsiteY201" fmla="*/ 364 h 10000"/>
                    <a:gd name="connsiteX202" fmla="*/ 2032 w 10000"/>
                    <a:gd name="connsiteY202" fmla="*/ 333 h 10000"/>
                    <a:gd name="connsiteX203" fmla="*/ 1818 w 10000"/>
                    <a:gd name="connsiteY203" fmla="*/ 273 h 10000"/>
                    <a:gd name="connsiteX0" fmla="*/ 2032 w 10000"/>
                    <a:gd name="connsiteY0" fmla="*/ 333 h 10000"/>
                    <a:gd name="connsiteX1" fmla="*/ 8182 w 10000"/>
                    <a:gd name="connsiteY1" fmla="*/ 0 h 10000"/>
                    <a:gd name="connsiteX2" fmla="*/ 8235 w 10000"/>
                    <a:gd name="connsiteY2" fmla="*/ 121 h 10000"/>
                    <a:gd name="connsiteX3" fmla="*/ 8235 w 10000"/>
                    <a:gd name="connsiteY3" fmla="*/ 273 h 10000"/>
                    <a:gd name="connsiteX4" fmla="*/ 8342 w 10000"/>
                    <a:gd name="connsiteY4" fmla="*/ 424 h 10000"/>
                    <a:gd name="connsiteX5" fmla="*/ 8449 w 10000"/>
                    <a:gd name="connsiteY5" fmla="*/ 515 h 10000"/>
                    <a:gd name="connsiteX6" fmla="*/ 8556 w 10000"/>
                    <a:gd name="connsiteY6" fmla="*/ 636 h 10000"/>
                    <a:gd name="connsiteX7" fmla="*/ 8610 w 10000"/>
                    <a:gd name="connsiteY7" fmla="*/ 727 h 10000"/>
                    <a:gd name="connsiteX8" fmla="*/ 8824 w 10000"/>
                    <a:gd name="connsiteY8" fmla="*/ 848 h 10000"/>
                    <a:gd name="connsiteX9" fmla="*/ 8877 w 10000"/>
                    <a:gd name="connsiteY9" fmla="*/ 909 h 10000"/>
                    <a:gd name="connsiteX10" fmla="*/ 8984 w 10000"/>
                    <a:gd name="connsiteY10" fmla="*/ 1000 h 10000"/>
                    <a:gd name="connsiteX11" fmla="*/ 9091 w 10000"/>
                    <a:gd name="connsiteY11" fmla="*/ 1061 h 10000"/>
                    <a:gd name="connsiteX12" fmla="*/ 9091 w 10000"/>
                    <a:gd name="connsiteY12" fmla="*/ 1273 h 10000"/>
                    <a:gd name="connsiteX13" fmla="*/ 9198 w 10000"/>
                    <a:gd name="connsiteY13" fmla="*/ 1364 h 10000"/>
                    <a:gd name="connsiteX14" fmla="*/ 9251 w 10000"/>
                    <a:gd name="connsiteY14" fmla="*/ 1576 h 10000"/>
                    <a:gd name="connsiteX15" fmla="*/ 9251 w 10000"/>
                    <a:gd name="connsiteY15" fmla="*/ 1788 h 10000"/>
                    <a:gd name="connsiteX16" fmla="*/ 9251 w 10000"/>
                    <a:gd name="connsiteY16" fmla="*/ 2000 h 10000"/>
                    <a:gd name="connsiteX17" fmla="*/ 9251 w 10000"/>
                    <a:gd name="connsiteY17" fmla="*/ 2303 h 10000"/>
                    <a:gd name="connsiteX18" fmla="*/ 9358 w 10000"/>
                    <a:gd name="connsiteY18" fmla="*/ 2576 h 10000"/>
                    <a:gd name="connsiteX19" fmla="*/ 9358 w 10000"/>
                    <a:gd name="connsiteY19" fmla="*/ 2818 h 10000"/>
                    <a:gd name="connsiteX20" fmla="*/ 9358 w 10000"/>
                    <a:gd name="connsiteY20" fmla="*/ 3333 h 10000"/>
                    <a:gd name="connsiteX21" fmla="*/ 9519 w 10000"/>
                    <a:gd name="connsiteY21" fmla="*/ 3758 h 10000"/>
                    <a:gd name="connsiteX22" fmla="*/ 9519 w 10000"/>
                    <a:gd name="connsiteY22" fmla="*/ 4242 h 10000"/>
                    <a:gd name="connsiteX23" fmla="*/ 9626 w 10000"/>
                    <a:gd name="connsiteY23" fmla="*/ 4606 h 10000"/>
                    <a:gd name="connsiteX24" fmla="*/ 9626 w 10000"/>
                    <a:gd name="connsiteY24" fmla="*/ 5121 h 10000"/>
                    <a:gd name="connsiteX25" fmla="*/ 9733 w 10000"/>
                    <a:gd name="connsiteY25" fmla="*/ 5364 h 10000"/>
                    <a:gd name="connsiteX26" fmla="*/ 9840 w 10000"/>
                    <a:gd name="connsiteY26" fmla="*/ 5545 h 10000"/>
                    <a:gd name="connsiteX27" fmla="*/ 9733 w 10000"/>
                    <a:gd name="connsiteY27" fmla="*/ 5636 h 10000"/>
                    <a:gd name="connsiteX28" fmla="*/ 9626 w 10000"/>
                    <a:gd name="connsiteY28" fmla="*/ 5697 h 10000"/>
                    <a:gd name="connsiteX29" fmla="*/ 9626 w 10000"/>
                    <a:gd name="connsiteY29" fmla="*/ 5788 h 10000"/>
                    <a:gd name="connsiteX30" fmla="*/ 9626 w 10000"/>
                    <a:gd name="connsiteY30" fmla="*/ 5909 h 10000"/>
                    <a:gd name="connsiteX31" fmla="*/ 9626 w 10000"/>
                    <a:gd name="connsiteY31" fmla="*/ 6091 h 10000"/>
                    <a:gd name="connsiteX32" fmla="*/ 9733 w 10000"/>
                    <a:gd name="connsiteY32" fmla="*/ 6273 h 10000"/>
                    <a:gd name="connsiteX33" fmla="*/ 9840 w 10000"/>
                    <a:gd name="connsiteY33" fmla="*/ 6303 h 10000"/>
                    <a:gd name="connsiteX34" fmla="*/ 9893 w 10000"/>
                    <a:gd name="connsiteY34" fmla="*/ 6455 h 10000"/>
                    <a:gd name="connsiteX35" fmla="*/ 9893 w 10000"/>
                    <a:gd name="connsiteY35" fmla="*/ 6576 h 10000"/>
                    <a:gd name="connsiteX36" fmla="*/ 10000 w 10000"/>
                    <a:gd name="connsiteY36" fmla="*/ 6636 h 10000"/>
                    <a:gd name="connsiteX37" fmla="*/ 10000 w 10000"/>
                    <a:gd name="connsiteY37" fmla="*/ 6727 h 10000"/>
                    <a:gd name="connsiteX38" fmla="*/ 9893 w 10000"/>
                    <a:gd name="connsiteY38" fmla="*/ 6848 h 10000"/>
                    <a:gd name="connsiteX39" fmla="*/ 9840 w 10000"/>
                    <a:gd name="connsiteY39" fmla="*/ 6879 h 10000"/>
                    <a:gd name="connsiteX40" fmla="*/ 9733 w 10000"/>
                    <a:gd name="connsiteY40" fmla="*/ 7000 h 10000"/>
                    <a:gd name="connsiteX41" fmla="*/ 9626 w 10000"/>
                    <a:gd name="connsiteY41" fmla="*/ 7091 h 10000"/>
                    <a:gd name="connsiteX42" fmla="*/ 9626 w 10000"/>
                    <a:gd name="connsiteY42" fmla="*/ 7212 h 10000"/>
                    <a:gd name="connsiteX43" fmla="*/ 9626 w 10000"/>
                    <a:gd name="connsiteY43" fmla="*/ 7242 h 10000"/>
                    <a:gd name="connsiteX44" fmla="*/ 9358 w 10000"/>
                    <a:gd name="connsiteY44" fmla="*/ 7303 h 10000"/>
                    <a:gd name="connsiteX45" fmla="*/ 9251 w 10000"/>
                    <a:gd name="connsiteY45" fmla="*/ 7455 h 10000"/>
                    <a:gd name="connsiteX46" fmla="*/ 9251 w 10000"/>
                    <a:gd name="connsiteY46" fmla="*/ 7606 h 10000"/>
                    <a:gd name="connsiteX47" fmla="*/ 9091 w 10000"/>
                    <a:gd name="connsiteY47" fmla="*/ 7606 h 10000"/>
                    <a:gd name="connsiteX48" fmla="*/ 8984 w 10000"/>
                    <a:gd name="connsiteY48" fmla="*/ 7667 h 10000"/>
                    <a:gd name="connsiteX49" fmla="*/ 8877 w 10000"/>
                    <a:gd name="connsiteY49" fmla="*/ 7727 h 10000"/>
                    <a:gd name="connsiteX50" fmla="*/ 8984 w 10000"/>
                    <a:gd name="connsiteY50" fmla="*/ 7758 h 10000"/>
                    <a:gd name="connsiteX51" fmla="*/ 9091 w 10000"/>
                    <a:gd name="connsiteY51" fmla="*/ 7818 h 10000"/>
                    <a:gd name="connsiteX52" fmla="*/ 9091 w 10000"/>
                    <a:gd name="connsiteY52" fmla="*/ 7879 h 10000"/>
                    <a:gd name="connsiteX53" fmla="*/ 8984 w 10000"/>
                    <a:gd name="connsiteY53" fmla="*/ 7939 h 10000"/>
                    <a:gd name="connsiteX54" fmla="*/ 8877 w 10000"/>
                    <a:gd name="connsiteY54" fmla="*/ 7970 h 10000"/>
                    <a:gd name="connsiteX55" fmla="*/ 8877 w 10000"/>
                    <a:gd name="connsiteY55" fmla="*/ 8091 h 10000"/>
                    <a:gd name="connsiteX56" fmla="*/ 8824 w 10000"/>
                    <a:gd name="connsiteY56" fmla="*/ 8121 h 10000"/>
                    <a:gd name="connsiteX57" fmla="*/ 8824 w 10000"/>
                    <a:gd name="connsiteY57" fmla="*/ 8242 h 10000"/>
                    <a:gd name="connsiteX58" fmla="*/ 8824 w 10000"/>
                    <a:gd name="connsiteY58" fmla="*/ 8333 h 10000"/>
                    <a:gd name="connsiteX59" fmla="*/ 8717 w 10000"/>
                    <a:gd name="connsiteY59" fmla="*/ 8394 h 10000"/>
                    <a:gd name="connsiteX60" fmla="*/ 8717 w 10000"/>
                    <a:gd name="connsiteY60" fmla="*/ 8515 h 10000"/>
                    <a:gd name="connsiteX61" fmla="*/ 8717 w 10000"/>
                    <a:gd name="connsiteY61" fmla="*/ 8667 h 10000"/>
                    <a:gd name="connsiteX62" fmla="*/ 8717 w 10000"/>
                    <a:gd name="connsiteY62" fmla="*/ 8697 h 10000"/>
                    <a:gd name="connsiteX63" fmla="*/ 8610 w 10000"/>
                    <a:gd name="connsiteY63" fmla="*/ 8758 h 10000"/>
                    <a:gd name="connsiteX64" fmla="*/ 8717 w 10000"/>
                    <a:gd name="connsiteY64" fmla="*/ 8818 h 10000"/>
                    <a:gd name="connsiteX65" fmla="*/ 8717 w 10000"/>
                    <a:gd name="connsiteY65" fmla="*/ 8879 h 10000"/>
                    <a:gd name="connsiteX66" fmla="*/ 8824 w 10000"/>
                    <a:gd name="connsiteY66" fmla="*/ 8970 h 10000"/>
                    <a:gd name="connsiteX67" fmla="*/ 8824 w 10000"/>
                    <a:gd name="connsiteY67" fmla="*/ 9030 h 10000"/>
                    <a:gd name="connsiteX68" fmla="*/ 8824 w 10000"/>
                    <a:gd name="connsiteY68" fmla="*/ 9061 h 10000"/>
                    <a:gd name="connsiteX69" fmla="*/ 8610 w 10000"/>
                    <a:gd name="connsiteY69" fmla="*/ 9121 h 10000"/>
                    <a:gd name="connsiteX70" fmla="*/ 8342 w 10000"/>
                    <a:gd name="connsiteY70" fmla="*/ 9121 h 10000"/>
                    <a:gd name="connsiteX71" fmla="*/ 8182 w 10000"/>
                    <a:gd name="connsiteY71" fmla="*/ 9242 h 10000"/>
                    <a:gd name="connsiteX72" fmla="*/ 7968 w 10000"/>
                    <a:gd name="connsiteY72" fmla="*/ 9273 h 10000"/>
                    <a:gd name="connsiteX73" fmla="*/ 7914 w 10000"/>
                    <a:gd name="connsiteY73" fmla="*/ 9333 h 10000"/>
                    <a:gd name="connsiteX74" fmla="*/ 7807 w 10000"/>
                    <a:gd name="connsiteY74" fmla="*/ 9424 h 10000"/>
                    <a:gd name="connsiteX75" fmla="*/ 7914 w 10000"/>
                    <a:gd name="connsiteY75" fmla="*/ 9545 h 10000"/>
                    <a:gd name="connsiteX76" fmla="*/ 7968 w 10000"/>
                    <a:gd name="connsiteY76" fmla="*/ 9636 h 10000"/>
                    <a:gd name="connsiteX77" fmla="*/ 8075 w 10000"/>
                    <a:gd name="connsiteY77" fmla="*/ 9697 h 10000"/>
                    <a:gd name="connsiteX78" fmla="*/ 7968 w 10000"/>
                    <a:gd name="connsiteY78" fmla="*/ 9788 h 10000"/>
                    <a:gd name="connsiteX79" fmla="*/ 7914 w 10000"/>
                    <a:gd name="connsiteY79" fmla="*/ 9848 h 10000"/>
                    <a:gd name="connsiteX80" fmla="*/ 7701 w 10000"/>
                    <a:gd name="connsiteY80" fmla="*/ 9848 h 10000"/>
                    <a:gd name="connsiteX81" fmla="*/ 7540 w 10000"/>
                    <a:gd name="connsiteY81" fmla="*/ 9788 h 10000"/>
                    <a:gd name="connsiteX82" fmla="*/ 7166 w 10000"/>
                    <a:gd name="connsiteY82" fmla="*/ 9758 h 10000"/>
                    <a:gd name="connsiteX83" fmla="*/ 6952 w 10000"/>
                    <a:gd name="connsiteY83" fmla="*/ 9697 h 10000"/>
                    <a:gd name="connsiteX84" fmla="*/ 6791 w 10000"/>
                    <a:gd name="connsiteY84" fmla="*/ 9636 h 10000"/>
                    <a:gd name="connsiteX85" fmla="*/ 6578 w 10000"/>
                    <a:gd name="connsiteY85" fmla="*/ 9697 h 10000"/>
                    <a:gd name="connsiteX86" fmla="*/ 6417 w 10000"/>
                    <a:gd name="connsiteY86" fmla="*/ 9758 h 10000"/>
                    <a:gd name="connsiteX87" fmla="*/ 6310 w 10000"/>
                    <a:gd name="connsiteY87" fmla="*/ 9848 h 10000"/>
                    <a:gd name="connsiteX88" fmla="*/ 6310 w 10000"/>
                    <a:gd name="connsiteY88" fmla="*/ 9909 h 10000"/>
                    <a:gd name="connsiteX89" fmla="*/ 6150 w 10000"/>
                    <a:gd name="connsiteY89" fmla="*/ 9970 h 10000"/>
                    <a:gd name="connsiteX90" fmla="*/ 6043 w 10000"/>
                    <a:gd name="connsiteY90" fmla="*/ 10000 h 10000"/>
                    <a:gd name="connsiteX91" fmla="*/ 5775 w 10000"/>
                    <a:gd name="connsiteY91" fmla="*/ 9970 h 10000"/>
                    <a:gd name="connsiteX92" fmla="*/ 5508 w 10000"/>
                    <a:gd name="connsiteY92" fmla="*/ 9788 h 10000"/>
                    <a:gd name="connsiteX93" fmla="*/ 5241 w 10000"/>
                    <a:gd name="connsiteY93" fmla="*/ 9606 h 10000"/>
                    <a:gd name="connsiteX94" fmla="*/ 5294 w 10000"/>
                    <a:gd name="connsiteY94" fmla="*/ 9485 h 10000"/>
                    <a:gd name="connsiteX95" fmla="*/ 5508 w 10000"/>
                    <a:gd name="connsiteY95" fmla="*/ 9394 h 10000"/>
                    <a:gd name="connsiteX96" fmla="*/ 5508 w 10000"/>
                    <a:gd name="connsiteY96" fmla="*/ 9333 h 10000"/>
                    <a:gd name="connsiteX97" fmla="*/ 5508 w 10000"/>
                    <a:gd name="connsiteY97" fmla="*/ 9273 h 10000"/>
                    <a:gd name="connsiteX98" fmla="*/ 5294 w 10000"/>
                    <a:gd name="connsiteY98" fmla="*/ 9182 h 10000"/>
                    <a:gd name="connsiteX99" fmla="*/ 5241 w 10000"/>
                    <a:gd name="connsiteY99" fmla="*/ 9121 h 10000"/>
                    <a:gd name="connsiteX100" fmla="*/ 5241 w 10000"/>
                    <a:gd name="connsiteY100" fmla="*/ 9061 h 10000"/>
                    <a:gd name="connsiteX101" fmla="*/ 5241 w 10000"/>
                    <a:gd name="connsiteY101" fmla="*/ 8970 h 10000"/>
                    <a:gd name="connsiteX102" fmla="*/ 5241 w 10000"/>
                    <a:gd name="connsiteY102" fmla="*/ 8879 h 10000"/>
                    <a:gd name="connsiteX103" fmla="*/ 5134 w 10000"/>
                    <a:gd name="connsiteY103" fmla="*/ 8818 h 10000"/>
                    <a:gd name="connsiteX104" fmla="*/ 4973 w 10000"/>
                    <a:gd name="connsiteY104" fmla="*/ 8697 h 10000"/>
                    <a:gd name="connsiteX105" fmla="*/ 4652 w 10000"/>
                    <a:gd name="connsiteY105" fmla="*/ 8667 h 10000"/>
                    <a:gd name="connsiteX106" fmla="*/ 4385 w 10000"/>
                    <a:gd name="connsiteY106" fmla="*/ 8545 h 10000"/>
                    <a:gd name="connsiteX107" fmla="*/ 4011 w 10000"/>
                    <a:gd name="connsiteY107" fmla="*/ 8394 h 10000"/>
                    <a:gd name="connsiteX108" fmla="*/ 3850 w 10000"/>
                    <a:gd name="connsiteY108" fmla="*/ 8333 h 10000"/>
                    <a:gd name="connsiteX109" fmla="*/ 3583 w 10000"/>
                    <a:gd name="connsiteY109" fmla="*/ 8242 h 10000"/>
                    <a:gd name="connsiteX110" fmla="*/ 3369 w 10000"/>
                    <a:gd name="connsiteY110" fmla="*/ 8121 h 10000"/>
                    <a:gd name="connsiteX111" fmla="*/ 3209 w 10000"/>
                    <a:gd name="connsiteY111" fmla="*/ 8030 h 10000"/>
                    <a:gd name="connsiteX112" fmla="*/ 3102 w 10000"/>
                    <a:gd name="connsiteY112" fmla="*/ 7970 h 10000"/>
                    <a:gd name="connsiteX113" fmla="*/ 2995 w 10000"/>
                    <a:gd name="connsiteY113" fmla="*/ 7939 h 10000"/>
                    <a:gd name="connsiteX114" fmla="*/ 2941 w 10000"/>
                    <a:gd name="connsiteY114" fmla="*/ 7727 h 10000"/>
                    <a:gd name="connsiteX115" fmla="*/ 2995 w 10000"/>
                    <a:gd name="connsiteY115" fmla="*/ 7576 h 10000"/>
                    <a:gd name="connsiteX116" fmla="*/ 3102 w 10000"/>
                    <a:gd name="connsiteY116" fmla="*/ 7455 h 10000"/>
                    <a:gd name="connsiteX117" fmla="*/ 3209 w 10000"/>
                    <a:gd name="connsiteY117" fmla="*/ 7303 h 10000"/>
                    <a:gd name="connsiteX118" fmla="*/ 3369 w 10000"/>
                    <a:gd name="connsiteY118" fmla="*/ 7212 h 10000"/>
                    <a:gd name="connsiteX119" fmla="*/ 3369 w 10000"/>
                    <a:gd name="connsiteY119" fmla="*/ 7091 h 10000"/>
                    <a:gd name="connsiteX120" fmla="*/ 3476 w 10000"/>
                    <a:gd name="connsiteY120" fmla="*/ 7000 h 10000"/>
                    <a:gd name="connsiteX121" fmla="*/ 3583 w 10000"/>
                    <a:gd name="connsiteY121" fmla="*/ 6848 h 10000"/>
                    <a:gd name="connsiteX122" fmla="*/ 3476 w 10000"/>
                    <a:gd name="connsiteY122" fmla="*/ 6788 h 10000"/>
                    <a:gd name="connsiteX123" fmla="*/ 3316 w 10000"/>
                    <a:gd name="connsiteY123" fmla="*/ 6667 h 10000"/>
                    <a:gd name="connsiteX124" fmla="*/ 3102 w 10000"/>
                    <a:gd name="connsiteY124" fmla="*/ 6636 h 10000"/>
                    <a:gd name="connsiteX125" fmla="*/ 2941 w 10000"/>
                    <a:gd name="connsiteY125" fmla="*/ 6576 h 10000"/>
                    <a:gd name="connsiteX126" fmla="*/ 2834 w 10000"/>
                    <a:gd name="connsiteY126" fmla="*/ 6576 h 10000"/>
                    <a:gd name="connsiteX127" fmla="*/ 2674 w 10000"/>
                    <a:gd name="connsiteY127" fmla="*/ 6636 h 10000"/>
                    <a:gd name="connsiteX128" fmla="*/ 2567 w 10000"/>
                    <a:gd name="connsiteY128" fmla="*/ 6667 h 10000"/>
                    <a:gd name="connsiteX129" fmla="*/ 2460 w 10000"/>
                    <a:gd name="connsiteY129" fmla="*/ 6727 h 10000"/>
                    <a:gd name="connsiteX130" fmla="*/ 2353 w 10000"/>
                    <a:gd name="connsiteY130" fmla="*/ 6727 h 10000"/>
                    <a:gd name="connsiteX131" fmla="*/ 2193 w 10000"/>
                    <a:gd name="connsiteY131" fmla="*/ 6636 h 10000"/>
                    <a:gd name="connsiteX132" fmla="*/ 2032 w 10000"/>
                    <a:gd name="connsiteY132" fmla="*/ 6455 h 10000"/>
                    <a:gd name="connsiteX133" fmla="*/ 2032 w 10000"/>
                    <a:gd name="connsiteY133" fmla="*/ 6364 h 10000"/>
                    <a:gd name="connsiteX134" fmla="*/ 1925 w 10000"/>
                    <a:gd name="connsiteY134" fmla="*/ 6212 h 10000"/>
                    <a:gd name="connsiteX135" fmla="*/ 1925 w 10000"/>
                    <a:gd name="connsiteY135" fmla="*/ 6091 h 10000"/>
                    <a:gd name="connsiteX136" fmla="*/ 1711 w 10000"/>
                    <a:gd name="connsiteY136" fmla="*/ 5939 h 10000"/>
                    <a:gd name="connsiteX137" fmla="*/ 1444 w 10000"/>
                    <a:gd name="connsiteY137" fmla="*/ 5848 h 10000"/>
                    <a:gd name="connsiteX138" fmla="*/ 1283 w 10000"/>
                    <a:gd name="connsiteY138" fmla="*/ 5788 h 10000"/>
                    <a:gd name="connsiteX139" fmla="*/ 1016 w 10000"/>
                    <a:gd name="connsiteY139" fmla="*/ 5636 h 10000"/>
                    <a:gd name="connsiteX140" fmla="*/ 802 w 10000"/>
                    <a:gd name="connsiteY140" fmla="*/ 5545 h 10000"/>
                    <a:gd name="connsiteX141" fmla="*/ 535 w 10000"/>
                    <a:gd name="connsiteY141" fmla="*/ 5364 h 10000"/>
                    <a:gd name="connsiteX142" fmla="*/ 428 w 10000"/>
                    <a:gd name="connsiteY142" fmla="*/ 5333 h 10000"/>
                    <a:gd name="connsiteX143" fmla="*/ 267 w 10000"/>
                    <a:gd name="connsiteY143" fmla="*/ 5152 h 10000"/>
                    <a:gd name="connsiteX144" fmla="*/ 160 w 10000"/>
                    <a:gd name="connsiteY144" fmla="*/ 5061 h 10000"/>
                    <a:gd name="connsiteX145" fmla="*/ 53 w 10000"/>
                    <a:gd name="connsiteY145" fmla="*/ 4909 h 10000"/>
                    <a:gd name="connsiteX146" fmla="*/ 53 w 10000"/>
                    <a:gd name="connsiteY146" fmla="*/ 4788 h 10000"/>
                    <a:gd name="connsiteX147" fmla="*/ 53 w 10000"/>
                    <a:gd name="connsiteY147" fmla="*/ 4697 h 10000"/>
                    <a:gd name="connsiteX148" fmla="*/ 0 w 10000"/>
                    <a:gd name="connsiteY148" fmla="*/ 4606 h 10000"/>
                    <a:gd name="connsiteX149" fmla="*/ 0 w 10000"/>
                    <a:gd name="connsiteY149" fmla="*/ 4485 h 10000"/>
                    <a:gd name="connsiteX150" fmla="*/ 0 w 10000"/>
                    <a:gd name="connsiteY150" fmla="*/ 4394 h 10000"/>
                    <a:gd name="connsiteX151" fmla="*/ 0 w 10000"/>
                    <a:gd name="connsiteY151" fmla="*/ 4333 h 10000"/>
                    <a:gd name="connsiteX152" fmla="*/ 0 w 10000"/>
                    <a:gd name="connsiteY152" fmla="*/ 4242 h 10000"/>
                    <a:gd name="connsiteX153" fmla="*/ 53 w 10000"/>
                    <a:gd name="connsiteY153" fmla="*/ 4121 h 10000"/>
                    <a:gd name="connsiteX154" fmla="*/ 160 w 10000"/>
                    <a:gd name="connsiteY154" fmla="*/ 4061 h 10000"/>
                    <a:gd name="connsiteX155" fmla="*/ 267 w 10000"/>
                    <a:gd name="connsiteY155" fmla="*/ 3970 h 10000"/>
                    <a:gd name="connsiteX156" fmla="*/ 267 w 10000"/>
                    <a:gd name="connsiteY156" fmla="*/ 3879 h 10000"/>
                    <a:gd name="connsiteX157" fmla="*/ 160 w 10000"/>
                    <a:gd name="connsiteY157" fmla="*/ 3697 h 10000"/>
                    <a:gd name="connsiteX158" fmla="*/ 374 w 10000"/>
                    <a:gd name="connsiteY158" fmla="*/ 3667 h 10000"/>
                    <a:gd name="connsiteX159" fmla="*/ 428 w 10000"/>
                    <a:gd name="connsiteY159" fmla="*/ 3606 h 10000"/>
                    <a:gd name="connsiteX160" fmla="*/ 642 w 10000"/>
                    <a:gd name="connsiteY160" fmla="*/ 3545 h 10000"/>
                    <a:gd name="connsiteX161" fmla="*/ 802 w 10000"/>
                    <a:gd name="connsiteY161" fmla="*/ 3485 h 10000"/>
                    <a:gd name="connsiteX162" fmla="*/ 1016 w 10000"/>
                    <a:gd name="connsiteY162" fmla="*/ 3333 h 10000"/>
                    <a:gd name="connsiteX163" fmla="*/ 909 w 10000"/>
                    <a:gd name="connsiteY163" fmla="*/ 3242 h 10000"/>
                    <a:gd name="connsiteX164" fmla="*/ 1016 w 10000"/>
                    <a:gd name="connsiteY164" fmla="*/ 3121 h 10000"/>
                    <a:gd name="connsiteX165" fmla="*/ 1070 w 10000"/>
                    <a:gd name="connsiteY165" fmla="*/ 3091 h 10000"/>
                    <a:gd name="connsiteX166" fmla="*/ 1283 w 10000"/>
                    <a:gd name="connsiteY166" fmla="*/ 2970 h 10000"/>
                    <a:gd name="connsiteX167" fmla="*/ 1283 w 10000"/>
                    <a:gd name="connsiteY167" fmla="*/ 2879 h 10000"/>
                    <a:gd name="connsiteX168" fmla="*/ 1283 w 10000"/>
                    <a:gd name="connsiteY168" fmla="*/ 2879 h 10000"/>
                    <a:gd name="connsiteX169" fmla="*/ 1283 w 10000"/>
                    <a:gd name="connsiteY169" fmla="*/ 2727 h 10000"/>
                    <a:gd name="connsiteX170" fmla="*/ 1070 w 10000"/>
                    <a:gd name="connsiteY170" fmla="*/ 2606 h 10000"/>
                    <a:gd name="connsiteX171" fmla="*/ 909 w 10000"/>
                    <a:gd name="connsiteY171" fmla="*/ 2515 h 10000"/>
                    <a:gd name="connsiteX172" fmla="*/ 802 w 10000"/>
                    <a:gd name="connsiteY172" fmla="*/ 2394 h 10000"/>
                    <a:gd name="connsiteX173" fmla="*/ 802 w 10000"/>
                    <a:gd name="connsiteY173" fmla="*/ 2242 h 10000"/>
                    <a:gd name="connsiteX174" fmla="*/ 909 w 10000"/>
                    <a:gd name="connsiteY174" fmla="*/ 2182 h 10000"/>
                    <a:gd name="connsiteX175" fmla="*/ 1016 w 10000"/>
                    <a:gd name="connsiteY175" fmla="*/ 2182 h 10000"/>
                    <a:gd name="connsiteX176" fmla="*/ 1283 w 10000"/>
                    <a:gd name="connsiteY176" fmla="*/ 2152 h 10000"/>
                    <a:gd name="connsiteX177" fmla="*/ 1444 w 10000"/>
                    <a:gd name="connsiteY177" fmla="*/ 2091 h 10000"/>
                    <a:gd name="connsiteX178" fmla="*/ 1658 w 10000"/>
                    <a:gd name="connsiteY178" fmla="*/ 2091 h 10000"/>
                    <a:gd name="connsiteX179" fmla="*/ 1818 w 10000"/>
                    <a:gd name="connsiteY179" fmla="*/ 2091 h 10000"/>
                    <a:gd name="connsiteX180" fmla="*/ 1925 w 10000"/>
                    <a:gd name="connsiteY180" fmla="*/ 2030 h 10000"/>
                    <a:gd name="connsiteX181" fmla="*/ 2086 w 10000"/>
                    <a:gd name="connsiteY181" fmla="*/ 1939 h 10000"/>
                    <a:gd name="connsiteX182" fmla="*/ 2299 w 10000"/>
                    <a:gd name="connsiteY182" fmla="*/ 1939 h 10000"/>
                    <a:gd name="connsiteX183" fmla="*/ 2353 w 10000"/>
                    <a:gd name="connsiteY183" fmla="*/ 1879 h 10000"/>
                    <a:gd name="connsiteX184" fmla="*/ 2460 w 10000"/>
                    <a:gd name="connsiteY184" fmla="*/ 1788 h 10000"/>
                    <a:gd name="connsiteX185" fmla="*/ 2567 w 10000"/>
                    <a:gd name="connsiteY185" fmla="*/ 1727 h 10000"/>
                    <a:gd name="connsiteX186" fmla="*/ 2567 w 10000"/>
                    <a:gd name="connsiteY186" fmla="*/ 1667 h 10000"/>
                    <a:gd name="connsiteX187" fmla="*/ 2567 w 10000"/>
                    <a:gd name="connsiteY187" fmla="*/ 1576 h 10000"/>
                    <a:gd name="connsiteX188" fmla="*/ 2674 w 10000"/>
                    <a:gd name="connsiteY188" fmla="*/ 1515 h 10000"/>
                    <a:gd name="connsiteX189" fmla="*/ 2727 w 10000"/>
                    <a:gd name="connsiteY189" fmla="*/ 1424 h 10000"/>
                    <a:gd name="connsiteX190" fmla="*/ 2941 w 10000"/>
                    <a:gd name="connsiteY190" fmla="*/ 1303 h 10000"/>
                    <a:gd name="connsiteX191" fmla="*/ 2995 w 10000"/>
                    <a:gd name="connsiteY191" fmla="*/ 1212 h 10000"/>
                    <a:gd name="connsiteX192" fmla="*/ 2995 w 10000"/>
                    <a:gd name="connsiteY192" fmla="*/ 1091 h 10000"/>
                    <a:gd name="connsiteX193" fmla="*/ 2995 w 10000"/>
                    <a:gd name="connsiteY193" fmla="*/ 1000 h 10000"/>
                    <a:gd name="connsiteX194" fmla="*/ 2941 w 10000"/>
                    <a:gd name="connsiteY194" fmla="*/ 909 h 10000"/>
                    <a:gd name="connsiteX195" fmla="*/ 2834 w 10000"/>
                    <a:gd name="connsiteY195" fmla="*/ 788 h 10000"/>
                    <a:gd name="connsiteX196" fmla="*/ 2674 w 10000"/>
                    <a:gd name="connsiteY196" fmla="*/ 727 h 10000"/>
                    <a:gd name="connsiteX197" fmla="*/ 2460 w 10000"/>
                    <a:gd name="connsiteY197" fmla="*/ 697 h 10000"/>
                    <a:gd name="connsiteX198" fmla="*/ 2299 w 10000"/>
                    <a:gd name="connsiteY198" fmla="*/ 576 h 10000"/>
                    <a:gd name="connsiteX199" fmla="*/ 2299 w 10000"/>
                    <a:gd name="connsiteY199" fmla="*/ 485 h 10000"/>
                    <a:gd name="connsiteX200" fmla="*/ 2193 w 10000"/>
                    <a:gd name="connsiteY200" fmla="*/ 485 h 10000"/>
                    <a:gd name="connsiteX201" fmla="*/ 2086 w 10000"/>
                    <a:gd name="connsiteY201" fmla="*/ 364 h 10000"/>
                    <a:gd name="connsiteX202" fmla="*/ 2032 w 10000"/>
                    <a:gd name="connsiteY202" fmla="*/ 333 h 10000"/>
                    <a:gd name="connsiteX0" fmla="*/ 2086 w 10000"/>
                    <a:gd name="connsiteY0" fmla="*/ 364 h 10000"/>
                    <a:gd name="connsiteX1" fmla="*/ 8182 w 10000"/>
                    <a:gd name="connsiteY1" fmla="*/ 0 h 10000"/>
                    <a:gd name="connsiteX2" fmla="*/ 8235 w 10000"/>
                    <a:gd name="connsiteY2" fmla="*/ 121 h 10000"/>
                    <a:gd name="connsiteX3" fmla="*/ 8235 w 10000"/>
                    <a:gd name="connsiteY3" fmla="*/ 273 h 10000"/>
                    <a:gd name="connsiteX4" fmla="*/ 8342 w 10000"/>
                    <a:gd name="connsiteY4" fmla="*/ 424 h 10000"/>
                    <a:gd name="connsiteX5" fmla="*/ 8449 w 10000"/>
                    <a:gd name="connsiteY5" fmla="*/ 515 h 10000"/>
                    <a:gd name="connsiteX6" fmla="*/ 8556 w 10000"/>
                    <a:gd name="connsiteY6" fmla="*/ 636 h 10000"/>
                    <a:gd name="connsiteX7" fmla="*/ 8610 w 10000"/>
                    <a:gd name="connsiteY7" fmla="*/ 727 h 10000"/>
                    <a:gd name="connsiteX8" fmla="*/ 8824 w 10000"/>
                    <a:gd name="connsiteY8" fmla="*/ 848 h 10000"/>
                    <a:gd name="connsiteX9" fmla="*/ 8877 w 10000"/>
                    <a:gd name="connsiteY9" fmla="*/ 909 h 10000"/>
                    <a:gd name="connsiteX10" fmla="*/ 8984 w 10000"/>
                    <a:gd name="connsiteY10" fmla="*/ 1000 h 10000"/>
                    <a:gd name="connsiteX11" fmla="*/ 9091 w 10000"/>
                    <a:gd name="connsiteY11" fmla="*/ 1061 h 10000"/>
                    <a:gd name="connsiteX12" fmla="*/ 9091 w 10000"/>
                    <a:gd name="connsiteY12" fmla="*/ 1273 h 10000"/>
                    <a:gd name="connsiteX13" fmla="*/ 9198 w 10000"/>
                    <a:gd name="connsiteY13" fmla="*/ 1364 h 10000"/>
                    <a:gd name="connsiteX14" fmla="*/ 9251 w 10000"/>
                    <a:gd name="connsiteY14" fmla="*/ 1576 h 10000"/>
                    <a:gd name="connsiteX15" fmla="*/ 9251 w 10000"/>
                    <a:gd name="connsiteY15" fmla="*/ 1788 h 10000"/>
                    <a:gd name="connsiteX16" fmla="*/ 9251 w 10000"/>
                    <a:gd name="connsiteY16" fmla="*/ 2000 h 10000"/>
                    <a:gd name="connsiteX17" fmla="*/ 9251 w 10000"/>
                    <a:gd name="connsiteY17" fmla="*/ 2303 h 10000"/>
                    <a:gd name="connsiteX18" fmla="*/ 9358 w 10000"/>
                    <a:gd name="connsiteY18" fmla="*/ 2576 h 10000"/>
                    <a:gd name="connsiteX19" fmla="*/ 9358 w 10000"/>
                    <a:gd name="connsiteY19" fmla="*/ 2818 h 10000"/>
                    <a:gd name="connsiteX20" fmla="*/ 9358 w 10000"/>
                    <a:gd name="connsiteY20" fmla="*/ 3333 h 10000"/>
                    <a:gd name="connsiteX21" fmla="*/ 9519 w 10000"/>
                    <a:gd name="connsiteY21" fmla="*/ 3758 h 10000"/>
                    <a:gd name="connsiteX22" fmla="*/ 9519 w 10000"/>
                    <a:gd name="connsiteY22" fmla="*/ 4242 h 10000"/>
                    <a:gd name="connsiteX23" fmla="*/ 9626 w 10000"/>
                    <a:gd name="connsiteY23" fmla="*/ 4606 h 10000"/>
                    <a:gd name="connsiteX24" fmla="*/ 9626 w 10000"/>
                    <a:gd name="connsiteY24" fmla="*/ 5121 h 10000"/>
                    <a:gd name="connsiteX25" fmla="*/ 9733 w 10000"/>
                    <a:gd name="connsiteY25" fmla="*/ 5364 h 10000"/>
                    <a:gd name="connsiteX26" fmla="*/ 9840 w 10000"/>
                    <a:gd name="connsiteY26" fmla="*/ 5545 h 10000"/>
                    <a:gd name="connsiteX27" fmla="*/ 9733 w 10000"/>
                    <a:gd name="connsiteY27" fmla="*/ 5636 h 10000"/>
                    <a:gd name="connsiteX28" fmla="*/ 9626 w 10000"/>
                    <a:gd name="connsiteY28" fmla="*/ 5697 h 10000"/>
                    <a:gd name="connsiteX29" fmla="*/ 9626 w 10000"/>
                    <a:gd name="connsiteY29" fmla="*/ 5788 h 10000"/>
                    <a:gd name="connsiteX30" fmla="*/ 9626 w 10000"/>
                    <a:gd name="connsiteY30" fmla="*/ 5909 h 10000"/>
                    <a:gd name="connsiteX31" fmla="*/ 9626 w 10000"/>
                    <a:gd name="connsiteY31" fmla="*/ 6091 h 10000"/>
                    <a:gd name="connsiteX32" fmla="*/ 9733 w 10000"/>
                    <a:gd name="connsiteY32" fmla="*/ 6273 h 10000"/>
                    <a:gd name="connsiteX33" fmla="*/ 9840 w 10000"/>
                    <a:gd name="connsiteY33" fmla="*/ 6303 h 10000"/>
                    <a:gd name="connsiteX34" fmla="*/ 9893 w 10000"/>
                    <a:gd name="connsiteY34" fmla="*/ 6455 h 10000"/>
                    <a:gd name="connsiteX35" fmla="*/ 9893 w 10000"/>
                    <a:gd name="connsiteY35" fmla="*/ 6576 h 10000"/>
                    <a:gd name="connsiteX36" fmla="*/ 10000 w 10000"/>
                    <a:gd name="connsiteY36" fmla="*/ 6636 h 10000"/>
                    <a:gd name="connsiteX37" fmla="*/ 10000 w 10000"/>
                    <a:gd name="connsiteY37" fmla="*/ 6727 h 10000"/>
                    <a:gd name="connsiteX38" fmla="*/ 9893 w 10000"/>
                    <a:gd name="connsiteY38" fmla="*/ 6848 h 10000"/>
                    <a:gd name="connsiteX39" fmla="*/ 9840 w 10000"/>
                    <a:gd name="connsiteY39" fmla="*/ 6879 h 10000"/>
                    <a:gd name="connsiteX40" fmla="*/ 9733 w 10000"/>
                    <a:gd name="connsiteY40" fmla="*/ 7000 h 10000"/>
                    <a:gd name="connsiteX41" fmla="*/ 9626 w 10000"/>
                    <a:gd name="connsiteY41" fmla="*/ 7091 h 10000"/>
                    <a:gd name="connsiteX42" fmla="*/ 9626 w 10000"/>
                    <a:gd name="connsiteY42" fmla="*/ 7212 h 10000"/>
                    <a:gd name="connsiteX43" fmla="*/ 9626 w 10000"/>
                    <a:gd name="connsiteY43" fmla="*/ 7242 h 10000"/>
                    <a:gd name="connsiteX44" fmla="*/ 9358 w 10000"/>
                    <a:gd name="connsiteY44" fmla="*/ 7303 h 10000"/>
                    <a:gd name="connsiteX45" fmla="*/ 9251 w 10000"/>
                    <a:gd name="connsiteY45" fmla="*/ 7455 h 10000"/>
                    <a:gd name="connsiteX46" fmla="*/ 9251 w 10000"/>
                    <a:gd name="connsiteY46" fmla="*/ 7606 h 10000"/>
                    <a:gd name="connsiteX47" fmla="*/ 9091 w 10000"/>
                    <a:gd name="connsiteY47" fmla="*/ 7606 h 10000"/>
                    <a:gd name="connsiteX48" fmla="*/ 8984 w 10000"/>
                    <a:gd name="connsiteY48" fmla="*/ 7667 h 10000"/>
                    <a:gd name="connsiteX49" fmla="*/ 8877 w 10000"/>
                    <a:gd name="connsiteY49" fmla="*/ 7727 h 10000"/>
                    <a:gd name="connsiteX50" fmla="*/ 8984 w 10000"/>
                    <a:gd name="connsiteY50" fmla="*/ 7758 h 10000"/>
                    <a:gd name="connsiteX51" fmla="*/ 9091 w 10000"/>
                    <a:gd name="connsiteY51" fmla="*/ 7818 h 10000"/>
                    <a:gd name="connsiteX52" fmla="*/ 9091 w 10000"/>
                    <a:gd name="connsiteY52" fmla="*/ 7879 h 10000"/>
                    <a:gd name="connsiteX53" fmla="*/ 8984 w 10000"/>
                    <a:gd name="connsiteY53" fmla="*/ 7939 h 10000"/>
                    <a:gd name="connsiteX54" fmla="*/ 8877 w 10000"/>
                    <a:gd name="connsiteY54" fmla="*/ 7970 h 10000"/>
                    <a:gd name="connsiteX55" fmla="*/ 8877 w 10000"/>
                    <a:gd name="connsiteY55" fmla="*/ 8091 h 10000"/>
                    <a:gd name="connsiteX56" fmla="*/ 8824 w 10000"/>
                    <a:gd name="connsiteY56" fmla="*/ 8121 h 10000"/>
                    <a:gd name="connsiteX57" fmla="*/ 8824 w 10000"/>
                    <a:gd name="connsiteY57" fmla="*/ 8242 h 10000"/>
                    <a:gd name="connsiteX58" fmla="*/ 8824 w 10000"/>
                    <a:gd name="connsiteY58" fmla="*/ 8333 h 10000"/>
                    <a:gd name="connsiteX59" fmla="*/ 8717 w 10000"/>
                    <a:gd name="connsiteY59" fmla="*/ 8394 h 10000"/>
                    <a:gd name="connsiteX60" fmla="*/ 8717 w 10000"/>
                    <a:gd name="connsiteY60" fmla="*/ 8515 h 10000"/>
                    <a:gd name="connsiteX61" fmla="*/ 8717 w 10000"/>
                    <a:gd name="connsiteY61" fmla="*/ 8667 h 10000"/>
                    <a:gd name="connsiteX62" fmla="*/ 8717 w 10000"/>
                    <a:gd name="connsiteY62" fmla="*/ 8697 h 10000"/>
                    <a:gd name="connsiteX63" fmla="*/ 8610 w 10000"/>
                    <a:gd name="connsiteY63" fmla="*/ 8758 h 10000"/>
                    <a:gd name="connsiteX64" fmla="*/ 8717 w 10000"/>
                    <a:gd name="connsiteY64" fmla="*/ 8818 h 10000"/>
                    <a:gd name="connsiteX65" fmla="*/ 8717 w 10000"/>
                    <a:gd name="connsiteY65" fmla="*/ 8879 h 10000"/>
                    <a:gd name="connsiteX66" fmla="*/ 8824 w 10000"/>
                    <a:gd name="connsiteY66" fmla="*/ 8970 h 10000"/>
                    <a:gd name="connsiteX67" fmla="*/ 8824 w 10000"/>
                    <a:gd name="connsiteY67" fmla="*/ 9030 h 10000"/>
                    <a:gd name="connsiteX68" fmla="*/ 8824 w 10000"/>
                    <a:gd name="connsiteY68" fmla="*/ 9061 h 10000"/>
                    <a:gd name="connsiteX69" fmla="*/ 8610 w 10000"/>
                    <a:gd name="connsiteY69" fmla="*/ 9121 h 10000"/>
                    <a:gd name="connsiteX70" fmla="*/ 8342 w 10000"/>
                    <a:gd name="connsiteY70" fmla="*/ 9121 h 10000"/>
                    <a:gd name="connsiteX71" fmla="*/ 8182 w 10000"/>
                    <a:gd name="connsiteY71" fmla="*/ 9242 h 10000"/>
                    <a:gd name="connsiteX72" fmla="*/ 7968 w 10000"/>
                    <a:gd name="connsiteY72" fmla="*/ 9273 h 10000"/>
                    <a:gd name="connsiteX73" fmla="*/ 7914 w 10000"/>
                    <a:gd name="connsiteY73" fmla="*/ 9333 h 10000"/>
                    <a:gd name="connsiteX74" fmla="*/ 7807 w 10000"/>
                    <a:gd name="connsiteY74" fmla="*/ 9424 h 10000"/>
                    <a:gd name="connsiteX75" fmla="*/ 7914 w 10000"/>
                    <a:gd name="connsiteY75" fmla="*/ 9545 h 10000"/>
                    <a:gd name="connsiteX76" fmla="*/ 7968 w 10000"/>
                    <a:gd name="connsiteY76" fmla="*/ 9636 h 10000"/>
                    <a:gd name="connsiteX77" fmla="*/ 8075 w 10000"/>
                    <a:gd name="connsiteY77" fmla="*/ 9697 h 10000"/>
                    <a:gd name="connsiteX78" fmla="*/ 7968 w 10000"/>
                    <a:gd name="connsiteY78" fmla="*/ 9788 h 10000"/>
                    <a:gd name="connsiteX79" fmla="*/ 7914 w 10000"/>
                    <a:gd name="connsiteY79" fmla="*/ 9848 h 10000"/>
                    <a:gd name="connsiteX80" fmla="*/ 7701 w 10000"/>
                    <a:gd name="connsiteY80" fmla="*/ 9848 h 10000"/>
                    <a:gd name="connsiteX81" fmla="*/ 7540 w 10000"/>
                    <a:gd name="connsiteY81" fmla="*/ 9788 h 10000"/>
                    <a:gd name="connsiteX82" fmla="*/ 7166 w 10000"/>
                    <a:gd name="connsiteY82" fmla="*/ 9758 h 10000"/>
                    <a:gd name="connsiteX83" fmla="*/ 6952 w 10000"/>
                    <a:gd name="connsiteY83" fmla="*/ 9697 h 10000"/>
                    <a:gd name="connsiteX84" fmla="*/ 6791 w 10000"/>
                    <a:gd name="connsiteY84" fmla="*/ 9636 h 10000"/>
                    <a:gd name="connsiteX85" fmla="*/ 6578 w 10000"/>
                    <a:gd name="connsiteY85" fmla="*/ 9697 h 10000"/>
                    <a:gd name="connsiteX86" fmla="*/ 6417 w 10000"/>
                    <a:gd name="connsiteY86" fmla="*/ 9758 h 10000"/>
                    <a:gd name="connsiteX87" fmla="*/ 6310 w 10000"/>
                    <a:gd name="connsiteY87" fmla="*/ 9848 h 10000"/>
                    <a:gd name="connsiteX88" fmla="*/ 6310 w 10000"/>
                    <a:gd name="connsiteY88" fmla="*/ 9909 h 10000"/>
                    <a:gd name="connsiteX89" fmla="*/ 6150 w 10000"/>
                    <a:gd name="connsiteY89" fmla="*/ 9970 h 10000"/>
                    <a:gd name="connsiteX90" fmla="*/ 6043 w 10000"/>
                    <a:gd name="connsiteY90" fmla="*/ 10000 h 10000"/>
                    <a:gd name="connsiteX91" fmla="*/ 5775 w 10000"/>
                    <a:gd name="connsiteY91" fmla="*/ 9970 h 10000"/>
                    <a:gd name="connsiteX92" fmla="*/ 5508 w 10000"/>
                    <a:gd name="connsiteY92" fmla="*/ 9788 h 10000"/>
                    <a:gd name="connsiteX93" fmla="*/ 5241 w 10000"/>
                    <a:gd name="connsiteY93" fmla="*/ 9606 h 10000"/>
                    <a:gd name="connsiteX94" fmla="*/ 5294 w 10000"/>
                    <a:gd name="connsiteY94" fmla="*/ 9485 h 10000"/>
                    <a:gd name="connsiteX95" fmla="*/ 5508 w 10000"/>
                    <a:gd name="connsiteY95" fmla="*/ 9394 h 10000"/>
                    <a:gd name="connsiteX96" fmla="*/ 5508 w 10000"/>
                    <a:gd name="connsiteY96" fmla="*/ 9333 h 10000"/>
                    <a:gd name="connsiteX97" fmla="*/ 5508 w 10000"/>
                    <a:gd name="connsiteY97" fmla="*/ 9273 h 10000"/>
                    <a:gd name="connsiteX98" fmla="*/ 5294 w 10000"/>
                    <a:gd name="connsiteY98" fmla="*/ 9182 h 10000"/>
                    <a:gd name="connsiteX99" fmla="*/ 5241 w 10000"/>
                    <a:gd name="connsiteY99" fmla="*/ 9121 h 10000"/>
                    <a:gd name="connsiteX100" fmla="*/ 5241 w 10000"/>
                    <a:gd name="connsiteY100" fmla="*/ 9061 h 10000"/>
                    <a:gd name="connsiteX101" fmla="*/ 5241 w 10000"/>
                    <a:gd name="connsiteY101" fmla="*/ 8970 h 10000"/>
                    <a:gd name="connsiteX102" fmla="*/ 5241 w 10000"/>
                    <a:gd name="connsiteY102" fmla="*/ 8879 h 10000"/>
                    <a:gd name="connsiteX103" fmla="*/ 5134 w 10000"/>
                    <a:gd name="connsiteY103" fmla="*/ 8818 h 10000"/>
                    <a:gd name="connsiteX104" fmla="*/ 4973 w 10000"/>
                    <a:gd name="connsiteY104" fmla="*/ 8697 h 10000"/>
                    <a:gd name="connsiteX105" fmla="*/ 4652 w 10000"/>
                    <a:gd name="connsiteY105" fmla="*/ 8667 h 10000"/>
                    <a:gd name="connsiteX106" fmla="*/ 4385 w 10000"/>
                    <a:gd name="connsiteY106" fmla="*/ 8545 h 10000"/>
                    <a:gd name="connsiteX107" fmla="*/ 4011 w 10000"/>
                    <a:gd name="connsiteY107" fmla="*/ 8394 h 10000"/>
                    <a:gd name="connsiteX108" fmla="*/ 3850 w 10000"/>
                    <a:gd name="connsiteY108" fmla="*/ 8333 h 10000"/>
                    <a:gd name="connsiteX109" fmla="*/ 3583 w 10000"/>
                    <a:gd name="connsiteY109" fmla="*/ 8242 h 10000"/>
                    <a:gd name="connsiteX110" fmla="*/ 3369 w 10000"/>
                    <a:gd name="connsiteY110" fmla="*/ 8121 h 10000"/>
                    <a:gd name="connsiteX111" fmla="*/ 3209 w 10000"/>
                    <a:gd name="connsiteY111" fmla="*/ 8030 h 10000"/>
                    <a:gd name="connsiteX112" fmla="*/ 3102 w 10000"/>
                    <a:gd name="connsiteY112" fmla="*/ 7970 h 10000"/>
                    <a:gd name="connsiteX113" fmla="*/ 2995 w 10000"/>
                    <a:gd name="connsiteY113" fmla="*/ 7939 h 10000"/>
                    <a:gd name="connsiteX114" fmla="*/ 2941 w 10000"/>
                    <a:gd name="connsiteY114" fmla="*/ 7727 h 10000"/>
                    <a:gd name="connsiteX115" fmla="*/ 2995 w 10000"/>
                    <a:gd name="connsiteY115" fmla="*/ 7576 h 10000"/>
                    <a:gd name="connsiteX116" fmla="*/ 3102 w 10000"/>
                    <a:gd name="connsiteY116" fmla="*/ 7455 h 10000"/>
                    <a:gd name="connsiteX117" fmla="*/ 3209 w 10000"/>
                    <a:gd name="connsiteY117" fmla="*/ 7303 h 10000"/>
                    <a:gd name="connsiteX118" fmla="*/ 3369 w 10000"/>
                    <a:gd name="connsiteY118" fmla="*/ 7212 h 10000"/>
                    <a:gd name="connsiteX119" fmla="*/ 3369 w 10000"/>
                    <a:gd name="connsiteY119" fmla="*/ 7091 h 10000"/>
                    <a:gd name="connsiteX120" fmla="*/ 3476 w 10000"/>
                    <a:gd name="connsiteY120" fmla="*/ 7000 h 10000"/>
                    <a:gd name="connsiteX121" fmla="*/ 3583 w 10000"/>
                    <a:gd name="connsiteY121" fmla="*/ 6848 h 10000"/>
                    <a:gd name="connsiteX122" fmla="*/ 3476 w 10000"/>
                    <a:gd name="connsiteY122" fmla="*/ 6788 h 10000"/>
                    <a:gd name="connsiteX123" fmla="*/ 3316 w 10000"/>
                    <a:gd name="connsiteY123" fmla="*/ 6667 h 10000"/>
                    <a:gd name="connsiteX124" fmla="*/ 3102 w 10000"/>
                    <a:gd name="connsiteY124" fmla="*/ 6636 h 10000"/>
                    <a:gd name="connsiteX125" fmla="*/ 2941 w 10000"/>
                    <a:gd name="connsiteY125" fmla="*/ 6576 h 10000"/>
                    <a:gd name="connsiteX126" fmla="*/ 2834 w 10000"/>
                    <a:gd name="connsiteY126" fmla="*/ 6576 h 10000"/>
                    <a:gd name="connsiteX127" fmla="*/ 2674 w 10000"/>
                    <a:gd name="connsiteY127" fmla="*/ 6636 h 10000"/>
                    <a:gd name="connsiteX128" fmla="*/ 2567 w 10000"/>
                    <a:gd name="connsiteY128" fmla="*/ 6667 h 10000"/>
                    <a:gd name="connsiteX129" fmla="*/ 2460 w 10000"/>
                    <a:gd name="connsiteY129" fmla="*/ 6727 h 10000"/>
                    <a:gd name="connsiteX130" fmla="*/ 2353 w 10000"/>
                    <a:gd name="connsiteY130" fmla="*/ 6727 h 10000"/>
                    <a:gd name="connsiteX131" fmla="*/ 2193 w 10000"/>
                    <a:gd name="connsiteY131" fmla="*/ 6636 h 10000"/>
                    <a:gd name="connsiteX132" fmla="*/ 2032 w 10000"/>
                    <a:gd name="connsiteY132" fmla="*/ 6455 h 10000"/>
                    <a:gd name="connsiteX133" fmla="*/ 2032 w 10000"/>
                    <a:gd name="connsiteY133" fmla="*/ 6364 h 10000"/>
                    <a:gd name="connsiteX134" fmla="*/ 1925 w 10000"/>
                    <a:gd name="connsiteY134" fmla="*/ 6212 h 10000"/>
                    <a:gd name="connsiteX135" fmla="*/ 1925 w 10000"/>
                    <a:gd name="connsiteY135" fmla="*/ 6091 h 10000"/>
                    <a:gd name="connsiteX136" fmla="*/ 1711 w 10000"/>
                    <a:gd name="connsiteY136" fmla="*/ 5939 h 10000"/>
                    <a:gd name="connsiteX137" fmla="*/ 1444 w 10000"/>
                    <a:gd name="connsiteY137" fmla="*/ 5848 h 10000"/>
                    <a:gd name="connsiteX138" fmla="*/ 1283 w 10000"/>
                    <a:gd name="connsiteY138" fmla="*/ 5788 h 10000"/>
                    <a:gd name="connsiteX139" fmla="*/ 1016 w 10000"/>
                    <a:gd name="connsiteY139" fmla="*/ 5636 h 10000"/>
                    <a:gd name="connsiteX140" fmla="*/ 802 w 10000"/>
                    <a:gd name="connsiteY140" fmla="*/ 5545 h 10000"/>
                    <a:gd name="connsiteX141" fmla="*/ 535 w 10000"/>
                    <a:gd name="connsiteY141" fmla="*/ 5364 h 10000"/>
                    <a:gd name="connsiteX142" fmla="*/ 428 w 10000"/>
                    <a:gd name="connsiteY142" fmla="*/ 5333 h 10000"/>
                    <a:gd name="connsiteX143" fmla="*/ 267 w 10000"/>
                    <a:gd name="connsiteY143" fmla="*/ 5152 h 10000"/>
                    <a:gd name="connsiteX144" fmla="*/ 160 w 10000"/>
                    <a:gd name="connsiteY144" fmla="*/ 5061 h 10000"/>
                    <a:gd name="connsiteX145" fmla="*/ 53 w 10000"/>
                    <a:gd name="connsiteY145" fmla="*/ 4909 h 10000"/>
                    <a:gd name="connsiteX146" fmla="*/ 53 w 10000"/>
                    <a:gd name="connsiteY146" fmla="*/ 4788 h 10000"/>
                    <a:gd name="connsiteX147" fmla="*/ 53 w 10000"/>
                    <a:gd name="connsiteY147" fmla="*/ 4697 h 10000"/>
                    <a:gd name="connsiteX148" fmla="*/ 0 w 10000"/>
                    <a:gd name="connsiteY148" fmla="*/ 4606 h 10000"/>
                    <a:gd name="connsiteX149" fmla="*/ 0 w 10000"/>
                    <a:gd name="connsiteY149" fmla="*/ 4485 h 10000"/>
                    <a:gd name="connsiteX150" fmla="*/ 0 w 10000"/>
                    <a:gd name="connsiteY150" fmla="*/ 4394 h 10000"/>
                    <a:gd name="connsiteX151" fmla="*/ 0 w 10000"/>
                    <a:gd name="connsiteY151" fmla="*/ 4333 h 10000"/>
                    <a:gd name="connsiteX152" fmla="*/ 0 w 10000"/>
                    <a:gd name="connsiteY152" fmla="*/ 4242 h 10000"/>
                    <a:gd name="connsiteX153" fmla="*/ 53 w 10000"/>
                    <a:gd name="connsiteY153" fmla="*/ 4121 h 10000"/>
                    <a:gd name="connsiteX154" fmla="*/ 160 w 10000"/>
                    <a:gd name="connsiteY154" fmla="*/ 4061 h 10000"/>
                    <a:gd name="connsiteX155" fmla="*/ 267 w 10000"/>
                    <a:gd name="connsiteY155" fmla="*/ 3970 h 10000"/>
                    <a:gd name="connsiteX156" fmla="*/ 267 w 10000"/>
                    <a:gd name="connsiteY156" fmla="*/ 3879 h 10000"/>
                    <a:gd name="connsiteX157" fmla="*/ 160 w 10000"/>
                    <a:gd name="connsiteY157" fmla="*/ 3697 h 10000"/>
                    <a:gd name="connsiteX158" fmla="*/ 374 w 10000"/>
                    <a:gd name="connsiteY158" fmla="*/ 3667 h 10000"/>
                    <a:gd name="connsiteX159" fmla="*/ 428 w 10000"/>
                    <a:gd name="connsiteY159" fmla="*/ 3606 h 10000"/>
                    <a:gd name="connsiteX160" fmla="*/ 642 w 10000"/>
                    <a:gd name="connsiteY160" fmla="*/ 3545 h 10000"/>
                    <a:gd name="connsiteX161" fmla="*/ 802 w 10000"/>
                    <a:gd name="connsiteY161" fmla="*/ 3485 h 10000"/>
                    <a:gd name="connsiteX162" fmla="*/ 1016 w 10000"/>
                    <a:gd name="connsiteY162" fmla="*/ 3333 h 10000"/>
                    <a:gd name="connsiteX163" fmla="*/ 909 w 10000"/>
                    <a:gd name="connsiteY163" fmla="*/ 3242 h 10000"/>
                    <a:gd name="connsiteX164" fmla="*/ 1016 w 10000"/>
                    <a:gd name="connsiteY164" fmla="*/ 3121 h 10000"/>
                    <a:gd name="connsiteX165" fmla="*/ 1070 w 10000"/>
                    <a:gd name="connsiteY165" fmla="*/ 3091 h 10000"/>
                    <a:gd name="connsiteX166" fmla="*/ 1283 w 10000"/>
                    <a:gd name="connsiteY166" fmla="*/ 2970 h 10000"/>
                    <a:gd name="connsiteX167" fmla="*/ 1283 w 10000"/>
                    <a:gd name="connsiteY167" fmla="*/ 2879 h 10000"/>
                    <a:gd name="connsiteX168" fmla="*/ 1283 w 10000"/>
                    <a:gd name="connsiteY168" fmla="*/ 2879 h 10000"/>
                    <a:gd name="connsiteX169" fmla="*/ 1283 w 10000"/>
                    <a:gd name="connsiteY169" fmla="*/ 2727 h 10000"/>
                    <a:gd name="connsiteX170" fmla="*/ 1070 w 10000"/>
                    <a:gd name="connsiteY170" fmla="*/ 2606 h 10000"/>
                    <a:gd name="connsiteX171" fmla="*/ 909 w 10000"/>
                    <a:gd name="connsiteY171" fmla="*/ 2515 h 10000"/>
                    <a:gd name="connsiteX172" fmla="*/ 802 w 10000"/>
                    <a:gd name="connsiteY172" fmla="*/ 2394 h 10000"/>
                    <a:gd name="connsiteX173" fmla="*/ 802 w 10000"/>
                    <a:gd name="connsiteY173" fmla="*/ 2242 h 10000"/>
                    <a:gd name="connsiteX174" fmla="*/ 909 w 10000"/>
                    <a:gd name="connsiteY174" fmla="*/ 2182 h 10000"/>
                    <a:gd name="connsiteX175" fmla="*/ 1016 w 10000"/>
                    <a:gd name="connsiteY175" fmla="*/ 2182 h 10000"/>
                    <a:gd name="connsiteX176" fmla="*/ 1283 w 10000"/>
                    <a:gd name="connsiteY176" fmla="*/ 2152 h 10000"/>
                    <a:gd name="connsiteX177" fmla="*/ 1444 w 10000"/>
                    <a:gd name="connsiteY177" fmla="*/ 2091 h 10000"/>
                    <a:gd name="connsiteX178" fmla="*/ 1658 w 10000"/>
                    <a:gd name="connsiteY178" fmla="*/ 2091 h 10000"/>
                    <a:gd name="connsiteX179" fmla="*/ 1818 w 10000"/>
                    <a:gd name="connsiteY179" fmla="*/ 2091 h 10000"/>
                    <a:gd name="connsiteX180" fmla="*/ 1925 w 10000"/>
                    <a:gd name="connsiteY180" fmla="*/ 2030 h 10000"/>
                    <a:gd name="connsiteX181" fmla="*/ 2086 w 10000"/>
                    <a:gd name="connsiteY181" fmla="*/ 1939 h 10000"/>
                    <a:gd name="connsiteX182" fmla="*/ 2299 w 10000"/>
                    <a:gd name="connsiteY182" fmla="*/ 1939 h 10000"/>
                    <a:gd name="connsiteX183" fmla="*/ 2353 w 10000"/>
                    <a:gd name="connsiteY183" fmla="*/ 1879 h 10000"/>
                    <a:gd name="connsiteX184" fmla="*/ 2460 w 10000"/>
                    <a:gd name="connsiteY184" fmla="*/ 1788 h 10000"/>
                    <a:gd name="connsiteX185" fmla="*/ 2567 w 10000"/>
                    <a:gd name="connsiteY185" fmla="*/ 1727 h 10000"/>
                    <a:gd name="connsiteX186" fmla="*/ 2567 w 10000"/>
                    <a:gd name="connsiteY186" fmla="*/ 1667 h 10000"/>
                    <a:gd name="connsiteX187" fmla="*/ 2567 w 10000"/>
                    <a:gd name="connsiteY187" fmla="*/ 1576 h 10000"/>
                    <a:gd name="connsiteX188" fmla="*/ 2674 w 10000"/>
                    <a:gd name="connsiteY188" fmla="*/ 1515 h 10000"/>
                    <a:gd name="connsiteX189" fmla="*/ 2727 w 10000"/>
                    <a:gd name="connsiteY189" fmla="*/ 1424 h 10000"/>
                    <a:gd name="connsiteX190" fmla="*/ 2941 w 10000"/>
                    <a:gd name="connsiteY190" fmla="*/ 1303 h 10000"/>
                    <a:gd name="connsiteX191" fmla="*/ 2995 w 10000"/>
                    <a:gd name="connsiteY191" fmla="*/ 1212 h 10000"/>
                    <a:gd name="connsiteX192" fmla="*/ 2995 w 10000"/>
                    <a:gd name="connsiteY192" fmla="*/ 1091 h 10000"/>
                    <a:gd name="connsiteX193" fmla="*/ 2995 w 10000"/>
                    <a:gd name="connsiteY193" fmla="*/ 1000 h 10000"/>
                    <a:gd name="connsiteX194" fmla="*/ 2941 w 10000"/>
                    <a:gd name="connsiteY194" fmla="*/ 909 h 10000"/>
                    <a:gd name="connsiteX195" fmla="*/ 2834 w 10000"/>
                    <a:gd name="connsiteY195" fmla="*/ 788 h 10000"/>
                    <a:gd name="connsiteX196" fmla="*/ 2674 w 10000"/>
                    <a:gd name="connsiteY196" fmla="*/ 727 h 10000"/>
                    <a:gd name="connsiteX197" fmla="*/ 2460 w 10000"/>
                    <a:gd name="connsiteY197" fmla="*/ 697 h 10000"/>
                    <a:gd name="connsiteX198" fmla="*/ 2299 w 10000"/>
                    <a:gd name="connsiteY198" fmla="*/ 576 h 10000"/>
                    <a:gd name="connsiteX199" fmla="*/ 2299 w 10000"/>
                    <a:gd name="connsiteY199" fmla="*/ 485 h 10000"/>
                    <a:gd name="connsiteX200" fmla="*/ 2193 w 10000"/>
                    <a:gd name="connsiteY200" fmla="*/ 485 h 10000"/>
                    <a:gd name="connsiteX201" fmla="*/ 2086 w 10000"/>
                    <a:gd name="connsiteY201" fmla="*/ 364 h 10000"/>
                    <a:gd name="connsiteX0" fmla="*/ 1899 w 10000"/>
                    <a:gd name="connsiteY0" fmla="*/ 505 h 10000"/>
                    <a:gd name="connsiteX1" fmla="*/ 8182 w 10000"/>
                    <a:gd name="connsiteY1" fmla="*/ 0 h 10000"/>
                    <a:gd name="connsiteX2" fmla="*/ 8235 w 10000"/>
                    <a:gd name="connsiteY2" fmla="*/ 121 h 10000"/>
                    <a:gd name="connsiteX3" fmla="*/ 8235 w 10000"/>
                    <a:gd name="connsiteY3" fmla="*/ 273 h 10000"/>
                    <a:gd name="connsiteX4" fmla="*/ 8342 w 10000"/>
                    <a:gd name="connsiteY4" fmla="*/ 424 h 10000"/>
                    <a:gd name="connsiteX5" fmla="*/ 8449 w 10000"/>
                    <a:gd name="connsiteY5" fmla="*/ 515 h 10000"/>
                    <a:gd name="connsiteX6" fmla="*/ 8556 w 10000"/>
                    <a:gd name="connsiteY6" fmla="*/ 636 h 10000"/>
                    <a:gd name="connsiteX7" fmla="*/ 8610 w 10000"/>
                    <a:gd name="connsiteY7" fmla="*/ 727 h 10000"/>
                    <a:gd name="connsiteX8" fmla="*/ 8824 w 10000"/>
                    <a:gd name="connsiteY8" fmla="*/ 848 h 10000"/>
                    <a:gd name="connsiteX9" fmla="*/ 8877 w 10000"/>
                    <a:gd name="connsiteY9" fmla="*/ 909 h 10000"/>
                    <a:gd name="connsiteX10" fmla="*/ 8984 w 10000"/>
                    <a:gd name="connsiteY10" fmla="*/ 1000 h 10000"/>
                    <a:gd name="connsiteX11" fmla="*/ 9091 w 10000"/>
                    <a:gd name="connsiteY11" fmla="*/ 1061 h 10000"/>
                    <a:gd name="connsiteX12" fmla="*/ 9091 w 10000"/>
                    <a:gd name="connsiteY12" fmla="*/ 1273 h 10000"/>
                    <a:gd name="connsiteX13" fmla="*/ 9198 w 10000"/>
                    <a:gd name="connsiteY13" fmla="*/ 1364 h 10000"/>
                    <a:gd name="connsiteX14" fmla="*/ 9251 w 10000"/>
                    <a:gd name="connsiteY14" fmla="*/ 1576 h 10000"/>
                    <a:gd name="connsiteX15" fmla="*/ 9251 w 10000"/>
                    <a:gd name="connsiteY15" fmla="*/ 1788 h 10000"/>
                    <a:gd name="connsiteX16" fmla="*/ 9251 w 10000"/>
                    <a:gd name="connsiteY16" fmla="*/ 2000 h 10000"/>
                    <a:gd name="connsiteX17" fmla="*/ 9251 w 10000"/>
                    <a:gd name="connsiteY17" fmla="*/ 2303 h 10000"/>
                    <a:gd name="connsiteX18" fmla="*/ 9358 w 10000"/>
                    <a:gd name="connsiteY18" fmla="*/ 2576 h 10000"/>
                    <a:gd name="connsiteX19" fmla="*/ 9358 w 10000"/>
                    <a:gd name="connsiteY19" fmla="*/ 2818 h 10000"/>
                    <a:gd name="connsiteX20" fmla="*/ 9358 w 10000"/>
                    <a:gd name="connsiteY20" fmla="*/ 3333 h 10000"/>
                    <a:gd name="connsiteX21" fmla="*/ 9519 w 10000"/>
                    <a:gd name="connsiteY21" fmla="*/ 3758 h 10000"/>
                    <a:gd name="connsiteX22" fmla="*/ 9519 w 10000"/>
                    <a:gd name="connsiteY22" fmla="*/ 4242 h 10000"/>
                    <a:gd name="connsiteX23" fmla="*/ 9626 w 10000"/>
                    <a:gd name="connsiteY23" fmla="*/ 4606 h 10000"/>
                    <a:gd name="connsiteX24" fmla="*/ 9626 w 10000"/>
                    <a:gd name="connsiteY24" fmla="*/ 5121 h 10000"/>
                    <a:gd name="connsiteX25" fmla="*/ 9733 w 10000"/>
                    <a:gd name="connsiteY25" fmla="*/ 5364 h 10000"/>
                    <a:gd name="connsiteX26" fmla="*/ 9840 w 10000"/>
                    <a:gd name="connsiteY26" fmla="*/ 5545 h 10000"/>
                    <a:gd name="connsiteX27" fmla="*/ 9733 w 10000"/>
                    <a:gd name="connsiteY27" fmla="*/ 5636 h 10000"/>
                    <a:gd name="connsiteX28" fmla="*/ 9626 w 10000"/>
                    <a:gd name="connsiteY28" fmla="*/ 5697 h 10000"/>
                    <a:gd name="connsiteX29" fmla="*/ 9626 w 10000"/>
                    <a:gd name="connsiteY29" fmla="*/ 5788 h 10000"/>
                    <a:gd name="connsiteX30" fmla="*/ 9626 w 10000"/>
                    <a:gd name="connsiteY30" fmla="*/ 5909 h 10000"/>
                    <a:gd name="connsiteX31" fmla="*/ 9626 w 10000"/>
                    <a:gd name="connsiteY31" fmla="*/ 6091 h 10000"/>
                    <a:gd name="connsiteX32" fmla="*/ 9733 w 10000"/>
                    <a:gd name="connsiteY32" fmla="*/ 6273 h 10000"/>
                    <a:gd name="connsiteX33" fmla="*/ 9840 w 10000"/>
                    <a:gd name="connsiteY33" fmla="*/ 6303 h 10000"/>
                    <a:gd name="connsiteX34" fmla="*/ 9893 w 10000"/>
                    <a:gd name="connsiteY34" fmla="*/ 6455 h 10000"/>
                    <a:gd name="connsiteX35" fmla="*/ 9893 w 10000"/>
                    <a:gd name="connsiteY35" fmla="*/ 6576 h 10000"/>
                    <a:gd name="connsiteX36" fmla="*/ 10000 w 10000"/>
                    <a:gd name="connsiteY36" fmla="*/ 6636 h 10000"/>
                    <a:gd name="connsiteX37" fmla="*/ 10000 w 10000"/>
                    <a:gd name="connsiteY37" fmla="*/ 6727 h 10000"/>
                    <a:gd name="connsiteX38" fmla="*/ 9893 w 10000"/>
                    <a:gd name="connsiteY38" fmla="*/ 6848 h 10000"/>
                    <a:gd name="connsiteX39" fmla="*/ 9840 w 10000"/>
                    <a:gd name="connsiteY39" fmla="*/ 6879 h 10000"/>
                    <a:gd name="connsiteX40" fmla="*/ 9733 w 10000"/>
                    <a:gd name="connsiteY40" fmla="*/ 7000 h 10000"/>
                    <a:gd name="connsiteX41" fmla="*/ 9626 w 10000"/>
                    <a:gd name="connsiteY41" fmla="*/ 7091 h 10000"/>
                    <a:gd name="connsiteX42" fmla="*/ 9626 w 10000"/>
                    <a:gd name="connsiteY42" fmla="*/ 7212 h 10000"/>
                    <a:gd name="connsiteX43" fmla="*/ 9626 w 10000"/>
                    <a:gd name="connsiteY43" fmla="*/ 7242 h 10000"/>
                    <a:gd name="connsiteX44" fmla="*/ 9358 w 10000"/>
                    <a:gd name="connsiteY44" fmla="*/ 7303 h 10000"/>
                    <a:gd name="connsiteX45" fmla="*/ 9251 w 10000"/>
                    <a:gd name="connsiteY45" fmla="*/ 7455 h 10000"/>
                    <a:gd name="connsiteX46" fmla="*/ 9251 w 10000"/>
                    <a:gd name="connsiteY46" fmla="*/ 7606 h 10000"/>
                    <a:gd name="connsiteX47" fmla="*/ 9091 w 10000"/>
                    <a:gd name="connsiteY47" fmla="*/ 7606 h 10000"/>
                    <a:gd name="connsiteX48" fmla="*/ 8984 w 10000"/>
                    <a:gd name="connsiteY48" fmla="*/ 7667 h 10000"/>
                    <a:gd name="connsiteX49" fmla="*/ 8877 w 10000"/>
                    <a:gd name="connsiteY49" fmla="*/ 7727 h 10000"/>
                    <a:gd name="connsiteX50" fmla="*/ 8984 w 10000"/>
                    <a:gd name="connsiteY50" fmla="*/ 7758 h 10000"/>
                    <a:gd name="connsiteX51" fmla="*/ 9091 w 10000"/>
                    <a:gd name="connsiteY51" fmla="*/ 7818 h 10000"/>
                    <a:gd name="connsiteX52" fmla="*/ 9091 w 10000"/>
                    <a:gd name="connsiteY52" fmla="*/ 7879 h 10000"/>
                    <a:gd name="connsiteX53" fmla="*/ 8984 w 10000"/>
                    <a:gd name="connsiteY53" fmla="*/ 7939 h 10000"/>
                    <a:gd name="connsiteX54" fmla="*/ 8877 w 10000"/>
                    <a:gd name="connsiteY54" fmla="*/ 7970 h 10000"/>
                    <a:gd name="connsiteX55" fmla="*/ 8877 w 10000"/>
                    <a:gd name="connsiteY55" fmla="*/ 8091 h 10000"/>
                    <a:gd name="connsiteX56" fmla="*/ 8824 w 10000"/>
                    <a:gd name="connsiteY56" fmla="*/ 8121 h 10000"/>
                    <a:gd name="connsiteX57" fmla="*/ 8824 w 10000"/>
                    <a:gd name="connsiteY57" fmla="*/ 8242 h 10000"/>
                    <a:gd name="connsiteX58" fmla="*/ 8824 w 10000"/>
                    <a:gd name="connsiteY58" fmla="*/ 8333 h 10000"/>
                    <a:gd name="connsiteX59" fmla="*/ 8717 w 10000"/>
                    <a:gd name="connsiteY59" fmla="*/ 8394 h 10000"/>
                    <a:gd name="connsiteX60" fmla="*/ 8717 w 10000"/>
                    <a:gd name="connsiteY60" fmla="*/ 8515 h 10000"/>
                    <a:gd name="connsiteX61" fmla="*/ 8717 w 10000"/>
                    <a:gd name="connsiteY61" fmla="*/ 8667 h 10000"/>
                    <a:gd name="connsiteX62" fmla="*/ 8717 w 10000"/>
                    <a:gd name="connsiteY62" fmla="*/ 8697 h 10000"/>
                    <a:gd name="connsiteX63" fmla="*/ 8610 w 10000"/>
                    <a:gd name="connsiteY63" fmla="*/ 8758 h 10000"/>
                    <a:gd name="connsiteX64" fmla="*/ 8717 w 10000"/>
                    <a:gd name="connsiteY64" fmla="*/ 8818 h 10000"/>
                    <a:gd name="connsiteX65" fmla="*/ 8717 w 10000"/>
                    <a:gd name="connsiteY65" fmla="*/ 8879 h 10000"/>
                    <a:gd name="connsiteX66" fmla="*/ 8824 w 10000"/>
                    <a:gd name="connsiteY66" fmla="*/ 8970 h 10000"/>
                    <a:gd name="connsiteX67" fmla="*/ 8824 w 10000"/>
                    <a:gd name="connsiteY67" fmla="*/ 9030 h 10000"/>
                    <a:gd name="connsiteX68" fmla="*/ 8824 w 10000"/>
                    <a:gd name="connsiteY68" fmla="*/ 9061 h 10000"/>
                    <a:gd name="connsiteX69" fmla="*/ 8610 w 10000"/>
                    <a:gd name="connsiteY69" fmla="*/ 9121 h 10000"/>
                    <a:gd name="connsiteX70" fmla="*/ 8342 w 10000"/>
                    <a:gd name="connsiteY70" fmla="*/ 9121 h 10000"/>
                    <a:gd name="connsiteX71" fmla="*/ 8182 w 10000"/>
                    <a:gd name="connsiteY71" fmla="*/ 9242 h 10000"/>
                    <a:gd name="connsiteX72" fmla="*/ 7968 w 10000"/>
                    <a:gd name="connsiteY72" fmla="*/ 9273 h 10000"/>
                    <a:gd name="connsiteX73" fmla="*/ 7914 w 10000"/>
                    <a:gd name="connsiteY73" fmla="*/ 9333 h 10000"/>
                    <a:gd name="connsiteX74" fmla="*/ 7807 w 10000"/>
                    <a:gd name="connsiteY74" fmla="*/ 9424 h 10000"/>
                    <a:gd name="connsiteX75" fmla="*/ 7914 w 10000"/>
                    <a:gd name="connsiteY75" fmla="*/ 9545 h 10000"/>
                    <a:gd name="connsiteX76" fmla="*/ 7968 w 10000"/>
                    <a:gd name="connsiteY76" fmla="*/ 9636 h 10000"/>
                    <a:gd name="connsiteX77" fmla="*/ 8075 w 10000"/>
                    <a:gd name="connsiteY77" fmla="*/ 9697 h 10000"/>
                    <a:gd name="connsiteX78" fmla="*/ 7968 w 10000"/>
                    <a:gd name="connsiteY78" fmla="*/ 9788 h 10000"/>
                    <a:gd name="connsiteX79" fmla="*/ 7914 w 10000"/>
                    <a:gd name="connsiteY79" fmla="*/ 9848 h 10000"/>
                    <a:gd name="connsiteX80" fmla="*/ 7701 w 10000"/>
                    <a:gd name="connsiteY80" fmla="*/ 9848 h 10000"/>
                    <a:gd name="connsiteX81" fmla="*/ 7540 w 10000"/>
                    <a:gd name="connsiteY81" fmla="*/ 9788 h 10000"/>
                    <a:gd name="connsiteX82" fmla="*/ 7166 w 10000"/>
                    <a:gd name="connsiteY82" fmla="*/ 9758 h 10000"/>
                    <a:gd name="connsiteX83" fmla="*/ 6952 w 10000"/>
                    <a:gd name="connsiteY83" fmla="*/ 9697 h 10000"/>
                    <a:gd name="connsiteX84" fmla="*/ 6791 w 10000"/>
                    <a:gd name="connsiteY84" fmla="*/ 9636 h 10000"/>
                    <a:gd name="connsiteX85" fmla="*/ 6578 w 10000"/>
                    <a:gd name="connsiteY85" fmla="*/ 9697 h 10000"/>
                    <a:gd name="connsiteX86" fmla="*/ 6417 w 10000"/>
                    <a:gd name="connsiteY86" fmla="*/ 9758 h 10000"/>
                    <a:gd name="connsiteX87" fmla="*/ 6310 w 10000"/>
                    <a:gd name="connsiteY87" fmla="*/ 9848 h 10000"/>
                    <a:gd name="connsiteX88" fmla="*/ 6310 w 10000"/>
                    <a:gd name="connsiteY88" fmla="*/ 9909 h 10000"/>
                    <a:gd name="connsiteX89" fmla="*/ 6150 w 10000"/>
                    <a:gd name="connsiteY89" fmla="*/ 9970 h 10000"/>
                    <a:gd name="connsiteX90" fmla="*/ 6043 w 10000"/>
                    <a:gd name="connsiteY90" fmla="*/ 10000 h 10000"/>
                    <a:gd name="connsiteX91" fmla="*/ 5775 w 10000"/>
                    <a:gd name="connsiteY91" fmla="*/ 9970 h 10000"/>
                    <a:gd name="connsiteX92" fmla="*/ 5508 w 10000"/>
                    <a:gd name="connsiteY92" fmla="*/ 9788 h 10000"/>
                    <a:gd name="connsiteX93" fmla="*/ 5241 w 10000"/>
                    <a:gd name="connsiteY93" fmla="*/ 9606 h 10000"/>
                    <a:gd name="connsiteX94" fmla="*/ 5294 w 10000"/>
                    <a:gd name="connsiteY94" fmla="*/ 9485 h 10000"/>
                    <a:gd name="connsiteX95" fmla="*/ 5508 w 10000"/>
                    <a:gd name="connsiteY95" fmla="*/ 9394 h 10000"/>
                    <a:gd name="connsiteX96" fmla="*/ 5508 w 10000"/>
                    <a:gd name="connsiteY96" fmla="*/ 9333 h 10000"/>
                    <a:gd name="connsiteX97" fmla="*/ 5508 w 10000"/>
                    <a:gd name="connsiteY97" fmla="*/ 9273 h 10000"/>
                    <a:gd name="connsiteX98" fmla="*/ 5294 w 10000"/>
                    <a:gd name="connsiteY98" fmla="*/ 9182 h 10000"/>
                    <a:gd name="connsiteX99" fmla="*/ 5241 w 10000"/>
                    <a:gd name="connsiteY99" fmla="*/ 9121 h 10000"/>
                    <a:gd name="connsiteX100" fmla="*/ 5241 w 10000"/>
                    <a:gd name="connsiteY100" fmla="*/ 9061 h 10000"/>
                    <a:gd name="connsiteX101" fmla="*/ 5241 w 10000"/>
                    <a:gd name="connsiteY101" fmla="*/ 8970 h 10000"/>
                    <a:gd name="connsiteX102" fmla="*/ 5241 w 10000"/>
                    <a:gd name="connsiteY102" fmla="*/ 8879 h 10000"/>
                    <a:gd name="connsiteX103" fmla="*/ 5134 w 10000"/>
                    <a:gd name="connsiteY103" fmla="*/ 8818 h 10000"/>
                    <a:gd name="connsiteX104" fmla="*/ 4973 w 10000"/>
                    <a:gd name="connsiteY104" fmla="*/ 8697 h 10000"/>
                    <a:gd name="connsiteX105" fmla="*/ 4652 w 10000"/>
                    <a:gd name="connsiteY105" fmla="*/ 8667 h 10000"/>
                    <a:gd name="connsiteX106" fmla="*/ 4385 w 10000"/>
                    <a:gd name="connsiteY106" fmla="*/ 8545 h 10000"/>
                    <a:gd name="connsiteX107" fmla="*/ 4011 w 10000"/>
                    <a:gd name="connsiteY107" fmla="*/ 8394 h 10000"/>
                    <a:gd name="connsiteX108" fmla="*/ 3850 w 10000"/>
                    <a:gd name="connsiteY108" fmla="*/ 8333 h 10000"/>
                    <a:gd name="connsiteX109" fmla="*/ 3583 w 10000"/>
                    <a:gd name="connsiteY109" fmla="*/ 8242 h 10000"/>
                    <a:gd name="connsiteX110" fmla="*/ 3369 w 10000"/>
                    <a:gd name="connsiteY110" fmla="*/ 8121 h 10000"/>
                    <a:gd name="connsiteX111" fmla="*/ 3209 w 10000"/>
                    <a:gd name="connsiteY111" fmla="*/ 8030 h 10000"/>
                    <a:gd name="connsiteX112" fmla="*/ 3102 w 10000"/>
                    <a:gd name="connsiteY112" fmla="*/ 7970 h 10000"/>
                    <a:gd name="connsiteX113" fmla="*/ 2995 w 10000"/>
                    <a:gd name="connsiteY113" fmla="*/ 7939 h 10000"/>
                    <a:gd name="connsiteX114" fmla="*/ 2941 w 10000"/>
                    <a:gd name="connsiteY114" fmla="*/ 7727 h 10000"/>
                    <a:gd name="connsiteX115" fmla="*/ 2995 w 10000"/>
                    <a:gd name="connsiteY115" fmla="*/ 7576 h 10000"/>
                    <a:gd name="connsiteX116" fmla="*/ 3102 w 10000"/>
                    <a:gd name="connsiteY116" fmla="*/ 7455 h 10000"/>
                    <a:gd name="connsiteX117" fmla="*/ 3209 w 10000"/>
                    <a:gd name="connsiteY117" fmla="*/ 7303 h 10000"/>
                    <a:gd name="connsiteX118" fmla="*/ 3369 w 10000"/>
                    <a:gd name="connsiteY118" fmla="*/ 7212 h 10000"/>
                    <a:gd name="connsiteX119" fmla="*/ 3369 w 10000"/>
                    <a:gd name="connsiteY119" fmla="*/ 7091 h 10000"/>
                    <a:gd name="connsiteX120" fmla="*/ 3476 w 10000"/>
                    <a:gd name="connsiteY120" fmla="*/ 7000 h 10000"/>
                    <a:gd name="connsiteX121" fmla="*/ 3583 w 10000"/>
                    <a:gd name="connsiteY121" fmla="*/ 6848 h 10000"/>
                    <a:gd name="connsiteX122" fmla="*/ 3476 w 10000"/>
                    <a:gd name="connsiteY122" fmla="*/ 6788 h 10000"/>
                    <a:gd name="connsiteX123" fmla="*/ 3316 w 10000"/>
                    <a:gd name="connsiteY123" fmla="*/ 6667 h 10000"/>
                    <a:gd name="connsiteX124" fmla="*/ 3102 w 10000"/>
                    <a:gd name="connsiteY124" fmla="*/ 6636 h 10000"/>
                    <a:gd name="connsiteX125" fmla="*/ 2941 w 10000"/>
                    <a:gd name="connsiteY125" fmla="*/ 6576 h 10000"/>
                    <a:gd name="connsiteX126" fmla="*/ 2834 w 10000"/>
                    <a:gd name="connsiteY126" fmla="*/ 6576 h 10000"/>
                    <a:gd name="connsiteX127" fmla="*/ 2674 w 10000"/>
                    <a:gd name="connsiteY127" fmla="*/ 6636 h 10000"/>
                    <a:gd name="connsiteX128" fmla="*/ 2567 w 10000"/>
                    <a:gd name="connsiteY128" fmla="*/ 6667 h 10000"/>
                    <a:gd name="connsiteX129" fmla="*/ 2460 w 10000"/>
                    <a:gd name="connsiteY129" fmla="*/ 6727 h 10000"/>
                    <a:gd name="connsiteX130" fmla="*/ 2353 w 10000"/>
                    <a:gd name="connsiteY130" fmla="*/ 6727 h 10000"/>
                    <a:gd name="connsiteX131" fmla="*/ 2193 w 10000"/>
                    <a:gd name="connsiteY131" fmla="*/ 6636 h 10000"/>
                    <a:gd name="connsiteX132" fmla="*/ 2032 w 10000"/>
                    <a:gd name="connsiteY132" fmla="*/ 6455 h 10000"/>
                    <a:gd name="connsiteX133" fmla="*/ 2032 w 10000"/>
                    <a:gd name="connsiteY133" fmla="*/ 6364 h 10000"/>
                    <a:gd name="connsiteX134" fmla="*/ 1925 w 10000"/>
                    <a:gd name="connsiteY134" fmla="*/ 6212 h 10000"/>
                    <a:gd name="connsiteX135" fmla="*/ 1925 w 10000"/>
                    <a:gd name="connsiteY135" fmla="*/ 6091 h 10000"/>
                    <a:gd name="connsiteX136" fmla="*/ 1711 w 10000"/>
                    <a:gd name="connsiteY136" fmla="*/ 5939 h 10000"/>
                    <a:gd name="connsiteX137" fmla="*/ 1444 w 10000"/>
                    <a:gd name="connsiteY137" fmla="*/ 5848 h 10000"/>
                    <a:gd name="connsiteX138" fmla="*/ 1283 w 10000"/>
                    <a:gd name="connsiteY138" fmla="*/ 5788 h 10000"/>
                    <a:gd name="connsiteX139" fmla="*/ 1016 w 10000"/>
                    <a:gd name="connsiteY139" fmla="*/ 5636 h 10000"/>
                    <a:gd name="connsiteX140" fmla="*/ 802 w 10000"/>
                    <a:gd name="connsiteY140" fmla="*/ 5545 h 10000"/>
                    <a:gd name="connsiteX141" fmla="*/ 535 w 10000"/>
                    <a:gd name="connsiteY141" fmla="*/ 5364 h 10000"/>
                    <a:gd name="connsiteX142" fmla="*/ 428 w 10000"/>
                    <a:gd name="connsiteY142" fmla="*/ 5333 h 10000"/>
                    <a:gd name="connsiteX143" fmla="*/ 267 w 10000"/>
                    <a:gd name="connsiteY143" fmla="*/ 5152 h 10000"/>
                    <a:gd name="connsiteX144" fmla="*/ 160 w 10000"/>
                    <a:gd name="connsiteY144" fmla="*/ 5061 h 10000"/>
                    <a:gd name="connsiteX145" fmla="*/ 53 w 10000"/>
                    <a:gd name="connsiteY145" fmla="*/ 4909 h 10000"/>
                    <a:gd name="connsiteX146" fmla="*/ 53 w 10000"/>
                    <a:gd name="connsiteY146" fmla="*/ 4788 h 10000"/>
                    <a:gd name="connsiteX147" fmla="*/ 53 w 10000"/>
                    <a:gd name="connsiteY147" fmla="*/ 4697 h 10000"/>
                    <a:gd name="connsiteX148" fmla="*/ 0 w 10000"/>
                    <a:gd name="connsiteY148" fmla="*/ 4606 h 10000"/>
                    <a:gd name="connsiteX149" fmla="*/ 0 w 10000"/>
                    <a:gd name="connsiteY149" fmla="*/ 4485 h 10000"/>
                    <a:gd name="connsiteX150" fmla="*/ 0 w 10000"/>
                    <a:gd name="connsiteY150" fmla="*/ 4394 h 10000"/>
                    <a:gd name="connsiteX151" fmla="*/ 0 w 10000"/>
                    <a:gd name="connsiteY151" fmla="*/ 4333 h 10000"/>
                    <a:gd name="connsiteX152" fmla="*/ 0 w 10000"/>
                    <a:gd name="connsiteY152" fmla="*/ 4242 h 10000"/>
                    <a:gd name="connsiteX153" fmla="*/ 53 w 10000"/>
                    <a:gd name="connsiteY153" fmla="*/ 4121 h 10000"/>
                    <a:gd name="connsiteX154" fmla="*/ 160 w 10000"/>
                    <a:gd name="connsiteY154" fmla="*/ 4061 h 10000"/>
                    <a:gd name="connsiteX155" fmla="*/ 267 w 10000"/>
                    <a:gd name="connsiteY155" fmla="*/ 3970 h 10000"/>
                    <a:gd name="connsiteX156" fmla="*/ 267 w 10000"/>
                    <a:gd name="connsiteY156" fmla="*/ 3879 h 10000"/>
                    <a:gd name="connsiteX157" fmla="*/ 160 w 10000"/>
                    <a:gd name="connsiteY157" fmla="*/ 3697 h 10000"/>
                    <a:gd name="connsiteX158" fmla="*/ 374 w 10000"/>
                    <a:gd name="connsiteY158" fmla="*/ 3667 h 10000"/>
                    <a:gd name="connsiteX159" fmla="*/ 428 w 10000"/>
                    <a:gd name="connsiteY159" fmla="*/ 3606 h 10000"/>
                    <a:gd name="connsiteX160" fmla="*/ 642 w 10000"/>
                    <a:gd name="connsiteY160" fmla="*/ 3545 h 10000"/>
                    <a:gd name="connsiteX161" fmla="*/ 802 w 10000"/>
                    <a:gd name="connsiteY161" fmla="*/ 3485 h 10000"/>
                    <a:gd name="connsiteX162" fmla="*/ 1016 w 10000"/>
                    <a:gd name="connsiteY162" fmla="*/ 3333 h 10000"/>
                    <a:gd name="connsiteX163" fmla="*/ 909 w 10000"/>
                    <a:gd name="connsiteY163" fmla="*/ 3242 h 10000"/>
                    <a:gd name="connsiteX164" fmla="*/ 1016 w 10000"/>
                    <a:gd name="connsiteY164" fmla="*/ 3121 h 10000"/>
                    <a:gd name="connsiteX165" fmla="*/ 1070 w 10000"/>
                    <a:gd name="connsiteY165" fmla="*/ 3091 h 10000"/>
                    <a:gd name="connsiteX166" fmla="*/ 1283 w 10000"/>
                    <a:gd name="connsiteY166" fmla="*/ 2970 h 10000"/>
                    <a:gd name="connsiteX167" fmla="*/ 1283 w 10000"/>
                    <a:gd name="connsiteY167" fmla="*/ 2879 h 10000"/>
                    <a:gd name="connsiteX168" fmla="*/ 1283 w 10000"/>
                    <a:gd name="connsiteY168" fmla="*/ 2879 h 10000"/>
                    <a:gd name="connsiteX169" fmla="*/ 1283 w 10000"/>
                    <a:gd name="connsiteY169" fmla="*/ 2727 h 10000"/>
                    <a:gd name="connsiteX170" fmla="*/ 1070 w 10000"/>
                    <a:gd name="connsiteY170" fmla="*/ 2606 h 10000"/>
                    <a:gd name="connsiteX171" fmla="*/ 909 w 10000"/>
                    <a:gd name="connsiteY171" fmla="*/ 2515 h 10000"/>
                    <a:gd name="connsiteX172" fmla="*/ 802 w 10000"/>
                    <a:gd name="connsiteY172" fmla="*/ 2394 h 10000"/>
                    <a:gd name="connsiteX173" fmla="*/ 802 w 10000"/>
                    <a:gd name="connsiteY173" fmla="*/ 2242 h 10000"/>
                    <a:gd name="connsiteX174" fmla="*/ 909 w 10000"/>
                    <a:gd name="connsiteY174" fmla="*/ 2182 h 10000"/>
                    <a:gd name="connsiteX175" fmla="*/ 1016 w 10000"/>
                    <a:gd name="connsiteY175" fmla="*/ 2182 h 10000"/>
                    <a:gd name="connsiteX176" fmla="*/ 1283 w 10000"/>
                    <a:gd name="connsiteY176" fmla="*/ 2152 h 10000"/>
                    <a:gd name="connsiteX177" fmla="*/ 1444 w 10000"/>
                    <a:gd name="connsiteY177" fmla="*/ 2091 h 10000"/>
                    <a:gd name="connsiteX178" fmla="*/ 1658 w 10000"/>
                    <a:gd name="connsiteY178" fmla="*/ 2091 h 10000"/>
                    <a:gd name="connsiteX179" fmla="*/ 1818 w 10000"/>
                    <a:gd name="connsiteY179" fmla="*/ 2091 h 10000"/>
                    <a:gd name="connsiteX180" fmla="*/ 1925 w 10000"/>
                    <a:gd name="connsiteY180" fmla="*/ 2030 h 10000"/>
                    <a:gd name="connsiteX181" fmla="*/ 2086 w 10000"/>
                    <a:gd name="connsiteY181" fmla="*/ 1939 h 10000"/>
                    <a:gd name="connsiteX182" fmla="*/ 2299 w 10000"/>
                    <a:gd name="connsiteY182" fmla="*/ 1939 h 10000"/>
                    <a:gd name="connsiteX183" fmla="*/ 2353 w 10000"/>
                    <a:gd name="connsiteY183" fmla="*/ 1879 h 10000"/>
                    <a:gd name="connsiteX184" fmla="*/ 2460 w 10000"/>
                    <a:gd name="connsiteY184" fmla="*/ 1788 h 10000"/>
                    <a:gd name="connsiteX185" fmla="*/ 2567 w 10000"/>
                    <a:gd name="connsiteY185" fmla="*/ 1727 h 10000"/>
                    <a:gd name="connsiteX186" fmla="*/ 2567 w 10000"/>
                    <a:gd name="connsiteY186" fmla="*/ 1667 h 10000"/>
                    <a:gd name="connsiteX187" fmla="*/ 2567 w 10000"/>
                    <a:gd name="connsiteY187" fmla="*/ 1576 h 10000"/>
                    <a:gd name="connsiteX188" fmla="*/ 2674 w 10000"/>
                    <a:gd name="connsiteY188" fmla="*/ 1515 h 10000"/>
                    <a:gd name="connsiteX189" fmla="*/ 2727 w 10000"/>
                    <a:gd name="connsiteY189" fmla="*/ 1424 h 10000"/>
                    <a:gd name="connsiteX190" fmla="*/ 2941 w 10000"/>
                    <a:gd name="connsiteY190" fmla="*/ 1303 h 10000"/>
                    <a:gd name="connsiteX191" fmla="*/ 2995 w 10000"/>
                    <a:gd name="connsiteY191" fmla="*/ 1212 h 10000"/>
                    <a:gd name="connsiteX192" fmla="*/ 2995 w 10000"/>
                    <a:gd name="connsiteY192" fmla="*/ 1091 h 10000"/>
                    <a:gd name="connsiteX193" fmla="*/ 2995 w 10000"/>
                    <a:gd name="connsiteY193" fmla="*/ 1000 h 10000"/>
                    <a:gd name="connsiteX194" fmla="*/ 2941 w 10000"/>
                    <a:gd name="connsiteY194" fmla="*/ 909 h 10000"/>
                    <a:gd name="connsiteX195" fmla="*/ 2834 w 10000"/>
                    <a:gd name="connsiteY195" fmla="*/ 788 h 10000"/>
                    <a:gd name="connsiteX196" fmla="*/ 2674 w 10000"/>
                    <a:gd name="connsiteY196" fmla="*/ 727 h 10000"/>
                    <a:gd name="connsiteX197" fmla="*/ 2460 w 10000"/>
                    <a:gd name="connsiteY197" fmla="*/ 697 h 10000"/>
                    <a:gd name="connsiteX198" fmla="*/ 2299 w 10000"/>
                    <a:gd name="connsiteY198" fmla="*/ 576 h 10000"/>
                    <a:gd name="connsiteX199" fmla="*/ 2299 w 10000"/>
                    <a:gd name="connsiteY199" fmla="*/ 485 h 10000"/>
                    <a:gd name="connsiteX200" fmla="*/ 2193 w 10000"/>
                    <a:gd name="connsiteY200" fmla="*/ 485 h 10000"/>
                    <a:gd name="connsiteX201" fmla="*/ 1899 w 10000"/>
                    <a:gd name="connsiteY201" fmla="*/ 505 h 10000"/>
                    <a:gd name="connsiteX0" fmla="*/ 2193 w 10000"/>
                    <a:gd name="connsiteY0" fmla="*/ 485 h 10000"/>
                    <a:gd name="connsiteX1" fmla="*/ 8182 w 10000"/>
                    <a:gd name="connsiteY1" fmla="*/ 0 h 10000"/>
                    <a:gd name="connsiteX2" fmla="*/ 8235 w 10000"/>
                    <a:gd name="connsiteY2" fmla="*/ 121 h 10000"/>
                    <a:gd name="connsiteX3" fmla="*/ 8235 w 10000"/>
                    <a:gd name="connsiteY3" fmla="*/ 273 h 10000"/>
                    <a:gd name="connsiteX4" fmla="*/ 8342 w 10000"/>
                    <a:gd name="connsiteY4" fmla="*/ 424 h 10000"/>
                    <a:gd name="connsiteX5" fmla="*/ 8449 w 10000"/>
                    <a:gd name="connsiteY5" fmla="*/ 515 h 10000"/>
                    <a:gd name="connsiteX6" fmla="*/ 8556 w 10000"/>
                    <a:gd name="connsiteY6" fmla="*/ 636 h 10000"/>
                    <a:gd name="connsiteX7" fmla="*/ 8610 w 10000"/>
                    <a:gd name="connsiteY7" fmla="*/ 727 h 10000"/>
                    <a:gd name="connsiteX8" fmla="*/ 8824 w 10000"/>
                    <a:gd name="connsiteY8" fmla="*/ 848 h 10000"/>
                    <a:gd name="connsiteX9" fmla="*/ 8877 w 10000"/>
                    <a:gd name="connsiteY9" fmla="*/ 909 h 10000"/>
                    <a:gd name="connsiteX10" fmla="*/ 8984 w 10000"/>
                    <a:gd name="connsiteY10" fmla="*/ 1000 h 10000"/>
                    <a:gd name="connsiteX11" fmla="*/ 9091 w 10000"/>
                    <a:gd name="connsiteY11" fmla="*/ 1061 h 10000"/>
                    <a:gd name="connsiteX12" fmla="*/ 9091 w 10000"/>
                    <a:gd name="connsiteY12" fmla="*/ 1273 h 10000"/>
                    <a:gd name="connsiteX13" fmla="*/ 9198 w 10000"/>
                    <a:gd name="connsiteY13" fmla="*/ 1364 h 10000"/>
                    <a:gd name="connsiteX14" fmla="*/ 9251 w 10000"/>
                    <a:gd name="connsiteY14" fmla="*/ 1576 h 10000"/>
                    <a:gd name="connsiteX15" fmla="*/ 9251 w 10000"/>
                    <a:gd name="connsiteY15" fmla="*/ 1788 h 10000"/>
                    <a:gd name="connsiteX16" fmla="*/ 9251 w 10000"/>
                    <a:gd name="connsiteY16" fmla="*/ 2000 h 10000"/>
                    <a:gd name="connsiteX17" fmla="*/ 9251 w 10000"/>
                    <a:gd name="connsiteY17" fmla="*/ 2303 h 10000"/>
                    <a:gd name="connsiteX18" fmla="*/ 9358 w 10000"/>
                    <a:gd name="connsiteY18" fmla="*/ 2576 h 10000"/>
                    <a:gd name="connsiteX19" fmla="*/ 9358 w 10000"/>
                    <a:gd name="connsiteY19" fmla="*/ 2818 h 10000"/>
                    <a:gd name="connsiteX20" fmla="*/ 9358 w 10000"/>
                    <a:gd name="connsiteY20" fmla="*/ 3333 h 10000"/>
                    <a:gd name="connsiteX21" fmla="*/ 9519 w 10000"/>
                    <a:gd name="connsiteY21" fmla="*/ 3758 h 10000"/>
                    <a:gd name="connsiteX22" fmla="*/ 9519 w 10000"/>
                    <a:gd name="connsiteY22" fmla="*/ 4242 h 10000"/>
                    <a:gd name="connsiteX23" fmla="*/ 9626 w 10000"/>
                    <a:gd name="connsiteY23" fmla="*/ 4606 h 10000"/>
                    <a:gd name="connsiteX24" fmla="*/ 9626 w 10000"/>
                    <a:gd name="connsiteY24" fmla="*/ 5121 h 10000"/>
                    <a:gd name="connsiteX25" fmla="*/ 9733 w 10000"/>
                    <a:gd name="connsiteY25" fmla="*/ 5364 h 10000"/>
                    <a:gd name="connsiteX26" fmla="*/ 9840 w 10000"/>
                    <a:gd name="connsiteY26" fmla="*/ 5545 h 10000"/>
                    <a:gd name="connsiteX27" fmla="*/ 9733 w 10000"/>
                    <a:gd name="connsiteY27" fmla="*/ 5636 h 10000"/>
                    <a:gd name="connsiteX28" fmla="*/ 9626 w 10000"/>
                    <a:gd name="connsiteY28" fmla="*/ 5697 h 10000"/>
                    <a:gd name="connsiteX29" fmla="*/ 9626 w 10000"/>
                    <a:gd name="connsiteY29" fmla="*/ 5788 h 10000"/>
                    <a:gd name="connsiteX30" fmla="*/ 9626 w 10000"/>
                    <a:gd name="connsiteY30" fmla="*/ 5909 h 10000"/>
                    <a:gd name="connsiteX31" fmla="*/ 9626 w 10000"/>
                    <a:gd name="connsiteY31" fmla="*/ 6091 h 10000"/>
                    <a:gd name="connsiteX32" fmla="*/ 9733 w 10000"/>
                    <a:gd name="connsiteY32" fmla="*/ 6273 h 10000"/>
                    <a:gd name="connsiteX33" fmla="*/ 9840 w 10000"/>
                    <a:gd name="connsiteY33" fmla="*/ 6303 h 10000"/>
                    <a:gd name="connsiteX34" fmla="*/ 9893 w 10000"/>
                    <a:gd name="connsiteY34" fmla="*/ 6455 h 10000"/>
                    <a:gd name="connsiteX35" fmla="*/ 9893 w 10000"/>
                    <a:gd name="connsiteY35" fmla="*/ 6576 h 10000"/>
                    <a:gd name="connsiteX36" fmla="*/ 10000 w 10000"/>
                    <a:gd name="connsiteY36" fmla="*/ 6636 h 10000"/>
                    <a:gd name="connsiteX37" fmla="*/ 10000 w 10000"/>
                    <a:gd name="connsiteY37" fmla="*/ 6727 h 10000"/>
                    <a:gd name="connsiteX38" fmla="*/ 9893 w 10000"/>
                    <a:gd name="connsiteY38" fmla="*/ 6848 h 10000"/>
                    <a:gd name="connsiteX39" fmla="*/ 9840 w 10000"/>
                    <a:gd name="connsiteY39" fmla="*/ 6879 h 10000"/>
                    <a:gd name="connsiteX40" fmla="*/ 9733 w 10000"/>
                    <a:gd name="connsiteY40" fmla="*/ 7000 h 10000"/>
                    <a:gd name="connsiteX41" fmla="*/ 9626 w 10000"/>
                    <a:gd name="connsiteY41" fmla="*/ 7091 h 10000"/>
                    <a:gd name="connsiteX42" fmla="*/ 9626 w 10000"/>
                    <a:gd name="connsiteY42" fmla="*/ 7212 h 10000"/>
                    <a:gd name="connsiteX43" fmla="*/ 9626 w 10000"/>
                    <a:gd name="connsiteY43" fmla="*/ 7242 h 10000"/>
                    <a:gd name="connsiteX44" fmla="*/ 9358 w 10000"/>
                    <a:gd name="connsiteY44" fmla="*/ 7303 h 10000"/>
                    <a:gd name="connsiteX45" fmla="*/ 9251 w 10000"/>
                    <a:gd name="connsiteY45" fmla="*/ 7455 h 10000"/>
                    <a:gd name="connsiteX46" fmla="*/ 9251 w 10000"/>
                    <a:gd name="connsiteY46" fmla="*/ 7606 h 10000"/>
                    <a:gd name="connsiteX47" fmla="*/ 9091 w 10000"/>
                    <a:gd name="connsiteY47" fmla="*/ 7606 h 10000"/>
                    <a:gd name="connsiteX48" fmla="*/ 8984 w 10000"/>
                    <a:gd name="connsiteY48" fmla="*/ 7667 h 10000"/>
                    <a:gd name="connsiteX49" fmla="*/ 8877 w 10000"/>
                    <a:gd name="connsiteY49" fmla="*/ 7727 h 10000"/>
                    <a:gd name="connsiteX50" fmla="*/ 8984 w 10000"/>
                    <a:gd name="connsiteY50" fmla="*/ 7758 h 10000"/>
                    <a:gd name="connsiteX51" fmla="*/ 9091 w 10000"/>
                    <a:gd name="connsiteY51" fmla="*/ 7818 h 10000"/>
                    <a:gd name="connsiteX52" fmla="*/ 9091 w 10000"/>
                    <a:gd name="connsiteY52" fmla="*/ 7879 h 10000"/>
                    <a:gd name="connsiteX53" fmla="*/ 8984 w 10000"/>
                    <a:gd name="connsiteY53" fmla="*/ 7939 h 10000"/>
                    <a:gd name="connsiteX54" fmla="*/ 8877 w 10000"/>
                    <a:gd name="connsiteY54" fmla="*/ 7970 h 10000"/>
                    <a:gd name="connsiteX55" fmla="*/ 8877 w 10000"/>
                    <a:gd name="connsiteY55" fmla="*/ 8091 h 10000"/>
                    <a:gd name="connsiteX56" fmla="*/ 8824 w 10000"/>
                    <a:gd name="connsiteY56" fmla="*/ 8121 h 10000"/>
                    <a:gd name="connsiteX57" fmla="*/ 8824 w 10000"/>
                    <a:gd name="connsiteY57" fmla="*/ 8242 h 10000"/>
                    <a:gd name="connsiteX58" fmla="*/ 8824 w 10000"/>
                    <a:gd name="connsiteY58" fmla="*/ 8333 h 10000"/>
                    <a:gd name="connsiteX59" fmla="*/ 8717 w 10000"/>
                    <a:gd name="connsiteY59" fmla="*/ 8394 h 10000"/>
                    <a:gd name="connsiteX60" fmla="*/ 8717 w 10000"/>
                    <a:gd name="connsiteY60" fmla="*/ 8515 h 10000"/>
                    <a:gd name="connsiteX61" fmla="*/ 8717 w 10000"/>
                    <a:gd name="connsiteY61" fmla="*/ 8667 h 10000"/>
                    <a:gd name="connsiteX62" fmla="*/ 8717 w 10000"/>
                    <a:gd name="connsiteY62" fmla="*/ 8697 h 10000"/>
                    <a:gd name="connsiteX63" fmla="*/ 8610 w 10000"/>
                    <a:gd name="connsiteY63" fmla="*/ 8758 h 10000"/>
                    <a:gd name="connsiteX64" fmla="*/ 8717 w 10000"/>
                    <a:gd name="connsiteY64" fmla="*/ 8818 h 10000"/>
                    <a:gd name="connsiteX65" fmla="*/ 8717 w 10000"/>
                    <a:gd name="connsiteY65" fmla="*/ 8879 h 10000"/>
                    <a:gd name="connsiteX66" fmla="*/ 8824 w 10000"/>
                    <a:gd name="connsiteY66" fmla="*/ 8970 h 10000"/>
                    <a:gd name="connsiteX67" fmla="*/ 8824 w 10000"/>
                    <a:gd name="connsiteY67" fmla="*/ 9030 h 10000"/>
                    <a:gd name="connsiteX68" fmla="*/ 8824 w 10000"/>
                    <a:gd name="connsiteY68" fmla="*/ 9061 h 10000"/>
                    <a:gd name="connsiteX69" fmla="*/ 8610 w 10000"/>
                    <a:gd name="connsiteY69" fmla="*/ 9121 h 10000"/>
                    <a:gd name="connsiteX70" fmla="*/ 8342 w 10000"/>
                    <a:gd name="connsiteY70" fmla="*/ 9121 h 10000"/>
                    <a:gd name="connsiteX71" fmla="*/ 8182 w 10000"/>
                    <a:gd name="connsiteY71" fmla="*/ 9242 h 10000"/>
                    <a:gd name="connsiteX72" fmla="*/ 7968 w 10000"/>
                    <a:gd name="connsiteY72" fmla="*/ 9273 h 10000"/>
                    <a:gd name="connsiteX73" fmla="*/ 7914 w 10000"/>
                    <a:gd name="connsiteY73" fmla="*/ 9333 h 10000"/>
                    <a:gd name="connsiteX74" fmla="*/ 7807 w 10000"/>
                    <a:gd name="connsiteY74" fmla="*/ 9424 h 10000"/>
                    <a:gd name="connsiteX75" fmla="*/ 7914 w 10000"/>
                    <a:gd name="connsiteY75" fmla="*/ 9545 h 10000"/>
                    <a:gd name="connsiteX76" fmla="*/ 7968 w 10000"/>
                    <a:gd name="connsiteY76" fmla="*/ 9636 h 10000"/>
                    <a:gd name="connsiteX77" fmla="*/ 8075 w 10000"/>
                    <a:gd name="connsiteY77" fmla="*/ 9697 h 10000"/>
                    <a:gd name="connsiteX78" fmla="*/ 7968 w 10000"/>
                    <a:gd name="connsiteY78" fmla="*/ 9788 h 10000"/>
                    <a:gd name="connsiteX79" fmla="*/ 7914 w 10000"/>
                    <a:gd name="connsiteY79" fmla="*/ 9848 h 10000"/>
                    <a:gd name="connsiteX80" fmla="*/ 7701 w 10000"/>
                    <a:gd name="connsiteY80" fmla="*/ 9848 h 10000"/>
                    <a:gd name="connsiteX81" fmla="*/ 7540 w 10000"/>
                    <a:gd name="connsiteY81" fmla="*/ 9788 h 10000"/>
                    <a:gd name="connsiteX82" fmla="*/ 7166 w 10000"/>
                    <a:gd name="connsiteY82" fmla="*/ 9758 h 10000"/>
                    <a:gd name="connsiteX83" fmla="*/ 6952 w 10000"/>
                    <a:gd name="connsiteY83" fmla="*/ 9697 h 10000"/>
                    <a:gd name="connsiteX84" fmla="*/ 6791 w 10000"/>
                    <a:gd name="connsiteY84" fmla="*/ 9636 h 10000"/>
                    <a:gd name="connsiteX85" fmla="*/ 6578 w 10000"/>
                    <a:gd name="connsiteY85" fmla="*/ 9697 h 10000"/>
                    <a:gd name="connsiteX86" fmla="*/ 6417 w 10000"/>
                    <a:gd name="connsiteY86" fmla="*/ 9758 h 10000"/>
                    <a:gd name="connsiteX87" fmla="*/ 6310 w 10000"/>
                    <a:gd name="connsiteY87" fmla="*/ 9848 h 10000"/>
                    <a:gd name="connsiteX88" fmla="*/ 6310 w 10000"/>
                    <a:gd name="connsiteY88" fmla="*/ 9909 h 10000"/>
                    <a:gd name="connsiteX89" fmla="*/ 6150 w 10000"/>
                    <a:gd name="connsiteY89" fmla="*/ 9970 h 10000"/>
                    <a:gd name="connsiteX90" fmla="*/ 6043 w 10000"/>
                    <a:gd name="connsiteY90" fmla="*/ 10000 h 10000"/>
                    <a:gd name="connsiteX91" fmla="*/ 5775 w 10000"/>
                    <a:gd name="connsiteY91" fmla="*/ 9970 h 10000"/>
                    <a:gd name="connsiteX92" fmla="*/ 5508 w 10000"/>
                    <a:gd name="connsiteY92" fmla="*/ 9788 h 10000"/>
                    <a:gd name="connsiteX93" fmla="*/ 5241 w 10000"/>
                    <a:gd name="connsiteY93" fmla="*/ 9606 h 10000"/>
                    <a:gd name="connsiteX94" fmla="*/ 5294 w 10000"/>
                    <a:gd name="connsiteY94" fmla="*/ 9485 h 10000"/>
                    <a:gd name="connsiteX95" fmla="*/ 5508 w 10000"/>
                    <a:gd name="connsiteY95" fmla="*/ 9394 h 10000"/>
                    <a:gd name="connsiteX96" fmla="*/ 5508 w 10000"/>
                    <a:gd name="connsiteY96" fmla="*/ 9333 h 10000"/>
                    <a:gd name="connsiteX97" fmla="*/ 5508 w 10000"/>
                    <a:gd name="connsiteY97" fmla="*/ 9273 h 10000"/>
                    <a:gd name="connsiteX98" fmla="*/ 5294 w 10000"/>
                    <a:gd name="connsiteY98" fmla="*/ 9182 h 10000"/>
                    <a:gd name="connsiteX99" fmla="*/ 5241 w 10000"/>
                    <a:gd name="connsiteY99" fmla="*/ 9121 h 10000"/>
                    <a:gd name="connsiteX100" fmla="*/ 5241 w 10000"/>
                    <a:gd name="connsiteY100" fmla="*/ 9061 h 10000"/>
                    <a:gd name="connsiteX101" fmla="*/ 5241 w 10000"/>
                    <a:gd name="connsiteY101" fmla="*/ 8970 h 10000"/>
                    <a:gd name="connsiteX102" fmla="*/ 5241 w 10000"/>
                    <a:gd name="connsiteY102" fmla="*/ 8879 h 10000"/>
                    <a:gd name="connsiteX103" fmla="*/ 5134 w 10000"/>
                    <a:gd name="connsiteY103" fmla="*/ 8818 h 10000"/>
                    <a:gd name="connsiteX104" fmla="*/ 4973 w 10000"/>
                    <a:gd name="connsiteY104" fmla="*/ 8697 h 10000"/>
                    <a:gd name="connsiteX105" fmla="*/ 4652 w 10000"/>
                    <a:gd name="connsiteY105" fmla="*/ 8667 h 10000"/>
                    <a:gd name="connsiteX106" fmla="*/ 4385 w 10000"/>
                    <a:gd name="connsiteY106" fmla="*/ 8545 h 10000"/>
                    <a:gd name="connsiteX107" fmla="*/ 4011 w 10000"/>
                    <a:gd name="connsiteY107" fmla="*/ 8394 h 10000"/>
                    <a:gd name="connsiteX108" fmla="*/ 3850 w 10000"/>
                    <a:gd name="connsiteY108" fmla="*/ 8333 h 10000"/>
                    <a:gd name="connsiteX109" fmla="*/ 3583 w 10000"/>
                    <a:gd name="connsiteY109" fmla="*/ 8242 h 10000"/>
                    <a:gd name="connsiteX110" fmla="*/ 3369 w 10000"/>
                    <a:gd name="connsiteY110" fmla="*/ 8121 h 10000"/>
                    <a:gd name="connsiteX111" fmla="*/ 3209 w 10000"/>
                    <a:gd name="connsiteY111" fmla="*/ 8030 h 10000"/>
                    <a:gd name="connsiteX112" fmla="*/ 3102 w 10000"/>
                    <a:gd name="connsiteY112" fmla="*/ 7970 h 10000"/>
                    <a:gd name="connsiteX113" fmla="*/ 2995 w 10000"/>
                    <a:gd name="connsiteY113" fmla="*/ 7939 h 10000"/>
                    <a:gd name="connsiteX114" fmla="*/ 2941 w 10000"/>
                    <a:gd name="connsiteY114" fmla="*/ 7727 h 10000"/>
                    <a:gd name="connsiteX115" fmla="*/ 2995 w 10000"/>
                    <a:gd name="connsiteY115" fmla="*/ 7576 h 10000"/>
                    <a:gd name="connsiteX116" fmla="*/ 3102 w 10000"/>
                    <a:gd name="connsiteY116" fmla="*/ 7455 h 10000"/>
                    <a:gd name="connsiteX117" fmla="*/ 3209 w 10000"/>
                    <a:gd name="connsiteY117" fmla="*/ 7303 h 10000"/>
                    <a:gd name="connsiteX118" fmla="*/ 3369 w 10000"/>
                    <a:gd name="connsiteY118" fmla="*/ 7212 h 10000"/>
                    <a:gd name="connsiteX119" fmla="*/ 3369 w 10000"/>
                    <a:gd name="connsiteY119" fmla="*/ 7091 h 10000"/>
                    <a:gd name="connsiteX120" fmla="*/ 3476 w 10000"/>
                    <a:gd name="connsiteY120" fmla="*/ 7000 h 10000"/>
                    <a:gd name="connsiteX121" fmla="*/ 3583 w 10000"/>
                    <a:gd name="connsiteY121" fmla="*/ 6848 h 10000"/>
                    <a:gd name="connsiteX122" fmla="*/ 3476 w 10000"/>
                    <a:gd name="connsiteY122" fmla="*/ 6788 h 10000"/>
                    <a:gd name="connsiteX123" fmla="*/ 3316 w 10000"/>
                    <a:gd name="connsiteY123" fmla="*/ 6667 h 10000"/>
                    <a:gd name="connsiteX124" fmla="*/ 3102 w 10000"/>
                    <a:gd name="connsiteY124" fmla="*/ 6636 h 10000"/>
                    <a:gd name="connsiteX125" fmla="*/ 2941 w 10000"/>
                    <a:gd name="connsiteY125" fmla="*/ 6576 h 10000"/>
                    <a:gd name="connsiteX126" fmla="*/ 2834 w 10000"/>
                    <a:gd name="connsiteY126" fmla="*/ 6576 h 10000"/>
                    <a:gd name="connsiteX127" fmla="*/ 2674 w 10000"/>
                    <a:gd name="connsiteY127" fmla="*/ 6636 h 10000"/>
                    <a:gd name="connsiteX128" fmla="*/ 2567 w 10000"/>
                    <a:gd name="connsiteY128" fmla="*/ 6667 h 10000"/>
                    <a:gd name="connsiteX129" fmla="*/ 2460 w 10000"/>
                    <a:gd name="connsiteY129" fmla="*/ 6727 h 10000"/>
                    <a:gd name="connsiteX130" fmla="*/ 2353 w 10000"/>
                    <a:gd name="connsiteY130" fmla="*/ 6727 h 10000"/>
                    <a:gd name="connsiteX131" fmla="*/ 2193 w 10000"/>
                    <a:gd name="connsiteY131" fmla="*/ 6636 h 10000"/>
                    <a:gd name="connsiteX132" fmla="*/ 2032 w 10000"/>
                    <a:gd name="connsiteY132" fmla="*/ 6455 h 10000"/>
                    <a:gd name="connsiteX133" fmla="*/ 2032 w 10000"/>
                    <a:gd name="connsiteY133" fmla="*/ 6364 h 10000"/>
                    <a:gd name="connsiteX134" fmla="*/ 1925 w 10000"/>
                    <a:gd name="connsiteY134" fmla="*/ 6212 h 10000"/>
                    <a:gd name="connsiteX135" fmla="*/ 1925 w 10000"/>
                    <a:gd name="connsiteY135" fmla="*/ 6091 h 10000"/>
                    <a:gd name="connsiteX136" fmla="*/ 1711 w 10000"/>
                    <a:gd name="connsiteY136" fmla="*/ 5939 h 10000"/>
                    <a:gd name="connsiteX137" fmla="*/ 1444 w 10000"/>
                    <a:gd name="connsiteY137" fmla="*/ 5848 h 10000"/>
                    <a:gd name="connsiteX138" fmla="*/ 1283 w 10000"/>
                    <a:gd name="connsiteY138" fmla="*/ 5788 h 10000"/>
                    <a:gd name="connsiteX139" fmla="*/ 1016 w 10000"/>
                    <a:gd name="connsiteY139" fmla="*/ 5636 h 10000"/>
                    <a:gd name="connsiteX140" fmla="*/ 802 w 10000"/>
                    <a:gd name="connsiteY140" fmla="*/ 5545 h 10000"/>
                    <a:gd name="connsiteX141" fmla="*/ 535 w 10000"/>
                    <a:gd name="connsiteY141" fmla="*/ 5364 h 10000"/>
                    <a:gd name="connsiteX142" fmla="*/ 428 w 10000"/>
                    <a:gd name="connsiteY142" fmla="*/ 5333 h 10000"/>
                    <a:gd name="connsiteX143" fmla="*/ 267 w 10000"/>
                    <a:gd name="connsiteY143" fmla="*/ 5152 h 10000"/>
                    <a:gd name="connsiteX144" fmla="*/ 160 w 10000"/>
                    <a:gd name="connsiteY144" fmla="*/ 5061 h 10000"/>
                    <a:gd name="connsiteX145" fmla="*/ 53 w 10000"/>
                    <a:gd name="connsiteY145" fmla="*/ 4909 h 10000"/>
                    <a:gd name="connsiteX146" fmla="*/ 53 w 10000"/>
                    <a:gd name="connsiteY146" fmla="*/ 4788 h 10000"/>
                    <a:gd name="connsiteX147" fmla="*/ 53 w 10000"/>
                    <a:gd name="connsiteY147" fmla="*/ 4697 h 10000"/>
                    <a:gd name="connsiteX148" fmla="*/ 0 w 10000"/>
                    <a:gd name="connsiteY148" fmla="*/ 4606 h 10000"/>
                    <a:gd name="connsiteX149" fmla="*/ 0 w 10000"/>
                    <a:gd name="connsiteY149" fmla="*/ 4485 h 10000"/>
                    <a:gd name="connsiteX150" fmla="*/ 0 w 10000"/>
                    <a:gd name="connsiteY150" fmla="*/ 4394 h 10000"/>
                    <a:gd name="connsiteX151" fmla="*/ 0 w 10000"/>
                    <a:gd name="connsiteY151" fmla="*/ 4333 h 10000"/>
                    <a:gd name="connsiteX152" fmla="*/ 0 w 10000"/>
                    <a:gd name="connsiteY152" fmla="*/ 4242 h 10000"/>
                    <a:gd name="connsiteX153" fmla="*/ 53 w 10000"/>
                    <a:gd name="connsiteY153" fmla="*/ 4121 h 10000"/>
                    <a:gd name="connsiteX154" fmla="*/ 160 w 10000"/>
                    <a:gd name="connsiteY154" fmla="*/ 4061 h 10000"/>
                    <a:gd name="connsiteX155" fmla="*/ 267 w 10000"/>
                    <a:gd name="connsiteY155" fmla="*/ 3970 h 10000"/>
                    <a:gd name="connsiteX156" fmla="*/ 267 w 10000"/>
                    <a:gd name="connsiteY156" fmla="*/ 3879 h 10000"/>
                    <a:gd name="connsiteX157" fmla="*/ 160 w 10000"/>
                    <a:gd name="connsiteY157" fmla="*/ 3697 h 10000"/>
                    <a:gd name="connsiteX158" fmla="*/ 374 w 10000"/>
                    <a:gd name="connsiteY158" fmla="*/ 3667 h 10000"/>
                    <a:gd name="connsiteX159" fmla="*/ 428 w 10000"/>
                    <a:gd name="connsiteY159" fmla="*/ 3606 h 10000"/>
                    <a:gd name="connsiteX160" fmla="*/ 642 w 10000"/>
                    <a:gd name="connsiteY160" fmla="*/ 3545 h 10000"/>
                    <a:gd name="connsiteX161" fmla="*/ 802 w 10000"/>
                    <a:gd name="connsiteY161" fmla="*/ 3485 h 10000"/>
                    <a:gd name="connsiteX162" fmla="*/ 1016 w 10000"/>
                    <a:gd name="connsiteY162" fmla="*/ 3333 h 10000"/>
                    <a:gd name="connsiteX163" fmla="*/ 909 w 10000"/>
                    <a:gd name="connsiteY163" fmla="*/ 3242 h 10000"/>
                    <a:gd name="connsiteX164" fmla="*/ 1016 w 10000"/>
                    <a:gd name="connsiteY164" fmla="*/ 3121 h 10000"/>
                    <a:gd name="connsiteX165" fmla="*/ 1070 w 10000"/>
                    <a:gd name="connsiteY165" fmla="*/ 3091 h 10000"/>
                    <a:gd name="connsiteX166" fmla="*/ 1283 w 10000"/>
                    <a:gd name="connsiteY166" fmla="*/ 2970 h 10000"/>
                    <a:gd name="connsiteX167" fmla="*/ 1283 w 10000"/>
                    <a:gd name="connsiteY167" fmla="*/ 2879 h 10000"/>
                    <a:gd name="connsiteX168" fmla="*/ 1283 w 10000"/>
                    <a:gd name="connsiteY168" fmla="*/ 2879 h 10000"/>
                    <a:gd name="connsiteX169" fmla="*/ 1283 w 10000"/>
                    <a:gd name="connsiteY169" fmla="*/ 2727 h 10000"/>
                    <a:gd name="connsiteX170" fmla="*/ 1070 w 10000"/>
                    <a:gd name="connsiteY170" fmla="*/ 2606 h 10000"/>
                    <a:gd name="connsiteX171" fmla="*/ 909 w 10000"/>
                    <a:gd name="connsiteY171" fmla="*/ 2515 h 10000"/>
                    <a:gd name="connsiteX172" fmla="*/ 802 w 10000"/>
                    <a:gd name="connsiteY172" fmla="*/ 2394 h 10000"/>
                    <a:gd name="connsiteX173" fmla="*/ 802 w 10000"/>
                    <a:gd name="connsiteY173" fmla="*/ 2242 h 10000"/>
                    <a:gd name="connsiteX174" fmla="*/ 909 w 10000"/>
                    <a:gd name="connsiteY174" fmla="*/ 2182 h 10000"/>
                    <a:gd name="connsiteX175" fmla="*/ 1016 w 10000"/>
                    <a:gd name="connsiteY175" fmla="*/ 2182 h 10000"/>
                    <a:gd name="connsiteX176" fmla="*/ 1283 w 10000"/>
                    <a:gd name="connsiteY176" fmla="*/ 2152 h 10000"/>
                    <a:gd name="connsiteX177" fmla="*/ 1444 w 10000"/>
                    <a:gd name="connsiteY177" fmla="*/ 2091 h 10000"/>
                    <a:gd name="connsiteX178" fmla="*/ 1658 w 10000"/>
                    <a:gd name="connsiteY178" fmla="*/ 2091 h 10000"/>
                    <a:gd name="connsiteX179" fmla="*/ 1818 w 10000"/>
                    <a:gd name="connsiteY179" fmla="*/ 2091 h 10000"/>
                    <a:gd name="connsiteX180" fmla="*/ 1925 w 10000"/>
                    <a:gd name="connsiteY180" fmla="*/ 2030 h 10000"/>
                    <a:gd name="connsiteX181" fmla="*/ 2086 w 10000"/>
                    <a:gd name="connsiteY181" fmla="*/ 1939 h 10000"/>
                    <a:gd name="connsiteX182" fmla="*/ 2299 w 10000"/>
                    <a:gd name="connsiteY182" fmla="*/ 1939 h 10000"/>
                    <a:gd name="connsiteX183" fmla="*/ 2353 w 10000"/>
                    <a:gd name="connsiteY183" fmla="*/ 1879 h 10000"/>
                    <a:gd name="connsiteX184" fmla="*/ 2460 w 10000"/>
                    <a:gd name="connsiteY184" fmla="*/ 1788 h 10000"/>
                    <a:gd name="connsiteX185" fmla="*/ 2567 w 10000"/>
                    <a:gd name="connsiteY185" fmla="*/ 1727 h 10000"/>
                    <a:gd name="connsiteX186" fmla="*/ 2567 w 10000"/>
                    <a:gd name="connsiteY186" fmla="*/ 1667 h 10000"/>
                    <a:gd name="connsiteX187" fmla="*/ 2567 w 10000"/>
                    <a:gd name="connsiteY187" fmla="*/ 1576 h 10000"/>
                    <a:gd name="connsiteX188" fmla="*/ 2674 w 10000"/>
                    <a:gd name="connsiteY188" fmla="*/ 1515 h 10000"/>
                    <a:gd name="connsiteX189" fmla="*/ 2727 w 10000"/>
                    <a:gd name="connsiteY189" fmla="*/ 1424 h 10000"/>
                    <a:gd name="connsiteX190" fmla="*/ 2941 w 10000"/>
                    <a:gd name="connsiteY190" fmla="*/ 1303 h 10000"/>
                    <a:gd name="connsiteX191" fmla="*/ 2995 w 10000"/>
                    <a:gd name="connsiteY191" fmla="*/ 1212 h 10000"/>
                    <a:gd name="connsiteX192" fmla="*/ 2995 w 10000"/>
                    <a:gd name="connsiteY192" fmla="*/ 1091 h 10000"/>
                    <a:gd name="connsiteX193" fmla="*/ 2995 w 10000"/>
                    <a:gd name="connsiteY193" fmla="*/ 1000 h 10000"/>
                    <a:gd name="connsiteX194" fmla="*/ 2941 w 10000"/>
                    <a:gd name="connsiteY194" fmla="*/ 909 h 10000"/>
                    <a:gd name="connsiteX195" fmla="*/ 2834 w 10000"/>
                    <a:gd name="connsiteY195" fmla="*/ 788 h 10000"/>
                    <a:gd name="connsiteX196" fmla="*/ 2674 w 10000"/>
                    <a:gd name="connsiteY196" fmla="*/ 727 h 10000"/>
                    <a:gd name="connsiteX197" fmla="*/ 2460 w 10000"/>
                    <a:gd name="connsiteY197" fmla="*/ 697 h 10000"/>
                    <a:gd name="connsiteX198" fmla="*/ 2299 w 10000"/>
                    <a:gd name="connsiteY198" fmla="*/ 576 h 10000"/>
                    <a:gd name="connsiteX199" fmla="*/ 2299 w 10000"/>
                    <a:gd name="connsiteY199" fmla="*/ 485 h 10000"/>
                    <a:gd name="connsiteX200" fmla="*/ 2193 w 10000"/>
                    <a:gd name="connsiteY200" fmla="*/ 485 h 10000"/>
                    <a:gd name="connsiteX0" fmla="*/ 2318 w 10000"/>
                    <a:gd name="connsiteY0" fmla="*/ 520 h 10000"/>
                    <a:gd name="connsiteX1" fmla="*/ 8182 w 10000"/>
                    <a:gd name="connsiteY1" fmla="*/ 0 h 10000"/>
                    <a:gd name="connsiteX2" fmla="*/ 8235 w 10000"/>
                    <a:gd name="connsiteY2" fmla="*/ 121 h 10000"/>
                    <a:gd name="connsiteX3" fmla="*/ 8235 w 10000"/>
                    <a:gd name="connsiteY3" fmla="*/ 273 h 10000"/>
                    <a:gd name="connsiteX4" fmla="*/ 8342 w 10000"/>
                    <a:gd name="connsiteY4" fmla="*/ 424 h 10000"/>
                    <a:gd name="connsiteX5" fmla="*/ 8449 w 10000"/>
                    <a:gd name="connsiteY5" fmla="*/ 515 h 10000"/>
                    <a:gd name="connsiteX6" fmla="*/ 8556 w 10000"/>
                    <a:gd name="connsiteY6" fmla="*/ 636 h 10000"/>
                    <a:gd name="connsiteX7" fmla="*/ 8610 w 10000"/>
                    <a:gd name="connsiteY7" fmla="*/ 727 h 10000"/>
                    <a:gd name="connsiteX8" fmla="*/ 8824 w 10000"/>
                    <a:gd name="connsiteY8" fmla="*/ 848 h 10000"/>
                    <a:gd name="connsiteX9" fmla="*/ 8877 w 10000"/>
                    <a:gd name="connsiteY9" fmla="*/ 909 h 10000"/>
                    <a:gd name="connsiteX10" fmla="*/ 8984 w 10000"/>
                    <a:gd name="connsiteY10" fmla="*/ 1000 h 10000"/>
                    <a:gd name="connsiteX11" fmla="*/ 9091 w 10000"/>
                    <a:gd name="connsiteY11" fmla="*/ 1061 h 10000"/>
                    <a:gd name="connsiteX12" fmla="*/ 9091 w 10000"/>
                    <a:gd name="connsiteY12" fmla="*/ 1273 h 10000"/>
                    <a:gd name="connsiteX13" fmla="*/ 9198 w 10000"/>
                    <a:gd name="connsiteY13" fmla="*/ 1364 h 10000"/>
                    <a:gd name="connsiteX14" fmla="*/ 9251 w 10000"/>
                    <a:gd name="connsiteY14" fmla="*/ 1576 h 10000"/>
                    <a:gd name="connsiteX15" fmla="*/ 9251 w 10000"/>
                    <a:gd name="connsiteY15" fmla="*/ 1788 h 10000"/>
                    <a:gd name="connsiteX16" fmla="*/ 9251 w 10000"/>
                    <a:gd name="connsiteY16" fmla="*/ 2000 h 10000"/>
                    <a:gd name="connsiteX17" fmla="*/ 9251 w 10000"/>
                    <a:gd name="connsiteY17" fmla="*/ 2303 h 10000"/>
                    <a:gd name="connsiteX18" fmla="*/ 9358 w 10000"/>
                    <a:gd name="connsiteY18" fmla="*/ 2576 h 10000"/>
                    <a:gd name="connsiteX19" fmla="*/ 9358 w 10000"/>
                    <a:gd name="connsiteY19" fmla="*/ 2818 h 10000"/>
                    <a:gd name="connsiteX20" fmla="*/ 9358 w 10000"/>
                    <a:gd name="connsiteY20" fmla="*/ 3333 h 10000"/>
                    <a:gd name="connsiteX21" fmla="*/ 9519 w 10000"/>
                    <a:gd name="connsiteY21" fmla="*/ 3758 h 10000"/>
                    <a:gd name="connsiteX22" fmla="*/ 9519 w 10000"/>
                    <a:gd name="connsiteY22" fmla="*/ 4242 h 10000"/>
                    <a:gd name="connsiteX23" fmla="*/ 9626 w 10000"/>
                    <a:gd name="connsiteY23" fmla="*/ 4606 h 10000"/>
                    <a:gd name="connsiteX24" fmla="*/ 9626 w 10000"/>
                    <a:gd name="connsiteY24" fmla="*/ 5121 h 10000"/>
                    <a:gd name="connsiteX25" fmla="*/ 9733 w 10000"/>
                    <a:gd name="connsiteY25" fmla="*/ 5364 h 10000"/>
                    <a:gd name="connsiteX26" fmla="*/ 9840 w 10000"/>
                    <a:gd name="connsiteY26" fmla="*/ 5545 h 10000"/>
                    <a:gd name="connsiteX27" fmla="*/ 9733 w 10000"/>
                    <a:gd name="connsiteY27" fmla="*/ 5636 h 10000"/>
                    <a:gd name="connsiteX28" fmla="*/ 9626 w 10000"/>
                    <a:gd name="connsiteY28" fmla="*/ 5697 h 10000"/>
                    <a:gd name="connsiteX29" fmla="*/ 9626 w 10000"/>
                    <a:gd name="connsiteY29" fmla="*/ 5788 h 10000"/>
                    <a:gd name="connsiteX30" fmla="*/ 9626 w 10000"/>
                    <a:gd name="connsiteY30" fmla="*/ 5909 h 10000"/>
                    <a:gd name="connsiteX31" fmla="*/ 9626 w 10000"/>
                    <a:gd name="connsiteY31" fmla="*/ 6091 h 10000"/>
                    <a:gd name="connsiteX32" fmla="*/ 9733 w 10000"/>
                    <a:gd name="connsiteY32" fmla="*/ 6273 h 10000"/>
                    <a:gd name="connsiteX33" fmla="*/ 9840 w 10000"/>
                    <a:gd name="connsiteY33" fmla="*/ 6303 h 10000"/>
                    <a:gd name="connsiteX34" fmla="*/ 9893 w 10000"/>
                    <a:gd name="connsiteY34" fmla="*/ 6455 h 10000"/>
                    <a:gd name="connsiteX35" fmla="*/ 9893 w 10000"/>
                    <a:gd name="connsiteY35" fmla="*/ 6576 h 10000"/>
                    <a:gd name="connsiteX36" fmla="*/ 10000 w 10000"/>
                    <a:gd name="connsiteY36" fmla="*/ 6636 h 10000"/>
                    <a:gd name="connsiteX37" fmla="*/ 10000 w 10000"/>
                    <a:gd name="connsiteY37" fmla="*/ 6727 h 10000"/>
                    <a:gd name="connsiteX38" fmla="*/ 9893 w 10000"/>
                    <a:gd name="connsiteY38" fmla="*/ 6848 h 10000"/>
                    <a:gd name="connsiteX39" fmla="*/ 9840 w 10000"/>
                    <a:gd name="connsiteY39" fmla="*/ 6879 h 10000"/>
                    <a:gd name="connsiteX40" fmla="*/ 9733 w 10000"/>
                    <a:gd name="connsiteY40" fmla="*/ 7000 h 10000"/>
                    <a:gd name="connsiteX41" fmla="*/ 9626 w 10000"/>
                    <a:gd name="connsiteY41" fmla="*/ 7091 h 10000"/>
                    <a:gd name="connsiteX42" fmla="*/ 9626 w 10000"/>
                    <a:gd name="connsiteY42" fmla="*/ 7212 h 10000"/>
                    <a:gd name="connsiteX43" fmla="*/ 9626 w 10000"/>
                    <a:gd name="connsiteY43" fmla="*/ 7242 h 10000"/>
                    <a:gd name="connsiteX44" fmla="*/ 9358 w 10000"/>
                    <a:gd name="connsiteY44" fmla="*/ 7303 h 10000"/>
                    <a:gd name="connsiteX45" fmla="*/ 9251 w 10000"/>
                    <a:gd name="connsiteY45" fmla="*/ 7455 h 10000"/>
                    <a:gd name="connsiteX46" fmla="*/ 9251 w 10000"/>
                    <a:gd name="connsiteY46" fmla="*/ 7606 h 10000"/>
                    <a:gd name="connsiteX47" fmla="*/ 9091 w 10000"/>
                    <a:gd name="connsiteY47" fmla="*/ 7606 h 10000"/>
                    <a:gd name="connsiteX48" fmla="*/ 8984 w 10000"/>
                    <a:gd name="connsiteY48" fmla="*/ 7667 h 10000"/>
                    <a:gd name="connsiteX49" fmla="*/ 8877 w 10000"/>
                    <a:gd name="connsiteY49" fmla="*/ 7727 h 10000"/>
                    <a:gd name="connsiteX50" fmla="*/ 8984 w 10000"/>
                    <a:gd name="connsiteY50" fmla="*/ 7758 h 10000"/>
                    <a:gd name="connsiteX51" fmla="*/ 9091 w 10000"/>
                    <a:gd name="connsiteY51" fmla="*/ 7818 h 10000"/>
                    <a:gd name="connsiteX52" fmla="*/ 9091 w 10000"/>
                    <a:gd name="connsiteY52" fmla="*/ 7879 h 10000"/>
                    <a:gd name="connsiteX53" fmla="*/ 8984 w 10000"/>
                    <a:gd name="connsiteY53" fmla="*/ 7939 h 10000"/>
                    <a:gd name="connsiteX54" fmla="*/ 8877 w 10000"/>
                    <a:gd name="connsiteY54" fmla="*/ 7970 h 10000"/>
                    <a:gd name="connsiteX55" fmla="*/ 8877 w 10000"/>
                    <a:gd name="connsiteY55" fmla="*/ 8091 h 10000"/>
                    <a:gd name="connsiteX56" fmla="*/ 8824 w 10000"/>
                    <a:gd name="connsiteY56" fmla="*/ 8121 h 10000"/>
                    <a:gd name="connsiteX57" fmla="*/ 8824 w 10000"/>
                    <a:gd name="connsiteY57" fmla="*/ 8242 h 10000"/>
                    <a:gd name="connsiteX58" fmla="*/ 8824 w 10000"/>
                    <a:gd name="connsiteY58" fmla="*/ 8333 h 10000"/>
                    <a:gd name="connsiteX59" fmla="*/ 8717 w 10000"/>
                    <a:gd name="connsiteY59" fmla="*/ 8394 h 10000"/>
                    <a:gd name="connsiteX60" fmla="*/ 8717 w 10000"/>
                    <a:gd name="connsiteY60" fmla="*/ 8515 h 10000"/>
                    <a:gd name="connsiteX61" fmla="*/ 8717 w 10000"/>
                    <a:gd name="connsiteY61" fmla="*/ 8667 h 10000"/>
                    <a:gd name="connsiteX62" fmla="*/ 8717 w 10000"/>
                    <a:gd name="connsiteY62" fmla="*/ 8697 h 10000"/>
                    <a:gd name="connsiteX63" fmla="*/ 8610 w 10000"/>
                    <a:gd name="connsiteY63" fmla="*/ 8758 h 10000"/>
                    <a:gd name="connsiteX64" fmla="*/ 8717 w 10000"/>
                    <a:gd name="connsiteY64" fmla="*/ 8818 h 10000"/>
                    <a:gd name="connsiteX65" fmla="*/ 8717 w 10000"/>
                    <a:gd name="connsiteY65" fmla="*/ 8879 h 10000"/>
                    <a:gd name="connsiteX66" fmla="*/ 8824 w 10000"/>
                    <a:gd name="connsiteY66" fmla="*/ 8970 h 10000"/>
                    <a:gd name="connsiteX67" fmla="*/ 8824 w 10000"/>
                    <a:gd name="connsiteY67" fmla="*/ 9030 h 10000"/>
                    <a:gd name="connsiteX68" fmla="*/ 8824 w 10000"/>
                    <a:gd name="connsiteY68" fmla="*/ 9061 h 10000"/>
                    <a:gd name="connsiteX69" fmla="*/ 8610 w 10000"/>
                    <a:gd name="connsiteY69" fmla="*/ 9121 h 10000"/>
                    <a:gd name="connsiteX70" fmla="*/ 8342 w 10000"/>
                    <a:gd name="connsiteY70" fmla="*/ 9121 h 10000"/>
                    <a:gd name="connsiteX71" fmla="*/ 8182 w 10000"/>
                    <a:gd name="connsiteY71" fmla="*/ 9242 h 10000"/>
                    <a:gd name="connsiteX72" fmla="*/ 7968 w 10000"/>
                    <a:gd name="connsiteY72" fmla="*/ 9273 h 10000"/>
                    <a:gd name="connsiteX73" fmla="*/ 7914 w 10000"/>
                    <a:gd name="connsiteY73" fmla="*/ 9333 h 10000"/>
                    <a:gd name="connsiteX74" fmla="*/ 7807 w 10000"/>
                    <a:gd name="connsiteY74" fmla="*/ 9424 h 10000"/>
                    <a:gd name="connsiteX75" fmla="*/ 7914 w 10000"/>
                    <a:gd name="connsiteY75" fmla="*/ 9545 h 10000"/>
                    <a:gd name="connsiteX76" fmla="*/ 7968 w 10000"/>
                    <a:gd name="connsiteY76" fmla="*/ 9636 h 10000"/>
                    <a:gd name="connsiteX77" fmla="*/ 8075 w 10000"/>
                    <a:gd name="connsiteY77" fmla="*/ 9697 h 10000"/>
                    <a:gd name="connsiteX78" fmla="*/ 7968 w 10000"/>
                    <a:gd name="connsiteY78" fmla="*/ 9788 h 10000"/>
                    <a:gd name="connsiteX79" fmla="*/ 7914 w 10000"/>
                    <a:gd name="connsiteY79" fmla="*/ 9848 h 10000"/>
                    <a:gd name="connsiteX80" fmla="*/ 7701 w 10000"/>
                    <a:gd name="connsiteY80" fmla="*/ 9848 h 10000"/>
                    <a:gd name="connsiteX81" fmla="*/ 7540 w 10000"/>
                    <a:gd name="connsiteY81" fmla="*/ 9788 h 10000"/>
                    <a:gd name="connsiteX82" fmla="*/ 7166 w 10000"/>
                    <a:gd name="connsiteY82" fmla="*/ 9758 h 10000"/>
                    <a:gd name="connsiteX83" fmla="*/ 6952 w 10000"/>
                    <a:gd name="connsiteY83" fmla="*/ 9697 h 10000"/>
                    <a:gd name="connsiteX84" fmla="*/ 6791 w 10000"/>
                    <a:gd name="connsiteY84" fmla="*/ 9636 h 10000"/>
                    <a:gd name="connsiteX85" fmla="*/ 6578 w 10000"/>
                    <a:gd name="connsiteY85" fmla="*/ 9697 h 10000"/>
                    <a:gd name="connsiteX86" fmla="*/ 6417 w 10000"/>
                    <a:gd name="connsiteY86" fmla="*/ 9758 h 10000"/>
                    <a:gd name="connsiteX87" fmla="*/ 6310 w 10000"/>
                    <a:gd name="connsiteY87" fmla="*/ 9848 h 10000"/>
                    <a:gd name="connsiteX88" fmla="*/ 6310 w 10000"/>
                    <a:gd name="connsiteY88" fmla="*/ 9909 h 10000"/>
                    <a:gd name="connsiteX89" fmla="*/ 6150 w 10000"/>
                    <a:gd name="connsiteY89" fmla="*/ 9970 h 10000"/>
                    <a:gd name="connsiteX90" fmla="*/ 6043 w 10000"/>
                    <a:gd name="connsiteY90" fmla="*/ 10000 h 10000"/>
                    <a:gd name="connsiteX91" fmla="*/ 5775 w 10000"/>
                    <a:gd name="connsiteY91" fmla="*/ 9970 h 10000"/>
                    <a:gd name="connsiteX92" fmla="*/ 5508 w 10000"/>
                    <a:gd name="connsiteY92" fmla="*/ 9788 h 10000"/>
                    <a:gd name="connsiteX93" fmla="*/ 5241 w 10000"/>
                    <a:gd name="connsiteY93" fmla="*/ 9606 h 10000"/>
                    <a:gd name="connsiteX94" fmla="*/ 5294 w 10000"/>
                    <a:gd name="connsiteY94" fmla="*/ 9485 h 10000"/>
                    <a:gd name="connsiteX95" fmla="*/ 5508 w 10000"/>
                    <a:gd name="connsiteY95" fmla="*/ 9394 h 10000"/>
                    <a:gd name="connsiteX96" fmla="*/ 5508 w 10000"/>
                    <a:gd name="connsiteY96" fmla="*/ 9333 h 10000"/>
                    <a:gd name="connsiteX97" fmla="*/ 5508 w 10000"/>
                    <a:gd name="connsiteY97" fmla="*/ 9273 h 10000"/>
                    <a:gd name="connsiteX98" fmla="*/ 5294 w 10000"/>
                    <a:gd name="connsiteY98" fmla="*/ 9182 h 10000"/>
                    <a:gd name="connsiteX99" fmla="*/ 5241 w 10000"/>
                    <a:gd name="connsiteY99" fmla="*/ 9121 h 10000"/>
                    <a:gd name="connsiteX100" fmla="*/ 5241 w 10000"/>
                    <a:gd name="connsiteY100" fmla="*/ 9061 h 10000"/>
                    <a:gd name="connsiteX101" fmla="*/ 5241 w 10000"/>
                    <a:gd name="connsiteY101" fmla="*/ 8970 h 10000"/>
                    <a:gd name="connsiteX102" fmla="*/ 5241 w 10000"/>
                    <a:gd name="connsiteY102" fmla="*/ 8879 h 10000"/>
                    <a:gd name="connsiteX103" fmla="*/ 5134 w 10000"/>
                    <a:gd name="connsiteY103" fmla="*/ 8818 h 10000"/>
                    <a:gd name="connsiteX104" fmla="*/ 4973 w 10000"/>
                    <a:gd name="connsiteY104" fmla="*/ 8697 h 10000"/>
                    <a:gd name="connsiteX105" fmla="*/ 4652 w 10000"/>
                    <a:gd name="connsiteY105" fmla="*/ 8667 h 10000"/>
                    <a:gd name="connsiteX106" fmla="*/ 4385 w 10000"/>
                    <a:gd name="connsiteY106" fmla="*/ 8545 h 10000"/>
                    <a:gd name="connsiteX107" fmla="*/ 4011 w 10000"/>
                    <a:gd name="connsiteY107" fmla="*/ 8394 h 10000"/>
                    <a:gd name="connsiteX108" fmla="*/ 3850 w 10000"/>
                    <a:gd name="connsiteY108" fmla="*/ 8333 h 10000"/>
                    <a:gd name="connsiteX109" fmla="*/ 3583 w 10000"/>
                    <a:gd name="connsiteY109" fmla="*/ 8242 h 10000"/>
                    <a:gd name="connsiteX110" fmla="*/ 3369 w 10000"/>
                    <a:gd name="connsiteY110" fmla="*/ 8121 h 10000"/>
                    <a:gd name="connsiteX111" fmla="*/ 3209 w 10000"/>
                    <a:gd name="connsiteY111" fmla="*/ 8030 h 10000"/>
                    <a:gd name="connsiteX112" fmla="*/ 3102 w 10000"/>
                    <a:gd name="connsiteY112" fmla="*/ 7970 h 10000"/>
                    <a:gd name="connsiteX113" fmla="*/ 2995 w 10000"/>
                    <a:gd name="connsiteY113" fmla="*/ 7939 h 10000"/>
                    <a:gd name="connsiteX114" fmla="*/ 2941 w 10000"/>
                    <a:gd name="connsiteY114" fmla="*/ 7727 h 10000"/>
                    <a:gd name="connsiteX115" fmla="*/ 2995 w 10000"/>
                    <a:gd name="connsiteY115" fmla="*/ 7576 h 10000"/>
                    <a:gd name="connsiteX116" fmla="*/ 3102 w 10000"/>
                    <a:gd name="connsiteY116" fmla="*/ 7455 h 10000"/>
                    <a:gd name="connsiteX117" fmla="*/ 3209 w 10000"/>
                    <a:gd name="connsiteY117" fmla="*/ 7303 h 10000"/>
                    <a:gd name="connsiteX118" fmla="*/ 3369 w 10000"/>
                    <a:gd name="connsiteY118" fmla="*/ 7212 h 10000"/>
                    <a:gd name="connsiteX119" fmla="*/ 3369 w 10000"/>
                    <a:gd name="connsiteY119" fmla="*/ 7091 h 10000"/>
                    <a:gd name="connsiteX120" fmla="*/ 3476 w 10000"/>
                    <a:gd name="connsiteY120" fmla="*/ 7000 h 10000"/>
                    <a:gd name="connsiteX121" fmla="*/ 3583 w 10000"/>
                    <a:gd name="connsiteY121" fmla="*/ 6848 h 10000"/>
                    <a:gd name="connsiteX122" fmla="*/ 3476 w 10000"/>
                    <a:gd name="connsiteY122" fmla="*/ 6788 h 10000"/>
                    <a:gd name="connsiteX123" fmla="*/ 3316 w 10000"/>
                    <a:gd name="connsiteY123" fmla="*/ 6667 h 10000"/>
                    <a:gd name="connsiteX124" fmla="*/ 3102 w 10000"/>
                    <a:gd name="connsiteY124" fmla="*/ 6636 h 10000"/>
                    <a:gd name="connsiteX125" fmla="*/ 2941 w 10000"/>
                    <a:gd name="connsiteY125" fmla="*/ 6576 h 10000"/>
                    <a:gd name="connsiteX126" fmla="*/ 2834 w 10000"/>
                    <a:gd name="connsiteY126" fmla="*/ 6576 h 10000"/>
                    <a:gd name="connsiteX127" fmla="*/ 2674 w 10000"/>
                    <a:gd name="connsiteY127" fmla="*/ 6636 h 10000"/>
                    <a:gd name="connsiteX128" fmla="*/ 2567 w 10000"/>
                    <a:gd name="connsiteY128" fmla="*/ 6667 h 10000"/>
                    <a:gd name="connsiteX129" fmla="*/ 2460 w 10000"/>
                    <a:gd name="connsiteY129" fmla="*/ 6727 h 10000"/>
                    <a:gd name="connsiteX130" fmla="*/ 2353 w 10000"/>
                    <a:gd name="connsiteY130" fmla="*/ 6727 h 10000"/>
                    <a:gd name="connsiteX131" fmla="*/ 2193 w 10000"/>
                    <a:gd name="connsiteY131" fmla="*/ 6636 h 10000"/>
                    <a:gd name="connsiteX132" fmla="*/ 2032 w 10000"/>
                    <a:gd name="connsiteY132" fmla="*/ 6455 h 10000"/>
                    <a:gd name="connsiteX133" fmla="*/ 2032 w 10000"/>
                    <a:gd name="connsiteY133" fmla="*/ 6364 h 10000"/>
                    <a:gd name="connsiteX134" fmla="*/ 1925 w 10000"/>
                    <a:gd name="connsiteY134" fmla="*/ 6212 h 10000"/>
                    <a:gd name="connsiteX135" fmla="*/ 1925 w 10000"/>
                    <a:gd name="connsiteY135" fmla="*/ 6091 h 10000"/>
                    <a:gd name="connsiteX136" fmla="*/ 1711 w 10000"/>
                    <a:gd name="connsiteY136" fmla="*/ 5939 h 10000"/>
                    <a:gd name="connsiteX137" fmla="*/ 1444 w 10000"/>
                    <a:gd name="connsiteY137" fmla="*/ 5848 h 10000"/>
                    <a:gd name="connsiteX138" fmla="*/ 1283 w 10000"/>
                    <a:gd name="connsiteY138" fmla="*/ 5788 h 10000"/>
                    <a:gd name="connsiteX139" fmla="*/ 1016 w 10000"/>
                    <a:gd name="connsiteY139" fmla="*/ 5636 h 10000"/>
                    <a:gd name="connsiteX140" fmla="*/ 802 w 10000"/>
                    <a:gd name="connsiteY140" fmla="*/ 5545 h 10000"/>
                    <a:gd name="connsiteX141" fmla="*/ 535 w 10000"/>
                    <a:gd name="connsiteY141" fmla="*/ 5364 h 10000"/>
                    <a:gd name="connsiteX142" fmla="*/ 428 w 10000"/>
                    <a:gd name="connsiteY142" fmla="*/ 5333 h 10000"/>
                    <a:gd name="connsiteX143" fmla="*/ 267 w 10000"/>
                    <a:gd name="connsiteY143" fmla="*/ 5152 h 10000"/>
                    <a:gd name="connsiteX144" fmla="*/ 160 w 10000"/>
                    <a:gd name="connsiteY144" fmla="*/ 5061 h 10000"/>
                    <a:gd name="connsiteX145" fmla="*/ 53 w 10000"/>
                    <a:gd name="connsiteY145" fmla="*/ 4909 h 10000"/>
                    <a:gd name="connsiteX146" fmla="*/ 53 w 10000"/>
                    <a:gd name="connsiteY146" fmla="*/ 4788 h 10000"/>
                    <a:gd name="connsiteX147" fmla="*/ 53 w 10000"/>
                    <a:gd name="connsiteY147" fmla="*/ 4697 h 10000"/>
                    <a:gd name="connsiteX148" fmla="*/ 0 w 10000"/>
                    <a:gd name="connsiteY148" fmla="*/ 4606 h 10000"/>
                    <a:gd name="connsiteX149" fmla="*/ 0 w 10000"/>
                    <a:gd name="connsiteY149" fmla="*/ 4485 h 10000"/>
                    <a:gd name="connsiteX150" fmla="*/ 0 w 10000"/>
                    <a:gd name="connsiteY150" fmla="*/ 4394 h 10000"/>
                    <a:gd name="connsiteX151" fmla="*/ 0 w 10000"/>
                    <a:gd name="connsiteY151" fmla="*/ 4333 h 10000"/>
                    <a:gd name="connsiteX152" fmla="*/ 0 w 10000"/>
                    <a:gd name="connsiteY152" fmla="*/ 4242 h 10000"/>
                    <a:gd name="connsiteX153" fmla="*/ 53 w 10000"/>
                    <a:gd name="connsiteY153" fmla="*/ 4121 h 10000"/>
                    <a:gd name="connsiteX154" fmla="*/ 160 w 10000"/>
                    <a:gd name="connsiteY154" fmla="*/ 4061 h 10000"/>
                    <a:gd name="connsiteX155" fmla="*/ 267 w 10000"/>
                    <a:gd name="connsiteY155" fmla="*/ 3970 h 10000"/>
                    <a:gd name="connsiteX156" fmla="*/ 267 w 10000"/>
                    <a:gd name="connsiteY156" fmla="*/ 3879 h 10000"/>
                    <a:gd name="connsiteX157" fmla="*/ 160 w 10000"/>
                    <a:gd name="connsiteY157" fmla="*/ 3697 h 10000"/>
                    <a:gd name="connsiteX158" fmla="*/ 374 w 10000"/>
                    <a:gd name="connsiteY158" fmla="*/ 3667 h 10000"/>
                    <a:gd name="connsiteX159" fmla="*/ 428 w 10000"/>
                    <a:gd name="connsiteY159" fmla="*/ 3606 h 10000"/>
                    <a:gd name="connsiteX160" fmla="*/ 642 w 10000"/>
                    <a:gd name="connsiteY160" fmla="*/ 3545 h 10000"/>
                    <a:gd name="connsiteX161" fmla="*/ 802 w 10000"/>
                    <a:gd name="connsiteY161" fmla="*/ 3485 h 10000"/>
                    <a:gd name="connsiteX162" fmla="*/ 1016 w 10000"/>
                    <a:gd name="connsiteY162" fmla="*/ 3333 h 10000"/>
                    <a:gd name="connsiteX163" fmla="*/ 909 w 10000"/>
                    <a:gd name="connsiteY163" fmla="*/ 3242 h 10000"/>
                    <a:gd name="connsiteX164" fmla="*/ 1016 w 10000"/>
                    <a:gd name="connsiteY164" fmla="*/ 3121 h 10000"/>
                    <a:gd name="connsiteX165" fmla="*/ 1070 w 10000"/>
                    <a:gd name="connsiteY165" fmla="*/ 3091 h 10000"/>
                    <a:gd name="connsiteX166" fmla="*/ 1283 w 10000"/>
                    <a:gd name="connsiteY166" fmla="*/ 2970 h 10000"/>
                    <a:gd name="connsiteX167" fmla="*/ 1283 w 10000"/>
                    <a:gd name="connsiteY167" fmla="*/ 2879 h 10000"/>
                    <a:gd name="connsiteX168" fmla="*/ 1283 w 10000"/>
                    <a:gd name="connsiteY168" fmla="*/ 2879 h 10000"/>
                    <a:gd name="connsiteX169" fmla="*/ 1283 w 10000"/>
                    <a:gd name="connsiteY169" fmla="*/ 2727 h 10000"/>
                    <a:gd name="connsiteX170" fmla="*/ 1070 w 10000"/>
                    <a:gd name="connsiteY170" fmla="*/ 2606 h 10000"/>
                    <a:gd name="connsiteX171" fmla="*/ 909 w 10000"/>
                    <a:gd name="connsiteY171" fmla="*/ 2515 h 10000"/>
                    <a:gd name="connsiteX172" fmla="*/ 802 w 10000"/>
                    <a:gd name="connsiteY172" fmla="*/ 2394 h 10000"/>
                    <a:gd name="connsiteX173" fmla="*/ 802 w 10000"/>
                    <a:gd name="connsiteY173" fmla="*/ 2242 h 10000"/>
                    <a:gd name="connsiteX174" fmla="*/ 909 w 10000"/>
                    <a:gd name="connsiteY174" fmla="*/ 2182 h 10000"/>
                    <a:gd name="connsiteX175" fmla="*/ 1016 w 10000"/>
                    <a:gd name="connsiteY175" fmla="*/ 2182 h 10000"/>
                    <a:gd name="connsiteX176" fmla="*/ 1283 w 10000"/>
                    <a:gd name="connsiteY176" fmla="*/ 2152 h 10000"/>
                    <a:gd name="connsiteX177" fmla="*/ 1444 w 10000"/>
                    <a:gd name="connsiteY177" fmla="*/ 2091 h 10000"/>
                    <a:gd name="connsiteX178" fmla="*/ 1658 w 10000"/>
                    <a:gd name="connsiteY178" fmla="*/ 2091 h 10000"/>
                    <a:gd name="connsiteX179" fmla="*/ 1818 w 10000"/>
                    <a:gd name="connsiteY179" fmla="*/ 2091 h 10000"/>
                    <a:gd name="connsiteX180" fmla="*/ 1925 w 10000"/>
                    <a:gd name="connsiteY180" fmla="*/ 2030 h 10000"/>
                    <a:gd name="connsiteX181" fmla="*/ 2086 w 10000"/>
                    <a:gd name="connsiteY181" fmla="*/ 1939 h 10000"/>
                    <a:gd name="connsiteX182" fmla="*/ 2299 w 10000"/>
                    <a:gd name="connsiteY182" fmla="*/ 1939 h 10000"/>
                    <a:gd name="connsiteX183" fmla="*/ 2353 w 10000"/>
                    <a:gd name="connsiteY183" fmla="*/ 1879 h 10000"/>
                    <a:gd name="connsiteX184" fmla="*/ 2460 w 10000"/>
                    <a:gd name="connsiteY184" fmla="*/ 1788 h 10000"/>
                    <a:gd name="connsiteX185" fmla="*/ 2567 w 10000"/>
                    <a:gd name="connsiteY185" fmla="*/ 1727 h 10000"/>
                    <a:gd name="connsiteX186" fmla="*/ 2567 w 10000"/>
                    <a:gd name="connsiteY186" fmla="*/ 1667 h 10000"/>
                    <a:gd name="connsiteX187" fmla="*/ 2567 w 10000"/>
                    <a:gd name="connsiteY187" fmla="*/ 1576 h 10000"/>
                    <a:gd name="connsiteX188" fmla="*/ 2674 w 10000"/>
                    <a:gd name="connsiteY188" fmla="*/ 1515 h 10000"/>
                    <a:gd name="connsiteX189" fmla="*/ 2727 w 10000"/>
                    <a:gd name="connsiteY189" fmla="*/ 1424 h 10000"/>
                    <a:gd name="connsiteX190" fmla="*/ 2941 w 10000"/>
                    <a:gd name="connsiteY190" fmla="*/ 1303 h 10000"/>
                    <a:gd name="connsiteX191" fmla="*/ 2995 w 10000"/>
                    <a:gd name="connsiteY191" fmla="*/ 1212 h 10000"/>
                    <a:gd name="connsiteX192" fmla="*/ 2995 w 10000"/>
                    <a:gd name="connsiteY192" fmla="*/ 1091 h 10000"/>
                    <a:gd name="connsiteX193" fmla="*/ 2995 w 10000"/>
                    <a:gd name="connsiteY193" fmla="*/ 1000 h 10000"/>
                    <a:gd name="connsiteX194" fmla="*/ 2941 w 10000"/>
                    <a:gd name="connsiteY194" fmla="*/ 909 h 10000"/>
                    <a:gd name="connsiteX195" fmla="*/ 2834 w 10000"/>
                    <a:gd name="connsiteY195" fmla="*/ 788 h 10000"/>
                    <a:gd name="connsiteX196" fmla="*/ 2674 w 10000"/>
                    <a:gd name="connsiteY196" fmla="*/ 727 h 10000"/>
                    <a:gd name="connsiteX197" fmla="*/ 2460 w 10000"/>
                    <a:gd name="connsiteY197" fmla="*/ 697 h 10000"/>
                    <a:gd name="connsiteX198" fmla="*/ 2299 w 10000"/>
                    <a:gd name="connsiteY198" fmla="*/ 576 h 10000"/>
                    <a:gd name="connsiteX199" fmla="*/ 2299 w 10000"/>
                    <a:gd name="connsiteY199" fmla="*/ 485 h 10000"/>
                    <a:gd name="connsiteX200" fmla="*/ 2318 w 10000"/>
                    <a:gd name="connsiteY200" fmla="*/ 520 h 10000"/>
                    <a:gd name="connsiteX0" fmla="*/ 2193 w 10000"/>
                    <a:gd name="connsiteY0" fmla="*/ 626 h 10000"/>
                    <a:gd name="connsiteX1" fmla="*/ 8182 w 10000"/>
                    <a:gd name="connsiteY1" fmla="*/ 0 h 10000"/>
                    <a:gd name="connsiteX2" fmla="*/ 8235 w 10000"/>
                    <a:gd name="connsiteY2" fmla="*/ 121 h 10000"/>
                    <a:gd name="connsiteX3" fmla="*/ 8235 w 10000"/>
                    <a:gd name="connsiteY3" fmla="*/ 273 h 10000"/>
                    <a:gd name="connsiteX4" fmla="*/ 8342 w 10000"/>
                    <a:gd name="connsiteY4" fmla="*/ 424 h 10000"/>
                    <a:gd name="connsiteX5" fmla="*/ 8449 w 10000"/>
                    <a:gd name="connsiteY5" fmla="*/ 515 h 10000"/>
                    <a:gd name="connsiteX6" fmla="*/ 8556 w 10000"/>
                    <a:gd name="connsiteY6" fmla="*/ 636 h 10000"/>
                    <a:gd name="connsiteX7" fmla="*/ 8610 w 10000"/>
                    <a:gd name="connsiteY7" fmla="*/ 727 h 10000"/>
                    <a:gd name="connsiteX8" fmla="*/ 8824 w 10000"/>
                    <a:gd name="connsiteY8" fmla="*/ 848 h 10000"/>
                    <a:gd name="connsiteX9" fmla="*/ 8877 w 10000"/>
                    <a:gd name="connsiteY9" fmla="*/ 909 h 10000"/>
                    <a:gd name="connsiteX10" fmla="*/ 8984 w 10000"/>
                    <a:gd name="connsiteY10" fmla="*/ 1000 h 10000"/>
                    <a:gd name="connsiteX11" fmla="*/ 9091 w 10000"/>
                    <a:gd name="connsiteY11" fmla="*/ 1061 h 10000"/>
                    <a:gd name="connsiteX12" fmla="*/ 9091 w 10000"/>
                    <a:gd name="connsiteY12" fmla="*/ 1273 h 10000"/>
                    <a:gd name="connsiteX13" fmla="*/ 9198 w 10000"/>
                    <a:gd name="connsiteY13" fmla="*/ 1364 h 10000"/>
                    <a:gd name="connsiteX14" fmla="*/ 9251 w 10000"/>
                    <a:gd name="connsiteY14" fmla="*/ 1576 h 10000"/>
                    <a:gd name="connsiteX15" fmla="*/ 9251 w 10000"/>
                    <a:gd name="connsiteY15" fmla="*/ 1788 h 10000"/>
                    <a:gd name="connsiteX16" fmla="*/ 9251 w 10000"/>
                    <a:gd name="connsiteY16" fmla="*/ 2000 h 10000"/>
                    <a:gd name="connsiteX17" fmla="*/ 9251 w 10000"/>
                    <a:gd name="connsiteY17" fmla="*/ 2303 h 10000"/>
                    <a:gd name="connsiteX18" fmla="*/ 9358 w 10000"/>
                    <a:gd name="connsiteY18" fmla="*/ 2576 h 10000"/>
                    <a:gd name="connsiteX19" fmla="*/ 9358 w 10000"/>
                    <a:gd name="connsiteY19" fmla="*/ 2818 h 10000"/>
                    <a:gd name="connsiteX20" fmla="*/ 9358 w 10000"/>
                    <a:gd name="connsiteY20" fmla="*/ 3333 h 10000"/>
                    <a:gd name="connsiteX21" fmla="*/ 9519 w 10000"/>
                    <a:gd name="connsiteY21" fmla="*/ 3758 h 10000"/>
                    <a:gd name="connsiteX22" fmla="*/ 9519 w 10000"/>
                    <a:gd name="connsiteY22" fmla="*/ 4242 h 10000"/>
                    <a:gd name="connsiteX23" fmla="*/ 9626 w 10000"/>
                    <a:gd name="connsiteY23" fmla="*/ 4606 h 10000"/>
                    <a:gd name="connsiteX24" fmla="*/ 9626 w 10000"/>
                    <a:gd name="connsiteY24" fmla="*/ 5121 h 10000"/>
                    <a:gd name="connsiteX25" fmla="*/ 9733 w 10000"/>
                    <a:gd name="connsiteY25" fmla="*/ 5364 h 10000"/>
                    <a:gd name="connsiteX26" fmla="*/ 9840 w 10000"/>
                    <a:gd name="connsiteY26" fmla="*/ 5545 h 10000"/>
                    <a:gd name="connsiteX27" fmla="*/ 9733 w 10000"/>
                    <a:gd name="connsiteY27" fmla="*/ 5636 h 10000"/>
                    <a:gd name="connsiteX28" fmla="*/ 9626 w 10000"/>
                    <a:gd name="connsiteY28" fmla="*/ 5697 h 10000"/>
                    <a:gd name="connsiteX29" fmla="*/ 9626 w 10000"/>
                    <a:gd name="connsiteY29" fmla="*/ 5788 h 10000"/>
                    <a:gd name="connsiteX30" fmla="*/ 9626 w 10000"/>
                    <a:gd name="connsiteY30" fmla="*/ 5909 h 10000"/>
                    <a:gd name="connsiteX31" fmla="*/ 9626 w 10000"/>
                    <a:gd name="connsiteY31" fmla="*/ 6091 h 10000"/>
                    <a:gd name="connsiteX32" fmla="*/ 9733 w 10000"/>
                    <a:gd name="connsiteY32" fmla="*/ 6273 h 10000"/>
                    <a:gd name="connsiteX33" fmla="*/ 9840 w 10000"/>
                    <a:gd name="connsiteY33" fmla="*/ 6303 h 10000"/>
                    <a:gd name="connsiteX34" fmla="*/ 9893 w 10000"/>
                    <a:gd name="connsiteY34" fmla="*/ 6455 h 10000"/>
                    <a:gd name="connsiteX35" fmla="*/ 9893 w 10000"/>
                    <a:gd name="connsiteY35" fmla="*/ 6576 h 10000"/>
                    <a:gd name="connsiteX36" fmla="*/ 10000 w 10000"/>
                    <a:gd name="connsiteY36" fmla="*/ 6636 h 10000"/>
                    <a:gd name="connsiteX37" fmla="*/ 10000 w 10000"/>
                    <a:gd name="connsiteY37" fmla="*/ 6727 h 10000"/>
                    <a:gd name="connsiteX38" fmla="*/ 9893 w 10000"/>
                    <a:gd name="connsiteY38" fmla="*/ 6848 h 10000"/>
                    <a:gd name="connsiteX39" fmla="*/ 9840 w 10000"/>
                    <a:gd name="connsiteY39" fmla="*/ 6879 h 10000"/>
                    <a:gd name="connsiteX40" fmla="*/ 9733 w 10000"/>
                    <a:gd name="connsiteY40" fmla="*/ 7000 h 10000"/>
                    <a:gd name="connsiteX41" fmla="*/ 9626 w 10000"/>
                    <a:gd name="connsiteY41" fmla="*/ 7091 h 10000"/>
                    <a:gd name="connsiteX42" fmla="*/ 9626 w 10000"/>
                    <a:gd name="connsiteY42" fmla="*/ 7212 h 10000"/>
                    <a:gd name="connsiteX43" fmla="*/ 9626 w 10000"/>
                    <a:gd name="connsiteY43" fmla="*/ 7242 h 10000"/>
                    <a:gd name="connsiteX44" fmla="*/ 9358 w 10000"/>
                    <a:gd name="connsiteY44" fmla="*/ 7303 h 10000"/>
                    <a:gd name="connsiteX45" fmla="*/ 9251 w 10000"/>
                    <a:gd name="connsiteY45" fmla="*/ 7455 h 10000"/>
                    <a:gd name="connsiteX46" fmla="*/ 9251 w 10000"/>
                    <a:gd name="connsiteY46" fmla="*/ 7606 h 10000"/>
                    <a:gd name="connsiteX47" fmla="*/ 9091 w 10000"/>
                    <a:gd name="connsiteY47" fmla="*/ 7606 h 10000"/>
                    <a:gd name="connsiteX48" fmla="*/ 8984 w 10000"/>
                    <a:gd name="connsiteY48" fmla="*/ 7667 h 10000"/>
                    <a:gd name="connsiteX49" fmla="*/ 8877 w 10000"/>
                    <a:gd name="connsiteY49" fmla="*/ 7727 h 10000"/>
                    <a:gd name="connsiteX50" fmla="*/ 8984 w 10000"/>
                    <a:gd name="connsiteY50" fmla="*/ 7758 h 10000"/>
                    <a:gd name="connsiteX51" fmla="*/ 9091 w 10000"/>
                    <a:gd name="connsiteY51" fmla="*/ 7818 h 10000"/>
                    <a:gd name="connsiteX52" fmla="*/ 9091 w 10000"/>
                    <a:gd name="connsiteY52" fmla="*/ 7879 h 10000"/>
                    <a:gd name="connsiteX53" fmla="*/ 8984 w 10000"/>
                    <a:gd name="connsiteY53" fmla="*/ 7939 h 10000"/>
                    <a:gd name="connsiteX54" fmla="*/ 8877 w 10000"/>
                    <a:gd name="connsiteY54" fmla="*/ 7970 h 10000"/>
                    <a:gd name="connsiteX55" fmla="*/ 8877 w 10000"/>
                    <a:gd name="connsiteY55" fmla="*/ 8091 h 10000"/>
                    <a:gd name="connsiteX56" fmla="*/ 8824 w 10000"/>
                    <a:gd name="connsiteY56" fmla="*/ 8121 h 10000"/>
                    <a:gd name="connsiteX57" fmla="*/ 8824 w 10000"/>
                    <a:gd name="connsiteY57" fmla="*/ 8242 h 10000"/>
                    <a:gd name="connsiteX58" fmla="*/ 8824 w 10000"/>
                    <a:gd name="connsiteY58" fmla="*/ 8333 h 10000"/>
                    <a:gd name="connsiteX59" fmla="*/ 8717 w 10000"/>
                    <a:gd name="connsiteY59" fmla="*/ 8394 h 10000"/>
                    <a:gd name="connsiteX60" fmla="*/ 8717 w 10000"/>
                    <a:gd name="connsiteY60" fmla="*/ 8515 h 10000"/>
                    <a:gd name="connsiteX61" fmla="*/ 8717 w 10000"/>
                    <a:gd name="connsiteY61" fmla="*/ 8667 h 10000"/>
                    <a:gd name="connsiteX62" fmla="*/ 8717 w 10000"/>
                    <a:gd name="connsiteY62" fmla="*/ 8697 h 10000"/>
                    <a:gd name="connsiteX63" fmla="*/ 8610 w 10000"/>
                    <a:gd name="connsiteY63" fmla="*/ 8758 h 10000"/>
                    <a:gd name="connsiteX64" fmla="*/ 8717 w 10000"/>
                    <a:gd name="connsiteY64" fmla="*/ 8818 h 10000"/>
                    <a:gd name="connsiteX65" fmla="*/ 8717 w 10000"/>
                    <a:gd name="connsiteY65" fmla="*/ 8879 h 10000"/>
                    <a:gd name="connsiteX66" fmla="*/ 8824 w 10000"/>
                    <a:gd name="connsiteY66" fmla="*/ 8970 h 10000"/>
                    <a:gd name="connsiteX67" fmla="*/ 8824 w 10000"/>
                    <a:gd name="connsiteY67" fmla="*/ 9030 h 10000"/>
                    <a:gd name="connsiteX68" fmla="*/ 8824 w 10000"/>
                    <a:gd name="connsiteY68" fmla="*/ 9061 h 10000"/>
                    <a:gd name="connsiteX69" fmla="*/ 8610 w 10000"/>
                    <a:gd name="connsiteY69" fmla="*/ 9121 h 10000"/>
                    <a:gd name="connsiteX70" fmla="*/ 8342 w 10000"/>
                    <a:gd name="connsiteY70" fmla="*/ 9121 h 10000"/>
                    <a:gd name="connsiteX71" fmla="*/ 8182 w 10000"/>
                    <a:gd name="connsiteY71" fmla="*/ 9242 h 10000"/>
                    <a:gd name="connsiteX72" fmla="*/ 7968 w 10000"/>
                    <a:gd name="connsiteY72" fmla="*/ 9273 h 10000"/>
                    <a:gd name="connsiteX73" fmla="*/ 7914 w 10000"/>
                    <a:gd name="connsiteY73" fmla="*/ 9333 h 10000"/>
                    <a:gd name="connsiteX74" fmla="*/ 7807 w 10000"/>
                    <a:gd name="connsiteY74" fmla="*/ 9424 h 10000"/>
                    <a:gd name="connsiteX75" fmla="*/ 7914 w 10000"/>
                    <a:gd name="connsiteY75" fmla="*/ 9545 h 10000"/>
                    <a:gd name="connsiteX76" fmla="*/ 7968 w 10000"/>
                    <a:gd name="connsiteY76" fmla="*/ 9636 h 10000"/>
                    <a:gd name="connsiteX77" fmla="*/ 8075 w 10000"/>
                    <a:gd name="connsiteY77" fmla="*/ 9697 h 10000"/>
                    <a:gd name="connsiteX78" fmla="*/ 7968 w 10000"/>
                    <a:gd name="connsiteY78" fmla="*/ 9788 h 10000"/>
                    <a:gd name="connsiteX79" fmla="*/ 7914 w 10000"/>
                    <a:gd name="connsiteY79" fmla="*/ 9848 h 10000"/>
                    <a:gd name="connsiteX80" fmla="*/ 7701 w 10000"/>
                    <a:gd name="connsiteY80" fmla="*/ 9848 h 10000"/>
                    <a:gd name="connsiteX81" fmla="*/ 7540 w 10000"/>
                    <a:gd name="connsiteY81" fmla="*/ 9788 h 10000"/>
                    <a:gd name="connsiteX82" fmla="*/ 7166 w 10000"/>
                    <a:gd name="connsiteY82" fmla="*/ 9758 h 10000"/>
                    <a:gd name="connsiteX83" fmla="*/ 6952 w 10000"/>
                    <a:gd name="connsiteY83" fmla="*/ 9697 h 10000"/>
                    <a:gd name="connsiteX84" fmla="*/ 6791 w 10000"/>
                    <a:gd name="connsiteY84" fmla="*/ 9636 h 10000"/>
                    <a:gd name="connsiteX85" fmla="*/ 6578 w 10000"/>
                    <a:gd name="connsiteY85" fmla="*/ 9697 h 10000"/>
                    <a:gd name="connsiteX86" fmla="*/ 6417 w 10000"/>
                    <a:gd name="connsiteY86" fmla="*/ 9758 h 10000"/>
                    <a:gd name="connsiteX87" fmla="*/ 6310 w 10000"/>
                    <a:gd name="connsiteY87" fmla="*/ 9848 h 10000"/>
                    <a:gd name="connsiteX88" fmla="*/ 6310 w 10000"/>
                    <a:gd name="connsiteY88" fmla="*/ 9909 h 10000"/>
                    <a:gd name="connsiteX89" fmla="*/ 6150 w 10000"/>
                    <a:gd name="connsiteY89" fmla="*/ 9970 h 10000"/>
                    <a:gd name="connsiteX90" fmla="*/ 6043 w 10000"/>
                    <a:gd name="connsiteY90" fmla="*/ 10000 h 10000"/>
                    <a:gd name="connsiteX91" fmla="*/ 5775 w 10000"/>
                    <a:gd name="connsiteY91" fmla="*/ 9970 h 10000"/>
                    <a:gd name="connsiteX92" fmla="*/ 5508 w 10000"/>
                    <a:gd name="connsiteY92" fmla="*/ 9788 h 10000"/>
                    <a:gd name="connsiteX93" fmla="*/ 5241 w 10000"/>
                    <a:gd name="connsiteY93" fmla="*/ 9606 h 10000"/>
                    <a:gd name="connsiteX94" fmla="*/ 5294 w 10000"/>
                    <a:gd name="connsiteY94" fmla="*/ 9485 h 10000"/>
                    <a:gd name="connsiteX95" fmla="*/ 5508 w 10000"/>
                    <a:gd name="connsiteY95" fmla="*/ 9394 h 10000"/>
                    <a:gd name="connsiteX96" fmla="*/ 5508 w 10000"/>
                    <a:gd name="connsiteY96" fmla="*/ 9333 h 10000"/>
                    <a:gd name="connsiteX97" fmla="*/ 5508 w 10000"/>
                    <a:gd name="connsiteY97" fmla="*/ 9273 h 10000"/>
                    <a:gd name="connsiteX98" fmla="*/ 5294 w 10000"/>
                    <a:gd name="connsiteY98" fmla="*/ 9182 h 10000"/>
                    <a:gd name="connsiteX99" fmla="*/ 5241 w 10000"/>
                    <a:gd name="connsiteY99" fmla="*/ 9121 h 10000"/>
                    <a:gd name="connsiteX100" fmla="*/ 5241 w 10000"/>
                    <a:gd name="connsiteY100" fmla="*/ 9061 h 10000"/>
                    <a:gd name="connsiteX101" fmla="*/ 5241 w 10000"/>
                    <a:gd name="connsiteY101" fmla="*/ 8970 h 10000"/>
                    <a:gd name="connsiteX102" fmla="*/ 5241 w 10000"/>
                    <a:gd name="connsiteY102" fmla="*/ 8879 h 10000"/>
                    <a:gd name="connsiteX103" fmla="*/ 5134 w 10000"/>
                    <a:gd name="connsiteY103" fmla="*/ 8818 h 10000"/>
                    <a:gd name="connsiteX104" fmla="*/ 4973 w 10000"/>
                    <a:gd name="connsiteY104" fmla="*/ 8697 h 10000"/>
                    <a:gd name="connsiteX105" fmla="*/ 4652 w 10000"/>
                    <a:gd name="connsiteY105" fmla="*/ 8667 h 10000"/>
                    <a:gd name="connsiteX106" fmla="*/ 4385 w 10000"/>
                    <a:gd name="connsiteY106" fmla="*/ 8545 h 10000"/>
                    <a:gd name="connsiteX107" fmla="*/ 4011 w 10000"/>
                    <a:gd name="connsiteY107" fmla="*/ 8394 h 10000"/>
                    <a:gd name="connsiteX108" fmla="*/ 3850 w 10000"/>
                    <a:gd name="connsiteY108" fmla="*/ 8333 h 10000"/>
                    <a:gd name="connsiteX109" fmla="*/ 3583 w 10000"/>
                    <a:gd name="connsiteY109" fmla="*/ 8242 h 10000"/>
                    <a:gd name="connsiteX110" fmla="*/ 3369 w 10000"/>
                    <a:gd name="connsiteY110" fmla="*/ 8121 h 10000"/>
                    <a:gd name="connsiteX111" fmla="*/ 3209 w 10000"/>
                    <a:gd name="connsiteY111" fmla="*/ 8030 h 10000"/>
                    <a:gd name="connsiteX112" fmla="*/ 3102 w 10000"/>
                    <a:gd name="connsiteY112" fmla="*/ 7970 h 10000"/>
                    <a:gd name="connsiteX113" fmla="*/ 2995 w 10000"/>
                    <a:gd name="connsiteY113" fmla="*/ 7939 h 10000"/>
                    <a:gd name="connsiteX114" fmla="*/ 2941 w 10000"/>
                    <a:gd name="connsiteY114" fmla="*/ 7727 h 10000"/>
                    <a:gd name="connsiteX115" fmla="*/ 2995 w 10000"/>
                    <a:gd name="connsiteY115" fmla="*/ 7576 h 10000"/>
                    <a:gd name="connsiteX116" fmla="*/ 3102 w 10000"/>
                    <a:gd name="connsiteY116" fmla="*/ 7455 h 10000"/>
                    <a:gd name="connsiteX117" fmla="*/ 3209 w 10000"/>
                    <a:gd name="connsiteY117" fmla="*/ 7303 h 10000"/>
                    <a:gd name="connsiteX118" fmla="*/ 3369 w 10000"/>
                    <a:gd name="connsiteY118" fmla="*/ 7212 h 10000"/>
                    <a:gd name="connsiteX119" fmla="*/ 3369 w 10000"/>
                    <a:gd name="connsiteY119" fmla="*/ 7091 h 10000"/>
                    <a:gd name="connsiteX120" fmla="*/ 3476 w 10000"/>
                    <a:gd name="connsiteY120" fmla="*/ 7000 h 10000"/>
                    <a:gd name="connsiteX121" fmla="*/ 3583 w 10000"/>
                    <a:gd name="connsiteY121" fmla="*/ 6848 h 10000"/>
                    <a:gd name="connsiteX122" fmla="*/ 3476 w 10000"/>
                    <a:gd name="connsiteY122" fmla="*/ 6788 h 10000"/>
                    <a:gd name="connsiteX123" fmla="*/ 3316 w 10000"/>
                    <a:gd name="connsiteY123" fmla="*/ 6667 h 10000"/>
                    <a:gd name="connsiteX124" fmla="*/ 3102 w 10000"/>
                    <a:gd name="connsiteY124" fmla="*/ 6636 h 10000"/>
                    <a:gd name="connsiteX125" fmla="*/ 2941 w 10000"/>
                    <a:gd name="connsiteY125" fmla="*/ 6576 h 10000"/>
                    <a:gd name="connsiteX126" fmla="*/ 2834 w 10000"/>
                    <a:gd name="connsiteY126" fmla="*/ 6576 h 10000"/>
                    <a:gd name="connsiteX127" fmla="*/ 2674 w 10000"/>
                    <a:gd name="connsiteY127" fmla="*/ 6636 h 10000"/>
                    <a:gd name="connsiteX128" fmla="*/ 2567 w 10000"/>
                    <a:gd name="connsiteY128" fmla="*/ 6667 h 10000"/>
                    <a:gd name="connsiteX129" fmla="*/ 2460 w 10000"/>
                    <a:gd name="connsiteY129" fmla="*/ 6727 h 10000"/>
                    <a:gd name="connsiteX130" fmla="*/ 2353 w 10000"/>
                    <a:gd name="connsiteY130" fmla="*/ 6727 h 10000"/>
                    <a:gd name="connsiteX131" fmla="*/ 2193 w 10000"/>
                    <a:gd name="connsiteY131" fmla="*/ 6636 h 10000"/>
                    <a:gd name="connsiteX132" fmla="*/ 2032 w 10000"/>
                    <a:gd name="connsiteY132" fmla="*/ 6455 h 10000"/>
                    <a:gd name="connsiteX133" fmla="*/ 2032 w 10000"/>
                    <a:gd name="connsiteY133" fmla="*/ 6364 h 10000"/>
                    <a:gd name="connsiteX134" fmla="*/ 1925 w 10000"/>
                    <a:gd name="connsiteY134" fmla="*/ 6212 h 10000"/>
                    <a:gd name="connsiteX135" fmla="*/ 1925 w 10000"/>
                    <a:gd name="connsiteY135" fmla="*/ 6091 h 10000"/>
                    <a:gd name="connsiteX136" fmla="*/ 1711 w 10000"/>
                    <a:gd name="connsiteY136" fmla="*/ 5939 h 10000"/>
                    <a:gd name="connsiteX137" fmla="*/ 1444 w 10000"/>
                    <a:gd name="connsiteY137" fmla="*/ 5848 h 10000"/>
                    <a:gd name="connsiteX138" fmla="*/ 1283 w 10000"/>
                    <a:gd name="connsiteY138" fmla="*/ 5788 h 10000"/>
                    <a:gd name="connsiteX139" fmla="*/ 1016 w 10000"/>
                    <a:gd name="connsiteY139" fmla="*/ 5636 h 10000"/>
                    <a:gd name="connsiteX140" fmla="*/ 802 w 10000"/>
                    <a:gd name="connsiteY140" fmla="*/ 5545 h 10000"/>
                    <a:gd name="connsiteX141" fmla="*/ 535 w 10000"/>
                    <a:gd name="connsiteY141" fmla="*/ 5364 h 10000"/>
                    <a:gd name="connsiteX142" fmla="*/ 428 w 10000"/>
                    <a:gd name="connsiteY142" fmla="*/ 5333 h 10000"/>
                    <a:gd name="connsiteX143" fmla="*/ 267 w 10000"/>
                    <a:gd name="connsiteY143" fmla="*/ 5152 h 10000"/>
                    <a:gd name="connsiteX144" fmla="*/ 160 w 10000"/>
                    <a:gd name="connsiteY144" fmla="*/ 5061 h 10000"/>
                    <a:gd name="connsiteX145" fmla="*/ 53 w 10000"/>
                    <a:gd name="connsiteY145" fmla="*/ 4909 h 10000"/>
                    <a:gd name="connsiteX146" fmla="*/ 53 w 10000"/>
                    <a:gd name="connsiteY146" fmla="*/ 4788 h 10000"/>
                    <a:gd name="connsiteX147" fmla="*/ 53 w 10000"/>
                    <a:gd name="connsiteY147" fmla="*/ 4697 h 10000"/>
                    <a:gd name="connsiteX148" fmla="*/ 0 w 10000"/>
                    <a:gd name="connsiteY148" fmla="*/ 4606 h 10000"/>
                    <a:gd name="connsiteX149" fmla="*/ 0 w 10000"/>
                    <a:gd name="connsiteY149" fmla="*/ 4485 h 10000"/>
                    <a:gd name="connsiteX150" fmla="*/ 0 w 10000"/>
                    <a:gd name="connsiteY150" fmla="*/ 4394 h 10000"/>
                    <a:gd name="connsiteX151" fmla="*/ 0 w 10000"/>
                    <a:gd name="connsiteY151" fmla="*/ 4333 h 10000"/>
                    <a:gd name="connsiteX152" fmla="*/ 0 w 10000"/>
                    <a:gd name="connsiteY152" fmla="*/ 4242 h 10000"/>
                    <a:gd name="connsiteX153" fmla="*/ 53 w 10000"/>
                    <a:gd name="connsiteY153" fmla="*/ 4121 h 10000"/>
                    <a:gd name="connsiteX154" fmla="*/ 160 w 10000"/>
                    <a:gd name="connsiteY154" fmla="*/ 4061 h 10000"/>
                    <a:gd name="connsiteX155" fmla="*/ 267 w 10000"/>
                    <a:gd name="connsiteY155" fmla="*/ 3970 h 10000"/>
                    <a:gd name="connsiteX156" fmla="*/ 267 w 10000"/>
                    <a:gd name="connsiteY156" fmla="*/ 3879 h 10000"/>
                    <a:gd name="connsiteX157" fmla="*/ 160 w 10000"/>
                    <a:gd name="connsiteY157" fmla="*/ 3697 h 10000"/>
                    <a:gd name="connsiteX158" fmla="*/ 374 w 10000"/>
                    <a:gd name="connsiteY158" fmla="*/ 3667 h 10000"/>
                    <a:gd name="connsiteX159" fmla="*/ 428 w 10000"/>
                    <a:gd name="connsiteY159" fmla="*/ 3606 h 10000"/>
                    <a:gd name="connsiteX160" fmla="*/ 642 w 10000"/>
                    <a:gd name="connsiteY160" fmla="*/ 3545 h 10000"/>
                    <a:gd name="connsiteX161" fmla="*/ 802 w 10000"/>
                    <a:gd name="connsiteY161" fmla="*/ 3485 h 10000"/>
                    <a:gd name="connsiteX162" fmla="*/ 1016 w 10000"/>
                    <a:gd name="connsiteY162" fmla="*/ 3333 h 10000"/>
                    <a:gd name="connsiteX163" fmla="*/ 909 w 10000"/>
                    <a:gd name="connsiteY163" fmla="*/ 3242 h 10000"/>
                    <a:gd name="connsiteX164" fmla="*/ 1016 w 10000"/>
                    <a:gd name="connsiteY164" fmla="*/ 3121 h 10000"/>
                    <a:gd name="connsiteX165" fmla="*/ 1070 w 10000"/>
                    <a:gd name="connsiteY165" fmla="*/ 3091 h 10000"/>
                    <a:gd name="connsiteX166" fmla="*/ 1283 w 10000"/>
                    <a:gd name="connsiteY166" fmla="*/ 2970 h 10000"/>
                    <a:gd name="connsiteX167" fmla="*/ 1283 w 10000"/>
                    <a:gd name="connsiteY167" fmla="*/ 2879 h 10000"/>
                    <a:gd name="connsiteX168" fmla="*/ 1283 w 10000"/>
                    <a:gd name="connsiteY168" fmla="*/ 2879 h 10000"/>
                    <a:gd name="connsiteX169" fmla="*/ 1283 w 10000"/>
                    <a:gd name="connsiteY169" fmla="*/ 2727 h 10000"/>
                    <a:gd name="connsiteX170" fmla="*/ 1070 w 10000"/>
                    <a:gd name="connsiteY170" fmla="*/ 2606 h 10000"/>
                    <a:gd name="connsiteX171" fmla="*/ 909 w 10000"/>
                    <a:gd name="connsiteY171" fmla="*/ 2515 h 10000"/>
                    <a:gd name="connsiteX172" fmla="*/ 802 w 10000"/>
                    <a:gd name="connsiteY172" fmla="*/ 2394 h 10000"/>
                    <a:gd name="connsiteX173" fmla="*/ 802 w 10000"/>
                    <a:gd name="connsiteY173" fmla="*/ 2242 h 10000"/>
                    <a:gd name="connsiteX174" fmla="*/ 909 w 10000"/>
                    <a:gd name="connsiteY174" fmla="*/ 2182 h 10000"/>
                    <a:gd name="connsiteX175" fmla="*/ 1016 w 10000"/>
                    <a:gd name="connsiteY175" fmla="*/ 2182 h 10000"/>
                    <a:gd name="connsiteX176" fmla="*/ 1283 w 10000"/>
                    <a:gd name="connsiteY176" fmla="*/ 2152 h 10000"/>
                    <a:gd name="connsiteX177" fmla="*/ 1444 w 10000"/>
                    <a:gd name="connsiteY177" fmla="*/ 2091 h 10000"/>
                    <a:gd name="connsiteX178" fmla="*/ 1658 w 10000"/>
                    <a:gd name="connsiteY178" fmla="*/ 2091 h 10000"/>
                    <a:gd name="connsiteX179" fmla="*/ 1818 w 10000"/>
                    <a:gd name="connsiteY179" fmla="*/ 2091 h 10000"/>
                    <a:gd name="connsiteX180" fmla="*/ 1925 w 10000"/>
                    <a:gd name="connsiteY180" fmla="*/ 2030 h 10000"/>
                    <a:gd name="connsiteX181" fmla="*/ 2086 w 10000"/>
                    <a:gd name="connsiteY181" fmla="*/ 1939 h 10000"/>
                    <a:gd name="connsiteX182" fmla="*/ 2299 w 10000"/>
                    <a:gd name="connsiteY182" fmla="*/ 1939 h 10000"/>
                    <a:gd name="connsiteX183" fmla="*/ 2353 w 10000"/>
                    <a:gd name="connsiteY183" fmla="*/ 1879 h 10000"/>
                    <a:gd name="connsiteX184" fmla="*/ 2460 w 10000"/>
                    <a:gd name="connsiteY184" fmla="*/ 1788 h 10000"/>
                    <a:gd name="connsiteX185" fmla="*/ 2567 w 10000"/>
                    <a:gd name="connsiteY185" fmla="*/ 1727 h 10000"/>
                    <a:gd name="connsiteX186" fmla="*/ 2567 w 10000"/>
                    <a:gd name="connsiteY186" fmla="*/ 1667 h 10000"/>
                    <a:gd name="connsiteX187" fmla="*/ 2567 w 10000"/>
                    <a:gd name="connsiteY187" fmla="*/ 1576 h 10000"/>
                    <a:gd name="connsiteX188" fmla="*/ 2674 w 10000"/>
                    <a:gd name="connsiteY188" fmla="*/ 1515 h 10000"/>
                    <a:gd name="connsiteX189" fmla="*/ 2727 w 10000"/>
                    <a:gd name="connsiteY189" fmla="*/ 1424 h 10000"/>
                    <a:gd name="connsiteX190" fmla="*/ 2941 w 10000"/>
                    <a:gd name="connsiteY190" fmla="*/ 1303 h 10000"/>
                    <a:gd name="connsiteX191" fmla="*/ 2995 w 10000"/>
                    <a:gd name="connsiteY191" fmla="*/ 1212 h 10000"/>
                    <a:gd name="connsiteX192" fmla="*/ 2995 w 10000"/>
                    <a:gd name="connsiteY192" fmla="*/ 1091 h 10000"/>
                    <a:gd name="connsiteX193" fmla="*/ 2995 w 10000"/>
                    <a:gd name="connsiteY193" fmla="*/ 1000 h 10000"/>
                    <a:gd name="connsiteX194" fmla="*/ 2941 w 10000"/>
                    <a:gd name="connsiteY194" fmla="*/ 909 h 10000"/>
                    <a:gd name="connsiteX195" fmla="*/ 2834 w 10000"/>
                    <a:gd name="connsiteY195" fmla="*/ 788 h 10000"/>
                    <a:gd name="connsiteX196" fmla="*/ 2674 w 10000"/>
                    <a:gd name="connsiteY196" fmla="*/ 727 h 10000"/>
                    <a:gd name="connsiteX197" fmla="*/ 2460 w 10000"/>
                    <a:gd name="connsiteY197" fmla="*/ 697 h 10000"/>
                    <a:gd name="connsiteX198" fmla="*/ 2299 w 10000"/>
                    <a:gd name="connsiteY198" fmla="*/ 576 h 10000"/>
                    <a:gd name="connsiteX199" fmla="*/ 2299 w 10000"/>
                    <a:gd name="connsiteY199" fmla="*/ 485 h 10000"/>
                    <a:gd name="connsiteX200" fmla="*/ 2193 w 10000"/>
                    <a:gd name="connsiteY200" fmla="*/ 626 h 10000"/>
                    <a:gd name="connsiteX0" fmla="*/ 2193 w 10000"/>
                    <a:gd name="connsiteY0" fmla="*/ 626 h 10000"/>
                    <a:gd name="connsiteX1" fmla="*/ 8182 w 10000"/>
                    <a:gd name="connsiteY1" fmla="*/ 0 h 10000"/>
                    <a:gd name="connsiteX2" fmla="*/ 8235 w 10000"/>
                    <a:gd name="connsiteY2" fmla="*/ 121 h 10000"/>
                    <a:gd name="connsiteX3" fmla="*/ 8235 w 10000"/>
                    <a:gd name="connsiteY3" fmla="*/ 273 h 10000"/>
                    <a:gd name="connsiteX4" fmla="*/ 8342 w 10000"/>
                    <a:gd name="connsiteY4" fmla="*/ 424 h 10000"/>
                    <a:gd name="connsiteX5" fmla="*/ 8449 w 10000"/>
                    <a:gd name="connsiteY5" fmla="*/ 515 h 10000"/>
                    <a:gd name="connsiteX6" fmla="*/ 8556 w 10000"/>
                    <a:gd name="connsiteY6" fmla="*/ 636 h 10000"/>
                    <a:gd name="connsiteX7" fmla="*/ 8610 w 10000"/>
                    <a:gd name="connsiteY7" fmla="*/ 727 h 10000"/>
                    <a:gd name="connsiteX8" fmla="*/ 8824 w 10000"/>
                    <a:gd name="connsiteY8" fmla="*/ 848 h 10000"/>
                    <a:gd name="connsiteX9" fmla="*/ 8877 w 10000"/>
                    <a:gd name="connsiteY9" fmla="*/ 909 h 10000"/>
                    <a:gd name="connsiteX10" fmla="*/ 8984 w 10000"/>
                    <a:gd name="connsiteY10" fmla="*/ 1000 h 10000"/>
                    <a:gd name="connsiteX11" fmla="*/ 9091 w 10000"/>
                    <a:gd name="connsiteY11" fmla="*/ 1061 h 10000"/>
                    <a:gd name="connsiteX12" fmla="*/ 9091 w 10000"/>
                    <a:gd name="connsiteY12" fmla="*/ 1273 h 10000"/>
                    <a:gd name="connsiteX13" fmla="*/ 9198 w 10000"/>
                    <a:gd name="connsiteY13" fmla="*/ 1364 h 10000"/>
                    <a:gd name="connsiteX14" fmla="*/ 9251 w 10000"/>
                    <a:gd name="connsiteY14" fmla="*/ 1576 h 10000"/>
                    <a:gd name="connsiteX15" fmla="*/ 9251 w 10000"/>
                    <a:gd name="connsiteY15" fmla="*/ 1788 h 10000"/>
                    <a:gd name="connsiteX16" fmla="*/ 9251 w 10000"/>
                    <a:gd name="connsiteY16" fmla="*/ 2000 h 10000"/>
                    <a:gd name="connsiteX17" fmla="*/ 9251 w 10000"/>
                    <a:gd name="connsiteY17" fmla="*/ 2303 h 10000"/>
                    <a:gd name="connsiteX18" fmla="*/ 9358 w 10000"/>
                    <a:gd name="connsiteY18" fmla="*/ 2576 h 10000"/>
                    <a:gd name="connsiteX19" fmla="*/ 9358 w 10000"/>
                    <a:gd name="connsiteY19" fmla="*/ 2818 h 10000"/>
                    <a:gd name="connsiteX20" fmla="*/ 9358 w 10000"/>
                    <a:gd name="connsiteY20" fmla="*/ 3333 h 10000"/>
                    <a:gd name="connsiteX21" fmla="*/ 9519 w 10000"/>
                    <a:gd name="connsiteY21" fmla="*/ 3758 h 10000"/>
                    <a:gd name="connsiteX22" fmla="*/ 9519 w 10000"/>
                    <a:gd name="connsiteY22" fmla="*/ 4242 h 10000"/>
                    <a:gd name="connsiteX23" fmla="*/ 9626 w 10000"/>
                    <a:gd name="connsiteY23" fmla="*/ 4606 h 10000"/>
                    <a:gd name="connsiteX24" fmla="*/ 9626 w 10000"/>
                    <a:gd name="connsiteY24" fmla="*/ 5121 h 10000"/>
                    <a:gd name="connsiteX25" fmla="*/ 9733 w 10000"/>
                    <a:gd name="connsiteY25" fmla="*/ 5364 h 10000"/>
                    <a:gd name="connsiteX26" fmla="*/ 9840 w 10000"/>
                    <a:gd name="connsiteY26" fmla="*/ 5545 h 10000"/>
                    <a:gd name="connsiteX27" fmla="*/ 9733 w 10000"/>
                    <a:gd name="connsiteY27" fmla="*/ 5636 h 10000"/>
                    <a:gd name="connsiteX28" fmla="*/ 9626 w 10000"/>
                    <a:gd name="connsiteY28" fmla="*/ 5697 h 10000"/>
                    <a:gd name="connsiteX29" fmla="*/ 9626 w 10000"/>
                    <a:gd name="connsiteY29" fmla="*/ 5788 h 10000"/>
                    <a:gd name="connsiteX30" fmla="*/ 9626 w 10000"/>
                    <a:gd name="connsiteY30" fmla="*/ 5909 h 10000"/>
                    <a:gd name="connsiteX31" fmla="*/ 9626 w 10000"/>
                    <a:gd name="connsiteY31" fmla="*/ 6091 h 10000"/>
                    <a:gd name="connsiteX32" fmla="*/ 9733 w 10000"/>
                    <a:gd name="connsiteY32" fmla="*/ 6273 h 10000"/>
                    <a:gd name="connsiteX33" fmla="*/ 9840 w 10000"/>
                    <a:gd name="connsiteY33" fmla="*/ 6303 h 10000"/>
                    <a:gd name="connsiteX34" fmla="*/ 9893 w 10000"/>
                    <a:gd name="connsiteY34" fmla="*/ 6455 h 10000"/>
                    <a:gd name="connsiteX35" fmla="*/ 9893 w 10000"/>
                    <a:gd name="connsiteY35" fmla="*/ 6576 h 10000"/>
                    <a:gd name="connsiteX36" fmla="*/ 10000 w 10000"/>
                    <a:gd name="connsiteY36" fmla="*/ 6636 h 10000"/>
                    <a:gd name="connsiteX37" fmla="*/ 10000 w 10000"/>
                    <a:gd name="connsiteY37" fmla="*/ 6727 h 10000"/>
                    <a:gd name="connsiteX38" fmla="*/ 9893 w 10000"/>
                    <a:gd name="connsiteY38" fmla="*/ 6848 h 10000"/>
                    <a:gd name="connsiteX39" fmla="*/ 9840 w 10000"/>
                    <a:gd name="connsiteY39" fmla="*/ 6879 h 10000"/>
                    <a:gd name="connsiteX40" fmla="*/ 9733 w 10000"/>
                    <a:gd name="connsiteY40" fmla="*/ 7000 h 10000"/>
                    <a:gd name="connsiteX41" fmla="*/ 9626 w 10000"/>
                    <a:gd name="connsiteY41" fmla="*/ 7091 h 10000"/>
                    <a:gd name="connsiteX42" fmla="*/ 9626 w 10000"/>
                    <a:gd name="connsiteY42" fmla="*/ 7212 h 10000"/>
                    <a:gd name="connsiteX43" fmla="*/ 9626 w 10000"/>
                    <a:gd name="connsiteY43" fmla="*/ 7242 h 10000"/>
                    <a:gd name="connsiteX44" fmla="*/ 9358 w 10000"/>
                    <a:gd name="connsiteY44" fmla="*/ 7303 h 10000"/>
                    <a:gd name="connsiteX45" fmla="*/ 9251 w 10000"/>
                    <a:gd name="connsiteY45" fmla="*/ 7455 h 10000"/>
                    <a:gd name="connsiteX46" fmla="*/ 9251 w 10000"/>
                    <a:gd name="connsiteY46" fmla="*/ 7606 h 10000"/>
                    <a:gd name="connsiteX47" fmla="*/ 9091 w 10000"/>
                    <a:gd name="connsiteY47" fmla="*/ 7606 h 10000"/>
                    <a:gd name="connsiteX48" fmla="*/ 8984 w 10000"/>
                    <a:gd name="connsiteY48" fmla="*/ 7667 h 10000"/>
                    <a:gd name="connsiteX49" fmla="*/ 8877 w 10000"/>
                    <a:gd name="connsiteY49" fmla="*/ 7727 h 10000"/>
                    <a:gd name="connsiteX50" fmla="*/ 8984 w 10000"/>
                    <a:gd name="connsiteY50" fmla="*/ 7758 h 10000"/>
                    <a:gd name="connsiteX51" fmla="*/ 9091 w 10000"/>
                    <a:gd name="connsiteY51" fmla="*/ 7818 h 10000"/>
                    <a:gd name="connsiteX52" fmla="*/ 9091 w 10000"/>
                    <a:gd name="connsiteY52" fmla="*/ 7879 h 10000"/>
                    <a:gd name="connsiteX53" fmla="*/ 8984 w 10000"/>
                    <a:gd name="connsiteY53" fmla="*/ 7939 h 10000"/>
                    <a:gd name="connsiteX54" fmla="*/ 8877 w 10000"/>
                    <a:gd name="connsiteY54" fmla="*/ 7970 h 10000"/>
                    <a:gd name="connsiteX55" fmla="*/ 8877 w 10000"/>
                    <a:gd name="connsiteY55" fmla="*/ 8091 h 10000"/>
                    <a:gd name="connsiteX56" fmla="*/ 8824 w 10000"/>
                    <a:gd name="connsiteY56" fmla="*/ 8121 h 10000"/>
                    <a:gd name="connsiteX57" fmla="*/ 8824 w 10000"/>
                    <a:gd name="connsiteY57" fmla="*/ 8242 h 10000"/>
                    <a:gd name="connsiteX58" fmla="*/ 8824 w 10000"/>
                    <a:gd name="connsiteY58" fmla="*/ 8333 h 10000"/>
                    <a:gd name="connsiteX59" fmla="*/ 8717 w 10000"/>
                    <a:gd name="connsiteY59" fmla="*/ 8394 h 10000"/>
                    <a:gd name="connsiteX60" fmla="*/ 8717 w 10000"/>
                    <a:gd name="connsiteY60" fmla="*/ 8515 h 10000"/>
                    <a:gd name="connsiteX61" fmla="*/ 8717 w 10000"/>
                    <a:gd name="connsiteY61" fmla="*/ 8667 h 10000"/>
                    <a:gd name="connsiteX62" fmla="*/ 8717 w 10000"/>
                    <a:gd name="connsiteY62" fmla="*/ 8697 h 10000"/>
                    <a:gd name="connsiteX63" fmla="*/ 8610 w 10000"/>
                    <a:gd name="connsiteY63" fmla="*/ 8758 h 10000"/>
                    <a:gd name="connsiteX64" fmla="*/ 8717 w 10000"/>
                    <a:gd name="connsiteY64" fmla="*/ 8818 h 10000"/>
                    <a:gd name="connsiteX65" fmla="*/ 8717 w 10000"/>
                    <a:gd name="connsiteY65" fmla="*/ 8879 h 10000"/>
                    <a:gd name="connsiteX66" fmla="*/ 8824 w 10000"/>
                    <a:gd name="connsiteY66" fmla="*/ 8970 h 10000"/>
                    <a:gd name="connsiteX67" fmla="*/ 8824 w 10000"/>
                    <a:gd name="connsiteY67" fmla="*/ 9030 h 10000"/>
                    <a:gd name="connsiteX68" fmla="*/ 8824 w 10000"/>
                    <a:gd name="connsiteY68" fmla="*/ 9061 h 10000"/>
                    <a:gd name="connsiteX69" fmla="*/ 8610 w 10000"/>
                    <a:gd name="connsiteY69" fmla="*/ 9121 h 10000"/>
                    <a:gd name="connsiteX70" fmla="*/ 8342 w 10000"/>
                    <a:gd name="connsiteY70" fmla="*/ 9121 h 10000"/>
                    <a:gd name="connsiteX71" fmla="*/ 8182 w 10000"/>
                    <a:gd name="connsiteY71" fmla="*/ 9242 h 10000"/>
                    <a:gd name="connsiteX72" fmla="*/ 7968 w 10000"/>
                    <a:gd name="connsiteY72" fmla="*/ 9273 h 10000"/>
                    <a:gd name="connsiteX73" fmla="*/ 7914 w 10000"/>
                    <a:gd name="connsiteY73" fmla="*/ 9333 h 10000"/>
                    <a:gd name="connsiteX74" fmla="*/ 7807 w 10000"/>
                    <a:gd name="connsiteY74" fmla="*/ 9424 h 10000"/>
                    <a:gd name="connsiteX75" fmla="*/ 7914 w 10000"/>
                    <a:gd name="connsiteY75" fmla="*/ 9545 h 10000"/>
                    <a:gd name="connsiteX76" fmla="*/ 7968 w 10000"/>
                    <a:gd name="connsiteY76" fmla="*/ 9636 h 10000"/>
                    <a:gd name="connsiteX77" fmla="*/ 8075 w 10000"/>
                    <a:gd name="connsiteY77" fmla="*/ 9697 h 10000"/>
                    <a:gd name="connsiteX78" fmla="*/ 7968 w 10000"/>
                    <a:gd name="connsiteY78" fmla="*/ 9788 h 10000"/>
                    <a:gd name="connsiteX79" fmla="*/ 7914 w 10000"/>
                    <a:gd name="connsiteY79" fmla="*/ 9848 h 10000"/>
                    <a:gd name="connsiteX80" fmla="*/ 7701 w 10000"/>
                    <a:gd name="connsiteY80" fmla="*/ 9848 h 10000"/>
                    <a:gd name="connsiteX81" fmla="*/ 7540 w 10000"/>
                    <a:gd name="connsiteY81" fmla="*/ 9788 h 10000"/>
                    <a:gd name="connsiteX82" fmla="*/ 7166 w 10000"/>
                    <a:gd name="connsiteY82" fmla="*/ 9758 h 10000"/>
                    <a:gd name="connsiteX83" fmla="*/ 6952 w 10000"/>
                    <a:gd name="connsiteY83" fmla="*/ 9697 h 10000"/>
                    <a:gd name="connsiteX84" fmla="*/ 6791 w 10000"/>
                    <a:gd name="connsiteY84" fmla="*/ 9636 h 10000"/>
                    <a:gd name="connsiteX85" fmla="*/ 6578 w 10000"/>
                    <a:gd name="connsiteY85" fmla="*/ 9697 h 10000"/>
                    <a:gd name="connsiteX86" fmla="*/ 6417 w 10000"/>
                    <a:gd name="connsiteY86" fmla="*/ 9758 h 10000"/>
                    <a:gd name="connsiteX87" fmla="*/ 6310 w 10000"/>
                    <a:gd name="connsiteY87" fmla="*/ 9848 h 10000"/>
                    <a:gd name="connsiteX88" fmla="*/ 6310 w 10000"/>
                    <a:gd name="connsiteY88" fmla="*/ 9909 h 10000"/>
                    <a:gd name="connsiteX89" fmla="*/ 6150 w 10000"/>
                    <a:gd name="connsiteY89" fmla="*/ 9970 h 10000"/>
                    <a:gd name="connsiteX90" fmla="*/ 6043 w 10000"/>
                    <a:gd name="connsiteY90" fmla="*/ 10000 h 10000"/>
                    <a:gd name="connsiteX91" fmla="*/ 5775 w 10000"/>
                    <a:gd name="connsiteY91" fmla="*/ 9970 h 10000"/>
                    <a:gd name="connsiteX92" fmla="*/ 5508 w 10000"/>
                    <a:gd name="connsiteY92" fmla="*/ 9788 h 10000"/>
                    <a:gd name="connsiteX93" fmla="*/ 5241 w 10000"/>
                    <a:gd name="connsiteY93" fmla="*/ 9606 h 10000"/>
                    <a:gd name="connsiteX94" fmla="*/ 5294 w 10000"/>
                    <a:gd name="connsiteY94" fmla="*/ 9485 h 10000"/>
                    <a:gd name="connsiteX95" fmla="*/ 5508 w 10000"/>
                    <a:gd name="connsiteY95" fmla="*/ 9394 h 10000"/>
                    <a:gd name="connsiteX96" fmla="*/ 5508 w 10000"/>
                    <a:gd name="connsiteY96" fmla="*/ 9333 h 10000"/>
                    <a:gd name="connsiteX97" fmla="*/ 5508 w 10000"/>
                    <a:gd name="connsiteY97" fmla="*/ 9273 h 10000"/>
                    <a:gd name="connsiteX98" fmla="*/ 5294 w 10000"/>
                    <a:gd name="connsiteY98" fmla="*/ 9182 h 10000"/>
                    <a:gd name="connsiteX99" fmla="*/ 5241 w 10000"/>
                    <a:gd name="connsiteY99" fmla="*/ 9121 h 10000"/>
                    <a:gd name="connsiteX100" fmla="*/ 5241 w 10000"/>
                    <a:gd name="connsiteY100" fmla="*/ 9061 h 10000"/>
                    <a:gd name="connsiteX101" fmla="*/ 5241 w 10000"/>
                    <a:gd name="connsiteY101" fmla="*/ 8970 h 10000"/>
                    <a:gd name="connsiteX102" fmla="*/ 5241 w 10000"/>
                    <a:gd name="connsiteY102" fmla="*/ 8879 h 10000"/>
                    <a:gd name="connsiteX103" fmla="*/ 5134 w 10000"/>
                    <a:gd name="connsiteY103" fmla="*/ 8818 h 10000"/>
                    <a:gd name="connsiteX104" fmla="*/ 4973 w 10000"/>
                    <a:gd name="connsiteY104" fmla="*/ 8697 h 10000"/>
                    <a:gd name="connsiteX105" fmla="*/ 4652 w 10000"/>
                    <a:gd name="connsiteY105" fmla="*/ 8667 h 10000"/>
                    <a:gd name="connsiteX106" fmla="*/ 4385 w 10000"/>
                    <a:gd name="connsiteY106" fmla="*/ 8545 h 10000"/>
                    <a:gd name="connsiteX107" fmla="*/ 4011 w 10000"/>
                    <a:gd name="connsiteY107" fmla="*/ 8394 h 10000"/>
                    <a:gd name="connsiteX108" fmla="*/ 3850 w 10000"/>
                    <a:gd name="connsiteY108" fmla="*/ 8333 h 10000"/>
                    <a:gd name="connsiteX109" fmla="*/ 3583 w 10000"/>
                    <a:gd name="connsiteY109" fmla="*/ 8242 h 10000"/>
                    <a:gd name="connsiteX110" fmla="*/ 3369 w 10000"/>
                    <a:gd name="connsiteY110" fmla="*/ 8121 h 10000"/>
                    <a:gd name="connsiteX111" fmla="*/ 3209 w 10000"/>
                    <a:gd name="connsiteY111" fmla="*/ 8030 h 10000"/>
                    <a:gd name="connsiteX112" fmla="*/ 3102 w 10000"/>
                    <a:gd name="connsiteY112" fmla="*/ 7970 h 10000"/>
                    <a:gd name="connsiteX113" fmla="*/ 2995 w 10000"/>
                    <a:gd name="connsiteY113" fmla="*/ 7939 h 10000"/>
                    <a:gd name="connsiteX114" fmla="*/ 2941 w 10000"/>
                    <a:gd name="connsiteY114" fmla="*/ 7727 h 10000"/>
                    <a:gd name="connsiteX115" fmla="*/ 2995 w 10000"/>
                    <a:gd name="connsiteY115" fmla="*/ 7576 h 10000"/>
                    <a:gd name="connsiteX116" fmla="*/ 3102 w 10000"/>
                    <a:gd name="connsiteY116" fmla="*/ 7455 h 10000"/>
                    <a:gd name="connsiteX117" fmla="*/ 3209 w 10000"/>
                    <a:gd name="connsiteY117" fmla="*/ 7303 h 10000"/>
                    <a:gd name="connsiteX118" fmla="*/ 3369 w 10000"/>
                    <a:gd name="connsiteY118" fmla="*/ 7212 h 10000"/>
                    <a:gd name="connsiteX119" fmla="*/ 3369 w 10000"/>
                    <a:gd name="connsiteY119" fmla="*/ 7091 h 10000"/>
                    <a:gd name="connsiteX120" fmla="*/ 3476 w 10000"/>
                    <a:gd name="connsiteY120" fmla="*/ 7000 h 10000"/>
                    <a:gd name="connsiteX121" fmla="*/ 3583 w 10000"/>
                    <a:gd name="connsiteY121" fmla="*/ 6848 h 10000"/>
                    <a:gd name="connsiteX122" fmla="*/ 3476 w 10000"/>
                    <a:gd name="connsiteY122" fmla="*/ 6788 h 10000"/>
                    <a:gd name="connsiteX123" fmla="*/ 3316 w 10000"/>
                    <a:gd name="connsiteY123" fmla="*/ 6667 h 10000"/>
                    <a:gd name="connsiteX124" fmla="*/ 3102 w 10000"/>
                    <a:gd name="connsiteY124" fmla="*/ 6636 h 10000"/>
                    <a:gd name="connsiteX125" fmla="*/ 2941 w 10000"/>
                    <a:gd name="connsiteY125" fmla="*/ 6576 h 10000"/>
                    <a:gd name="connsiteX126" fmla="*/ 2834 w 10000"/>
                    <a:gd name="connsiteY126" fmla="*/ 6576 h 10000"/>
                    <a:gd name="connsiteX127" fmla="*/ 2674 w 10000"/>
                    <a:gd name="connsiteY127" fmla="*/ 6636 h 10000"/>
                    <a:gd name="connsiteX128" fmla="*/ 2567 w 10000"/>
                    <a:gd name="connsiteY128" fmla="*/ 6667 h 10000"/>
                    <a:gd name="connsiteX129" fmla="*/ 2460 w 10000"/>
                    <a:gd name="connsiteY129" fmla="*/ 6727 h 10000"/>
                    <a:gd name="connsiteX130" fmla="*/ 2353 w 10000"/>
                    <a:gd name="connsiteY130" fmla="*/ 6727 h 10000"/>
                    <a:gd name="connsiteX131" fmla="*/ 2193 w 10000"/>
                    <a:gd name="connsiteY131" fmla="*/ 6636 h 10000"/>
                    <a:gd name="connsiteX132" fmla="*/ 2032 w 10000"/>
                    <a:gd name="connsiteY132" fmla="*/ 6455 h 10000"/>
                    <a:gd name="connsiteX133" fmla="*/ 2032 w 10000"/>
                    <a:gd name="connsiteY133" fmla="*/ 6364 h 10000"/>
                    <a:gd name="connsiteX134" fmla="*/ 1925 w 10000"/>
                    <a:gd name="connsiteY134" fmla="*/ 6212 h 10000"/>
                    <a:gd name="connsiteX135" fmla="*/ 1925 w 10000"/>
                    <a:gd name="connsiteY135" fmla="*/ 6091 h 10000"/>
                    <a:gd name="connsiteX136" fmla="*/ 1711 w 10000"/>
                    <a:gd name="connsiteY136" fmla="*/ 5939 h 10000"/>
                    <a:gd name="connsiteX137" fmla="*/ 1444 w 10000"/>
                    <a:gd name="connsiteY137" fmla="*/ 5848 h 10000"/>
                    <a:gd name="connsiteX138" fmla="*/ 1283 w 10000"/>
                    <a:gd name="connsiteY138" fmla="*/ 5788 h 10000"/>
                    <a:gd name="connsiteX139" fmla="*/ 1016 w 10000"/>
                    <a:gd name="connsiteY139" fmla="*/ 5636 h 10000"/>
                    <a:gd name="connsiteX140" fmla="*/ 802 w 10000"/>
                    <a:gd name="connsiteY140" fmla="*/ 5545 h 10000"/>
                    <a:gd name="connsiteX141" fmla="*/ 535 w 10000"/>
                    <a:gd name="connsiteY141" fmla="*/ 5364 h 10000"/>
                    <a:gd name="connsiteX142" fmla="*/ 428 w 10000"/>
                    <a:gd name="connsiteY142" fmla="*/ 5333 h 10000"/>
                    <a:gd name="connsiteX143" fmla="*/ 267 w 10000"/>
                    <a:gd name="connsiteY143" fmla="*/ 5152 h 10000"/>
                    <a:gd name="connsiteX144" fmla="*/ 160 w 10000"/>
                    <a:gd name="connsiteY144" fmla="*/ 5061 h 10000"/>
                    <a:gd name="connsiteX145" fmla="*/ 53 w 10000"/>
                    <a:gd name="connsiteY145" fmla="*/ 4909 h 10000"/>
                    <a:gd name="connsiteX146" fmla="*/ 53 w 10000"/>
                    <a:gd name="connsiteY146" fmla="*/ 4788 h 10000"/>
                    <a:gd name="connsiteX147" fmla="*/ 53 w 10000"/>
                    <a:gd name="connsiteY147" fmla="*/ 4697 h 10000"/>
                    <a:gd name="connsiteX148" fmla="*/ 0 w 10000"/>
                    <a:gd name="connsiteY148" fmla="*/ 4606 h 10000"/>
                    <a:gd name="connsiteX149" fmla="*/ 0 w 10000"/>
                    <a:gd name="connsiteY149" fmla="*/ 4485 h 10000"/>
                    <a:gd name="connsiteX150" fmla="*/ 0 w 10000"/>
                    <a:gd name="connsiteY150" fmla="*/ 4394 h 10000"/>
                    <a:gd name="connsiteX151" fmla="*/ 0 w 10000"/>
                    <a:gd name="connsiteY151" fmla="*/ 4333 h 10000"/>
                    <a:gd name="connsiteX152" fmla="*/ 0 w 10000"/>
                    <a:gd name="connsiteY152" fmla="*/ 4242 h 10000"/>
                    <a:gd name="connsiteX153" fmla="*/ 53 w 10000"/>
                    <a:gd name="connsiteY153" fmla="*/ 4121 h 10000"/>
                    <a:gd name="connsiteX154" fmla="*/ 160 w 10000"/>
                    <a:gd name="connsiteY154" fmla="*/ 4061 h 10000"/>
                    <a:gd name="connsiteX155" fmla="*/ 267 w 10000"/>
                    <a:gd name="connsiteY155" fmla="*/ 3970 h 10000"/>
                    <a:gd name="connsiteX156" fmla="*/ 267 w 10000"/>
                    <a:gd name="connsiteY156" fmla="*/ 3879 h 10000"/>
                    <a:gd name="connsiteX157" fmla="*/ 160 w 10000"/>
                    <a:gd name="connsiteY157" fmla="*/ 3697 h 10000"/>
                    <a:gd name="connsiteX158" fmla="*/ 374 w 10000"/>
                    <a:gd name="connsiteY158" fmla="*/ 3667 h 10000"/>
                    <a:gd name="connsiteX159" fmla="*/ 428 w 10000"/>
                    <a:gd name="connsiteY159" fmla="*/ 3606 h 10000"/>
                    <a:gd name="connsiteX160" fmla="*/ 642 w 10000"/>
                    <a:gd name="connsiteY160" fmla="*/ 3545 h 10000"/>
                    <a:gd name="connsiteX161" fmla="*/ 802 w 10000"/>
                    <a:gd name="connsiteY161" fmla="*/ 3485 h 10000"/>
                    <a:gd name="connsiteX162" fmla="*/ 1016 w 10000"/>
                    <a:gd name="connsiteY162" fmla="*/ 3333 h 10000"/>
                    <a:gd name="connsiteX163" fmla="*/ 909 w 10000"/>
                    <a:gd name="connsiteY163" fmla="*/ 3242 h 10000"/>
                    <a:gd name="connsiteX164" fmla="*/ 1016 w 10000"/>
                    <a:gd name="connsiteY164" fmla="*/ 3121 h 10000"/>
                    <a:gd name="connsiteX165" fmla="*/ 1070 w 10000"/>
                    <a:gd name="connsiteY165" fmla="*/ 3091 h 10000"/>
                    <a:gd name="connsiteX166" fmla="*/ 1283 w 10000"/>
                    <a:gd name="connsiteY166" fmla="*/ 2970 h 10000"/>
                    <a:gd name="connsiteX167" fmla="*/ 1283 w 10000"/>
                    <a:gd name="connsiteY167" fmla="*/ 2879 h 10000"/>
                    <a:gd name="connsiteX168" fmla="*/ 1283 w 10000"/>
                    <a:gd name="connsiteY168" fmla="*/ 2879 h 10000"/>
                    <a:gd name="connsiteX169" fmla="*/ 1283 w 10000"/>
                    <a:gd name="connsiteY169" fmla="*/ 2727 h 10000"/>
                    <a:gd name="connsiteX170" fmla="*/ 1070 w 10000"/>
                    <a:gd name="connsiteY170" fmla="*/ 2606 h 10000"/>
                    <a:gd name="connsiteX171" fmla="*/ 909 w 10000"/>
                    <a:gd name="connsiteY171" fmla="*/ 2515 h 10000"/>
                    <a:gd name="connsiteX172" fmla="*/ 802 w 10000"/>
                    <a:gd name="connsiteY172" fmla="*/ 2394 h 10000"/>
                    <a:gd name="connsiteX173" fmla="*/ 802 w 10000"/>
                    <a:gd name="connsiteY173" fmla="*/ 2242 h 10000"/>
                    <a:gd name="connsiteX174" fmla="*/ 909 w 10000"/>
                    <a:gd name="connsiteY174" fmla="*/ 2182 h 10000"/>
                    <a:gd name="connsiteX175" fmla="*/ 1016 w 10000"/>
                    <a:gd name="connsiteY175" fmla="*/ 2182 h 10000"/>
                    <a:gd name="connsiteX176" fmla="*/ 1283 w 10000"/>
                    <a:gd name="connsiteY176" fmla="*/ 2152 h 10000"/>
                    <a:gd name="connsiteX177" fmla="*/ 1444 w 10000"/>
                    <a:gd name="connsiteY177" fmla="*/ 2091 h 10000"/>
                    <a:gd name="connsiteX178" fmla="*/ 1658 w 10000"/>
                    <a:gd name="connsiteY178" fmla="*/ 2091 h 10000"/>
                    <a:gd name="connsiteX179" fmla="*/ 1818 w 10000"/>
                    <a:gd name="connsiteY179" fmla="*/ 2091 h 10000"/>
                    <a:gd name="connsiteX180" fmla="*/ 1925 w 10000"/>
                    <a:gd name="connsiteY180" fmla="*/ 2030 h 10000"/>
                    <a:gd name="connsiteX181" fmla="*/ 2086 w 10000"/>
                    <a:gd name="connsiteY181" fmla="*/ 1939 h 10000"/>
                    <a:gd name="connsiteX182" fmla="*/ 2299 w 10000"/>
                    <a:gd name="connsiteY182" fmla="*/ 1939 h 10000"/>
                    <a:gd name="connsiteX183" fmla="*/ 2353 w 10000"/>
                    <a:gd name="connsiteY183" fmla="*/ 1879 h 10000"/>
                    <a:gd name="connsiteX184" fmla="*/ 2460 w 10000"/>
                    <a:gd name="connsiteY184" fmla="*/ 1788 h 10000"/>
                    <a:gd name="connsiteX185" fmla="*/ 2567 w 10000"/>
                    <a:gd name="connsiteY185" fmla="*/ 1727 h 10000"/>
                    <a:gd name="connsiteX186" fmla="*/ 2567 w 10000"/>
                    <a:gd name="connsiteY186" fmla="*/ 1667 h 10000"/>
                    <a:gd name="connsiteX187" fmla="*/ 2567 w 10000"/>
                    <a:gd name="connsiteY187" fmla="*/ 1576 h 10000"/>
                    <a:gd name="connsiteX188" fmla="*/ 2674 w 10000"/>
                    <a:gd name="connsiteY188" fmla="*/ 1515 h 10000"/>
                    <a:gd name="connsiteX189" fmla="*/ 2727 w 10000"/>
                    <a:gd name="connsiteY189" fmla="*/ 1424 h 10000"/>
                    <a:gd name="connsiteX190" fmla="*/ 2941 w 10000"/>
                    <a:gd name="connsiteY190" fmla="*/ 1303 h 10000"/>
                    <a:gd name="connsiteX191" fmla="*/ 2995 w 10000"/>
                    <a:gd name="connsiteY191" fmla="*/ 1212 h 10000"/>
                    <a:gd name="connsiteX192" fmla="*/ 2995 w 10000"/>
                    <a:gd name="connsiteY192" fmla="*/ 1091 h 10000"/>
                    <a:gd name="connsiteX193" fmla="*/ 2995 w 10000"/>
                    <a:gd name="connsiteY193" fmla="*/ 1000 h 10000"/>
                    <a:gd name="connsiteX194" fmla="*/ 2941 w 10000"/>
                    <a:gd name="connsiteY194" fmla="*/ 909 h 10000"/>
                    <a:gd name="connsiteX195" fmla="*/ 2834 w 10000"/>
                    <a:gd name="connsiteY195" fmla="*/ 788 h 10000"/>
                    <a:gd name="connsiteX196" fmla="*/ 2674 w 10000"/>
                    <a:gd name="connsiteY196" fmla="*/ 727 h 10000"/>
                    <a:gd name="connsiteX197" fmla="*/ 2460 w 10000"/>
                    <a:gd name="connsiteY197" fmla="*/ 697 h 10000"/>
                    <a:gd name="connsiteX198" fmla="*/ 2299 w 10000"/>
                    <a:gd name="connsiteY198" fmla="*/ 576 h 10000"/>
                    <a:gd name="connsiteX199" fmla="*/ 2193 w 10000"/>
                    <a:gd name="connsiteY199" fmla="*/ 626 h 10000"/>
                    <a:gd name="connsiteX0" fmla="*/ 2299 w 10000"/>
                    <a:gd name="connsiteY0" fmla="*/ 576 h 10000"/>
                    <a:gd name="connsiteX1" fmla="*/ 8182 w 10000"/>
                    <a:gd name="connsiteY1" fmla="*/ 0 h 10000"/>
                    <a:gd name="connsiteX2" fmla="*/ 8235 w 10000"/>
                    <a:gd name="connsiteY2" fmla="*/ 121 h 10000"/>
                    <a:gd name="connsiteX3" fmla="*/ 8235 w 10000"/>
                    <a:gd name="connsiteY3" fmla="*/ 273 h 10000"/>
                    <a:gd name="connsiteX4" fmla="*/ 8342 w 10000"/>
                    <a:gd name="connsiteY4" fmla="*/ 424 h 10000"/>
                    <a:gd name="connsiteX5" fmla="*/ 8449 w 10000"/>
                    <a:gd name="connsiteY5" fmla="*/ 515 h 10000"/>
                    <a:gd name="connsiteX6" fmla="*/ 8556 w 10000"/>
                    <a:gd name="connsiteY6" fmla="*/ 636 h 10000"/>
                    <a:gd name="connsiteX7" fmla="*/ 8610 w 10000"/>
                    <a:gd name="connsiteY7" fmla="*/ 727 h 10000"/>
                    <a:gd name="connsiteX8" fmla="*/ 8824 w 10000"/>
                    <a:gd name="connsiteY8" fmla="*/ 848 h 10000"/>
                    <a:gd name="connsiteX9" fmla="*/ 8877 w 10000"/>
                    <a:gd name="connsiteY9" fmla="*/ 909 h 10000"/>
                    <a:gd name="connsiteX10" fmla="*/ 8984 w 10000"/>
                    <a:gd name="connsiteY10" fmla="*/ 1000 h 10000"/>
                    <a:gd name="connsiteX11" fmla="*/ 9091 w 10000"/>
                    <a:gd name="connsiteY11" fmla="*/ 1061 h 10000"/>
                    <a:gd name="connsiteX12" fmla="*/ 9091 w 10000"/>
                    <a:gd name="connsiteY12" fmla="*/ 1273 h 10000"/>
                    <a:gd name="connsiteX13" fmla="*/ 9198 w 10000"/>
                    <a:gd name="connsiteY13" fmla="*/ 1364 h 10000"/>
                    <a:gd name="connsiteX14" fmla="*/ 9251 w 10000"/>
                    <a:gd name="connsiteY14" fmla="*/ 1576 h 10000"/>
                    <a:gd name="connsiteX15" fmla="*/ 9251 w 10000"/>
                    <a:gd name="connsiteY15" fmla="*/ 1788 h 10000"/>
                    <a:gd name="connsiteX16" fmla="*/ 9251 w 10000"/>
                    <a:gd name="connsiteY16" fmla="*/ 2000 h 10000"/>
                    <a:gd name="connsiteX17" fmla="*/ 9251 w 10000"/>
                    <a:gd name="connsiteY17" fmla="*/ 2303 h 10000"/>
                    <a:gd name="connsiteX18" fmla="*/ 9358 w 10000"/>
                    <a:gd name="connsiteY18" fmla="*/ 2576 h 10000"/>
                    <a:gd name="connsiteX19" fmla="*/ 9358 w 10000"/>
                    <a:gd name="connsiteY19" fmla="*/ 2818 h 10000"/>
                    <a:gd name="connsiteX20" fmla="*/ 9358 w 10000"/>
                    <a:gd name="connsiteY20" fmla="*/ 3333 h 10000"/>
                    <a:gd name="connsiteX21" fmla="*/ 9519 w 10000"/>
                    <a:gd name="connsiteY21" fmla="*/ 3758 h 10000"/>
                    <a:gd name="connsiteX22" fmla="*/ 9519 w 10000"/>
                    <a:gd name="connsiteY22" fmla="*/ 4242 h 10000"/>
                    <a:gd name="connsiteX23" fmla="*/ 9626 w 10000"/>
                    <a:gd name="connsiteY23" fmla="*/ 4606 h 10000"/>
                    <a:gd name="connsiteX24" fmla="*/ 9626 w 10000"/>
                    <a:gd name="connsiteY24" fmla="*/ 5121 h 10000"/>
                    <a:gd name="connsiteX25" fmla="*/ 9733 w 10000"/>
                    <a:gd name="connsiteY25" fmla="*/ 5364 h 10000"/>
                    <a:gd name="connsiteX26" fmla="*/ 9840 w 10000"/>
                    <a:gd name="connsiteY26" fmla="*/ 5545 h 10000"/>
                    <a:gd name="connsiteX27" fmla="*/ 9733 w 10000"/>
                    <a:gd name="connsiteY27" fmla="*/ 5636 h 10000"/>
                    <a:gd name="connsiteX28" fmla="*/ 9626 w 10000"/>
                    <a:gd name="connsiteY28" fmla="*/ 5697 h 10000"/>
                    <a:gd name="connsiteX29" fmla="*/ 9626 w 10000"/>
                    <a:gd name="connsiteY29" fmla="*/ 5788 h 10000"/>
                    <a:gd name="connsiteX30" fmla="*/ 9626 w 10000"/>
                    <a:gd name="connsiteY30" fmla="*/ 5909 h 10000"/>
                    <a:gd name="connsiteX31" fmla="*/ 9626 w 10000"/>
                    <a:gd name="connsiteY31" fmla="*/ 6091 h 10000"/>
                    <a:gd name="connsiteX32" fmla="*/ 9733 w 10000"/>
                    <a:gd name="connsiteY32" fmla="*/ 6273 h 10000"/>
                    <a:gd name="connsiteX33" fmla="*/ 9840 w 10000"/>
                    <a:gd name="connsiteY33" fmla="*/ 6303 h 10000"/>
                    <a:gd name="connsiteX34" fmla="*/ 9893 w 10000"/>
                    <a:gd name="connsiteY34" fmla="*/ 6455 h 10000"/>
                    <a:gd name="connsiteX35" fmla="*/ 9893 w 10000"/>
                    <a:gd name="connsiteY35" fmla="*/ 6576 h 10000"/>
                    <a:gd name="connsiteX36" fmla="*/ 10000 w 10000"/>
                    <a:gd name="connsiteY36" fmla="*/ 6636 h 10000"/>
                    <a:gd name="connsiteX37" fmla="*/ 10000 w 10000"/>
                    <a:gd name="connsiteY37" fmla="*/ 6727 h 10000"/>
                    <a:gd name="connsiteX38" fmla="*/ 9893 w 10000"/>
                    <a:gd name="connsiteY38" fmla="*/ 6848 h 10000"/>
                    <a:gd name="connsiteX39" fmla="*/ 9840 w 10000"/>
                    <a:gd name="connsiteY39" fmla="*/ 6879 h 10000"/>
                    <a:gd name="connsiteX40" fmla="*/ 9733 w 10000"/>
                    <a:gd name="connsiteY40" fmla="*/ 7000 h 10000"/>
                    <a:gd name="connsiteX41" fmla="*/ 9626 w 10000"/>
                    <a:gd name="connsiteY41" fmla="*/ 7091 h 10000"/>
                    <a:gd name="connsiteX42" fmla="*/ 9626 w 10000"/>
                    <a:gd name="connsiteY42" fmla="*/ 7212 h 10000"/>
                    <a:gd name="connsiteX43" fmla="*/ 9626 w 10000"/>
                    <a:gd name="connsiteY43" fmla="*/ 7242 h 10000"/>
                    <a:gd name="connsiteX44" fmla="*/ 9358 w 10000"/>
                    <a:gd name="connsiteY44" fmla="*/ 7303 h 10000"/>
                    <a:gd name="connsiteX45" fmla="*/ 9251 w 10000"/>
                    <a:gd name="connsiteY45" fmla="*/ 7455 h 10000"/>
                    <a:gd name="connsiteX46" fmla="*/ 9251 w 10000"/>
                    <a:gd name="connsiteY46" fmla="*/ 7606 h 10000"/>
                    <a:gd name="connsiteX47" fmla="*/ 9091 w 10000"/>
                    <a:gd name="connsiteY47" fmla="*/ 7606 h 10000"/>
                    <a:gd name="connsiteX48" fmla="*/ 8984 w 10000"/>
                    <a:gd name="connsiteY48" fmla="*/ 7667 h 10000"/>
                    <a:gd name="connsiteX49" fmla="*/ 8877 w 10000"/>
                    <a:gd name="connsiteY49" fmla="*/ 7727 h 10000"/>
                    <a:gd name="connsiteX50" fmla="*/ 8984 w 10000"/>
                    <a:gd name="connsiteY50" fmla="*/ 7758 h 10000"/>
                    <a:gd name="connsiteX51" fmla="*/ 9091 w 10000"/>
                    <a:gd name="connsiteY51" fmla="*/ 7818 h 10000"/>
                    <a:gd name="connsiteX52" fmla="*/ 9091 w 10000"/>
                    <a:gd name="connsiteY52" fmla="*/ 7879 h 10000"/>
                    <a:gd name="connsiteX53" fmla="*/ 8984 w 10000"/>
                    <a:gd name="connsiteY53" fmla="*/ 7939 h 10000"/>
                    <a:gd name="connsiteX54" fmla="*/ 8877 w 10000"/>
                    <a:gd name="connsiteY54" fmla="*/ 7970 h 10000"/>
                    <a:gd name="connsiteX55" fmla="*/ 8877 w 10000"/>
                    <a:gd name="connsiteY55" fmla="*/ 8091 h 10000"/>
                    <a:gd name="connsiteX56" fmla="*/ 8824 w 10000"/>
                    <a:gd name="connsiteY56" fmla="*/ 8121 h 10000"/>
                    <a:gd name="connsiteX57" fmla="*/ 8824 w 10000"/>
                    <a:gd name="connsiteY57" fmla="*/ 8242 h 10000"/>
                    <a:gd name="connsiteX58" fmla="*/ 8824 w 10000"/>
                    <a:gd name="connsiteY58" fmla="*/ 8333 h 10000"/>
                    <a:gd name="connsiteX59" fmla="*/ 8717 w 10000"/>
                    <a:gd name="connsiteY59" fmla="*/ 8394 h 10000"/>
                    <a:gd name="connsiteX60" fmla="*/ 8717 w 10000"/>
                    <a:gd name="connsiteY60" fmla="*/ 8515 h 10000"/>
                    <a:gd name="connsiteX61" fmla="*/ 8717 w 10000"/>
                    <a:gd name="connsiteY61" fmla="*/ 8667 h 10000"/>
                    <a:gd name="connsiteX62" fmla="*/ 8717 w 10000"/>
                    <a:gd name="connsiteY62" fmla="*/ 8697 h 10000"/>
                    <a:gd name="connsiteX63" fmla="*/ 8610 w 10000"/>
                    <a:gd name="connsiteY63" fmla="*/ 8758 h 10000"/>
                    <a:gd name="connsiteX64" fmla="*/ 8717 w 10000"/>
                    <a:gd name="connsiteY64" fmla="*/ 8818 h 10000"/>
                    <a:gd name="connsiteX65" fmla="*/ 8717 w 10000"/>
                    <a:gd name="connsiteY65" fmla="*/ 8879 h 10000"/>
                    <a:gd name="connsiteX66" fmla="*/ 8824 w 10000"/>
                    <a:gd name="connsiteY66" fmla="*/ 8970 h 10000"/>
                    <a:gd name="connsiteX67" fmla="*/ 8824 w 10000"/>
                    <a:gd name="connsiteY67" fmla="*/ 9030 h 10000"/>
                    <a:gd name="connsiteX68" fmla="*/ 8824 w 10000"/>
                    <a:gd name="connsiteY68" fmla="*/ 9061 h 10000"/>
                    <a:gd name="connsiteX69" fmla="*/ 8610 w 10000"/>
                    <a:gd name="connsiteY69" fmla="*/ 9121 h 10000"/>
                    <a:gd name="connsiteX70" fmla="*/ 8342 w 10000"/>
                    <a:gd name="connsiteY70" fmla="*/ 9121 h 10000"/>
                    <a:gd name="connsiteX71" fmla="*/ 8182 w 10000"/>
                    <a:gd name="connsiteY71" fmla="*/ 9242 h 10000"/>
                    <a:gd name="connsiteX72" fmla="*/ 7968 w 10000"/>
                    <a:gd name="connsiteY72" fmla="*/ 9273 h 10000"/>
                    <a:gd name="connsiteX73" fmla="*/ 7914 w 10000"/>
                    <a:gd name="connsiteY73" fmla="*/ 9333 h 10000"/>
                    <a:gd name="connsiteX74" fmla="*/ 7807 w 10000"/>
                    <a:gd name="connsiteY74" fmla="*/ 9424 h 10000"/>
                    <a:gd name="connsiteX75" fmla="*/ 7914 w 10000"/>
                    <a:gd name="connsiteY75" fmla="*/ 9545 h 10000"/>
                    <a:gd name="connsiteX76" fmla="*/ 7968 w 10000"/>
                    <a:gd name="connsiteY76" fmla="*/ 9636 h 10000"/>
                    <a:gd name="connsiteX77" fmla="*/ 8075 w 10000"/>
                    <a:gd name="connsiteY77" fmla="*/ 9697 h 10000"/>
                    <a:gd name="connsiteX78" fmla="*/ 7968 w 10000"/>
                    <a:gd name="connsiteY78" fmla="*/ 9788 h 10000"/>
                    <a:gd name="connsiteX79" fmla="*/ 7914 w 10000"/>
                    <a:gd name="connsiteY79" fmla="*/ 9848 h 10000"/>
                    <a:gd name="connsiteX80" fmla="*/ 7701 w 10000"/>
                    <a:gd name="connsiteY80" fmla="*/ 9848 h 10000"/>
                    <a:gd name="connsiteX81" fmla="*/ 7540 w 10000"/>
                    <a:gd name="connsiteY81" fmla="*/ 9788 h 10000"/>
                    <a:gd name="connsiteX82" fmla="*/ 7166 w 10000"/>
                    <a:gd name="connsiteY82" fmla="*/ 9758 h 10000"/>
                    <a:gd name="connsiteX83" fmla="*/ 6952 w 10000"/>
                    <a:gd name="connsiteY83" fmla="*/ 9697 h 10000"/>
                    <a:gd name="connsiteX84" fmla="*/ 6791 w 10000"/>
                    <a:gd name="connsiteY84" fmla="*/ 9636 h 10000"/>
                    <a:gd name="connsiteX85" fmla="*/ 6578 w 10000"/>
                    <a:gd name="connsiteY85" fmla="*/ 9697 h 10000"/>
                    <a:gd name="connsiteX86" fmla="*/ 6417 w 10000"/>
                    <a:gd name="connsiteY86" fmla="*/ 9758 h 10000"/>
                    <a:gd name="connsiteX87" fmla="*/ 6310 w 10000"/>
                    <a:gd name="connsiteY87" fmla="*/ 9848 h 10000"/>
                    <a:gd name="connsiteX88" fmla="*/ 6310 w 10000"/>
                    <a:gd name="connsiteY88" fmla="*/ 9909 h 10000"/>
                    <a:gd name="connsiteX89" fmla="*/ 6150 w 10000"/>
                    <a:gd name="connsiteY89" fmla="*/ 9970 h 10000"/>
                    <a:gd name="connsiteX90" fmla="*/ 6043 w 10000"/>
                    <a:gd name="connsiteY90" fmla="*/ 10000 h 10000"/>
                    <a:gd name="connsiteX91" fmla="*/ 5775 w 10000"/>
                    <a:gd name="connsiteY91" fmla="*/ 9970 h 10000"/>
                    <a:gd name="connsiteX92" fmla="*/ 5508 w 10000"/>
                    <a:gd name="connsiteY92" fmla="*/ 9788 h 10000"/>
                    <a:gd name="connsiteX93" fmla="*/ 5241 w 10000"/>
                    <a:gd name="connsiteY93" fmla="*/ 9606 h 10000"/>
                    <a:gd name="connsiteX94" fmla="*/ 5294 w 10000"/>
                    <a:gd name="connsiteY94" fmla="*/ 9485 h 10000"/>
                    <a:gd name="connsiteX95" fmla="*/ 5508 w 10000"/>
                    <a:gd name="connsiteY95" fmla="*/ 9394 h 10000"/>
                    <a:gd name="connsiteX96" fmla="*/ 5508 w 10000"/>
                    <a:gd name="connsiteY96" fmla="*/ 9333 h 10000"/>
                    <a:gd name="connsiteX97" fmla="*/ 5508 w 10000"/>
                    <a:gd name="connsiteY97" fmla="*/ 9273 h 10000"/>
                    <a:gd name="connsiteX98" fmla="*/ 5294 w 10000"/>
                    <a:gd name="connsiteY98" fmla="*/ 9182 h 10000"/>
                    <a:gd name="connsiteX99" fmla="*/ 5241 w 10000"/>
                    <a:gd name="connsiteY99" fmla="*/ 9121 h 10000"/>
                    <a:gd name="connsiteX100" fmla="*/ 5241 w 10000"/>
                    <a:gd name="connsiteY100" fmla="*/ 9061 h 10000"/>
                    <a:gd name="connsiteX101" fmla="*/ 5241 w 10000"/>
                    <a:gd name="connsiteY101" fmla="*/ 8970 h 10000"/>
                    <a:gd name="connsiteX102" fmla="*/ 5241 w 10000"/>
                    <a:gd name="connsiteY102" fmla="*/ 8879 h 10000"/>
                    <a:gd name="connsiteX103" fmla="*/ 5134 w 10000"/>
                    <a:gd name="connsiteY103" fmla="*/ 8818 h 10000"/>
                    <a:gd name="connsiteX104" fmla="*/ 4973 w 10000"/>
                    <a:gd name="connsiteY104" fmla="*/ 8697 h 10000"/>
                    <a:gd name="connsiteX105" fmla="*/ 4652 w 10000"/>
                    <a:gd name="connsiteY105" fmla="*/ 8667 h 10000"/>
                    <a:gd name="connsiteX106" fmla="*/ 4385 w 10000"/>
                    <a:gd name="connsiteY106" fmla="*/ 8545 h 10000"/>
                    <a:gd name="connsiteX107" fmla="*/ 4011 w 10000"/>
                    <a:gd name="connsiteY107" fmla="*/ 8394 h 10000"/>
                    <a:gd name="connsiteX108" fmla="*/ 3850 w 10000"/>
                    <a:gd name="connsiteY108" fmla="*/ 8333 h 10000"/>
                    <a:gd name="connsiteX109" fmla="*/ 3583 w 10000"/>
                    <a:gd name="connsiteY109" fmla="*/ 8242 h 10000"/>
                    <a:gd name="connsiteX110" fmla="*/ 3369 w 10000"/>
                    <a:gd name="connsiteY110" fmla="*/ 8121 h 10000"/>
                    <a:gd name="connsiteX111" fmla="*/ 3209 w 10000"/>
                    <a:gd name="connsiteY111" fmla="*/ 8030 h 10000"/>
                    <a:gd name="connsiteX112" fmla="*/ 3102 w 10000"/>
                    <a:gd name="connsiteY112" fmla="*/ 7970 h 10000"/>
                    <a:gd name="connsiteX113" fmla="*/ 2995 w 10000"/>
                    <a:gd name="connsiteY113" fmla="*/ 7939 h 10000"/>
                    <a:gd name="connsiteX114" fmla="*/ 2941 w 10000"/>
                    <a:gd name="connsiteY114" fmla="*/ 7727 h 10000"/>
                    <a:gd name="connsiteX115" fmla="*/ 2995 w 10000"/>
                    <a:gd name="connsiteY115" fmla="*/ 7576 h 10000"/>
                    <a:gd name="connsiteX116" fmla="*/ 3102 w 10000"/>
                    <a:gd name="connsiteY116" fmla="*/ 7455 h 10000"/>
                    <a:gd name="connsiteX117" fmla="*/ 3209 w 10000"/>
                    <a:gd name="connsiteY117" fmla="*/ 7303 h 10000"/>
                    <a:gd name="connsiteX118" fmla="*/ 3369 w 10000"/>
                    <a:gd name="connsiteY118" fmla="*/ 7212 h 10000"/>
                    <a:gd name="connsiteX119" fmla="*/ 3369 w 10000"/>
                    <a:gd name="connsiteY119" fmla="*/ 7091 h 10000"/>
                    <a:gd name="connsiteX120" fmla="*/ 3476 w 10000"/>
                    <a:gd name="connsiteY120" fmla="*/ 7000 h 10000"/>
                    <a:gd name="connsiteX121" fmla="*/ 3583 w 10000"/>
                    <a:gd name="connsiteY121" fmla="*/ 6848 h 10000"/>
                    <a:gd name="connsiteX122" fmla="*/ 3476 w 10000"/>
                    <a:gd name="connsiteY122" fmla="*/ 6788 h 10000"/>
                    <a:gd name="connsiteX123" fmla="*/ 3316 w 10000"/>
                    <a:gd name="connsiteY123" fmla="*/ 6667 h 10000"/>
                    <a:gd name="connsiteX124" fmla="*/ 3102 w 10000"/>
                    <a:gd name="connsiteY124" fmla="*/ 6636 h 10000"/>
                    <a:gd name="connsiteX125" fmla="*/ 2941 w 10000"/>
                    <a:gd name="connsiteY125" fmla="*/ 6576 h 10000"/>
                    <a:gd name="connsiteX126" fmla="*/ 2834 w 10000"/>
                    <a:gd name="connsiteY126" fmla="*/ 6576 h 10000"/>
                    <a:gd name="connsiteX127" fmla="*/ 2674 w 10000"/>
                    <a:gd name="connsiteY127" fmla="*/ 6636 h 10000"/>
                    <a:gd name="connsiteX128" fmla="*/ 2567 w 10000"/>
                    <a:gd name="connsiteY128" fmla="*/ 6667 h 10000"/>
                    <a:gd name="connsiteX129" fmla="*/ 2460 w 10000"/>
                    <a:gd name="connsiteY129" fmla="*/ 6727 h 10000"/>
                    <a:gd name="connsiteX130" fmla="*/ 2353 w 10000"/>
                    <a:gd name="connsiteY130" fmla="*/ 6727 h 10000"/>
                    <a:gd name="connsiteX131" fmla="*/ 2193 w 10000"/>
                    <a:gd name="connsiteY131" fmla="*/ 6636 h 10000"/>
                    <a:gd name="connsiteX132" fmla="*/ 2032 w 10000"/>
                    <a:gd name="connsiteY132" fmla="*/ 6455 h 10000"/>
                    <a:gd name="connsiteX133" fmla="*/ 2032 w 10000"/>
                    <a:gd name="connsiteY133" fmla="*/ 6364 h 10000"/>
                    <a:gd name="connsiteX134" fmla="*/ 1925 w 10000"/>
                    <a:gd name="connsiteY134" fmla="*/ 6212 h 10000"/>
                    <a:gd name="connsiteX135" fmla="*/ 1925 w 10000"/>
                    <a:gd name="connsiteY135" fmla="*/ 6091 h 10000"/>
                    <a:gd name="connsiteX136" fmla="*/ 1711 w 10000"/>
                    <a:gd name="connsiteY136" fmla="*/ 5939 h 10000"/>
                    <a:gd name="connsiteX137" fmla="*/ 1444 w 10000"/>
                    <a:gd name="connsiteY137" fmla="*/ 5848 h 10000"/>
                    <a:gd name="connsiteX138" fmla="*/ 1283 w 10000"/>
                    <a:gd name="connsiteY138" fmla="*/ 5788 h 10000"/>
                    <a:gd name="connsiteX139" fmla="*/ 1016 w 10000"/>
                    <a:gd name="connsiteY139" fmla="*/ 5636 h 10000"/>
                    <a:gd name="connsiteX140" fmla="*/ 802 w 10000"/>
                    <a:gd name="connsiteY140" fmla="*/ 5545 h 10000"/>
                    <a:gd name="connsiteX141" fmla="*/ 535 w 10000"/>
                    <a:gd name="connsiteY141" fmla="*/ 5364 h 10000"/>
                    <a:gd name="connsiteX142" fmla="*/ 428 w 10000"/>
                    <a:gd name="connsiteY142" fmla="*/ 5333 h 10000"/>
                    <a:gd name="connsiteX143" fmla="*/ 267 w 10000"/>
                    <a:gd name="connsiteY143" fmla="*/ 5152 h 10000"/>
                    <a:gd name="connsiteX144" fmla="*/ 160 w 10000"/>
                    <a:gd name="connsiteY144" fmla="*/ 5061 h 10000"/>
                    <a:gd name="connsiteX145" fmla="*/ 53 w 10000"/>
                    <a:gd name="connsiteY145" fmla="*/ 4909 h 10000"/>
                    <a:gd name="connsiteX146" fmla="*/ 53 w 10000"/>
                    <a:gd name="connsiteY146" fmla="*/ 4788 h 10000"/>
                    <a:gd name="connsiteX147" fmla="*/ 53 w 10000"/>
                    <a:gd name="connsiteY147" fmla="*/ 4697 h 10000"/>
                    <a:gd name="connsiteX148" fmla="*/ 0 w 10000"/>
                    <a:gd name="connsiteY148" fmla="*/ 4606 h 10000"/>
                    <a:gd name="connsiteX149" fmla="*/ 0 w 10000"/>
                    <a:gd name="connsiteY149" fmla="*/ 4485 h 10000"/>
                    <a:gd name="connsiteX150" fmla="*/ 0 w 10000"/>
                    <a:gd name="connsiteY150" fmla="*/ 4394 h 10000"/>
                    <a:gd name="connsiteX151" fmla="*/ 0 w 10000"/>
                    <a:gd name="connsiteY151" fmla="*/ 4333 h 10000"/>
                    <a:gd name="connsiteX152" fmla="*/ 0 w 10000"/>
                    <a:gd name="connsiteY152" fmla="*/ 4242 h 10000"/>
                    <a:gd name="connsiteX153" fmla="*/ 53 w 10000"/>
                    <a:gd name="connsiteY153" fmla="*/ 4121 h 10000"/>
                    <a:gd name="connsiteX154" fmla="*/ 160 w 10000"/>
                    <a:gd name="connsiteY154" fmla="*/ 4061 h 10000"/>
                    <a:gd name="connsiteX155" fmla="*/ 267 w 10000"/>
                    <a:gd name="connsiteY155" fmla="*/ 3970 h 10000"/>
                    <a:gd name="connsiteX156" fmla="*/ 267 w 10000"/>
                    <a:gd name="connsiteY156" fmla="*/ 3879 h 10000"/>
                    <a:gd name="connsiteX157" fmla="*/ 160 w 10000"/>
                    <a:gd name="connsiteY157" fmla="*/ 3697 h 10000"/>
                    <a:gd name="connsiteX158" fmla="*/ 374 w 10000"/>
                    <a:gd name="connsiteY158" fmla="*/ 3667 h 10000"/>
                    <a:gd name="connsiteX159" fmla="*/ 428 w 10000"/>
                    <a:gd name="connsiteY159" fmla="*/ 3606 h 10000"/>
                    <a:gd name="connsiteX160" fmla="*/ 642 w 10000"/>
                    <a:gd name="connsiteY160" fmla="*/ 3545 h 10000"/>
                    <a:gd name="connsiteX161" fmla="*/ 802 w 10000"/>
                    <a:gd name="connsiteY161" fmla="*/ 3485 h 10000"/>
                    <a:gd name="connsiteX162" fmla="*/ 1016 w 10000"/>
                    <a:gd name="connsiteY162" fmla="*/ 3333 h 10000"/>
                    <a:gd name="connsiteX163" fmla="*/ 909 w 10000"/>
                    <a:gd name="connsiteY163" fmla="*/ 3242 h 10000"/>
                    <a:gd name="connsiteX164" fmla="*/ 1016 w 10000"/>
                    <a:gd name="connsiteY164" fmla="*/ 3121 h 10000"/>
                    <a:gd name="connsiteX165" fmla="*/ 1070 w 10000"/>
                    <a:gd name="connsiteY165" fmla="*/ 3091 h 10000"/>
                    <a:gd name="connsiteX166" fmla="*/ 1283 w 10000"/>
                    <a:gd name="connsiteY166" fmla="*/ 2970 h 10000"/>
                    <a:gd name="connsiteX167" fmla="*/ 1283 w 10000"/>
                    <a:gd name="connsiteY167" fmla="*/ 2879 h 10000"/>
                    <a:gd name="connsiteX168" fmla="*/ 1283 w 10000"/>
                    <a:gd name="connsiteY168" fmla="*/ 2879 h 10000"/>
                    <a:gd name="connsiteX169" fmla="*/ 1283 w 10000"/>
                    <a:gd name="connsiteY169" fmla="*/ 2727 h 10000"/>
                    <a:gd name="connsiteX170" fmla="*/ 1070 w 10000"/>
                    <a:gd name="connsiteY170" fmla="*/ 2606 h 10000"/>
                    <a:gd name="connsiteX171" fmla="*/ 909 w 10000"/>
                    <a:gd name="connsiteY171" fmla="*/ 2515 h 10000"/>
                    <a:gd name="connsiteX172" fmla="*/ 802 w 10000"/>
                    <a:gd name="connsiteY172" fmla="*/ 2394 h 10000"/>
                    <a:gd name="connsiteX173" fmla="*/ 802 w 10000"/>
                    <a:gd name="connsiteY173" fmla="*/ 2242 h 10000"/>
                    <a:gd name="connsiteX174" fmla="*/ 909 w 10000"/>
                    <a:gd name="connsiteY174" fmla="*/ 2182 h 10000"/>
                    <a:gd name="connsiteX175" fmla="*/ 1016 w 10000"/>
                    <a:gd name="connsiteY175" fmla="*/ 2182 h 10000"/>
                    <a:gd name="connsiteX176" fmla="*/ 1283 w 10000"/>
                    <a:gd name="connsiteY176" fmla="*/ 2152 h 10000"/>
                    <a:gd name="connsiteX177" fmla="*/ 1444 w 10000"/>
                    <a:gd name="connsiteY177" fmla="*/ 2091 h 10000"/>
                    <a:gd name="connsiteX178" fmla="*/ 1658 w 10000"/>
                    <a:gd name="connsiteY178" fmla="*/ 2091 h 10000"/>
                    <a:gd name="connsiteX179" fmla="*/ 1818 w 10000"/>
                    <a:gd name="connsiteY179" fmla="*/ 2091 h 10000"/>
                    <a:gd name="connsiteX180" fmla="*/ 1925 w 10000"/>
                    <a:gd name="connsiteY180" fmla="*/ 2030 h 10000"/>
                    <a:gd name="connsiteX181" fmla="*/ 2086 w 10000"/>
                    <a:gd name="connsiteY181" fmla="*/ 1939 h 10000"/>
                    <a:gd name="connsiteX182" fmla="*/ 2299 w 10000"/>
                    <a:gd name="connsiteY182" fmla="*/ 1939 h 10000"/>
                    <a:gd name="connsiteX183" fmla="*/ 2353 w 10000"/>
                    <a:gd name="connsiteY183" fmla="*/ 1879 h 10000"/>
                    <a:gd name="connsiteX184" fmla="*/ 2460 w 10000"/>
                    <a:gd name="connsiteY184" fmla="*/ 1788 h 10000"/>
                    <a:gd name="connsiteX185" fmla="*/ 2567 w 10000"/>
                    <a:gd name="connsiteY185" fmla="*/ 1727 h 10000"/>
                    <a:gd name="connsiteX186" fmla="*/ 2567 w 10000"/>
                    <a:gd name="connsiteY186" fmla="*/ 1667 h 10000"/>
                    <a:gd name="connsiteX187" fmla="*/ 2567 w 10000"/>
                    <a:gd name="connsiteY187" fmla="*/ 1576 h 10000"/>
                    <a:gd name="connsiteX188" fmla="*/ 2674 w 10000"/>
                    <a:gd name="connsiteY188" fmla="*/ 1515 h 10000"/>
                    <a:gd name="connsiteX189" fmla="*/ 2727 w 10000"/>
                    <a:gd name="connsiteY189" fmla="*/ 1424 h 10000"/>
                    <a:gd name="connsiteX190" fmla="*/ 2941 w 10000"/>
                    <a:gd name="connsiteY190" fmla="*/ 1303 h 10000"/>
                    <a:gd name="connsiteX191" fmla="*/ 2995 w 10000"/>
                    <a:gd name="connsiteY191" fmla="*/ 1212 h 10000"/>
                    <a:gd name="connsiteX192" fmla="*/ 2995 w 10000"/>
                    <a:gd name="connsiteY192" fmla="*/ 1091 h 10000"/>
                    <a:gd name="connsiteX193" fmla="*/ 2995 w 10000"/>
                    <a:gd name="connsiteY193" fmla="*/ 1000 h 10000"/>
                    <a:gd name="connsiteX194" fmla="*/ 2941 w 10000"/>
                    <a:gd name="connsiteY194" fmla="*/ 909 h 10000"/>
                    <a:gd name="connsiteX195" fmla="*/ 2834 w 10000"/>
                    <a:gd name="connsiteY195" fmla="*/ 788 h 10000"/>
                    <a:gd name="connsiteX196" fmla="*/ 2674 w 10000"/>
                    <a:gd name="connsiteY196" fmla="*/ 727 h 10000"/>
                    <a:gd name="connsiteX197" fmla="*/ 2460 w 10000"/>
                    <a:gd name="connsiteY197" fmla="*/ 697 h 10000"/>
                    <a:gd name="connsiteX198" fmla="*/ 2299 w 10000"/>
                    <a:gd name="connsiteY198" fmla="*/ 576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Lst>
                  <a:rect l="l" t="t" r="r" b="b"/>
                  <a:pathLst>
                    <a:path w="10000" h="10000">
                      <a:moveTo>
                        <a:pt x="2299" y="576"/>
                      </a:moveTo>
                      <a:cubicBezTo>
                        <a:pt x="3253" y="460"/>
                        <a:pt x="7193" y="76"/>
                        <a:pt x="8182" y="0"/>
                      </a:cubicBezTo>
                      <a:cubicBezTo>
                        <a:pt x="8200" y="40"/>
                        <a:pt x="8217" y="81"/>
                        <a:pt x="8235" y="121"/>
                      </a:cubicBezTo>
                      <a:lnTo>
                        <a:pt x="8235" y="273"/>
                      </a:lnTo>
                      <a:cubicBezTo>
                        <a:pt x="8271" y="323"/>
                        <a:pt x="8306" y="374"/>
                        <a:pt x="8342" y="424"/>
                      </a:cubicBezTo>
                      <a:cubicBezTo>
                        <a:pt x="8378" y="454"/>
                        <a:pt x="8413" y="485"/>
                        <a:pt x="8449" y="515"/>
                      </a:cubicBezTo>
                      <a:cubicBezTo>
                        <a:pt x="8485" y="555"/>
                        <a:pt x="8520" y="596"/>
                        <a:pt x="8556" y="636"/>
                      </a:cubicBezTo>
                      <a:cubicBezTo>
                        <a:pt x="8574" y="666"/>
                        <a:pt x="8592" y="697"/>
                        <a:pt x="8610" y="727"/>
                      </a:cubicBezTo>
                      <a:lnTo>
                        <a:pt x="8824" y="848"/>
                      </a:lnTo>
                      <a:cubicBezTo>
                        <a:pt x="8842" y="868"/>
                        <a:pt x="8859" y="889"/>
                        <a:pt x="8877" y="909"/>
                      </a:cubicBezTo>
                      <a:cubicBezTo>
                        <a:pt x="8913" y="939"/>
                        <a:pt x="8948" y="970"/>
                        <a:pt x="8984" y="1000"/>
                      </a:cubicBezTo>
                      <a:cubicBezTo>
                        <a:pt x="9020" y="1020"/>
                        <a:pt x="9055" y="1041"/>
                        <a:pt x="9091" y="1061"/>
                      </a:cubicBezTo>
                      <a:lnTo>
                        <a:pt x="9091" y="1273"/>
                      </a:lnTo>
                      <a:cubicBezTo>
                        <a:pt x="9127" y="1303"/>
                        <a:pt x="9162" y="1334"/>
                        <a:pt x="9198" y="1364"/>
                      </a:cubicBezTo>
                      <a:cubicBezTo>
                        <a:pt x="9216" y="1435"/>
                        <a:pt x="9233" y="1505"/>
                        <a:pt x="9251" y="1576"/>
                      </a:cubicBezTo>
                      <a:lnTo>
                        <a:pt x="9251" y="1788"/>
                      </a:lnTo>
                      <a:lnTo>
                        <a:pt x="9251" y="2000"/>
                      </a:lnTo>
                      <a:lnTo>
                        <a:pt x="9251" y="2303"/>
                      </a:lnTo>
                      <a:cubicBezTo>
                        <a:pt x="9287" y="2394"/>
                        <a:pt x="9322" y="2485"/>
                        <a:pt x="9358" y="2576"/>
                      </a:cubicBezTo>
                      <a:lnTo>
                        <a:pt x="9358" y="2818"/>
                      </a:lnTo>
                      <a:lnTo>
                        <a:pt x="9358" y="3333"/>
                      </a:lnTo>
                      <a:cubicBezTo>
                        <a:pt x="9412" y="3475"/>
                        <a:pt x="9465" y="3616"/>
                        <a:pt x="9519" y="3758"/>
                      </a:cubicBezTo>
                      <a:lnTo>
                        <a:pt x="9519" y="4242"/>
                      </a:lnTo>
                      <a:cubicBezTo>
                        <a:pt x="9555" y="4363"/>
                        <a:pt x="9590" y="4485"/>
                        <a:pt x="9626" y="4606"/>
                      </a:cubicBezTo>
                      <a:lnTo>
                        <a:pt x="9626" y="5121"/>
                      </a:lnTo>
                      <a:cubicBezTo>
                        <a:pt x="9662" y="5202"/>
                        <a:pt x="9697" y="5283"/>
                        <a:pt x="9733" y="5364"/>
                      </a:cubicBezTo>
                      <a:cubicBezTo>
                        <a:pt x="9769" y="5424"/>
                        <a:pt x="9804" y="5485"/>
                        <a:pt x="9840" y="5545"/>
                      </a:cubicBezTo>
                      <a:cubicBezTo>
                        <a:pt x="9804" y="5575"/>
                        <a:pt x="9769" y="5606"/>
                        <a:pt x="9733" y="5636"/>
                      </a:cubicBezTo>
                      <a:cubicBezTo>
                        <a:pt x="9697" y="5656"/>
                        <a:pt x="9662" y="5677"/>
                        <a:pt x="9626" y="5697"/>
                      </a:cubicBezTo>
                      <a:lnTo>
                        <a:pt x="9626" y="5788"/>
                      </a:lnTo>
                      <a:lnTo>
                        <a:pt x="9626" y="5909"/>
                      </a:lnTo>
                      <a:lnTo>
                        <a:pt x="9626" y="6091"/>
                      </a:lnTo>
                      <a:lnTo>
                        <a:pt x="9733" y="6273"/>
                      </a:lnTo>
                      <a:lnTo>
                        <a:pt x="9840" y="6303"/>
                      </a:lnTo>
                      <a:cubicBezTo>
                        <a:pt x="9858" y="6354"/>
                        <a:pt x="9875" y="6404"/>
                        <a:pt x="9893" y="6455"/>
                      </a:cubicBezTo>
                      <a:lnTo>
                        <a:pt x="9893" y="6576"/>
                      </a:lnTo>
                      <a:lnTo>
                        <a:pt x="10000" y="6636"/>
                      </a:lnTo>
                      <a:lnTo>
                        <a:pt x="10000" y="6727"/>
                      </a:lnTo>
                      <a:cubicBezTo>
                        <a:pt x="9964" y="6767"/>
                        <a:pt x="9929" y="6808"/>
                        <a:pt x="9893" y="6848"/>
                      </a:cubicBezTo>
                      <a:cubicBezTo>
                        <a:pt x="9875" y="6858"/>
                        <a:pt x="9858" y="6869"/>
                        <a:pt x="9840" y="6879"/>
                      </a:cubicBezTo>
                      <a:cubicBezTo>
                        <a:pt x="9804" y="6919"/>
                        <a:pt x="9769" y="6960"/>
                        <a:pt x="9733" y="7000"/>
                      </a:cubicBezTo>
                      <a:cubicBezTo>
                        <a:pt x="9697" y="7030"/>
                        <a:pt x="9662" y="7061"/>
                        <a:pt x="9626" y="7091"/>
                      </a:cubicBezTo>
                      <a:lnTo>
                        <a:pt x="9626" y="7212"/>
                      </a:lnTo>
                      <a:lnTo>
                        <a:pt x="9626" y="7242"/>
                      </a:lnTo>
                      <a:lnTo>
                        <a:pt x="9358" y="7303"/>
                      </a:lnTo>
                      <a:lnTo>
                        <a:pt x="9251" y="7455"/>
                      </a:lnTo>
                      <a:lnTo>
                        <a:pt x="9251" y="7606"/>
                      </a:lnTo>
                      <a:lnTo>
                        <a:pt x="9091" y="7606"/>
                      </a:lnTo>
                      <a:cubicBezTo>
                        <a:pt x="9055" y="7626"/>
                        <a:pt x="9020" y="7647"/>
                        <a:pt x="8984" y="7667"/>
                      </a:cubicBezTo>
                      <a:lnTo>
                        <a:pt x="8877" y="7727"/>
                      </a:lnTo>
                      <a:cubicBezTo>
                        <a:pt x="8913" y="7737"/>
                        <a:pt x="8948" y="7748"/>
                        <a:pt x="8984" y="7758"/>
                      </a:cubicBezTo>
                      <a:lnTo>
                        <a:pt x="9091" y="7818"/>
                      </a:lnTo>
                      <a:lnTo>
                        <a:pt x="9091" y="7879"/>
                      </a:lnTo>
                      <a:lnTo>
                        <a:pt x="8984" y="7939"/>
                      </a:lnTo>
                      <a:cubicBezTo>
                        <a:pt x="8948" y="7949"/>
                        <a:pt x="8913" y="7960"/>
                        <a:pt x="8877" y="7970"/>
                      </a:cubicBezTo>
                      <a:lnTo>
                        <a:pt x="8877" y="8091"/>
                      </a:lnTo>
                      <a:cubicBezTo>
                        <a:pt x="8859" y="8101"/>
                        <a:pt x="8842" y="8111"/>
                        <a:pt x="8824" y="8121"/>
                      </a:cubicBezTo>
                      <a:lnTo>
                        <a:pt x="8824" y="8242"/>
                      </a:lnTo>
                      <a:lnTo>
                        <a:pt x="8824" y="8333"/>
                      </a:lnTo>
                      <a:cubicBezTo>
                        <a:pt x="8788" y="8353"/>
                        <a:pt x="8753" y="8374"/>
                        <a:pt x="8717" y="8394"/>
                      </a:cubicBezTo>
                      <a:lnTo>
                        <a:pt x="8717" y="8515"/>
                      </a:lnTo>
                      <a:lnTo>
                        <a:pt x="8717" y="8667"/>
                      </a:lnTo>
                      <a:lnTo>
                        <a:pt x="8717" y="8697"/>
                      </a:lnTo>
                      <a:cubicBezTo>
                        <a:pt x="8681" y="8717"/>
                        <a:pt x="8646" y="8738"/>
                        <a:pt x="8610" y="8758"/>
                      </a:cubicBezTo>
                      <a:lnTo>
                        <a:pt x="8717" y="8818"/>
                      </a:lnTo>
                      <a:lnTo>
                        <a:pt x="8717" y="8879"/>
                      </a:lnTo>
                      <a:cubicBezTo>
                        <a:pt x="8753" y="8909"/>
                        <a:pt x="8788" y="8940"/>
                        <a:pt x="8824" y="8970"/>
                      </a:cubicBezTo>
                      <a:lnTo>
                        <a:pt x="8824" y="9030"/>
                      </a:lnTo>
                      <a:lnTo>
                        <a:pt x="8824" y="9061"/>
                      </a:lnTo>
                      <a:lnTo>
                        <a:pt x="8610" y="9121"/>
                      </a:lnTo>
                      <a:lnTo>
                        <a:pt x="8342" y="9121"/>
                      </a:lnTo>
                      <a:lnTo>
                        <a:pt x="8182" y="9242"/>
                      </a:lnTo>
                      <a:lnTo>
                        <a:pt x="7968" y="9273"/>
                      </a:lnTo>
                      <a:lnTo>
                        <a:pt x="7914" y="9333"/>
                      </a:lnTo>
                      <a:cubicBezTo>
                        <a:pt x="7878" y="9363"/>
                        <a:pt x="7843" y="9394"/>
                        <a:pt x="7807" y="9424"/>
                      </a:cubicBezTo>
                      <a:cubicBezTo>
                        <a:pt x="7843" y="9464"/>
                        <a:pt x="7878" y="9505"/>
                        <a:pt x="7914" y="9545"/>
                      </a:cubicBezTo>
                      <a:cubicBezTo>
                        <a:pt x="7932" y="9575"/>
                        <a:pt x="7950" y="9606"/>
                        <a:pt x="7968" y="9636"/>
                      </a:cubicBezTo>
                      <a:cubicBezTo>
                        <a:pt x="8004" y="9656"/>
                        <a:pt x="8039" y="9677"/>
                        <a:pt x="8075" y="9697"/>
                      </a:cubicBezTo>
                      <a:cubicBezTo>
                        <a:pt x="8039" y="9727"/>
                        <a:pt x="8004" y="9758"/>
                        <a:pt x="7968" y="9788"/>
                      </a:cubicBezTo>
                      <a:lnTo>
                        <a:pt x="7914" y="9848"/>
                      </a:lnTo>
                      <a:lnTo>
                        <a:pt x="7701" y="9848"/>
                      </a:lnTo>
                      <a:lnTo>
                        <a:pt x="7540" y="9788"/>
                      </a:lnTo>
                      <a:lnTo>
                        <a:pt x="7166" y="9758"/>
                      </a:lnTo>
                      <a:lnTo>
                        <a:pt x="6952" y="9697"/>
                      </a:lnTo>
                      <a:lnTo>
                        <a:pt x="6791" y="9636"/>
                      </a:lnTo>
                      <a:lnTo>
                        <a:pt x="6578" y="9697"/>
                      </a:lnTo>
                      <a:lnTo>
                        <a:pt x="6417" y="9758"/>
                      </a:lnTo>
                      <a:lnTo>
                        <a:pt x="6310" y="9848"/>
                      </a:lnTo>
                      <a:lnTo>
                        <a:pt x="6310" y="9909"/>
                      </a:lnTo>
                      <a:lnTo>
                        <a:pt x="6150" y="9970"/>
                      </a:lnTo>
                      <a:lnTo>
                        <a:pt x="6043" y="10000"/>
                      </a:lnTo>
                      <a:lnTo>
                        <a:pt x="5775" y="9970"/>
                      </a:lnTo>
                      <a:lnTo>
                        <a:pt x="5508" y="9788"/>
                      </a:lnTo>
                      <a:lnTo>
                        <a:pt x="5241" y="9606"/>
                      </a:lnTo>
                      <a:cubicBezTo>
                        <a:pt x="5259" y="9566"/>
                        <a:pt x="5276" y="9525"/>
                        <a:pt x="5294" y="9485"/>
                      </a:cubicBezTo>
                      <a:lnTo>
                        <a:pt x="5508" y="9394"/>
                      </a:lnTo>
                      <a:lnTo>
                        <a:pt x="5508" y="9333"/>
                      </a:lnTo>
                      <a:lnTo>
                        <a:pt x="5508" y="9273"/>
                      </a:lnTo>
                      <a:lnTo>
                        <a:pt x="5294" y="9182"/>
                      </a:lnTo>
                      <a:cubicBezTo>
                        <a:pt x="5276" y="9162"/>
                        <a:pt x="5259" y="9141"/>
                        <a:pt x="5241" y="9121"/>
                      </a:cubicBezTo>
                      <a:lnTo>
                        <a:pt x="5241" y="9061"/>
                      </a:lnTo>
                      <a:lnTo>
                        <a:pt x="5241" y="8970"/>
                      </a:lnTo>
                      <a:lnTo>
                        <a:pt x="5241" y="8879"/>
                      </a:lnTo>
                      <a:cubicBezTo>
                        <a:pt x="5205" y="8859"/>
                        <a:pt x="5170" y="8838"/>
                        <a:pt x="5134" y="8818"/>
                      </a:cubicBezTo>
                      <a:cubicBezTo>
                        <a:pt x="5080" y="8778"/>
                        <a:pt x="5027" y="8737"/>
                        <a:pt x="4973" y="8697"/>
                      </a:cubicBezTo>
                      <a:lnTo>
                        <a:pt x="4652" y="8667"/>
                      </a:lnTo>
                      <a:lnTo>
                        <a:pt x="4385" y="8545"/>
                      </a:lnTo>
                      <a:lnTo>
                        <a:pt x="4011" y="8394"/>
                      </a:lnTo>
                      <a:lnTo>
                        <a:pt x="3850" y="8333"/>
                      </a:lnTo>
                      <a:lnTo>
                        <a:pt x="3583" y="8242"/>
                      </a:lnTo>
                      <a:lnTo>
                        <a:pt x="3369" y="8121"/>
                      </a:lnTo>
                      <a:lnTo>
                        <a:pt x="3209" y="8030"/>
                      </a:lnTo>
                      <a:lnTo>
                        <a:pt x="3102" y="7970"/>
                      </a:lnTo>
                      <a:cubicBezTo>
                        <a:pt x="3066" y="7960"/>
                        <a:pt x="3031" y="7949"/>
                        <a:pt x="2995" y="7939"/>
                      </a:cubicBezTo>
                      <a:cubicBezTo>
                        <a:pt x="2977" y="7868"/>
                        <a:pt x="2959" y="7798"/>
                        <a:pt x="2941" y="7727"/>
                      </a:cubicBezTo>
                      <a:cubicBezTo>
                        <a:pt x="2959" y="7677"/>
                        <a:pt x="2977" y="7626"/>
                        <a:pt x="2995" y="7576"/>
                      </a:cubicBezTo>
                      <a:cubicBezTo>
                        <a:pt x="3031" y="7536"/>
                        <a:pt x="3066" y="7495"/>
                        <a:pt x="3102" y="7455"/>
                      </a:cubicBezTo>
                      <a:lnTo>
                        <a:pt x="3209" y="7303"/>
                      </a:lnTo>
                      <a:lnTo>
                        <a:pt x="3369" y="7212"/>
                      </a:lnTo>
                      <a:lnTo>
                        <a:pt x="3369" y="7091"/>
                      </a:lnTo>
                      <a:cubicBezTo>
                        <a:pt x="3405" y="7061"/>
                        <a:pt x="3440" y="7030"/>
                        <a:pt x="3476" y="7000"/>
                      </a:cubicBezTo>
                      <a:lnTo>
                        <a:pt x="3583" y="6848"/>
                      </a:lnTo>
                      <a:lnTo>
                        <a:pt x="3476" y="6788"/>
                      </a:lnTo>
                      <a:lnTo>
                        <a:pt x="3316" y="6667"/>
                      </a:lnTo>
                      <a:lnTo>
                        <a:pt x="3102" y="6636"/>
                      </a:lnTo>
                      <a:lnTo>
                        <a:pt x="2941" y="6576"/>
                      </a:lnTo>
                      <a:lnTo>
                        <a:pt x="2834" y="6576"/>
                      </a:lnTo>
                      <a:lnTo>
                        <a:pt x="2674" y="6636"/>
                      </a:lnTo>
                      <a:cubicBezTo>
                        <a:pt x="2638" y="6646"/>
                        <a:pt x="2603" y="6657"/>
                        <a:pt x="2567" y="6667"/>
                      </a:cubicBezTo>
                      <a:lnTo>
                        <a:pt x="2460" y="6727"/>
                      </a:lnTo>
                      <a:lnTo>
                        <a:pt x="2353" y="6727"/>
                      </a:lnTo>
                      <a:lnTo>
                        <a:pt x="2193" y="6636"/>
                      </a:lnTo>
                      <a:cubicBezTo>
                        <a:pt x="2139" y="6576"/>
                        <a:pt x="2086" y="6515"/>
                        <a:pt x="2032" y="6455"/>
                      </a:cubicBezTo>
                      <a:lnTo>
                        <a:pt x="2032" y="6364"/>
                      </a:lnTo>
                      <a:lnTo>
                        <a:pt x="1925" y="6212"/>
                      </a:lnTo>
                      <a:lnTo>
                        <a:pt x="1925" y="6091"/>
                      </a:lnTo>
                      <a:lnTo>
                        <a:pt x="1711" y="5939"/>
                      </a:lnTo>
                      <a:lnTo>
                        <a:pt x="1444" y="5848"/>
                      </a:lnTo>
                      <a:lnTo>
                        <a:pt x="1283" y="5788"/>
                      </a:lnTo>
                      <a:lnTo>
                        <a:pt x="1016" y="5636"/>
                      </a:lnTo>
                      <a:lnTo>
                        <a:pt x="802" y="5545"/>
                      </a:lnTo>
                      <a:lnTo>
                        <a:pt x="535" y="5364"/>
                      </a:lnTo>
                      <a:cubicBezTo>
                        <a:pt x="499" y="5354"/>
                        <a:pt x="464" y="5343"/>
                        <a:pt x="428" y="5333"/>
                      </a:cubicBezTo>
                      <a:cubicBezTo>
                        <a:pt x="374" y="5273"/>
                        <a:pt x="321" y="5212"/>
                        <a:pt x="267" y="5152"/>
                      </a:cubicBezTo>
                      <a:cubicBezTo>
                        <a:pt x="231" y="5122"/>
                        <a:pt x="196" y="5091"/>
                        <a:pt x="160" y="5061"/>
                      </a:cubicBezTo>
                      <a:lnTo>
                        <a:pt x="53" y="4909"/>
                      </a:lnTo>
                      <a:lnTo>
                        <a:pt x="53" y="4788"/>
                      </a:lnTo>
                      <a:lnTo>
                        <a:pt x="53" y="4697"/>
                      </a:lnTo>
                      <a:cubicBezTo>
                        <a:pt x="35" y="4667"/>
                        <a:pt x="18" y="4636"/>
                        <a:pt x="0" y="4606"/>
                      </a:cubicBezTo>
                      <a:lnTo>
                        <a:pt x="0" y="4485"/>
                      </a:lnTo>
                      <a:lnTo>
                        <a:pt x="0" y="4394"/>
                      </a:lnTo>
                      <a:lnTo>
                        <a:pt x="0" y="4333"/>
                      </a:lnTo>
                      <a:lnTo>
                        <a:pt x="0" y="4242"/>
                      </a:lnTo>
                      <a:cubicBezTo>
                        <a:pt x="18" y="4202"/>
                        <a:pt x="35" y="4161"/>
                        <a:pt x="53" y="4121"/>
                      </a:cubicBezTo>
                      <a:lnTo>
                        <a:pt x="160" y="4061"/>
                      </a:lnTo>
                      <a:cubicBezTo>
                        <a:pt x="196" y="4031"/>
                        <a:pt x="231" y="4000"/>
                        <a:pt x="267" y="3970"/>
                      </a:cubicBezTo>
                      <a:lnTo>
                        <a:pt x="267" y="3879"/>
                      </a:lnTo>
                      <a:lnTo>
                        <a:pt x="160" y="3697"/>
                      </a:lnTo>
                      <a:lnTo>
                        <a:pt x="374" y="3667"/>
                      </a:lnTo>
                      <a:cubicBezTo>
                        <a:pt x="392" y="3647"/>
                        <a:pt x="410" y="3626"/>
                        <a:pt x="428" y="3606"/>
                      </a:cubicBezTo>
                      <a:lnTo>
                        <a:pt x="642" y="3545"/>
                      </a:lnTo>
                      <a:lnTo>
                        <a:pt x="802" y="3485"/>
                      </a:lnTo>
                      <a:lnTo>
                        <a:pt x="1016" y="3333"/>
                      </a:lnTo>
                      <a:cubicBezTo>
                        <a:pt x="980" y="3303"/>
                        <a:pt x="945" y="3272"/>
                        <a:pt x="909" y="3242"/>
                      </a:cubicBezTo>
                      <a:cubicBezTo>
                        <a:pt x="945" y="3202"/>
                        <a:pt x="980" y="3161"/>
                        <a:pt x="1016" y="3121"/>
                      </a:cubicBezTo>
                      <a:lnTo>
                        <a:pt x="1070" y="3091"/>
                      </a:lnTo>
                      <a:lnTo>
                        <a:pt x="1283" y="2970"/>
                      </a:lnTo>
                      <a:lnTo>
                        <a:pt x="1283" y="2879"/>
                      </a:lnTo>
                      <a:lnTo>
                        <a:pt x="1283" y="2879"/>
                      </a:lnTo>
                      <a:lnTo>
                        <a:pt x="1283" y="2727"/>
                      </a:lnTo>
                      <a:lnTo>
                        <a:pt x="1070" y="2606"/>
                      </a:lnTo>
                      <a:lnTo>
                        <a:pt x="909" y="2515"/>
                      </a:lnTo>
                      <a:cubicBezTo>
                        <a:pt x="873" y="2475"/>
                        <a:pt x="838" y="2434"/>
                        <a:pt x="802" y="2394"/>
                      </a:cubicBezTo>
                      <a:lnTo>
                        <a:pt x="802" y="2242"/>
                      </a:lnTo>
                      <a:lnTo>
                        <a:pt x="909" y="2182"/>
                      </a:lnTo>
                      <a:lnTo>
                        <a:pt x="1016" y="2182"/>
                      </a:lnTo>
                      <a:lnTo>
                        <a:pt x="1283" y="2152"/>
                      </a:lnTo>
                      <a:lnTo>
                        <a:pt x="1444" y="2091"/>
                      </a:lnTo>
                      <a:lnTo>
                        <a:pt x="1658" y="2091"/>
                      </a:lnTo>
                      <a:lnTo>
                        <a:pt x="1818" y="2091"/>
                      </a:lnTo>
                      <a:cubicBezTo>
                        <a:pt x="1854" y="2071"/>
                        <a:pt x="1889" y="2050"/>
                        <a:pt x="1925" y="2030"/>
                      </a:cubicBezTo>
                      <a:lnTo>
                        <a:pt x="2086" y="1939"/>
                      </a:lnTo>
                      <a:lnTo>
                        <a:pt x="2299" y="1939"/>
                      </a:lnTo>
                      <a:lnTo>
                        <a:pt x="2353" y="1879"/>
                      </a:lnTo>
                      <a:cubicBezTo>
                        <a:pt x="2389" y="1849"/>
                        <a:pt x="2424" y="1818"/>
                        <a:pt x="2460" y="1788"/>
                      </a:cubicBezTo>
                      <a:cubicBezTo>
                        <a:pt x="2496" y="1768"/>
                        <a:pt x="2531" y="1747"/>
                        <a:pt x="2567" y="1727"/>
                      </a:cubicBezTo>
                      <a:lnTo>
                        <a:pt x="2567" y="1667"/>
                      </a:lnTo>
                      <a:lnTo>
                        <a:pt x="2567" y="1576"/>
                      </a:lnTo>
                      <a:cubicBezTo>
                        <a:pt x="2603" y="1556"/>
                        <a:pt x="2638" y="1535"/>
                        <a:pt x="2674" y="1515"/>
                      </a:cubicBezTo>
                      <a:cubicBezTo>
                        <a:pt x="2692" y="1485"/>
                        <a:pt x="2709" y="1454"/>
                        <a:pt x="2727" y="1424"/>
                      </a:cubicBezTo>
                      <a:lnTo>
                        <a:pt x="2941" y="1303"/>
                      </a:lnTo>
                      <a:cubicBezTo>
                        <a:pt x="2959" y="1273"/>
                        <a:pt x="2977" y="1242"/>
                        <a:pt x="2995" y="1212"/>
                      </a:cubicBezTo>
                      <a:lnTo>
                        <a:pt x="2995" y="1091"/>
                      </a:lnTo>
                      <a:lnTo>
                        <a:pt x="2995" y="1000"/>
                      </a:lnTo>
                      <a:cubicBezTo>
                        <a:pt x="2977" y="970"/>
                        <a:pt x="2959" y="939"/>
                        <a:pt x="2941" y="909"/>
                      </a:cubicBezTo>
                      <a:cubicBezTo>
                        <a:pt x="2905" y="869"/>
                        <a:pt x="2870" y="828"/>
                        <a:pt x="2834" y="788"/>
                      </a:cubicBezTo>
                      <a:lnTo>
                        <a:pt x="2674" y="727"/>
                      </a:lnTo>
                      <a:lnTo>
                        <a:pt x="2460" y="697"/>
                      </a:lnTo>
                      <a:cubicBezTo>
                        <a:pt x="2406" y="657"/>
                        <a:pt x="2353" y="616"/>
                        <a:pt x="2299" y="576"/>
                      </a:cubicBezTo>
                      <a:close/>
                    </a:path>
                  </a:pathLst>
                </a:custGeom>
                <a:solidFill>
                  <a:srgbClr val="729BC8"/>
                </a:solidFill>
                <a:ln w="7938">
                  <a:solidFill>
                    <a:schemeClr val="bg1"/>
                  </a:solidFill>
                  <a:prstDash val="solid"/>
                  <a:round/>
                  <a:headEnd/>
                  <a:tailEnd/>
                </a:ln>
              </p:spPr>
              <p:txBody>
                <a:bodyPr/>
                <a:lstStyle/>
                <a:p>
                  <a:endParaRPr lang="en-US" dirty="0">
                    <a:latin typeface="+mj-lt"/>
                  </a:endParaRPr>
                </a:p>
              </p:txBody>
            </p:sp>
            <p:sp>
              <p:nvSpPr>
                <p:cNvPr id="115" name="Freeform 48"/>
                <p:cNvSpPr>
                  <a:spLocks/>
                </p:cNvSpPr>
                <p:nvPr/>
              </p:nvSpPr>
              <p:spPr bwMode="auto">
                <a:xfrm>
                  <a:off x="4668857" y="4642244"/>
                  <a:ext cx="847784" cy="296830"/>
                </a:xfrm>
                <a:custGeom>
                  <a:avLst/>
                  <a:gdLst/>
                  <a:ahLst/>
                  <a:cxnLst>
                    <a:cxn ang="0">
                      <a:pos x="98" y="43"/>
                    </a:cxn>
                    <a:cxn ang="0">
                      <a:pos x="165" y="29"/>
                    </a:cxn>
                    <a:cxn ang="0">
                      <a:pos x="249" y="19"/>
                    </a:cxn>
                    <a:cxn ang="0">
                      <a:pos x="312" y="10"/>
                    </a:cxn>
                    <a:cxn ang="0">
                      <a:pos x="376" y="3"/>
                    </a:cxn>
                    <a:cxn ang="0">
                      <a:pos x="397" y="15"/>
                    </a:cxn>
                    <a:cxn ang="0">
                      <a:pos x="390" y="24"/>
                    </a:cxn>
                    <a:cxn ang="0">
                      <a:pos x="385" y="33"/>
                    </a:cxn>
                    <a:cxn ang="0">
                      <a:pos x="378" y="33"/>
                    </a:cxn>
                    <a:cxn ang="0">
                      <a:pos x="373" y="36"/>
                    </a:cxn>
                    <a:cxn ang="0">
                      <a:pos x="364" y="45"/>
                    </a:cxn>
                    <a:cxn ang="0">
                      <a:pos x="361" y="46"/>
                    </a:cxn>
                    <a:cxn ang="0">
                      <a:pos x="357" y="43"/>
                    </a:cxn>
                    <a:cxn ang="0">
                      <a:pos x="352" y="46"/>
                    </a:cxn>
                    <a:cxn ang="0">
                      <a:pos x="350" y="51"/>
                    </a:cxn>
                    <a:cxn ang="0">
                      <a:pos x="345" y="53"/>
                    </a:cxn>
                    <a:cxn ang="0">
                      <a:pos x="342" y="60"/>
                    </a:cxn>
                    <a:cxn ang="0">
                      <a:pos x="338" y="60"/>
                    </a:cxn>
                    <a:cxn ang="0">
                      <a:pos x="333" y="65"/>
                    </a:cxn>
                    <a:cxn ang="0">
                      <a:pos x="326" y="70"/>
                    </a:cxn>
                    <a:cxn ang="0">
                      <a:pos x="321" y="77"/>
                    </a:cxn>
                    <a:cxn ang="0">
                      <a:pos x="309" y="77"/>
                    </a:cxn>
                    <a:cxn ang="0">
                      <a:pos x="304" y="81"/>
                    </a:cxn>
                    <a:cxn ang="0">
                      <a:pos x="295" y="91"/>
                    </a:cxn>
                    <a:cxn ang="0">
                      <a:pos x="295" y="100"/>
                    </a:cxn>
                    <a:cxn ang="0">
                      <a:pos x="285" y="101"/>
                    </a:cxn>
                    <a:cxn ang="0">
                      <a:pos x="278" y="106"/>
                    </a:cxn>
                    <a:cxn ang="0">
                      <a:pos x="273" y="113"/>
                    </a:cxn>
                    <a:cxn ang="0">
                      <a:pos x="96" y="134"/>
                    </a:cxn>
                    <a:cxn ang="0">
                      <a:pos x="5" y="132"/>
                    </a:cxn>
                    <a:cxn ang="0">
                      <a:pos x="6" y="127"/>
                    </a:cxn>
                    <a:cxn ang="0">
                      <a:pos x="3" y="122"/>
                    </a:cxn>
                    <a:cxn ang="0">
                      <a:pos x="3" y="117"/>
                    </a:cxn>
                    <a:cxn ang="0">
                      <a:pos x="8" y="108"/>
                    </a:cxn>
                    <a:cxn ang="0">
                      <a:pos x="12" y="105"/>
                    </a:cxn>
                    <a:cxn ang="0">
                      <a:pos x="12" y="100"/>
                    </a:cxn>
                    <a:cxn ang="0">
                      <a:pos x="13" y="93"/>
                    </a:cxn>
                    <a:cxn ang="0">
                      <a:pos x="19" y="89"/>
                    </a:cxn>
                    <a:cxn ang="0">
                      <a:pos x="22" y="82"/>
                    </a:cxn>
                    <a:cxn ang="0">
                      <a:pos x="22" y="76"/>
                    </a:cxn>
                    <a:cxn ang="0">
                      <a:pos x="25" y="69"/>
                    </a:cxn>
                    <a:cxn ang="0">
                      <a:pos x="27" y="60"/>
                    </a:cxn>
                    <a:cxn ang="0">
                      <a:pos x="29" y="53"/>
                    </a:cxn>
                  </a:cxnLst>
                  <a:rect l="0" t="0" r="r" b="b"/>
                  <a:pathLst>
                    <a:path w="397" h="139">
                      <a:moveTo>
                        <a:pt x="31" y="48"/>
                      </a:moveTo>
                      <a:lnTo>
                        <a:pt x="98" y="43"/>
                      </a:lnTo>
                      <a:lnTo>
                        <a:pt x="98" y="33"/>
                      </a:lnTo>
                      <a:lnTo>
                        <a:pt x="165" y="29"/>
                      </a:lnTo>
                      <a:lnTo>
                        <a:pt x="204" y="22"/>
                      </a:lnTo>
                      <a:lnTo>
                        <a:pt x="249" y="19"/>
                      </a:lnTo>
                      <a:lnTo>
                        <a:pt x="280" y="14"/>
                      </a:lnTo>
                      <a:lnTo>
                        <a:pt x="312" y="10"/>
                      </a:lnTo>
                      <a:lnTo>
                        <a:pt x="340" y="8"/>
                      </a:lnTo>
                      <a:lnTo>
                        <a:pt x="376" y="3"/>
                      </a:lnTo>
                      <a:lnTo>
                        <a:pt x="397" y="0"/>
                      </a:lnTo>
                      <a:lnTo>
                        <a:pt x="397" y="15"/>
                      </a:lnTo>
                      <a:lnTo>
                        <a:pt x="392" y="19"/>
                      </a:lnTo>
                      <a:lnTo>
                        <a:pt x="390" y="24"/>
                      </a:lnTo>
                      <a:lnTo>
                        <a:pt x="386" y="29"/>
                      </a:lnTo>
                      <a:lnTo>
                        <a:pt x="385" y="33"/>
                      </a:lnTo>
                      <a:lnTo>
                        <a:pt x="381" y="34"/>
                      </a:lnTo>
                      <a:lnTo>
                        <a:pt x="378" y="33"/>
                      </a:lnTo>
                      <a:lnTo>
                        <a:pt x="376" y="33"/>
                      </a:lnTo>
                      <a:lnTo>
                        <a:pt x="373" y="36"/>
                      </a:lnTo>
                      <a:lnTo>
                        <a:pt x="367" y="39"/>
                      </a:lnTo>
                      <a:lnTo>
                        <a:pt x="364" y="45"/>
                      </a:lnTo>
                      <a:lnTo>
                        <a:pt x="362" y="46"/>
                      </a:lnTo>
                      <a:lnTo>
                        <a:pt x="361" y="46"/>
                      </a:lnTo>
                      <a:lnTo>
                        <a:pt x="359" y="43"/>
                      </a:lnTo>
                      <a:lnTo>
                        <a:pt x="357" y="43"/>
                      </a:lnTo>
                      <a:lnTo>
                        <a:pt x="354" y="43"/>
                      </a:lnTo>
                      <a:lnTo>
                        <a:pt x="352" y="46"/>
                      </a:lnTo>
                      <a:lnTo>
                        <a:pt x="350" y="48"/>
                      </a:lnTo>
                      <a:lnTo>
                        <a:pt x="350" y="51"/>
                      </a:lnTo>
                      <a:lnTo>
                        <a:pt x="347" y="51"/>
                      </a:lnTo>
                      <a:lnTo>
                        <a:pt x="345" y="53"/>
                      </a:lnTo>
                      <a:lnTo>
                        <a:pt x="343" y="55"/>
                      </a:lnTo>
                      <a:lnTo>
                        <a:pt x="342" y="60"/>
                      </a:lnTo>
                      <a:lnTo>
                        <a:pt x="342" y="62"/>
                      </a:lnTo>
                      <a:lnTo>
                        <a:pt x="338" y="60"/>
                      </a:lnTo>
                      <a:lnTo>
                        <a:pt x="337" y="64"/>
                      </a:lnTo>
                      <a:lnTo>
                        <a:pt x="333" y="65"/>
                      </a:lnTo>
                      <a:lnTo>
                        <a:pt x="330" y="69"/>
                      </a:lnTo>
                      <a:lnTo>
                        <a:pt x="326" y="70"/>
                      </a:lnTo>
                      <a:lnTo>
                        <a:pt x="323" y="74"/>
                      </a:lnTo>
                      <a:lnTo>
                        <a:pt x="321" y="77"/>
                      </a:lnTo>
                      <a:lnTo>
                        <a:pt x="318" y="77"/>
                      </a:lnTo>
                      <a:lnTo>
                        <a:pt x="309" y="77"/>
                      </a:lnTo>
                      <a:lnTo>
                        <a:pt x="307" y="79"/>
                      </a:lnTo>
                      <a:lnTo>
                        <a:pt x="304" y="81"/>
                      </a:lnTo>
                      <a:lnTo>
                        <a:pt x="297" y="88"/>
                      </a:lnTo>
                      <a:lnTo>
                        <a:pt x="295" y="91"/>
                      </a:lnTo>
                      <a:lnTo>
                        <a:pt x="295" y="98"/>
                      </a:lnTo>
                      <a:lnTo>
                        <a:pt x="295" y="100"/>
                      </a:lnTo>
                      <a:lnTo>
                        <a:pt x="285" y="100"/>
                      </a:lnTo>
                      <a:lnTo>
                        <a:pt x="285" y="101"/>
                      </a:lnTo>
                      <a:lnTo>
                        <a:pt x="282" y="103"/>
                      </a:lnTo>
                      <a:lnTo>
                        <a:pt x="278" y="106"/>
                      </a:lnTo>
                      <a:lnTo>
                        <a:pt x="275" y="110"/>
                      </a:lnTo>
                      <a:lnTo>
                        <a:pt x="273" y="113"/>
                      </a:lnTo>
                      <a:lnTo>
                        <a:pt x="271" y="115"/>
                      </a:lnTo>
                      <a:lnTo>
                        <a:pt x="96" y="134"/>
                      </a:lnTo>
                      <a:lnTo>
                        <a:pt x="0" y="139"/>
                      </a:lnTo>
                      <a:lnTo>
                        <a:pt x="5" y="132"/>
                      </a:lnTo>
                      <a:lnTo>
                        <a:pt x="6" y="131"/>
                      </a:lnTo>
                      <a:lnTo>
                        <a:pt x="6" y="127"/>
                      </a:lnTo>
                      <a:lnTo>
                        <a:pt x="5" y="124"/>
                      </a:lnTo>
                      <a:lnTo>
                        <a:pt x="3" y="122"/>
                      </a:lnTo>
                      <a:lnTo>
                        <a:pt x="3" y="120"/>
                      </a:lnTo>
                      <a:lnTo>
                        <a:pt x="3" y="117"/>
                      </a:lnTo>
                      <a:lnTo>
                        <a:pt x="6" y="112"/>
                      </a:lnTo>
                      <a:lnTo>
                        <a:pt x="8" y="108"/>
                      </a:lnTo>
                      <a:lnTo>
                        <a:pt x="12" y="106"/>
                      </a:lnTo>
                      <a:lnTo>
                        <a:pt x="12" y="105"/>
                      </a:lnTo>
                      <a:lnTo>
                        <a:pt x="12" y="101"/>
                      </a:lnTo>
                      <a:lnTo>
                        <a:pt x="12" y="100"/>
                      </a:lnTo>
                      <a:lnTo>
                        <a:pt x="12" y="94"/>
                      </a:lnTo>
                      <a:lnTo>
                        <a:pt x="13" y="93"/>
                      </a:lnTo>
                      <a:lnTo>
                        <a:pt x="15" y="93"/>
                      </a:lnTo>
                      <a:lnTo>
                        <a:pt x="19" y="89"/>
                      </a:lnTo>
                      <a:lnTo>
                        <a:pt x="22" y="86"/>
                      </a:lnTo>
                      <a:lnTo>
                        <a:pt x="22" y="82"/>
                      </a:lnTo>
                      <a:lnTo>
                        <a:pt x="22" y="77"/>
                      </a:lnTo>
                      <a:lnTo>
                        <a:pt x="22" y="76"/>
                      </a:lnTo>
                      <a:lnTo>
                        <a:pt x="24" y="72"/>
                      </a:lnTo>
                      <a:lnTo>
                        <a:pt x="25" y="69"/>
                      </a:lnTo>
                      <a:lnTo>
                        <a:pt x="25" y="65"/>
                      </a:lnTo>
                      <a:lnTo>
                        <a:pt x="27" y="60"/>
                      </a:lnTo>
                      <a:lnTo>
                        <a:pt x="27" y="57"/>
                      </a:lnTo>
                      <a:lnTo>
                        <a:pt x="29" y="53"/>
                      </a:lnTo>
                      <a:lnTo>
                        <a:pt x="31" y="48"/>
                      </a:lnTo>
                      <a:close/>
                    </a:path>
                  </a:pathLst>
                </a:custGeom>
                <a:solidFill>
                  <a:srgbClr val="00274C"/>
                </a:solidFill>
                <a:ln w="7938">
                  <a:solidFill>
                    <a:schemeClr val="bg1"/>
                  </a:solidFill>
                  <a:prstDash val="solid"/>
                  <a:round/>
                  <a:headEnd/>
                  <a:tailEnd/>
                </a:ln>
              </p:spPr>
              <p:txBody>
                <a:bodyPr/>
                <a:lstStyle/>
                <a:p>
                  <a:endParaRPr lang="en-US" dirty="0">
                    <a:latin typeface="+mj-lt"/>
                  </a:endParaRPr>
                </a:p>
              </p:txBody>
            </p:sp>
            <p:sp>
              <p:nvSpPr>
                <p:cNvPr id="116" name="Freeform 58"/>
                <p:cNvSpPr>
                  <a:spLocks/>
                </p:cNvSpPr>
                <p:nvPr/>
              </p:nvSpPr>
              <p:spPr bwMode="auto">
                <a:xfrm>
                  <a:off x="5242547" y="4526782"/>
                  <a:ext cx="922525" cy="417006"/>
                </a:xfrm>
                <a:custGeom>
                  <a:avLst/>
                  <a:gdLst/>
                  <a:ahLst/>
                  <a:cxnLst>
                    <a:cxn ang="0">
                      <a:pos x="399" y="14"/>
                    </a:cxn>
                    <a:cxn ang="0">
                      <a:pos x="411" y="31"/>
                    </a:cxn>
                    <a:cxn ang="0">
                      <a:pos x="428" y="55"/>
                    </a:cxn>
                    <a:cxn ang="0">
                      <a:pos x="408" y="105"/>
                    </a:cxn>
                    <a:cxn ang="0">
                      <a:pos x="406" y="102"/>
                    </a:cxn>
                    <a:cxn ang="0">
                      <a:pos x="406" y="31"/>
                    </a:cxn>
                    <a:cxn ang="0">
                      <a:pos x="396" y="33"/>
                    </a:cxn>
                    <a:cxn ang="0">
                      <a:pos x="380" y="45"/>
                    </a:cxn>
                    <a:cxn ang="0">
                      <a:pos x="372" y="38"/>
                    </a:cxn>
                    <a:cxn ang="0">
                      <a:pos x="370" y="43"/>
                    </a:cxn>
                    <a:cxn ang="0">
                      <a:pos x="375" y="54"/>
                    </a:cxn>
                    <a:cxn ang="0">
                      <a:pos x="389" y="50"/>
                    </a:cxn>
                    <a:cxn ang="0">
                      <a:pos x="399" y="47"/>
                    </a:cxn>
                    <a:cxn ang="0">
                      <a:pos x="401" y="54"/>
                    </a:cxn>
                    <a:cxn ang="0">
                      <a:pos x="408" y="57"/>
                    </a:cxn>
                    <a:cxn ang="0">
                      <a:pos x="411" y="45"/>
                    </a:cxn>
                    <a:cxn ang="0">
                      <a:pos x="418" y="54"/>
                    </a:cxn>
                    <a:cxn ang="0">
                      <a:pos x="420" y="60"/>
                    </a:cxn>
                    <a:cxn ang="0">
                      <a:pos x="416" y="67"/>
                    </a:cxn>
                    <a:cxn ang="0">
                      <a:pos x="411" y="78"/>
                    </a:cxn>
                    <a:cxn ang="0">
                      <a:pos x="401" y="85"/>
                    </a:cxn>
                    <a:cxn ang="0">
                      <a:pos x="390" y="81"/>
                    </a:cxn>
                    <a:cxn ang="0">
                      <a:pos x="385" y="78"/>
                    </a:cxn>
                    <a:cxn ang="0">
                      <a:pos x="375" y="83"/>
                    </a:cxn>
                    <a:cxn ang="0">
                      <a:pos x="378" y="85"/>
                    </a:cxn>
                    <a:cxn ang="0">
                      <a:pos x="387" y="88"/>
                    </a:cxn>
                    <a:cxn ang="0">
                      <a:pos x="387" y="95"/>
                    </a:cxn>
                    <a:cxn ang="0">
                      <a:pos x="385" y="102"/>
                    </a:cxn>
                    <a:cxn ang="0">
                      <a:pos x="384" y="109"/>
                    </a:cxn>
                    <a:cxn ang="0">
                      <a:pos x="390" y="107"/>
                    </a:cxn>
                    <a:cxn ang="0">
                      <a:pos x="397" y="116"/>
                    </a:cxn>
                    <a:cxn ang="0">
                      <a:pos x="390" y="124"/>
                    </a:cxn>
                    <a:cxn ang="0">
                      <a:pos x="377" y="131"/>
                    </a:cxn>
                    <a:cxn ang="0">
                      <a:pos x="361" y="140"/>
                    </a:cxn>
                    <a:cxn ang="0">
                      <a:pos x="344" y="153"/>
                    </a:cxn>
                    <a:cxn ang="0">
                      <a:pos x="337" y="174"/>
                    </a:cxn>
                    <a:cxn ang="0">
                      <a:pos x="316" y="188"/>
                    </a:cxn>
                    <a:cxn ang="0">
                      <a:pos x="237" y="145"/>
                    </a:cxn>
                    <a:cxn ang="0">
                      <a:pos x="213" y="150"/>
                    </a:cxn>
                    <a:cxn ang="0">
                      <a:pos x="186" y="155"/>
                    </a:cxn>
                    <a:cxn ang="0">
                      <a:pos x="177" y="143"/>
                    </a:cxn>
                    <a:cxn ang="0">
                      <a:pos x="167" y="136"/>
                    </a:cxn>
                    <a:cxn ang="0">
                      <a:pos x="146" y="140"/>
                    </a:cxn>
                    <a:cxn ang="0">
                      <a:pos x="115" y="141"/>
                    </a:cxn>
                    <a:cxn ang="0">
                      <a:pos x="91" y="152"/>
                    </a:cxn>
                    <a:cxn ang="0">
                      <a:pos x="52" y="162"/>
                    </a:cxn>
                    <a:cxn ang="0">
                      <a:pos x="4" y="160"/>
                    </a:cxn>
                    <a:cxn ang="0">
                      <a:pos x="14" y="152"/>
                    </a:cxn>
                    <a:cxn ang="0">
                      <a:pos x="24" y="150"/>
                    </a:cxn>
                    <a:cxn ang="0">
                      <a:pos x="28" y="138"/>
                    </a:cxn>
                    <a:cxn ang="0">
                      <a:pos x="40" y="129"/>
                    </a:cxn>
                    <a:cxn ang="0">
                      <a:pos x="53" y="126"/>
                    </a:cxn>
                    <a:cxn ang="0">
                      <a:pos x="66" y="114"/>
                    </a:cxn>
                    <a:cxn ang="0">
                      <a:pos x="74" y="103"/>
                    </a:cxn>
                    <a:cxn ang="0">
                      <a:pos x="84" y="93"/>
                    </a:cxn>
                    <a:cxn ang="0">
                      <a:pos x="91" y="98"/>
                    </a:cxn>
                    <a:cxn ang="0">
                      <a:pos x="102" y="90"/>
                    </a:cxn>
                    <a:cxn ang="0">
                      <a:pos x="110" y="86"/>
                    </a:cxn>
                    <a:cxn ang="0">
                      <a:pos x="115" y="81"/>
                    </a:cxn>
                    <a:cxn ang="0">
                      <a:pos x="122" y="73"/>
                    </a:cxn>
                    <a:cxn ang="0">
                      <a:pos x="127" y="67"/>
                    </a:cxn>
                  </a:cxnLst>
                  <a:rect l="0" t="0" r="r" b="b"/>
                  <a:pathLst>
                    <a:path w="432" h="193">
                      <a:moveTo>
                        <a:pt x="126" y="52"/>
                      </a:moveTo>
                      <a:lnTo>
                        <a:pt x="399" y="0"/>
                      </a:lnTo>
                      <a:lnTo>
                        <a:pt x="399" y="14"/>
                      </a:lnTo>
                      <a:lnTo>
                        <a:pt x="401" y="19"/>
                      </a:lnTo>
                      <a:lnTo>
                        <a:pt x="408" y="26"/>
                      </a:lnTo>
                      <a:lnTo>
                        <a:pt x="411" y="31"/>
                      </a:lnTo>
                      <a:lnTo>
                        <a:pt x="418" y="38"/>
                      </a:lnTo>
                      <a:lnTo>
                        <a:pt x="425" y="48"/>
                      </a:lnTo>
                      <a:lnTo>
                        <a:pt x="428" y="55"/>
                      </a:lnTo>
                      <a:lnTo>
                        <a:pt x="432" y="60"/>
                      </a:lnTo>
                      <a:lnTo>
                        <a:pt x="430" y="83"/>
                      </a:lnTo>
                      <a:lnTo>
                        <a:pt x="408" y="105"/>
                      </a:lnTo>
                      <a:lnTo>
                        <a:pt x="404" y="105"/>
                      </a:lnTo>
                      <a:lnTo>
                        <a:pt x="402" y="103"/>
                      </a:lnTo>
                      <a:lnTo>
                        <a:pt x="406" y="102"/>
                      </a:lnTo>
                      <a:lnTo>
                        <a:pt x="427" y="83"/>
                      </a:lnTo>
                      <a:lnTo>
                        <a:pt x="428" y="60"/>
                      </a:lnTo>
                      <a:lnTo>
                        <a:pt x="406" y="31"/>
                      </a:lnTo>
                      <a:lnTo>
                        <a:pt x="404" y="30"/>
                      </a:lnTo>
                      <a:lnTo>
                        <a:pt x="397" y="31"/>
                      </a:lnTo>
                      <a:lnTo>
                        <a:pt x="396" y="33"/>
                      </a:lnTo>
                      <a:lnTo>
                        <a:pt x="390" y="36"/>
                      </a:lnTo>
                      <a:lnTo>
                        <a:pt x="384" y="43"/>
                      </a:lnTo>
                      <a:lnTo>
                        <a:pt x="380" y="45"/>
                      </a:lnTo>
                      <a:lnTo>
                        <a:pt x="377" y="45"/>
                      </a:lnTo>
                      <a:lnTo>
                        <a:pt x="373" y="43"/>
                      </a:lnTo>
                      <a:lnTo>
                        <a:pt x="372" y="38"/>
                      </a:lnTo>
                      <a:lnTo>
                        <a:pt x="370" y="33"/>
                      </a:lnTo>
                      <a:lnTo>
                        <a:pt x="368" y="36"/>
                      </a:lnTo>
                      <a:lnTo>
                        <a:pt x="370" y="43"/>
                      </a:lnTo>
                      <a:lnTo>
                        <a:pt x="372" y="47"/>
                      </a:lnTo>
                      <a:lnTo>
                        <a:pt x="373" y="52"/>
                      </a:lnTo>
                      <a:lnTo>
                        <a:pt x="375" y="54"/>
                      </a:lnTo>
                      <a:lnTo>
                        <a:pt x="382" y="54"/>
                      </a:lnTo>
                      <a:lnTo>
                        <a:pt x="384" y="52"/>
                      </a:lnTo>
                      <a:lnTo>
                        <a:pt x="389" y="50"/>
                      </a:lnTo>
                      <a:lnTo>
                        <a:pt x="392" y="48"/>
                      </a:lnTo>
                      <a:lnTo>
                        <a:pt x="396" y="47"/>
                      </a:lnTo>
                      <a:lnTo>
                        <a:pt x="399" y="47"/>
                      </a:lnTo>
                      <a:lnTo>
                        <a:pt x="401" y="47"/>
                      </a:lnTo>
                      <a:lnTo>
                        <a:pt x="401" y="50"/>
                      </a:lnTo>
                      <a:lnTo>
                        <a:pt x="401" y="54"/>
                      </a:lnTo>
                      <a:lnTo>
                        <a:pt x="402" y="57"/>
                      </a:lnTo>
                      <a:lnTo>
                        <a:pt x="404" y="59"/>
                      </a:lnTo>
                      <a:lnTo>
                        <a:pt x="408" y="57"/>
                      </a:lnTo>
                      <a:lnTo>
                        <a:pt x="409" y="52"/>
                      </a:lnTo>
                      <a:lnTo>
                        <a:pt x="409" y="48"/>
                      </a:lnTo>
                      <a:lnTo>
                        <a:pt x="411" y="45"/>
                      </a:lnTo>
                      <a:lnTo>
                        <a:pt x="414" y="47"/>
                      </a:lnTo>
                      <a:lnTo>
                        <a:pt x="416" y="48"/>
                      </a:lnTo>
                      <a:lnTo>
                        <a:pt x="418" y="54"/>
                      </a:lnTo>
                      <a:lnTo>
                        <a:pt x="418" y="55"/>
                      </a:lnTo>
                      <a:lnTo>
                        <a:pt x="420" y="57"/>
                      </a:lnTo>
                      <a:lnTo>
                        <a:pt x="420" y="60"/>
                      </a:lnTo>
                      <a:lnTo>
                        <a:pt x="421" y="62"/>
                      </a:lnTo>
                      <a:lnTo>
                        <a:pt x="418" y="66"/>
                      </a:lnTo>
                      <a:lnTo>
                        <a:pt x="416" y="67"/>
                      </a:lnTo>
                      <a:lnTo>
                        <a:pt x="414" y="71"/>
                      </a:lnTo>
                      <a:lnTo>
                        <a:pt x="413" y="76"/>
                      </a:lnTo>
                      <a:lnTo>
                        <a:pt x="411" y="78"/>
                      </a:lnTo>
                      <a:lnTo>
                        <a:pt x="408" y="81"/>
                      </a:lnTo>
                      <a:lnTo>
                        <a:pt x="404" y="83"/>
                      </a:lnTo>
                      <a:lnTo>
                        <a:pt x="401" y="85"/>
                      </a:lnTo>
                      <a:lnTo>
                        <a:pt x="396" y="85"/>
                      </a:lnTo>
                      <a:lnTo>
                        <a:pt x="394" y="83"/>
                      </a:lnTo>
                      <a:lnTo>
                        <a:pt x="390" y="81"/>
                      </a:lnTo>
                      <a:lnTo>
                        <a:pt x="389" y="79"/>
                      </a:lnTo>
                      <a:lnTo>
                        <a:pt x="387" y="78"/>
                      </a:lnTo>
                      <a:lnTo>
                        <a:pt x="385" y="78"/>
                      </a:lnTo>
                      <a:lnTo>
                        <a:pt x="382" y="81"/>
                      </a:lnTo>
                      <a:lnTo>
                        <a:pt x="380" y="83"/>
                      </a:lnTo>
                      <a:lnTo>
                        <a:pt x="375" y="83"/>
                      </a:lnTo>
                      <a:lnTo>
                        <a:pt x="373" y="85"/>
                      </a:lnTo>
                      <a:lnTo>
                        <a:pt x="375" y="85"/>
                      </a:lnTo>
                      <a:lnTo>
                        <a:pt x="378" y="85"/>
                      </a:lnTo>
                      <a:lnTo>
                        <a:pt x="380" y="85"/>
                      </a:lnTo>
                      <a:lnTo>
                        <a:pt x="384" y="86"/>
                      </a:lnTo>
                      <a:lnTo>
                        <a:pt x="387" y="88"/>
                      </a:lnTo>
                      <a:lnTo>
                        <a:pt x="389" y="90"/>
                      </a:lnTo>
                      <a:lnTo>
                        <a:pt x="389" y="91"/>
                      </a:lnTo>
                      <a:lnTo>
                        <a:pt x="387" y="95"/>
                      </a:lnTo>
                      <a:lnTo>
                        <a:pt x="387" y="97"/>
                      </a:lnTo>
                      <a:lnTo>
                        <a:pt x="387" y="98"/>
                      </a:lnTo>
                      <a:lnTo>
                        <a:pt x="385" y="102"/>
                      </a:lnTo>
                      <a:lnTo>
                        <a:pt x="384" y="103"/>
                      </a:lnTo>
                      <a:lnTo>
                        <a:pt x="384" y="107"/>
                      </a:lnTo>
                      <a:lnTo>
                        <a:pt x="384" y="109"/>
                      </a:lnTo>
                      <a:lnTo>
                        <a:pt x="385" y="110"/>
                      </a:lnTo>
                      <a:lnTo>
                        <a:pt x="387" y="109"/>
                      </a:lnTo>
                      <a:lnTo>
                        <a:pt x="390" y="107"/>
                      </a:lnTo>
                      <a:lnTo>
                        <a:pt x="394" y="107"/>
                      </a:lnTo>
                      <a:lnTo>
                        <a:pt x="397" y="110"/>
                      </a:lnTo>
                      <a:lnTo>
                        <a:pt x="397" y="116"/>
                      </a:lnTo>
                      <a:lnTo>
                        <a:pt x="397" y="117"/>
                      </a:lnTo>
                      <a:lnTo>
                        <a:pt x="394" y="121"/>
                      </a:lnTo>
                      <a:lnTo>
                        <a:pt x="390" y="124"/>
                      </a:lnTo>
                      <a:lnTo>
                        <a:pt x="387" y="128"/>
                      </a:lnTo>
                      <a:lnTo>
                        <a:pt x="382" y="131"/>
                      </a:lnTo>
                      <a:lnTo>
                        <a:pt x="377" y="131"/>
                      </a:lnTo>
                      <a:lnTo>
                        <a:pt x="370" y="133"/>
                      </a:lnTo>
                      <a:lnTo>
                        <a:pt x="365" y="136"/>
                      </a:lnTo>
                      <a:lnTo>
                        <a:pt x="361" y="140"/>
                      </a:lnTo>
                      <a:lnTo>
                        <a:pt x="354" y="145"/>
                      </a:lnTo>
                      <a:lnTo>
                        <a:pt x="349" y="150"/>
                      </a:lnTo>
                      <a:lnTo>
                        <a:pt x="344" y="153"/>
                      </a:lnTo>
                      <a:lnTo>
                        <a:pt x="341" y="164"/>
                      </a:lnTo>
                      <a:lnTo>
                        <a:pt x="337" y="167"/>
                      </a:lnTo>
                      <a:lnTo>
                        <a:pt x="337" y="174"/>
                      </a:lnTo>
                      <a:lnTo>
                        <a:pt x="334" y="177"/>
                      </a:lnTo>
                      <a:lnTo>
                        <a:pt x="325" y="184"/>
                      </a:lnTo>
                      <a:lnTo>
                        <a:pt x="316" y="188"/>
                      </a:lnTo>
                      <a:lnTo>
                        <a:pt x="308" y="193"/>
                      </a:lnTo>
                      <a:lnTo>
                        <a:pt x="301" y="193"/>
                      </a:lnTo>
                      <a:lnTo>
                        <a:pt x="237" y="145"/>
                      </a:lnTo>
                      <a:lnTo>
                        <a:pt x="227" y="148"/>
                      </a:lnTo>
                      <a:lnTo>
                        <a:pt x="222" y="150"/>
                      </a:lnTo>
                      <a:lnTo>
                        <a:pt x="213" y="150"/>
                      </a:lnTo>
                      <a:lnTo>
                        <a:pt x="205" y="153"/>
                      </a:lnTo>
                      <a:lnTo>
                        <a:pt x="200" y="153"/>
                      </a:lnTo>
                      <a:lnTo>
                        <a:pt x="186" y="155"/>
                      </a:lnTo>
                      <a:lnTo>
                        <a:pt x="184" y="148"/>
                      </a:lnTo>
                      <a:lnTo>
                        <a:pt x="181" y="145"/>
                      </a:lnTo>
                      <a:lnTo>
                        <a:pt x="177" y="143"/>
                      </a:lnTo>
                      <a:lnTo>
                        <a:pt x="174" y="143"/>
                      </a:lnTo>
                      <a:lnTo>
                        <a:pt x="170" y="143"/>
                      </a:lnTo>
                      <a:lnTo>
                        <a:pt x="167" y="136"/>
                      </a:lnTo>
                      <a:lnTo>
                        <a:pt x="157" y="138"/>
                      </a:lnTo>
                      <a:lnTo>
                        <a:pt x="148" y="138"/>
                      </a:lnTo>
                      <a:lnTo>
                        <a:pt x="146" y="140"/>
                      </a:lnTo>
                      <a:lnTo>
                        <a:pt x="133" y="140"/>
                      </a:lnTo>
                      <a:lnTo>
                        <a:pt x="124" y="140"/>
                      </a:lnTo>
                      <a:lnTo>
                        <a:pt x="115" y="141"/>
                      </a:lnTo>
                      <a:lnTo>
                        <a:pt x="109" y="143"/>
                      </a:lnTo>
                      <a:lnTo>
                        <a:pt x="103" y="145"/>
                      </a:lnTo>
                      <a:lnTo>
                        <a:pt x="91" y="152"/>
                      </a:lnTo>
                      <a:lnTo>
                        <a:pt x="78" y="155"/>
                      </a:lnTo>
                      <a:lnTo>
                        <a:pt x="74" y="158"/>
                      </a:lnTo>
                      <a:lnTo>
                        <a:pt x="52" y="162"/>
                      </a:lnTo>
                      <a:lnTo>
                        <a:pt x="35" y="164"/>
                      </a:lnTo>
                      <a:lnTo>
                        <a:pt x="0" y="167"/>
                      </a:lnTo>
                      <a:lnTo>
                        <a:pt x="4" y="160"/>
                      </a:lnTo>
                      <a:lnTo>
                        <a:pt x="7" y="158"/>
                      </a:lnTo>
                      <a:lnTo>
                        <a:pt x="11" y="155"/>
                      </a:lnTo>
                      <a:lnTo>
                        <a:pt x="14" y="152"/>
                      </a:lnTo>
                      <a:lnTo>
                        <a:pt x="19" y="152"/>
                      </a:lnTo>
                      <a:lnTo>
                        <a:pt x="23" y="152"/>
                      </a:lnTo>
                      <a:lnTo>
                        <a:pt x="24" y="150"/>
                      </a:lnTo>
                      <a:lnTo>
                        <a:pt x="24" y="146"/>
                      </a:lnTo>
                      <a:lnTo>
                        <a:pt x="24" y="145"/>
                      </a:lnTo>
                      <a:lnTo>
                        <a:pt x="28" y="138"/>
                      </a:lnTo>
                      <a:lnTo>
                        <a:pt x="31" y="134"/>
                      </a:lnTo>
                      <a:lnTo>
                        <a:pt x="35" y="131"/>
                      </a:lnTo>
                      <a:lnTo>
                        <a:pt x="40" y="129"/>
                      </a:lnTo>
                      <a:lnTo>
                        <a:pt x="45" y="129"/>
                      </a:lnTo>
                      <a:lnTo>
                        <a:pt x="50" y="129"/>
                      </a:lnTo>
                      <a:lnTo>
                        <a:pt x="53" y="126"/>
                      </a:lnTo>
                      <a:lnTo>
                        <a:pt x="57" y="121"/>
                      </a:lnTo>
                      <a:lnTo>
                        <a:pt x="62" y="116"/>
                      </a:lnTo>
                      <a:lnTo>
                        <a:pt x="66" y="114"/>
                      </a:lnTo>
                      <a:lnTo>
                        <a:pt x="71" y="112"/>
                      </a:lnTo>
                      <a:lnTo>
                        <a:pt x="74" y="107"/>
                      </a:lnTo>
                      <a:lnTo>
                        <a:pt x="74" y="103"/>
                      </a:lnTo>
                      <a:lnTo>
                        <a:pt x="79" y="102"/>
                      </a:lnTo>
                      <a:lnTo>
                        <a:pt x="81" y="100"/>
                      </a:lnTo>
                      <a:lnTo>
                        <a:pt x="84" y="93"/>
                      </a:lnTo>
                      <a:lnTo>
                        <a:pt x="86" y="93"/>
                      </a:lnTo>
                      <a:lnTo>
                        <a:pt x="90" y="97"/>
                      </a:lnTo>
                      <a:lnTo>
                        <a:pt x="91" y="98"/>
                      </a:lnTo>
                      <a:lnTo>
                        <a:pt x="93" y="98"/>
                      </a:lnTo>
                      <a:lnTo>
                        <a:pt x="96" y="93"/>
                      </a:lnTo>
                      <a:lnTo>
                        <a:pt x="102" y="90"/>
                      </a:lnTo>
                      <a:lnTo>
                        <a:pt x="103" y="86"/>
                      </a:lnTo>
                      <a:lnTo>
                        <a:pt x="107" y="85"/>
                      </a:lnTo>
                      <a:lnTo>
                        <a:pt x="110" y="86"/>
                      </a:lnTo>
                      <a:lnTo>
                        <a:pt x="112" y="88"/>
                      </a:lnTo>
                      <a:lnTo>
                        <a:pt x="115" y="85"/>
                      </a:lnTo>
                      <a:lnTo>
                        <a:pt x="115" y="81"/>
                      </a:lnTo>
                      <a:lnTo>
                        <a:pt x="115" y="79"/>
                      </a:lnTo>
                      <a:lnTo>
                        <a:pt x="119" y="76"/>
                      </a:lnTo>
                      <a:lnTo>
                        <a:pt x="122" y="73"/>
                      </a:lnTo>
                      <a:lnTo>
                        <a:pt x="124" y="71"/>
                      </a:lnTo>
                      <a:lnTo>
                        <a:pt x="126" y="71"/>
                      </a:lnTo>
                      <a:lnTo>
                        <a:pt x="127" y="67"/>
                      </a:lnTo>
                      <a:lnTo>
                        <a:pt x="127" y="64"/>
                      </a:lnTo>
                      <a:lnTo>
                        <a:pt x="126" y="52"/>
                      </a:lnTo>
                      <a:close/>
                    </a:path>
                  </a:pathLst>
                </a:custGeom>
                <a:solidFill>
                  <a:srgbClr val="00274C"/>
                </a:solidFill>
                <a:ln w="7938">
                  <a:solidFill>
                    <a:schemeClr val="bg1"/>
                  </a:solidFill>
                  <a:prstDash val="solid"/>
                  <a:round/>
                  <a:headEnd/>
                  <a:tailEnd/>
                </a:ln>
              </p:spPr>
              <p:txBody>
                <a:bodyPr/>
                <a:lstStyle/>
                <a:p>
                  <a:r>
                    <a:rPr lang="en-US" dirty="0">
                      <a:latin typeface="+mj-lt"/>
                    </a:rPr>
                    <a:t>        </a:t>
                  </a:r>
                </a:p>
              </p:txBody>
            </p:sp>
            <p:sp>
              <p:nvSpPr>
                <p:cNvPr id="117" name="Freeform 64"/>
                <p:cNvSpPr>
                  <a:spLocks/>
                </p:cNvSpPr>
                <p:nvPr/>
              </p:nvSpPr>
              <p:spPr bwMode="auto">
                <a:xfrm>
                  <a:off x="5528993" y="3843495"/>
                  <a:ext cx="578714" cy="388277"/>
                </a:xfrm>
                <a:custGeom>
                  <a:avLst/>
                  <a:gdLst/>
                  <a:ahLst/>
                  <a:cxnLst>
                    <a:cxn ang="0">
                      <a:pos x="3" y="41"/>
                    </a:cxn>
                    <a:cxn ang="0">
                      <a:pos x="10" y="34"/>
                    </a:cxn>
                    <a:cxn ang="0">
                      <a:pos x="17" y="29"/>
                    </a:cxn>
                    <a:cxn ang="0">
                      <a:pos x="24" y="29"/>
                    </a:cxn>
                    <a:cxn ang="0">
                      <a:pos x="29" y="24"/>
                    </a:cxn>
                    <a:cxn ang="0">
                      <a:pos x="31" y="30"/>
                    </a:cxn>
                    <a:cxn ang="0">
                      <a:pos x="33" y="37"/>
                    </a:cxn>
                    <a:cxn ang="0">
                      <a:pos x="225" y="1"/>
                    </a:cxn>
                    <a:cxn ang="0">
                      <a:pos x="230" y="6"/>
                    </a:cxn>
                    <a:cxn ang="0">
                      <a:pos x="237" y="8"/>
                    </a:cxn>
                    <a:cxn ang="0">
                      <a:pos x="239" y="15"/>
                    </a:cxn>
                    <a:cxn ang="0">
                      <a:pos x="241" y="20"/>
                    </a:cxn>
                    <a:cxn ang="0">
                      <a:pos x="244" y="25"/>
                    </a:cxn>
                    <a:cxn ang="0">
                      <a:pos x="254" y="25"/>
                    </a:cxn>
                    <a:cxn ang="0">
                      <a:pos x="258" y="29"/>
                    </a:cxn>
                    <a:cxn ang="0">
                      <a:pos x="256" y="32"/>
                    </a:cxn>
                    <a:cxn ang="0">
                      <a:pos x="253" y="39"/>
                    </a:cxn>
                    <a:cxn ang="0">
                      <a:pos x="251" y="46"/>
                    </a:cxn>
                    <a:cxn ang="0">
                      <a:pos x="247" y="51"/>
                    </a:cxn>
                    <a:cxn ang="0">
                      <a:pos x="246" y="58"/>
                    </a:cxn>
                    <a:cxn ang="0">
                      <a:pos x="251" y="61"/>
                    </a:cxn>
                    <a:cxn ang="0">
                      <a:pos x="249" y="67"/>
                    </a:cxn>
                    <a:cxn ang="0">
                      <a:pos x="246" y="68"/>
                    </a:cxn>
                    <a:cxn ang="0">
                      <a:pos x="246" y="73"/>
                    </a:cxn>
                    <a:cxn ang="0">
                      <a:pos x="247" y="79"/>
                    </a:cxn>
                    <a:cxn ang="0">
                      <a:pos x="251" y="80"/>
                    </a:cxn>
                    <a:cxn ang="0">
                      <a:pos x="254" y="82"/>
                    </a:cxn>
                    <a:cxn ang="0">
                      <a:pos x="256" y="89"/>
                    </a:cxn>
                    <a:cxn ang="0">
                      <a:pos x="261" y="91"/>
                    </a:cxn>
                    <a:cxn ang="0">
                      <a:pos x="266" y="96"/>
                    </a:cxn>
                    <a:cxn ang="0">
                      <a:pos x="270" y="98"/>
                    </a:cxn>
                    <a:cxn ang="0">
                      <a:pos x="271" y="103"/>
                    </a:cxn>
                    <a:cxn ang="0">
                      <a:pos x="266" y="110"/>
                    </a:cxn>
                    <a:cxn ang="0">
                      <a:pos x="263" y="115"/>
                    </a:cxn>
                    <a:cxn ang="0">
                      <a:pos x="261" y="122"/>
                    </a:cxn>
                    <a:cxn ang="0">
                      <a:pos x="254" y="127"/>
                    </a:cxn>
                    <a:cxn ang="0">
                      <a:pos x="249" y="128"/>
                    </a:cxn>
                    <a:cxn ang="0">
                      <a:pos x="244" y="128"/>
                    </a:cxn>
                    <a:cxn ang="0">
                      <a:pos x="241" y="128"/>
                    </a:cxn>
                    <a:cxn ang="0">
                      <a:pos x="235" y="134"/>
                    </a:cxn>
                    <a:cxn ang="0">
                      <a:pos x="232" y="139"/>
                    </a:cxn>
                    <a:cxn ang="0">
                      <a:pos x="19" y="166"/>
                    </a:cxn>
                    <a:cxn ang="0">
                      <a:pos x="17" y="158"/>
                    </a:cxn>
                    <a:cxn ang="0">
                      <a:pos x="15" y="141"/>
                    </a:cxn>
                    <a:cxn ang="0">
                      <a:pos x="15" y="134"/>
                    </a:cxn>
                    <a:cxn ang="0">
                      <a:pos x="15" y="123"/>
                    </a:cxn>
                    <a:cxn ang="0">
                      <a:pos x="12" y="113"/>
                    </a:cxn>
                    <a:cxn ang="0">
                      <a:pos x="8" y="101"/>
                    </a:cxn>
                    <a:cxn ang="0">
                      <a:pos x="7" y="87"/>
                    </a:cxn>
                    <a:cxn ang="0">
                      <a:pos x="5" y="77"/>
                    </a:cxn>
                    <a:cxn ang="0">
                      <a:pos x="2" y="63"/>
                    </a:cxn>
                    <a:cxn ang="0">
                      <a:pos x="0" y="43"/>
                    </a:cxn>
                  </a:cxnLst>
                  <a:rect l="0" t="0" r="r" b="b"/>
                  <a:pathLst>
                    <a:path w="271" h="178">
                      <a:moveTo>
                        <a:pt x="0" y="44"/>
                      </a:moveTo>
                      <a:lnTo>
                        <a:pt x="3" y="41"/>
                      </a:lnTo>
                      <a:lnTo>
                        <a:pt x="8" y="36"/>
                      </a:lnTo>
                      <a:lnTo>
                        <a:pt x="10" y="34"/>
                      </a:lnTo>
                      <a:lnTo>
                        <a:pt x="14" y="32"/>
                      </a:lnTo>
                      <a:lnTo>
                        <a:pt x="17" y="29"/>
                      </a:lnTo>
                      <a:lnTo>
                        <a:pt x="20" y="29"/>
                      </a:lnTo>
                      <a:lnTo>
                        <a:pt x="24" y="29"/>
                      </a:lnTo>
                      <a:lnTo>
                        <a:pt x="26" y="25"/>
                      </a:lnTo>
                      <a:lnTo>
                        <a:pt x="29" y="24"/>
                      </a:lnTo>
                      <a:lnTo>
                        <a:pt x="31" y="22"/>
                      </a:lnTo>
                      <a:lnTo>
                        <a:pt x="31" y="30"/>
                      </a:lnTo>
                      <a:lnTo>
                        <a:pt x="31" y="36"/>
                      </a:lnTo>
                      <a:lnTo>
                        <a:pt x="33" y="37"/>
                      </a:lnTo>
                      <a:lnTo>
                        <a:pt x="222" y="0"/>
                      </a:lnTo>
                      <a:lnTo>
                        <a:pt x="225" y="1"/>
                      </a:lnTo>
                      <a:lnTo>
                        <a:pt x="227" y="5"/>
                      </a:lnTo>
                      <a:lnTo>
                        <a:pt x="230" y="6"/>
                      </a:lnTo>
                      <a:lnTo>
                        <a:pt x="235" y="6"/>
                      </a:lnTo>
                      <a:lnTo>
                        <a:pt x="237" y="8"/>
                      </a:lnTo>
                      <a:lnTo>
                        <a:pt x="239" y="12"/>
                      </a:lnTo>
                      <a:lnTo>
                        <a:pt x="239" y="15"/>
                      </a:lnTo>
                      <a:lnTo>
                        <a:pt x="241" y="18"/>
                      </a:lnTo>
                      <a:lnTo>
                        <a:pt x="241" y="20"/>
                      </a:lnTo>
                      <a:lnTo>
                        <a:pt x="244" y="24"/>
                      </a:lnTo>
                      <a:lnTo>
                        <a:pt x="244" y="25"/>
                      </a:lnTo>
                      <a:lnTo>
                        <a:pt x="251" y="25"/>
                      </a:lnTo>
                      <a:lnTo>
                        <a:pt x="254" y="25"/>
                      </a:lnTo>
                      <a:lnTo>
                        <a:pt x="256" y="27"/>
                      </a:lnTo>
                      <a:lnTo>
                        <a:pt x="258" y="29"/>
                      </a:lnTo>
                      <a:lnTo>
                        <a:pt x="258" y="32"/>
                      </a:lnTo>
                      <a:lnTo>
                        <a:pt x="256" y="32"/>
                      </a:lnTo>
                      <a:lnTo>
                        <a:pt x="254" y="37"/>
                      </a:lnTo>
                      <a:lnTo>
                        <a:pt x="253" y="39"/>
                      </a:lnTo>
                      <a:lnTo>
                        <a:pt x="253" y="43"/>
                      </a:lnTo>
                      <a:lnTo>
                        <a:pt x="251" y="46"/>
                      </a:lnTo>
                      <a:lnTo>
                        <a:pt x="249" y="48"/>
                      </a:lnTo>
                      <a:lnTo>
                        <a:pt x="247" y="51"/>
                      </a:lnTo>
                      <a:lnTo>
                        <a:pt x="246" y="55"/>
                      </a:lnTo>
                      <a:lnTo>
                        <a:pt x="246" y="58"/>
                      </a:lnTo>
                      <a:lnTo>
                        <a:pt x="247" y="60"/>
                      </a:lnTo>
                      <a:lnTo>
                        <a:pt x="251" y="61"/>
                      </a:lnTo>
                      <a:lnTo>
                        <a:pt x="251" y="65"/>
                      </a:lnTo>
                      <a:lnTo>
                        <a:pt x="249" y="67"/>
                      </a:lnTo>
                      <a:lnTo>
                        <a:pt x="247" y="68"/>
                      </a:lnTo>
                      <a:lnTo>
                        <a:pt x="246" y="68"/>
                      </a:lnTo>
                      <a:lnTo>
                        <a:pt x="246" y="72"/>
                      </a:lnTo>
                      <a:lnTo>
                        <a:pt x="246" y="73"/>
                      </a:lnTo>
                      <a:lnTo>
                        <a:pt x="246" y="77"/>
                      </a:lnTo>
                      <a:lnTo>
                        <a:pt x="247" y="79"/>
                      </a:lnTo>
                      <a:lnTo>
                        <a:pt x="247" y="80"/>
                      </a:lnTo>
                      <a:lnTo>
                        <a:pt x="251" y="80"/>
                      </a:lnTo>
                      <a:lnTo>
                        <a:pt x="253" y="82"/>
                      </a:lnTo>
                      <a:lnTo>
                        <a:pt x="254" y="82"/>
                      </a:lnTo>
                      <a:lnTo>
                        <a:pt x="254" y="87"/>
                      </a:lnTo>
                      <a:lnTo>
                        <a:pt x="256" y="89"/>
                      </a:lnTo>
                      <a:lnTo>
                        <a:pt x="259" y="89"/>
                      </a:lnTo>
                      <a:lnTo>
                        <a:pt x="261" y="91"/>
                      </a:lnTo>
                      <a:lnTo>
                        <a:pt x="263" y="94"/>
                      </a:lnTo>
                      <a:lnTo>
                        <a:pt x="266" y="96"/>
                      </a:lnTo>
                      <a:lnTo>
                        <a:pt x="268" y="96"/>
                      </a:lnTo>
                      <a:lnTo>
                        <a:pt x="270" y="98"/>
                      </a:lnTo>
                      <a:lnTo>
                        <a:pt x="271" y="99"/>
                      </a:lnTo>
                      <a:lnTo>
                        <a:pt x="271" y="103"/>
                      </a:lnTo>
                      <a:lnTo>
                        <a:pt x="271" y="104"/>
                      </a:lnTo>
                      <a:lnTo>
                        <a:pt x="266" y="110"/>
                      </a:lnTo>
                      <a:lnTo>
                        <a:pt x="265" y="113"/>
                      </a:lnTo>
                      <a:lnTo>
                        <a:pt x="263" y="115"/>
                      </a:lnTo>
                      <a:lnTo>
                        <a:pt x="261" y="118"/>
                      </a:lnTo>
                      <a:lnTo>
                        <a:pt x="261" y="122"/>
                      </a:lnTo>
                      <a:lnTo>
                        <a:pt x="258" y="123"/>
                      </a:lnTo>
                      <a:lnTo>
                        <a:pt x="254" y="127"/>
                      </a:lnTo>
                      <a:lnTo>
                        <a:pt x="251" y="128"/>
                      </a:lnTo>
                      <a:lnTo>
                        <a:pt x="249" y="128"/>
                      </a:lnTo>
                      <a:lnTo>
                        <a:pt x="247" y="128"/>
                      </a:lnTo>
                      <a:lnTo>
                        <a:pt x="244" y="128"/>
                      </a:lnTo>
                      <a:lnTo>
                        <a:pt x="242" y="128"/>
                      </a:lnTo>
                      <a:lnTo>
                        <a:pt x="241" y="128"/>
                      </a:lnTo>
                      <a:lnTo>
                        <a:pt x="237" y="130"/>
                      </a:lnTo>
                      <a:lnTo>
                        <a:pt x="235" y="134"/>
                      </a:lnTo>
                      <a:lnTo>
                        <a:pt x="234" y="135"/>
                      </a:lnTo>
                      <a:lnTo>
                        <a:pt x="232" y="139"/>
                      </a:lnTo>
                      <a:lnTo>
                        <a:pt x="20" y="178"/>
                      </a:lnTo>
                      <a:lnTo>
                        <a:pt x="19" y="166"/>
                      </a:lnTo>
                      <a:lnTo>
                        <a:pt x="19" y="163"/>
                      </a:lnTo>
                      <a:lnTo>
                        <a:pt x="17" y="158"/>
                      </a:lnTo>
                      <a:lnTo>
                        <a:pt x="15" y="153"/>
                      </a:lnTo>
                      <a:lnTo>
                        <a:pt x="15" y="141"/>
                      </a:lnTo>
                      <a:lnTo>
                        <a:pt x="15" y="137"/>
                      </a:lnTo>
                      <a:lnTo>
                        <a:pt x="15" y="134"/>
                      </a:lnTo>
                      <a:lnTo>
                        <a:pt x="15" y="128"/>
                      </a:lnTo>
                      <a:lnTo>
                        <a:pt x="15" y="123"/>
                      </a:lnTo>
                      <a:lnTo>
                        <a:pt x="14" y="118"/>
                      </a:lnTo>
                      <a:lnTo>
                        <a:pt x="12" y="113"/>
                      </a:lnTo>
                      <a:lnTo>
                        <a:pt x="10" y="106"/>
                      </a:lnTo>
                      <a:lnTo>
                        <a:pt x="8" y="101"/>
                      </a:lnTo>
                      <a:lnTo>
                        <a:pt x="8" y="98"/>
                      </a:lnTo>
                      <a:lnTo>
                        <a:pt x="7" y="87"/>
                      </a:lnTo>
                      <a:lnTo>
                        <a:pt x="5" y="84"/>
                      </a:lnTo>
                      <a:lnTo>
                        <a:pt x="5" y="77"/>
                      </a:lnTo>
                      <a:lnTo>
                        <a:pt x="3" y="70"/>
                      </a:lnTo>
                      <a:lnTo>
                        <a:pt x="2" y="63"/>
                      </a:lnTo>
                      <a:lnTo>
                        <a:pt x="2" y="58"/>
                      </a:lnTo>
                      <a:lnTo>
                        <a:pt x="0" y="43"/>
                      </a:lnTo>
                      <a:lnTo>
                        <a:pt x="0" y="44"/>
                      </a:lnTo>
                      <a:close/>
                    </a:path>
                  </a:pathLst>
                </a:custGeom>
                <a:solidFill>
                  <a:srgbClr val="A30234"/>
                </a:solidFill>
                <a:ln w="9525">
                  <a:solidFill>
                    <a:schemeClr val="bg1"/>
                  </a:solidFill>
                  <a:round/>
                  <a:headEnd/>
                  <a:tailEnd/>
                </a:ln>
              </p:spPr>
              <p:txBody>
                <a:bodyPr/>
                <a:lstStyle/>
                <a:p>
                  <a:endParaRPr lang="en-US" dirty="0">
                    <a:latin typeface="+mj-lt"/>
                  </a:endParaRPr>
                </a:p>
              </p:txBody>
            </p:sp>
          </p:grpSp>
          <p:sp>
            <p:nvSpPr>
              <p:cNvPr id="36" name="AutoShape 14"/>
              <p:cNvSpPr>
                <a:spLocks noChangeArrowheads="1"/>
              </p:cNvSpPr>
              <p:nvPr/>
            </p:nvSpPr>
            <p:spPr bwMode="auto">
              <a:xfrm>
                <a:off x="5208403" y="4988148"/>
                <a:ext cx="300372" cy="285598"/>
              </a:xfrm>
              <a:prstGeom prst="star5">
                <a:avLst/>
              </a:prstGeom>
              <a:solidFill>
                <a:schemeClr val="bg1"/>
              </a:solidFill>
              <a:ln w="12700">
                <a:solidFill>
                  <a:schemeClr val="tx1"/>
                </a:solidFill>
                <a:miter lim="800000"/>
                <a:headEnd type="none" w="sm" len="sm"/>
                <a:tailEnd type="none" w="sm" len="sm"/>
              </a:ln>
              <a:effectLst>
                <a:outerShdw blurRad="50800" dist="38100" dir="2700000" algn="tl" rotWithShape="0">
                  <a:prstClr val="black">
                    <a:alpha val="40000"/>
                  </a:prstClr>
                </a:outerShdw>
              </a:effectLst>
            </p:spPr>
            <p:txBody>
              <a:bodyPr wrap="none" lIns="92075" tIns="46038" rIns="92075" bIns="46038" anchor="ctr"/>
              <a:lstStyle/>
              <a:p>
                <a:pPr>
                  <a:defRPr/>
                </a:pPr>
                <a:endParaRPr lang="en-US" dirty="0">
                  <a:latin typeface="+mj-lt"/>
                </a:endParaRPr>
              </a:p>
            </p:txBody>
          </p:sp>
          <p:sp>
            <p:nvSpPr>
              <p:cNvPr id="37" name="AutoShape 14"/>
              <p:cNvSpPr>
                <a:spLocks noChangeArrowheads="1"/>
              </p:cNvSpPr>
              <p:nvPr/>
            </p:nvSpPr>
            <p:spPr bwMode="auto">
              <a:xfrm>
                <a:off x="3781383" y="5170278"/>
                <a:ext cx="300372" cy="285598"/>
              </a:xfrm>
              <a:prstGeom prst="star5">
                <a:avLst/>
              </a:prstGeom>
              <a:solidFill>
                <a:schemeClr val="bg1"/>
              </a:solidFill>
              <a:ln w="12700">
                <a:solidFill>
                  <a:schemeClr val="tx1"/>
                </a:solidFill>
                <a:miter lim="800000"/>
                <a:headEnd type="none" w="sm" len="sm"/>
                <a:tailEnd type="none" w="sm" len="sm"/>
              </a:ln>
              <a:effectLst>
                <a:outerShdw blurRad="50800" dist="38100" dir="2700000" algn="tl" rotWithShape="0">
                  <a:prstClr val="black">
                    <a:alpha val="40000"/>
                  </a:prstClr>
                </a:outerShdw>
              </a:effectLst>
            </p:spPr>
            <p:txBody>
              <a:bodyPr wrap="none" lIns="92075" tIns="46038" rIns="92075" bIns="46038" anchor="ctr"/>
              <a:lstStyle/>
              <a:p>
                <a:pPr>
                  <a:defRPr/>
                </a:pPr>
                <a:endParaRPr lang="en-US" dirty="0">
                  <a:latin typeface="+mj-lt"/>
                </a:endParaRPr>
              </a:p>
            </p:txBody>
          </p:sp>
          <p:sp>
            <p:nvSpPr>
              <p:cNvPr id="38" name="AutoShape 14"/>
              <p:cNvSpPr>
                <a:spLocks noChangeArrowheads="1"/>
              </p:cNvSpPr>
              <p:nvPr/>
            </p:nvSpPr>
            <p:spPr bwMode="auto">
              <a:xfrm>
                <a:off x="6067383" y="3789728"/>
                <a:ext cx="300372" cy="285598"/>
              </a:xfrm>
              <a:prstGeom prst="star5">
                <a:avLst/>
              </a:prstGeom>
              <a:solidFill>
                <a:schemeClr val="bg1"/>
              </a:solidFill>
              <a:ln w="12700">
                <a:solidFill>
                  <a:schemeClr val="tx1"/>
                </a:solidFill>
                <a:miter lim="800000"/>
                <a:headEnd type="none" w="sm" len="sm"/>
                <a:tailEnd type="none" w="sm" len="sm"/>
              </a:ln>
              <a:effectLst>
                <a:outerShdw blurRad="50800" dist="38100" dir="2700000" algn="tl" rotWithShape="0">
                  <a:prstClr val="black">
                    <a:alpha val="40000"/>
                  </a:prstClr>
                </a:outerShdw>
              </a:effectLst>
            </p:spPr>
            <p:txBody>
              <a:bodyPr wrap="none" lIns="92075" tIns="46038" rIns="92075" bIns="46038" anchor="ctr"/>
              <a:lstStyle/>
              <a:p>
                <a:pPr>
                  <a:defRPr/>
                </a:pPr>
                <a:endParaRPr lang="en-US" dirty="0">
                  <a:latin typeface="+mj-lt"/>
                </a:endParaRPr>
              </a:p>
            </p:txBody>
          </p:sp>
          <p:sp>
            <p:nvSpPr>
              <p:cNvPr id="39" name="AutoShape 14"/>
              <p:cNvSpPr>
                <a:spLocks noChangeArrowheads="1"/>
              </p:cNvSpPr>
              <p:nvPr/>
            </p:nvSpPr>
            <p:spPr bwMode="auto">
              <a:xfrm>
                <a:off x="4671203" y="3874878"/>
                <a:ext cx="300372" cy="285598"/>
              </a:xfrm>
              <a:prstGeom prst="star5">
                <a:avLst/>
              </a:prstGeom>
              <a:solidFill>
                <a:schemeClr val="bg1"/>
              </a:solidFill>
              <a:ln w="12700">
                <a:solidFill>
                  <a:schemeClr val="tx1"/>
                </a:solidFill>
                <a:miter lim="800000"/>
                <a:headEnd type="none" w="sm" len="sm"/>
                <a:tailEnd type="none" w="sm" len="sm"/>
              </a:ln>
              <a:effectLst>
                <a:outerShdw blurRad="50800" dist="38100" dir="2700000" algn="tl" rotWithShape="0">
                  <a:prstClr val="black">
                    <a:alpha val="40000"/>
                  </a:prstClr>
                </a:outerShdw>
              </a:effectLst>
            </p:spPr>
            <p:txBody>
              <a:bodyPr wrap="none" lIns="92075" tIns="46038" rIns="92075" bIns="46038" anchor="ctr"/>
              <a:lstStyle/>
              <a:p>
                <a:pPr>
                  <a:defRPr/>
                </a:pPr>
                <a:endParaRPr lang="en-US" dirty="0">
                  <a:latin typeface="+mj-lt"/>
                </a:endParaRPr>
              </a:p>
            </p:txBody>
          </p:sp>
          <p:sp>
            <p:nvSpPr>
              <p:cNvPr id="40" name="AutoShape 14"/>
              <p:cNvSpPr>
                <a:spLocks noChangeArrowheads="1"/>
              </p:cNvSpPr>
              <p:nvPr/>
            </p:nvSpPr>
            <p:spPr bwMode="auto">
              <a:xfrm>
                <a:off x="4183402" y="3431984"/>
                <a:ext cx="300372" cy="285598"/>
              </a:xfrm>
              <a:prstGeom prst="star5">
                <a:avLst/>
              </a:prstGeom>
              <a:solidFill>
                <a:schemeClr val="bg1"/>
              </a:solidFill>
              <a:ln w="12700">
                <a:solidFill>
                  <a:schemeClr val="tx1"/>
                </a:solidFill>
                <a:miter lim="800000"/>
                <a:headEnd type="none" w="sm" len="sm"/>
                <a:tailEnd type="none" w="sm" len="sm"/>
              </a:ln>
              <a:effectLst>
                <a:outerShdw blurRad="50800" dist="38100" dir="2700000" algn="tl" rotWithShape="0">
                  <a:prstClr val="black">
                    <a:alpha val="40000"/>
                  </a:prstClr>
                </a:outerShdw>
              </a:effectLst>
            </p:spPr>
            <p:txBody>
              <a:bodyPr wrap="none" lIns="92075" tIns="46038" rIns="92075" bIns="46038" anchor="ctr"/>
              <a:lstStyle/>
              <a:p>
                <a:pPr>
                  <a:defRPr/>
                </a:pPr>
                <a:endParaRPr lang="en-US" dirty="0">
                  <a:latin typeface="+mj-lt"/>
                </a:endParaRPr>
              </a:p>
            </p:txBody>
          </p:sp>
          <p:sp>
            <p:nvSpPr>
              <p:cNvPr id="41" name="AutoShape 14"/>
              <p:cNvSpPr>
                <a:spLocks noChangeArrowheads="1"/>
              </p:cNvSpPr>
              <p:nvPr/>
            </p:nvSpPr>
            <p:spPr bwMode="auto">
              <a:xfrm>
                <a:off x="1495383" y="4484478"/>
                <a:ext cx="300372" cy="285598"/>
              </a:xfrm>
              <a:prstGeom prst="star5">
                <a:avLst/>
              </a:prstGeom>
              <a:solidFill>
                <a:schemeClr val="bg1"/>
              </a:solidFill>
              <a:ln w="12700">
                <a:solidFill>
                  <a:schemeClr val="tx1"/>
                </a:solidFill>
                <a:miter lim="800000"/>
                <a:headEnd type="none" w="sm" len="sm"/>
                <a:tailEnd type="none" w="sm" len="sm"/>
              </a:ln>
              <a:effectLst>
                <a:outerShdw blurRad="50800" dist="38100" dir="2700000" algn="tl" rotWithShape="0">
                  <a:prstClr val="black">
                    <a:alpha val="40000"/>
                  </a:prstClr>
                </a:outerShdw>
              </a:effectLst>
            </p:spPr>
            <p:txBody>
              <a:bodyPr wrap="none" lIns="92075" tIns="46038" rIns="92075" bIns="46038" anchor="ctr"/>
              <a:lstStyle/>
              <a:p>
                <a:pPr>
                  <a:defRPr/>
                </a:pPr>
                <a:endParaRPr lang="en-US" dirty="0">
                  <a:latin typeface="+mj-lt"/>
                </a:endParaRPr>
              </a:p>
            </p:txBody>
          </p:sp>
          <p:sp>
            <p:nvSpPr>
              <p:cNvPr id="42" name="AutoShape 14"/>
              <p:cNvSpPr>
                <a:spLocks noChangeArrowheads="1"/>
              </p:cNvSpPr>
              <p:nvPr/>
            </p:nvSpPr>
            <p:spPr bwMode="auto">
              <a:xfrm>
                <a:off x="1285746" y="3935203"/>
                <a:ext cx="300372" cy="285598"/>
              </a:xfrm>
              <a:prstGeom prst="star5">
                <a:avLst/>
              </a:prstGeom>
              <a:solidFill>
                <a:schemeClr val="bg1"/>
              </a:solidFill>
              <a:ln w="12700">
                <a:solidFill>
                  <a:schemeClr val="tx1"/>
                </a:solidFill>
                <a:miter lim="800000"/>
                <a:headEnd type="none" w="sm" len="sm"/>
                <a:tailEnd type="none" w="sm" len="sm"/>
              </a:ln>
              <a:effectLst>
                <a:outerShdw blurRad="50800" dist="38100" dir="2700000" algn="tl" rotWithShape="0">
                  <a:prstClr val="black">
                    <a:alpha val="40000"/>
                  </a:prstClr>
                </a:outerShdw>
              </a:effectLst>
            </p:spPr>
            <p:txBody>
              <a:bodyPr wrap="none" lIns="92075" tIns="46038" rIns="92075" bIns="46038" anchor="ctr"/>
              <a:lstStyle/>
              <a:p>
                <a:pPr>
                  <a:defRPr/>
                </a:pPr>
                <a:endParaRPr lang="en-US" dirty="0">
                  <a:latin typeface="+mj-lt"/>
                </a:endParaRPr>
              </a:p>
            </p:txBody>
          </p:sp>
          <p:sp>
            <p:nvSpPr>
              <p:cNvPr id="43" name="Rectangle 9"/>
              <p:cNvSpPr>
                <a:spLocks noChangeArrowheads="1"/>
              </p:cNvSpPr>
              <p:nvPr/>
            </p:nvSpPr>
            <p:spPr bwMode="auto">
              <a:xfrm>
                <a:off x="4630688" y="4172684"/>
                <a:ext cx="596318" cy="243656"/>
              </a:xfrm>
              <a:prstGeom prst="rect">
                <a:avLst/>
              </a:prstGeom>
              <a:noFill/>
              <a:ln w="12700">
                <a:noFill/>
                <a:miter lim="800000"/>
                <a:headEnd/>
                <a:tailEnd/>
              </a:ln>
            </p:spPr>
            <p:txBody>
              <a:bodyPr wrap="none" lIns="90488" tIns="44450" rIns="90488" bIns="44450">
                <a:spAutoFit/>
              </a:bodyPr>
              <a:lstStyle/>
              <a:p>
                <a:pPr marL="91440" indent="-91440">
                  <a:spcBef>
                    <a:spcPct val="0"/>
                  </a:spcBef>
                  <a:buClr>
                    <a:srgbClr val="53726F"/>
                  </a:buClr>
                </a:pPr>
                <a:r>
                  <a:rPr lang="en-US" sz="1000" b="1" dirty="0">
                    <a:latin typeface="+mn-lt"/>
                  </a:rPr>
                  <a:t>Chicago</a:t>
                </a:r>
              </a:p>
            </p:txBody>
          </p:sp>
          <p:sp>
            <p:nvSpPr>
              <p:cNvPr id="44" name="Rectangle 4"/>
              <p:cNvSpPr>
                <a:spLocks noChangeArrowheads="1"/>
              </p:cNvSpPr>
              <p:nvPr/>
            </p:nvSpPr>
            <p:spPr bwMode="auto">
              <a:xfrm>
                <a:off x="3276214" y="3537856"/>
                <a:ext cx="1208698" cy="243656"/>
              </a:xfrm>
              <a:prstGeom prst="rect">
                <a:avLst/>
              </a:prstGeom>
              <a:noFill/>
              <a:ln w="12700">
                <a:noFill/>
                <a:miter lim="800000"/>
                <a:headEnd/>
                <a:tailEnd/>
              </a:ln>
            </p:spPr>
            <p:txBody>
              <a:bodyPr wrap="square" lIns="90488" tIns="44450" rIns="90488" bIns="44450">
                <a:spAutoFit/>
              </a:bodyPr>
              <a:lstStyle/>
              <a:p>
                <a:pPr marL="119063" indent="-119063">
                  <a:spcBef>
                    <a:spcPct val="0"/>
                  </a:spcBef>
                  <a:buClrTx/>
                  <a:buFontTx/>
                  <a:buNone/>
                </a:pPr>
                <a:r>
                  <a:rPr lang="en-US" sz="1000" b="1" dirty="0">
                    <a:latin typeface="+mn-lt"/>
                  </a:rPr>
                  <a:t>Minneapolis</a:t>
                </a:r>
              </a:p>
            </p:txBody>
          </p:sp>
        </p:grpSp>
      </p:grpSp>
      <p:graphicFrame>
        <p:nvGraphicFramePr>
          <p:cNvPr id="118" name="Table 117"/>
          <p:cNvGraphicFramePr>
            <a:graphicFrameLocks noGrp="1"/>
          </p:cNvGraphicFramePr>
          <p:nvPr>
            <p:extLst>
              <p:ext uri="{D42A27DB-BD31-4B8C-83A1-F6EECF244321}">
                <p14:modId xmlns:p14="http://schemas.microsoft.com/office/powerpoint/2010/main" val="1227619868"/>
              </p:ext>
            </p:extLst>
          </p:nvPr>
        </p:nvGraphicFramePr>
        <p:xfrm>
          <a:off x="6530644" y="3232437"/>
          <a:ext cx="2296139" cy="1642138"/>
        </p:xfrm>
        <a:graphic>
          <a:graphicData uri="http://schemas.openxmlformats.org/drawingml/2006/table">
            <a:tbl>
              <a:tblPr firstRow="1" bandRow="1">
                <a:tableStyleId>{5C22544A-7EE6-4342-B048-85BDC9FD1C3A}</a:tableStyleId>
              </a:tblPr>
              <a:tblGrid>
                <a:gridCol w="1784202">
                  <a:extLst>
                    <a:ext uri="{9D8B030D-6E8A-4147-A177-3AD203B41FA5}">
                      <a16:colId xmlns:a16="http://schemas.microsoft.com/office/drawing/2014/main" val="20000"/>
                    </a:ext>
                  </a:extLst>
                </a:gridCol>
                <a:gridCol w="511937">
                  <a:extLst>
                    <a:ext uri="{9D8B030D-6E8A-4147-A177-3AD203B41FA5}">
                      <a16:colId xmlns:a16="http://schemas.microsoft.com/office/drawing/2014/main" val="20001"/>
                    </a:ext>
                  </a:extLst>
                </a:gridCol>
              </a:tblGrid>
              <a:tr h="462555">
                <a:tc>
                  <a:txBody>
                    <a:bodyPr/>
                    <a:lstStyle/>
                    <a:p>
                      <a:r>
                        <a:rPr lang="en-US" sz="1100" b="1" dirty="0">
                          <a:solidFill>
                            <a:schemeClr val="tx1"/>
                          </a:solidFill>
                        </a:rPr>
                        <a:t>Prudential Capital Group U.S.</a:t>
                      </a:r>
                      <a:r>
                        <a:rPr lang="en-US" sz="1100" b="1" baseline="0" dirty="0">
                          <a:solidFill>
                            <a:schemeClr val="tx1"/>
                          </a:solidFill>
                        </a:rPr>
                        <a:t> Regional Offices</a:t>
                      </a:r>
                      <a:endParaRPr lang="en-US" sz="1100" b="1" dirty="0">
                        <a:solidFill>
                          <a:schemeClr val="tx1"/>
                        </a:solidFill>
                      </a:endParaRPr>
                    </a:p>
                  </a:txBody>
                  <a:tcPr anchor="ctr">
                    <a:lnT w="38100" cmpd="sng">
                      <a:noFill/>
                    </a:lnT>
                    <a:lnB w="12700" cap="flat" cmpd="sng" algn="ctr">
                      <a:noFill/>
                      <a:prstDash val="solid"/>
                      <a:round/>
                      <a:headEnd type="none" w="med" len="med"/>
                      <a:tailEnd type="none" w="med" len="med"/>
                    </a:lnB>
                    <a:solidFill>
                      <a:schemeClr val="accent3">
                        <a:lumMod val="20000"/>
                        <a:lumOff val="80000"/>
                      </a:schemeClr>
                    </a:solidFill>
                  </a:tcPr>
                </a:tc>
                <a:tc>
                  <a:txBody>
                    <a:bodyPr/>
                    <a:lstStyle/>
                    <a:p>
                      <a:pPr algn="ctr"/>
                      <a:r>
                        <a:rPr lang="en-US" sz="1100" dirty="0">
                          <a:solidFill>
                            <a:schemeClr val="tx1"/>
                          </a:solidFill>
                        </a:rPr>
                        <a:t>7</a:t>
                      </a:r>
                    </a:p>
                  </a:txBody>
                  <a:tcPr anchor="ctr">
                    <a:lnT w="38100" cmpd="sng">
                      <a:noFill/>
                    </a:lnT>
                    <a:lnB w="12700" cap="flat" cmpd="sng" algn="ctr">
                      <a:no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0000"/>
                  </a:ext>
                </a:extLst>
              </a:tr>
              <a:tr h="375287">
                <a:tc>
                  <a:txBody>
                    <a:bodyPr/>
                    <a:lstStyle/>
                    <a:p>
                      <a:r>
                        <a:rPr lang="en-US" sz="1100" b="1" dirty="0"/>
                        <a:t>Prudential Capital Group U.S. Regional</a:t>
                      </a:r>
                      <a:r>
                        <a:rPr lang="en-US" sz="1100" b="1" baseline="0" dirty="0"/>
                        <a:t> Deal Teams</a:t>
                      </a:r>
                      <a:endParaRPr lang="en-US" sz="1100" b="1" dirty="0"/>
                    </a:p>
                  </a:txBody>
                  <a:tcPr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CEFF1"/>
                    </a:solidFill>
                  </a:tcPr>
                </a:tc>
                <a:tc>
                  <a:txBody>
                    <a:bodyPr/>
                    <a:lstStyle/>
                    <a:p>
                      <a:pPr algn="ctr"/>
                      <a:r>
                        <a:rPr lang="en-US" sz="1100" dirty="0"/>
                        <a:t>17</a:t>
                      </a:r>
                    </a:p>
                  </a:txBody>
                  <a:tcPr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CEFF1"/>
                    </a:solidFill>
                  </a:tcPr>
                </a:tc>
                <a:extLst>
                  <a:ext uri="{0D108BD9-81ED-4DB2-BD59-A6C34878D82A}">
                    <a16:rowId xmlns:a16="http://schemas.microsoft.com/office/drawing/2014/main" val="10001"/>
                  </a:ext>
                </a:extLst>
              </a:tr>
              <a:tr h="326143">
                <a:tc>
                  <a:txBody>
                    <a:bodyPr/>
                    <a:lstStyle/>
                    <a:p>
                      <a:r>
                        <a:rPr lang="en-US" sz="1100" b="1" dirty="0"/>
                        <a:t>Fund Principals</a:t>
                      </a:r>
                    </a:p>
                  </a:txBody>
                  <a:tcPr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3">
                        <a:lumMod val="20000"/>
                        <a:lumOff val="80000"/>
                      </a:schemeClr>
                    </a:solidFill>
                  </a:tcPr>
                </a:tc>
                <a:tc>
                  <a:txBody>
                    <a:bodyPr/>
                    <a:lstStyle/>
                    <a:p>
                      <a:pPr algn="ctr"/>
                      <a:r>
                        <a:rPr lang="en-US" sz="1100" dirty="0"/>
                        <a:t>8</a:t>
                      </a:r>
                    </a:p>
                  </a:txBody>
                  <a:tcPr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0002"/>
                  </a:ext>
                </a:extLst>
              </a:tr>
              <a:tr h="375287">
                <a:tc>
                  <a:txBody>
                    <a:bodyPr/>
                    <a:lstStyle/>
                    <a:p>
                      <a:r>
                        <a:rPr lang="en-US" sz="1100" b="1" dirty="0"/>
                        <a:t>Dedicated Fund Team (Non-Principals)</a:t>
                      </a:r>
                    </a:p>
                  </a:txBody>
                  <a:tcPr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CEFF1"/>
                    </a:solidFill>
                  </a:tcPr>
                </a:tc>
                <a:tc>
                  <a:txBody>
                    <a:bodyPr/>
                    <a:lstStyle/>
                    <a:p>
                      <a:pPr algn="ctr"/>
                      <a:r>
                        <a:rPr lang="en-US" sz="1100" dirty="0"/>
                        <a:t>12</a:t>
                      </a:r>
                    </a:p>
                  </a:txBody>
                  <a:tcPr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CEFF1"/>
                    </a:solidFill>
                  </a:tcPr>
                </a:tc>
                <a:extLst>
                  <a:ext uri="{0D108BD9-81ED-4DB2-BD59-A6C34878D82A}">
                    <a16:rowId xmlns:a16="http://schemas.microsoft.com/office/drawing/2014/main" val="10003"/>
                  </a:ext>
                </a:extLst>
              </a:tr>
            </a:tbl>
          </a:graphicData>
        </a:graphic>
      </p:graphicFrame>
      <p:grpSp>
        <p:nvGrpSpPr>
          <p:cNvPr id="123" name="Group 122"/>
          <p:cNvGrpSpPr/>
          <p:nvPr/>
        </p:nvGrpSpPr>
        <p:grpSpPr>
          <a:xfrm>
            <a:off x="7327349" y="4961692"/>
            <a:ext cx="1448474" cy="1173994"/>
            <a:chOff x="6871437" y="5167738"/>
            <a:chExt cx="1730988" cy="1402973"/>
          </a:xfrm>
        </p:grpSpPr>
        <p:sp>
          <p:nvSpPr>
            <p:cNvPr id="119" name="Rectangle 118"/>
            <p:cNvSpPr/>
            <p:nvPr/>
          </p:nvSpPr>
          <p:spPr>
            <a:xfrm>
              <a:off x="6949023" y="5167738"/>
              <a:ext cx="1312405" cy="915661"/>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20" name="Freeform 6"/>
            <p:cNvSpPr>
              <a:spLocks/>
            </p:cNvSpPr>
            <p:nvPr/>
          </p:nvSpPr>
          <p:spPr bwMode="auto">
            <a:xfrm>
              <a:off x="7157635" y="5268880"/>
              <a:ext cx="872967" cy="728596"/>
            </a:xfrm>
            <a:custGeom>
              <a:avLst/>
              <a:gdLst>
                <a:gd name="T0" fmla="*/ 488 w 647"/>
                <a:gd name="T1" fmla="*/ 46 h 540"/>
                <a:gd name="T2" fmla="*/ 505 w 647"/>
                <a:gd name="T3" fmla="*/ 74 h 540"/>
                <a:gd name="T4" fmla="*/ 517 w 647"/>
                <a:gd name="T5" fmla="*/ 110 h 540"/>
                <a:gd name="T6" fmla="*/ 531 w 647"/>
                <a:gd name="T7" fmla="*/ 147 h 540"/>
                <a:gd name="T8" fmla="*/ 554 w 647"/>
                <a:gd name="T9" fmla="*/ 174 h 540"/>
                <a:gd name="T10" fmla="*/ 572 w 647"/>
                <a:gd name="T11" fmla="*/ 188 h 540"/>
                <a:gd name="T12" fmla="*/ 588 w 647"/>
                <a:gd name="T13" fmla="*/ 224 h 540"/>
                <a:gd name="T14" fmla="*/ 603 w 647"/>
                <a:gd name="T15" fmla="*/ 235 h 540"/>
                <a:gd name="T16" fmla="*/ 628 w 647"/>
                <a:gd name="T17" fmla="*/ 268 h 540"/>
                <a:gd name="T18" fmla="*/ 640 w 647"/>
                <a:gd name="T19" fmla="*/ 291 h 540"/>
                <a:gd name="T20" fmla="*/ 645 w 647"/>
                <a:gd name="T21" fmla="*/ 323 h 540"/>
                <a:gd name="T22" fmla="*/ 638 w 647"/>
                <a:gd name="T23" fmla="*/ 379 h 540"/>
                <a:gd name="T24" fmla="*/ 623 w 647"/>
                <a:gd name="T25" fmla="*/ 421 h 540"/>
                <a:gd name="T26" fmla="*/ 598 w 647"/>
                <a:gd name="T27" fmla="*/ 466 h 540"/>
                <a:gd name="T28" fmla="*/ 579 w 647"/>
                <a:gd name="T29" fmla="*/ 514 h 540"/>
                <a:gd name="T30" fmla="*/ 533 w 647"/>
                <a:gd name="T31" fmla="*/ 535 h 540"/>
                <a:gd name="T32" fmla="*/ 500 w 647"/>
                <a:gd name="T33" fmla="*/ 522 h 540"/>
                <a:gd name="T34" fmla="*/ 459 w 647"/>
                <a:gd name="T35" fmla="*/ 522 h 540"/>
                <a:gd name="T36" fmla="*/ 426 w 647"/>
                <a:gd name="T37" fmla="*/ 496 h 540"/>
                <a:gd name="T38" fmla="*/ 405 w 647"/>
                <a:gd name="T39" fmla="*/ 465 h 540"/>
                <a:gd name="T40" fmla="*/ 381 w 647"/>
                <a:gd name="T41" fmla="*/ 468 h 540"/>
                <a:gd name="T42" fmla="*/ 396 w 647"/>
                <a:gd name="T43" fmla="*/ 430 h 540"/>
                <a:gd name="T44" fmla="*/ 372 w 647"/>
                <a:gd name="T45" fmla="*/ 447 h 540"/>
                <a:gd name="T46" fmla="*/ 352 w 647"/>
                <a:gd name="T47" fmla="*/ 451 h 540"/>
                <a:gd name="T48" fmla="*/ 337 w 647"/>
                <a:gd name="T49" fmla="*/ 417 h 540"/>
                <a:gd name="T50" fmla="*/ 305 w 647"/>
                <a:gd name="T51" fmla="*/ 405 h 540"/>
                <a:gd name="T52" fmla="*/ 252 w 647"/>
                <a:gd name="T53" fmla="*/ 401 h 540"/>
                <a:gd name="T54" fmla="*/ 202 w 647"/>
                <a:gd name="T55" fmla="*/ 416 h 540"/>
                <a:gd name="T56" fmla="*/ 165 w 647"/>
                <a:gd name="T57" fmla="*/ 444 h 540"/>
                <a:gd name="T58" fmla="*/ 144 w 647"/>
                <a:gd name="T59" fmla="*/ 442 h 540"/>
                <a:gd name="T60" fmla="*/ 100 w 647"/>
                <a:gd name="T61" fmla="*/ 452 h 540"/>
                <a:gd name="T62" fmla="*/ 63 w 647"/>
                <a:gd name="T63" fmla="*/ 463 h 540"/>
                <a:gd name="T64" fmla="*/ 35 w 647"/>
                <a:gd name="T65" fmla="*/ 435 h 540"/>
                <a:gd name="T66" fmla="*/ 37 w 647"/>
                <a:gd name="T67" fmla="*/ 386 h 540"/>
                <a:gd name="T68" fmla="*/ 19 w 647"/>
                <a:gd name="T69" fmla="*/ 333 h 540"/>
                <a:gd name="T70" fmla="*/ 0 w 647"/>
                <a:gd name="T71" fmla="*/ 282 h 540"/>
                <a:gd name="T72" fmla="*/ 12 w 647"/>
                <a:gd name="T73" fmla="*/ 288 h 540"/>
                <a:gd name="T74" fmla="*/ 9 w 647"/>
                <a:gd name="T75" fmla="*/ 268 h 540"/>
                <a:gd name="T76" fmla="*/ 17 w 647"/>
                <a:gd name="T77" fmla="*/ 212 h 540"/>
                <a:gd name="T78" fmla="*/ 40 w 647"/>
                <a:gd name="T79" fmla="*/ 205 h 540"/>
                <a:gd name="T80" fmla="*/ 61 w 647"/>
                <a:gd name="T81" fmla="*/ 186 h 540"/>
                <a:gd name="T82" fmla="*/ 96 w 647"/>
                <a:gd name="T83" fmla="*/ 179 h 540"/>
                <a:gd name="T84" fmla="*/ 138 w 647"/>
                <a:gd name="T85" fmla="*/ 156 h 540"/>
                <a:gd name="T86" fmla="*/ 154 w 647"/>
                <a:gd name="T87" fmla="*/ 116 h 540"/>
                <a:gd name="T88" fmla="*/ 177 w 647"/>
                <a:gd name="T89" fmla="*/ 109 h 540"/>
                <a:gd name="T90" fmla="*/ 186 w 647"/>
                <a:gd name="T91" fmla="*/ 89 h 540"/>
                <a:gd name="T92" fmla="*/ 202 w 647"/>
                <a:gd name="T93" fmla="*/ 67 h 540"/>
                <a:gd name="T94" fmla="*/ 223 w 647"/>
                <a:gd name="T95" fmla="*/ 61 h 540"/>
                <a:gd name="T96" fmla="*/ 254 w 647"/>
                <a:gd name="T97" fmla="*/ 82 h 540"/>
                <a:gd name="T98" fmla="*/ 275 w 647"/>
                <a:gd name="T99" fmla="*/ 53 h 540"/>
                <a:gd name="T100" fmla="*/ 293 w 647"/>
                <a:gd name="T101" fmla="*/ 33 h 540"/>
                <a:gd name="T102" fmla="*/ 302 w 647"/>
                <a:gd name="T103" fmla="*/ 19 h 540"/>
                <a:gd name="T104" fmla="*/ 319 w 647"/>
                <a:gd name="T105" fmla="*/ 18 h 540"/>
                <a:gd name="T106" fmla="*/ 349 w 647"/>
                <a:gd name="T107" fmla="*/ 28 h 540"/>
                <a:gd name="T108" fmla="*/ 377 w 647"/>
                <a:gd name="T109" fmla="*/ 16 h 540"/>
                <a:gd name="T110" fmla="*/ 377 w 647"/>
                <a:gd name="T111" fmla="*/ 32 h 540"/>
                <a:gd name="T112" fmla="*/ 370 w 647"/>
                <a:gd name="T113" fmla="*/ 58 h 540"/>
                <a:gd name="T114" fmla="*/ 366 w 647"/>
                <a:gd name="T115" fmla="*/ 89 h 540"/>
                <a:gd name="T116" fmla="*/ 396 w 647"/>
                <a:gd name="T117" fmla="*/ 112 h 540"/>
                <a:gd name="T118" fmla="*/ 416 w 647"/>
                <a:gd name="T119" fmla="*/ 121 h 540"/>
                <a:gd name="T120" fmla="*/ 445 w 647"/>
                <a:gd name="T121" fmla="*/ 121 h 540"/>
                <a:gd name="T122" fmla="*/ 454 w 647"/>
                <a:gd name="T123" fmla="*/ 65 h 540"/>
                <a:gd name="T124" fmla="*/ 463 w 647"/>
                <a:gd name="T125" fmla="*/ 16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47" h="540">
                  <a:moveTo>
                    <a:pt x="472" y="4"/>
                  </a:moveTo>
                  <a:lnTo>
                    <a:pt x="472" y="5"/>
                  </a:lnTo>
                  <a:lnTo>
                    <a:pt x="472" y="5"/>
                  </a:lnTo>
                  <a:lnTo>
                    <a:pt x="472" y="7"/>
                  </a:lnTo>
                  <a:lnTo>
                    <a:pt x="472" y="7"/>
                  </a:lnTo>
                  <a:lnTo>
                    <a:pt x="472" y="7"/>
                  </a:lnTo>
                  <a:lnTo>
                    <a:pt x="472" y="7"/>
                  </a:lnTo>
                  <a:lnTo>
                    <a:pt x="472" y="7"/>
                  </a:lnTo>
                  <a:lnTo>
                    <a:pt x="474" y="7"/>
                  </a:lnTo>
                  <a:lnTo>
                    <a:pt x="474" y="7"/>
                  </a:lnTo>
                  <a:lnTo>
                    <a:pt x="474" y="9"/>
                  </a:lnTo>
                  <a:lnTo>
                    <a:pt x="474" y="9"/>
                  </a:lnTo>
                  <a:lnTo>
                    <a:pt x="474" y="9"/>
                  </a:lnTo>
                  <a:lnTo>
                    <a:pt x="474" y="11"/>
                  </a:lnTo>
                  <a:lnTo>
                    <a:pt x="475" y="11"/>
                  </a:lnTo>
                  <a:lnTo>
                    <a:pt x="475" y="11"/>
                  </a:lnTo>
                  <a:lnTo>
                    <a:pt x="475" y="12"/>
                  </a:lnTo>
                  <a:lnTo>
                    <a:pt x="475" y="12"/>
                  </a:lnTo>
                  <a:lnTo>
                    <a:pt x="475" y="12"/>
                  </a:lnTo>
                  <a:lnTo>
                    <a:pt x="475" y="14"/>
                  </a:lnTo>
                  <a:lnTo>
                    <a:pt x="475" y="14"/>
                  </a:lnTo>
                  <a:lnTo>
                    <a:pt x="475" y="14"/>
                  </a:lnTo>
                  <a:lnTo>
                    <a:pt x="475" y="14"/>
                  </a:lnTo>
                  <a:lnTo>
                    <a:pt x="475" y="14"/>
                  </a:lnTo>
                  <a:lnTo>
                    <a:pt x="475" y="16"/>
                  </a:lnTo>
                  <a:lnTo>
                    <a:pt x="475" y="16"/>
                  </a:lnTo>
                  <a:lnTo>
                    <a:pt x="475" y="16"/>
                  </a:lnTo>
                  <a:lnTo>
                    <a:pt x="475" y="18"/>
                  </a:lnTo>
                  <a:lnTo>
                    <a:pt x="475" y="18"/>
                  </a:lnTo>
                  <a:lnTo>
                    <a:pt x="475" y="19"/>
                  </a:lnTo>
                  <a:lnTo>
                    <a:pt x="475" y="19"/>
                  </a:lnTo>
                  <a:lnTo>
                    <a:pt x="475" y="21"/>
                  </a:lnTo>
                  <a:lnTo>
                    <a:pt x="475" y="21"/>
                  </a:lnTo>
                  <a:lnTo>
                    <a:pt x="475" y="21"/>
                  </a:lnTo>
                  <a:lnTo>
                    <a:pt x="475" y="23"/>
                  </a:lnTo>
                  <a:lnTo>
                    <a:pt x="475" y="23"/>
                  </a:lnTo>
                  <a:lnTo>
                    <a:pt x="475" y="25"/>
                  </a:lnTo>
                  <a:lnTo>
                    <a:pt x="475" y="25"/>
                  </a:lnTo>
                  <a:lnTo>
                    <a:pt x="475" y="26"/>
                  </a:lnTo>
                  <a:lnTo>
                    <a:pt x="477" y="26"/>
                  </a:lnTo>
                  <a:lnTo>
                    <a:pt x="477" y="26"/>
                  </a:lnTo>
                  <a:lnTo>
                    <a:pt x="477" y="26"/>
                  </a:lnTo>
                  <a:lnTo>
                    <a:pt x="477" y="28"/>
                  </a:lnTo>
                  <a:lnTo>
                    <a:pt x="479" y="28"/>
                  </a:lnTo>
                  <a:lnTo>
                    <a:pt x="479" y="28"/>
                  </a:lnTo>
                  <a:lnTo>
                    <a:pt x="479" y="26"/>
                  </a:lnTo>
                  <a:lnTo>
                    <a:pt x="479" y="26"/>
                  </a:lnTo>
                  <a:lnTo>
                    <a:pt x="481" y="26"/>
                  </a:lnTo>
                  <a:lnTo>
                    <a:pt x="481" y="26"/>
                  </a:lnTo>
                  <a:lnTo>
                    <a:pt x="481" y="28"/>
                  </a:lnTo>
                  <a:lnTo>
                    <a:pt x="481" y="28"/>
                  </a:lnTo>
                  <a:lnTo>
                    <a:pt x="482" y="28"/>
                  </a:lnTo>
                  <a:lnTo>
                    <a:pt x="482" y="28"/>
                  </a:lnTo>
                  <a:lnTo>
                    <a:pt x="482" y="28"/>
                  </a:lnTo>
                  <a:lnTo>
                    <a:pt x="482" y="28"/>
                  </a:lnTo>
                  <a:lnTo>
                    <a:pt x="482" y="28"/>
                  </a:lnTo>
                  <a:lnTo>
                    <a:pt x="481" y="28"/>
                  </a:lnTo>
                  <a:lnTo>
                    <a:pt x="481" y="30"/>
                  </a:lnTo>
                  <a:lnTo>
                    <a:pt x="481" y="30"/>
                  </a:lnTo>
                  <a:lnTo>
                    <a:pt x="481" y="30"/>
                  </a:lnTo>
                  <a:lnTo>
                    <a:pt x="481" y="32"/>
                  </a:lnTo>
                  <a:lnTo>
                    <a:pt x="481" y="32"/>
                  </a:lnTo>
                  <a:lnTo>
                    <a:pt x="481" y="32"/>
                  </a:lnTo>
                  <a:lnTo>
                    <a:pt x="481" y="33"/>
                  </a:lnTo>
                  <a:lnTo>
                    <a:pt x="481" y="33"/>
                  </a:lnTo>
                  <a:lnTo>
                    <a:pt x="481" y="35"/>
                  </a:lnTo>
                  <a:lnTo>
                    <a:pt x="479" y="35"/>
                  </a:lnTo>
                  <a:lnTo>
                    <a:pt x="479" y="35"/>
                  </a:lnTo>
                  <a:lnTo>
                    <a:pt x="481" y="35"/>
                  </a:lnTo>
                  <a:lnTo>
                    <a:pt x="481" y="35"/>
                  </a:lnTo>
                  <a:lnTo>
                    <a:pt x="481" y="35"/>
                  </a:lnTo>
                  <a:lnTo>
                    <a:pt x="482" y="35"/>
                  </a:lnTo>
                  <a:lnTo>
                    <a:pt x="482" y="37"/>
                  </a:lnTo>
                  <a:lnTo>
                    <a:pt x="482" y="37"/>
                  </a:lnTo>
                  <a:lnTo>
                    <a:pt x="482" y="37"/>
                  </a:lnTo>
                  <a:lnTo>
                    <a:pt x="482" y="37"/>
                  </a:lnTo>
                  <a:lnTo>
                    <a:pt x="482" y="39"/>
                  </a:lnTo>
                  <a:lnTo>
                    <a:pt x="484" y="39"/>
                  </a:lnTo>
                  <a:lnTo>
                    <a:pt x="484" y="39"/>
                  </a:lnTo>
                  <a:lnTo>
                    <a:pt x="484" y="39"/>
                  </a:lnTo>
                  <a:lnTo>
                    <a:pt x="484" y="39"/>
                  </a:lnTo>
                  <a:lnTo>
                    <a:pt x="484" y="40"/>
                  </a:lnTo>
                  <a:lnTo>
                    <a:pt x="486" y="40"/>
                  </a:lnTo>
                  <a:lnTo>
                    <a:pt x="486" y="40"/>
                  </a:lnTo>
                  <a:lnTo>
                    <a:pt x="486" y="40"/>
                  </a:lnTo>
                  <a:lnTo>
                    <a:pt x="486" y="40"/>
                  </a:lnTo>
                  <a:lnTo>
                    <a:pt x="486" y="42"/>
                  </a:lnTo>
                  <a:lnTo>
                    <a:pt x="486" y="42"/>
                  </a:lnTo>
                  <a:lnTo>
                    <a:pt x="484" y="42"/>
                  </a:lnTo>
                  <a:lnTo>
                    <a:pt x="484" y="44"/>
                  </a:lnTo>
                  <a:lnTo>
                    <a:pt x="484" y="44"/>
                  </a:lnTo>
                  <a:lnTo>
                    <a:pt x="484" y="44"/>
                  </a:lnTo>
                  <a:lnTo>
                    <a:pt x="484" y="44"/>
                  </a:lnTo>
                  <a:lnTo>
                    <a:pt x="484" y="44"/>
                  </a:lnTo>
                  <a:lnTo>
                    <a:pt x="486" y="44"/>
                  </a:lnTo>
                  <a:lnTo>
                    <a:pt x="486" y="44"/>
                  </a:lnTo>
                  <a:lnTo>
                    <a:pt x="488" y="44"/>
                  </a:lnTo>
                  <a:lnTo>
                    <a:pt x="488" y="44"/>
                  </a:lnTo>
                  <a:lnTo>
                    <a:pt x="488" y="46"/>
                  </a:lnTo>
                  <a:lnTo>
                    <a:pt x="488" y="46"/>
                  </a:lnTo>
                  <a:lnTo>
                    <a:pt x="488" y="46"/>
                  </a:lnTo>
                  <a:lnTo>
                    <a:pt x="488" y="46"/>
                  </a:lnTo>
                  <a:lnTo>
                    <a:pt x="488" y="46"/>
                  </a:lnTo>
                  <a:lnTo>
                    <a:pt x="488" y="47"/>
                  </a:lnTo>
                  <a:lnTo>
                    <a:pt x="488" y="47"/>
                  </a:lnTo>
                  <a:lnTo>
                    <a:pt x="488" y="49"/>
                  </a:lnTo>
                  <a:lnTo>
                    <a:pt x="488" y="49"/>
                  </a:lnTo>
                  <a:lnTo>
                    <a:pt x="488" y="51"/>
                  </a:lnTo>
                  <a:lnTo>
                    <a:pt x="488" y="51"/>
                  </a:lnTo>
                  <a:lnTo>
                    <a:pt x="488" y="51"/>
                  </a:lnTo>
                  <a:lnTo>
                    <a:pt x="488" y="51"/>
                  </a:lnTo>
                  <a:lnTo>
                    <a:pt x="488" y="53"/>
                  </a:lnTo>
                  <a:lnTo>
                    <a:pt x="488" y="53"/>
                  </a:lnTo>
                  <a:lnTo>
                    <a:pt x="488" y="53"/>
                  </a:lnTo>
                  <a:lnTo>
                    <a:pt x="488" y="54"/>
                  </a:lnTo>
                  <a:lnTo>
                    <a:pt x="488" y="54"/>
                  </a:lnTo>
                  <a:lnTo>
                    <a:pt x="488" y="54"/>
                  </a:lnTo>
                  <a:lnTo>
                    <a:pt x="488" y="54"/>
                  </a:lnTo>
                  <a:lnTo>
                    <a:pt x="488" y="56"/>
                  </a:lnTo>
                  <a:lnTo>
                    <a:pt x="488" y="56"/>
                  </a:lnTo>
                  <a:lnTo>
                    <a:pt x="488" y="58"/>
                  </a:lnTo>
                  <a:lnTo>
                    <a:pt x="488" y="58"/>
                  </a:lnTo>
                  <a:lnTo>
                    <a:pt x="488" y="58"/>
                  </a:lnTo>
                  <a:lnTo>
                    <a:pt x="488" y="58"/>
                  </a:lnTo>
                  <a:lnTo>
                    <a:pt x="488" y="60"/>
                  </a:lnTo>
                  <a:lnTo>
                    <a:pt x="488" y="60"/>
                  </a:lnTo>
                  <a:lnTo>
                    <a:pt x="488" y="61"/>
                  </a:lnTo>
                  <a:lnTo>
                    <a:pt x="488" y="61"/>
                  </a:lnTo>
                  <a:lnTo>
                    <a:pt x="488" y="63"/>
                  </a:lnTo>
                  <a:lnTo>
                    <a:pt x="488" y="63"/>
                  </a:lnTo>
                  <a:lnTo>
                    <a:pt x="488" y="63"/>
                  </a:lnTo>
                  <a:lnTo>
                    <a:pt x="488" y="65"/>
                  </a:lnTo>
                  <a:lnTo>
                    <a:pt x="488" y="65"/>
                  </a:lnTo>
                  <a:lnTo>
                    <a:pt x="488" y="65"/>
                  </a:lnTo>
                  <a:lnTo>
                    <a:pt x="489" y="65"/>
                  </a:lnTo>
                  <a:lnTo>
                    <a:pt x="489" y="67"/>
                  </a:lnTo>
                  <a:lnTo>
                    <a:pt x="489" y="67"/>
                  </a:lnTo>
                  <a:lnTo>
                    <a:pt x="489" y="67"/>
                  </a:lnTo>
                  <a:lnTo>
                    <a:pt x="489" y="68"/>
                  </a:lnTo>
                  <a:lnTo>
                    <a:pt x="489" y="68"/>
                  </a:lnTo>
                  <a:lnTo>
                    <a:pt x="489" y="70"/>
                  </a:lnTo>
                  <a:lnTo>
                    <a:pt x="489" y="70"/>
                  </a:lnTo>
                  <a:lnTo>
                    <a:pt x="489" y="70"/>
                  </a:lnTo>
                  <a:lnTo>
                    <a:pt x="491" y="70"/>
                  </a:lnTo>
                  <a:lnTo>
                    <a:pt x="491" y="72"/>
                  </a:lnTo>
                  <a:lnTo>
                    <a:pt x="489" y="72"/>
                  </a:lnTo>
                  <a:lnTo>
                    <a:pt x="489" y="72"/>
                  </a:lnTo>
                  <a:lnTo>
                    <a:pt x="489" y="72"/>
                  </a:lnTo>
                  <a:lnTo>
                    <a:pt x="491" y="72"/>
                  </a:lnTo>
                  <a:lnTo>
                    <a:pt x="491" y="74"/>
                  </a:lnTo>
                  <a:lnTo>
                    <a:pt x="491" y="74"/>
                  </a:lnTo>
                  <a:lnTo>
                    <a:pt x="491" y="74"/>
                  </a:lnTo>
                  <a:lnTo>
                    <a:pt x="493" y="74"/>
                  </a:lnTo>
                  <a:lnTo>
                    <a:pt x="493" y="75"/>
                  </a:lnTo>
                  <a:lnTo>
                    <a:pt x="493" y="75"/>
                  </a:lnTo>
                  <a:lnTo>
                    <a:pt x="493" y="75"/>
                  </a:lnTo>
                  <a:lnTo>
                    <a:pt x="495" y="75"/>
                  </a:lnTo>
                  <a:lnTo>
                    <a:pt x="495" y="75"/>
                  </a:lnTo>
                  <a:lnTo>
                    <a:pt x="495" y="74"/>
                  </a:lnTo>
                  <a:lnTo>
                    <a:pt x="495" y="74"/>
                  </a:lnTo>
                  <a:lnTo>
                    <a:pt x="495" y="74"/>
                  </a:lnTo>
                  <a:lnTo>
                    <a:pt x="496" y="74"/>
                  </a:lnTo>
                  <a:lnTo>
                    <a:pt x="496" y="74"/>
                  </a:lnTo>
                  <a:lnTo>
                    <a:pt x="496" y="72"/>
                  </a:lnTo>
                  <a:lnTo>
                    <a:pt x="496" y="72"/>
                  </a:lnTo>
                  <a:lnTo>
                    <a:pt x="496" y="72"/>
                  </a:lnTo>
                  <a:lnTo>
                    <a:pt x="496" y="70"/>
                  </a:lnTo>
                  <a:lnTo>
                    <a:pt x="498" y="70"/>
                  </a:lnTo>
                  <a:lnTo>
                    <a:pt x="498" y="70"/>
                  </a:lnTo>
                  <a:lnTo>
                    <a:pt x="498" y="68"/>
                  </a:lnTo>
                  <a:lnTo>
                    <a:pt x="498" y="68"/>
                  </a:lnTo>
                  <a:lnTo>
                    <a:pt x="498" y="68"/>
                  </a:lnTo>
                  <a:lnTo>
                    <a:pt x="498" y="70"/>
                  </a:lnTo>
                  <a:lnTo>
                    <a:pt x="498" y="70"/>
                  </a:lnTo>
                  <a:lnTo>
                    <a:pt x="498" y="72"/>
                  </a:lnTo>
                  <a:lnTo>
                    <a:pt x="498" y="72"/>
                  </a:lnTo>
                  <a:lnTo>
                    <a:pt x="500" y="72"/>
                  </a:lnTo>
                  <a:lnTo>
                    <a:pt x="500" y="72"/>
                  </a:lnTo>
                  <a:lnTo>
                    <a:pt x="500" y="72"/>
                  </a:lnTo>
                  <a:lnTo>
                    <a:pt x="500" y="72"/>
                  </a:lnTo>
                  <a:lnTo>
                    <a:pt x="500" y="70"/>
                  </a:lnTo>
                  <a:lnTo>
                    <a:pt x="502" y="70"/>
                  </a:lnTo>
                  <a:lnTo>
                    <a:pt x="502" y="70"/>
                  </a:lnTo>
                  <a:lnTo>
                    <a:pt x="502" y="68"/>
                  </a:lnTo>
                  <a:lnTo>
                    <a:pt x="502" y="68"/>
                  </a:lnTo>
                  <a:lnTo>
                    <a:pt x="502" y="68"/>
                  </a:lnTo>
                  <a:lnTo>
                    <a:pt x="503" y="68"/>
                  </a:lnTo>
                  <a:lnTo>
                    <a:pt x="503" y="68"/>
                  </a:lnTo>
                  <a:lnTo>
                    <a:pt x="503" y="70"/>
                  </a:lnTo>
                  <a:lnTo>
                    <a:pt x="503" y="70"/>
                  </a:lnTo>
                  <a:lnTo>
                    <a:pt x="503" y="70"/>
                  </a:lnTo>
                  <a:lnTo>
                    <a:pt x="503" y="72"/>
                  </a:lnTo>
                  <a:lnTo>
                    <a:pt x="503" y="72"/>
                  </a:lnTo>
                  <a:lnTo>
                    <a:pt x="503" y="72"/>
                  </a:lnTo>
                  <a:lnTo>
                    <a:pt x="503" y="72"/>
                  </a:lnTo>
                  <a:lnTo>
                    <a:pt x="505" y="72"/>
                  </a:lnTo>
                  <a:lnTo>
                    <a:pt x="505" y="74"/>
                  </a:lnTo>
                  <a:lnTo>
                    <a:pt x="505" y="74"/>
                  </a:lnTo>
                  <a:lnTo>
                    <a:pt x="505" y="75"/>
                  </a:lnTo>
                  <a:lnTo>
                    <a:pt x="505" y="75"/>
                  </a:lnTo>
                  <a:lnTo>
                    <a:pt x="505" y="75"/>
                  </a:lnTo>
                  <a:lnTo>
                    <a:pt x="505" y="77"/>
                  </a:lnTo>
                  <a:lnTo>
                    <a:pt x="505" y="77"/>
                  </a:lnTo>
                  <a:lnTo>
                    <a:pt x="505" y="75"/>
                  </a:lnTo>
                  <a:lnTo>
                    <a:pt x="507" y="75"/>
                  </a:lnTo>
                  <a:lnTo>
                    <a:pt x="507" y="77"/>
                  </a:lnTo>
                  <a:lnTo>
                    <a:pt x="507" y="77"/>
                  </a:lnTo>
                  <a:lnTo>
                    <a:pt x="507" y="77"/>
                  </a:lnTo>
                  <a:lnTo>
                    <a:pt x="507" y="77"/>
                  </a:lnTo>
                  <a:lnTo>
                    <a:pt x="509" y="77"/>
                  </a:lnTo>
                  <a:lnTo>
                    <a:pt x="509" y="75"/>
                  </a:lnTo>
                  <a:lnTo>
                    <a:pt x="509" y="75"/>
                  </a:lnTo>
                  <a:lnTo>
                    <a:pt x="509" y="74"/>
                  </a:lnTo>
                  <a:lnTo>
                    <a:pt x="509" y="74"/>
                  </a:lnTo>
                  <a:lnTo>
                    <a:pt x="509" y="74"/>
                  </a:lnTo>
                  <a:lnTo>
                    <a:pt x="509" y="74"/>
                  </a:lnTo>
                  <a:lnTo>
                    <a:pt x="509" y="75"/>
                  </a:lnTo>
                  <a:lnTo>
                    <a:pt x="509" y="75"/>
                  </a:lnTo>
                  <a:lnTo>
                    <a:pt x="510" y="75"/>
                  </a:lnTo>
                  <a:lnTo>
                    <a:pt x="510" y="75"/>
                  </a:lnTo>
                  <a:lnTo>
                    <a:pt x="510" y="77"/>
                  </a:lnTo>
                  <a:lnTo>
                    <a:pt x="510" y="77"/>
                  </a:lnTo>
                  <a:lnTo>
                    <a:pt x="509" y="77"/>
                  </a:lnTo>
                  <a:lnTo>
                    <a:pt x="509" y="79"/>
                  </a:lnTo>
                  <a:lnTo>
                    <a:pt x="509" y="79"/>
                  </a:lnTo>
                  <a:lnTo>
                    <a:pt x="509" y="81"/>
                  </a:lnTo>
                  <a:lnTo>
                    <a:pt x="510" y="81"/>
                  </a:lnTo>
                  <a:lnTo>
                    <a:pt x="510" y="81"/>
                  </a:lnTo>
                  <a:lnTo>
                    <a:pt x="510" y="81"/>
                  </a:lnTo>
                  <a:lnTo>
                    <a:pt x="510" y="81"/>
                  </a:lnTo>
                  <a:lnTo>
                    <a:pt x="512" y="81"/>
                  </a:lnTo>
                  <a:lnTo>
                    <a:pt x="512" y="81"/>
                  </a:lnTo>
                  <a:lnTo>
                    <a:pt x="512" y="81"/>
                  </a:lnTo>
                  <a:lnTo>
                    <a:pt x="512" y="82"/>
                  </a:lnTo>
                  <a:lnTo>
                    <a:pt x="514" y="82"/>
                  </a:lnTo>
                  <a:lnTo>
                    <a:pt x="514" y="81"/>
                  </a:lnTo>
                  <a:lnTo>
                    <a:pt x="514" y="81"/>
                  </a:lnTo>
                  <a:lnTo>
                    <a:pt x="514" y="82"/>
                  </a:lnTo>
                  <a:lnTo>
                    <a:pt x="514" y="82"/>
                  </a:lnTo>
                  <a:lnTo>
                    <a:pt x="514" y="84"/>
                  </a:lnTo>
                  <a:lnTo>
                    <a:pt x="514" y="84"/>
                  </a:lnTo>
                  <a:lnTo>
                    <a:pt x="516" y="84"/>
                  </a:lnTo>
                  <a:lnTo>
                    <a:pt x="516" y="84"/>
                  </a:lnTo>
                  <a:lnTo>
                    <a:pt x="516" y="84"/>
                  </a:lnTo>
                  <a:lnTo>
                    <a:pt x="516" y="86"/>
                  </a:lnTo>
                  <a:lnTo>
                    <a:pt x="516" y="86"/>
                  </a:lnTo>
                  <a:lnTo>
                    <a:pt x="516" y="86"/>
                  </a:lnTo>
                  <a:lnTo>
                    <a:pt x="514" y="86"/>
                  </a:lnTo>
                  <a:lnTo>
                    <a:pt x="514" y="88"/>
                  </a:lnTo>
                  <a:lnTo>
                    <a:pt x="514" y="88"/>
                  </a:lnTo>
                  <a:lnTo>
                    <a:pt x="514" y="88"/>
                  </a:lnTo>
                  <a:lnTo>
                    <a:pt x="514" y="88"/>
                  </a:lnTo>
                  <a:lnTo>
                    <a:pt x="514" y="89"/>
                  </a:lnTo>
                  <a:lnTo>
                    <a:pt x="514" y="89"/>
                  </a:lnTo>
                  <a:lnTo>
                    <a:pt x="516" y="89"/>
                  </a:lnTo>
                  <a:lnTo>
                    <a:pt x="516" y="89"/>
                  </a:lnTo>
                  <a:lnTo>
                    <a:pt x="516" y="89"/>
                  </a:lnTo>
                  <a:lnTo>
                    <a:pt x="516" y="91"/>
                  </a:lnTo>
                  <a:lnTo>
                    <a:pt x="516" y="91"/>
                  </a:lnTo>
                  <a:lnTo>
                    <a:pt x="516" y="91"/>
                  </a:lnTo>
                  <a:lnTo>
                    <a:pt x="516" y="93"/>
                  </a:lnTo>
                  <a:lnTo>
                    <a:pt x="514" y="93"/>
                  </a:lnTo>
                  <a:lnTo>
                    <a:pt x="514" y="93"/>
                  </a:lnTo>
                  <a:lnTo>
                    <a:pt x="514" y="95"/>
                  </a:lnTo>
                  <a:lnTo>
                    <a:pt x="514" y="95"/>
                  </a:lnTo>
                  <a:lnTo>
                    <a:pt x="514" y="95"/>
                  </a:lnTo>
                  <a:lnTo>
                    <a:pt x="516" y="95"/>
                  </a:lnTo>
                  <a:lnTo>
                    <a:pt x="516" y="96"/>
                  </a:lnTo>
                  <a:lnTo>
                    <a:pt x="516" y="96"/>
                  </a:lnTo>
                  <a:lnTo>
                    <a:pt x="516" y="96"/>
                  </a:lnTo>
                  <a:lnTo>
                    <a:pt x="516" y="96"/>
                  </a:lnTo>
                  <a:lnTo>
                    <a:pt x="516" y="98"/>
                  </a:lnTo>
                  <a:lnTo>
                    <a:pt x="516" y="98"/>
                  </a:lnTo>
                  <a:lnTo>
                    <a:pt x="516" y="98"/>
                  </a:lnTo>
                  <a:lnTo>
                    <a:pt x="516" y="100"/>
                  </a:lnTo>
                  <a:lnTo>
                    <a:pt x="516" y="100"/>
                  </a:lnTo>
                  <a:lnTo>
                    <a:pt x="516" y="102"/>
                  </a:lnTo>
                  <a:lnTo>
                    <a:pt x="517" y="102"/>
                  </a:lnTo>
                  <a:lnTo>
                    <a:pt x="517" y="102"/>
                  </a:lnTo>
                  <a:lnTo>
                    <a:pt x="516" y="102"/>
                  </a:lnTo>
                  <a:lnTo>
                    <a:pt x="516" y="102"/>
                  </a:lnTo>
                  <a:lnTo>
                    <a:pt x="517" y="102"/>
                  </a:lnTo>
                  <a:lnTo>
                    <a:pt x="517" y="103"/>
                  </a:lnTo>
                  <a:lnTo>
                    <a:pt x="517" y="103"/>
                  </a:lnTo>
                  <a:lnTo>
                    <a:pt x="517" y="103"/>
                  </a:lnTo>
                  <a:lnTo>
                    <a:pt x="517" y="103"/>
                  </a:lnTo>
                  <a:lnTo>
                    <a:pt x="517" y="105"/>
                  </a:lnTo>
                  <a:lnTo>
                    <a:pt x="517" y="105"/>
                  </a:lnTo>
                  <a:lnTo>
                    <a:pt x="517" y="107"/>
                  </a:lnTo>
                  <a:lnTo>
                    <a:pt x="517" y="107"/>
                  </a:lnTo>
                  <a:lnTo>
                    <a:pt x="517" y="109"/>
                  </a:lnTo>
                  <a:lnTo>
                    <a:pt x="517" y="109"/>
                  </a:lnTo>
                  <a:lnTo>
                    <a:pt x="517" y="109"/>
                  </a:lnTo>
                  <a:lnTo>
                    <a:pt x="519" y="109"/>
                  </a:lnTo>
                  <a:lnTo>
                    <a:pt x="519" y="110"/>
                  </a:lnTo>
                  <a:lnTo>
                    <a:pt x="517" y="110"/>
                  </a:lnTo>
                  <a:lnTo>
                    <a:pt x="517" y="110"/>
                  </a:lnTo>
                  <a:lnTo>
                    <a:pt x="517" y="110"/>
                  </a:lnTo>
                  <a:lnTo>
                    <a:pt x="517" y="112"/>
                  </a:lnTo>
                  <a:lnTo>
                    <a:pt x="517" y="112"/>
                  </a:lnTo>
                  <a:lnTo>
                    <a:pt x="517" y="112"/>
                  </a:lnTo>
                  <a:lnTo>
                    <a:pt x="517" y="112"/>
                  </a:lnTo>
                  <a:lnTo>
                    <a:pt x="517" y="112"/>
                  </a:lnTo>
                  <a:lnTo>
                    <a:pt x="517" y="114"/>
                  </a:lnTo>
                  <a:lnTo>
                    <a:pt x="517" y="114"/>
                  </a:lnTo>
                  <a:lnTo>
                    <a:pt x="519" y="114"/>
                  </a:lnTo>
                  <a:lnTo>
                    <a:pt x="519" y="116"/>
                  </a:lnTo>
                  <a:lnTo>
                    <a:pt x="519" y="116"/>
                  </a:lnTo>
                  <a:lnTo>
                    <a:pt x="519" y="116"/>
                  </a:lnTo>
                  <a:lnTo>
                    <a:pt x="519" y="116"/>
                  </a:lnTo>
                  <a:lnTo>
                    <a:pt x="519" y="116"/>
                  </a:lnTo>
                  <a:lnTo>
                    <a:pt x="521" y="116"/>
                  </a:lnTo>
                  <a:lnTo>
                    <a:pt x="521" y="117"/>
                  </a:lnTo>
                  <a:lnTo>
                    <a:pt x="521" y="117"/>
                  </a:lnTo>
                  <a:lnTo>
                    <a:pt x="521" y="117"/>
                  </a:lnTo>
                  <a:lnTo>
                    <a:pt x="521" y="119"/>
                  </a:lnTo>
                  <a:lnTo>
                    <a:pt x="523" y="119"/>
                  </a:lnTo>
                  <a:lnTo>
                    <a:pt x="523" y="119"/>
                  </a:lnTo>
                  <a:lnTo>
                    <a:pt x="523" y="119"/>
                  </a:lnTo>
                  <a:lnTo>
                    <a:pt x="523" y="121"/>
                  </a:lnTo>
                  <a:lnTo>
                    <a:pt x="523" y="121"/>
                  </a:lnTo>
                  <a:lnTo>
                    <a:pt x="523" y="119"/>
                  </a:lnTo>
                  <a:lnTo>
                    <a:pt x="524" y="119"/>
                  </a:lnTo>
                  <a:lnTo>
                    <a:pt x="524" y="119"/>
                  </a:lnTo>
                  <a:lnTo>
                    <a:pt x="524" y="119"/>
                  </a:lnTo>
                  <a:lnTo>
                    <a:pt x="524" y="121"/>
                  </a:lnTo>
                  <a:lnTo>
                    <a:pt x="524" y="121"/>
                  </a:lnTo>
                  <a:lnTo>
                    <a:pt x="526" y="121"/>
                  </a:lnTo>
                  <a:lnTo>
                    <a:pt x="526" y="121"/>
                  </a:lnTo>
                  <a:lnTo>
                    <a:pt x="526" y="123"/>
                  </a:lnTo>
                  <a:lnTo>
                    <a:pt x="526" y="123"/>
                  </a:lnTo>
                  <a:lnTo>
                    <a:pt x="524" y="123"/>
                  </a:lnTo>
                  <a:lnTo>
                    <a:pt x="524" y="123"/>
                  </a:lnTo>
                  <a:lnTo>
                    <a:pt x="524" y="123"/>
                  </a:lnTo>
                  <a:lnTo>
                    <a:pt x="524" y="124"/>
                  </a:lnTo>
                  <a:lnTo>
                    <a:pt x="524" y="124"/>
                  </a:lnTo>
                  <a:lnTo>
                    <a:pt x="524" y="124"/>
                  </a:lnTo>
                  <a:lnTo>
                    <a:pt x="524" y="124"/>
                  </a:lnTo>
                  <a:lnTo>
                    <a:pt x="526" y="124"/>
                  </a:lnTo>
                  <a:lnTo>
                    <a:pt x="526" y="124"/>
                  </a:lnTo>
                  <a:lnTo>
                    <a:pt x="526" y="126"/>
                  </a:lnTo>
                  <a:lnTo>
                    <a:pt x="526" y="126"/>
                  </a:lnTo>
                  <a:lnTo>
                    <a:pt x="526" y="126"/>
                  </a:lnTo>
                  <a:lnTo>
                    <a:pt x="526" y="128"/>
                  </a:lnTo>
                  <a:lnTo>
                    <a:pt x="526" y="128"/>
                  </a:lnTo>
                  <a:lnTo>
                    <a:pt x="526" y="128"/>
                  </a:lnTo>
                  <a:lnTo>
                    <a:pt x="526" y="130"/>
                  </a:lnTo>
                  <a:lnTo>
                    <a:pt x="526" y="130"/>
                  </a:lnTo>
                  <a:lnTo>
                    <a:pt x="528" y="130"/>
                  </a:lnTo>
                  <a:lnTo>
                    <a:pt x="528" y="131"/>
                  </a:lnTo>
                  <a:lnTo>
                    <a:pt x="528" y="131"/>
                  </a:lnTo>
                  <a:lnTo>
                    <a:pt x="528" y="131"/>
                  </a:lnTo>
                  <a:lnTo>
                    <a:pt x="528" y="133"/>
                  </a:lnTo>
                  <a:lnTo>
                    <a:pt x="528" y="133"/>
                  </a:lnTo>
                  <a:lnTo>
                    <a:pt x="528" y="133"/>
                  </a:lnTo>
                  <a:lnTo>
                    <a:pt x="528" y="133"/>
                  </a:lnTo>
                  <a:lnTo>
                    <a:pt x="528" y="135"/>
                  </a:lnTo>
                  <a:lnTo>
                    <a:pt x="528" y="135"/>
                  </a:lnTo>
                  <a:lnTo>
                    <a:pt x="530" y="135"/>
                  </a:lnTo>
                  <a:lnTo>
                    <a:pt x="530" y="137"/>
                  </a:lnTo>
                  <a:lnTo>
                    <a:pt x="528" y="137"/>
                  </a:lnTo>
                  <a:lnTo>
                    <a:pt x="528" y="137"/>
                  </a:lnTo>
                  <a:lnTo>
                    <a:pt x="528" y="139"/>
                  </a:lnTo>
                  <a:lnTo>
                    <a:pt x="528" y="139"/>
                  </a:lnTo>
                  <a:lnTo>
                    <a:pt x="528" y="139"/>
                  </a:lnTo>
                  <a:lnTo>
                    <a:pt x="528" y="139"/>
                  </a:lnTo>
                  <a:lnTo>
                    <a:pt x="528" y="140"/>
                  </a:lnTo>
                  <a:lnTo>
                    <a:pt x="528" y="140"/>
                  </a:lnTo>
                  <a:lnTo>
                    <a:pt x="530" y="140"/>
                  </a:lnTo>
                  <a:lnTo>
                    <a:pt x="530" y="140"/>
                  </a:lnTo>
                  <a:lnTo>
                    <a:pt x="530" y="142"/>
                  </a:lnTo>
                  <a:lnTo>
                    <a:pt x="528" y="142"/>
                  </a:lnTo>
                  <a:lnTo>
                    <a:pt x="528" y="142"/>
                  </a:lnTo>
                  <a:lnTo>
                    <a:pt x="528" y="142"/>
                  </a:lnTo>
                  <a:lnTo>
                    <a:pt x="528" y="142"/>
                  </a:lnTo>
                  <a:lnTo>
                    <a:pt x="528" y="144"/>
                  </a:lnTo>
                  <a:lnTo>
                    <a:pt x="526" y="144"/>
                  </a:lnTo>
                  <a:lnTo>
                    <a:pt x="526" y="144"/>
                  </a:lnTo>
                  <a:lnTo>
                    <a:pt x="526" y="146"/>
                  </a:lnTo>
                  <a:lnTo>
                    <a:pt x="526" y="146"/>
                  </a:lnTo>
                  <a:lnTo>
                    <a:pt x="528" y="146"/>
                  </a:lnTo>
                  <a:lnTo>
                    <a:pt x="528" y="146"/>
                  </a:lnTo>
                  <a:lnTo>
                    <a:pt x="528" y="146"/>
                  </a:lnTo>
                  <a:lnTo>
                    <a:pt x="528" y="144"/>
                  </a:lnTo>
                  <a:lnTo>
                    <a:pt x="528" y="144"/>
                  </a:lnTo>
                  <a:lnTo>
                    <a:pt x="530" y="144"/>
                  </a:lnTo>
                  <a:lnTo>
                    <a:pt x="530" y="146"/>
                  </a:lnTo>
                  <a:lnTo>
                    <a:pt x="530" y="146"/>
                  </a:lnTo>
                  <a:lnTo>
                    <a:pt x="530" y="146"/>
                  </a:lnTo>
                  <a:lnTo>
                    <a:pt x="530" y="146"/>
                  </a:lnTo>
                  <a:lnTo>
                    <a:pt x="531" y="146"/>
                  </a:lnTo>
                  <a:lnTo>
                    <a:pt x="531" y="146"/>
                  </a:lnTo>
                  <a:lnTo>
                    <a:pt x="531" y="147"/>
                  </a:lnTo>
                  <a:lnTo>
                    <a:pt x="530" y="147"/>
                  </a:lnTo>
                  <a:lnTo>
                    <a:pt x="530" y="147"/>
                  </a:lnTo>
                  <a:lnTo>
                    <a:pt x="531" y="147"/>
                  </a:lnTo>
                  <a:lnTo>
                    <a:pt x="531" y="149"/>
                  </a:lnTo>
                  <a:lnTo>
                    <a:pt x="531" y="149"/>
                  </a:lnTo>
                  <a:lnTo>
                    <a:pt x="531" y="149"/>
                  </a:lnTo>
                  <a:lnTo>
                    <a:pt x="531" y="151"/>
                  </a:lnTo>
                  <a:lnTo>
                    <a:pt x="531" y="151"/>
                  </a:lnTo>
                  <a:lnTo>
                    <a:pt x="531" y="151"/>
                  </a:lnTo>
                  <a:lnTo>
                    <a:pt x="531" y="151"/>
                  </a:lnTo>
                  <a:lnTo>
                    <a:pt x="531" y="153"/>
                  </a:lnTo>
                  <a:lnTo>
                    <a:pt x="531" y="153"/>
                  </a:lnTo>
                  <a:lnTo>
                    <a:pt x="531" y="153"/>
                  </a:lnTo>
                  <a:lnTo>
                    <a:pt x="531" y="154"/>
                  </a:lnTo>
                  <a:lnTo>
                    <a:pt x="531" y="154"/>
                  </a:lnTo>
                  <a:lnTo>
                    <a:pt x="531" y="154"/>
                  </a:lnTo>
                  <a:lnTo>
                    <a:pt x="531" y="156"/>
                  </a:lnTo>
                  <a:lnTo>
                    <a:pt x="530" y="156"/>
                  </a:lnTo>
                  <a:lnTo>
                    <a:pt x="530" y="156"/>
                  </a:lnTo>
                  <a:lnTo>
                    <a:pt x="530" y="158"/>
                  </a:lnTo>
                  <a:lnTo>
                    <a:pt x="530" y="158"/>
                  </a:lnTo>
                  <a:lnTo>
                    <a:pt x="531" y="158"/>
                  </a:lnTo>
                  <a:lnTo>
                    <a:pt x="531" y="160"/>
                  </a:lnTo>
                  <a:lnTo>
                    <a:pt x="531" y="160"/>
                  </a:lnTo>
                  <a:lnTo>
                    <a:pt x="531" y="160"/>
                  </a:lnTo>
                  <a:lnTo>
                    <a:pt x="533" y="160"/>
                  </a:lnTo>
                  <a:lnTo>
                    <a:pt x="533" y="160"/>
                  </a:lnTo>
                  <a:lnTo>
                    <a:pt x="533" y="160"/>
                  </a:lnTo>
                  <a:lnTo>
                    <a:pt x="533" y="161"/>
                  </a:lnTo>
                  <a:lnTo>
                    <a:pt x="533" y="161"/>
                  </a:lnTo>
                  <a:lnTo>
                    <a:pt x="533" y="161"/>
                  </a:lnTo>
                  <a:lnTo>
                    <a:pt x="535" y="161"/>
                  </a:lnTo>
                  <a:lnTo>
                    <a:pt x="535" y="161"/>
                  </a:lnTo>
                  <a:lnTo>
                    <a:pt x="535" y="163"/>
                  </a:lnTo>
                  <a:lnTo>
                    <a:pt x="535" y="163"/>
                  </a:lnTo>
                  <a:lnTo>
                    <a:pt x="535" y="163"/>
                  </a:lnTo>
                  <a:lnTo>
                    <a:pt x="537" y="163"/>
                  </a:lnTo>
                  <a:lnTo>
                    <a:pt x="537" y="163"/>
                  </a:lnTo>
                  <a:lnTo>
                    <a:pt x="538" y="163"/>
                  </a:lnTo>
                  <a:lnTo>
                    <a:pt x="538" y="163"/>
                  </a:lnTo>
                  <a:lnTo>
                    <a:pt x="538" y="161"/>
                  </a:lnTo>
                  <a:lnTo>
                    <a:pt x="538" y="161"/>
                  </a:lnTo>
                  <a:lnTo>
                    <a:pt x="538" y="161"/>
                  </a:lnTo>
                  <a:lnTo>
                    <a:pt x="540" y="161"/>
                  </a:lnTo>
                  <a:lnTo>
                    <a:pt x="540" y="161"/>
                  </a:lnTo>
                  <a:lnTo>
                    <a:pt x="540" y="163"/>
                  </a:lnTo>
                  <a:lnTo>
                    <a:pt x="540" y="163"/>
                  </a:lnTo>
                  <a:lnTo>
                    <a:pt x="540" y="163"/>
                  </a:lnTo>
                  <a:lnTo>
                    <a:pt x="540" y="165"/>
                  </a:lnTo>
                  <a:lnTo>
                    <a:pt x="540" y="165"/>
                  </a:lnTo>
                  <a:lnTo>
                    <a:pt x="540" y="167"/>
                  </a:lnTo>
                  <a:lnTo>
                    <a:pt x="540" y="167"/>
                  </a:lnTo>
                  <a:lnTo>
                    <a:pt x="542" y="167"/>
                  </a:lnTo>
                  <a:lnTo>
                    <a:pt x="542" y="165"/>
                  </a:lnTo>
                  <a:lnTo>
                    <a:pt x="542" y="165"/>
                  </a:lnTo>
                  <a:lnTo>
                    <a:pt x="542" y="165"/>
                  </a:lnTo>
                  <a:lnTo>
                    <a:pt x="542" y="163"/>
                  </a:lnTo>
                  <a:lnTo>
                    <a:pt x="542" y="163"/>
                  </a:lnTo>
                  <a:lnTo>
                    <a:pt x="542" y="165"/>
                  </a:lnTo>
                  <a:lnTo>
                    <a:pt x="544" y="165"/>
                  </a:lnTo>
                  <a:lnTo>
                    <a:pt x="544" y="165"/>
                  </a:lnTo>
                  <a:lnTo>
                    <a:pt x="544" y="167"/>
                  </a:lnTo>
                  <a:lnTo>
                    <a:pt x="544" y="167"/>
                  </a:lnTo>
                  <a:lnTo>
                    <a:pt x="544" y="167"/>
                  </a:lnTo>
                  <a:lnTo>
                    <a:pt x="544" y="168"/>
                  </a:lnTo>
                  <a:lnTo>
                    <a:pt x="544" y="168"/>
                  </a:lnTo>
                  <a:lnTo>
                    <a:pt x="545" y="168"/>
                  </a:lnTo>
                  <a:lnTo>
                    <a:pt x="545" y="168"/>
                  </a:lnTo>
                  <a:lnTo>
                    <a:pt x="545" y="168"/>
                  </a:lnTo>
                  <a:lnTo>
                    <a:pt x="545" y="168"/>
                  </a:lnTo>
                  <a:lnTo>
                    <a:pt x="547" y="168"/>
                  </a:lnTo>
                  <a:lnTo>
                    <a:pt x="547" y="168"/>
                  </a:lnTo>
                  <a:lnTo>
                    <a:pt x="547" y="167"/>
                  </a:lnTo>
                  <a:lnTo>
                    <a:pt x="547" y="167"/>
                  </a:lnTo>
                  <a:lnTo>
                    <a:pt x="547" y="167"/>
                  </a:lnTo>
                  <a:lnTo>
                    <a:pt x="549" y="167"/>
                  </a:lnTo>
                  <a:lnTo>
                    <a:pt x="549" y="167"/>
                  </a:lnTo>
                  <a:lnTo>
                    <a:pt x="549" y="167"/>
                  </a:lnTo>
                  <a:lnTo>
                    <a:pt x="549" y="168"/>
                  </a:lnTo>
                  <a:lnTo>
                    <a:pt x="549" y="168"/>
                  </a:lnTo>
                  <a:lnTo>
                    <a:pt x="549" y="168"/>
                  </a:lnTo>
                  <a:lnTo>
                    <a:pt x="549" y="168"/>
                  </a:lnTo>
                  <a:lnTo>
                    <a:pt x="551" y="168"/>
                  </a:lnTo>
                  <a:lnTo>
                    <a:pt x="551" y="170"/>
                  </a:lnTo>
                  <a:lnTo>
                    <a:pt x="551" y="170"/>
                  </a:lnTo>
                  <a:lnTo>
                    <a:pt x="551" y="170"/>
                  </a:lnTo>
                  <a:lnTo>
                    <a:pt x="551" y="172"/>
                  </a:lnTo>
                  <a:lnTo>
                    <a:pt x="551" y="172"/>
                  </a:lnTo>
                  <a:lnTo>
                    <a:pt x="552" y="172"/>
                  </a:lnTo>
                  <a:lnTo>
                    <a:pt x="552" y="174"/>
                  </a:lnTo>
                  <a:lnTo>
                    <a:pt x="552" y="174"/>
                  </a:lnTo>
                  <a:lnTo>
                    <a:pt x="552" y="175"/>
                  </a:lnTo>
                  <a:lnTo>
                    <a:pt x="552" y="175"/>
                  </a:lnTo>
                  <a:lnTo>
                    <a:pt x="552" y="175"/>
                  </a:lnTo>
                  <a:lnTo>
                    <a:pt x="552" y="175"/>
                  </a:lnTo>
                  <a:lnTo>
                    <a:pt x="552" y="175"/>
                  </a:lnTo>
                  <a:lnTo>
                    <a:pt x="554" y="175"/>
                  </a:lnTo>
                  <a:lnTo>
                    <a:pt x="554" y="174"/>
                  </a:lnTo>
                  <a:lnTo>
                    <a:pt x="554" y="174"/>
                  </a:lnTo>
                  <a:lnTo>
                    <a:pt x="554" y="174"/>
                  </a:lnTo>
                  <a:lnTo>
                    <a:pt x="554" y="174"/>
                  </a:lnTo>
                  <a:lnTo>
                    <a:pt x="554" y="174"/>
                  </a:lnTo>
                  <a:lnTo>
                    <a:pt x="556" y="174"/>
                  </a:lnTo>
                  <a:lnTo>
                    <a:pt x="556" y="175"/>
                  </a:lnTo>
                  <a:lnTo>
                    <a:pt x="556" y="175"/>
                  </a:lnTo>
                  <a:lnTo>
                    <a:pt x="556" y="175"/>
                  </a:lnTo>
                  <a:lnTo>
                    <a:pt x="556" y="175"/>
                  </a:lnTo>
                  <a:lnTo>
                    <a:pt x="556" y="177"/>
                  </a:lnTo>
                  <a:lnTo>
                    <a:pt x="558" y="177"/>
                  </a:lnTo>
                  <a:lnTo>
                    <a:pt x="558" y="177"/>
                  </a:lnTo>
                  <a:lnTo>
                    <a:pt x="558" y="177"/>
                  </a:lnTo>
                  <a:lnTo>
                    <a:pt x="558" y="177"/>
                  </a:lnTo>
                  <a:lnTo>
                    <a:pt x="558" y="177"/>
                  </a:lnTo>
                  <a:lnTo>
                    <a:pt x="560" y="177"/>
                  </a:lnTo>
                  <a:lnTo>
                    <a:pt x="560" y="177"/>
                  </a:lnTo>
                  <a:lnTo>
                    <a:pt x="560" y="177"/>
                  </a:lnTo>
                  <a:lnTo>
                    <a:pt x="560" y="177"/>
                  </a:lnTo>
                  <a:lnTo>
                    <a:pt x="561" y="177"/>
                  </a:lnTo>
                  <a:lnTo>
                    <a:pt x="561" y="177"/>
                  </a:lnTo>
                  <a:lnTo>
                    <a:pt x="561" y="179"/>
                  </a:lnTo>
                  <a:lnTo>
                    <a:pt x="563" y="179"/>
                  </a:lnTo>
                  <a:lnTo>
                    <a:pt x="563" y="179"/>
                  </a:lnTo>
                  <a:lnTo>
                    <a:pt x="563" y="179"/>
                  </a:lnTo>
                  <a:lnTo>
                    <a:pt x="563" y="181"/>
                  </a:lnTo>
                  <a:lnTo>
                    <a:pt x="563" y="181"/>
                  </a:lnTo>
                  <a:lnTo>
                    <a:pt x="563" y="182"/>
                  </a:lnTo>
                  <a:lnTo>
                    <a:pt x="563" y="182"/>
                  </a:lnTo>
                  <a:lnTo>
                    <a:pt x="565" y="182"/>
                  </a:lnTo>
                  <a:lnTo>
                    <a:pt x="565" y="181"/>
                  </a:lnTo>
                  <a:lnTo>
                    <a:pt x="565" y="181"/>
                  </a:lnTo>
                  <a:lnTo>
                    <a:pt x="565" y="179"/>
                  </a:lnTo>
                  <a:lnTo>
                    <a:pt x="565" y="179"/>
                  </a:lnTo>
                  <a:lnTo>
                    <a:pt x="565" y="179"/>
                  </a:lnTo>
                  <a:lnTo>
                    <a:pt x="567" y="179"/>
                  </a:lnTo>
                  <a:lnTo>
                    <a:pt x="567" y="179"/>
                  </a:lnTo>
                  <a:lnTo>
                    <a:pt x="567" y="181"/>
                  </a:lnTo>
                  <a:lnTo>
                    <a:pt x="567" y="181"/>
                  </a:lnTo>
                  <a:lnTo>
                    <a:pt x="567" y="181"/>
                  </a:lnTo>
                  <a:lnTo>
                    <a:pt x="567" y="181"/>
                  </a:lnTo>
                  <a:lnTo>
                    <a:pt x="568" y="181"/>
                  </a:lnTo>
                  <a:lnTo>
                    <a:pt x="568" y="181"/>
                  </a:lnTo>
                  <a:lnTo>
                    <a:pt x="568" y="181"/>
                  </a:lnTo>
                  <a:lnTo>
                    <a:pt x="570" y="181"/>
                  </a:lnTo>
                  <a:lnTo>
                    <a:pt x="570" y="182"/>
                  </a:lnTo>
                  <a:lnTo>
                    <a:pt x="568" y="182"/>
                  </a:lnTo>
                  <a:lnTo>
                    <a:pt x="568" y="182"/>
                  </a:lnTo>
                  <a:lnTo>
                    <a:pt x="568" y="182"/>
                  </a:lnTo>
                  <a:lnTo>
                    <a:pt x="568" y="182"/>
                  </a:lnTo>
                  <a:lnTo>
                    <a:pt x="568" y="182"/>
                  </a:lnTo>
                  <a:lnTo>
                    <a:pt x="568" y="182"/>
                  </a:lnTo>
                  <a:lnTo>
                    <a:pt x="568" y="182"/>
                  </a:lnTo>
                  <a:lnTo>
                    <a:pt x="568" y="184"/>
                  </a:lnTo>
                  <a:lnTo>
                    <a:pt x="570" y="184"/>
                  </a:lnTo>
                  <a:lnTo>
                    <a:pt x="570" y="182"/>
                  </a:lnTo>
                  <a:lnTo>
                    <a:pt x="570" y="182"/>
                  </a:lnTo>
                  <a:lnTo>
                    <a:pt x="572" y="182"/>
                  </a:lnTo>
                  <a:lnTo>
                    <a:pt x="572" y="184"/>
                  </a:lnTo>
                  <a:lnTo>
                    <a:pt x="572" y="184"/>
                  </a:lnTo>
                  <a:lnTo>
                    <a:pt x="572" y="184"/>
                  </a:lnTo>
                  <a:lnTo>
                    <a:pt x="572" y="182"/>
                  </a:lnTo>
                  <a:lnTo>
                    <a:pt x="572" y="182"/>
                  </a:lnTo>
                  <a:lnTo>
                    <a:pt x="572" y="182"/>
                  </a:lnTo>
                  <a:lnTo>
                    <a:pt x="572" y="182"/>
                  </a:lnTo>
                  <a:lnTo>
                    <a:pt x="572" y="181"/>
                  </a:lnTo>
                  <a:lnTo>
                    <a:pt x="572" y="181"/>
                  </a:lnTo>
                  <a:lnTo>
                    <a:pt x="572" y="181"/>
                  </a:lnTo>
                  <a:lnTo>
                    <a:pt x="572" y="181"/>
                  </a:lnTo>
                  <a:lnTo>
                    <a:pt x="572" y="179"/>
                  </a:lnTo>
                  <a:lnTo>
                    <a:pt x="572" y="179"/>
                  </a:lnTo>
                  <a:lnTo>
                    <a:pt x="572" y="181"/>
                  </a:lnTo>
                  <a:lnTo>
                    <a:pt x="574" y="181"/>
                  </a:lnTo>
                  <a:lnTo>
                    <a:pt x="574" y="181"/>
                  </a:lnTo>
                  <a:lnTo>
                    <a:pt x="574" y="181"/>
                  </a:lnTo>
                  <a:lnTo>
                    <a:pt x="574" y="181"/>
                  </a:lnTo>
                  <a:lnTo>
                    <a:pt x="574" y="182"/>
                  </a:lnTo>
                  <a:lnTo>
                    <a:pt x="574" y="182"/>
                  </a:lnTo>
                  <a:lnTo>
                    <a:pt x="574" y="182"/>
                  </a:lnTo>
                  <a:lnTo>
                    <a:pt x="575" y="182"/>
                  </a:lnTo>
                  <a:lnTo>
                    <a:pt x="575" y="182"/>
                  </a:lnTo>
                  <a:lnTo>
                    <a:pt x="575" y="182"/>
                  </a:lnTo>
                  <a:lnTo>
                    <a:pt x="575" y="182"/>
                  </a:lnTo>
                  <a:lnTo>
                    <a:pt x="577" y="182"/>
                  </a:lnTo>
                  <a:lnTo>
                    <a:pt x="577" y="182"/>
                  </a:lnTo>
                  <a:lnTo>
                    <a:pt x="577" y="184"/>
                  </a:lnTo>
                  <a:lnTo>
                    <a:pt x="577" y="184"/>
                  </a:lnTo>
                  <a:lnTo>
                    <a:pt x="577" y="184"/>
                  </a:lnTo>
                  <a:lnTo>
                    <a:pt x="577" y="184"/>
                  </a:lnTo>
                  <a:lnTo>
                    <a:pt x="575" y="184"/>
                  </a:lnTo>
                  <a:lnTo>
                    <a:pt x="575" y="184"/>
                  </a:lnTo>
                  <a:lnTo>
                    <a:pt x="575" y="186"/>
                  </a:lnTo>
                  <a:lnTo>
                    <a:pt x="577" y="186"/>
                  </a:lnTo>
                  <a:lnTo>
                    <a:pt x="577" y="186"/>
                  </a:lnTo>
                  <a:lnTo>
                    <a:pt x="575" y="186"/>
                  </a:lnTo>
                  <a:lnTo>
                    <a:pt x="575" y="186"/>
                  </a:lnTo>
                  <a:lnTo>
                    <a:pt x="575" y="186"/>
                  </a:lnTo>
                  <a:lnTo>
                    <a:pt x="574" y="186"/>
                  </a:lnTo>
                  <a:lnTo>
                    <a:pt x="574" y="186"/>
                  </a:lnTo>
                  <a:lnTo>
                    <a:pt x="574" y="186"/>
                  </a:lnTo>
                  <a:lnTo>
                    <a:pt x="574" y="186"/>
                  </a:lnTo>
                  <a:lnTo>
                    <a:pt x="574" y="188"/>
                  </a:lnTo>
                  <a:lnTo>
                    <a:pt x="572" y="188"/>
                  </a:lnTo>
                  <a:lnTo>
                    <a:pt x="572" y="188"/>
                  </a:lnTo>
                  <a:lnTo>
                    <a:pt x="572" y="188"/>
                  </a:lnTo>
                  <a:lnTo>
                    <a:pt x="572" y="188"/>
                  </a:lnTo>
                  <a:lnTo>
                    <a:pt x="572" y="189"/>
                  </a:lnTo>
                  <a:lnTo>
                    <a:pt x="574" y="189"/>
                  </a:lnTo>
                  <a:lnTo>
                    <a:pt x="574" y="189"/>
                  </a:lnTo>
                  <a:lnTo>
                    <a:pt x="572" y="189"/>
                  </a:lnTo>
                  <a:lnTo>
                    <a:pt x="572" y="189"/>
                  </a:lnTo>
                  <a:lnTo>
                    <a:pt x="572" y="191"/>
                  </a:lnTo>
                  <a:lnTo>
                    <a:pt x="572" y="191"/>
                  </a:lnTo>
                  <a:lnTo>
                    <a:pt x="572" y="191"/>
                  </a:lnTo>
                  <a:lnTo>
                    <a:pt x="572" y="189"/>
                  </a:lnTo>
                  <a:lnTo>
                    <a:pt x="572" y="189"/>
                  </a:lnTo>
                  <a:lnTo>
                    <a:pt x="570" y="189"/>
                  </a:lnTo>
                  <a:lnTo>
                    <a:pt x="570" y="189"/>
                  </a:lnTo>
                  <a:lnTo>
                    <a:pt x="570" y="189"/>
                  </a:lnTo>
                  <a:lnTo>
                    <a:pt x="570" y="189"/>
                  </a:lnTo>
                  <a:lnTo>
                    <a:pt x="568" y="189"/>
                  </a:lnTo>
                  <a:lnTo>
                    <a:pt x="568" y="189"/>
                  </a:lnTo>
                  <a:lnTo>
                    <a:pt x="568" y="191"/>
                  </a:lnTo>
                  <a:lnTo>
                    <a:pt x="570" y="191"/>
                  </a:lnTo>
                  <a:lnTo>
                    <a:pt x="570" y="191"/>
                  </a:lnTo>
                  <a:lnTo>
                    <a:pt x="570" y="191"/>
                  </a:lnTo>
                  <a:lnTo>
                    <a:pt x="570" y="193"/>
                  </a:lnTo>
                  <a:lnTo>
                    <a:pt x="570" y="193"/>
                  </a:lnTo>
                  <a:lnTo>
                    <a:pt x="572" y="193"/>
                  </a:lnTo>
                  <a:lnTo>
                    <a:pt x="572" y="193"/>
                  </a:lnTo>
                  <a:lnTo>
                    <a:pt x="572" y="195"/>
                  </a:lnTo>
                  <a:lnTo>
                    <a:pt x="572" y="195"/>
                  </a:lnTo>
                  <a:lnTo>
                    <a:pt x="572" y="195"/>
                  </a:lnTo>
                  <a:lnTo>
                    <a:pt x="574" y="195"/>
                  </a:lnTo>
                  <a:lnTo>
                    <a:pt x="574" y="195"/>
                  </a:lnTo>
                  <a:lnTo>
                    <a:pt x="574" y="196"/>
                  </a:lnTo>
                  <a:lnTo>
                    <a:pt x="574" y="196"/>
                  </a:lnTo>
                  <a:lnTo>
                    <a:pt x="575" y="196"/>
                  </a:lnTo>
                  <a:lnTo>
                    <a:pt x="575" y="196"/>
                  </a:lnTo>
                  <a:lnTo>
                    <a:pt x="575" y="196"/>
                  </a:lnTo>
                  <a:lnTo>
                    <a:pt x="575" y="196"/>
                  </a:lnTo>
                  <a:lnTo>
                    <a:pt x="577" y="196"/>
                  </a:lnTo>
                  <a:lnTo>
                    <a:pt x="577" y="198"/>
                  </a:lnTo>
                  <a:lnTo>
                    <a:pt x="577" y="198"/>
                  </a:lnTo>
                  <a:lnTo>
                    <a:pt x="577" y="198"/>
                  </a:lnTo>
                  <a:lnTo>
                    <a:pt x="577" y="198"/>
                  </a:lnTo>
                  <a:lnTo>
                    <a:pt x="577" y="200"/>
                  </a:lnTo>
                  <a:lnTo>
                    <a:pt x="577" y="200"/>
                  </a:lnTo>
                  <a:lnTo>
                    <a:pt x="577" y="202"/>
                  </a:lnTo>
                  <a:lnTo>
                    <a:pt x="579" y="202"/>
                  </a:lnTo>
                  <a:lnTo>
                    <a:pt x="579" y="202"/>
                  </a:lnTo>
                  <a:lnTo>
                    <a:pt x="579" y="203"/>
                  </a:lnTo>
                  <a:lnTo>
                    <a:pt x="579" y="203"/>
                  </a:lnTo>
                  <a:lnTo>
                    <a:pt x="579" y="203"/>
                  </a:lnTo>
                  <a:lnTo>
                    <a:pt x="579" y="203"/>
                  </a:lnTo>
                  <a:lnTo>
                    <a:pt x="579" y="205"/>
                  </a:lnTo>
                  <a:lnTo>
                    <a:pt x="579" y="205"/>
                  </a:lnTo>
                  <a:lnTo>
                    <a:pt x="579" y="205"/>
                  </a:lnTo>
                  <a:lnTo>
                    <a:pt x="579" y="207"/>
                  </a:lnTo>
                  <a:lnTo>
                    <a:pt x="581" y="207"/>
                  </a:lnTo>
                  <a:lnTo>
                    <a:pt x="581" y="205"/>
                  </a:lnTo>
                  <a:lnTo>
                    <a:pt x="581" y="205"/>
                  </a:lnTo>
                  <a:lnTo>
                    <a:pt x="582" y="205"/>
                  </a:lnTo>
                  <a:lnTo>
                    <a:pt x="582" y="207"/>
                  </a:lnTo>
                  <a:lnTo>
                    <a:pt x="582" y="207"/>
                  </a:lnTo>
                  <a:lnTo>
                    <a:pt x="582" y="209"/>
                  </a:lnTo>
                  <a:lnTo>
                    <a:pt x="582" y="209"/>
                  </a:lnTo>
                  <a:lnTo>
                    <a:pt x="582" y="209"/>
                  </a:lnTo>
                  <a:lnTo>
                    <a:pt x="582" y="210"/>
                  </a:lnTo>
                  <a:lnTo>
                    <a:pt x="582" y="210"/>
                  </a:lnTo>
                  <a:lnTo>
                    <a:pt x="581" y="210"/>
                  </a:lnTo>
                  <a:lnTo>
                    <a:pt x="581" y="210"/>
                  </a:lnTo>
                  <a:lnTo>
                    <a:pt x="581" y="212"/>
                  </a:lnTo>
                  <a:lnTo>
                    <a:pt x="582" y="212"/>
                  </a:lnTo>
                  <a:lnTo>
                    <a:pt x="582" y="212"/>
                  </a:lnTo>
                  <a:lnTo>
                    <a:pt x="581" y="212"/>
                  </a:lnTo>
                  <a:lnTo>
                    <a:pt x="581" y="212"/>
                  </a:lnTo>
                  <a:lnTo>
                    <a:pt x="582" y="212"/>
                  </a:lnTo>
                  <a:lnTo>
                    <a:pt x="582" y="214"/>
                  </a:lnTo>
                  <a:lnTo>
                    <a:pt x="582" y="214"/>
                  </a:lnTo>
                  <a:lnTo>
                    <a:pt x="582" y="216"/>
                  </a:lnTo>
                  <a:lnTo>
                    <a:pt x="582" y="216"/>
                  </a:lnTo>
                  <a:lnTo>
                    <a:pt x="582" y="217"/>
                  </a:lnTo>
                  <a:lnTo>
                    <a:pt x="582" y="217"/>
                  </a:lnTo>
                  <a:lnTo>
                    <a:pt x="582" y="217"/>
                  </a:lnTo>
                  <a:lnTo>
                    <a:pt x="582" y="219"/>
                  </a:lnTo>
                  <a:lnTo>
                    <a:pt x="582" y="219"/>
                  </a:lnTo>
                  <a:lnTo>
                    <a:pt x="582" y="219"/>
                  </a:lnTo>
                  <a:lnTo>
                    <a:pt x="584" y="219"/>
                  </a:lnTo>
                  <a:lnTo>
                    <a:pt x="584" y="219"/>
                  </a:lnTo>
                  <a:lnTo>
                    <a:pt x="582" y="219"/>
                  </a:lnTo>
                  <a:lnTo>
                    <a:pt x="582" y="221"/>
                  </a:lnTo>
                  <a:lnTo>
                    <a:pt x="584" y="221"/>
                  </a:lnTo>
                  <a:lnTo>
                    <a:pt x="584" y="221"/>
                  </a:lnTo>
                  <a:lnTo>
                    <a:pt x="584" y="223"/>
                  </a:lnTo>
                  <a:lnTo>
                    <a:pt x="584" y="223"/>
                  </a:lnTo>
                  <a:lnTo>
                    <a:pt x="584" y="223"/>
                  </a:lnTo>
                  <a:lnTo>
                    <a:pt x="584" y="223"/>
                  </a:lnTo>
                  <a:lnTo>
                    <a:pt x="586" y="223"/>
                  </a:lnTo>
                  <a:lnTo>
                    <a:pt x="586" y="223"/>
                  </a:lnTo>
                  <a:lnTo>
                    <a:pt x="586" y="224"/>
                  </a:lnTo>
                  <a:lnTo>
                    <a:pt x="588" y="224"/>
                  </a:lnTo>
                  <a:lnTo>
                    <a:pt x="588" y="224"/>
                  </a:lnTo>
                  <a:lnTo>
                    <a:pt x="588" y="223"/>
                  </a:lnTo>
                  <a:lnTo>
                    <a:pt x="588" y="223"/>
                  </a:lnTo>
                  <a:lnTo>
                    <a:pt x="588" y="223"/>
                  </a:lnTo>
                  <a:lnTo>
                    <a:pt x="588" y="221"/>
                  </a:lnTo>
                  <a:lnTo>
                    <a:pt x="588" y="221"/>
                  </a:lnTo>
                  <a:lnTo>
                    <a:pt x="588" y="219"/>
                  </a:lnTo>
                  <a:lnTo>
                    <a:pt x="588" y="219"/>
                  </a:lnTo>
                  <a:lnTo>
                    <a:pt x="588" y="219"/>
                  </a:lnTo>
                  <a:lnTo>
                    <a:pt x="588" y="219"/>
                  </a:lnTo>
                  <a:lnTo>
                    <a:pt x="588" y="217"/>
                  </a:lnTo>
                  <a:lnTo>
                    <a:pt x="588" y="217"/>
                  </a:lnTo>
                  <a:lnTo>
                    <a:pt x="586" y="217"/>
                  </a:lnTo>
                  <a:lnTo>
                    <a:pt x="586" y="217"/>
                  </a:lnTo>
                  <a:lnTo>
                    <a:pt x="586" y="216"/>
                  </a:lnTo>
                  <a:lnTo>
                    <a:pt x="588" y="216"/>
                  </a:lnTo>
                  <a:lnTo>
                    <a:pt x="588" y="216"/>
                  </a:lnTo>
                  <a:lnTo>
                    <a:pt x="588" y="216"/>
                  </a:lnTo>
                  <a:lnTo>
                    <a:pt x="588" y="217"/>
                  </a:lnTo>
                  <a:lnTo>
                    <a:pt x="588" y="217"/>
                  </a:lnTo>
                  <a:lnTo>
                    <a:pt x="588" y="219"/>
                  </a:lnTo>
                  <a:lnTo>
                    <a:pt x="589" y="219"/>
                  </a:lnTo>
                  <a:lnTo>
                    <a:pt x="589" y="217"/>
                  </a:lnTo>
                  <a:lnTo>
                    <a:pt x="589" y="217"/>
                  </a:lnTo>
                  <a:lnTo>
                    <a:pt x="589" y="217"/>
                  </a:lnTo>
                  <a:lnTo>
                    <a:pt x="589" y="217"/>
                  </a:lnTo>
                  <a:lnTo>
                    <a:pt x="589" y="219"/>
                  </a:lnTo>
                  <a:lnTo>
                    <a:pt x="591" y="219"/>
                  </a:lnTo>
                  <a:lnTo>
                    <a:pt x="591" y="219"/>
                  </a:lnTo>
                  <a:lnTo>
                    <a:pt x="591" y="219"/>
                  </a:lnTo>
                  <a:lnTo>
                    <a:pt x="591" y="219"/>
                  </a:lnTo>
                  <a:lnTo>
                    <a:pt x="591" y="219"/>
                  </a:lnTo>
                  <a:lnTo>
                    <a:pt x="591" y="221"/>
                  </a:lnTo>
                  <a:lnTo>
                    <a:pt x="593" y="221"/>
                  </a:lnTo>
                  <a:lnTo>
                    <a:pt x="593" y="221"/>
                  </a:lnTo>
                  <a:lnTo>
                    <a:pt x="593" y="223"/>
                  </a:lnTo>
                  <a:lnTo>
                    <a:pt x="593" y="223"/>
                  </a:lnTo>
                  <a:lnTo>
                    <a:pt x="593" y="221"/>
                  </a:lnTo>
                  <a:lnTo>
                    <a:pt x="593" y="221"/>
                  </a:lnTo>
                  <a:lnTo>
                    <a:pt x="593" y="221"/>
                  </a:lnTo>
                  <a:lnTo>
                    <a:pt x="595" y="221"/>
                  </a:lnTo>
                  <a:lnTo>
                    <a:pt x="595" y="221"/>
                  </a:lnTo>
                  <a:lnTo>
                    <a:pt x="595" y="219"/>
                  </a:lnTo>
                  <a:lnTo>
                    <a:pt x="596" y="219"/>
                  </a:lnTo>
                  <a:lnTo>
                    <a:pt x="596" y="221"/>
                  </a:lnTo>
                  <a:lnTo>
                    <a:pt x="596" y="221"/>
                  </a:lnTo>
                  <a:lnTo>
                    <a:pt x="596" y="221"/>
                  </a:lnTo>
                  <a:lnTo>
                    <a:pt x="596" y="221"/>
                  </a:lnTo>
                  <a:lnTo>
                    <a:pt x="596" y="219"/>
                  </a:lnTo>
                  <a:lnTo>
                    <a:pt x="596" y="219"/>
                  </a:lnTo>
                  <a:lnTo>
                    <a:pt x="598" y="219"/>
                  </a:lnTo>
                  <a:lnTo>
                    <a:pt x="598" y="221"/>
                  </a:lnTo>
                  <a:lnTo>
                    <a:pt x="598" y="221"/>
                  </a:lnTo>
                  <a:lnTo>
                    <a:pt x="598" y="221"/>
                  </a:lnTo>
                  <a:lnTo>
                    <a:pt x="598" y="221"/>
                  </a:lnTo>
                  <a:lnTo>
                    <a:pt x="598" y="223"/>
                  </a:lnTo>
                  <a:lnTo>
                    <a:pt x="600" y="223"/>
                  </a:lnTo>
                  <a:lnTo>
                    <a:pt x="600" y="223"/>
                  </a:lnTo>
                  <a:lnTo>
                    <a:pt x="600" y="223"/>
                  </a:lnTo>
                  <a:lnTo>
                    <a:pt x="602" y="223"/>
                  </a:lnTo>
                  <a:lnTo>
                    <a:pt x="602" y="223"/>
                  </a:lnTo>
                  <a:lnTo>
                    <a:pt x="602" y="224"/>
                  </a:lnTo>
                  <a:lnTo>
                    <a:pt x="602" y="224"/>
                  </a:lnTo>
                  <a:lnTo>
                    <a:pt x="602" y="224"/>
                  </a:lnTo>
                  <a:lnTo>
                    <a:pt x="602" y="226"/>
                  </a:lnTo>
                  <a:lnTo>
                    <a:pt x="602" y="226"/>
                  </a:lnTo>
                  <a:lnTo>
                    <a:pt x="602" y="226"/>
                  </a:lnTo>
                  <a:lnTo>
                    <a:pt x="603" y="226"/>
                  </a:lnTo>
                  <a:lnTo>
                    <a:pt x="603" y="228"/>
                  </a:lnTo>
                  <a:lnTo>
                    <a:pt x="602" y="228"/>
                  </a:lnTo>
                  <a:lnTo>
                    <a:pt x="602" y="228"/>
                  </a:lnTo>
                  <a:lnTo>
                    <a:pt x="603" y="228"/>
                  </a:lnTo>
                  <a:lnTo>
                    <a:pt x="603" y="230"/>
                  </a:lnTo>
                  <a:lnTo>
                    <a:pt x="603" y="230"/>
                  </a:lnTo>
                  <a:lnTo>
                    <a:pt x="603" y="230"/>
                  </a:lnTo>
                  <a:lnTo>
                    <a:pt x="603" y="230"/>
                  </a:lnTo>
                  <a:lnTo>
                    <a:pt x="603" y="231"/>
                  </a:lnTo>
                  <a:lnTo>
                    <a:pt x="603" y="231"/>
                  </a:lnTo>
                  <a:lnTo>
                    <a:pt x="603" y="233"/>
                  </a:lnTo>
                  <a:lnTo>
                    <a:pt x="603" y="233"/>
                  </a:lnTo>
                  <a:lnTo>
                    <a:pt x="602" y="233"/>
                  </a:lnTo>
                  <a:lnTo>
                    <a:pt x="602" y="233"/>
                  </a:lnTo>
                  <a:lnTo>
                    <a:pt x="603" y="233"/>
                  </a:lnTo>
                  <a:lnTo>
                    <a:pt x="603" y="235"/>
                  </a:lnTo>
                  <a:lnTo>
                    <a:pt x="602" y="235"/>
                  </a:lnTo>
                  <a:lnTo>
                    <a:pt x="602" y="235"/>
                  </a:lnTo>
                  <a:lnTo>
                    <a:pt x="602" y="237"/>
                  </a:lnTo>
                  <a:lnTo>
                    <a:pt x="602" y="237"/>
                  </a:lnTo>
                  <a:lnTo>
                    <a:pt x="602" y="238"/>
                  </a:lnTo>
                  <a:lnTo>
                    <a:pt x="603" y="238"/>
                  </a:lnTo>
                  <a:lnTo>
                    <a:pt x="603" y="238"/>
                  </a:lnTo>
                  <a:lnTo>
                    <a:pt x="603" y="240"/>
                  </a:lnTo>
                  <a:lnTo>
                    <a:pt x="603" y="240"/>
                  </a:lnTo>
                  <a:lnTo>
                    <a:pt x="603" y="238"/>
                  </a:lnTo>
                  <a:lnTo>
                    <a:pt x="603" y="238"/>
                  </a:lnTo>
                  <a:lnTo>
                    <a:pt x="603" y="237"/>
                  </a:lnTo>
                  <a:lnTo>
                    <a:pt x="603" y="237"/>
                  </a:lnTo>
                  <a:lnTo>
                    <a:pt x="603" y="235"/>
                  </a:lnTo>
                  <a:lnTo>
                    <a:pt x="603" y="235"/>
                  </a:lnTo>
                  <a:lnTo>
                    <a:pt x="603" y="237"/>
                  </a:lnTo>
                  <a:lnTo>
                    <a:pt x="605" y="237"/>
                  </a:lnTo>
                  <a:lnTo>
                    <a:pt x="605" y="237"/>
                  </a:lnTo>
                  <a:lnTo>
                    <a:pt x="603" y="237"/>
                  </a:lnTo>
                  <a:lnTo>
                    <a:pt x="603" y="238"/>
                  </a:lnTo>
                  <a:lnTo>
                    <a:pt x="605" y="238"/>
                  </a:lnTo>
                  <a:lnTo>
                    <a:pt x="605" y="238"/>
                  </a:lnTo>
                  <a:lnTo>
                    <a:pt x="605" y="238"/>
                  </a:lnTo>
                  <a:lnTo>
                    <a:pt x="605" y="240"/>
                  </a:lnTo>
                  <a:lnTo>
                    <a:pt x="605" y="240"/>
                  </a:lnTo>
                  <a:lnTo>
                    <a:pt x="605" y="240"/>
                  </a:lnTo>
                  <a:lnTo>
                    <a:pt x="605" y="240"/>
                  </a:lnTo>
                  <a:lnTo>
                    <a:pt x="603" y="240"/>
                  </a:lnTo>
                  <a:lnTo>
                    <a:pt x="603" y="240"/>
                  </a:lnTo>
                  <a:lnTo>
                    <a:pt x="603" y="240"/>
                  </a:lnTo>
                  <a:lnTo>
                    <a:pt x="603" y="240"/>
                  </a:lnTo>
                  <a:lnTo>
                    <a:pt x="603" y="242"/>
                  </a:lnTo>
                  <a:lnTo>
                    <a:pt x="603" y="242"/>
                  </a:lnTo>
                  <a:lnTo>
                    <a:pt x="603" y="242"/>
                  </a:lnTo>
                  <a:lnTo>
                    <a:pt x="603" y="244"/>
                  </a:lnTo>
                  <a:lnTo>
                    <a:pt x="603" y="244"/>
                  </a:lnTo>
                  <a:lnTo>
                    <a:pt x="603" y="244"/>
                  </a:lnTo>
                  <a:lnTo>
                    <a:pt x="603" y="245"/>
                  </a:lnTo>
                  <a:lnTo>
                    <a:pt x="603" y="245"/>
                  </a:lnTo>
                  <a:lnTo>
                    <a:pt x="603" y="245"/>
                  </a:lnTo>
                  <a:lnTo>
                    <a:pt x="605" y="245"/>
                  </a:lnTo>
                  <a:lnTo>
                    <a:pt x="605" y="245"/>
                  </a:lnTo>
                  <a:lnTo>
                    <a:pt x="605" y="244"/>
                  </a:lnTo>
                  <a:lnTo>
                    <a:pt x="605" y="244"/>
                  </a:lnTo>
                  <a:lnTo>
                    <a:pt x="605" y="244"/>
                  </a:lnTo>
                  <a:lnTo>
                    <a:pt x="607" y="244"/>
                  </a:lnTo>
                  <a:lnTo>
                    <a:pt x="607" y="244"/>
                  </a:lnTo>
                  <a:lnTo>
                    <a:pt x="607" y="244"/>
                  </a:lnTo>
                  <a:lnTo>
                    <a:pt x="607" y="244"/>
                  </a:lnTo>
                  <a:lnTo>
                    <a:pt x="609" y="244"/>
                  </a:lnTo>
                  <a:lnTo>
                    <a:pt x="609" y="244"/>
                  </a:lnTo>
                  <a:lnTo>
                    <a:pt x="609" y="244"/>
                  </a:lnTo>
                  <a:lnTo>
                    <a:pt x="609" y="245"/>
                  </a:lnTo>
                  <a:lnTo>
                    <a:pt x="610" y="245"/>
                  </a:lnTo>
                  <a:lnTo>
                    <a:pt x="610" y="245"/>
                  </a:lnTo>
                  <a:lnTo>
                    <a:pt x="609" y="245"/>
                  </a:lnTo>
                  <a:lnTo>
                    <a:pt x="609" y="247"/>
                  </a:lnTo>
                  <a:lnTo>
                    <a:pt x="609" y="247"/>
                  </a:lnTo>
                  <a:lnTo>
                    <a:pt x="610" y="247"/>
                  </a:lnTo>
                  <a:lnTo>
                    <a:pt x="610" y="247"/>
                  </a:lnTo>
                  <a:lnTo>
                    <a:pt x="610" y="249"/>
                  </a:lnTo>
                  <a:lnTo>
                    <a:pt x="610" y="249"/>
                  </a:lnTo>
                  <a:lnTo>
                    <a:pt x="610" y="249"/>
                  </a:lnTo>
                  <a:lnTo>
                    <a:pt x="612" y="249"/>
                  </a:lnTo>
                  <a:lnTo>
                    <a:pt x="612" y="251"/>
                  </a:lnTo>
                  <a:lnTo>
                    <a:pt x="612" y="251"/>
                  </a:lnTo>
                  <a:lnTo>
                    <a:pt x="612" y="251"/>
                  </a:lnTo>
                  <a:lnTo>
                    <a:pt x="612" y="252"/>
                  </a:lnTo>
                  <a:lnTo>
                    <a:pt x="612" y="252"/>
                  </a:lnTo>
                  <a:lnTo>
                    <a:pt x="612" y="254"/>
                  </a:lnTo>
                  <a:lnTo>
                    <a:pt x="612" y="254"/>
                  </a:lnTo>
                  <a:lnTo>
                    <a:pt x="614" y="254"/>
                  </a:lnTo>
                  <a:lnTo>
                    <a:pt x="614" y="254"/>
                  </a:lnTo>
                  <a:lnTo>
                    <a:pt x="614" y="254"/>
                  </a:lnTo>
                  <a:lnTo>
                    <a:pt x="614" y="254"/>
                  </a:lnTo>
                  <a:lnTo>
                    <a:pt x="614" y="254"/>
                  </a:lnTo>
                  <a:lnTo>
                    <a:pt x="616" y="254"/>
                  </a:lnTo>
                  <a:lnTo>
                    <a:pt x="616" y="254"/>
                  </a:lnTo>
                  <a:lnTo>
                    <a:pt x="617" y="254"/>
                  </a:lnTo>
                  <a:lnTo>
                    <a:pt x="617" y="254"/>
                  </a:lnTo>
                  <a:lnTo>
                    <a:pt x="617" y="254"/>
                  </a:lnTo>
                  <a:lnTo>
                    <a:pt x="617" y="254"/>
                  </a:lnTo>
                  <a:lnTo>
                    <a:pt x="617" y="256"/>
                  </a:lnTo>
                  <a:lnTo>
                    <a:pt x="617" y="256"/>
                  </a:lnTo>
                  <a:lnTo>
                    <a:pt x="617" y="256"/>
                  </a:lnTo>
                  <a:lnTo>
                    <a:pt x="619" y="256"/>
                  </a:lnTo>
                  <a:lnTo>
                    <a:pt x="619" y="256"/>
                  </a:lnTo>
                  <a:lnTo>
                    <a:pt x="621" y="256"/>
                  </a:lnTo>
                  <a:lnTo>
                    <a:pt x="621" y="258"/>
                  </a:lnTo>
                  <a:lnTo>
                    <a:pt x="621" y="258"/>
                  </a:lnTo>
                  <a:lnTo>
                    <a:pt x="621" y="258"/>
                  </a:lnTo>
                  <a:lnTo>
                    <a:pt x="621" y="259"/>
                  </a:lnTo>
                  <a:lnTo>
                    <a:pt x="621" y="259"/>
                  </a:lnTo>
                  <a:lnTo>
                    <a:pt x="621" y="259"/>
                  </a:lnTo>
                  <a:lnTo>
                    <a:pt x="621" y="261"/>
                  </a:lnTo>
                  <a:lnTo>
                    <a:pt x="621" y="261"/>
                  </a:lnTo>
                  <a:lnTo>
                    <a:pt x="621" y="263"/>
                  </a:lnTo>
                  <a:lnTo>
                    <a:pt x="623" y="263"/>
                  </a:lnTo>
                  <a:lnTo>
                    <a:pt x="623" y="263"/>
                  </a:lnTo>
                  <a:lnTo>
                    <a:pt x="623" y="263"/>
                  </a:lnTo>
                  <a:lnTo>
                    <a:pt x="623" y="263"/>
                  </a:lnTo>
                  <a:lnTo>
                    <a:pt x="623" y="265"/>
                  </a:lnTo>
                  <a:lnTo>
                    <a:pt x="623" y="265"/>
                  </a:lnTo>
                  <a:lnTo>
                    <a:pt x="623" y="265"/>
                  </a:lnTo>
                  <a:lnTo>
                    <a:pt x="624" y="265"/>
                  </a:lnTo>
                  <a:lnTo>
                    <a:pt x="624" y="266"/>
                  </a:lnTo>
                  <a:lnTo>
                    <a:pt x="624" y="266"/>
                  </a:lnTo>
                  <a:lnTo>
                    <a:pt x="626" y="266"/>
                  </a:lnTo>
                  <a:lnTo>
                    <a:pt x="626" y="266"/>
                  </a:lnTo>
                  <a:lnTo>
                    <a:pt x="626" y="266"/>
                  </a:lnTo>
                  <a:lnTo>
                    <a:pt x="626" y="268"/>
                  </a:lnTo>
                  <a:lnTo>
                    <a:pt x="626" y="268"/>
                  </a:lnTo>
                  <a:lnTo>
                    <a:pt x="628" y="268"/>
                  </a:lnTo>
                  <a:lnTo>
                    <a:pt x="628" y="268"/>
                  </a:lnTo>
                  <a:lnTo>
                    <a:pt x="628" y="268"/>
                  </a:lnTo>
                  <a:lnTo>
                    <a:pt x="628" y="268"/>
                  </a:lnTo>
                  <a:lnTo>
                    <a:pt x="628" y="270"/>
                  </a:lnTo>
                  <a:lnTo>
                    <a:pt x="630" y="270"/>
                  </a:lnTo>
                  <a:lnTo>
                    <a:pt x="630" y="270"/>
                  </a:lnTo>
                  <a:lnTo>
                    <a:pt x="630" y="270"/>
                  </a:lnTo>
                  <a:lnTo>
                    <a:pt x="630" y="272"/>
                  </a:lnTo>
                  <a:lnTo>
                    <a:pt x="630" y="272"/>
                  </a:lnTo>
                  <a:lnTo>
                    <a:pt x="630" y="274"/>
                  </a:lnTo>
                  <a:lnTo>
                    <a:pt x="630" y="274"/>
                  </a:lnTo>
                  <a:lnTo>
                    <a:pt x="630" y="274"/>
                  </a:lnTo>
                  <a:lnTo>
                    <a:pt x="631" y="274"/>
                  </a:lnTo>
                  <a:lnTo>
                    <a:pt x="631" y="275"/>
                  </a:lnTo>
                  <a:lnTo>
                    <a:pt x="631" y="275"/>
                  </a:lnTo>
                  <a:lnTo>
                    <a:pt x="631" y="275"/>
                  </a:lnTo>
                  <a:lnTo>
                    <a:pt x="631" y="275"/>
                  </a:lnTo>
                  <a:lnTo>
                    <a:pt x="631" y="277"/>
                  </a:lnTo>
                  <a:lnTo>
                    <a:pt x="631" y="277"/>
                  </a:lnTo>
                  <a:lnTo>
                    <a:pt x="633" y="277"/>
                  </a:lnTo>
                  <a:lnTo>
                    <a:pt x="633" y="277"/>
                  </a:lnTo>
                  <a:lnTo>
                    <a:pt x="633" y="277"/>
                  </a:lnTo>
                  <a:lnTo>
                    <a:pt x="633" y="277"/>
                  </a:lnTo>
                  <a:lnTo>
                    <a:pt x="633" y="277"/>
                  </a:lnTo>
                  <a:lnTo>
                    <a:pt x="635" y="277"/>
                  </a:lnTo>
                  <a:lnTo>
                    <a:pt x="635" y="277"/>
                  </a:lnTo>
                  <a:lnTo>
                    <a:pt x="635" y="277"/>
                  </a:lnTo>
                  <a:lnTo>
                    <a:pt x="637" y="277"/>
                  </a:lnTo>
                  <a:lnTo>
                    <a:pt x="637" y="277"/>
                  </a:lnTo>
                  <a:lnTo>
                    <a:pt x="637" y="277"/>
                  </a:lnTo>
                  <a:lnTo>
                    <a:pt x="637" y="277"/>
                  </a:lnTo>
                  <a:lnTo>
                    <a:pt x="637" y="277"/>
                  </a:lnTo>
                  <a:lnTo>
                    <a:pt x="638" y="277"/>
                  </a:lnTo>
                  <a:lnTo>
                    <a:pt x="638" y="275"/>
                  </a:lnTo>
                  <a:lnTo>
                    <a:pt x="638" y="275"/>
                  </a:lnTo>
                  <a:lnTo>
                    <a:pt x="638" y="275"/>
                  </a:lnTo>
                  <a:lnTo>
                    <a:pt x="638" y="275"/>
                  </a:lnTo>
                  <a:lnTo>
                    <a:pt x="638" y="274"/>
                  </a:lnTo>
                  <a:lnTo>
                    <a:pt x="640" y="274"/>
                  </a:lnTo>
                  <a:lnTo>
                    <a:pt x="640" y="274"/>
                  </a:lnTo>
                  <a:lnTo>
                    <a:pt x="640" y="274"/>
                  </a:lnTo>
                  <a:lnTo>
                    <a:pt x="640" y="272"/>
                  </a:lnTo>
                  <a:lnTo>
                    <a:pt x="640" y="272"/>
                  </a:lnTo>
                  <a:lnTo>
                    <a:pt x="640" y="272"/>
                  </a:lnTo>
                  <a:lnTo>
                    <a:pt x="640" y="270"/>
                  </a:lnTo>
                  <a:lnTo>
                    <a:pt x="638" y="270"/>
                  </a:lnTo>
                  <a:lnTo>
                    <a:pt x="638" y="270"/>
                  </a:lnTo>
                  <a:lnTo>
                    <a:pt x="638" y="270"/>
                  </a:lnTo>
                  <a:lnTo>
                    <a:pt x="638" y="270"/>
                  </a:lnTo>
                  <a:lnTo>
                    <a:pt x="638" y="270"/>
                  </a:lnTo>
                  <a:lnTo>
                    <a:pt x="638" y="268"/>
                  </a:lnTo>
                  <a:lnTo>
                    <a:pt x="640" y="268"/>
                  </a:lnTo>
                  <a:lnTo>
                    <a:pt x="640" y="268"/>
                  </a:lnTo>
                  <a:lnTo>
                    <a:pt x="640" y="268"/>
                  </a:lnTo>
                  <a:lnTo>
                    <a:pt x="640" y="266"/>
                  </a:lnTo>
                  <a:lnTo>
                    <a:pt x="642" y="266"/>
                  </a:lnTo>
                  <a:lnTo>
                    <a:pt x="642" y="266"/>
                  </a:lnTo>
                  <a:lnTo>
                    <a:pt x="642" y="268"/>
                  </a:lnTo>
                  <a:lnTo>
                    <a:pt x="642" y="268"/>
                  </a:lnTo>
                  <a:lnTo>
                    <a:pt x="642" y="270"/>
                  </a:lnTo>
                  <a:lnTo>
                    <a:pt x="642" y="270"/>
                  </a:lnTo>
                  <a:lnTo>
                    <a:pt x="642" y="270"/>
                  </a:lnTo>
                  <a:lnTo>
                    <a:pt x="642" y="272"/>
                  </a:lnTo>
                  <a:lnTo>
                    <a:pt x="642" y="272"/>
                  </a:lnTo>
                  <a:lnTo>
                    <a:pt x="642" y="272"/>
                  </a:lnTo>
                  <a:lnTo>
                    <a:pt x="644" y="272"/>
                  </a:lnTo>
                  <a:lnTo>
                    <a:pt x="644" y="274"/>
                  </a:lnTo>
                  <a:lnTo>
                    <a:pt x="644" y="274"/>
                  </a:lnTo>
                  <a:lnTo>
                    <a:pt x="644" y="275"/>
                  </a:lnTo>
                  <a:lnTo>
                    <a:pt x="642" y="275"/>
                  </a:lnTo>
                  <a:lnTo>
                    <a:pt x="642" y="275"/>
                  </a:lnTo>
                  <a:lnTo>
                    <a:pt x="642" y="277"/>
                  </a:lnTo>
                  <a:lnTo>
                    <a:pt x="642" y="277"/>
                  </a:lnTo>
                  <a:lnTo>
                    <a:pt x="642" y="277"/>
                  </a:lnTo>
                  <a:lnTo>
                    <a:pt x="642" y="277"/>
                  </a:lnTo>
                  <a:lnTo>
                    <a:pt x="642" y="277"/>
                  </a:lnTo>
                  <a:lnTo>
                    <a:pt x="642" y="279"/>
                  </a:lnTo>
                  <a:lnTo>
                    <a:pt x="642" y="279"/>
                  </a:lnTo>
                  <a:lnTo>
                    <a:pt x="640" y="279"/>
                  </a:lnTo>
                  <a:lnTo>
                    <a:pt x="640" y="281"/>
                  </a:lnTo>
                  <a:lnTo>
                    <a:pt x="640" y="281"/>
                  </a:lnTo>
                  <a:lnTo>
                    <a:pt x="640" y="282"/>
                  </a:lnTo>
                  <a:lnTo>
                    <a:pt x="640" y="282"/>
                  </a:lnTo>
                  <a:lnTo>
                    <a:pt x="640" y="282"/>
                  </a:lnTo>
                  <a:lnTo>
                    <a:pt x="640" y="284"/>
                  </a:lnTo>
                  <a:lnTo>
                    <a:pt x="638" y="284"/>
                  </a:lnTo>
                  <a:lnTo>
                    <a:pt x="638" y="284"/>
                  </a:lnTo>
                  <a:lnTo>
                    <a:pt x="638" y="284"/>
                  </a:lnTo>
                  <a:lnTo>
                    <a:pt x="638" y="286"/>
                  </a:lnTo>
                  <a:lnTo>
                    <a:pt x="638" y="286"/>
                  </a:lnTo>
                  <a:lnTo>
                    <a:pt x="638" y="286"/>
                  </a:lnTo>
                  <a:lnTo>
                    <a:pt x="638" y="286"/>
                  </a:lnTo>
                  <a:lnTo>
                    <a:pt x="638" y="288"/>
                  </a:lnTo>
                  <a:lnTo>
                    <a:pt x="638" y="288"/>
                  </a:lnTo>
                  <a:lnTo>
                    <a:pt x="638" y="288"/>
                  </a:lnTo>
                  <a:lnTo>
                    <a:pt x="638" y="289"/>
                  </a:lnTo>
                  <a:lnTo>
                    <a:pt x="638" y="289"/>
                  </a:lnTo>
                  <a:lnTo>
                    <a:pt x="638" y="289"/>
                  </a:lnTo>
                  <a:lnTo>
                    <a:pt x="638" y="291"/>
                  </a:lnTo>
                  <a:lnTo>
                    <a:pt x="640" y="291"/>
                  </a:lnTo>
                  <a:lnTo>
                    <a:pt x="640" y="291"/>
                  </a:lnTo>
                  <a:lnTo>
                    <a:pt x="640" y="291"/>
                  </a:lnTo>
                  <a:lnTo>
                    <a:pt x="640" y="291"/>
                  </a:lnTo>
                  <a:lnTo>
                    <a:pt x="640" y="291"/>
                  </a:lnTo>
                  <a:lnTo>
                    <a:pt x="640" y="293"/>
                  </a:lnTo>
                  <a:lnTo>
                    <a:pt x="640" y="293"/>
                  </a:lnTo>
                  <a:lnTo>
                    <a:pt x="638" y="293"/>
                  </a:lnTo>
                  <a:lnTo>
                    <a:pt x="638" y="295"/>
                  </a:lnTo>
                  <a:lnTo>
                    <a:pt x="638" y="295"/>
                  </a:lnTo>
                  <a:lnTo>
                    <a:pt x="638" y="296"/>
                  </a:lnTo>
                  <a:lnTo>
                    <a:pt x="638" y="296"/>
                  </a:lnTo>
                  <a:lnTo>
                    <a:pt x="638" y="296"/>
                  </a:lnTo>
                  <a:lnTo>
                    <a:pt x="638" y="298"/>
                  </a:lnTo>
                  <a:lnTo>
                    <a:pt x="638" y="298"/>
                  </a:lnTo>
                  <a:lnTo>
                    <a:pt x="638" y="300"/>
                  </a:lnTo>
                  <a:lnTo>
                    <a:pt x="638" y="300"/>
                  </a:lnTo>
                  <a:lnTo>
                    <a:pt x="638" y="300"/>
                  </a:lnTo>
                  <a:lnTo>
                    <a:pt x="638" y="300"/>
                  </a:lnTo>
                  <a:lnTo>
                    <a:pt x="638" y="302"/>
                  </a:lnTo>
                  <a:lnTo>
                    <a:pt x="638" y="302"/>
                  </a:lnTo>
                  <a:lnTo>
                    <a:pt x="638" y="303"/>
                  </a:lnTo>
                  <a:lnTo>
                    <a:pt x="638" y="303"/>
                  </a:lnTo>
                  <a:lnTo>
                    <a:pt x="638" y="305"/>
                  </a:lnTo>
                  <a:lnTo>
                    <a:pt x="640" y="305"/>
                  </a:lnTo>
                  <a:lnTo>
                    <a:pt x="640" y="305"/>
                  </a:lnTo>
                  <a:lnTo>
                    <a:pt x="640" y="307"/>
                  </a:lnTo>
                  <a:lnTo>
                    <a:pt x="640" y="307"/>
                  </a:lnTo>
                  <a:lnTo>
                    <a:pt x="640" y="307"/>
                  </a:lnTo>
                  <a:lnTo>
                    <a:pt x="640" y="309"/>
                  </a:lnTo>
                  <a:lnTo>
                    <a:pt x="640" y="309"/>
                  </a:lnTo>
                  <a:lnTo>
                    <a:pt x="640" y="310"/>
                  </a:lnTo>
                  <a:lnTo>
                    <a:pt x="640" y="310"/>
                  </a:lnTo>
                  <a:lnTo>
                    <a:pt x="640" y="310"/>
                  </a:lnTo>
                  <a:lnTo>
                    <a:pt x="640" y="312"/>
                  </a:lnTo>
                  <a:lnTo>
                    <a:pt x="640" y="312"/>
                  </a:lnTo>
                  <a:lnTo>
                    <a:pt x="640" y="314"/>
                  </a:lnTo>
                  <a:lnTo>
                    <a:pt x="640" y="314"/>
                  </a:lnTo>
                  <a:lnTo>
                    <a:pt x="638" y="314"/>
                  </a:lnTo>
                  <a:lnTo>
                    <a:pt x="638" y="314"/>
                  </a:lnTo>
                  <a:lnTo>
                    <a:pt x="638" y="314"/>
                  </a:lnTo>
                  <a:lnTo>
                    <a:pt x="638" y="314"/>
                  </a:lnTo>
                  <a:lnTo>
                    <a:pt x="638" y="314"/>
                  </a:lnTo>
                  <a:lnTo>
                    <a:pt x="638" y="316"/>
                  </a:lnTo>
                  <a:lnTo>
                    <a:pt x="638" y="316"/>
                  </a:lnTo>
                  <a:lnTo>
                    <a:pt x="638" y="317"/>
                  </a:lnTo>
                  <a:lnTo>
                    <a:pt x="640" y="317"/>
                  </a:lnTo>
                  <a:lnTo>
                    <a:pt x="640" y="317"/>
                  </a:lnTo>
                  <a:lnTo>
                    <a:pt x="640" y="316"/>
                  </a:lnTo>
                  <a:lnTo>
                    <a:pt x="642" y="316"/>
                  </a:lnTo>
                  <a:lnTo>
                    <a:pt x="642" y="316"/>
                  </a:lnTo>
                  <a:lnTo>
                    <a:pt x="642" y="317"/>
                  </a:lnTo>
                  <a:lnTo>
                    <a:pt x="642" y="317"/>
                  </a:lnTo>
                  <a:lnTo>
                    <a:pt x="642" y="317"/>
                  </a:lnTo>
                  <a:lnTo>
                    <a:pt x="642" y="319"/>
                  </a:lnTo>
                  <a:lnTo>
                    <a:pt x="642" y="319"/>
                  </a:lnTo>
                  <a:lnTo>
                    <a:pt x="642" y="319"/>
                  </a:lnTo>
                  <a:lnTo>
                    <a:pt x="642" y="321"/>
                  </a:lnTo>
                  <a:lnTo>
                    <a:pt x="642" y="321"/>
                  </a:lnTo>
                  <a:lnTo>
                    <a:pt x="642" y="319"/>
                  </a:lnTo>
                  <a:lnTo>
                    <a:pt x="644" y="319"/>
                  </a:lnTo>
                  <a:lnTo>
                    <a:pt x="644" y="319"/>
                  </a:lnTo>
                  <a:lnTo>
                    <a:pt x="644" y="319"/>
                  </a:lnTo>
                  <a:lnTo>
                    <a:pt x="644" y="317"/>
                  </a:lnTo>
                  <a:lnTo>
                    <a:pt x="644" y="317"/>
                  </a:lnTo>
                  <a:lnTo>
                    <a:pt x="644" y="317"/>
                  </a:lnTo>
                  <a:lnTo>
                    <a:pt x="644" y="316"/>
                  </a:lnTo>
                  <a:lnTo>
                    <a:pt x="644" y="316"/>
                  </a:lnTo>
                  <a:lnTo>
                    <a:pt x="642" y="316"/>
                  </a:lnTo>
                  <a:lnTo>
                    <a:pt x="642" y="314"/>
                  </a:lnTo>
                  <a:lnTo>
                    <a:pt x="642" y="314"/>
                  </a:lnTo>
                  <a:lnTo>
                    <a:pt x="642" y="314"/>
                  </a:lnTo>
                  <a:lnTo>
                    <a:pt x="642" y="312"/>
                  </a:lnTo>
                  <a:lnTo>
                    <a:pt x="642" y="312"/>
                  </a:lnTo>
                  <a:lnTo>
                    <a:pt x="644" y="312"/>
                  </a:lnTo>
                  <a:lnTo>
                    <a:pt x="644" y="310"/>
                  </a:lnTo>
                  <a:lnTo>
                    <a:pt x="644" y="310"/>
                  </a:lnTo>
                  <a:lnTo>
                    <a:pt x="645" y="310"/>
                  </a:lnTo>
                  <a:lnTo>
                    <a:pt x="645" y="310"/>
                  </a:lnTo>
                  <a:lnTo>
                    <a:pt x="645" y="312"/>
                  </a:lnTo>
                  <a:lnTo>
                    <a:pt x="645" y="312"/>
                  </a:lnTo>
                  <a:lnTo>
                    <a:pt x="645" y="312"/>
                  </a:lnTo>
                  <a:lnTo>
                    <a:pt x="645" y="314"/>
                  </a:lnTo>
                  <a:lnTo>
                    <a:pt x="645" y="314"/>
                  </a:lnTo>
                  <a:lnTo>
                    <a:pt x="645" y="314"/>
                  </a:lnTo>
                  <a:lnTo>
                    <a:pt x="645" y="316"/>
                  </a:lnTo>
                  <a:lnTo>
                    <a:pt x="645" y="316"/>
                  </a:lnTo>
                  <a:lnTo>
                    <a:pt x="645" y="317"/>
                  </a:lnTo>
                  <a:lnTo>
                    <a:pt x="645" y="317"/>
                  </a:lnTo>
                  <a:lnTo>
                    <a:pt x="645" y="317"/>
                  </a:lnTo>
                  <a:lnTo>
                    <a:pt x="645" y="319"/>
                  </a:lnTo>
                  <a:lnTo>
                    <a:pt x="645" y="319"/>
                  </a:lnTo>
                  <a:lnTo>
                    <a:pt x="647" y="319"/>
                  </a:lnTo>
                  <a:lnTo>
                    <a:pt x="647" y="319"/>
                  </a:lnTo>
                  <a:lnTo>
                    <a:pt x="645" y="319"/>
                  </a:lnTo>
                  <a:lnTo>
                    <a:pt x="645" y="321"/>
                  </a:lnTo>
                  <a:lnTo>
                    <a:pt x="645" y="321"/>
                  </a:lnTo>
                  <a:lnTo>
                    <a:pt x="645" y="321"/>
                  </a:lnTo>
                  <a:lnTo>
                    <a:pt x="645" y="321"/>
                  </a:lnTo>
                  <a:lnTo>
                    <a:pt x="645" y="323"/>
                  </a:lnTo>
                  <a:lnTo>
                    <a:pt x="645" y="323"/>
                  </a:lnTo>
                  <a:lnTo>
                    <a:pt x="645" y="324"/>
                  </a:lnTo>
                  <a:lnTo>
                    <a:pt x="645" y="324"/>
                  </a:lnTo>
                  <a:lnTo>
                    <a:pt x="645" y="324"/>
                  </a:lnTo>
                  <a:lnTo>
                    <a:pt x="645" y="326"/>
                  </a:lnTo>
                  <a:lnTo>
                    <a:pt x="645" y="326"/>
                  </a:lnTo>
                  <a:lnTo>
                    <a:pt x="645" y="328"/>
                  </a:lnTo>
                  <a:lnTo>
                    <a:pt x="645" y="328"/>
                  </a:lnTo>
                  <a:lnTo>
                    <a:pt x="645" y="328"/>
                  </a:lnTo>
                  <a:lnTo>
                    <a:pt x="645" y="330"/>
                  </a:lnTo>
                  <a:lnTo>
                    <a:pt x="645" y="330"/>
                  </a:lnTo>
                  <a:lnTo>
                    <a:pt x="645" y="331"/>
                  </a:lnTo>
                  <a:lnTo>
                    <a:pt x="645" y="331"/>
                  </a:lnTo>
                  <a:lnTo>
                    <a:pt x="645" y="331"/>
                  </a:lnTo>
                  <a:lnTo>
                    <a:pt x="645" y="331"/>
                  </a:lnTo>
                  <a:lnTo>
                    <a:pt x="647" y="331"/>
                  </a:lnTo>
                  <a:lnTo>
                    <a:pt x="647" y="333"/>
                  </a:lnTo>
                  <a:lnTo>
                    <a:pt x="647" y="333"/>
                  </a:lnTo>
                  <a:lnTo>
                    <a:pt x="647" y="335"/>
                  </a:lnTo>
                  <a:lnTo>
                    <a:pt x="647" y="335"/>
                  </a:lnTo>
                  <a:lnTo>
                    <a:pt x="647" y="335"/>
                  </a:lnTo>
                  <a:lnTo>
                    <a:pt x="647" y="335"/>
                  </a:lnTo>
                  <a:lnTo>
                    <a:pt x="647" y="335"/>
                  </a:lnTo>
                  <a:lnTo>
                    <a:pt x="647" y="337"/>
                  </a:lnTo>
                  <a:lnTo>
                    <a:pt x="647" y="337"/>
                  </a:lnTo>
                  <a:lnTo>
                    <a:pt x="647" y="338"/>
                  </a:lnTo>
                  <a:lnTo>
                    <a:pt x="647" y="338"/>
                  </a:lnTo>
                  <a:lnTo>
                    <a:pt x="647" y="340"/>
                  </a:lnTo>
                  <a:lnTo>
                    <a:pt x="647" y="340"/>
                  </a:lnTo>
                  <a:lnTo>
                    <a:pt x="647" y="340"/>
                  </a:lnTo>
                  <a:lnTo>
                    <a:pt x="647" y="342"/>
                  </a:lnTo>
                  <a:lnTo>
                    <a:pt x="647" y="342"/>
                  </a:lnTo>
                  <a:lnTo>
                    <a:pt x="647" y="342"/>
                  </a:lnTo>
                  <a:lnTo>
                    <a:pt x="647" y="342"/>
                  </a:lnTo>
                  <a:lnTo>
                    <a:pt x="647" y="344"/>
                  </a:lnTo>
                  <a:lnTo>
                    <a:pt x="647" y="344"/>
                  </a:lnTo>
                  <a:lnTo>
                    <a:pt x="647" y="344"/>
                  </a:lnTo>
                  <a:lnTo>
                    <a:pt x="647" y="345"/>
                  </a:lnTo>
                  <a:lnTo>
                    <a:pt x="647" y="345"/>
                  </a:lnTo>
                  <a:lnTo>
                    <a:pt x="647" y="347"/>
                  </a:lnTo>
                  <a:lnTo>
                    <a:pt x="647" y="347"/>
                  </a:lnTo>
                  <a:lnTo>
                    <a:pt x="647" y="347"/>
                  </a:lnTo>
                  <a:lnTo>
                    <a:pt x="645" y="347"/>
                  </a:lnTo>
                  <a:lnTo>
                    <a:pt x="645" y="349"/>
                  </a:lnTo>
                  <a:lnTo>
                    <a:pt x="645" y="349"/>
                  </a:lnTo>
                  <a:lnTo>
                    <a:pt x="645" y="349"/>
                  </a:lnTo>
                  <a:lnTo>
                    <a:pt x="645" y="349"/>
                  </a:lnTo>
                  <a:lnTo>
                    <a:pt x="645" y="351"/>
                  </a:lnTo>
                  <a:lnTo>
                    <a:pt x="645" y="351"/>
                  </a:lnTo>
                  <a:lnTo>
                    <a:pt x="645" y="351"/>
                  </a:lnTo>
                  <a:lnTo>
                    <a:pt x="645" y="352"/>
                  </a:lnTo>
                  <a:lnTo>
                    <a:pt x="644" y="352"/>
                  </a:lnTo>
                  <a:lnTo>
                    <a:pt x="644" y="352"/>
                  </a:lnTo>
                  <a:lnTo>
                    <a:pt x="644" y="352"/>
                  </a:lnTo>
                  <a:lnTo>
                    <a:pt x="644" y="354"/>
                  </a:lnTo>
                  <a:lnTo>
                    <a:pt x="644" y="354"/>
                  </a:lnTo>
                  <a:lnTo>
                    <a:pt x="644" y="354"/>
                  </a:lnTo>
                  <a:lnTo>
                    <a:pt x="644" y="356"/>
                  </a:lnTo>
                  <a:lnTo>
                    <a:pt x="644" y="356"/>
                  </a:lnTo>
                  <a:lnTo>
                    <a:pt x="644" y="356"/>
                  </a:lnTo>
                  <a:lnTo>
                    <a:pt x="644" y="358"/>
                  </a:lnTo>
                  <a:lnTo>
                    <a:pt x="644" y="358"/>
                  </a:lnTo>
                  <a:lnTo>
                    <a:pt x="644" y="358"/>
                  </a:lnTo>
                  <a:lnTo>
                    <a:pt x="644" y="359"/>
                  </a:lnTo>
                  <a:lnTo>
                    <a:pt x="644" y="359"/>
                  </a:lnTo>
                  <a:lnTo>
                    <a:pt x="642" y="359"/>
                  </a:lnTo>
                  <a:lnTo>
                    <a:pt x="642" y="361"/>
                  </a:lnTo>
                  <a:lnTo>
                    <a:pt x="642" y="361"/>
                  </a:lnTo>
                  <a:lnTo>
                    <a:pt x="642" y="363"/>
                  </a:lnTo>
                  <a:lnTo>
                    <a:pt x="642" y="363"/>
                  </a:lnTo>
                  <a:lnTo>
                    <a:pt x="642" y="365"/>
                  </a:lnTo>
                  <a:lnTo>
                    <a:pt x="642" y="365"/>
                  </a:lnTo>
                  <a:lnTo>
                    <a:pt x="642" y="365"/>
                  </a:lnTo>
                  <a:lnTo>
                    <a:pt x="642" y="365"/>
                  </a:lnTo>
                  <a:lnTo>
                    <a:pt x="642" y="366"/>
                  </a:lnTo>
                  <a:lnTo>
                    <a:pt x="642" y="366"/>
                  </a:lnTo>
                  <a:lnTo>
                    <a:pt x="642" y="366"/>
                  </a:lnTo>
                  <a:lnTo>
                    <a:pt x="642" y="368"/>
                  </a:lnTo>
                  <a:lnTo>
                    <a:pt x="640" y="368"/>
                  </a:lnTo>
                  <a:lnTo>
                    <a:pt x="640" y="368"/>
                  </a:lnTo>
                  <a:lnTo>
                    <a:pt x="642" y="368"/>
                  </a:lnTo>
                  <a:lnTo>
                    <a:pt x="642" y="370"/>
                  </a:lnTo>
                  <a:lnTo>
                    <a:pt x="640" y="370"/>
                  </a:lnTo>
                  <a:lnTo>
                    <a:pt x="640" y="370"/>
                  </a:lnTo>
                  <a:lnTo>
                    <a:pt x="640" y="372"/>
                  </a:lnTo>
                  <a:lnTo>
                    <a:pt x="640" y="372"/>
                  </a:lnTo>
                  <a:lnTo>
                    <a:pt x="640" y="372"/>
                  </a:lnTo>
                  <a:lnTo>
                    <a:pt x="640" y="372"/>
                  </a:lnTo>
                  <a:lnTo>
                    <a:pt x="640" y="373"/>
                  </a:lnTo>
                  <a:lnTo>
                    <a:pt x="638" y="373"/>
                  </a:lnTo>
                  <a:lnTo>
                    <a:pt x="638" y="373"/>
                  </a:lnTo>
                  <a:lnTo>
                    <a:pt x="638" y="375"/>
                  </a:lnTo>
                  <a:lnTo>
                    <a:pt x="638" y="375"/>
                  </a:lnTo>
                  <a:lnTo>
                    <a:pt x="638" y="375"/>
                  </a:lnTo>
                  <a:lnTo>
                    <a:pt x="638" y="377"/>
                  </a:lnTo>
                  <a:lnTo>
                    <a:pt x="638" y="377"/>
                  </a:lnTo>
                  <a:lnTo>
                    <a:pt x="638" y="377"/>
                  </a:lnTo>
                  <a:lnTo>
                    <a:pt x="638" y="379"/>
                  </a:lnTo>
                  <a:lnTo>
                    <a:pt x="638" y="379"/>
                  </a:lnTo>
                  <a:lnTo>
                    <a:pt x="638" y="379"/>
                  </a:lnTo>
                  <a:lnTo>
                    <a:pt x="638" y="380"/>
                  </a:lnTo>
                  <a:lnTo>
                    <a:pt x="637" y="380"/>
                  </a:lnTo>
                  <a:lnTo>
                    <a:pt x="637" y="380"/>
                  </a:lnTo>
                  <a:lnTo>
                    <a:pt x="638" y="380"/>
                  </a:lnTo>
                  <a:lnTo>
                    <a:pt x="638" y="382"/>
                  </a:lnTo>
                  <a:lnTo>
                    <a:pt x="638" y="382"/>
                  </a:lnTo>
                  <a:lnTo>
                    <a:pt x="638" y="384"/>
                  </a:lnTo>
                  <a:lnTo>
                    <a:pt x="638" y="384"/>
                  </a:lnTo>
                  <a:lnTo>
                    <a:pt x="638" y="384"/>
                  </a:lnTo>
                  <a:lnTo>
                    <a:pt x="638" y="384"/>
                  </a:lnTo>
                  <a:lnTo>
                    <a:pt x="638" y="386"/>
                  </a:lnTo>
                  <a:lnTo>
                    <a:pt x="638" y="386"/>
                  </a:lnTo>
                  <a:lnTo>
                    <a:pt x="638" y="386"/>
                  </a:lnTo>
                  <a:lnTo>
                    <a:pt x="638" y="386"/>
                  </a:lnTo>
                  <a:lnTo>
                    <a:pt x="638" y="387"/>
                  </a:lnTo>
                  <a:lnTo>
                    <a:pt x="638" y="387"/>
                  </a:lnTo>
                  <a:lnTo>
                    <a:pt x="638" y="387"/>
                  </a:lnTo>
                  <a:lnTo>
                    <a:pt x="638" y="387"/>
                  </a:lnTo>
                  <a:lnTo>
                    <a:pt x="638" y="387"/>
                  </a:lnTo>
                  <a:lnTo>
                    <a:pt x="638" y="389"/>
                  </a:lnTo>
                  <a:lnTo>
                    <a:pt x="637" y="389"/>
                  </a:lnTo>
                  <a:lnTo>
                    <a:pt x="637" y="389"/>
                  </a:lnTo>
                  <a:lnTo>
                    <a:pt x="637" y="391"/>
                  </a:lnTo>
                  <a:lnTo>
                    <a:pt x="637" y="391"/>
                  </a:lnTo>
                  <a:lnTo>
                    <a:pt x="637" y="393"/>
                  </a:lnTo>
                  <a:lnTo>
                    <a:pt x="637" y="393"/>
                  </a:lnTo>
                  <a:lnTo>
                    <a:pt x="637" y="393"/>
                  </a:lnTo>
                  <a:lnTo>
                    <a:pt x="637" y="394"/>
                  </a:lnTo>
                  <a:lnTo>
                    <a:pt x="637" y="394"/>
                  </a:lnTo>
                  <a:lnTo>
                    <a:pt x="637" y="394"/>
                  </a:lnTo>
                  <a:lnTo>
                    <a:pt x="637" y="394"/>
                  </a:lnTo>
                  <a:lnTo>
                    <a:pt x="637" y="396"/>
                  </a:lnTo>
                  <a:lnTo>
                    <a:pt x="635" y="396"/>
                  </a:lnTo>
                  <a:lnTo>
                    <a:pt x="635" y="396"/>
                  </a:lnTo>
                  <a:lnTo>
                    <a:pt x="635" y="398"/>
                  </a:lnTo>
                  <a:lnTo>
                    <a:pt x="635" y="398"/>
                  </a:lnTo>
                  <a:lnTo>
                    <a:pt x="635" y="398"/>
                  </a:lnTo>
                  <a:lnTo>
                    <a:pt x="635" y="400"/>
                  </a:lnTo>
                  <a:lnTo>
                    <a:pt x="635" y="400"/>
                  </a:lnTo>
                  <a:lnTo>
                    <a:pt x="633" y="400"/>
                  </a:lnTo>
                  <a:lnTo>
                    <a:pt x="633" y="401"/>
                  </a:lnTo>
                  <a:lnTo>
                    <a:pt x="633" y="401"/>
                  </a:lnTo>
                  <a:lnTo>
                    <a:pt x="633" y="401"/>
                  </a:lnTo>
                  <a:lnTo>
                    <a:pt x="633" y="401"/>
                  </a:lnTo>
                  <a:lnTo>
                    <a:pt x="633" y="401"/>
                  </a:lnTo>
                  <a:lnTo>
                    <a:pt x="633" y="401"/>
                  </a:lnTo>
                  <a:lnTo>
                    <a:pt x="633" y="401"/>
                  </a:lnTo>
                  <a:lnTo>
                    <a:pt x="633" y="403"/>
                  </a:lnTo>
                  <a:lnTo>
                    <a:pt x="631" y="403"/>
                  </a:lnTo>
                  <a:lnTo>
                    <a:pt x="631" y="403"/>
                  </a:lnTo>
                  <a:lnTo>
                    <a:pt x="631" y="403"/>
                  </a:lnTo>
                  <a:lnTo>
                    <a:pt x="631" y="405"/>
                  </a:lnTo>
                  <a:lnTo>
                    <a:pt x="631" y="405"/>
                  </a:lnTo>
                  <a:lnTo>
                    <a:pt x="631" y="405"/>
                  </a:lnTo>
                  <a:lnTo>
                    <a:pt x="631" y="407"/>
                  </a:lnTo>
                  <a:lnTo>
                    <a:pt x="630" y="407"/>
                  </a:lnTo>
                  <a:lnTo>
                    <a:pt x="630" y="407"/>
                  </a:lnTo>
                  <a:lnTo>
                    <a:pt x="630" y="409"/>
                  </a:lnTo>
                  <a:lnTo>
                    <a:pt x="631" y="409"/>
                  </a:lnTo>
                  <a:lnTo>
                    <a:pt x="631" y="409"/>
                  </a:lnTo>
                  <a:lnTo>
                    <a:pt x="631" y="409"/>
                  </a:lnTo>
                  <a:lnTo>
                    <a:pt x="631" y="410"/>
                  </a:lnTo>
                  <a:lnTo>
                    <a:pt x="631" y="410"/>
                  </a:lnTo>
                  <a:lnTo>
                    <a:pt x="631" y="412"/>
                  </a:lnTo>
                  <a:lnTo>
                    <a:pt x="630" y="412"/>
                  </a:lnTo>
                  <a:lnTo>
                    <a:pt x="630" y="412"/>
                  </a:lnTo>
                  <a:lnTo>
                    <a:pt x="631" y="412"/>
                  </a:lnTo>
                  <a:lnTo>
                    <a:pt x="631" y="414"/>
                  </a:lnTo>
                  <a:lnTo>
                    <a:pt x="631" y="414"/>
                  </a:lnTo>
                  <a:lnTo>
                    <a:pt x="630" y="414"/>
                  </a:lnTo>
                  <a:lnTo>
                    <a:pt x="630" y="414"/>
                  </a:lnTo>
                  <a:lnTo>
                    <a:pt x="630" y="414"/>
                  </a:lnTo>
                  <a:lnTo>
                    <a:pt x="630" y="414"/>
                  </a:lnTo>
                  <a:lnTo>
                    <a:pt x="628" y="414"/>
                  </a:lnTo>
                  <a:lnTo>
                    <a:pt x="628" y="414"/>
                  </a:lnTo>
                  <a:lnTo>
                    <a:pt x="628" y="416"/>
                  </a:lnTo>
                  <a:lnTo>
                    <a:pt x="628" y="416"/>
                  </a:lnTo>
                  <a:lnTo>
                    <a:pt x="626" y="416"/>
                  </a:lnTo>
                  <a:lnTo>
                    <a:pt x="626" y="416"/>
                  </a:lnTo>
                  <a:lnTo>
                    <a:pt x="628" y="416"/>
                  </a:lnTo>
                  <a:lnTo>
                    <a:pt x="628" y="416"/>
                  </a:lnTo>
                  <a:lnTo>
                    <a:pt x="628" y="417"/>
                  </a:lnTo>
                  <a:lnTo>
                    <a:pt x="626" y="417"/>
                  </a:lnTo>
                  <a:lnTo>
                    <a:pt x="626" y="417"/>
                  </a:lnTo>
                  <a:lnTo>
                    <a:pt x="626" y="416"/>
                  </a:lnTo>
                  <a:lnTo>
                    <a:pt x="626" y="416"/>
                  </a:lnTo>
                  <a:lnTo>
                    <a:pt x="626" y="417"/>
                  </a:lnTo>
                  <a:lnTo>
                    <a:pt x="626" y="417"/>
                  </a:lnTo>
                  <a:lnTo>
                    <a:pt x="626" y="419"/>
                  </a:lnTo>
                  <a:lnTo>
                    <a:pt x="624" y="419"/>
                  </a:lnTo>
                  <a:lnTo>
                    <a:pt x="624" y="419"/>
                  </a:lnTo>
                  <a:lnTo>
                    <a:pt x="624" y="419"/>
                  </a:lnTo>
                  <a:lnTo>
                    <a:pt x="623" y="419"/>
                  </a:lnTo>
                  <a:lnTo>
                    <a:pt x="623" y="421"/>
                  </a:lnTo>
                  <a:lnTo>
                    <a:pt x="623" y="421"/>
                  </a:lnTo>
                  <a:lnTo>
                    <a:pt x="623" y="419"/>
                  </a:lnTo>
                  <a:lnTo>
                    <a:pt x="623" y="419"/>
                  </a:lnTo>
                  <a:lnTo>
                    <a:pt x="623" y="421"/>
                  </a:lnTo>
                  <a:lnTo>
                    <a:pt x="621" y="421"/>
                  </a:lnTo>
                  <a:lnTo>
                    <a:pt x="621" y="421"/>
                  </a:lnTo>
                  <a:lnTo>
                    <a:pt x="621" y="421"/>
                  </a:lnTo>
                  <a:lnTo>
                    <a:pt x="621" y="421"/>
                  </a:lnTo>
                  <a:lnTo>
                    <a:pt x="619" y="421"/>
                  </a:lnTo>
                  <a:lnTo>
                    <a:pt x="619" y="421"/>
                  </a:lnTo>
                  <a:lnTo>
                    <a:pt x="619" y="423"/>
                  </a:lnTo>
                  <a:lnTo>
                    <a:pt x="619" y="423"/>
                  </a:lnTo>
                  <a:lnTo>
                    <a:pt x="617" y="423"/>
                  </a:lnTo>
                  <a:lnTo>
                    <a:pt x="617" y="423"/>
                  </a:lnTo>
                  <a:lnTo>
                    <a:pt x="617" y="423"/>
                  </a:lnTo>
                  <a:lnTo>
                    <a:pt x="617" y="424"/>
                  </a:lnTo>
                  <a:lnTo>
                    <a:pt x="617" y="424"/>
                  </a:lnTo>
                  <a:lnTo>
                    <a:pt x="617" y="424"/>
                  </a:lnTo>
                  <a:lnTo>
                    <a:pt x="617" y="426"/>
                  </a:lnTo>
                  <a:lnTo>
                    <a:pt x="616" y="426"/>
                  </a:lnTo>
                  <a:lnTo>
                    <a:pt x="616" y="426"/>
                  </a:lnTo>
                  <a:lnTo>
                    <a:pt x="616" y="428"/>
                  </a:lnTo>
                  <a:lnTo>
                    <a:pt x="616" y="428"/>
                  </a:lnTo>
                  <a:lnTo>
                    <a:pt x="616" y="428"/>
                  </a:lnTo>
                  <a:lnTo>
                    <a:pt x="614" y="428"/>
                  </a:lnTo>
                  <a:lnTo>
                    <a:pt x="614" y="430"/>
                  </a:lnTo>
                  <a:lnTo>
                    <a:pt x="614" y="430"/>
                  </a:lnTo>
                  <a:lnTo>
                    <a:pt x="614" y="430"/>
                  </a:lnTo>
                  <a:lnTo>
                    <a:pt x="614" y="431"/>
                  </a:lnTo>
                  <a:lnTo>
                    <a:pt x="614" y="431"/>
                  </a:lnTo>
                  <a:lnTo>
                    <a:pt x="614" y="431"/>
                  </a:lnTo>
                  <a:lnTo>
                    <a:pt x="614" y="431"/>
                  </a:lnTo>
                  <a:lnTo>
                    <a:pt x="612" y="431"/>
                  </a:lnTo>
                  <a:lnTo>
                    <a:pt x="612" y="433"/>
                  </a:lnTo>
                  <a:lnTo>
                    <a:pt x="612" y="433"/>
                  </a:lnTo>
                  <a:lnTo>
                    <a:pt x="612" y="433"/>
                  </a:lnTo>
                  <a:lnTo>
                    <a:pt x="612" y="433"/>
                  </a:lnTo>
                  <a:lnTo>
                    <a:pt x="612" y="435"/>
                  </a:lnTo>
                  <a:lnTo>
                    <a:pt x="612" y="435"/>
                  </a:lnTo>
                  <a:lnTo>
                    <a:pt x="612" y="437"/>
                  </a:lnTo>
                  <a:lnTo>
                    <a:pt x="610" y="437"/>
                  </a:lnTo>
                  <a:lnTo>
                    <a:pt x="610" y="437"/>
                  </a:lnTo>
                  <a:lnTo>
                    <a:pt x="610" y="438"/>
                  </a:lnTo>
                  <a:lnTo>
                    <a:pt x="610" y="438"/>
                  </a:lnTo>
                  <a:lnTo>
                    <a:pt x="610" y="438"/>
                  </a:lnTo>
                  <a:lnTo>
                    <a:pt x="610" y="438"/>
                  </a:lnTo>
                  <a:lnTo>
                    <a:pt x="610" y="440"/>
                  </a:lnTo>
                  <a:lnTo>
                    <a:pt x="610" y="440"/>
                  </a:lnTo>
                  <a:lnTo>
                    <a:pt x="610" y="442"/>
                  </a:lnTo>
                  <a:lnTo>
                    <a:pt x="610" y="442"/>
                  </a:lnTo>
                  <a:lnTo>
                    <a:pt x="609" y="442"/>
                  </a:lnTo>
                  <a:lnTo>
                    <a:pt x="609" y="444"/>
                  </a:lnTo>
                  <a:lnTo>
                    <a:pt x="609" y="444"/>
                  </a:lnTo>
                  <a:lnTo>
                    <a:pt x="609" y="444"/>
                  </a:lnTo>
                  <a:lnTo>
                    <a:pt x="609" y="445"/>
                  </a:lnTo>
                  <a:lnTo>
                    <a:pt x="609" y="445"/>
                  </a:lnTo>
                  <a:lnTo>
                    <a:pt x="609" y="445"/>
                  </a:lnTo>
                  <a:lnTo>
                    <a:pt x="607" y="445"/>
                  </a:lnTo>
                  <a:lnTo>
                    <a:pt x="607" y="445"/>
                  </a:lnTo>
                  <a:lnTo>
                    <a:pt x="607" y="445"/>
                  </a:lnTo>
                  <a:lnTo>
                    <a:pt x="607" y="445"/>
                  </a:lnTo>
                  <a:lnTo>
                    <a:pt x="607" y="447"/>
                  </a:lnTo>
                  <a:lnTo>
                    <a:pt x="605" y="447"/>
                  </a:lnTo>
                  <a:lnTo>
                    <a:pt x="605" y="447"/>
                  </a:lnTo>
                  <a:lnTo>
                    <a:pt x="605" y="447"/>
                  </a:lnTo>
                  <a:lnTo>
                    <a:pt x="605" y="449"/>
                  </a:lnTo>
                  <a:lnTo>
                    <a:pt x="605" y="449"/>
                  </a:lnTo>
                  <a:lnTo>
                    <a:pt x="605" y="451"/>
                  </a:lnTo>
                  <a:lnTo>
                    <a:pt x="605" y="451"/>
                  </a:lnTo>
                  <a:lnTo>
                    <a:pt x="605" y="452"/>
                  </a:lnTo>
                  <a:lnTo>
                    <a:pt x="603" y="452"/>
                  </a:lnTo>
                  <a:lnTo>
                    <a:pt x="603" y="452"/>
                  </a:lnTo>
                  <a:lnTo>
                    <a:pt x="603" y="452"/>
                  </a:lnTo>
                  <a:lnTo>
                    <a:pt x="603" y="454"/>
                  </a:lnTo>
                  <a:lnTo>
                    <a:pt x="603" y="454"/>
                  </a:lnTo>
                  <a:lnTo>
                    <a:pt x="603" y="454"/>
                  </a:lnTo>
                  <a:lnTo>
                    <a:pt x="603" y="456"/>
                  </a:lnTo>
                  <a:lnTo>
                    <a:pt x="603" y="456"/>
                  </a:lnTo>
                  <a:lnTo>
                    <a:pt x="603" y="458"/>
                  </a:lnTo>
                  <a:lnTo>
                    <a:pt x="603" y="458"/>
                  </a:lnTo>
                  <a:lnTo>
                    <a:pt x="602" y="458"/>
                  </a:lnTo>
                  <a:lnTo>
                    <a:pt x="602" y="458"/>
                  </a:lnTo>
                  <a:lnTo>
                    <a:pt x="602" y="459"/>
                  </a:lnTo>
                  <a:lnTo>
                    <a:pt x="602" y="459"/>
                  </a:lnTo>
                  <a:lnTo>
                    <a:pt x="602" y="459"/>
                  </a:lnTo>
                  <a:lnTo>
                    <a:pt x="603" y="459"/>
                  </a:lnTo>
                  <a:lnTo>
                    <a:pt x="603" y="461"/>
                  </a:lnTo>
                  <a:lnTo>
                    <a:pt x="603" y="461"/>
                  </a:lnTo>
                  <a:lnTo>
                    <a:pt x="603" y="461"/>
                  </a:lnTo>
                  <a:lnTo>
                    <a:pt x="603" y="463"/>
                  </a:lnTo>
                  <a:lnTo>
                    <a:pt x="603" y="463"/>
                  </a:lnTo>
                  <a:lnTo>
                    <a:pt x="603" y="463"/>
                  </a:lnTo>
                  <a:lnTo>
                    <a:pt x="602" y="463"/>
                  </a:lnTo>
                  <a:lnTo>
                    <a:pt x="602" y="465"/>
                  </a:lnTo>
                  <a:lnTo>
                    <a:pt x="602" y="465"/>
                  </a:lnTo>
                  <a:lnTo>
                    <a:pt x="602" y="465"/>
                  </a:lnTo>
                  <a:lnTo>
                    <a:pt x="602" y="465"/>
                  </a:lnTo>
                  <a:lnTo>
                    <a:pt x="600" y="465"/>
                  </a:lnTo>
                  <a:lnTo>
                    <a:pt x="600" y="465"/>
                  </a:lnTo>
                  <a:lnTo>
                    <a:pt x="598" y="465"/>
                  </a:lnTo>
                  <a:lnTo>
                    <a:pt x="598" y="466"/>
                  </a:lnTo>
                  <a:lnTo>
                    <a:pt x="598" y="466"/>
                  </a:lnTo>
                  <a:lnTo>
                    <a:pt x="598" y="466"/>
                  </a:lnTo>
                  <a:lnTo>
                    <a:pt x="598" y="466"/>
                  </a:lnTo>
                  <a:lnTo>
                    <a:pt x="598" y="466"/>
                  </a:lnTo>
                  <a:lnTo>
                    <a:pt x="598" y="468"/>
                  </a:lnTo>
                  <a:lnTo>
                    <a:pt x="598" y="468"/>
                  </a:lnTo>
                  <a:lnTo>
                    <a:pt x="596" y="468"/>
                  </a:lnTo>
                  <a:lnTo>
                    <a:pt x="596" y="470"/>
                  </a:lnTo>
                  <a:lnTo>
                    <a:pt x="596" y="470"/>
                  </a:lnTo>
                  <a:lnTo>
                    <a:pt x="596" y="470"/>
                  </a:lnTo>
                  <a:lnTo>
                    <a:pt x="596" y="470"/>
                  </a:lnTo>
                  <a:lnTo>
                    <a:pt x="596" y="472"/>
                  </a:lnTo>
                  <a:lnTo>
                    <a:pt x="596" y="472"/>
                  </a:lnTo>
                  <a:lnTo>
                    <a:pt x="596" y="472"/>
                  </a:lnTo>
                  <a:lnTo>
                    <a:pt x="596" y="472"/>
                  </a:lnTo>
                  <a:lnTo>
                    <a:pt x="596" y="473"/>
                  </a:lnTo>
                  <a:lnTo>
                    <a:pt x="596" y="473"/>
                  </a:lnTo>
                  <a:lnTo>
                    <a:pt x="595" y="473"/>
                  </a:lnTo>
                  <a:lnTo>
                    <a:pt x="595" y="475"/>
                  </a:lnTo>
                  <a:lnTo>
                    <a:pt x="595" y="475"/>
                  </a:lnTo>
                  <a:lnTo>
                    <a:pt x="595" y="475"/>
                  </a:lnTo>
                  <a:lnTo>
                    <a:pt x="595" y="475"/>
                  </a:lnTo>
                  <a:lnTo>
                    <a:pt x="593" y="475"/>
                  </a:lnTo>
                  <a:lnTo>
                    <a:pt x="593" y="477"/>
                  </a:lnTo>
                  <a:lnTo>
                    <a:pt x="593" y="477"/>
                  </a:lnTo>
                  <a:lnTo>
                    <a:pt x="593" y="477"/>
                  </a:lnTo>
                  <a:lnTo>
                    <a:pt x="593" y="477"/>
                  </a:lnTo>
                  <a:lnTo>
                    <a:pt x="593" y="479"/>
                  </a:lnTo>
                  <a:lnTo>
                    <a:pt x="593" y="479"/>
                  </a:lnTo>
                  <a:lnTo>
                    <a:pt x="593" y="480"/>
                  </a:lnTo>
                  <a:lnTo>
                    <a:pt x="593" y="480"/>
                  </a:lnTo>
                  <a:lnTo>
                    <a:pt x="593" y="482"/>
                  </a:lnTo>
                  <a:lnTo>
                    <a:pt x="593" y="482"/>
                  </a:lnTo>
                  <a:lnTo>
                    <a:pt x="593" y="482"/>
                  </a:lnTo>
                  <a:lnTo>
                    <a:pt x="593" y="484"/>
                  </a:lnTo>
                  <a:lnTo>
                    <a:pt x="593" y="484"/>
                  </a:lnTo>
                  <a:lnTo>
                    <a:pt x="593" y="486"/>
                  </a:lnTo>
                  <a:lnTo>
                    <a:pt x="593" y="486"/>
                  </a:lnTo>
                  <a:lnTo>
                    <a:pt x="591" y="486"/>
                  </a:lnTo>
                  <a:lnTo>
                    <a:pt x="591" y="487"/>
                  </a:lnTo>
                  <a:lnTo>
                    <a:pt x="591" y="487"/>
                  </a:lnTo>
                  <a:lnTo>
                    <a:pt x="591" y="487"/>
                  </a:lnTo>
                  <a:lnTo>
                    <a:pt x="591" y="489"/>
                  </a:lnTo>
                  <a:lnTo>
                    <a:pt x="591" y="489"/>
                  </a:lnTo>
                  <a:lnTo>
                    <a:pt x="591" y="489"/>
                  </a:lnTo>
                  <a:lnTo>
                    <a:pt x="591" y="491"/>
                  </a:lnTo>
                  <a:lnTo>
                    <a:pt x="591" y="491"/>
                  </a:lnTo>
                  <a:lnTo>
                    <a:pt x="591" y="491"/>
                  </a:lnTo>
                  <a:lnTo>
                    <a:pt x="591" y="493"/>
                  </a:lnTo>
                  <a:lnTo>
                    <a:pt x="589" y="493"/>
                  </a:lnTo>
                  <a:lnTo>
                    <a:pt x="589" y="493"/>
                  </a:lnTo>
                  <a:lnTo>
                    <a:pt x="589" y="494"/>
                  </a:lnTo>
                  <a:lnTo>
                    <a:pt x="589" y="494"/>
                  </a:lnTo>
                  <a:lnTo>
                    <a:pt x="589" y="496"/>
                  </a:lnTo>
                  <a:lnTo>
                    <a:pt x="589" y="496"/>
                  </a:lnTo>
                  <a:lnTo>
                    <a:pt x="589" y="496"/>
                  </a:lnTo>
                  <a:lnTo>
                    <a:pt x="589" y="496"/>
                  </a:lnTo>
                  <a:lnTo>
                    <a:pt x="589" y="498"/>
                  </a:lnTo>
                  <a:lnTo>
                    <a:pt x="589" y="498"/>
                  </a:lnTo>
                  <a:lnTo>
                    <a:pt x="589" y="500"/>
                  </a:lnTo>
                  <a:lnTo>
                    <a:pt x="589" y="500"/>
                  </a:lnTo>
                  <a:lnTo>
                    <a:pt x="589" y="500"/>
                  </a:lnTo>
                  <a:lnTo>
                    <a:pt x="589" y="501"/>
                  </a:lnTo>
                  <a:lnTo>
                    <a:pt x="591" y="501"/>
                  </a:lnTo>
                  <a:lnTo>
                    <a:pt x="591" y="501"/>
                  </a:lnTo>
                  <a:lnTo>
                    <a:pt x="591" y="503"/>
                  </a:lnTo>
                  <a:lnTo>
                    <a:pt x="591" y="503"/>
                  </a:lnTo>
                  <a:lnTo>
                    <a:pt x="591" y="503"/>
                  </a:lnTo>
                  <a:lnTo>
                    <a:pt x="591" y="503"/>
                  </a:lnTo>
                  <a:lnTo>
                    <a:pt x="591" y="503"/>
                  </a:lnTo>
                  <a:lnTo>
                    <a:pt x="589" y="503"/>
                  </a:lnTo>
                  <a:lnTo>
                    <a:pt x="589" y="505"/>
                  </a:lnTo>
                  <a:lnTo>
                    <a:pt x="589" y="505"/>
                  </a:lnTo>
                  <a:lnTo>
                    <a:pt x="589" y="505"/>
                  </a:lnTo>
                  <a:lnTo>
                    <a:pt x="589" y="507"/>
                  </a:lnTo>
                  <a:lnTo>
                    <a:pt x="589" y="507"/>
                  </a:lnTo>
                  <a:lnTo>
                    <a:pt x="589" y="507"/>
                  </a:lnTo>
                  <a:lnTo>
                    <a:pt x="589" y="508"/>
                  </a:lnTo>
                  <a:lnTo>
                    <a:pt x="589" y="508"/>
                  </a:lnTo>
                  <a:lnTo>
                    <a:pt x="589" y="508"/>
                  </a:lnTo>
                  <a:lnTo>
                    <a:pt x="589" y="510"/>
                  </a:lnTo>
                  <a:lnTo>
                    <a:pt x="588" y="510"/>
                  </a:lnTo>
                  <a:lnTo>
                    <a:pt x="588" y="510"/>
                  </a:lnTo>
                  <a:lnTo>
                    <a:pt x="588" y="510"/>
                  </a:lnTo>
                  <a:lnTo>
                    <a:pt x="586" y="510"/>
                  </a:lnTo>
                  <a:lnTo>
                    <a:pt x="586" y="510"/>
                  </a:lnTo>
                  <a:lnTo>
                    <a:pt x="586" y="510"/>
                  </a:lnTo>
                  <a:lnTo>
                    <a:pt x="586" y="512"/>
                  </a:lnTo>
                  <a:lnTo>
                    <a:pt x="584" y="512"/>
                  </a:lnTo>
                  <a:lnTo>
                    <a:pt x="584" y="512"/>
                  </a:lnTo>
                  <a:lnTo>
                    <a:pt x="584" y="512"/>
                  </a:lnTo>
                  <a:lnTo>
                    <a:pt x="584" y="512"/>
                  </a:lnTo>
                  <a:lnTo>
                    <a:pt x="584" y="512"/>
                  </a:lnTo>
                  <a:lnTo>
                    <a:pt x="582" y="512"/>
                  </a:lnTo>
                  <a:lnTo>
                    <a:pt x="582" y="512"/>
                  </a:lnTo>
                  <a:lnTo>
                    <a:pt x="582" y="514"/>
                  </a:lnTo>
                  <a:lnTo>
                    <a:pt x="582" y="514"/>
                  </a:lnTo>
                  <a:lnTo>
                    <a:pt x="581" y="514"/>
                  </a:lnTo>
                  <a:lnTo>
                    <a:pt x="581" y="514"/>
                  </a:lnTo>
                  <a:lnTo>
                    <a:pt x="579" y="514"/>
                  </a:lnTo>
                  <a:lnTo>
                    <a:pt x="579" y="514"/>
                  </a:lnTo>
                  <a:lnTo>
                    <a:pt x="579" y="514"/>
                  </a:lnTo>
                  <a:lnTo>
                    <a:pt x="579" y="514"/>
                  </a:lnTo>
                  <a:lnTo>
                    <a:pt x="577" y="514"/>
                  </a:lnTo>
                  <a:lnTo>
                    <a:pt x="577" y="514"/>
                  </a:lnTo>
                  <a:lnTo>
                    <a:pt x="577" y="514"/>
                  </a:lnTo>
                  <a:lnTo>
                    <a:pt x="577" y="514"/>
                  </a:lnTo>
                  <a:lnTo>
                    <a:pt x="575" y="514"/>
                  </a:lnTo>
                  <a:lnTo>
                    <a:pt x="575" y="514"/>
                  </a:lnTo>
                  <a:lnTo>
                    <a:pt x="574" y="514"/>
                  </a:lnTo>
                  <a:lnTo>
                    <a:pt x="574" y="514"/>
                  </a:lnTo>
                  <a:lnTo>
                    <a:pt x="574" y="514"/>
                  </a:lnTo>
                  <a:lnTo>
                    <a:pt x="572" y="514"/>
                  </a:lnTo>
                  <a:lnTo>
                    <a:pt x="572" y="514"/>
                  </a:lnTo>
                  <a:lnTo>
                    <a:pt x="572" y="514"/>
                  </a:lnTo>
                  <a:lnTo>
                    <a:pt x="570" y="514"/>
                  </a:lnTo>
                  <a:lnTo>
                    <a:pt x="570" y="514"/>
                  </a:lnTo>
                  <a:lnTo>
                    <a:pt x="570" y="514"/>
                  </a:lnTo>
                  <a:lnTo>
                    <a:pt x="568" y="514"/>
                  </a:lnTo>
                  <a:lnTo>
                    <a:pt x="568" y="514"/>
                  </a:lnTo>
                  <a:lnTo>
                    <a:pt x="568" y="514"/>
                  </a:lnTo>
                  <a:lnTo>
                    <a:pt x="567" y="514"/>
                  </a:lnTo>
                  <a:lnTo>
                    <a:pt x="567" y="514"/>
                  </a:lnTo>
                  <a:lnTo>
                    <a:pt x="567" y="514"/>
                  </a:lnTo>
                  <a:lnTo>
                    <a:pt x="565" y="514"/>
                  </a:lnTo>
                  <a:lnTo>
                    <a:pt x="565" y="514"/>
                  </a:lnTo>
                  <a:lnTo>
                    <a:pt x="563" y="514"/>
                  </a:lnTo>
                  <a:lnTo>
                    <a:pt x="563" y="514"/>
                  </a:lnTo>
                  <a:lnTo>
                    <a:pt x="563" y="514"/>
                  </a:lnTo>
                  <a:lnTo>
                    <a:pt x="561" y="514"/>
                  </a:lnTo>
                  <a:lnTo>
                    <a:pt x="561" y="514"/>
                  </a:lnTo>
                  <a:lnTo>
                    <a:pt x="561" y="515"/>
                  </a:lnTo>
                  <a:lnTo>
                    <a:pt x="560" y="515"/>
                  </a:lnTo>
                  <a:lnTo>
                    <a:pt x="560" y="515"/>
                  </a:lnTo>
                  <a:lnTo>
                    <a:pt x="560" y="515"/>
                  </a:lnTo>
                  <a:lnTo>
                    <a:pt x="558" y="515"/>
                  </a:lnTo>
                  <a:lnTo>
                    <a:pt x="558" y="515"/>
                  </a:lnTo>
                  <a:lnTo>
                    <a:pt x="558" y="515"/>
                  </a:lnTo>
                  <a:lnTo>
                    <a:pt x="558" y="515"/>
                  </a:lnTo>
                  <a:lnTo>
                    <a:pt x="556" y="515"/>
                  </a:lnTo>
                  <a:lnTo>
                    <a:pt x="556" y="517"/>
                  </a:lnTo>
                  <a:lnTo>
                    <a:pt x="556" y="517"/>
                  </a:lnTo>
                  <a:lnTo>
                    <a:pt x="554" y="517"/>
                  </a:lnTo>
                  <a:lnTo>
                    <a:pt x="554" y="517"/>
                  </a:lnTo>
                  <a:lnTo>
                    <a:pt x="554" y="517"/>
                  </a:lnTo>
                  <a:lnTo>
                    <a:pt x="554" y="517"/>
                  </a:lnTo>
                  <a:lnTo>
                    <a:pt x="552" y="517"/>
                  </a:lnTo>
                  <a:lnTo>
                    <a:pt x="552" y="519"/>
                  </a:lnTo>
                  <a:lnTo>
                    <a:pt x="552" y="519"/>
                  </a:lnTo>
                  <a:lnTo>
                    <a:pt x="552" y="519"/>
                  </a:lnTo>
                  <a:lnTo>
                    <a:pt x="552" y="519"/>
                  </a:lnTo>
                  <a:lnTo>
                    <a:pt x="551" y="519"/>
                  </a:lnTo>
                  <a:lnTo>
                    <a:pt x="551" y="519"/>
                  </a:lnTo>
                  <a:lnTo>
                    <a:pt x="551" y="519"/>
                  </a:lnTo>
                  <a:lnTo>
                    <a:pt x="551" y="521"/>
                  </a:lnTo>
                  <a:lnTo>
                    <a:pt x="549" y="521"/>
                  </a:lnTo>
                  <a:lnTo>
                    <a:pt x="549" y="521"/>
                  </a:lnTo>
                  <a:lnTo>
                    <a:pt x="549" y="521"/>
                  </a:lnTo>
                  <a:lnTo>
                    <a:pt x="549" y="521"/>
                  </a:lnTo>
                  <a:lnTo>
                    <a:pt x="549" y="522"/>
                  </a:lnTo>
                  <a:lnTo>
                    <a:pt x="547" y="522"/>
                  </a:lnTo>
                  <a:lnTo>
                    <a:pt x="547" y="522"/>
                  </a:lnTo>
                  <a:lnTo>
                    <a:pt x="547" y="522"/>
                  </a:lnTo>
                  <a:lnTo>
                    <a:pt x="547" y="524"/>
                  </a:lnTo>
                  <a:lnTo>
                    <a:pt x="547" y="524"/>
                  </a:lnTo>
                  <a:lnTo>
                    <a:pt x="545" y="524"/>
                  </a:lnTo>
                  <a:lnTo>
                    <a:pt x="545" y="524"/>
                  </a:lnTo>
                  <a:lnTo>
                    <a:pt x="545" y="524"/>
                  </a:lnTo>
                  <a:lnTo>
                    <a:pt x="545" y="526"/>
                  </a:lnTo>
                  <a:lnTo>
                    <a:pt x="544" y="526"/>
                  </a:lnTo>
                  <a:lnTo>
                    <a:pt x="544" y="526"/>
                  </a:lnTo>
                  <a:lnTo>
                    <a:pt x="544" y="526"/>
                  </a:lnTo>
                  <a:lnTo>
                    <a:pt x="544" y="526"/>
                  </a:lnTo>
                  <a:lnTo>
                    <a:pt x="544" y="526"/>
                  </a:lnTo>
                  <a:lnTo>
                    <a:pt x="542" y="526"/>
                  </a:lnTo>
                  <a:lnTo>
                    <a:pt x="542" y="528"/>
                  </a:lnTo>
                  <a:lnTo>
                    <a:pt x="542" y="528"/>
                  </a:lnTo>
                  <a:lnTo>
                    <a:pt x="542" y="528"/>
                  </a:lnTo>
                  <a:lnTo>
                    <a:pt x="542" y="528"/>
                  </a:lnTo>
                  <a:lnTo>
                    <a:pt x="542" y="529"/>
                  </a:lnTo>
                  <a:lnTo>
                    <a:pt x="540" y="529"/>
                  </a:lnTo>
                  <a:lnTo>
                    <a:pt x="540" y="529"/>
                  </a:lnTo>
                  <a:lnTo>
                    <a:pt x="540" y="529"/>
                  </a:lnTo>
                  <a:lnTo>
                    <a:pt x="540" y="531"/>
                  </a:lnTo>
                  <a:lnTo>
                    <a:pt x="538" y="531"/>
                  </a:lnTo>
                  <a:lnTo>
                    <a:pt x="538" y="531"/>
                  </a:lnTo>
                  <a:lnTo>
                    <a:pt x="538" y="531"/>
                  </a:lnTo>
                  <a:lnTo>
                    <a:pt x="538" y="531"/>
                  </a:lnTo>
                  <a:lnTo>
                    <a:pt x="537" y="531"/>
                  </a:lnTo>
                  <a:lnTo>
                    <a:pt x="537" y="531"/>
                  </a:lnTo>
                  <a:lnTo>
                    <a:pt x="537" y="533"/>
                  </a:lnTo>
                  <a:lnTo>
                    <a:pt x="535" y="533"/>
                  </a:lnTo>
                  <a:lnTo>
                    <a:pt x="535" y="533"/>
                  </a:lnTo>
                  <a:lnTo>
                    <a:pt x="535" y="533"/>
                  </a:lnTo>
                  <a:lnTo>
                    <a:pt x="535" y="533"/>
                  </a:lnTo>
                  <a:lnTo>
                    <a:pt x="533" y="533"/>
                  </a:lnTo>
                  <a:lnTo>
                    <a:pt x="533" y="533"/>
                  </a:lnTo>
                  <a:lnTo>
                    <a:pt x="535" y="533"/>
                  </a:lnTo>
                  <a:lnTo>
                    <a:pt x="535" y="535"/>
                  </a:lnTo>
                  <a:lnTo>
                    <a:pt x="533" y="535"/>
                  </a:lnTo>
                  <a:lnTo>
                    <a:pt x="533" y="535"/>
                  </a:lnTo>
                  <a:lnTo>
                    <a:pt x="533" y="535"/>
                  </a:lnTo>
                  <a:lnTo>
                    <a:pt x="533" y="536"/>
                  </a:lnTo>
                  <a:lnTo>
                    <a:pt x="533" y="536"/>
                  </a:lnTo>
                  <a:lnTo>
                    <a:pt x="533" y="536"/>
                  </a:lnTo>
                  <a:lnTo>
                    <a:pt x="533" y="538"/>
                  </a:lnTo>
                  <a:lnTo>
                    <a:pt x="533" y="538"/>
                  </a:lnTo>
                  <a:lnTo>
                    <a:pt x="533" y="538"/>
                  </a:lnTo>
                  <a:lnTo>
                    <a:pt x="533" y="540"/>
                  </a:lnTo>
                  <a:lnTo>
                    <a:pt x="533" y="540"/>
                  </a:lnTo>
                  <a:lnTo>
                    <a:pt x="531" y="540"/>
                  </a:lnTo>
                  <a:lnTo>
                    <a:pt x="531" y="540"/>
                  </a:lnTo>
                  <a:lnTo>
                    <a:pt x="530" y="540"/>
                  </a:lnTo>
                  <a:lnTo>
                    <a:pt x="530" y="540"/>
                  </a:lnTo>
                  <a:lnTo>
                    <a:pt x="530" y="538"/>
                  </a:lnTo>
                  <a:lnTo>
                    <a:pt x="530" y="538"/>
                  </a:lnTo>
                  <a:lnTo>
                    <a:pt x="530" y="538"/>
                  </a:lnTo>
                  <a:lnTo>
                    <a:pt x="530" y="536"/>
                  </a:lnTo>
                  <a:lnTo>
                    <a:pt x="530" y="536"/>
                  </a:lnTo>
                  <a:lnTo>
                    <a:pt x="530" y="535"/>
                  </a:lnTo>
                  <a:lnTo>
                    <a:pt x="530" y="535"/>
                  </a:lnTo>
                  <a:lnTo>
                    <a:pt x="528" y="535"/>
                  </a:lnTo>
                  <a:lnTo>
                    <a:pt x="528" y="533"/>
                  </a:lnTo>
                  <a:lnTo>
                    <a:pt x="528" y="533"/>
                  </a:lnTo>
                  <a:lnTo>
                    <a:pt x="528" y="533"/>
                  </a:lnTo>
                  <a:lnTo>
                    <a:pt x="528" y="533"/>
                  </a:lnTo>
                  <a:lnTo>
                    <a:pt x="526" y="533"/>
                  </a:lnTo>
                  <a:lnTo>
                    <a:pt x="526" y="533"/>
                  </a:lnTo>
                  <a:lnTo>
                    <a:pt x="526" y="535"/>
                  </a:lnTo>
                  <a:lnTo>
                    <a:pt x="526" y="535"/>
                  </a:lnTo>
                  <a:lnTo>
                    <a:pt x="524" y="535"/>
                  </a:lnTo>
                  <a:lnTo>
                    <a:pt x="524" y="535"/>
                  </a:lnTo>
                  <a:lnTo>
                    <a:pt x="524" y="535"/>
                  </a:lnTo>
                  <a:lnTo>
                    <a:pt x="524" y="533"/>
                  </a:lnTo>
                  <a:lnTo>
                    <a:pt x="524" y="533"/>
                  </a:lnTo>
                  <a:lnTo>
                    <a:pt x="524" y="533"/>
                  </a:lnTo>
                  <a:lnTo>
                    <a:pt x="523" y="533"/>
                  </a:lnTo>
                  <a:lnTo>
                    <a:pt x="523" y="531"/>
                  </a:lnTo>
                  <a:lnTo>
                    <a:pt x="523" y="531"/>
                  </a:lnTo>
                  <a:lnTo>
                    <a:pt x="523" y="531"/>
                  </a:lnTo>
                  <a:lnTo>
                    <a:pt x="523" y="531"/>
                  </a:lnTo>
                  <a:lnTo>
                    <a:pt x="523" y="529"/>
                  </a:lnTo>
                  <a:lnTo>
                    <a:pt x="521" y="529"/>
                  </a:lnTo>
                  <a:lnTo>
                    <a:pt x="521" y="531"/>
                  </a:lnTo>
                  <a:lnTo>
                    <a:pt x="521" y="531"/>
                  </a:lnTo>
                  <a:lnTo>
                    <a:pt x="519" y="531"/>
                  </a:lnTo>
                  <a:lnTo>
                    <a:pt x="519" y="531"/>
                  </a:lnTo>
                  <a:lnTo>
                    <a:pt x="519" y="531"/>
                  </a:lnTo>
                  <a:lnTo>
                    <a:pt x="519" y="529"/>
                  </a:lnTo>
                  <a:lnTo>
                    <a:pt x="519" y="529"/>
                  </a:lnTo>
                  <a:lnTo>
                    <a:pt x="517" y="529"/>
                  </a:lnTo>
                  <a:lnTo>
                    <a:pt x="517" y="528"/>
                  </a:lnTo>
                  <a:lnTo>
                    <a:pt x="517" y="528"/>
                  </a:lnTo>
                  <a:lnTo>
                    <a:pt x="517" y="528"/>
                  </a:lnTo>
                  <a:lnTo>
                    <a:pt x="517" y="528"/>
                  </a:lnTo>
                  <a:lnTo>
                    <a:pt x="516" y="528"/>
                  </a:lnTo>
                  <a:lnTo>
                    <a:pt x="516" y="528"/>
                  </a:lnTo>
                  <a:lnTo>
                    <a:pt x="516" y="528"/>
                  </a:lnTo>
                  <a:lnTo>
                    <a:pt x="516" y="528"/>
                  </a:lnTo>
                  <a:lnTo>
                    <a:pt x="514" y="528"/>
                  </a:lnTo>
                  <a:lnTo>
                    <a:pt x="514" y="528"/>
                  </a:lnTo>
                  <a:lnTo>
                    <a:pt x="514" y="528"/>
                  </a:lnTo>
                  <a:lnTo>
                    <a:pt x="512" y="528"/>
                  </a:lnTo>
                  <a:lnTo>
                    <a:pt x="512" y="528"/>
                  </a:lnTo>
                  <a:lnTo>
                    <a:pt x="512" y="528"/>
                  </a:lnTo>
                  <a:lnTo>
                    <a:pt x="512" y="526"/>
                  </a:lnTo>
                  <a:lnTo>
                    <a:pt x="512" y="526"/>
                  </a:lnTo>
                  <a:lnTo>
                    <a:pt x="512" y="526"/>
                  </a:lnTo>
                  <a:lnTo>
                    <a:pt x="512" y="526"/>
                  </a:lnTo>
                  <a:lnTo>
                    <a:pt x="512" y="526"/>
                  </a:lnTo>
                  <a:lnTo>
                    <a:pt x="512" y="526"/>
                  </a:lnTo>
                  <a:lnTo>
                    <a:pt x="512" y="526"/>
                  </a:lnTo>
                  <a:lnTo>
                    <a:pt x="512" y="526"/>
                  </a:lnTo>
                  <a:lnTo>
                    <a:pt x="510" y="526"/>
                  </a:lnTo>
                  <a:lnTo>
                    <a:pt x="510" y="526"/>
                  </a:lnTo>
                  <a:lnTo>
                    <a:pt x="510" y="526"/>
                  </a:lnTo>
                  <a:lnTo>
                    <a:pt x="509" y="526"/>
                  </a:lnTo>
                  <a:lnTo>
                    <a:pt x="509" y="526"/>
                  </a:lnTo>
                  <a:lnTo>
                    <a:pt x="509" y="528"/>
                  </a:lnTo>
                  <a:lnTo>
                    <a:pt x="509" y="528"/>
                  </a:lnTo>
                  <a:lnTo>
                    <a:pt x="509" y="526"/>
                  </a:lnTo>
                  <a:lnTo>
                    <a:pt x="507" y="526"/>
                  </a:lnTo>
                  <a:lnTo>
                    <a:pt x="507" y="526"/>
                  </a:lnTo>
                  <a:lnTo>
                    <a:pt x="507" y="526"/>
                  </a:lnTo>
                  <a:lnTo>
                    <a:pt x="507" y="526"/>
                  </a:lnTo>
                  <a:lnTo>
                    <a:pt x="505" y="526"/>
                  </a:lnTo>
                  <a:lnTo>
                    <a:pt x="505" y="524"/>
                  </a:lnTo>
                  <a:lnTo>
                    <a:pt x="505" y="524"/>
                  </a:lnTo>
                  <a:lnTo>
                    <a:pt x="505" y="524"/>
                  </a:lnTo>
                  <a:lnTo>
                    <a:pt x="505" y="524"/>
                  </a:lnTo>
                  <a:lnTo>
                    <a:pt x="503" y="524"/>
                  </a:lnTo>
                  <a:lnTo>
                    <a:pt x="503" y="524"/>
                  </a:lnTo>
                  <a:lnTo>
                    <a:pt x="503" y="522"/>
                  </a:lnTo>
                  <a:lnTo>
                    <a:pt x="503" y="522"/>
                  </a:lnTo>
                  <a:lnTo>
                    <a:pt x="502" y="522"/>
                  </a:lnTo>
                  <a:lnTo>
                    <a:pt x="502" y="524"/>
                  </a:lnTo>
                  <a:lnTo>
                    <a:pt x="502" y="524"/>
                  </a:lnTo>
                  <a:lnTo>
                    <a:pt x="502" y="522"/>
                  </a:lnTo>
                  <a:lnTo>
                    <a:pt x="500" y="522"/>
                  </a:lnTo>
                  <a:lnTo>
                    <a:pt x="500" y="524"/>
                  </a:lnTo>
                  <a:lnTo>
                    <a:pt x="500" y="524"/>
                  </a:lnTo>
                  <a:lnTo>
                    <a:pt x="500" y="524"/>
                  </a:lnTo>
                  <a:lnTo>
                    <a:pt x="500" y="524"/>
                  </a:lnTo>
                  <a:lnTo>
                    <a:pt x="498" y="524"/>
                  </a:lnTo>
                  <a:lnTo>
                    <a:pt x="498" y="526"/>
                  </a:lnTo>
                  <a:lnTo>
                    <a:pt x="498" y="526"/>
                  </a:lnTo>
                  <a:lnTo>
                    <a:pt x="498" y="526"/>
                  </a:lnTo>
                  <a:lnTo>
                    <a:pt x="498" y="526"/>
                  </a:lnTo>
                  <a:lnTo>
                    <a:pt x="496" y="526"/>
                  </a:lnTo>
                  <a:lnTo>
                    <a:pt x="496" y="526"/>
                  </a:lnTo>
                  <a:lnTo>
                    <a:pt x="496" y="526"/>
                  </a:lnTo>
                  <a:lnTo>
                    <a:pt x="495" y="526"/>
                  </a:lnTo>
                  <a:lnTo>
                    <a:pt x="495" y="526"/>
                  </a:lnTo>
                  <a:lnTo>
                    <a:pt x="495" y="528"/>
                  </a:lnTo>
                  <a:lnTo>
                    <a:pt x="495" y="528"/>
                  </a:lnTo>
                  <a:lnTo>
                    <a:pt x="495" y="528"/>
                  </a:lnTo>
                  <a:lnTo>
                    <a:pt x="493" y="528"/>
                  </a:lnTo>
                  <a:lnTo>
                    <a:pt x="493" y="529"/>
                  </a:lnTo>
                  <a:lnTo>
                    <a:pt x="493" y="529"/>
                  </a:lnTo>
                  <a:lnTo>
                    <a:pt x="493" y="529"/>
                  </a:lnTo>
                  <a:lnTo>
                    <a:pt x="493" y="529"/>
                  </a:lnTo>
                  <a:lnTo>
                    <a:pt x="493" y="531"/>
                  </a:lnTo>
                  <a:lnTo>
                    <a:pt x="491" y="531"/>
                  </a:lnTo>
                  <a:lnTo>
                    <a:pt x="491" y="531"/>
                  </a:lnTo>
                  <a:lnTo>
                    <a:pt x="491" y="531"/>
                  </a:lnTo>
                  <a:lnTo>
                    <a:pt x="489" y="531"/>
                  </a:lnTo>
                  <a:lnTo>
                    <a:pt x="489" y="531"/>
                  </a:lnTo>
                  <a:lnTo>
                    <a:pt x="489" y="533"/>
                  </a:lnTo>
                  <a:lnTo>
                    <a:pt x="489" y="533"/>
                  </a:lnTo>
                  <a:lnTo>
                    <a:pt x="489" y="533"/>
                  </a:lnTo>
                  <a:lnTo>
                    <a:pt x="488" y="533"/>
                  </a:lnTo>
                  <a:lnTo>
                    <a:pt x="488" y="533"/>
                  </a:lnTo>
                  <a:lnTo>
                    <a:pt x="488" y="533"/>
                  </a:lnTo>
                  <a:lnTo>
                    <a:pt x="488" y="533"/>
                  </a:lnTo>
                  <a:lnTo>
                    <a:pt x="486" y="533"/>
                  </a:lnTo>
                  <a:lnTo>
                    <a:pt x="486" y="533"/>
                  </a:lnTo>
                  <a:lnTo>
                    <a:pt x="486" y="533"/>
                  </a:lnTo>
                  <a:lnTo>
                    <a:pt x="484" y="533"/>
                  </a:lnTo>
                  <a:lnTo>
                    <a:pt x="484" y="533"/>
                  </a:lnTo>
                  <a:lnTo>
                    <a:pt x="484" y="533"/>
                  </a:lnTo>
                  <a:lnTo>
                    <a:pt x="484" y="533"/>
                  </a:lnTo>
                  <a:lnTo>
                    <a:pt x="482" y="533"/>
                  </a:lnTo>
                  <a:lnTo>
                    <a:pt x="482" y="533"/>
                  </a:lnTo>
                  <a:lnTo>
                    <a:pt x="481" y="533"/>
                  </a:lnTo>
                  <a:lnTo>
                    <a:pt x="481" y="533"/>
                  </a:lnTo>
                  <a:lnTo>
                    <a:pt x="481" y="531"/>
                  </a:lnTo>
                  <a:lnTo>
                    <a:pt x="481" y="531"/>
                  </a:lnTo>
                  <a:lnTo>
                    <a:pt x="481" y="531"/>
                  </a:lnTo>
                  <a:lnTo>
                    <a:pt x="479" y="531"/>
                  </a:lnTo>
                  <a:lnTo>
                    <a:pt x="479" y="529"/>
                  </a:lnTo>
                  <a:lnTo>
                    <a:pt x="479" y="529"/>
                  </a:lnTo>
                  <a:lnTo>
                    <a:pt x="479" y="529"/>
                  </a:lnTo>
                  <a:lnTo>
                    <a:pt x="477" y="529"/>
                  </a:lnTo>
                  <a:lnTo>
                    <a:pt x="477" y="529"/>
                  </a:lnTo>
                  <a:lnTo>
                    <a:pt x="477" y="529"/>
                  </a:lnTo>
                  <a:lnTo>
                    <a:pt x="475" y="529"/>
                  </a:lnTo>
                  <a:lnTo>
                    <a:pt x="475" y="529"/>
                  </a:lnTo>
                  <a:lnTo>
                    <a:pt x="475" y="529"/>
                  </a:lnTo>
                  <a:lnTo>
                    <a:pt x="475" y="528"/>
                  </a:lnTo>
                  <a:lnTo>
                    <a:pt x="474" y="528"/>
                  </a:lnTo>
                  <a:lnTo>
                    <a:pt x="474" y="528"/>
                  </a:lnTo>
                  <a:lnTo>
                    <a:pt x="474" y="528"/>
                  </a:lnTo>
                  <a:lnTo>
                    <a:pt x="474" y="528"/>
                  </a:lnTo>
                  <a:lnTo>
                    <a:pt x="474" y="526"/>
                  </a:lnTo>
                  <a:lnTo>
                    <a:pt x="472" y="526"/>
                  </a:lnTo>
                  <a:lnTo>
                    <a:pt x="472" y="526"/>
                  </a:lnTo>
                  <a:lnTo>
                    <a:pt x="472" y="526"/>
                  </a:lnTo>
                  <a:lnTo>
                    <a:pt x="470" y="526"/>
                  </a:lnTo>
                  <a:lnTo>
                    <a:pt x="470" y="526"/>
                  </a:lnTo>
                  <a:lnTo>
                    <a:pt x="470" y="526"/>
                  </a:lnTo>
                  <a:lnTo>
                    <a:pt x="470" y="526"/>
                  </a:lnTo>
                  <a:lnTo>
                    <a:pt x="468" y="526"/>
                  </a:lnTo>
                  <a:lnTo>
                    <a:pt x="468" y="524"/>
                  </a:lnTo>
                  <a:lnTo>
                    <a:pt x="468" y="524"/>
                  </a:lnTo>
                  <a:lnTo>
                    <a:pt x="468" y="524"/>
                  </a:lnTo>
                  <a:lnTo>
                    <a:pt x="467" y="524"/>
                  </a:lnTo>
                  <a:lnTo>
                    <a:pt x="467" y="526"/>
                  </a:lnTo>
                  <a:lnTo>
                    <a:pt x="467" y="526"/>
                  </a:lnTo>
                  <a:lnTo>
                    <a:pt x="465" y="526"/>
                  </a:lnTo>
                  <a:lnTo>
                    <a:pt x="465" y="526"/>
                  </a:lnTo>
                  <a:lnTo>
                    <a:pt x="465" y="526"/>
                  </a:lnTo>
                  <a:lnTo>
                    <a:pt x="463" y="526"/>
                  </a:lnTo>
                  <a:lnTo>
                    <a:pt x="463" y="524"/>
                  </a:lnTo>
                  <a:lnTo>
                    <a:pt x="463" y="524"/>
                  </a:lnTo>
                  <a:lnTo>
                    <a:pt x="463" y="526"/>
                  </a:lnTo>
                  <a:lnTo>
                    <a:pt x="463" y="526"/>
                  </a:lnTo>
                  <a:lnTo>
                    <a:pt x="463" y="526"/>
                  </a:lnTo>
                  <a:lnTo>
                    <a:pt x="461" y="526"/>
                  </a:lnTo>
                  <a:lnTo>
                    <a:pt x="461" y="526"/>
                  </a:lnTo>
                  <a:lnTo>
                    <a:pt x="461" y="524"/>
                  </a:lnTo>
                  <a:lnTo>
                    <a:pt x="463" y="524"/>
                  </a:lnTo>
                  <a:lnTo>
                    <a:pt x="463" y="524"/>
                  </a:lnTo>
                  <a:lnTo>
                    <a:pt x="461" y="524"/>
                  </a:lnTo>
                  <a:lnTo>
                    <a:pt x="461" y="522"/>
                  </a:lnTo>
                  <a:lnTo>
                    <a:pt x="461" y="522"/>
                  </a:lnTo>
                  <a:lnTo>
                    <a:pt x="459" y="522"/>
                  </a:lnTo>
                  <a:lnTo>
                    <a:pt x="459" y="522"/>
                  </a:lnTo>
                  <a:lnTo>
                    <a:pt x="459" y="522"/>
                  </a:lnTo>
                  <a:lnTo>
                    <a:pt x="458" y="522"/>
                  </a:lnTo>
                  <a:lnTo>
                    <a:pt x="458" y="522"/>
                  </a:lnTo>
                  <a:lnTo>
                    <a:pt x="456" y="522"/>
                  </a:lnTo>
                  <a:lnTo>
                    <a:pt x="456" y="524"/>
                  </a:lnTo>
                  <a:lnTo>
                    <a:pt x="456" y="524"/>
                  </a:lnTo>
                  <a:lnTo>
                    <a:pt x="456" y="526"/>
                  </a:lnTo>
                  <a:lnTo>
                    <a:pt x="456" y="526"/>
                  </a:lnTo>
                  <a:lnTo>
                    <a:pt x="456" y="526"/>
                  </a:lnTo>
                  <a:lnTo>
                    <a:pt x="456" y="526"/>
                  </a:lnTo>
                  <a:lnTo>
                    <a:pt x="454" y="526"/>
                  </a:lnTo>
                  <a:lnTo>
                    <a:pt x="454" y="526"/>
                  </a:lnTo>
                  <a:lnTo>
                    <a:pt x="454" y="526"/>
                  </a:lnTo>
                  <a:lnTo>
                    <a:pt x="454" y="526"/>
                  </a:lnTo>
                  <a:lnTo>
                    <a:pt x="454" y="524"/>
                  </a:lnTo>
                  <a:lnTo>
                    <a:pt x="452" y="524"/>
                  </a:lnTo>
                  <a:lnTo>
                    <a:pt x="452" y="526"/>
                  </a:lnTo>
                  <a:lnTo>
                    <a:pt x="452" y="526"/>
                  </a:lnTo>
                  <a:lnTo>
                    <a:pt x="451" y="526"/>
                  </a:lnTo>
                  <a:lnTo>
                    <a:pt x="451" y="524"/>
                  </a:lnTo>
                  <a:lnTo>
                    <a:pt x="451" y="524"/>
                  </a:lnTo>
                  <a:lnTo>
                    <a:pt x="451" y="522"/>
                  </a:lnTo>
                  <a:lnTo>
                    <a:pt x="451" y="522"/>
                  </a:lnTo>
                  <a:lnTo>
                    <a:pt x="451" y="522"/>
                  </a:lnTo>
                  <a:lnTo>
                    <a:pt x="451" y="522"/>
                  </a:lnTo>
                  <a:lnTo>
                    <a:pt x="451" y="521"/>
                  </a:lnTo>
                  <a:lnTo>
                    <a:pt x="449" y="521"/>
                  </a:lnTo>
                  <a:lnTo>
                    <a:pt x="449" y="521"/>
                  </a:lnTo>
                  <a:lnTo>
                    <a:pt x="449" y="521"/>
                  </a:lnTo>
                  <a:lnTo>
                    <a:pt x="449" y="521"/>
                  </a:lnTo>
                  <a:lnTo>
                    <a:pt x="449" y="519"/>
                  </a:lnTo>
                  <a:lnTo>
                    <a:pt x="447" y="519"/>
                  </a:lnTo>
                  <a:lnTo>
                    <a:pt x="447" y="519"/>
                  </a:lnTo>
                  <a:lnTo>
                    <a:pt x="447" y="519"/>
                  </a:lnTo>
                  <a:lnTo>
                    <a:pt x="445" y="519"/>
                  </a:lnTo>
                  <a:lnTo>
                    <a:pt x="445" y="519"/>
                  </a:lnTo>
                  <a:lnTo>
                    <a:pt x="445" y="519"/>
                  </a:lnTo>
                  <a:lnTo>
                    <a:pt x="444" y="519"/>
                  </a:lnTo>
                  <a:lnTo>
                    <a:pt x="444" y="519"/>
                  </a:lnTo>
                  <a:lnTo>
                    <a:pt x="444" y="519"/>
                  </a:lnTo>
                  <a:lnTo>
                    <a:pt x="442" y="519"/>
                  </a:lnTo>
                  <a:lnTo>
                    <a:pt x="442" y="519"/>
                  </a:lnTo>
                  <a:lnTo>
                    <a:pt x="440" y="519"/>
                  </a:lnTo>
                  <a:lnTo>
                    <a:pt x="440" y="519"/>
                  </a:lnTo>
                  <a:lnTo>
                    <a:pt x="440" y="519"/>
                  </a:lnTo>
                  <a:lnTo>
                    <a:pt x="440" y="519"/>
                  </a:lnTo>
                  <a:lnTo>
                    <a:pt x="438" y="519"/>
                  </a:lnTo>
                  <a:lnTo>
                    <a:pt x="438" y="519"/>
                  </a:lnTo>
                  <a:lnTo>
                    <a:pt x="438" y="517"/>
                  </a:lnTo>
                  <a:lnTo>
                    <a:pt x="438" y="517"/>
                  </a:lnTo>
                  <a:lnTo>
                    <a:pt x="438" y="517"/>
                  </a:lnTo>
                  <a:lnTo>
                    <a:pt x="437" y="517"/>
                  </a:lnTo>
                  <a:lnTo>
                    <a:pt x="437" y="517"/>
                  </a:lnTo>
                  <a:lnTo>
                    <a:pt x="437" y="515"/>
                  </a:lnTo>
                  <a:lnTo>
                    <a:pt x="435" y="515"/>
                  </a:lnTo>
                  <a:lnTo>
                    <a:pt x="435" y="515"/>
                  </a:lnTo>
                  <a:lnTo>
                    <a:pt x="435" y="514"/>
                  </a:lnTo>
                  <a:lnTo>
                    <a:pt x="435" y="514"/>
                  </a:lnTo>
                  <a:lnTo>
                    <a:pt x="435" y="514"/>
                  </a:lnTo>
                  <a:lnTo>
                    <a:pt x="435" y="512"/>
                  </a:lnTo>
                  <a:lnTo>
                    <a:pt x="435" y="512"/>
                  </a:lnTo>
                  <a:lnTo>
                    <a:pt x="435" y="512"/>
                  </a:lnTo>
                  <a:lnTo>
                    <a:pt x="433" y="512"/>
                  </a:lnTo>
                  <a:lnTo>
                    <a:pt x="433" y="512"/>
                  </a:lnTo>
                  <a:lnTo>
                    <a:pt x="433" y="512"/>
                  </a:lnTo>
                  <a:lnTo>
                    <a:pt x="433" y="510"/>
                  </a:lnTo>
                  <a:lnTo>
                    <a:pt x="433" y="510"/>
                  </a:lnTo>
                  <a:lnTo>
                    <a:pt x="431" y="510"/>
                  </a:lnTo>
                  <a:lnTo>
                    <a:pt x="431" y="510"/>
                  </a:lnTo>
                  <a:lnTo>
                    <a:pt x="431" y="508"/>
                  </a:lnTo>
                  <a:lnTo>
                    <a:pt x="431" y="508"/>
                  </a:lnTo>
                  <a:lnTo>
                    <a:pt x="431" y="508"/>
                  </a:lnTo>
                  <a:lnTo>
                    <a:pt x="430" y="508"/>
                  </a:lnTo>
                  <a:lnTo>
                    <a:pt x="430" y="508"/>
                  </a:lnTo>
                  <a:lnTo>
                    <a:pt x="430" y="507"/>
                  </a:lnTo>
                  <a:lnTo>
                    <a:pt x="430" y="507"/>
                  </a:lnTo>
                  <a:lnTo>
                    <a:pt x="430" y="507"/>
                  </a:lnTo>
                  <a:lnTo>
                    <a:pt x="428" y="507"/>
                  </a:lnTo>
                  <a:lnTo>
                    <a:pt x="428" y="505"/>
                  </a:lnTo>
                  <a:lnTo>
                    <a:pt x="428" y="505"/>
                  </a:lnTo>
                  <a:lnTo>
                    <a:pt x="428" y="505"/>
                  </a:lnTo>
                  <a:lnTo>
                    <a:pt x="426" y="505"/>
                  </a:lnTo>
                  <a:lnTo>
                    <a:pt x="426" y="503"/>
                  </a:lnTo>
                  <a:lnTo>
                    <a:pt x="426" y="503"/>
                  </a:lnTo>
                  <a:lnTo>
                    <a:pt x="426" y="503"/>
                  </a:lnTo>
                  <a:lnTo>
                    <a:pt x="426" y="503"/>
                  </a:lnTo>
                  <a:lnTo>
                    <a:pt x="426" y="503"/>
                  </a:lnTo>
                  <a:lnTo>
                    <a:pt x="426" y="501"/>
                  </a:lnTo>
                  <a:lnTo>
                    <a:pt x="426" y="501"/>
                  </a:lnTo>
                  <a:lnTo>
                    <a:pt x="426" y="501"/>
                  </a:lnTo>
                  <a:lnTo>
                    <a:pt x="426" y="500"/>
                  </a:lnTo>
                  <a:lnTo>
                    <a:pt x="426" y="500"/>
                  </a:lnTo>
                  <a:lnTo>
                    <a:pt x="426" y="500"/>
                  </a:lnTo>
                  <a:lnTo>
                    <a:pt x="426" y="498"/>
                  </a:lnTo>
                  <a:lnTo>
                    <a:pt x="424" y="498"/>
                  </a:lnTo>
                  <a:lnTo>
                    <a:pt x="424" y="498"/>
                  </a:lnTo>
                  <a:lnTo>
                    <a:pt x="424" y="496"/>
                  </a:lnTo>
                  <a:lnTo>
                    <a:pt x="426" y="496"/>
                  </a:lnTo>
                  <a:lnTo>
                    <a:pt x="426" y="496"/>
                  </a:lnTo>
                  <a:lnTo>
                    <a:pt x="426" y="496"/>
                  </a:lnTo>
                  <a:lnTo>
                    <a:pt x="426" y="496"/>
                  </a:lnTo>
                  <a:lnTo>
                    <a:pt x="426" y="496"/>
                  </a:lnTo>
                  <a:lnTo>
                    <a:pt x="428" y="496"/>
                  </a:lnTo>
                  <a:lnTo>
                    <a:pt x="428" y="494"/>
                  </a:lnTo>
                  <a:lnTo>
                    <a:pt x="428" y="494"/>
                  </a:lnTo>
                  <a:lnTo>
                    <a:pt x="428" y="493"/>
                  </a:lnTo>
                  <a:lnTo>
                    <a:pt x="428" y="493"/>
                  </a:lnTo>
                  <a:lnTo>
                    <a:pt x="428" y="491"/>
                  </a:lnTo>
                  <a:lnTo>
                    <a:pt x="426" y="491"/>
                  </a:lnTo>
                  <a:lnTo>
                    <a:pt x="426" y="491"/>
                  </a:lnTo>
                  <a:lnTo>
                    <a:pt x="426" y="489"/>
                  </a:lnTo>
                  <a:lnTo>
                    <a:pt x="426" y="489"/>
                  </a:lnTo>
                  <a:lnTo>
                    <a:pt x="426" y="489"/>
                  </a:lnTo>
                  <a:lnTo>
                    <a:pt x="426" y="489"/>
                  </a:lnTo>
                  <a:lnTo>
                    <a:pt x="426" y="487"/>
                  </a:lnTo>
                  <a:lnTo>
                    <a:pt x="426" y="487"/>
                  </a:lnTo>
                  <a:lnTo>
                    <a:pt x="426" y="487"/>
                  </a:lnTo>
                  <a:lnTo>
                    <a:pt x="426" y="486"/>
                  </a:lnTo>
                  <a:lnTo>
                    <a:pt x="424" y="486"/>
                  </a:lnTo>
                  <a:lnTo>
                    <a:pt x="424" y="486"/>
                  </a:lnTo>
                  <a:lnTo>
                    <a:pt x="424" y="484"/>
                  </a:lnTo>
                  <a:lnTo>
                    <a:pt x="424" y="484"/>
                  </a:lnTo>
                  <a:lnTo>
                    <a:pt x="424" y="484"/>
                  </a:lnTo>
                  <a:lnTo>
                    <a:pt x="424" y="484"/>
                  </a:lnTo>
                  <a:lnTo>
                    <a:pt x="424" y="482"/>
                  </a:lnTo>
                  <a:lnTo>
                    <a:pt x="424" y="482"/>
                  </a:lnTo>
                  <a:lnTo>
                    <a:pt x="423" y="482"/>
                  </a:lnTo>
                  <a:lnTo>
                    <a:pt x="423" y="482"/>
                  </a:lnTo>
                  <a:lnTo>
                    <a:pt x="423" y="482"/>
                  </a:lnTo>
                  <a:lnTo>
                    <a:pt x="423" y="480"/>
                  </a:lnTo>
                  <a:lnTo>
                    <a:pt x="421" y="480"/>
                  </a:lnTo>
                  <a:lnTo>
                    <a:pt x="421" y="480"/>
                  </a:lnTo>
                  <a:lnTo>
                    <a:pt x="421" y="480"/>
                  </a:lnTo>
                  <a:lnTo>
                    <a:pt x="421" y="479"/>
                  </a:lnTo>
                  <a:lnTo>
                    <a:pt x="421" y="479"/>
                  </a:lnTo>
                  <a:lnTo>
                    <a:pt x="421" y="479"/>
                  </a:lnTo>
                  <a:lnTo>
                    <a:pt x="419" y="479"/>
                  </a:lnTo>
                  <a:lnTo>
                    <a:pt x="419" y="477"/>
                  </a:lnTo>
                  <a:lnTo>
                    <a:pt x="419" y="477"/>
                  </a:lnTo>
                  <a:lnTo>
                    <a:pt x="419" y="477"/>
                  </a:lnTo>
                  <a:lnTo>
                    <a:pt x="419" y="477"/>
                  </a:lnTo>
                  <a:lnTo>
                    <a:pt x="419" y="475"/>
                  </a:lnTo>
                  <a:lnTo>
                    <a:pt x="417" y="475"/>
                  </a:lnTo>
                  <a:lnTo>
                    <a:pt x="417" y="475"/>
                  </a:lnTo>
                  <a:lnTo>
                    <a:pt x="417" y="475"/>
                  </a:lnTo>
                  <a:lnTo>
                    <a:pt x="416" y="475"/>
                  </a:lnTo>
                  <a:lnTo>
                    <a:pt x="416" y="475"/>
                  </a:lnTo>
                  <a:lnTo>
                    <a:pt x="416" y="475"/>
                  </a:lnTo>
                  <a:lnTo>
                    <a:pt x="416" y="475"/>
                  </a:lnTo>
                  <a:lnTo>
                    <a:pt x="416" y="473"/>
                  </a:lnTo>
                  <a:lnTo>
                    <a:pt x="414" y="473"/>
                  </a:lnTo>
                  <a:lnTo>
                    <a:pt x="414" y="473"/>
                  </a:lnTo>
                  <a:lnTo>
                    <a:pt x="414" y="473"/>
                  </a:lnTo>
                  <a:lnTo>
                    <a:pt x="414" y="473"/>
                  </a:lnTo>
                  <a:lnTo>
                    <a:pt x="414" y="472"/>
                  </a:lnTo>
                  <a:lnTo>
                    <a:pt x="412" y="472"/>
                  </a:lnTo>
                  <a:lnTo>
                    <a:pt x="412" y="472"/>
                  </a:lnTo>
                  <a:lnTo>
                    <a:pt x="410" y="472"/>
                  </a:lnTo>
                  <a:lnTo>
                    <a:pt x="410" y="472"/>
                  </a:lnTo>
                  <a:lnTo>
                    <a:pt x="410" y="472"/>
                  </a:lnTo>
                  <a:lnTo>
                    <a:pt x="410" y="472"/>
                  </a:lnTo>
                  <a:lnTo>
                    <a:pt x="409" y="472"/>
                  </a:lnTo>
                  <a:lnTo>
                    <a:pt x="409" y="472"/>
                  </a:lnTo>
                  <a:lnTo>
                    <a:pt x="409" y="472"/>
                  </a:lnTo>
                  <a:lnTo>
                    <a:pt x="409" y="473"/>
                  </a:lnTo>
                  <a:lnTo>
                    <a:pt x="409" y="473"/>
                  </a:lnTo>
                  <a:lnTo>
                    <a:pt x="409" y="473"/>
                  </a:lnTo>
                  <a:lnTo>
                    <a:pt x="407" y="473"/>
                  </a:lnTo>
                  <a:lnTo>
                    <a:pt x="407" y="473"/>
                  </a:lnTo>
                  <a:lnTo>
                    <a:pt x="405" y="473"/>
                  </a:lnTo>
                  <a:lnTo>
                    <a:pt x="405" y="473"/>
                  </a:lnTo>
                  <a:lnTo>
                    <a:pt x="405" y="473"/>
                  </a:lnTo>
                  <a:lnTo>
                    <a:pt x="403" y="473"/>
                  </a:lnTo>
                  <a:lnTo>
                    <a:pt x="403" y="473"/>
                  </a:lnTo>
                  <a:lnTo>
                    <a:pt x="402" y="473"/>
                  </a:lnTo>
                  <a:lnTo>
                    <a:pt x="402" y="473"/>
                  </a:lnTo>
                  <a:lnTo>
                    <a:pt x="402" y="473"/>
                  </a:lnTo>
                  <a:lnTo>
                    <a:pt x="400" y="473"/>
                  </a:lnTo>
                  <a:lnTo>
                    <a:pt x="400" y="473"/>
                  </a:lnTo>
                  <a:lnTo>
                    <a:pt x="400" y="473"/>
                  </a:lnTo>
                  <a:lnTo>
                    <a:pt x="400" y="472"/>
                  </a:lnTo>
                  <a:lnTo>
                    <a:pt x="400" y="472"/>
                  </a:lnTo>
                  <a:lnTo>
                    <a:pt x="400" y="472"/>
                  </a:lnTo>
                  <a:lnTo>
                    <a:pt x="400" y="470"/>
                  </a:lnTo>
                  <a:lnTo>
                    <a:pt x="402" y="470"/>
                  </a:lnTo>
                  <a:lnTo>
                    <a:pt x="402" y="470"/>
                  </a:lnTo>
                  <a:lnTo>
                    <a:pt x="402" y="470"/>
                  </a:lnTo>
                  <a:lnTo>
                    <a:pt x="402" y="470"/>
                  </a:lnTo>
                  <a:lnTo>
                    <a:pt x="403" y="470"/>
                  </a:lnTo>
                  <a:lnTo>
                    <a:pt x="403" y="468"/>
                  </a:lnTo>
                  <a:lnTo>
                    <a:pt x="403" y="468"/>
                  </a:lnTo>
                  <a:lnTo>
                    <a:pt x="403" y="468"/>
                  </a:lnTo>
                  <a:lnTo>
                    <a:pt x="403" y="466"/>
                  </a:lnTo>
                  <a:lnTo>
                    <a:pt x="405" y="466"/>
                  </a:lnTo>
                  <a:lnTo>
                    <a:pt x="405" y="466"/>
                  </a:lnTo>
                  <a:lnTo>
                    <a:pt x="405" y="466"/>
                  </a:lnTo>
                  <a:lnTo>
                    <a:pt x="405" y="466"/>
                  </a:lnTo>
                  <a:lnTo>
                    <a:pt x="405" y="466"/>
                  </a:lnTo>
                  <a:lnTo>
                    <a:pt x="405" y="465"/>
                  </a:lnTo>
                  <a:lnTo>
                    <a:pt x="405" y="465"/>
                  </a:lnTo>
                  <a:lnTo>
                    <a:pt x="405" y="463"/>
                  </a:lnTo>
                  <a:lnTo>
                    <a:pt x="405" y="463"/>
                  </a:lnTo>
                  <a:lnTo>
                    <a:pt x="405" y="461"/>
                  </a:lnTo>
                  <a:lnTo>
                    <a:pt x="407" y="461"/>
                  </a:lnTo>
                  <a:lnTo>
                    <a:pt x="407" y="461"/>
                  </a:lnTo>
                  <a:lnTo>
                    <a:pt x="407" y="459"/>
                  </a:lnTo>
                  <a:lnTo>
                    <a:pt x="405" y="459"/>
                  </a:lnTo>
                  <a:lnTo>
                    <a:pt x="405" y="459"/>
                  </a:lnTo>
                  <a:lnTo>
                    <a:pt x="405" y="459"/>
                  </a:lnTo>
                  <a:lnTo>
                    <a:pt x="405" y="458"/>
                  </a:lnTo>
                  <a:lnTo>
                    <a:pt x="405" y="458"/>
                  </a:lnTo>
                  <a:lnTo>
                    <a:pt x="405" y="456"/>
                  </a:lnTo>
                  <a:lnTo>
                    <a:pt x="405" y="456"/>
                  </a:lnTo>
                  <a:lnTo>
                    <a:pt x="405" y="456"/>
                  </a:lnTo>
                  <a:lnTo>
                    <a:pt x="405" y="454"/>
                  </a:lnTo>
                  <a:lnTo>
                    <a:pt x="405" y="454"/>
                  </a:lnTo>
                  <a:lnTo>
                    <a:pt x="405" y="454"/>
                  </a:lnTo>
                  <a:lnTo>
                    <a:pt x="403" y="454"/>
                  </a:lnTo>
                  <a:lnTo>
                    <a:pt x="403" y="452"/>
                  </a:lnTo>
                  <a:lnTo>
                    <a:pt x="403" y="452"/>
                  </a:lnTo>
                  <a:lnTo>
                    <a:pt x="403" y="452"/>
                  </a:lnTo>
                  <a:lnTo>
                    <a:pt x="403" y="452"/>
                  </a:lnTo>
                  <a:lnTo>
                    <a:pt x="402" y="452"/>
                  </a:lnTo>
                  <a:lnTo>
                    <a:pt x="402" y="451"/>
                  </a:lnTo>
                  <a:lnTo>
                    <a:pt x="402" y="451"/>
                  </a:lnTo>
                  <a:lnTo>
                    <a:pt x="402" y="451"/>
                  </a:lnTo>
                  <a:lnTo>
                    <a:pt x="402" y="449"/>
                  </a:lnTo>
                  <a:lnTo>
                    <a:pt x="402" y="449"/>
                  </a:lnTo>
                  <a:lnTo>
                    <a:pt x="402" y="449"/>
                  </a:lnTo>
                  <a:lnTo>
                    <a:pt x="402" y="447"/>
                  </a:lnTo>
                  <a:lnTo>
                    <a:pt x="400" y="447"/>
                  </a:lnTo>
                  <a:lnTo>
                    <a:pt x="400" y="447"/>
                  </a:lnTo>
                  <a:lnTo>
                    <a:pt x="400" y="445"/>
                  </a:lnTo>
                  <a:lnTo>
                    <a:pt x="400" y="445"/>
                  </a:lnTo>
                  <a:lnTo>
                    <a:pt x="400" y="445"/>
                  </a:lnTo>
                  <a:lnTo>
                    <a:pt x="400" y="447"/>
                  </a:lnTo>
                  <a:lnTo>
                    <a:pt x="400" y="447"/>
                  </a:lnTo>
                  <a:lnTo>
                    <a:pt x="400" y="449"/>
                  </a:lnTo>
                  <a:lnTo>
                    <a:pt x="400" y="449"/>
                  </a:lnTo>
                  <a:lnTo>
                    <a:pt x="398" y="449"/>
                  </a:lnTo>
                  <a:lnTo>
                    <a:pt x="398" y="451"/>
                  </a:lnTo>
                  <a:lnTo>
                    <a:pt x="398" y="451"/>
                  </a:lnTo>
                  <a:lnTo>
                    <a:pt x="398" y="451"/>
                  </a:lnTo>
                  <a:lnTo>
                    <a:pt x="396" y="451"/>
                  </a:lnTo>
                  <a:lnTo>
                    <a:pt x="396" y="452"/>
                  </a:lnTo>
                  <a:lnTo>
                    <a:pt x="396" y="452"/>
                  </a:lnTo>
                  <a:lnTo>
                    <a:pt x="396" y="452"/>
                  </a:lnTo>
                  <a:lnTo>
                    <a:pt x="396" y="454"/>
                  </a:lnTo>
                  <a:lnTo>
                    <a:pt x="396" y="454"/>
                  </a:lnTo>
                  <a:lnTo>
                    <a:pt x="396" y="456"/>
                  </a:lnTo>
                  <a:lnTo>
                    <a:pt x="396" y="456"/>
                  </a:lnTo>
                  <a:lnTo>
                    <a:pt x="396" y="456"/>
                  </a:lnTo>
                  <a:lnTo>
                    <a:pt x="396" y="458"/>
                  </a:lnTo>
                  <a:lnTo>
                    <a:pt x="396" y="458"/>
                  </a:lnTo>
                  <a:lnTo>
                    <a:pt x="396" y="458"/>
                  </a:lnTo>
                  <a:lnTo>
                    <a:pt x="396" y="459"/>
                  </a:lnTo>
                  <a:lnTo>
                    <a:pt x="396" y="459"/>
                  </a:lnTo>
                  <a:lnTo>
                    <a:pt x="396" y="459"/>
                  </a:lnTo>
                  <a:lnTo>
                    <a:pt x="395" y="459"/>
                  </a:lnTo>
                  <a:lnTo>
                    <a:pt x="395" y="461"/>
                  </a:lnTo>
                  <a:lnTo>
                    <a:pt x="395" y="461"/>
                  </a:lnTo>
                  <a:lnTo>
                    <a:pt x="395" y="463"/>
                  </a:lnTo>
                  <a:lnTo>
                    <a:pt x="395" y="463"/>
                  </a:lnTo>
                  <a:lnTo>
                    <a:pt x="395" y="463"/>
                  </a:lnTo>
                  <a:lnTo>
                    <a:pt x="395" y="465"/>
                  </a:lnTo>
                  <a:lnTo>
                    <a:pt x="395" y="465"/>
                  </a:lnTo>
                  <a:lnTo>
                    <a:pt x="395" y="465"/>
                  </a:lnTo>
                  <a:lnTo>
                    <a:pt x="393" y="465"/>
                  </a:lnTo>
                  <a:lnTo>
                    <a:pt x="393" y="465"/>
                  </a:lnTo>
                  <a:lnTo>
                    <a:pt x="393" y="465"/>
                  </a:lnTo>
                  <a:lnTo>
                    <a:pt x="391" y="465"/>
                  </a:lnTo>
                  <a:lnTo>
                    <a:pt x="391" y="465"/>
                  </a:lnTo>
                  <a:lnTo>
                    <a:pt x="391" y="463"/>
                  </a:lnTo>
                  <a:lnTo>
                    <a:pt x="391" y="463"/>
                  </a:lnTo>
                  <a:lnTo>
                    <a:pt x="389" y="463"/>
                  </a:lnTo>
                  <a:lnTo>
                    <a:pt x="389" y="463"/>
                  </a:lnTo>
                  <a:lnTo>
                    <a:pt x="389" y="463"/>
                  </a:lnTo>
                  <a:lnTo>
                    <a:pt x="389" y="465"/>
                  </a:lnTo>
                  <a:lnTo>
                    <a:pt x="389" y="465"/>
                  </a:lnTo>
                  <a:lnTo>
                    <a:pt x="388" y="465"/>
                  </a:lnTo>
                  <a:lnTo>
                    <a:pt x="388" y="465"/>
                  </a:lnTo>
                  <a:lnTo>
                    <a:pt x="386" y="465"/>
                  </a:lnTo>
                  <a:lnTo>
                    <a:pt x="386" y="465"/>
                  </a:lnTo>
                  <a:lnTo>
                    <a:pt x="386" y="466"/>
                  </a:lnTo>
                  <a:lnTo>
                    <a:pt x="386" y="466"/>
                  </a:lnTo>
                  <a:lnTo>
                    <a:pt x="384" y="466"/>
                  </a:lnTo>
                  <a:lnTo>
                    <a:pt x="384" y="466"/>
                  </a:lnTo>
                  <a:lnTo>
                    <a:pt x="384" y="466"/>
                  </a:lnTo>
                  <a:lnTo>
                    <a:pt x="382" y="466"/>
                  </a:lnTo>
                  <a:lnTo>
                    <a:pt x="382" y="466"/>
                  </a:lnTo>
                  <a:lnTo>
                    <a:pt x="382" y="466"/>
                  </a:lnTo>
                  <a:lnTo>
                    <a:pt x="381" y="466"/>
                  </a:lnTo>
                  <a:lnTo>
                    <a:pt x="381" y="466"/>
                  </a:lnTo>
                  <a:lnTo>
                    <a:pt x="382" y="466"/>
                  </a:lnTo>
                  <a:lnTo>
                    <a:pt x="382" y="468"/>
                  </a:lnTo>
                  <a:lnTo>
                    <a:pt x="381" y="468"/>
                  </a:lnTo>
                  <a:lnTo>
                    <a:pt x="381" y="468"/>
                  </a:lnTo>
                  <a:lnTo>
                    <a:pt x="381" y="468"/>
                  </a:lnTo>
                  <a:lnTo>
                    <a:pt x="381" y="468"/>
                  </a:lnTo>
                  <a:lnTo>
                    <a:pt x="381" y="468"/>
                  </a:lnTo>
                  <a:lnTo>
                    <a:pt x="381" y="466"/>
                  </a:lnTo>
                  <a:lnTo>
                    <a:pt x="381" y="466"/>
                  </a:lnTo>
                  <a:lnTo>
                    <a:pt x="379" y="466"/>
                  </a:lnTo>
                  <a:lnTo>
                    <a:pt x="379" y="466"/>
                  </a:lnTo>
                  <a:lnTo>
                    <a:pt x="379" y="465"/>
                  </a:lnTo>
                  <a:lnTo>
                    <a:pt x="381" y="465"/>
                  </a:lnTo>
                  <a:lnTo>
                    <a:pt x="381" y="465"/>
                  </a:lnTo>
                  <a:lnTo>
                    <a:pt x="381" y="465"/>
                  </a:lnTo>
                  <a:lnTo>
                    <a:pt x="381" y="463"/>
                  </a:lnTo>
                  <a:lnTo>
                    <a:pt x="381" y="463"/>
                  </a:lnTo>
                  <a:lnTo>
                    <a:pt x="381" y="463"/>
                  </a:lnTo>
                  <a:lnTo>
                    <a:pt x="381" y="461"/>
                  </a:lnTo>
                  <a:lnTo>
                    <a:pt x="381" y="461"/>
                  </a:lnTo>
                  <a:lnTo>
                    <a:pt x="382" y="461"/>
                  </a:lnTo>
                  <a:lnTo>
                    <a:pt x="382" y="459"/>
                  </a:lnTo>
                  <a:lnTo>
                    <a:pt x="382" y="459"/>
                  </a:lnTo>
                  <a:lnTo>
                    <a:pt x="382" y="459"/>
                  </a:lnTo>
                  <a:lnTo>
                    <a:pt x="382" y="459"/>
                  </a:lnTo>
                  <a:lnTo>
                    <a:pt x="384" y="459"/>
                  </a:lnTo>
                  <a:lnTo>
                    <a:pt x="384" y="459"/>
                  </a:lnTo>
                  <a:lnTo>
                    <a:pt x="384" y="459"/>
                  </a:lnTo>
                  <a:lnTo>
                    <a:pt x="384" y="459"/>
                  </a:lnTo>
                  <a:lnTo>
                    <a:pt x="384" y="459"/>
                  </a:lnTo>
                  <a:lnTo>
                    <a:pt x="386" y="459"/>
                  </a:lnTo>
                  <a:lnTo>
                    <a:pt x="386" y="459"/>
                  </a:lnTo>
                  <a:lnTo>
                    <a:pt x="386" y="459"/>
                  </a:lnTo>
                  <a:lnTo>
                    <a:pt x="388" y="459"/>
                  </a:lnTo>
                  <a:lnTo>
                    <a:pt x="388" y="459"/>
                  </a:lnTo>
                  <a:lnTo>
                    <a:pt x="388" y="459"/>
                  </a:lnTo>
                  <a:lnTo>
                    <a:pt x="389" y="459"/>
                  </a:lnTo>
                  <a:lnTo>
                    <a:pt x="389" y="459"/>
                  </a:lnTo>
                  <a:lnTo>
                    <a:pt x="389" y="459"/>
                  </a:lnTo>
                  <a:lnTo>
                    <a:pt x="389" y="458"/>
                  </a:lnTo>
                  <a:lnTo>
                    <a:pt x="389" y="458"/>
                  </a:lnTo>
                  <a:lnTo>
                    <a:pt x="389" y="458"/>
                  </a:lnTo>
                  <a:lnTo>
                    <a:pt x="389" y="456"/>
                  </a:lnTo>
                  <a:lnTo>
                    <a:pt x="389" y="456"/>
                  </a:lnTo>
                  <a:lnTo>
                    <a:pt x="389" y="454"/>
                  </a:lnTo>
                  <a:lnTo>
                    <a:pt x="389" y="454"/>
                  </a:lnTo>
                  <a:lnTo>
                    <a:pt x="391" y="454"/>
                  </a:lnTo>
                  <a:lnTo>
                    <a:pt x="391" y="452"/>
                  </a:lnTo>
                  <a:lnTo>
                    <a:pt x="389" y="452"/>
                  </a:lnTo>
                  <a:lnTo>
                    <a:pt x="389" y="452"/>
                  </a:lnTo>
                  <a:lnTo>
                    <a:pt x="389" y="452"/>
                  </a:lnTo>
                  <a:lnTo>
                    <a:pt x="389" y="452"/>
                  </a:lnTo>
                  <a:lnTo>
                    <a:pt x="389" y="452"/>
                  </a:lnTo>
                  <a:lnTo>
                    <a:pt x="389" y="452"/>
                  </a:lnTo>
                  <a:lnTo>
                    <a:pt x="388" y="452"/>
                  </a:lnTo>
                  <a:lnTo>
                    <a:pt x="388" y="452"/>
                  </a:lnTo>
                  <a:lnTo>
                    <a:pt x="388" y="451"/>
                  </a:lnTo>
                  <a:lnTo>
                    <a:pt x="388" y="451"/>
                  </a:lnTo>
                  <a:lnTo>
                    <a:pt x="389" y="451"/>
                  </a:lnTo>
                  <a:lnTo>
                    <a:pt x="389" y="451"/>
                  </a:lnTo>
                  <a:lnTo>
                    <a:pt x="389" y="449"/>
                  </a:lnTo>
                  <a:lnTo>
                    <a:pt x="389" y="449"/>
                  </a:lnTo>
                  <a:lnTo>
                    <a:pt x="389" y="449"/>
                  </a:lnTo>
                  <a:lnTo>
                    <a:pt x="389" y="447"/>
                  </a:lnTo>
                  <a:lnTo>
                    <a:pt x="389" y="447"/>
                  </a:lnTo>
                  <a:lnTo>
                    <a:pt x="389" y="445"/>
                  </a:lnTo>
                  <a:lnTo>
                    <a:pt x="389" y="445"/>
                  </a:lnTo>
                  <a:lnTo>
                    <a:pt x="389" y="445"/>
                  </a:lnTo>
                  <a:lnTo>
                    <a:pt x="389" y="445"/>
                  </a:lnTo>
                  <a:lnTo>
                    <a:pt x="389" y="445"/>
                  </a:lnTo>
                  <a:lnTo>
                    <a:pt x="391" y="445"/>
                  </a:lnTo>
                  <a:lnTo>
                    <a:pt x="391" y="444"/>
                  </a:lnTo>
                  <a:lnTo>
                    <a:pt x="391" y="444"/>
                  </a:lnTo>
                  <a:lnTo>
                    <a:pt x="391" y="444"/>
                  </a:lnTo>
                  <a:lnTo>
                    <a:pt x="391" y="444"/>
                  </a:lnTo>
                  <a:lnTo>
                    <a:pt x="391" y="442"/>
                  </a:lnTo>
                  <a:lnTo>
                    <a:pt x="391" y="442"/>
                  </a:lnTo>
                  <a:lnTo>
                    <a:pt x="391" y="442"/>
                  </a:lnTo>
                  <a:lnTo>
                    <a:pt x="391" y="440"/>
                  </a:lnTo>
                  <a:lnTo>
                    <a:pt x="391" y="440"/>
                  </a:lnTo>
                  <a:lnTo>
                    <a:pt x="391" y="440"/>
                  </a:lnTo>
                  <a:lnTo>
                    <a:pt x="391" y="438"/>
                  </a:lnTo>
                  <a:lnTo>
                    <a:pt x="393" y="438"/>
                  </a:lnTo>
                  <a:lnTo>
                    <a:pt x="393" y="438"/>
                  </a:lnTo>
                  <a:lnTo>
                    <a:pt x="393" y="438"/>
                  </a:lnTo>
                  <a:lnTo>
                    <a:pt x="393" y="438"/>
                  </a:lnTo>
                  <a:lnTo>
                    <a:pt x="395" y="438"/>
                  </a:lnTo>
                  <a:lnTo>
                    <a:pt x="395" y="437"/>
                  </a:lnTo>
                  <a:lnTo>
                    <a:pt x="395" y="437"/>
                  </a:lnTo>
                  <a:lnTo>
                    <a:pt x="395" y="437"/>
                  </a:lnTo>
                  <a:lnTo>
                    <a:pt x="395" y="437"/>
                  </a:lnTo>
                  <a:lnTo>
                    <a:pt x="395" y="435"/>
                  </a:lnTo>
                  <a:lnTo>
                    <a:pt x="396" y="435"/>
                  </a:lnTo>
                  <a:lnTo>
                    <a:pt x="396" y="435"/>
                  </a:lnTo>
                  <a:lnTo>
                    <a:pt x="396" y="435"/>
                  </a:lnTo>
                  <a:lnTo>
                    <a:pt x="396" y="435"/>
                  </a:lnTo>
                  <a:lnTo>
                    <a:pt x="396" y="433"/>
                  </a:lnTo>
                  <a:lnTo>
                    <a:pt x="396" y="433"/>
                  </a:lnTo>
                  <a:lnTo>
                    <a:pt x="396" y="433"/>
                  </a:lnTo>
                  <a:lnTo>
                    <a:pt x="396" y="431"/>
                  </a:lnTo>
                  <a:lnTo>
                    <a:pt x="396" y="431"/>
                  </a:lnTo>
                  <a:lnTo>
                    <a:pt x="396" y="431"/>
                  </a:lnTo>
                  <a:lnTo>
                    <a:pt x="396" y="431"/>
                  </a:lnTo>
                  <a:lnTo>
                    <a:pt x="396" y="430"/>
                  </a:lnTo>
                  <a:lnTo>
                    <a:pt x="395" y="430"/>
                  </a:lnTo>
                  <a:lnTo>
                    <a:pt x="395" y="430"/>
                  </a:lnTo>
                  <a:lnTo>
                    <a:pt x="395" y="428"/>
                  </a:lnTo>
                  <a:lnTo>
                    <a:pt x="395" y="428"/>
                  </a:lnTo>
                  <a:lnTo>
                    <a:pt x="396" y="428"/>
                  </a:lnTo>
                  <a:lnTo>
                    <a:pt x="396" y="426"/>
                  </a:lnTo>
                  <a:lnTo>
                    <a:pt x="396" y="426"/>
                  </a:lnTo>
                  <a:lnTo>
                    <a:pt x="396" y="426"/>
                  </a:lnTo>
                  <a:lnTo>
                    <a:pt x="396" y="426"/>
                  </a:lnTo>
                  <a:lnTo>
                    <a:pt x="398" y="426"/>
                  </a:lnTo>
                  <a:lnTo>
                    <a:pt x="398" y="426"/>
                  </a:lnTo>
                  <a:lnTo>
                    <a:pt x="398" y="424"/>
                  </a:lnTo>
                  <a:lnTo>
                    <a:pt x="398" y="424"/>
                  </a:lnTo>
                  <a:lnTo>
                    <a:pt x="398" y="424"/>
                  </a:lnTo>
                  <a:lnTo>
                    <a:pt x="396" y="424"/>
                  </a:lnTo>
                  <a:lnTo>
                    <a:pt x="396" y="423"/>
                  </a:lnTo>
                  <a:lnTo>
                    <a:pt x="396" y="423"/>
                  </a:lnTo>
                  <a:lnTo>
                    <a:pt x="396" y="423"/>
                  </a:lnTo>
                  <a:lnTo>
                    <a:pt x="396" y="421"/>
                  </a:lnTo>
                  <a:lnTo>
                    <a:pt x="396" y="421"/>
                  </a:lnTo>
                  <a:lnTo>
                    <a:pt x="396" y="421"/>
                  </a:lnTo>
                  <a:lnTo>
                    <a:pt x="396" y="419"/>
                  </a:lnTo>
                  <a:lnTo>
                    <a:pt x="396" y="419"/>
                  </a:lnTo>
                  <a:lnTo>
                    <a:pt x="396" y="419"/>
                  </a:lnTo>
                  <a:lnTo>
                    <a:pt x="396" y="419"/>
                  </a:lnTo>
                  <a:lnTo>
                    <a:pt x="396" y="421"/>
                  </a:lnTo>
                  <a:lnTo>
                    <a:pt x="396" y="421"/>
                  </a:lnTo>
                  <a:lnTo>
                    <a:pt x="396" y="423"/>
                  </a:lnTo>
                  <a:lnTo>
                    <a:pt x="395" y="423"/>
                  </a:lnTo>
                  <a:lnTo>
                    <a:pt x="395" y="423"/>
                  </a:lnTo>
                  <a:lnTo>
                    <a:pt x="395" y="423"/>
                  </a:lnTo>
                  <a:lnTo>
                    <a:pt x="395" y="424"/>
                  </a:lnTo>
                  <a:lnTo>
                    <a:pt x="395" y="424"/>
                  </a:lnTo>
                  <a:lnTo>
                    <a:pt x="395" y="423"/>
                  </a:lnTo>
                  <a:lnTo>
                    <a:pt x="395" y="423"/>
                  </a:lnTo>
                  <a:lnTo>
                    <a:pt x="393" y="423"/>
                  </a:lnTo>
                  <a:lnTo>
                    <a:pt x="393" y="423"/>
                  </a:lnTo>
                  <a:lnTo>
                    <a:pt x="393" y="424"/>
                  </a:lnTo>
                  <a:lnTo>
                    <a:pt x="393" y="424"/>
                  </a:lnTo>
                  <a:lnTo>
                    <a:pt x="391" y="424"/>
                  </a:lnTo>
                  <a:lnTo>
                    <a:pt x="391" y="424"/>
                  </a:lnTo>
                  <a:lnTo>
                    <a:pt x="391" y="426"/>
                  </a:lnTo>
                  <a:lnTo>
                    <a:pt x="391" y="426"/>
                  </a:lnTo>
                  <a:lnTo>
                    <a:pt x="391" y="426"/>
                  </a:lnTo>
                  <a:lnTo>
                    <a:pt x="389" y="426"/>
                  </a:lnTo>
                  <a:lnTo>
                    <a:pt x="389" y="428"/>
                  </a:lnTo>
                  <a:lnTo>
                    <a:pt x="389" y="428"/>
                  </a:lnTo>
                  <a:lnTo>
                    <a:pt x="389" y="430"/>
                  </a:lnTo>
                  <a:lnTo>
                    <a:pt x="389" y="430"/>
                  </a:lnTo>
                  <a:lnTo>
                    <a:pt x="389" y="430"/>
                  </a:lnTo>
                  <a:lnTo>
                    <a:pt x="389" y="431"/>
                  </a:lnTo>
                  <a:lnTo>
                    <a:pt x="389" y="431"/>
                  </a:lnTo>
                  <a:lnTo>
                    <a:pt x="389" y="431"/>
                  </a:lnTo>
                  <a:lnTo>
                    <a:pt x="389" y="431"/>
                  </a:lnTo>
                  <a:lnTo>
                    <a:pt x="389" y="433"/>
                  </a:lnTo>
                  <a:lnTo>
                    <a:pt x="388" y="433"/>
                  </a:lnTo>
                  <a:lnTo>
                    <a:pt x="388" y="433"/>
                  </a:lnTo>
                  <a:lnTo>
                    <a:pt x="388" y="433"/>
                  </a:lnTo>
                  <a:lnTo>
                    <a:pt x="388" y="435"/>
                  </a:lnTo>
                  <a:lnTo>
                    <a:pt x="388" y="435"/>
                  </a:lnTo>
                  <a:lnTo>
                    <a:pt x="386" y="435"/>
                  </a:lnTo>
                  <a:lnTo>
                    <a:pt x="386" y="437"/>
                  </a:lnTo>
                  <a:lnTo>
                    <a:pt x="386" y="437"/>
                  </a:lnTo>
                  <a:lnTo>
                    <a:pt x="386" y="437"/>
                  </a:lnTo>
                  <a:lnTo>
                    <a:pt x="386" y="437"/>
                  </a:lnTo>
                  <a:lnTo>
                    <a:pt x="384" y="437"/>
                  </a:lnTo>
                  <a:lnTo>
                    <a:pt x="384" y="437"/>
                  </a:lnTo>
                  <a:lnTo>
                    <a:pt x="384" y="438"/>
                  </a:lnTo>
                  <a:lnTo>
                    <a:pt x="384" y="438"/>
                  </a:lnTo>
                  <a:lnTo>
                    <a:pt x="382" y="438"/>
                  </a:lnTo>
                  <a:lnTo>
                    <a:pt x="382" y="438"/>
                  </a:lnTo>
                  <a:lnTo>
                    <a:pt x="382" y="438"/>
                  </a:lnTo>
                  <a:lnTo>
                    <a:pt x="381" y="438"/>
                  </a:lnTo>
                  <a:lnTo>
                    <a:pt x="381" y="438"/>
                  </a:lnTo>
                  <a:lnTo>
                    <a:pt x="381" y="438"/>
                  </a:lnTo>
                  <a:lnTo>
                    <a:pt x="381" y="438"/>
                  </a:lnTo>
                  <a:lnTo>
                    <a:pt x="379" y="438"/>
                  </a:lnTo>
                  <a:lnTo>
                    <a:pt x="379" y="438"/>
                  </a:lnTo>
                  <a:lnTo>
                    <a:pt x="379" y="440"/>
                  </a:lnTo>
                  <a:lnTo>
                    <a:pt x="377" y="440"/>
                  </a:lnTo>
                  <a:lnTo>
                    <a:pt x="377" y="440"/>
                  </a:lnTo>
                  <a:lnTo>
                    <a:pt x="377" y="440"/>
                  </a:lnTo>
                  <a:lnTo>
                    <a:pt x="377" y="440"/>
                  </a:lnTo>
                  <a:lnTo>
                    <a:pt x="375" y="440"/>
                  </a:lnTo>
                  <a:lnTo>
                    <a:pt x="375" y="442"/>
                  </a:lnTo>
                  <a:lnTo>
                    <a:pt x="375" y="442"/>
                  </a:lnTo>
                  <a:lnTo>
                    <a:pt x="375" y="442"/>
                  </a:lnTo>
                  <a:lnTo>
                    <a:pt x="375" y="442"/>
                  </a:lnTo>
                  <a:lnTo>
                    <a:pt x="375" y="444"/>
                  </a:lnTo>
                  <a:lnTo>
                    <a:pt x="374" y="444"/>
                  </a:lnTo>
                  <a:lnTo>
                    <a:pt x="374" y="444"/>
                  </a:lnTo>
                  <a:lnTo>
                    <a:pt x="374" y="444"/>
                  </a:lnTo>
                  <a:lnTo>
                    <a:pt x="372" y="444"/>
                  </a:lnTo>
                  <a:lnTo>
                    <a:pt x="372" y="445"/>
                  </a:lnTo>
                  <a:lnTo>
                    <a:pt x="372" y="445"/>
                  </a:lnTo>
                  <a:lnTo>
                    <a:pt x="372" y="445"/>
                  </a:lnTo>
                  <a:lnTo>
                    <a:pt x="372" y="445"/>
                  </a:lnTo>
                  <a:lnTo>
                    <a:pt x="372" y="447"/>
                  </a:lnTo>
                  <a:lnTo>
                    <a:pt x="372" y="447"/>
                  </a:lnTo>
                  <a:lnTo>
                    <a:pt x="372" y="447"/>
                  </a:lnTo>
                  <a:lnTo>
                    <a:pt x="370" y="447"/>
                  </a:lnTo>
                  <a:lnTo>
                    <a:pt x="370" y="449"/>
                  </a:lnTo>
                  <a:lnTo>
                    <a:pt x="370" y="449"/>
                  </a:lnTo>
                  <a:lnTo>
                    <a:pt x="370" y="449"/>
                  </a:lnTo>
                  <a:lnTo>
                    <a:pt x="370" y="449"/>
                  </a:lnTo>
                  <a:lnTo>
                    <a:pt x="370" y="451"/>
                  </a:lnTo>
                  <a:lnTo>
                    <a:pt x="368" y="451"/>
                  </a:lnTo>
                  <a:lnTo>
                    <a:pt x="368" y="451"/>
                  </a:lnTo>
                  <a:lnTo>
                    <a:pt x="368" y="452"/>
                  </a:lnTo>
                  <a:lnTo>
                    <a:pt x="368" y="452"/>
                  </a:lnTo>
                  <a:lnTo>
                    <a:pt x="368" y="452"/>
                  </a:lnTo>
                  <a:lnTo>
                    <a:pt x="368" y="452"/>
                  </a:lnTo>
                  <a:lnTo>
                    <a:pt x="368" y="452"/>
                  </a:lnTo>
                  <a:lnTo>
                    <a:pt x="366" y="452"/>
                  </a:lnTo>
                  <a:lnTo>
                    <a:pt x="366" y="452"/>
                  </a:lnTo>
                  <a:lnTo>
                    <a:pt x="366" y="452"/>
                  </a:lnTo>
                  <a:lnTo>
                    <a:pt x="366" y="452"/>
                  </a:lnTo>
                  <a:lnTo>
                    <a:pt x="366" y="452"/>
                  </a:lnTo>
                  <a:lnTo>
                    <a:pt x="366" y="454"/>
                  </a:lnTo>
                  <a:lnTo>
                    <a:pt x="366" y="454"/>
                  </a:lnTo>
                  <a:lnTo>
                    <a:pt x="366" y="454"/>
                  </a:lnTo>
                  <a:lnTo>
                    <a:pt x="366" y="456"/>
                  </a:lnTo>
                  <a:lnTo>
                    <a:pt x="366" y="456"/>
                  </a:lnTo>
                  <a:lnTo>
                    <a:pt x="366" y="456"/>
                  </a:lnTo>
                  <a:lnTo>
                    <a:pt x="366" y="456"/>
                  </a:lnTo>
                  <a:lnTo>
                    <a:pt x="366" y="458"/>
                  </a:lnTo>
                  <a:lnTo>
                    <a:pt x="366" y="458"/>
                  </a:lnTo>
                  <a:lnTo>
                    <a:pt x="366" y="459"/>
                  </a:lnTo>
                  <a:lnTo>
                    <a:pt x="366" y="459"/>
                  </a:lnTo>
                  <a:lnTo>
                    <a:pt x="368" y="459"/>
                  </a:lnTo>
                  <a:lnTo>
                    <a:pt x="368" y="459"/>
                  </a:lnTo>
                  <a:lnTo>
                    <a:pt x="370" y="459"/>
                  </a:lnTo>
                  <a:lnTo>
                    <a:pt x="370" y="459"/>
                  </a:lnTo>
                  <a:lnTo>
                    <a:pt x="370" y="459"/>
                  </a:lnTo>
                  <a:lnTo>
                    <a:pt x="370" y="461"/>
                  </a:lnTo>
                  <a:lnTo>
                    <a:pt x="370" y="461"/>
                  </a:lnTo>
                  <a:lnTo>
                    <a:pt x="370" y="463"/>
                  </a:lnTo>
                  <a:lnTo>
                    <a:pt x="370" y="463"/>
                  </a:lnTo>
                  <a:lnTo>
                    <a:pt x="368" y="463"/>
                  </a:lnTo>
                  <a:lnTo>
                    <a:pt x="368" y="461"/>
                  </a:lnTo>
                  <a:lnTo>
                    <a:pt x="368" y="461"/>
                  </a:lnTo>
                  <a:lnTo>
                    <a:pt x="368" y="461"/>
                  </a:lnTo>
                  <a:lnTo>
                    <a:pt x="366" y="461"/>
                  </a:lnTo>
                  <a:lnTo>
                    <a:pt x="366" y="461"/>
                  </a:lnTo>
                  <a:lnTo>
                    <a:pt x="366" y="461"/>
                  </a:lnTo>
                  <a:lnTo>
                    <a:pt x="366" y="461"/>
                  </a:lnTo>
                  <a:lnTo>
                    <a:pt x="365" y="461"/>
                  </a:lnTo>
                  <a:lnTo>
                    <a:pt x="365" y="461"/>
                  </a:lnTo>
                  <a:lnTo>
                    <a:pt x="365" y="459"/>
                  </a:lnTo>
                  <a:lnTo>
                    <a:pt x="365" y="459"/>
                  </a:lnTo>
                  <a:lnTo>
                    <a:pt x="365" y="459"/>
                  </a:lnTo>
                  <a:lnTo>
                    <a:pt x="365" y="459"/>
                  </a:lnTo>
                  <a:lnTo>
                    <a:pt x="363" y="459"/>
                  </a:lnTo>
                  <a:lnTo>
                    <a:pt x="363" y="459"/>
                  </a:lnTo>
                  <a:lnTo>
                    <a:pt x="363" y="459"/>
                  </a:lnTo>
                  <a:lnTo>
                    <a:pt x="361" y="459"/>
                  </a:lnTo>
                  <a:lnTo>
                    <a:pt x="361" y="459"/>
                  </a:lnTo>
                  <a:lnTo>
                    <a:pt x="361" y="459"/>
                  </a:lnTo>
                  <a:lnTo>
                    <a:pt x="361" y="459"/>
                  </a:lnTo>
                  <a:lnTo>
                    <a:pt x="361" y="459"/>
                  </a:lnTo>
                  <a:lnTo>
                    <a:pt x="361" y="461"/>
                  </a:lnTo>
                  <a:lnTo>
                    <a:pt x="361" y="461"/>
                  </a:lnTo>
                  <a:lnTo>
                    <a:pt x="359" y="461"/>
                  </a:lnTo>
                  <a:lnTo>
                    <a:pt x="359" y="461"/>
                  </a:lnTo>
                  <a:lnTo>
                    <a:pt x="359" y="459"/>
                  </a:lnTo>
                  <a:lnTo>
                    <a:pt x="359" y="459"/>
                  </a:lnTo>
                  <a:lnTo>
                    <a:pt x="359" y="459"/>
                  </a:lnTo>
                  <a:lnTo>
                    <a:pt x="359" y="459"/>
                  </a:lnTo>
                  <a:lnTo>
                    <a:pt x="359" y="458"/>
                  </a:lnTo>
                  <a:lnTo>
                    <a:pt x="359" y="458"/>
                  </a:lnTo>
                  <a:lnTo>
                    <a:pt x="359" y="458"/>
                  </a:lnTo>
                  <a:lnTo>
                    <a:pt x="358" y="458"/>
                  </a:lnTo>
                  <a:lnTo>
                    <a:pt x="358" y="456"/>
                  </a:lnTo>
                  <a:lnTo>
                    <a:pt x="358" y="456"/>
                  </a:lnTo>
                  <a:lnTo>
                    <a:pt x="358" y="456"/>
                  </a:lnTo>
                  <a:lnTo>
                    <a:pt x="356" y="456"/>
                  </a:lnTo>
                  <a:lnTo>
                    <a:pt x="356" y="456"/>
                  </a:lnTo>
                  <a:lnTo>
                    <a:pt x="356" y="456"/>
                  </a:lnTo>
                  <a:lnTo>
                    <a:pt x="356" y="456"/>
                  </a:lnTo>
                  <a:lnTo>
                    <a:pt x="354" y="456"/>
                  </a:lnTo>
                  <a:lnTo>
                    <a:pt x="354" y="456"/>
                  </a:lnTo>
                  <a:lnTo>
                    <a:pt x="354" y="454"/>
                  </a:lnTo>
                  <a:lnTo>
                    <a:pt x="356" y="454"/>
                  </a:lnTo>
                  <a:lnTo>
                    <a:pt x="356" y="454"/>
                  </a:lnTo>
                  <a:lnTo>
                    <a:pt x="356" y="454"/>
                  </a:lnTo>
                  <a:lnTo>
                    <a:pt x="356" y="454"/>
                  </a:lnTo>
                  <a:lnTo>
                    <a:pt x="354" y="454"/>
                  </a:lnTo>
                  <a:lnTo>
                    <a:pt x="354" y="452"/>
                  </a:lnTo>
                  <a:lnTo>
                    <a:pt x="354" y="452"/>
                  </a:lnTo>
                  <a:lnTo>
                    <a:pt x="354" y="452"/>
                  </a:lnTo>
                  <a:lnTo>
                    <a:pt x="354" y="454"/>
                  </a:lnTo>
                  <a:lnTo>
                    <a:pt x="352" y="454"/>
                  </a:lnTo>
                  <a:lnTo>
                    <a:pt x="352" y="454"/>
                  </a:lnTo>
                  <a:lnTo>
                    <a:pt x="352" y="452"/>
                  </a:lnTo>
                  <a:lnTo>
                    <a:pt x="352" y="452"/>
                  </a:lnTo>
                  <a:lnTo>
                    <a:pt x="352" y="452"/>
                  </a:lnTo>
                  <a:lnTo>
                    <a:pt x="352" y="452"/>
                  </a:lnTo>
                  <a:lnTo>
                    <a:pt x="352" y="451"/>
                  </a:lnTo>
                  <a:lnTo>
                    <a:pt x="354" y="451"/>
                  </a:lnTo>
                  <a:lnTo>
                    <a:pt x="354" y="451"/>
                  </a:lnTo>
                  <a:lnTo>
                    <a:pt x="354" y="451"/>
                  </a:lnTo>
                  <a:lnTo>
                    <a:pt x="354" y="451"/>
                  </a:lnTo>
                  <a:lnTo>
                    <a:pt x="354" y="451"/>
                  </a:lnTo>
                  <a:lnTo>
                    <a:pt x="354" y="452"/>
                  </a:lnTo>
                  <a:lnTo>
                    <a:pt x="356" y="452"/>
                  </a:lnTo>
                  <a:lnTo>
                    <a:pt x="356" y="452"/>
                  </a:lnTo>
                  <a:lnTo>
                    <a:pt x="356" y="452"/>
                  </a:lnTo>
                  <a:lnTo>
                    <a:pt x="356" y="451"/>
                  </a:lnTo>
                  <a:lnTo>
                    <a:pt x="356" y="451"/>
                  </a:lnTo>
                  <a:lnTo>
                    <a:pt x="356" y="451"/>
                  </a:lnTo>
                  <a:lnTo>
                    <a:pt x="356" y="449"/>
                  </a:lnTo>
                  <a:lnTo>
                    <a:pt x="356" y="449"/>
                  </a:lnTo>
                  <a:lnTo>
                    <a:pt x="356" y="447"/>
                  </a:lnTo>
                  <a:lnTo>
                    <a:pt x="356" y="447"/>
                  </a:lnTo>
                  <a:lnTo>
                    <a:pt x="356" y="447"/>
                  </a:lnTo>
                  <a:lnTo>
                    <a:pt x="356" y="445"/>
                  </a:lnTo>
                  <a:lnTo>
                    <a:pt x="354" y="445"/>
                  </a:lnTo>
                  <a:lnTo>
                    <a:pt x="354" y="445"/>
                  </a:lnTo>
                  <a:lnTo>
                    <a:pt x="354" y="445"/>
                  </a:lnTo>
                  <a:lnTo>
                    <a:pt x="354" y="445"/>
                  </a:lnTo>
                  <a:lnTo>
                    <a:pt x="354" y="445"/>
                  </a:lnTo>
                  <a:lnTo>
                    <a:pt x="354" y="444"/>
                  </a:lnTo>
                  <a:lnTo>
                    <a:pt x="354" y="444"/>
                  </a:lnTo>
                  <a:lnTo>
                    <a:pt x="354" y="442"/>
                  </a:lnTo>
                  <a:lnTo>
                    <a:pt x="354" y="442"/>
                  </a:lnTo>
                  <a:lnTo>
                    <a:pt x="354" y="442"/>
                  </a:lnTo>
                  <a:lnTo>
                    <a:pt x="354" y="442"/>
                  </a:lnTo>
                  <a:lnTo>
                    <a:pt x="354" y="440"/>
                  </a:lnTo>
                  <a:lnTo>
                    <a:pt x="352" y="440"/>
                  </a:lnTo>
                  <a:lnTo>
                    <a:pt x="352" y="440"/>
                  </a:lnTo>
                  <a:lnTo>
                    <a:pt x="352" y="440"/>
                  </a:lnTo>
                  <a:lnTo>
                    <a:pt x="352" y="438"/>
                  </a:lnTo>
                  <a:lnTo>
                    <a:pt x="351" y="438"/>
                  </a:lnTo>
                  <a:lnTo>
                    <a:pt x="351" y="438"/>
                  </a:lnTo>
                  <a:lnTo>
                    <a:pt x="351" y="438"/>
                  </a:lnTo>
                  <a:lnTo>
                    <a:pt x="351" y="438"/>
                  </a:lnTo>
                  <a:lnTo>
                    <a:pt x="351" y="438"/>
                  </a:lnTo>
                  <a:lnTo>
                    <a:pt x="351" y="437"/>
                  </a:lnTo>
                  <a:lnTo>
                    <a:pt x="349" y="437"/>
                  </a:lnTo>
                  <a:lnTo>
                    <a:pt x="349" y="437"/>
                  </a:lnTo>
                  <a:lnTo>
                    <a:pt x="349" y="437"/>
                  </a:lnTo>
                  <a:lnTo>
                    <a:pt x="347" y="437"/>
                  </a:lnTo>
                  <a:lnTo>
                    <a:pt x="347" y="437"/>
                  </a:lnTo>
                  <a:lnTo>
                    <a:pt x="347" y="435"/>
                  </a:lnTo>
                  <a:lnTo>
                    <a:pt x="347" y="435"/>
                  </a:lnTo>
                  <a:lnTo>
                    <a:pt x="347" y="435"/>
                  </a:lnTo>
                  <a:lnTo>
                    <a:pt x="347" y="435"/>
                  </a:lnTo>
                  <a:lnTo>
                    <a:pt x="347" y="435"/>
                  </a:lnTo>
                  <a:lnTo>
                    <a:pt x="347" y="433"/>
                  </a:lnTo>
                  <a:lnTo>
                    <a:pt x="347" y="433"/>
                  </a:lnTo>
                  <a:lnTo>
                    <a:pt x="347" y="431"/>
                  </a:lnTo>
                  <a:lnTo>
                    <a:pt x="347" y="431"/>
                  </a:lnTo>
                  <a:lnTo>
                    <a:pt x="347" y="431"/>
                  </a:lnTo>
                  <a:lnTo>
                    <a:pt x="347" y="431"/>
                  </a:lnTo>
                  <a:lnTo>
                    <a:pt x="347" y="430"/>
                  </a:lnTo>
                  <a:lnTo>
                    <a:pt x="347" y="430"/>
                  </a:lnTo>
                  <a:lnTo>
                    <a:pt x="345" y="430"/>
                  </a:lnTo>
                  <a:lnTo>
                    <a:pt x="345" y="430"/>
                  </a:lnTo>
                  <a:lnTo>
                    <a:pt x="345" y="430"/>
                  </a:lnTo>
                  <a:lnTo>
                    <a:pt x="345" y="428"/>
                  </a:lnTo>
                  <a:lnTo>
                    <a:pt x="345" y="428"/>
                  </a:lnTo>
                  <a:lnTo>
                    <a:pt x="344" y="428"/>
                  </a:lnTo>
                  <a:lnTo>
                    <a:pt x="344" y="428"/>
                  </a:lnTo>
                  <a:lnTo>
                    <a:pt x="344" y="428"/>
                  </a:lnTo>
                  <a:lnTo>
                    <a:pt x="342" y="428"/>
                  </a:lnTo>
                  <a:lnTo>
                    <a:pt x="342" y="426"/>
                  </a:lnTo>
                  <a:lnTo>
                    <a:pt x="342" y="426"/>
                  </a:lnTo>
                  <a:lnTo>
                    <a:pt x="342" y="426"/>
                  </a:lnTo>
                  <a:lnTo>
                    <a:pt x="342" y="428"/>
                  </a:lnTo>
                  <a:lnTo>
                    <a:pt x="340" y="428"/>
                  </a:lnTo>
                  <a:lnTo>
                    <a:pt x="340" y="428"/>
                  </a:lnTo>
                  <a:lnTo>
                    <a:pt x="340" y="428"/>
                  </a:lnTo>
                  <a:lnTo>
                    <a:pt x="338" y="428"/>
                  </a:lnTo>
                  <a:lnTo>
                    <a:pt x="338" y="426"/>
                  </a:lnTo>
                  <a:lnTo>
                    <a:pt x="338" y="426"/>
                  </a:lnTo>
                  <a:lnTo>
                    <a:pt x="338" y="426"/>
                  </a:lnTo>
                  <a:lnTo>
                    <a:pt x="338" y="424"/>
                  </a:lnTo>
                  <a:lnTo>
                    <a:pt x="337" y="424"/>
                  </a:lnTo>
                  <a:lnTo>
                    <a:pt x="337" y="424"/>
                  </a:lnTo>
                  <a:lnTo>
                    <a:pt x="337" y="424"/>
                  </a:lnTo>
                  <a:lnTo>
                    <a:pt x="337" y="423"/>
                  </a:lnTo>
                  <a:lnTo>
                    <a:pt x="337" y="423"/>
                  </a:lnTo>
                  <a:lnTo>
                    <a:pt x="337" y="423"/>
                  </a:lnTo>
                  <a:lnTo>
                    <a:pt x="337" y="423"/>
                  </a:lnTo>
                  <a:lnTo>
                    <a:pt x="337" y="423"/>
                  </a:lnTo>
                  <a:lnTo>
                    <a:pt x="335" y="423"/>
                  </a:lnTo>
                  <a:lnTo>
                    <a:pt x="335" y="423"/>
                  </a:lnTo>
                  <a:lnTo>
                    <a:pt x="335" y="421"/>
                  </a:lnTo>
                  <a:lnTo>
                    <a:pt x="337" y="421"/>
                  </a:lnTo>
                  <a:lnTo>
                    <a:pt x="337" y="421"/>
                  </a:lnTo>
                  <a:lnTo>
                    <a:pt x="337" y="419"/>
                  </a:lnTo>
                  <a:lnTo>
                    <a:pt x="337" y="419"/>
                  </a:lnTo>
                  <a:lnTo>
                    <a:pt x="335" y="419"/>
                  </a:lnTo>
                  <a:lnTo>
                    <a:pt x="335" y="417"/>
                  </a:lnTo>
                  <a:lnTo>
                    <a:pt x="337" y="417"/>
                  </a:lnTo>
                  <a:lnTo>
                    <a:pt x="337" y="417"/>
                  </a:lnTo>
                  <a:lnTo>
                    <a:pt x="337" y="417"/>
                  </a:lnTo>
                  <a:lnTo>
                    <a:pt x="338" y="417"/>
                  </a:lnTo>
                  <a:lnTo>
                    <a:pt x="338" y="417"/>
                  </a:lnTo>
                  <a:lnTo>
                    <a:pt x="338" y="417"/>
                  </a:lnTo>
                  <a:lnTo>
                    <a:pt x="338" y="416"/>
                  </a:lnTo>
                  <a:lnTo>
                    <a:pt x="338" y="416"/>
                  </a:lnTo>
                  <a:lnTo>
                    <a:pt x="338" y="416"/>
                  </a:lnTo>
                  <a:lnTo>
                    <a:pt x="338" y="416"/>
                  </a:lnTo>
                  <a:lnTo>
                    <a:pt x="337" y="416"/>
                  </a:lnTo>
                  <a:lnTo>
                    <a:pt x="337" y="414"/>
                  </a:lnTo>
                  <a:lnTo>
                    <a:pt x="337" y="414"/>
                  </a:lnTo>
                  <a:lnTo>
                    <a:pt x="337" y="414"/>
                  </a:lnTo>
                  <a:lnTo>
                    <a:pt x="335" y="414"/>
                  </a:lnTo>
                  <a:lnTo>
                    <a:pt x="335" y="414"/>
                  </a:lnTo>
                  <a:lnTo>
                    <a:pt x="335" y="416"/>
                  </a:lnTo>
                  <a:lnTo>
                    <a:pt x="335" y="416"/>
                  </a:lnTo>
                  <a:lnTo>
                    <a:pt x="335" y="414"/>
                  </a:lnTo>
                  <a:lnTo>
                    <a:pt x="333" y="414"/>
                  </a:lnTo>
                  <a:lnTo>
                    <a:pt x="333" y="416"/>
                  </a:lnTo>
                  <a:lnTo>
                    <a:pt x="333" y="416"/>
                  </a:lnTo>
                  <a:lnTo>
                    <a:pt x="333" y="416"/>
                  </a:lnTo>
                  <a:lnTo>
                    <a:pt x="331" y="416"/>
                  </a:lnTo>
                  <a:lnTo>
                    <a:pt x="331" y="416"/>
                  </a:lnTo>
                  <a:lnTo>
                    <a:pt x="331" y="414"/>
                  </a:lnTo>
                  <a:lnTo>
                    <a:pt x="331" y="414"/>
                  </a:lnTo>
                  <a:lnTo>
                    <a:pt x="331" y="412"/>
                  </a:lnTo>
                  <a:lnTo>
                    <a:pt x="331" y="412"/>
                  </a:lnTo>
                  <a:lnTo>
                    <a:pt x="331" y="412"/>
                  </a:lnTo>
                  <a:lnTo>
                    <a:pt x="331" y="412"/>
                  </a:lnTo>
                  <a:lnTo>
                    <a:pt x="331" y="410"/>
                  </a:lnTo>
                  <a:lnTo>
                    <a:pt x="331" y="410"/>
                  </a:lnTo>
                  <a:lnTo>
                    <a:pt x="331" y="410"/>
                  </a:lnTo>
                  <a:lnTo>
                    <a:pt x="331" y="410"/>
                  </a:lnTo>
                  <a:lnTo>
                    <a:pt x="331" y="410"/>
                  </a:lnTo>
                  <a:lnTo>
                    <a:pt x="331" y="410"/>
                  </a:lnTo>
                  <a:lnTo>
                    <a:pt x="331" y="409"/>
                  </a:lnTo>
                  <a:lnTo>
                    <a:pt x="330" y="409"/>
                  </a:lnTo>
                  <a:lnTo>
                    <a:pt x="330" y="409"/>
                  </a:lnTo>
                  <a:lnTo>
                    <a:pt x="330" y="410"/>
                  </a:lnTo>
                  <a:lnTo>
                    <a:pt x="330" y="410"/>
                  </a:lnTo>
                  <a:lnTo>
                    <a:pt x="330" y="410"/>
                  </a:lnTo>
                  <a:lnTo>
                    <a:pt x="328" y="410"/>
                  </a:lnTo>
                  <a:lnTo>
                    <a:pt x="328" y="410"/>
                  </a:lnTo>
                  <a:lnTo>
                    <a:pt x="326" y="410"/>
                  </a:lnTo>
                  <a:lnTo>
                    <a:pt x="326" y="410"/>
                  </a:lnTo>
                  <a:lnTo>
                    <a:pt x="326" y="409"/>
                  </a:lnTo>
                  <a:lnTo>
                    <a:pt x="328" y="409"/>
                  </a:lnTo>
                  <a:lnTo>
                    <a:pt x="328" y="409"/>
                  </a:lnTo>
                  <a:lnTo>
                    <a:pt x="328" y="409"/>
                  </a:lnTo>
                  <a:lnTo>
                    <a:pt x="328" y="409"/>
                  </a:lnTo>
                  <a:lnTo>
                    <a:pt x="326" y="409"/>
                  </a:lnTo>
                  <a:lnTo>
                    <a:pt x="326" y="409"/>
                  </a:lnTo>
                  <a:lnTo>
                    <a:pt x="326" y="409"/>
                  </a:lnTo>
                  <a:lnTo>
                    <a:pt x="324" y="409"/>
                  </a:lnTo>
                  <a:lnTo>
                    <a:pt x="324" y="409"/>
                  </a:lnTo>
                  <a:lnTo>
                    <a:pt x="323" y="409"/>
                  </a:lnTo>
                  <a:lnTo>
                    <a:pt x="323" y="409"/>
                  </a:lnTo>
                  <a:lnTo>
                    <a:pt x="323" y="409"/>
                  </a:lnTo>
                  <a:lnTo>
                    <a:pt x="323" y="409"/>
                  </a:lnTo>
                  <a:lnTo>
                    <a:pt x="323" y="409"/>
                  </a:lnTo>
                  <a:lnTo>
                    <a:pt x="321" y="409"/>
                  </a:lnTo>
                  <a:lnTo>
                    <a:pt x="321" y="409"/>
                  </a:lnTo>
                  <a:lnTo>
                    <a:pt x="321" y="409"/>
                  </a:lnTo>
                  <a:lnTo>
                    <a:pt x="321" y="409"/>
                  </a:lnTo>
                  <a:lnTo>
                    <a:pt x="321" y="409"/>
                  </a:lnTo>
                  <a:lnTo>
                    <a:pt x="321" y="409"/>
                  </a:lnTo>
                  <a:lnTo>
                    <a:pt x="319" y="409"/>
                  </a:lnTo>
                  <a:lnTo>
                    <a:pt x="319" y="407"/>
                  </a:lnTo>
                  <a:lnTo>
                    <a:pt x="319" y="407"/>
                  </a:lnTo>
                  <a:lnTo>
                    <a:pt x="317" y="407"/>
                  </a:lnTo>
                  <a:lnTo>
                    <a:pt x="317" y="407"/>
                  </a:lnTo>
                  <a:lnTo>
                    <a:pt x="317" y="407"/>
                  </a:lnTo>
                  <a:lnTo>
                    <a:pt x="317" y="407"/>
                  </a:lnTo>
                  <a:lnTo>
                    <a:pt x="317" y="405"/>
                  </a:lnTo>
                  <a:lnTo>
                    <a:pt x="316" y="405"/>
                  </a:lnTo>
                  <a:lnTo>
                    <a:pt x="316" y="405"/>
                  </a:lnTo>
                  <a:lnTo>
                    <a:pt x="316" y="405"/>
                  </a:lnTo>
                  <a:lnTo>
                    <a:pt x="316" y="405"/>
                  </a:lnTo>
                  <a:lnTo>
                    <a:pt x="316" y="403"/>
                  </a:lnTo>
                  <a:lnTo>
                    <a:pt x="314" y="403"/>
                  </a:lnTo>
                  <a:lnTo>
                    <a:pt x="314" y="405"/>
                  </a:lnTo>
                  <a:lnTo>
                    <a:pt x="314" y="405"/>
                  </a:lnTo>
                  <a:lnTo>
                    <a:pt x="312" y="405"/>
                  </a:lnTo>
                  <a:lnTo>
                    <a:pt x="312" y="403"/>
                  </a:lnTo>
                  <a:lnTo>
                    <a:pt x="312" y="403"/>
                  </a:lnTo>
                  <a:lnTo>
                    <a:pt x="312" y="403"/>
                  </a:lnTo>
                  <a:lnTo>
                    <a:pt x="310" y="403"/>
                  </a:lnTo>
                  <a:lnTo>
                    <a:pt x="310" y="405"/>
                  </a:lnTo>
                  <a:lnTo>
                    <a:pt x="310" y="405"/>
                  </a:lnTo>
                  <a:lnTo>
                    <a:pt x="310" y="405"/>
                  </a:lnTo>
                  <a:lnTo>
                    <a:pt x="310" y="405"/>
                  </a:lnTo>
                  <a:lnTo>
                    <a:pt x="309" y="405"/>
                  </a:lnTo>
                  <a:lnTo>
                    <a:pt x="309" y="405"/>
                  </a:lnTo>
                  <a:lnTo>
                    <a:pt x="307" y="405"/>
                  </a:lnTo>
                  <a:lnTo>
                    <a:pt x="307" y="405"/>
                  </a:lnTo>
                  <a:lnTo>
                    <a:pt x="307" y="405"/>
                  </a:lnTo>
                  <a:lnTo>
                    <a:pt x="305" y="405"/>
                  </a:lnTo>
                  <a:lnTo>
                    <a:pt x="305" y="405"/>
                  </a:lnTo>
                  <a:lnTo>
                    <a:pt x="305" y="405"/>
                  </a:lnTo>
                  <a:lnTo>
                    <a:pt x="305" y="405"/>
                  </a:lnTo>
                  <a:lnTo>
                    <a:pt x="305" y="403"/>
                  </a:lnTo>
                  <a:lnTo>
                    <a:pt x="303" y="403"/>
                  </a:lnTo>
                  <a:lnTo>
                    <a:pt x="303" y="403"/>
                  </a:lnTo>
                  <a:lnTo>
                    <a:pt x="303" y="403"/>
                  </a:lnTo>
                  <a:lnTo>
                    <a:pt x="302" y="403"/>
                  </a:lnTo>
                  <a:lnTo>
                    <a:pt x="302" y="401"/>
                  </a:lnTo>
                  <a:lnTo>
                    <a:pt x="302" y="401"/>
                  </a:lnTo>
                  <a:lnTo>
                    <a:pt x="302" y="401"/>
                  </a:lnTo>
                  <a:lnTo>
                    <a:pt x="302" y="401"/>
                  </a:lnTo>
                  <a:lnTo>
                    <a:pt x="300" y="401"/>
                  </a:lnTo>
                  <a:lnTo>
                    <a:pt x="300" y="401"/>
                  </a:lnTo>
                  <a:lnTo>
                    <a:pt x="300" y="401"/>
                  </a:lnTo>
                  <a:lnTo>
                    <a:pt x="300" y="400"/>
                  </a:lnTo>
                  <a:lnTo>
                    <a:pt x="298" y="400"/>
                  </a:lnTo>
                  <a:lnTo>
                    <a:pt x="298" y="400"/>
                  </a:lnTo>
                  <a:lnTo>
                    <a:pt x="298" y="400"/>
                  </a:lnTo>
                  <a:lnTo>
                    <a:pt x="298" y="400"/>
                  </a:lnTo>
                  <a:lnTo>
                    <a:pt x="296" y="400"/>
                  </a:lnTo>
                  <a:lnTo>
                    <a:pt x="296" y="398"/>
                  </a:lnTo>
                  <a:lnTo>
                    <a:pt x="296" y="398"/>
                  </a:lnTo>
                  <a:lnTo>
                    <a:pt x="296" y="398"/>
                  </a:lnTo>
                  <a:lnTo>
                    <a:pt x="296" y="398"/>
                  </a:lnTo>
                  <a:lnTo>
                    <a:pt x="295" y="398"/>
                  </a:lnTo>
                  <a:lnTo>
                    <a:pt x="295" y="398"/>
                  </a:lnTo>
                  <a:lnTo>
                    <a:pt x="295" y="396"/>
                  </a:lnTo>
                  <a:lnTo>
                    <a:pt x="293" y="396"/>
                  </a:lnTo>
                  <a:lnTo>
                    <a:pt x="293" y="396"/>
                  </a:lnTo>
                  <a:lnTo>
                    <a:pt x="293" y="396"/>
                  </a:lnTo>
                  <a:lnTo>
                    <a:pt x="293" y="396"/>
                  </a:lnTo>
                  <a:lnTo>
                    <a:pt x="291" y="396"/>
                  </a:lnTo>
                  <a:lnTo>
                    <a:pt x="291" y="396"/>
                  </a:lnTo>
                  <a:lnTo>
                    <a:pt x="291" y="394"/>
                  </a:lnTo>
                  <a:lnTo>
                    <a:pt x="291" y="394"/>
                  </a:lnTo>
                  <a:lnTo>
                    <a:pt x="289" y="394"/>
                  </a:lnTo>
                  <a:lnTo>
                    <a:pt x="289" y="394"/>
                  </a:lnTo>
                  <a:lnTo>
                    <a:pt x="288" y="394"/>
                  </a:lnTo>
                  <a:lnTo>
                    <a:pt x="288" y="396"/>
                  </a:lnTo>
                  <a:lnTo>
                    <a:pt x="288" y="396"/>
                  </a:lnTo>
                  <a:lnTo>
                    <a:pt x="288" y="396"/>
                  </a:lnTo>
                  <a:lnTo>
                    <a:pt x="288" y="396"/>
                  </a:lnTo>
                  <a:lnTo>
                    <a:pt x="286" y="396"/>
                  </a:lnTo>
                  <a:lnTo>
                    <a:pt x="286" y="396"/>
                  </a:lnTo>
                  <a:lnTo>
                    <a:pt x="286" y="398"/>
                  </a:lnTo>
                  <a:lnTo>
                    <a:pt x="286" y="398"/>
                  </a:lnTo>
                  <a:lnTo>
                    <a:pt x="284" y="398"/>
                  </a:lnTo>
                  <a:lnTo>
                    <a:pt x="284" y="398"/>
                  </a:lnTo>
                  <a:lnTo>
                    <a:pt x="282" y="398"/>
                  </a:lnTo>
                  <a:lnTo>
                    <a:pt x="282" y="398"/>
                  </a:lnTo>
                  <a:lnTo>
                    <a:pt x="282" y="398"/>
                  </a:lnTo>
                  <a:lnTo>
                    <a:pt x="281" y="398"/>
                  </a:lnTo>
                  <a:lnTo>
                    <a:pt x="281" y="398"/>
                  </a:lnTo>
                  <a:lnTo>
                    <a:pt x="281" y="398"/>
                  </a:lnTo>
                  <a:lnTo>
                    <a:pt x="279" y="398"/>
                  </a:lnTo>
                  <a:lnTo>
                    <a:pt x="279" y="398"/>
                  </a:lnTo>
                  <a:lnTo>
                    <a:pt x="277" y="398"/>
                  </a:lnTo>
                  <a:lnTo>
                    <a:pt x="277" y="398"/>
                  </a:lnTo>
                  <a:lnTo>
                    <a:pt x="277" y="398"/>
                  </a:lnTo>
                  <a:lnTo>
                    <a:pt x="277" y="396"/>
                  </a:lnTo>
                  <a:lnTo>
                    <a:pt x="275" y="396"/>
                  </a:lnTo>
                  <a:lnTo>
                    <a:pt x="275" y="396"/>
                  </a:lnTo>
                  <a:lnTo>
                    <a:pt x="275" y="396"/>
                  </a:lnTo>
                  <a:lnTo>
                    <a:pt x="273" y="396"/>
                  </a:lnTo>
                  <a:lnTo>
                    <a:pt x="273" y="398"/>
                  </a:lnTo>
                  <a:lnTo>
                    <a:pt x="273" y="398"/>
                  </a:lnTo>
                  <a:lnTo>
                    <a:pt x="272" y="398"/>
                  </a:lnTo>
                  <a:lnTo>
                    <a:pt x="272" y="398"/>
                  </a:lnTo>
                  <a:lnTo>
                    <a:pt x="272" y="398"/>
                  </a:lnTo>
                  <a:lnTo>
                    <a:pt x="270" y="398"/>
                  </a:lnTo>
                  <a:lnTo>
                    <a:pt x="270" y="398"/>
                  </a:lnTo>
                  <a:lnTo>
                    <a:pt x="268" y="398"/>
                  </a:lnTo>
                  <a:lnTo>
                    <a:pt x="268" y="398"/>
                  </a:lnTo>
                  <a:lnTo>
                    <a:pt x="268" y="398"/>
                  </a:lnTo>
                  <a:lnTo>
                    <a:pt x="266" y="398"/>
                  </a:lnTo>
                  <a:lnTo>
                    <a:pt x="266" y="398"/>
                  </a:lnTo>
                  <a:lnTo>
                    <a:pt x="266" y="398"/>
                  </a:lnTo>
                  <a:lnTo>
                    <a:pt x="265" y="398"/>
                  </a:lnTo>
                  <a:lnTo>
                    <a:pt x="265" y="398"/>
                  </a:lnTo>
                  <a:lnTo>
                    <a:pt x="263" y="398"/>
                  </a:lnTo>
                  <a:lnTo>
                    <a:pt x="263" y="398"/>
                  </a:lnTo>
                  <a:lnTo>
                    <a:pt x="263" y="398"/>
                  </a:lnTo>
                  <a:lnTo>
                    <a:pt x="263" y="398"/>
                  </a:lnTo>
                  <a:lnTo>
                    <a:pt x="261" y="398"/>
                  </a:lnTo>
                  <a:lnTo>
                    <a:pt x="261" y="398"/>
                  </a:lnTo>
                  <a:lnTo>
                    <a:pt x="261" y="398"/>
                  </a:lnTo>
                  <a:lnTo>
                    <a:pt x="259" y="398"/>
                  </a:lnTo>
                  <a:lnTo>
                    <a:pt x="259" y="398"/>
                  </a:lnTo>
                  <a:lnTo>
                    <a:pt x="258" y="398"/>
                  </a:lnTo>
                  <a:lnTo>
                    <a:pt x="258" y="398"/>
                  </a:lnTo>
                  <a:lnTo>
                    <a:pt x="258" y="400"/>
                  </a:lnTo>
                  <a:lnTo>
                    <a:pt x="258" y="400"/>
                  </a:lnTo>
                  <a:lnTo>
                    <a:pt x="256" y="400"/>
                  </a:lnTo>
                  <a:lnTo>
                    <a:pt x="256" y="400"/>
                  </a:lnTo>
                  <a:lnTo>
                    <a:pt x="256" y="400"/>
                  </a:lnTo>
                  <a:lnTo>
                    <a:pt x="254" y="400"/>
                  </a:lnTo>
                  <a:lnTo>
                    <a:pt x="254" y="400"/>
                  </a:lnTo>
                  <a:lnTo>
                    <a:pt x="254" y="400"/>
                  </a:lnTo>
                  <a:lnTo>
                    <a:pt x="252" y="400"/>
                  </a:lnTo>
                  <a:lnTo>
                    <a:pt x="252" y="400"/>
                  </a:lnTo>
                  <a:lnTo>
                    <a:pt x="252" y="401"/>
                  </a:lnTo>
                  <a:lnTo>
                    <a:pt x="252" y="401"/>
                  </a:lnTo>
                  <a:lnTo>
                    <a:pt x="251" y="401"/>
                  </a:lnTo>
                  <a:lnTo>
                    <a:pt x="251" y="401"/>
                  </a:lnTo>
                  <a:lnTo>
                    <a:pt x="251" y="401"/>
                  </a:lnTo>
                  <a:lnTo>
                    <a:pt x="251" y="401"/>
                  </a:lnTo>
                  <a:lnTo>
                    <a:pt x="251" y="401"/>
                  </a:lnTo>
                  <a:lnTo>
                    <a:pt x="249" y="401"/>
                  </a:lnTo>
                  <a:lnTo>
                    <a:pt x="249" y="401"/>
                  </a:lnTo>
                  <a:lnTo>
                    <a:pt x="249" y="403"/>
                  </a:lnTo>
                  <a:lnTo>
                    <a:pt x="247" y="403"/>
                  </a:lnTo>
                  <a:lnTo>
                    <a:pt x="247" y="403"/>
                  </a:lnTo>
                  <a:lnTo>
                    <a:pt x="247" y="403"/>
                  </a:lnTo>
                  <a:lnTo>
                    <a:pt x="247" y="403"/>
                  </a:lnTo>
                  <a:lnTo>
                    <a:pt x="245" y="403"/>
                  </a:lnTo>
                  <a:lnTo>
                    <a:pt x="245" y="403"/>
                  </a:lnTo>
                  <a:lnTo>
                    <a:pt x="245" y="405"/>
                  </a:lnTo>
                  <a:lnTo>
                    <a:pt x="244" y="405"/>
                  </a:lnTo>
                  <a:lnTo>
                    <a:pt x="244" y="405"/>
                  </a:lnTo>
                  <a:lnTo>
                    <a:pt x="244" y="405"/>
                  </a:lnTo>
                  <a:lnTo>
                    <a:pt x="244" y="405"/>
                  </a:lnTo>
                  <a:lnTo>
                    <a:pt x="242" y="405"/>
                  </a:lnTo>
                  <a:lnTo>
                    <a:pt x="242" y="405"/>
                  </a:lnTo>
                  <a:lnTo>
                    <a:pt x="242" y="405"/>
                  </a:lnTo>
                  <a:lnTo>
                    <a:pt x="242" y="407"/>
                  </a:lnTo>
                  <a:lnTo>
                    <a:pt x="240" y="407"/>
                  </a:lnTo>
                  <a:lnTo>
                    <a:pt x="240" y="407"/>
                  </a:lnTo>
                  <a:lnTo>
                    <a:pt x="238" y="407"/>
                  </a:lnTo>
                  <a:lnTo>
                    <a:pt x="238" y="407"/>
                  </a:lnTo>
                  <a:lnTo>
                    <a:pt x="238" y="407"/>
                  </a:lnTo>
                  <a:lnTo>
                    <a:pt x="238" y="407"/>
                  </a:lnTo>
                  <a:lnTo>
                    <a:pt x="237" y="407"/>
                  </a:lnTo>
                  <a:lnTo>
                    <a:pt x="237" y="407"/>
                  </a:lnTo>
                  <a:lnTo>
                    <a:pt x="237" y="407"/>
                  </a:lnTo>
                  <a:lnTo>
                    <a:pt x="237" y="409"/>
                  </a:lnTo>
                  <a:lnTo>
                    <a:pt x="235" y="409"/>
                  </a:lnTo>
                  <a:lnTo>
                    <a:pt x="235" y="409"/>
                  </a:lnTo>
                  <a:lnTo>
                    <a:pt x="233" y="409"/>
                  </a:lnTo>
                  <a:lnTo>
                    <a:pt x="233" y="409"/>
                  </a:lnTo>
                  <a:lnTo>
                    <a:pt x="233" y="409"/>
                  </a:lnTo>
                  <a:lnTo>
                    <a:pt x="233" y="409"/>
                  </a:lnTo>
                  <a:lnTo>
                    <a:pt x="231" y="409"/>
                  </a:lnTo>
                  <a:lnTo>
                    <a:pt x="231" y="409"/>
                  </a:lnTo>
                  <a:lnTo>
                    <a:pt x="231" y="409"/>
                  </a:lnTo>
                  <a:lnTo>
                    <a:pt x="231" y="409"/>
                  </a:lnTo>
                  <a:lnTo>
                    <a:pt x="230" y="409"/>
                  </a:lnTo>
                  <a:lnTo>
                    <a:pt x="230" y="409"/>
                  </a:lnTo>
                  <a:lnTo>
                    <a:pt x="230" y="410"/>
                  </a:lnTo>
                  <a:lnTo>
                    <a:pt x="228" y="410"/>
                  </a:lnTo>
                  <a:lnTo>
                    <a:pt x="228" y="410"/>
                  </a:lnTo>
                  <a:lnTo>
                    <a:pt x="228" y="410"/>
                  </a:lnTo>
                  <a:lnTo>
                    <a:pt x="226" y="410"/>
                  </a:lnTo>
                  <a:lnTo>
                    <a:pt x="226" y="410"/>
                  </a:lnTo>
                  <a:lnTo>
                    <a:pt x="226" y="410"/>
                  </a:lnTo>
                  <a:lnTo>
                    <a:pt x="224" y="410"/>
                  </a:lnTo>
                  <a:lnTo>
                    <a:pt x="224" y="410"/>
                  </a:lnTo>
                  <a:lnTo>
                    <a:pt x="224" y="410"/>
                  </a:lnTo>
                  <a:lnTo>
                    <a:pt x="223" y="410"/>
                  </a:lnTo>
                  <a:lnTo>
                    <a:pt x="223" y="410"/>
                  </a:lnTo>
                  <a:lnTo>
                    <a:pt x="223" y="410"/>
                  </a:lnTo>
                  <a:lnTo>
                    <a:pt x="221" y="410"/>
                  </a:lnTo>
                  <a:lnTo>
                    <a:pt x="221" y="410"/>
                  </a:lnTo>
                  <a:lnTo>
                    <a:pt x="219" y="410"/>
                  </a:lnTo>
                  <a:lnTo>
                    <a:pt x="219" y="410"/>
                  </a:lnTo>
                  <a:lnTo>
                    <a:pt x="219" y="410"/>
                  </a:lnTo>
                  <a:lnTo>
                    <a:pt x="217" y="410"/>
                  </a:lnTo>
                  <a:lnTo>
                    <a:pt x="217" y="410"/>
                  </a:lnTo>
                  <a:lnTo>
                    <a:pt x="217" y="410"/>
                  </a:lnTo>
                  <a:lnTo>
                    <a:pt x="216" y="410"/>
                  </a:lnTo>
                  <a:lnTo>
                    <a:pt x="216" y="410"/>
                  </a:lnTo>
                  <a:lnTo>
                    <a:pt x="214" y="410"/>
                  </a:lnTo>
                  <a:lnTo>
                    <a:pt x="214" y="410"/>
                  </a:lnTo>
                  <a:lnTo>
                    <a:pt x="214" y="410"/>
                  </a:lnTo>
                  <a:lnTo>
                    <a:pt x="214" y="410"/>
                  </a:lnTo>
                  <a:lnTo>
                    <a:pt x="212" y="410"/>
                  </a:lnTo>
                  <a:lnTo>
                    <a:pt x="212" y="410"/>
                  </a:lnTo>
                  <a:lnTo>
                    <a:pt x="212" y="410"/>
                  </a:lnTo>
                  <a:lnTo>
                    <a:pt x="212" y="409"/>
                  </a:lnTo>
                  <a:lnTo>
                    <a:pt x="210" y="409"/>
                  </a:lnTo>
                  <a:lnTo>
                    <a:pt x="210" y="409"/>
                  </a:lnTo>
                  <a:lnTo>
                    <a:pt x="210" y="410"/>
                  </a:lnTo>
                  <a:lnTo>
                    <a:pt x="209" y="410"/>
                  </a:lnTo>
                  <a:lnTo>
                    <a:pt x="209" y="410"/>
                  </a:lnTo>
                  <a:lnTo>
                    <a:pt x="209" y="410"/>
                  </a:lnTo>
                  <a:lnTo>
                    <a:pt x="207" y="410"/>
                  </a:lnTo>
                  <a:lnTo>
                    <a:pt x="207" y="410"/>
                  </a:lnTo>
                  <a:lnTo>
                    <a:pt x="207" y="410"/>
                  </a:lnTo>
                  <a:lnTo>
                    <a:pt x="207" y="410"/>
                  </a:lnTo>
                  <a:lnTo>
                    <a:pt x="205" y="410"/>
                  </a:lnTo>
                  <a:lnTo>
                    <a:pt x="205" y="412"/>
                  </a:lnTo>
                  <a:lnTo>
                    <a:pt x="205" y="412"/>
                  </a:lnTo>
                  <a:lnTo>
                    <a:pt x="203" y="412"/>
                  </a:lnTo>
                  <a:lnTo>
                    <a:pt x="203" y="412"/>
                  </a:lnTo>
                  <a:lnTo>
                    <a:pt x="203" y="412"/>
                  </a:lnTo>
                  <a:lnTo>
                    <a:pt x="203" y="414"/>
                  </a:lnTo>
                  <a:lnTo>
                    <a:pt x="203" y="414"/>
                  </a:lnTo>
                  <a:lnTo>
                    <a:pt x="202" y="414"/>
                  </a:lnTo>
                  <a:lnTo>
                    <a:pt x="202" y="414"/>
                  </a:lnTo>
                  <a:lnTo>
                    <a:pt x="202" y="414"/>
                  </a:lnTo>
                  <a:lnTo>
                    <a:pt x="202" y="416"/>
                  </a:lnTo>
                  <a:lnTo>
                    <a:pt x="202" y="416"/>
                  </a:lnTo>
                  <a:lnTo>
                    <a:pt x="202" y="416"/>
                  </a:lnTo>
                  <a:lnTo>
                    <a:pt x="200" y="416"/>
                  </a:lnTo>
                  <a:lnTo>
                    <a:pt x="200" y="416"/>
                  </a:lnTo>
                  <a:lnTo>
                    <a:pt x="198" y="416"/>
                  </a:lnTo>
                  <a:lnTo>
                    <a:pt x="198" y="416"/>
                  </a:lnTo>
                  <a:lnTo>
                    <a:pt x="198" y="416"/>
                  </a:lnTo>
                  <a:lnTo>
                    <a:pt x="198" y="416"/>
                  </a:lnTo>
                  <a:lnTo>
                    <a:pt x="196" y="416"/>
                  </a:lnTo>
                  <a:lnTo>
                    <a:pt x="196" y="416"/>
                  </a:lnTo>
                  <a:lnTo>
                    <a:pt x="196" y="417"/>
                  </a:lnTo>
                  <a:lnTo>
                    <a:pt x="196" y="417"/>
                  </a:lnTo>
                  <a:lnTo>
                    <a:pt x="195" y="417"/>
                  </a:lnTo>
                  <a:lnTo>
                    <a:pt x="195" y="417"/>
                  </a:lnTo>
                  <a:lnTo>
                    <a:pt x="195" y="417"/>
                  </a:lnTo>
                  <a:lnTo>
                    <a:pt x="193" y="417"/>
                  </a:lnTo>
                  <a:lnTo>
                    <a:pt x="193" y="419"/>
                  </a:lnTo>
                  <a:lnTo>
                    <a:pt x="193" y="419"/>
                  </a:lnTo>
                  <a:lnTo>
                    <a:pt x="193" y="419"/>
                  </a:lnTo>
                  <a:lnTo>
                    <a:pt x="193" y="419"/>
                  </a:lnTo>
                  <a:lnTo>
                    <a:pt x="191" y="419"/>
                  </a:lnTo>
                  <a:lnTo>
                    <a:pt x="191" y="419"/>
                  </a:lnTo>
                  <a:lnTo>
                    <a:pt x="191" y="421"/>
                  </a:lnTo>
                  <a:lnTo>
                    <a:pt x="189" y="421"/>
                  </a:lnTo>
                  <a:lnTo>
                    <a:pt x="189" y="421"/>
                  </a:lnTo>
                  <a:lnTo>
                    <a:pt x="189" y="421"/>
                  </a:lnTo>
                  <a:lnTo>
                    <a:pt x="189" y="421"/>
                  </a:lnTo>
                  <a:lnTo>
                    <a:pt x="189" y="423"/>
                  </a:lnTo>
                  <a:lnTo>
                    <a:pt x="188" y="423"/>
                  </a:lnTo>
                  <a:lnTo>
                    <a:pt x="188" y="423"/>
                  </a:lnTo>
                  <a:lnTo>
                    <a:pt x="188" y="423"/>
                  </a:lnTo>
                  <a:lnTo>
                    <a:pt x="186" y="423"/>
                  </a:lnTo>
                  <a:lnTo>
                    <a:pt x="186" y="423"/>
                  </a:lnTo>
                  <a:lnTo>
                    <a:pt x="186" y="423"/>
                  </a:lnTo>
                  <a:lnTo>
                    <a:pt x="184" y="423"/>
                  </a:lnTo>
                  <a:lnTo>
                    <a:pt x="184" y="423"/>
                  </a:lnTo>
                  <a:lnTo>
                    <a:pt x="184" y="423"/>
                  </a:lnTo>
                  <a:lnTo>
                    <a:pt x="182" y="423"/>
                  </a:lnTo>
                  <a:lnTo>
                    <a:pt x="182" y="423"/>
                  </a:lnTo>
                  <a:lnTo>
                    <a:pt x="182" y="423"/>
                  </a:lnTo>
                  <a:lnTo>
                    <a:pt x="182" y="423"/>
                  </a:lnTo>
                  <a:lnTo>
                    <a:pt x="180" y="423"/>
                  </a:lnTo>
                  <a:lnTo>
                    <a:pt x="180" y="423"/>
                  </a:lnTo>
                  <a:lnTo>
                    <a:pt x="180" y="424"/>
                  </a:lnTo>
                  <a:lnTo>
                    <a:pt x="179" y="424"/>
                  </a:lnTo>
                  <a:lnTo>
                    <a:pt x="179" y="424"/>
                  </a:lnTo>
                  <a:lnTo>
                    <a:pt x="179" y="424"/>
                  </a:lnTo>
                  <a:lnTo>
                    <a:pt x="179" y="424"/>
                  </a:lnTo>
                  <a:lnTo>
                    <a:pt x="179" y="426"/>
                  </a:lnTo>
                  <a:lnTo>
                    <a:pt x="179" y="426"/>
                  </a:lnTo>
                  <a:lnTo>
                    <a:pt x="177" y="426"/>
                  </a:lnTo>
                  <a:lnTo>
                    <a:pt x="177" y="428"/>
                  </a:lnTo>
                  <a:lnTo>
                    <a:pt x="177" y="428"/>
                  </a:lnTo>
                  <a:lnTo>
                    <a:pt x="177" y="428"/>
                  </a:lnTo>
                  <a:lnTo>
                    <a:pt x="177" y="430"/>
                  </a:lnTo>
                  <a:lnTo>
                    <a:pt x="177" y="430"/>
                  </a:lnTo>
                  <a:lnTo>
                    <a:pt x="177" y="430"/>
                  </a:lnTo>
                  <a:lnTo>
                    <a:pt x="177" y="431"/>
                  </a:lnTo>
                  <a:lnTo>
                    <a:pt x="177" y="431"/>
                  </a:lnTo>
                  <a:lnTo>
                    <a:pt x="177" y="431"/>
                  </a:lnTo>
                  <a:lnTo>
                    <a:pt x="175" y="431"/>
                  </a:lnTo>
                  <a:lnTo>
                    <a:pt x="175" y="433"/>
                  </a:lnTo>
                  <a:lnTo>
                    <a:pt x="175" y="433"/>
                  </a:lnTo>
                  <a:lnTo>
                    <a:pt x="175" y="435"/>
                  </a:lnTo>
                  <a:lnTo>
                    <a:pt x="175" y="435"/>
                  </a:lnTo>
                  <a:lnTo>
                    <a:pt x="175" y="435"/>
                  </a:lnTo>
                  <a:lnTo>
                    <a:pt x="175" y="435"/>
                  </a:lnTo>
                  <a:lnTo>
                    <a:pt x="175" y="437"/>
                  </a:lnTo>
                  <a:lnTo>
                    <a:pt x="175" y="437"/>
                  </a:lnTo>
                  <a:lnTo>
                    <a:pt x="173" y="437"/>
                  </a:lnTo>
                  <a:lnTo>
                    <a:pt x="173" y="437"/>
                  </a:lnTo>
                  <a:lnTo>
                    <a:pt x="173" y="437"/>
                  </a:lnTo>
                  <a:lnTo>
                    <a:pt x="173" y="437"/>
                  </a:lnTo>
                  <a:lnTo>
                    <a:pt x="173" y="438"/>
                  </a:lnTo>
                  <a:lnTo>
                    <a:pt x="172" y="438"/>
                  </a:lnTo>
                  <a:lnTo>
                    <a:pt x="172" y="438"/>
                  </a:lnTo>
                  <a:lnTo>
                    <a:pt x="172" y="438"/>
                  </a:lnTo>
                  <a:lnTo>
                    <a:pt x="172" y="438"/>
                  </a:lnTo>
                  <a:lnTo>
                    <a:pt x="172" y="438"/>
                  </a:lnTo>
                  <a:lnTo>
                    <a:pt x="172" y="440"/>
                  </a:lnTo>
                  <a:lnTo>
                    <a:pt x="170" y="440"/>
                  </a:lnTo>
                  <a:lnTo>
                    <a:pt x="170" y="440"/>
                  </a:lnTo>
                  <a:lnTo>
                    <a:pt x="170" y="440"/>
                  </a:lnTo>
                  <a:lnTo>
                    <a:pt x="168" y="440"/>
                  </a:lnTo>
                  <a:lnTo>
                    <a:pt x="168" y="442"/>
                  </a:lnTo>
                  <a:lnTo>
                    <a:pt x="168" y="442"/>
                  </a:lnTo>
                  <a:lnTo>
                    <a:pt x="168" y="442"/>
                  </a:lnTo>
                  <a:lnTo>
                    <a:pt x="168" y="442"/>
                  </a:lnTo>
                  <a:lnTo>
                    <a:pt x="168" y="442"/>
                  </a:lnTo>
                  <a:lnTo>
                    <a:pt x="166" y="442"/>
                  </a:lnTo>
                  <a:lnTo>
                    <a:pt x="166" y="440"/>
                  </a:lnTo>
                  <a:lnTo>
                    <a:pt x="166" y="440"/>
                  </a:lnTo>
                  <a:lnTo>
                    <a:pt x="165" y="440"/>
                  </a:lnTo>
                  <a:lnTo>
                    <a:pt x="165" y="442"/>
                  </a:lnTo>
                  <a:lnTo>
                    <a:pt x="165" y="442"/>
                  </a:lnTo>
                  <a:lnTo>
                    <a:pt x="165" y="442"/>
                  </a:lnTo>
                  <a:lnTo>
                    <a:pt x="165" y="444"/>
                  </a:lnTo>
                  <a:lnTo>
                    <a:pt x="165" y="444"/>
                  </a:lnTo>
                  <a:lnTo>
                    <a:pt x="165" y="444"/>
                  </a:lnTo>
                  <a:lnTo>
                    <a:pt x="163" y="444"/>
                  </a:lnTo>
                  <a:lnTo>
                    <a:pt x="163" y="445"/>
                  </a:lnTo>
                  <a:lnTo>
                    <a:pt x="163" y="445"/>
                  </a:lnTo>
                  <a:lnTo>
                    <a:pt x="163" y="445"/>
                  </a:lnTo>
                  <a:lnTo>
                    <a:pt x="163" y="445"/>
                  </a:lnTo>
                  <a:lnTo>
                    <a:pt x="163" y="445"/>
                  </a:lnTo>
                  <a:lnTo>
                    <a:pt x="161" y="445"/>
                  </a:lnTo>
                  <a:lnTo>
                    <a:pt x="161" y="445"/>
                  </a:lnTo>
                  <a:lnTo>
                    <a:pt x="161" y="445"/>
                  </a:lnTo>
                  <a:lnTo>
                    <a:pt x="161" y="445"/>
                  </a:lnTo>
                  <a:lnTo>
                    <a:pt x="159" y="445"/>
                  </a:lnTo>
                  <a:lnTo>
                    <a:pt x="159" y="445"/>
                  </a:lnTo>
                  <a:lnTo>
                    <a:pt x="159" y="445"/>
                  </a:lnTo>
                  <a:lnTo>
                    <a:pt x="159" y="444"/>
                  </a:lnTo>
                  <a:lnTo>
                    <a:pt x="159" y="444"/>
                  </a:lnTo>
                  <a:lnTo>
                    <a:pt x="159" y="444"/>
                  </a:lnTo>
                  <a:lnTo>
                    <a:pt x="159" y="444"/>
                  </a:lnTo>
                  <a:lnTo>
                    <a:pt x="159" y="444"/>
                  </a:lnTo>
                  <a:lnTo>
                    <a:pt x="159" y="444"/>
                  </a:lnTo>
                  <a:lnTo>
                    <a:pt x="161" y="444"/>
                  </a:lnTo>
                  <a:lnTo>
                    <a:pt x="161" y="444"/>
                  </a:lnTo>
                  <a:lnTo>
                    <a:pt x="161" y="442"/>
                  </a:lnTo>
                  <a:lnTo>
                    <a:pt x="161" y="442"/>
                  </a:lnTo>
                  <a:lnTo>
                    <a:pt x="161" y="442"/>
                  </a:lnTo>
                  <a:lnTo>
                    <a:pt x="161" y="440"/>
                  </a:lnTo>
                  <a:lnTo>
                    <a:pt x="161" y="440"/>
                  </a:lnTo>
                  <a:lnTo>
                    <a:pt x="159" y="440"/>
                  </a:lnTo>
                  <a:lnTo>
                    <a:pt x="159" y="440"/>
                  </a:lnTo>
                  <a:lnTo>
                    <a:pt x="159" y="440"/>
                  </a:lnTo>
                  <a:lnTo>
                    <a:pt x="159" y="440"/>
                  </a:lnTo>
                  <a:lnTo>
                    <a:pt x="158" y="440"/>
                  </a:lnTo>
                  <a:lnTo>
                    <a:pt x="158" y="440"/>
                  </a:lnTo>
                  <a:lnTo>
                    <a:pt x="158" y="442"/>
                  </a:lnTo>
                  <a:lnTo>
                    <a:pt x="158" y="442"/>
                  </a:lnTo>
                  <a:lnTo>
                    <a:pt x="159" y="442"/>
                  </a:lnTo>
                  <a:lnTo>
                    <a:pt x="159" y="442"/>
                  </a:lnTo>
                  <a:lnTo>
                    <a:pt x="158" y="442"/>
                  </a:lnTo>
                  <a:lnTo>
                    <a:pt x="158" y="442"/>
                  </a:lnTo>
                  <a:lnTo>
                    <a:pt x="158" y="444"/>
                  </a:lnTo>
                  <a:lnTo>
                    <a:pt x="158" y="444"/>
                  </a:lnTo>
                  <a:lnTo>
                    <a:pt x="156" y="444"/>
                  </a:lnTo>
                  <a:lnTo>
                    <a:pt x="156" y="442"/>
                  </a:lnTo>
                  <a:lnTo>
                    <a:pt x="156" y="442"/>
                  </a:lnTo>
                  <a:lnTo>
                    <a:pt x="156" y="440"/>
                  </a:lnTo>
                  <a:lnTo>
                    <a:pt x="156" y="440"/>
                  </a:lnTo>
                  <a:lnTo>
                    <a:pt x="156" y="442"/>
                  </a:lnTo>
                  <a:lnTo>
                    <a:pt x="156" y="442"/>
                  </a:lnTo>
                  <a:lnTo>
                    <a:pt x="154" y="442"/>
                  </a:lnTo>
                  <a:lnTo>
                    <a:pt x="154" y="444"/>
                  </a:lnTo>
                  <a:lnTo>
                    <a:pt x="154" y="444"/>
                  </a:lnTo>
                  <a:lnTo>
                    <a:pt x="154" y="444"/>
                  </a:lnTo>
                  <a:lnTo>
                    <a:pt x="152" y="444"/>
                  </a:lnTo>
                  <a:lnTo>
                    <a:pt x="152" y="444"/>
                  </a:lnTo>
                  <a:lnTo>
                    <a:pt x="152" y="444"/>
                  </a:lnTo>
                  <a:lnTo>
                    <a:pt x="152" y="442"/>
                  </a:lnTo>
                  <a:lnTo>
                    <a:pt x="152" y="442"/>
                  </a:lnTo>
                  <a:lnTo>
                    <a:pt x="151" y="442"/>
                  </a:lnTo>
                  <a:lnTo>
                    <a:pt x="151" y="442"/>
                  </a:lnTo>
                  <a:lnTo>
                    <a:pt x="151" y="442"/>
                  </a:lnTo>
                  <a:lnTo>
                    <a:pt x="151" y="442"/>
                  </a:lnTo>
                  <a:lnTo>
                    <a:pt x="149" y="442"/>
                  </a:lnTo>
                  <a:lnTo>
                    <a:pt x="149" y="442"/>
                  </a:lnTo>
                  <a:lnTo>
                    <a:pt x="149" y="442"/>
                  </a:lnTo>
                  <a:lnTo>
                    <a:pt x="149" y="444"/>
                  </a:lnTo>
                  <a:lnTo>
                    <a:pt x="149" y="444"/>
                  </a:lnTo>
                  <a:lnTo>
                    <a:pt x="147" y="444"/>
                  </a:lnTo>
                  <a:lnTo>
                    <a:pt x="147" y="444"/>
                  </a:lnTo>
                  <a:lnTo>
                    <a:pt x="147" y="444"/>
                  </a:lnTo>
                  <a:lnTo>
                    <a:pt x="147" y="444"/>
                  </a:lnTo>
                  <a:lnTo>
                    <a:pt x="145" y="444"/>
                  </a:lnTo>
                  <a:lnTo>
                    <a:pt x="145" y="445"/>
                  </a:lnTo>
                  <a:lnTo>
                    <a:pt x="147" y="445"/>
                  </a:lnTo>
                  <a:lnTo>
                    <a:pt x="147" y="445"/>
                  </a:lnTo>
                  <a:lnTo>
                    <a:pt x="147" y="445"/>
                  </a:lnTo>
                  <a:lnTo>
                    <a:pt x="147" y="447"/>
                  </a:lnTo>
                  <a:lnTo>
                    <a:pt x="145" y="447"/>
                  </a:lnTo>
                  <a:lnTo>
                    <a:pt x="145" y="447"/>
                  </a:lnTo>
                  <a:lnTo>
                    <a:pt x="144" y="447"/>
                  </a:lnTo>
                  <a:lnTo>
                    <a:pt x="144" y="445"/>
                  </a:lnTo>
                  <a:lnTo>
                    <a:pt x="144" y="445"/>
                  </a:lnTo>
                  <a:lnTo>
                    <a:pt x="144" y="445"/>
                  </a:lnTo>
                  <a:lnTo>
                    <a:pt x="144" y="445"/>
                  </a:lnTo>
                  <a:lnTo>
                    <a:pt x="144" y="445"/>
                  </a:lnTo>
                  <a:lnTo>
                    <a:pt x="142" y="445"/>
                  </a:lnTo>
                  <a:lnTo>
                    <a:pt x="142" y="445"/>
                  </a:lnTo>
                  <a:lnTo>
                    <a:pt x="142" y="445"/>
                  </a:lnTo>
                  <a:lnTo>
                    <a:pt x="142" y="445"/>
                  </a:lnTo>
                  <a:lnTo>
                    <a:pt x="142" y="445"/>
                  </a:lnTo>
                  <a:lnTo>
                    <a:pt x="144" y="445"/>
                  </a:lnTo>
                  <a:lnTo>
                    <a:pt x="144" y="444"/>
                  </a:lnTo>
                  <a:lnTo>
                    <a:pt x="142" y="444"/>
                  </a:lnTo>
                  <a:lnTo>
                    <a:pt x="142" y="444"/>
                  </a:lnTo>
                  <a:lnTo>
                    <a:pt x="140" y="444"/>
                  </a:lnTo>
                  <a:lnTo>
                    <a:pt x="140" y="444"/>
                  </a:lnTo>
                  <a:lnTo>
                    <a:pt x="142" y="444"/>
                  </a:lnTo>
                  <a:lnTo>
                    <a:pt x="142" y="444"/>
                  </a:lnTo>
                  <a:lnTo>
                    <a:pt x="144" y="444"/>
                  </a:lnTo>
                  <a:lnTo>
                    <a:pt x="144" y="442"/>
                  </a:lnTo>
                  <a:lnTo>
                    <a:pt x="144" y="442"/>
                  </a:lnTo>
                  <a:lnTo>
                    <a:pt x="144" y="440"/>
                  </a:lnTo>
                  <a:lnTo>
                    <a:pt x="144" y="440"/>
                  </a:lnTo>
                  <a:lnTo>
                    <a:pt x="142" y="440"/>
                  </a:lnTo>
                  <a:lnTo>
                    <a:pt x="142" y="440"/>
                  </a:lnTo>
                  <a:lnTo>
                    <a:pt x="142" y="442"/>
                  </a:lnTo>
                  <a:lnTo>
                    <a:pt x="142" y="442"/>
                  </a:lnTo>
                  <a:lnTo>
                    <a:pt x="140" y="442"/>
                  </a:lnTo>
                  <a:lnTo>
                    <a:pt x="140" y="442"/>
                  </a:lnTo>
                  <a:lnTo>
                    <a:pt x="140" y="442"/>
                  </a:lnTo>
                  <a:lnTo>
                    <a:pt x="140" y="440"/>
                  </a:lnTo>
                  <a:lnTo>
                    <a:pt x="138" y="440"/>
                  </a:lnTo>
                  <a:lnTo>
                    <a:pt x="138" y="440"/>
                  </a:lnTo>
                  <a:lnTo>
                    <a:pt x="138" y="440"/>
                  </a:lnTo>
                  <a:lnTo>
                    <a:pt x="138" y="440"/>
                  </a:lnTo>
                  <a:lnTo>
                    <a:pt x="137" y="440"/>
                  </a:lnTo>
                  <a:lnTo>
                    <a:pt x="137" y="440"/>
                  </a:lnTo>
                  <a:lnTo>
                    <a:pt x="135" y="440"/>
                  </a:lnTo>
                  <a:lnTo>
                    <a:pt x="135" y="440"/>
                  </a:lnTo>
                  <a:lnTo>
                    <a:pt x="135" y="438"/>
                  </a:lnTo>
                  <a:lnTo>
                    <a:pt x="135" y="438"/>
                  </a:lnTo>
                  <a:lnTo>
                    <a:pt x="133" y="438"/>
                  </a:lnTo>
                  <a:lnTo>
                    <a:pt x="133" y="440"/>
                  </a:lnTo>
                  <a:lnTo>
                    <a:pt x="133" y="440"/>
                  </a:lnTo>
                  <a:lnTo>
                    <a:pt x="133" y="440"/>
                  </a:lnTo>
                  <a:lnTo>
                    <a:pt x="133" y="440"/>
                  </a:lnTo>
                  <a:lnTo>
                    <a:pt x="133" y="440"/>
                  </a:lnTo>
                  <a:lnTo>
                    <a:pt x="131" y="440"/>
                  </a:lnTo>
                  <a:lnTo>
                    <a:pt x="131" y="440"/>
                  </a:lnTo>
                  <a:lnTo>
                    <a:pt x="131" y="440"/>
                  </a:lnTo>
                  <a:lnTo>
                    <a:pt x="130" y="440"/>
                  </a:lnTo>
                  <a:lnTo>
                    <a:pt x="130" y="440"/>
                  </a:lnTo>
                  <a:lnTo>
                    <a:pt x="130" y="440"/>
                  </a:lnTo>
                  <a:lnTo>
                    <a:pt x="130" y="440"/>
                  </a:lnTo>
                  <a:lnTo>
                    <a:pt x="128" y="440"/>
                  </a:lnTo>
                  <a:lnTo>
                    <a:pt x="128" y="440"/>
                  </a:lnTo>
                  <a:lnTo>
                    <a:pt x="128" y="440"/>
                  </a:lnTo>
                  <a:lnTo>
                    <a:pt x="126" y="440"/>
                  </a:lnTo>
                  <a:lnTo>
                    <a:pt x="126" y="440"/>
                  </a:lnTo>
                  <a:lnTo>
                    <a:pt x="126" y="440"/>
                  </a:lnTo>
                  <a:lnTo>
                    <a:pt x="124" y="440"/>
                  </a:lnTo>
                  <a:lnTo>
                    <a:pt x="124" y="440"/>
                  </a:lnTo>
                  <a:lnTo>
                    <a:pt x="124" y="440"/>
                  </a:lnTo>
                  <a:lnTo>
                    <a:pt x="123" y="440"/>
                  </a:lnTo>
                  <a:lnTo>
                    <a:pt x="123" y="440"/>
                  </a:lnTo>
                  <a:lnTo>
                    <a:pt x="123" y="440"/>
                  </a:lnTo>
                  <a:lnTo>
                    <a:pt x="121" y="440"/>
                  </a:lnTo>
                  <a:lnTo>
                    <a:pt x="121" y="442"/>
                  </a:lnTo>
                  <a:lnTo>
                    <a:pt x="121" y="442"/>
                  </a:lnTo>
                  <a:lnTo>
                    <a:pt x="119" y="442"/>
                  </a:lnTo>
                  <a:lnTo>
                    <a:pt x="119" y="442"/>
                  </a:lnTo>
                  <a:lnTo>
                    <a:pt x="119" y="442"/>
                  </a:lnTo>
                  <a:lnTo>
                    <a:pt x="119" y="442"/>
                  </a:lnTo>
                  <a:lnTo>
                    <a:pt x="117" y="442"/>
                  </a:lnTo>
                  <a:lnTo>
                    <a:pt x="117" y="442"/>
                  </a:lnTo>
                  <a:lnTo>
                    <a:pt x="117" y="442"/>
                  </a:lnTo>
                  <a:lnTo>
                    <a:pt x="117" y="442"/>
                  </a:lnTo>
                  <a:lnTo>
                    <a:pt x="116" y="442"/>
                  </a:lnTo>
                  <a:lnTo>
                    <a:pt x="116" y="442"/>
                  </a:lnTo>
                  <a:lnTo>
                    <a:pt x="114" y="442"/>
                  </a:lnTo>
                  <a:lnTo>
                    <a:pt x="114" y="442"/>
                  </a:lnTo>
                  <a:lnTo>
                    <a:pt x="114" y="442"/>
                  </a:lnTo>
                  <a:lnTo>
                    <a:pt x="112" y="442"/>
                  </a:lnTo>
                  <a:lnTo>
                    <a:pt x="112" y="442"/>
                  </a:lnTo>
                  <a:lnTo>
                    <a:pt x="112" y="442"/>
                  </a:lnTo>
                  <a:lnTo>
                    <a:pt x="110" y="442"/>
                  </a:lnTo>
                  <a:lnTo>
                    <a:pt x="110" y="442"/>
                  </a:lnTo>
                  <a:lnTo>
                    <a:pt x="110" y="442"/>
                  </a:lnTo>
                  <a:lnTo>
                    <a:pt x="109" y="442"/>
                  </a:lnTo>
                  <a:lnTo>
                    <a:pt x="109" y="444"/>
                  </a:lnTo>
                  <a:lnTo>
                    <a:pt x="109" y="444"/>
                  </a:lnTo>
                  <a:lnTo>
                    <a:pt x="109" y="444"/>
                  </a:lnTo>
                  <a:lnTo>
                    <a:pt x="109" y="444"/>
                  </a:lnTo>
                  <a:lnTo>
                    <a:pt x="107" y="444"/>
                  </a:lnTo>
                  <a:lnTo>
                    <a:pt x="107" y="444"/>
                  </a:lnTo>
                  <a:lnTo>
                    <a:pt x="107" y="445"/>
                  </a:lnTo>
                  <a:lnTo>
                    <a:pt x="105" y="445"/>
                  </a:lnTo>
                  <a:lnTo>
                    <a:pt x="105" y="445"/>
                  </a:lnTo>
                  <a:lnTo>
                    <a:pt x="105" y="445"/>
                  </a:lnTo>
                  <a:lnTo>
                    <a:pt x="105" y="445"/>
                  </a:lnTo>
                  <a:lnTo>
                    <a:pt x="105" y="447"/>
                  </a:lnTo>
                  <a:lnTo>
                    <a:pt x="105" y="447"/>
                  </a:lnTo>
                  <a:lnTo>
                    <a:pt x="105" y="447"/>
                  </a:lnTo>
                  <a:lnTo>
                    <a:pt x="105" y="449"/>
                  </a:lnTo>
                  <a:lnTo>
                    <a:pt x="105" y="449"/>
                  </a:lnTo>
                  <a:lnTo>
                    <a:pt x="105" y="449"/>
                  </a:lnTo>
                  <a:lnTo>
                    <a:pt x="105" y="449"/>
                  </a:lnTo>
                  <a:lnTo>
                    <a:pt x="105" y="451"/>
                  </a:lnTo>
                  <a:lnTo>
                    <a:pt x="105" y="451"/>
                  </a:lnTo>
                  <a:lnTo>
                    <a:pt x="105" y="451"/>
                  </a:lnTo>
                  <a:lnTo>
                    <a:pt x="103" y="451"/>
                  </a:lnTo>
                  <a:lnTo>
                    <a:pt x="103" y="451"/>
                  </a:lnTo>
                  <a:lnTo>
                    <a:pt x="103" y="451"/>
                  </a:lnTo>
                  <a:lnTo>
                    <a:pt x="103" y="452"/>
                  </a:lnTo>
                  <a:lnTo>
                    <a:pt x="103" y="452"/>
                  </a:lnTo>
                  <a:lnTo>
                    <a:pt x="102" y="452"/>
                  </a:lnTo>
                  <a:lnTo>
                    <a:pt x="102" y="452"/>
                  </a:lnTo>
                  <a:lnTo>
                    <a:pt x="102" y="451"/>
                  </a:lnTo>
                  <a:lnTo>
                    <a:pt x="100" y="451"/>
                  </a:lnTo>
                  <a:lnTo>
                    <a:pt x="100" y="452"/>
                  </a:lnTo>
                  <a:lnTo>
                    <a:pt x="100" y="452"/>
                  </a:lnTo>
                  <a:lnTo>
                    <a:pt x="100" y="452"/>
                  </a:lnTo>
                  <a:lnTo>
                    <a:pt x="100" y="452"/>
                  </a:lnTo>
                  <a:lnTo>
                    <a:pt x="100" y="452"/>
                  </a:lnTo>
                  <a:lnTo>
                    <a:pt x="98" y="452"/>
                  </a:lnTo>
                  <a:lnTo>
                    <a:pt x="98" y="452"/>
                  </a:lnTo>
                  <a:lnTo>
                    <a:pt x="98" y="452"/>
                  </a:lnTo>
                  <a:lnTo>
                    <a:pt x="98" y="452"/>
                  </a:lnTo>
                  <a:lnTo>
                    <a:pt x="98" y="452"/>
                  </a:lnTo>
                  <a:lnTo>
                    <a:pt x="96" y="452"/>
                  </a:lnTo>
                  <a:lnTo>
                    <a:pt x="96" y="452"/>
                  </a:lnTo>
                  <a:lnTo>
                    <a:pt x="96" y="451"/>
                  </a:lnTo>
                  <a:lnTo>
                    <a:pt x="95" y="451"/>
                  </a:lnTo>
                  <a:lnTo>
                    <a:pt x="95" y="452"/>
                  </a:lnTo>
                  <a:lnTo>
                    <a:pt x="95" y="452"/>
                  </a:lnTo>
                  <a:lnTo>
                    <a:pt x="95" y="452"/>
                  </a:lnTo>
                  <a:lnTo>
                    <a:pt x="95" y="452"/>
                  </a:lnTo>
                  <a:lnTo>
                    <a:pt x="93" y="452"/>
                  </a:lnTo>
                  <a:lnTo>
                    <a:pt x="93" y="452"/>
                  </a:lnTo>
                  <a:lnTo>
                    <a:pt x="93" y="452"/>
                  </a:lnTo>
                  <a:lnTo>
                    <a:pt x="93" y="454"/>
                  </a:lnTo>
                  <a:lnTo>
                    <a:pt x="93" y="454"/>
                  </a:lnTo>
                  <a:lnTo>
                    <a:pt x="93" y="454"/>
                  </a:lnTo>
                  <a:lnTo>
                    <a:pt x="91" y="454"/>
                  </a:lnTo>
                  <a:lnTo>
                    <a:pt x="91" y="456"/>
                  </a:lnTo>
                  <a:lnTo>
                    <a:pt x="91" y="456"/>
                  </a:lnTo>
                  <a:lnTo>
                    <a:pt x="89" y="456"/>
                  </a:lnTo>
                  <a:lnTo>
                    <a:pt x="89" y="456"/>
                  </a:lnTo>
                  <a:lnTo>
                    <a:pt x="89" y="456"/>
                  </a:lnTo>
                  <a:lnTo>
                    <a:pt x="89" y="456"/>
                  </a:lnTo>
                  <a:lnTo>
                    <a:pt x="87" y="456"/>
                  </a:lnTo>
                  <a:lnTo>
                    <a:pt x="87" y="456"/>
                  </a:lnTo>
                  <a:lnTo>
                    <a:pt x="87" y="458"/>
                  </a:lnTo>
                  <a:lnTo>
                    <a:pt x="86" y="458"/>
                  </a:lnTo>
                  <a:lnTo>
                    <a:pt x="86" y="458"/>
                  </a:lnTo>
                  <a:lnTo>
                    <a:pt x="86" y="459"/>
                  </a:lnTo>
                  <a:lnTo>
                    <a:pt x="87" y="459"/>
                  </a:lnTo>
                  <a:lnTo>
                    <a:pt x="87" y="459"/>
                  </a:lnTo>
                  <a:lnTo>
                    <a:pt x="87" y="459"/>
                  </a:lnTo>
                  <a:lnTo>
                    <a:pt x="87" y="459"/>
                  </a:lnTo>
                  <a:lnTo>
                    <a:pt x="87" y="459"/>
                  </a:lnTo>
                  <a:lnTo>
                    <a:pt x="86" y="459"/>
                  </a:lnTo>
                  <a:lnTo>
                    <a:pt x="86" y="459"/>
                  </a:lnTo>
                  <a:lnTo>
                    <a:pt x="86" y="459"/>
                  </a:lnTo>
                  <a:lnTo>
                    <a:pt x="86" y="459"/>
                  </a:lnTo>
                  <a:lnTo>
                    <a:pt x="84" y="459"/>
                  </a:lnTo>
                  <a:lnTo>
                    <a:pt x="84" y="459"/>
                  </a:lnTo>
                  <a:lnTo>
                    <a:pt x="84" y="459"/>
                  </a:lnTo>
                  <a:lnTo>
                    <a:pt x="84" y="461"/>
                  </a:lnTo>
                  <a:lnTo>
                    <a:pt x="84" y="461"/>
                  </a:lnTo>
                  <a:lnTo>
                    <a:pt x="84" y="461"/>
                  </a:lnTo>
                  <a:lnTo>
                    <a:pt x="82" y="461"/>
                  </a:lnTo>
                  <a:lnTo>
                    <a:pt x="82" y="461"/>
                  </a:lnTo>
                  <a:lnTo>
                    <a:pt x="82" y="461"/>
                  </a:lnTo>
                  <a:lnTo>
                    <a:pt x="80" y="461"/>
                  </a:lnTo>
                  <a:lnTo>
                    <a:pt x="80" y="461"/>
                  </a:lnTo>
                  <a:lnTo>
                    <a:pt x="80" y="463"/>
                  </a:lnTo>
                  <a:lnTo>
                    <a:pt x="80" y="463"/>
                  </a:lnTo>
                  <a:lnTo>
                    <a:pt x="80" y="463"/>
                  </a:lnTo>
                  <a:lnTo>
                    <a:pt x="80" y="463"/>
                  </a:lnTo>
                  <a:lnTo>
                    <a:pt x="79" y="463"/>
                  </a:lnTo>
                  <a:lnTo>
                    <a:pt x="79" y="465"/>
                  </a:lnTo>
                  <a:lnTo>
                    <a:pt x="79" y="465"/>
                  </a:lnTo>
                  <a:lnTo>
                    <a:pt x="79" y="465"/>
                  </a:lnTo>
                  <a:lnTo>
                    <a:pt x="79" y="463"/>
                  </a:lnTo>
                  <a:lnTo>
                    <a:pt x="77" y="463"/>
                  </a:lnTo>
                  <a:lnTo>
                    <a:pt x="77" y="463"/>
                  </a:lnTo>
                  <a:lnTo>
                    <a:pt x="77" y="463"/>
                  </a:lnTo>
                  <a:lnTo>
                    <a:pt x="75" y="463"/>
                  </a:lnTo>
                  <a:lnTo>
                    <a:pt x="75" y="463"/>
                  </a:lnTo>
                  <a:lnTo>
                    <a:pt x="75" y="463"/>
                  </a:lnTo>
                  <a:lnTo>
                    <a:pt x="75" y="463"/>
                  </a:lnTo>
                  <a:lnTo>
                    <a:pt x="75" y="465"/>
                  </a:lnTo>
                  <a:lnTo>
                    <a:pt x="73" y="465"/>
                  </a:lnTo>
                  <a:lnTo>
                    <a:pt x="73" y="465"/>
                  </a:lnTo>
                  <a:lnTo>
                    <a:pt x="73" y="463"/>
                  </a:lnTo>
                  <a:lnTo>
                    <a:pt x="73" y="463"/>
                  </a:lnTo>
                  <a:lnTo>
                    <a:pt x="72" y="463"/>
                  </a:lnTo>
                  <a:lnTo>
                    <a:pt x="72" y="463"/>
                  </a:lnTo>
                  <a:lnTo>
                    <a:pt x="72" y="463"/>
                  </a:lnTo>
                  <a:lnTo>
                    <a:pt x="70" y="463"/>
                  </a:lnTo>
                  <a:lnTo>
                    <a:pt x="70" y="463"/>
                  </a:lnTo>
                  <a:lnTo>
                    <a:pt x="70" y="461"/>
                  </a:lnTo>
                  <a:lnTo>
                    <a:pt x="70" y="461"/>
                  </a:lnTo>
                  <a:lnTo>
                    <a:pt x="70" y="463"/>
                  </a:lnTo>
                  <a:lnTo>
                    <a:pt x="68" y="463"/>
                  </a:lnTo>
                  <a:lnTo>
                    <a:pt x="68" y="461"/>
                  </a:lnTo>
                  <a:lnTo>
                    <a:pt x="68" y="461"/>
                  </a:lnTo>
                  <a:lnTo>
                    <a:pt x="68" y="461"/>
                  </a:lnTo>
                  <a:lnTo>
                    <a:pt x="66" y="461"/>
                  </a:lnTo>
                  <a:lnTo>
                    <a:pt x="66" y="463"/>
                  </a:lnTo>
                  <a:lnTo>
                    <a:pt x="66" y="463"/>
                  </a:lnTo>
                  <a:lnTo>
                    <a:pt x="65" y="463"/>
                  </a:lnTo>
                  <a:lnTo>
                    <a:pt x="65" y="461"/>
                  </a:lnTo>
                  <a:lnTo>
                    <a:pt x="65" y="461"/>
                  </a:lnTo>
                  <a:lnTo>
                    <a:pt x="65" y="461"/>
                  </a:lnTo>
                  <a:lnTo>
                    <a:pt x="63" y="461"/>
                  </a:lnTo>
                  <a:lnTo>
                    <a:pt x="63" y="463"/>
                  </a:lnTo>
                  <a:lnTo>
                    <a:pt x="63" y="463"/>
                  </a:lnTo>
                  <a:lnTo>
                    <a:pt x="61" y="463"/>
                  </a:lnTo>
                  <a:lnTo>
                    <a:pt x="61" y="463"/>
                  </a:lnTo>
                  <a:lnTo>
                    <a:pt x="61" y="463"/>
                  </a:lnTo>
                  <a:lnTo>
                    <a:pt x="61" y="461"/>
                  </a:lnTo>
                  <a:lnTo>
                    <a:pt x="59" y="461"/>
                  </a:lnTo>
                  <a:lnTo>
                    <a:pt x="59" y="463"/>
                  </a:lnTo>
                  <a:lnTo>
                    <a:pt x="59" y="463"/>
                  </a:lnTo>
                  <a:lnTo>
                    <a:pt x="59" y="463"/>
                  </a:lnTo>
                  <a:lnTo>
                    <a:pt x="58" y="463"/>
                  </a:lnTo>
                  <a:lnTo>
                    <a:pt x="58" y="463"/>
                  </a:lnTo>
                  <a:lnTo>
                    <a:pt x="58" y="461"/>
                  </a:lnTo>
                  <a:lnTo>
                    <a:pt x="56" y="461"/>
                  </a:lnTo>
                  <a:lnTo>
                    <a:pt x="56" y="461"/>
                  </a:lnTo>
                  <a:lnTo>
                    <a:pt x="56" y="461"/>
                  </a:lnTo>
                  <a:lnTo>
                    <a:pt x="56" y="461"/>
                  </a:lnTo>
                  <a:lnTo>
                    <a:pt x="54" y="461"/>
                  </a:lnTo>
                  <a:lnTo>
                    <a:pt x="54" y="461"/>
                  </a:lnTo>
                  <a:lnTo>
                    <a:pt x="54" y="459"/>
                  </a:lnTo>
                  <a:lnTo>
                    <a:pt x="54" y="459"/>
                  </a:lnTo>
                  <a:lnTo>
                    <a:pt x="52" y="459"/>
                  </a:lnTo>
                  <a:lnTo>
                    <a:pt x="52" y="459"/>
                  </a:lnTo>
                  <a:lnTo>
                    <a:pt x="52" y="459"/>
                  </a:lnTo>
                  <a:lnTo>
                    <a:pt x="51" y="459"/>
                  </a:lnTo>
                  <a:lnTo>
                    <a:pt x="51" y="459"/>
                  </a:lnTo>
                  <a:lnTo>
                    <a:pt x="51" y="459"/>
                  </a:lnTo>
                  <a:lnTo>
                    <a:pt x="51" y="459"/>
                  </a:lnTo>
                  <a:lnTo>
                    <a:pt x="49" y="459"/>
                  </a:lnTo>
                  <a:lnTo>
                    <a:pt x="49" y="459"/>
                  </a:lnTo>
                  <a:lnTo>
                    <a:pt x="49" y="459"/>
                  </a:lnTo>
                  <a:lnTo>
                    <a:pt x="47" y="459"/>
                  </a:lnTo>
                  <a:lnTo>
                    <a:pt x="47" y="458"/>
                  </a:lnTo>
                  <a:lnTo>
                    <a:pt x="47" y="458"/>
                  </a:lnTo>
                  <a:lnTo>
                    <a:pt x="47" y="456"/>
                  </a:lnTo>
                  <a:lnTo>
                    <a:pt x="47" y="456"/>
                  </a:lnTo>
                  <a:lnTo>
                    <a:pt x="47" y="456"/>
                  </a:lnTo>
                  <a:lnTo>
                    <a:pt x="45" y="456"/>
                  </a:lnTo>
                  <a:lnTo>
                    <a:pt x="45" y="454"/>
                  </a:lnTo>
                  <a:lnTo>
                    <a:pt x="45" y="454"/>
                  </a:lnTo>
                  <a:lnTo>
                    <a:pt x="45" y="454"/>
                  </a:lnTo>
                  <a:lnTo>
                    <a:pt x="45" y="454"/>
                  </a:lnTo>
                  <a:lnTo>
                    <a:pt x="45" y="452"/>
                  </a:lnTo>
                  <a:lnTo>
                    <a:pt x="44" y="452"/>
                  </a:lnTo>
                  <a:lnTo>
                    <a:pt x="44" y="452"/>
                  </a:lnTo>
                  <a:lnTo>
                    <a:pt x="44" y="452"/>
                  </a:lnTo>
                  <a:lnTo>
                    <a:pt x="44" y="452"/>
                  </a:lnTo>
                  <a:lnTo>
                    <a:pt x="44" y="452"/>
                  </a:lnTo>
                  <a:lnTo>
                    <a:pt x="42" y="452"/>
                  </a:lnTo>
                  <a:lnTo>
                    <a:pt x="42" y="451"/>
                  </a:lnTo>
                  <a:lnTo>
                    <a:pt x="42" y="451"/>
                  </a:lnTo>
                  <a:lnTo>
                    <a:pt x="40" y="451"/>
                  </a:lnTo>
                  <a:lnTo>
                    <a:pt x="40" y="451"/>
                  </a:lnTo>
                  <a:lnTo>
                    <a:pt x="40" y="451"/>
                  </a:lnTo>
                  <a:lnTo>
                    <a:pt x="40" y="451"/>
                  </a:lnTo>
                  <a:lnTo>
                    <a:pt x="40" y="449"/>
                  </a:lnTo>
                  <a:lnTo>
                    <a:pt x="38" y="449"/>
                  </a:lnTo>
                  <a:lnTo>
                    <a:pt x="38" y="449"/>
                  </a:lnTo>
                  <a:lnTo>
                    <a:pt x="38" y="449"/>
                  </a:lnTo>
                  <a:lnTo>
                    <a:pt x="38" y="449"/>
                  </a:lnTo>
                  <a:lnTo>
                    <a:pt x="37" y="449"/>
                  </a:lnTo>
                  <a:lnTo>
                    <a:pt x="37" y="449"/>
                  </a:lnTo>
                  <a:lnTo>
                    <a:pt x="35" y="449"/>
                  </a:lnTo>
                  <a:lnTo>
                    <a:pt x="35" y="449"/>
                  </a:lnTo>
                  <a:lnTo>
                    <a:pt x="35" y="451"/>
                  </a:lnTo>
                  <a:lnTo>
                    <a:pt x="35" y="451"/>
                  </a:lnTo>
                  <a:lnTo>
                    <a:pt x="35" y="451"/>
                  </a:lnTo>
                  <a:lnTo>
                    <a:pt x="35" y="449"/>
                  </a:lnTo>
                  <a:lnTo>
                    <a:pt x="33" y="449"/>
                  </a:lnTo>
                  <a:lnTo>
                    <a:pt x="33" y="449"/>
                  </a:lnTo>
                  <a:lnTo>
                    <a:pt x="33" y="449"/>
                  </a:lnTo>
                  <a:lnTo>
                    <a:pt x="33" y="447"/>
                  </a:lnTo>
                  <a:lnTo>
                    <a:pt x="31" y="447"/>
                  </a:lnTo>
                  <a:lnTo>
                    <a:pt x="31" y="447"/>
                  </a:lnTo>
                  <a:lnTo>
                    <a:pt x="31" y="445"/>
                  </a:lnTo>
                  <a:lnTo>
                    <a:pt x="31" y="445"/>
                  </a:lnTo>
                  <a:lnTo>
                    <a:pt x="31" y="445"/>
                  </a:lnTo>
                  <a:lnTo>
                    <a:pt x="31" y="445"/>
                  </a:lnTo>
                  <a:lnTo>
                    <a:pt x="31" y="444"/>
                  </a:lnTo>
                  <a:lnTo>
                    <a:pt x="31" y="444"/>
                  </a:lnTo>
                  <a:lnTo>
                    <a:pt x="31" y="442"/>
                  </a:lnTo>
                  <a:lnTo>
                    <a:pt x="31" y="442"/>
                  </a:lnTo>
                  <a:lnTo>
                    <a:pt x="31" y="440"/>
                  </a:lnTo>
                  <a:lnTo>
                    <a:pt x="31" y="440"/>
                  </a:lnTo>
                  <a:lnTo>
                    <a:pt x="31" y="438"/>
                  </a:lnTo>
                  <a:lnTo>
                    <a:pt x="31" y="438"/>
                  </a:lnTo>
                  <a:lnTo>
                    <a:pt x="31" y="438"/>
                  </a:lnTo>
                  <a:lnTo>
                    <a:pt x="31" y="437"/>
                  </a:lnTo>
                  <a:lnTo>
                    <a:pt x="31" y="437"/>
                  </a:lnTo>
                  <a:lnTo>
                    <a:pt x="31" y="437"/>
                  </a:lnTo>
                  <a:lnTo>
                    <a:pt x="31" y="435"/>
                  </a:lnTo>
                  <a:lnTo>
                    <a:pt x="31" y="435"/>
                  </a:lnTo>
                  <a:lnTo>
                    <a:pt x="31" y="433"/>
                  </a:lnTo>
                  <a:lnTo>
                    <a:pt x="31" y="433"/>
                  </a:lnTo>
                  <a:lnTo>
                    <a:pt x="33" y="433"/>
                  </a:lnTo>
                  <a:lnTo>
                    <a:pt x="33" y="433"/>
                  </a:lnTo>
                  <a:lnTo>
                    <a:pt x="33" y="433"/>
                  </a:lnTo>
                  <a:lnTo>
                    <a:pt x="35" y="433"/>
                  </a:lnTo>
                  <a:lnTo>
                    <a:pt x="35" y="435"/>
                  </a:lnTo>
                  <a:lnTo>
                    <a:pt x="35" y="435"/>
                  </a:lnTo>
                  <a:lnTo>
                    <a:pt x="35" y="435"/>
                  </a:lnTo>
                  <a:lnTo>
                    <a:pt x="35" y="435"/>
                  </a:lnTo>
                  <a:lnTo>
                    <a:pt x="37" y="435"/>
                  </a:lnTo>
                  <a:lnTo>
                    <a:pt x="37" y="435"/>
                  </a:lnTo>
                  <a:lnTo>
                    <a:pt x="38" y="435"/>
                  </a:lnTo>
                  <a:lnTo>
                    <a:pt x="38" y="435"/>
                  </a:lnTo>
                  <a:lnTo>
                    <a:pt x="38" y="435"/>
                  </a:lnTo>
                  <a:lnTo>
                    <a:pt x="38" y="435"/>
                  </a:lnTo>
                  <a:lnTo>
                    <a:pt x="38" y="433"/>
                  </a:lnTo>
                  <a:lnTo>
                    <a:pt x="40" y="433"/>
                  </a:lnTo>
                  <a:lnTo>
                    <a:pt x="40" y="433"/>
                  </a:lnTo>
                  <a:lnTo>
                    <a:pt x="40" y="433"/>
                  </a:lnTo>
                  <a:lnTo>
                    <a:pt x="40" y="431"/>
                  </a:lnTo>
                  <a:lnTo>
                    <a:pt x="40" y="431"/>
                  </a:lnTo>
                  <a:lnTo>
                    <a:pt x="40" y="431"/>
                  </a:lnTo>
                  <a:lnTo>
                    <a:pt x="42" y="431"/>
                  </a:lnTo>
                  <a:lnTo>
                    <a:pt x="42" y="431"/>
                  </a:lnTo>
                  <a:lnTo>
                    <a:pt x="42" y="430"/>
                  </a:lnTo>
                  <a:lnTo>
                    <a:pt x="42" y="430"/>
                  </a:lnTo>
                  <a:lnTo>
                    <a:pt x="42" y="430"/>
                  </a:lnTo>
                  <a:lnTo>
                    <a:pt x="44" y="430"/>
                  </a:lnTo>
                  <a:lnTo>
                    <a:pt x="44" y="428"/>
                  </a:lnTo>
                  <a:lnTo>
                    <a:pt x="44" y="428"/>
                  </a:lnTo>
                  <a:lnTo>
                    <a:pt x="44" y="426"/>
                  </a:lnTo>
                  <a:lnTo>
                    <a:pt x="44" y="426"/>
                  </a:lnTo>
                  <a:lnTo>
                    <a:pt x="44" y="424"/>
                  </a:lnTo>
                  <a:lnTo>
                    <a:pt x="44" y="424"/>
                  </a:lnTo>
                  <a:lnTo>
                    <a:pt x="44" y="423"/>
                  </a:lnTo>
                  <a:lnTo>
                    <a:pt x="42" y="423"/>
                  </a:lnTo>
                  <a:lnTo>
                    <a:pt x="42" y="423"/>
                  </a:lnTo>
                  <a:lnTo>
                    <a:pt x="42" y="423"/>
                  </a:lnTo>
                  <a:lnTo>
                    <a:pt x="42" y="421"/>
                  </a:lnTo>
                  <a:lnTo>
                    <a:pt x="42" y="421"/>
                  </a:lnTo>
                  <a:lnTo>
                    <a:pt x="42" y="419"/>
                  </a:lnTo>
                  <a:lnTo>
                    <a:pt x="42" y="419"/>
                  </a:lnTo>
                  <a:lnTo>
                    <a:pt x="42" y="419"/>
                  </a:lnTo>
                  <a:lnTo>
                    <a:pt x="42" y="417"/>
                  </a:lnTo>
                  <a:lnTo>
                    <a:pt x="42" y="417"/>
                  </a:lnTo>
                  <a:lnTo>
                    <a:pt x="42" y="416"/>
                  </a:lnTo>
                  <a:lnTo>
                    <a:pt x="42" y="416"/>
                  </a:lnTo>
                  <a:lnTo>
                    <a:pt x="42" y="416"/>
                  </a:lnTo>
                  <a:lnTo>
                    <a:pt x="42" y="416"/>
                  </a:lnTo>
                  <a:lnTo>
                    <a:pt x="44" y="416"/>
                  </a:lnTo>
                  <a:lnTo>
                    <a:pt x="44" y="414"/>
                  </a:lnTo>
                  <a:lnTo>
                    <a:pt x="44" y="414"/>
                  </a:lnTo>
                  <a:lnTo>
                    <a:pt x="44" y="414"/>
                  </a:lnTo>
                  <a:lnTo>
                    <a:pt x="44" y="412"/>
                  </a:lnTo>
                  <a:lnTo>
                    <a:pt x="44" y="412"/>
                  </a:lnTo>
                  <a:lnTo>
                    <a:pt x="44" y="410"/>
                  </a:lnTo>
                  <a:lnTo>
                    <a:pt x="44" y="410"/>
                  </a:lnTo>
                  <a:lnTo>
                    <a:pt x="44" y="410"/>
                  </a:lnTo>
                  <a:lnTo>
                    <a:pt x="44" y="409"/>
                  </a:lnTo>
                  <a:lnTo>
                    <a:pt x="44" y="409"/>
                  </a:lnTo>
                  <a:lnTo>
                    <a:pt x="42" y="409"/>
                  </a:lnTo>
                  <a:lnTo>
                    <a:pt x="42" y="409"/>
                  </a:lnTo>
                  <a:lnTo>
                    <a:pt x="42" y="407"/>
                  </a:lnTo>
                  <a:lnTo>
                    <a:pt x="42" y="407"/>
                  </a:lnTo>
                  <a:lnTo>
                    <a:pt x="44" y="407"/>
                  </a:lnTo>
                  <a:lnTo>
                    <a:pt x="44" y="407"/>
                  </a:lnTo>
                  <a:lnTo>
                    <a:pt x="44" y="407"/>
                  </a:lnTo>
                  <a:lnTo>
                    <a:pt x="44" y="407"/>
                  </a:lnTo>
                  <a:lnTo>
                    <a:pt x="44" y="405"/>
                  </a:lnTo>
                  <a:lnTo>
                    <a:pt x="44" y="405"/>
                  </a:lnTo>
                  <a:lnTo>
                    <a:pt x="44" y="403"/>
                  </a:lnTo>
                  <a:lnTo>
                    <a:pt x="44" y="403"/>
                  </a:lnTo>
                  <a:lnTo>
                    <a:pt x="44" y="403"/>
                  </a:lnTo>
                  <a:lnTo>
                    <a:pt x="44" y="403"/>
                  </a:lnTo>
                  <a:lnTo>
                    <a:pt x="44" y="401"/>
                  </a:lnTo>
                  <a:lnTo>
                    <a:pt x="44" y="401"/>
                  </a:lnTo>
                  <a:lnTo>
                    <a:pt x="44" y="401"/>
                  </a:lnTo>
                  <a:lnTo>
                    <a:pt x="44" y="400"/>
                  </a:lnTo>
                  <a:lnTo>
                    <a:pt x="44" y="400"/>
                  </a:lnTo>
                  <a:lnTo>
                    <a:pt x="44" y="400"/>
                  </a:lnTo>
                  <a:lnTo>
                    <a:pt x="44" y="398"/>
                  </a:lnTo>
                  <a:lnTo>
                    <a:pt x="42" y="398"/>
                  </a:lnTo>
                  <a:lnTo>
                    <a:pt x="42" y="398"/>
                  </a:lnTo>
                  <a:lnTo>
                    <a:pt x="42" y="396"/>
                  </a:lnTo>
                  <a:lnTo>
                    <a:pt x="42" y="396"/>
                  </a:lnTo>
                  <a:lnTo>
                    <a:pt x="42" y="396"/>
                  </a:lnTo>
                  <a:lnTo>
                    <a:pt x="40" y="396"/>
                  </a:lnTo>
                  <a:lnTo>
                    <a:pt x="40" y="394"/>
                  </a:lnTo>
                  <a:lnTo>
                    <a:pt x="40" y="394"/>
                  </a:lnTo>
                  <a:lnTo>
                    <a:pt x="40" y="394"/>
                  </a:lnTo>
                  <a:lnTo>
                    <a:pt x="40" y="394"/>
                  </a:lnTo>
                  <a:lnTo>
                    <a:pt x="40" y="393"/>
                  </a:lnTo>
                  <a:lnTo>
                    <a:pt x="40" y="393"/>
                  </a:lnTo>
                  <a:lnTo>
                    <a:pt x="40" y="393"/>
                  </a:lnTo>
                  <a:lnTo>
                    <a:pt x="38" y="393"/>
                  </a:lnTo>
                  <a:lnTo>
                    <a:pt x="38" y="391"/>
                  </a:lnTo>
                  <a:lnTo>
                    <a:pt x="38" y="391"/>
                  </a:lnTo>
                  <a:lnTo>
                    <a:pt x="38" y="391"/>
                  </a:lnTo>
                  <a:lnTo>
                    <a:pt x="38" y="389"/>
                  </a:lnTo>
                  <a:lnTo>
                    <a:pt x="38" y="389"/>
                  </a:lnTo>
                  <a:lnTo>
                    <a:pt x="38" y="387"/>
                  </a:lnTo>
                  <a:lnTo>
                    <a:pt x="38" y="387"/>
                  </a:lnTo>
                  <a:lnTo>
                    <a:pt x="38" y="387"/>
                  </a:lnTo>
                  <a:lnTo>
                    <a:pt x="38" y="387"/>
                  </a:lnTo>
                  <a:lnTo>
                    <a:pt x="37" y="387"/>
                  </a:lnTo>
                  <a:lnTo>
                    <a:pt x="37" y="386"/>
                  </a:lnTo>
                  <a:lnTo>
                    <a:pt x="37" y="386"/>
                  </a:lnTo>
                  <a:lnTo>
                    <a:pt x="37" y="386"/>
                  </a:lnTo>
                  <a:lnTo>
                    <a:pt x="37" y="384"/>
                  </a:lnTo>
                  <a:lnTo>
                    <a:pt x="35" y="384"/>
                  </a:lnTo>
                  <a:lnTo>
                    <a:pt x="35" y="384"/>
                  </a:lnTo>
                  <a:lnTo>
                    <a:pt x="35" y="382"/>
                  </a:lnTo>
                  <a:lnTo>
                    <a:pt x="35" y="382"/>
                  </a:lnTo>
                  <a:lnTo>
                    <a:pt x="35" y="382"/>
                  </a:lnTo>
                  <a:lnTo>
                    <a:pt x="35" y="380"/>
                  </a:lnTo>
                  <a:lnTo>
                    <a:pt x="35" y="380"/>
                  </a:lnTo>
                  <a:lnTo>
                    <a:pt x="35" y="380"/>
                  </a:lnTo>
                  <a:lnTo>
                    <a:pt x="35" y="379"/>
                  </a:lnTo>
                  <a:lnTo>
                    <a:pt x="33" y="379"/>
                  </a:lnTo>
                  <a:lnTo>
                    <a:pt x="33" y="379"/>
                  </a:lnTo>
                  <a:lnTo>
                    <a:pt x="33" y="379"/>
                  </a:lnTo>
                  <a:lnTo>
                    <a:pt x="33" y="377"/>
                  </a:lnTo>
                  <a:lnTo>
                    <a:pt x="33" y="377"/>
                  </a:lnTo>
                  <a:lnTo>
                    <a:pt x="33" y="377"/>
                  </a:lnTo>
                  <a:lnTo>
                    <a:pt x="33" y="375"/>
                  </a:lnTo>
                  <a:lnTo>
                    <a:pt x="33" y="375"/>
                  </a:lnTo>
                  <a:lnTo>
                    <a:pt x="33" y="373"/>
                  </a:lnTo>
                  <a:lnTo>
                    <a:pt x="31" y="373"/>
                  </a:lnTo>
                  <a:lnTo>
                    <a:pt x="31" y="373"/>
                  </a:lnTo>
                  <a:lnTo>
                    <a:pt x="31" y="372"/>
                  </a:lnTo>
                  <a:lnTo>
                    <a:pt x="31" y="372"/>
                  </a:lnTo>
                  <a:lnTo>
                    <a:pt x="31" y="372"/>
                  </a:lnTo>
                  <a:lnTo>
                    <a:pt x="31" y="372"/>
                  </a:lnTo>
                  <a:lnTo>
                    <a:pt x="31" y="370"/>
                  </a:lnTo>
                  <a:lnTo>
                    <a:pt x="31" y="370"/>
                  </a:lnTo>
                  <a:lnTo>
                    <a:pt x="31" y="368"/>
                  </a:lnTo>
                  <a:lnTo>
                    <a:pt x="31" y="368"/>
                  </a:lnTo>
                  <a:lnTo>
                    <a:pt x="31" y="368"/>
                  </a:lnTo>
                  <a:lnTo>
                    <a:pt x="31" y="366"/>
                  </a:lnTo>
                  <a:lnTo>
                    <a:pt x="31" y="366"/>
                  </a:lnTo>
                  <a:lnTo>
                    <a:pt x="31" y="366"/>
                  </a:lnTo>
                  <a:lnTo>
                    <a:pt x="31" y="365"/>
                  </a:lnTo>
                  <a:lnTo>
                    <a:pt x="31" y="365"/>
                  </a:lnTo>
                  <a:lnTo>
                    <a:pt x="31" y="365"/>
                  </a:lnTo>
                  <a:lnTo>
                    <a:pt x="31" y="363"/>
                  </a:lnTo>
                  <a:lnTo>
                    <a:pt x="31" y="363"/>
                  </a:lnTo>
                  <a:lnTo>
                    <a:pt x="31" y="363"/>
                  </a:lnTo>
                  <a:lnTo>
                    <a:pt x="31" y="361"/>
                  </a:lnTo>
                  <a:lnTo>
                    <a:pt x="31" y="361"/>
                  </a:lnTo>
                  <a:lnTo>
                    <a:pt x="31" y="361"/>
                  </a:lnTo>
                  <a:lnTo>
                    <a:pt x="31" y="359"/>
                  </a:lnTo>
                  <a:lnTo>
                    <a:pt x="31" y="359"/>
                  </a:lnTo>
                  <a:lnTo>
                    <a:pt x="31" y="358"/>
                  </a:lnTo>
                  <a:lnTo>
                    <a:pt x="31" y="358"/>
                  </a:lnTo>
                  <a:lnTo>
                    <a:pt x="31" y="358"/>
                  </a:lnTo>
                  <a:lnTo>
                    <a:pt x="31" y="356"/>
                  </a:lnTo>
                  <a:lnTo>
                    <a:pt x="31" y="356"/>
                  </a:lnTo>
                  <a:lnTo>
                    <a:pt x="31" y="356"/>
                  </a:lnTo>
                  <a:lnTo>
                    <a:pt x="31" y="354"/>
                  </a:lnTo>
                  <a:lnTo>
                    <a:pt x="31" y="354"/>
                  </a:lnTo>
                  <a:lnTo>
                    <a:pt x="30" y="354"/>
                  </a:lnTo>
                  <a:lnTo>
                    <a:pt x="30" y="352"/>
                  </a:lnTo>
                  <a:lnTo>
                    <a:pt x="30" y="352"/>
                  </a:lnTo>
                  <a:lnTo>
                    <a:pt x="30" y="351"/>
                  </a:lnTo>
                  <a:lnTo>
                    <a:pt x="30" y="351"/>
                  </a:lnTo>
                  <a:lnTo>
                    <a:pt x="30" y="351"/>
                  </a:lnTo>
                  <a:lnTo>
                    <a:pt x="30" y="351"/>
                  </a:lnTo>
                  <a:lnTo>
                    <a:pt x="30" y="351"/>
                  </a:lnTo>
                  <a:lnTo>
                    <a:pt x="30" y="349"/>
                  </a:lnTo>
                  <a:lnTo>
                    <a:pt x="28" y="349"/>
                  </a:lnTo>
                  <a:lnTo>
                    <a:pt x="28" y="349"/>
                  </a:lnTo>
                  <a:lnTo>
                    <a:pt x="28" y="349"/>
                  </a:lnTo>
                  <a:lnTo>
                    <a:pt x="28" y="347"/>
                  </a:lnTo>
                  <a:lnTo>
                    <a:pt x="26" y="347"/>
                  </a:lnTo>
                  <a:lnTo>
                    <a:pt x="26" y="347"/>
                  </a:lnTo>
                  <a:lnTo>
                    <a:pt x="26" y="347"/>
                  </a:lnTo>
                  <a:lnTo>
                    <a:pt x="26" y="345"/>
                  </a:lnTo>
                  <a:lnTo>
                    <a:pt x="26" y="345"/>
                  </a:lnTo>
                  <a:lnTo>
                    <a:pt x="26" y="345"/>
                  </a:lnTo>
                  <a:lnTo>
                    <a:pt x="26" y="344"/>
                  </a:lnTo>
                  <a:lnTo>
                    <a:pt x="24" y="344"/>
                  </a:lnTo>
                  <a:lnTo>
                    <a:pt x="24" y="344"/>
                  </a:lnTo>
                  <a:lnTo>
                    <a:pt x="26" y="344"/>
                  </a:lnTo>
                  <a:lnTo>
                    <a:pt x="26" y="344"/>
                  </a:lnTo>
                  <a:lnTo>
                    <a:pt x="26" y="342"/>
                  </a:lnTo>
                  <a:lnTo>
                    <a:pt x="26" y="342"/>
                  </a:lnTo>
                  <a:lnTo>
                    <a:pt x="24" y="342"/>
                  </a:lnTo>
                  <a:lnTo>
                    <a:pt x="24" y="340"/>
                  </a:lnTo>
                  <a:lnTo>
                    <a:pt x="24" y="340"/>
                  </a:lnTo>
                  <a:lnTo>
                    <a:pt x="24" y="340"/>
                  </a:lnTo>
                  <a:lnTo>
                    <a:pt x="24" y="338"/>
                  </a:lnTo>
                  <a:lnTo>
                    <a:pt x="24" y="338"/>
                  </a:lnTo>
                  <a:lnTo>
                    <a:pt x="24" y="338"/>
                  </a:lnTo>
                  <a:lnTo>
                    <a:pt x="23" y="338"/>
                  </a:lnTo>
                  <a:lnTo>
                    <a:pt x="23" y="337"/>
                  </a:lnTo>
                  <a:lnTo>
                    <a:pt x="23" y="337"/>
                  </a:lnTo>
                  <a:lnTo>
                    <a:pt x="23" y="337"/>
                  </a:lnTo>
                  <a:lnTo>
                    <a:pt x="23" y="335"/>
                  </a:lnTo>
                  <a:lnTo>
                    <a:pt x="21" y="335"/>
                  </a:lnTo>
                  <a:lnTo>
                    <a:pt x="21" y="335"/>
                  </a:lnTo>
                  <a:lnTo>
                    <a:pt x="21" y="335"/>
                  </a:lnTo>
                  <a:lnTo>
                    <a:pt x="21" y="335"/>
                  </a:lnTo>
                  <a:lnTo>
                    <a:pt x="21" y="335"/>
                  </a:lnTo>
                  <a:lnTo>
                    <a:pt x="21" y="333"/>
                  </a:lnTo>
                  <a:lnTo>
                    <a:pt x="19" y="333"/>
                  </a:lnTo>
                  <a:lnTo>
                    <a:pt x="19" y="333"/>
                  </a:lnTo>
                  <a:lnTo>
                    <a:pt x="19" y="333"/>
                  </a:lnTo>
                  <a:lnTo>
                    <a:pt x="19" y="331"/>
                  </a:lnTo>
                  <a:lnTo>
                    <a:pt x="19" y="331"/>
                  </a:lnTo>
                  <a:lnTo>
                    <a:pt x="19" y="331"/>
                  </a:lnTo>
                  <a:lnTo>
                    <a:pt x="19" y="330"/>
                  </a:lnTo>
                  <a:lnTo>
                    <a:pt x="19" y="330"/>
                  </a:lnTo>
                  <a:lnTo>
                    <a:pt x="19" y="328"/>
                  </a:lnTo>
                  <a:lnTo>
                    <a:pt x="19" y="328"/>
                  </a:lnTo>
                  <a:lnTo>
                    <a:pt x="17" y="328"/>
                  </a:lnTo>
                  <a:lnTo>
                    <a:pt x="17" y="328"/>
                  </a:lnTo>
                  <a:lnTo>
                    <a:pt x="17" y="326"/>
                  </a:lnTo>
                  <a:lnTo>
                    <a:pt x="17" y="326"/>
                  </a:lnTo>
                  <a:lnTo>
                    <a:pt x="17" y="324"/>
                  </a:lnTo>
                  <a:lnTo>
                    <a:pt x="19" y="324"/>
                  </a:lnTo>
                  <a:lnTo>
                    <a:pt x="19" y="324"/>
                  </a:lnTo>
                  <a:lnTo>
                    <a:pt x="19" y="323"/>
                  </a:lnTo>
                  <a:lnTo>
                    <a:pt x="19" y="323"/>
                  </a:lnTo>
                  <a:lnTo>
                    <a:pt x="19" y="321"/>
                  </a:lnTo>
                  <a:lnTo>
                    <a:pt x="17" y="321"/>
                  </a:lnTo>
                  <a:lnTo>
                    <a:pt x="17" y="321"/>
                  </a:lnTo>
                  <a:lnTo>
                    <a:pt x="17" y="321"/>
                  </a:lnTo>
                  <a:lnTo>
                    <a:pt x="17" y="321"/>
                  </a:lnTo>
                  <a:lnTo>
                    <a:pt x="17" y="319"/>
                  </a:lnTo>
                  <a:lnTo>
                    <a:pt x="17" y="319"/>
                  </a:lnTo>
                  <a:lnTo>
                    <a:pt x="17" y="317"/>
                  </a:lnTo>
                  <a:lnTo>
                    <a:pt x="16" y="317"/>
                  </a:lnTo>
                  <a:lnTo>
                    <a:pt x="16" y="317"/>
                  </a:lnTo>
                  <a:lnTo>
                    <a:pt x="16" y="317"/>
                  </a:lnTo>
                  <a:lnTo>
                    <a:pt x="16" y="316"/>
                  </a:lnTo>
                  <a:lnTo>
                    <a:pt x="16" y="316"/>
                  </a:lnTo>
                  <a:lnTo>
                    <a:pt x="16" y="316"/>
                  </a:lnTo>
                  <a:lnTo>
                    <a:pt x="16" y="314"/>
                  </a:lnTo>
                  <a:lnTo>
                    <a:pt x="16" y="314"/>
                  </a:lnTo>
                  <a:lnTo>
                    <a:pt x="14" y="314"/>
                  </a:lnTo>
                  <a:lnTo>
                    <a:pt x="14" y="314"/>
                  </a:lnTo>
                  <a:lnTo>
                    <a:pt x="14" y="314"/>
                  </a:lnTo>
                  <a:lnTo>
                    <a:pt x="14" y="312"/>
                  </a:lnTo>
                  <a:lnTo>
                    <a:pt x="14" y="312"/>
                  </a:lnTo>
                  <a:lnTo>
                    <a:pt x="14" y="312"/>
                  </a:lnTo>
                  <a:lnTo>
                    <a:pt x="14" y="310"/>
                  </a:lnTo>
                  <a:lnTo>
                    <a:pt x="14" y="310"/>
                  </a:lnTo>
                  <a:lnTo>
                    <a:pt x="12" y="310"/>
                  </a:lnTo>
                  <a:lnTo>
                    <a:pt x="12" y="309"/>
                  </a:lnTo>
                  <a:lnTo>
                    <a:pt x="12" y="309"/>
                  </a:lnTo>
                  <a:lnTo>
                    <a:pt x="12" y="309"/>
                  </a:lnTo>
                  <a:lnTo>
                    <a:pt x="10" y="309"/>
                  </a:lnTo>
                  <a:lnTo>
                    <a:pt x="10" y="307"/>
                  </a:lnTo>
                  <a:lnTo>
                    <a:pt x="10" y="307"/>
                  </a:lnTo>
                  <a:lnTo>
                    <a:pt x="10" y="307"/>
                  </a:lnTo>
                  <a:lnTo>
                    <a:pt x="10" y="307"/>
                  </a:lnTo>
                  <a:lnTo>
                    <a:pt x="10" y="307"/>
                  </a:lnTo>
                  <a:lnTo>
                    <a:pt x="10" y="305"/>
                  </a:lnTo>
                  <a:lnTo>
                    <a:pt x="9" y="305"/>
                  </a:lnTo>
                  <a:lnTo>
                    <a:pt x="9" y="305"/>
                  </a:lnTo>
                  <a:lnTo>
                    <a:pt x="9" y="305"/>
                  </a:lnTo>
                  <a:lnTo>
                    <a:pt x="9" y="303"/>
                  </a:lnTo>
                  <a:lnTo>
                    <a:pt x="7" y="303"/>
                  </a:lnTo>
                  <a:lnTo>
                    <a:pt x="7" y="303"/>
                  </a:lnTo>
                  <a:lnTo>
                    <a:pt x="7" y="303"/>
                  </a:lnTo>
                  <a:lnTo>
                    <a:pt x="7" y="302"/>
                  </a:lnTo>
                  <a:lnTo>
                    <a:pt x="7" y="302"/>
                  </a:lnTo>
                  <a:lnTo>
                    <a:pt x="7" y="302"/>
                  </a:lnTo>
                  <a:lnTo>
                    <a:pt x="5" y="302"/>
                  </a:lnTo>
                  <a:lnTo>
                    <a:pt x="5" y="300"/>
                  </a:lnTo>
                  <a:lnTo>
                    <a:pt x="5" y="300"/>
                  </a:lnTo>
                  <a:lnTo>
                    <a:pt x="5" y="300"/>
                  </a:lnTo>
                  <a:lnTo>
                    <a:pt x="5" y="300"/>
                  </a:lnTo>
                  <a:lnTo>
                    <a:pt x="5" y="300"/>
                  </a:lnTo>
                  <a:lnTo>
                    <a:pt x="5" y="298"/>
                  </a:lnTo>
                  <a:lnTo>
                    <a:pt x="5" y="298"/>
                  </a:lnTo>
                  <a:lnTo>
                    <a:pt x="3" y="298"/>
                  </a:lnTo>
                  <a:lnTo>
                    <a:pt x="3" y="296"/>
                  </a:lnTo>
                  <a:lnTo>
                    <a:pt x="3" y="296"/>
                  </a:lnTo>
                  <a:lnTo>
                    <a:pt x="3" y="296"/>
                  </a:lnTo>
                  <a:lnTo>
                    <a:pt x="3" y="295"/>
                  </a:lnTo>
                  <a:lnTo>
                    <a:pt x="2" y="295"/>
                  </a:lnTo>
                  <a:lnTo>
                    <a:pt x="2" y="295"/>
                  </a:lnTo>
                  <a:lnTo>
                    <a:pt x="2" y="293"/>
                  </a:lnTo>
                  <a:lnTo>
                    <a:pt x="2" y="293"/>
                  </a:lnTo>
                  <a:lnTo>
                    <a:pt x="2" y="293"/>
                  </a:lnTo>
                  <a:lnTo>
                    <a:pt x="2" y="291"/>
                  </a:lnTo>
                  <a:lnTo>
                    <a:pt x="2" y="291"/>
                  </a:lnTo>
                  <a:lnTo>
                    <a:pt x="2" y="291"/>
                  </a:lnTo>
                  <a:lnTo>
                    <a:pt x="0" y="291"/>
                  </a:lnTo>
                  <a:lnTo>
                    <a:pt x="0" y="291"/>
                  </a:lnTo>
                  <a:lnTo>
                    <a:pt x="0" y="289"/>
                  </a:lnTo>
                  <a:lnTo>
                    <a:pt x="0" y="289"/>
                  </a:lnTo>
                  <a:lnTo>
                    <a:pt x="0" y="289"/>
                  </a:lnTo>
                  <a:lnTo>
                    <a:pt x="0" y="288"/>
                  </a:lnTo>
                  <a:lnTo>
                    <a:pt x="0" y="288"/>
                  </a:lnTo>
                  <a:lnTo>
                    <a:pt x="0" y="286"/>
                  </a:lnTo>
                  <a:lnTo>
                    <a:pt x="0" y="286"/>
                  </a:lnTo>
                  <a:lnTo>
                    <a:pt x="0" y="286"/>
                  </a:lnTo>
                  <a:lnTo>
                    <a:pt x="0" y="284"/>
                  </a:lnTo>
                  <a:lnTo>
                    <a:pt x="0" y="284"/>
                  </a:lnTo>
                  <a:lnTo>
                    <a:pt x="0" y="284"/>
                  </a:lnTo>
                  <a:lnTo>
                    <a:pt x="0" y="282"/>
                  </a:lnTo>
                  <a:lnTo>
                    <a:pt x="0" y="282"/>
                  </a:lnTo>
                  <a:lnTo>
                    <a:pt x="0" y="282"/>
                  </a:lnTo>
                  <a:lnTo>
                    <a:pt x="0" y="282"/>
                  </a:lnTo>
                  <a:lnTo>
                    <a:pt x="2" y="282"/>
                  </a:lnTo>
                  <a:lnTo>
                    <a:pt x="2" y="282"/>
                  </a:lnTo>
                  <a:lnTo>
                    <a:pt x="2" y="284"/>
                  </a:lnTo>
                  <a:lnTo>
                    <a:pt x="2" y="284"/>
                  </a:lnTo>
                  <a:lnTo>
                    <a:pt x="2" y="284"/>
                  </a:lnTo>
                  <a:lnTo>
                    <a:pt x="2" y="284"/>
                  </a:lnTo>
                  <a:lnTo>
                    <a:pt x="2" y="286"/>
                  </a:lnTo>
                  <a:lnTo>
                    <a:pt x="2" y="286"/>
                  </a:lnTo>
                  <a:lnTo>
                    <a:pt x="2" y="288"/>
                  </a:lnTo>
                  <a:lnTo>
                    <a:pt x="2" y="288"/>
                  </a:lnTo>
                  <a:lnTo>
                    <a:pt x="2" y="288"/>
                  </a:lnTo>
                  <a:lnTo>
                    <a:pt x="2" y="289"/>
                  </a:lnTo>
                  <a:lnTo>
                    <a:pt x="2" y="289"/>
                  </a:lnTo>
                  <a:lnTo>
                    <a:pt x="3" y="289"/>
                  </a:lnTo>
                  <a:lnTo>
                    <a:pt x="3" y="291"/>
                  </a:lnTo>
                  <a:lnTo>
                    <a:pt x="3" y="291"/>
                  </a:lnTo>
                  <a:lnTo>
                    <a:pt x="3" y="291"/>
                  </a:lnTo>
                  <a:lnTo>
                    <a:pt x="3" y="291"/>
                  </a:lnTo>
                  <a:lnTo>
                    <a:pt x="5" y="291"/>
                  </a:lnTo>
                  <a:lnTo>
                    <a:pt x="5" y="291"/>
                  </a:lnTo>
                  <a:lnTo>
                    <a:pt x="5" y="291"/>
                  </a:lnTo>
                  <a:lnTo>
                    <a:pt x="7" y="291"/>
                  </a:lnTo>
                  <a:lnTo>
                    <a:pt x="7" y="291"/>
                  </a:lnTo>
                  <a:lnTo>
                    <a:pt x="7" y="293"/>
                  </a:lnTo>
                  <a:lnTo>
                    <a:pt x="7" y="293"/>
                  </a:lnTo>
                  <a:lnTo>
                    <a:pt x="7" y="293"/>
                  </a:lnTo>
                  <a:lnTo>
                    <a:pt x="7" y="295"/>
                  </a:lnTo>
                  <a:lnTo>
                    <a:pt x="7" y="295"/>
                  </a:lnTo>
                  <a:lnTo>
                    <a:pt x="9" y="295"/>
                  </a:lnTo>
                  <a:lnTo>
                    <a:pt x="9" y="296"/>
                  </a:lnTo>
                  <a:lnTo>
                    <a:pt x="9" y="296"/>
                  </a:lnTo>
                  <a:lnTo>
                    <a:pt x="9" y="296"/>
                  </a:lnTo>
                  <a:lnTo>
                    <a:pt x="10" y="296"/>
                  </a:lnTo>
                  <a:lnTo>
                    <a:pt x="10" y="298"/>
                  </a:lnTo>
                  <a:lnTo>
                    <a:pt x="10" y="298"/>
                  </a:lnTo>
                  <a:lnTo>
                    <a:pt x="10" y="300"/>
                  </a:lnTo>
                  <a:lnTo>
                    <a:pt x="10" y="300"/>
                  </a:lnTo>
                  <a:lnTo>
                    <a:pt x="10" y="300"/>
                  </a:lnTo>
                  <a:lnTo>
                    <a:pt x="10" y="300"/>
                  </a:lnTo>
                  <a:lnTo>
                    <a:pt x="10" y="300"/>
                  </a:lnTo>
                  <a:lnTo>
                    <a:pt x="12" y="300"/>
                  </a:lnTo>
                  <a:lnTo>
                    <a:pt x="12" y="302"/>
                  </a:lnTo>
                  <a:lnTo>
                    <a:pt x="12" y="302"/>
                  </a:lnTo>
                  <a:lnTo>
                    <a:pt x="14" y="302"/>
                  </a:lnTo>
                  <a:lnTo>
                    <a:pt x="14" y="300"/>
                  </a:lnTo>
                  <a:lnTo>
                    <a:pt x="12" y="300"/>
                  </a:lnTo>
                  <a:lnTo>
                    <a:pt x="12" y="300"/>
                  </a:lnTo>
                  <a:lnTo>
                    <a:pt x="14" y="300"/>
                  </a:lnTo>
                  <a:lnTo>
                    <a:pt x="14" y="300"/>
                  </a:lnTo>
                  <a:lnTo>
                    <a:pt x="14" y="298"/>
                  </a:lnTo>
                  <a:lnTo>
                    <a:pt x="14" y="298"/>
                  </a:lnTo>
                  <a:lnTo>
                    <a:pt x="12" y="298"/>
                  </a:lnTo>
                  <a:lnTo>
                    <a:pt x="12" y="296"/>
                  </a:lnTo>
                  <a:lnTo>
                    <a:pt x="12" y="296"/>
                  </a:lnTo>
                  <a:lnTo>
                    <a:pt x="10" y="296"/>
                  </a:lnTo>
                  <a:lnTo>
                    <a:pt x="10" y="296"/>
                  </a:lnTo>
                  <a:lnTo>
                    <a:pt x="10" y="296"/>
                  </a:lnTo>
                  <a:lnTo>
                    <a:pt x="10" y="295"/>
                  </a:lnTo>
                  <a:lnTo>
                    <a:pt x="10" y="295"/>
                  </a:lnTo>
                  <a:lnTo>
                    <a:pt x="10" y="295"/>
                  </a:lnTo>
                  <a:lnTo>
                    <a:pt x="9" y="295"/>
                  </a:lnTo>
                  <a:lnTo>
                    <a:pt x="9" y="293"/>
                  </a:lnTo>
                  <a:lnTo>
                    <a:pt x="9" y="293"/>
                  </a:lnTo>
                  <a:lnTo>
                    <a:pt x="9" y="291"/>
                  </a:lnTo>
                  <a:lnTo>
                    <a:pt x="9" y="291"/>
                  </a:lnTo>
                  <a:lnTo>
                    <a:pt x="9" y="291"/>
                  </a:lnTo>
                  <a:lnTo>
                    <a:pt x="9" y="291"/>
                  </a:lnTo>
                  <a:lnTo>
                    <a:pt x="7" y="291"/>
                  </a:lnTo>
                  <a:lnTo>
                    <a:pt x="7" y="289"/>
                  </a:lnTo>
                  <a:lnTo>
                    <a:pt x="7" y="289"/>
                  </a:lnTo>
                  <a:lnTo>
                    <a:pt x="7" y="289"/>
                  </a:lnTo>
                  <a:lnTo>
                    <a:pt x="7" y="288"/>
                  </a:lnTo>
                  <a:lnTo>
                    <a:pt x="7" y="288"/>
                  </a:lnTo>
                  <a:lnTo>
                    <a:pt x="7" y="288"/>
                  </a:lnTo>
                  <a:lnTo>
                    <a:pt x="5" y="288"/>
                  </a:lnTo>
                  <a:lnTo>
                    <a:pt x="5" y="286"/>
                  </a:lnTo>
                  <a:lnTo>
                    <a:pt x="5" y="286"/>
                  </a:lnTo>
                  <a:lnTo>
                    <a:pt x="7" y="286"/>
                  </a:lnTo>
                  <a:lnTo>
                    <a:pt x="7" y="284"/>
                  </a:lnTo>
                  <a:lnTo>
                    <a:pt x="7" y="284"/>
                  </a:lnTo>
                  <a:lnTo>
                    <a:pt x="7" y="284"/>
                  </a:lnTo>
                  <a:lnTo>
                    <a:pt x="7" y="284"/>
                  </a:lnTo>
                  <a:lnTo>
                    <a:pt x="7" y="284"/>
                  </a:lnTo>
                  <a:lnTo>
                    <a:pt x="7" y="282"/>
                  </a:lnTo>
                  <a:lnTo>
                    <a:pt x="9" y="282"/>
                  </a:lnTo>
                  <a:lnTo>
                    <a:pt x="9" y="282"/>
                  </a:lnTo>
                  <a:lnTo>
                    <a:pt x="9" y="284"/>
                  </a:lnTo>
                  <a:lnTo>
                    <a:pt x="9" y="284"/>
                  </a:lnTo>
                  <a:lnTo>
                    <a:pt x="10" y="284"/>
                  </a:lnTo>
                  <a:lnTo>
                    <a:pt x="10" y="284"/>
                  </a:lnTo>
                  <a:lnTo>
                    <a:pt x="10" y="284"/>
                  </a:lnTo>
                  <a:lnTo>
                    <a:pt x="10" y="284"/>
                  </a:lnTo>
                  <a:lnTo>
                    <a:pt x="10" y="284"/>
                  </a:lnTo>
                  <a:lnTo>
                    <a:pt x="10" y="286"/>
                  </a:lnTo>
                  <a:lnTo>
                    <a:pt x="10" y="286"/>
                  </a:lnTo>
                  <a:lnTo>
                    <a:pt x="10" y="286"/>
                  </a:lnTo>
                  <a:lnTo>
                    <a:pt x="12" y="286"/>
                  </a:lnTo>
                  <a:lnTo>
                    <a:pt x="12" y="288"/>
                  </a:lnTo>
                  <a:lnTo>
                    <a:pt x="12" y="288"/>
                  </a:lnTo>
                  <a:lnTo>
                    <a:pt x="12" y="288"/>
                  </a:lnTo>
                  <a:lnTo>
                    <a:pt x="12" y="289"/>
                  </a:lnTo>
                  <a:lnTo>
                    <a:pt x="14" y="289"/>
                  </a:lnTo>
                  <a:lnTo>
                    <a:pt x="14" y="288"/>
                  </a:lnTo>
                  <a:lnTo>
                    <a:pt x="14" y="288"/>
                  </a:lnTo>
                  <a:lnTo>
                    <a:pt x="14" y="288"/>
                  </a:lnTo>
                  <a:lnTo>
                    <a:pt x="14" y="288"/>
                  </a:lnTo>
                  <a:lnTo>
                    <a:pt x="16" y="288"/>
                  </a:lnTo>
                  <a:lnTo>
                    <a:pt x="16" y="288"/>
                  </a:lnTo>
                  <a:lnTo>
                    <a:pt x="16" y="288"/>
                  </a:lnTo>
                  <a:lnTo>
                    <a:pt x="16" y="289"/>
                  </a:lnTo>
                  <a:lnTo>
                    <a:pt x="16" y="289"/>
                  </a:lnTo>
                  <a:lnTo>
                    <a:pt x="17" y="289"/>
                  </a:lnTo>
                  <a:lnTo>
                    <a:pt x="17" y="289"/>
                  </a:lnTo>
                  <a:lnTo>
                    <a:pt x="17" y="291"/>
                  </a:lnTo>
                  <a:lnTo>
                    <a:pt x="17" y="291"/>
                  </a:lnTo>
                  <a:lnTo>
                    <a:pt x="16" y="291"/>
                  </a:lnTo>
                  <a:lnTo>
                    <a:pt x="16" y="291"/>
                  </a:lnTo>
                  <a:lnTo>
                    <a:pt x="16" y="291"/>
                  </a:lnTo>
                  <a:lnTo>
                    <a:pt x="16" y="293"/>
                  </a:lnTo>
                  <a:lnTo>
                    <a:pt x="16" y="293"/>
                  </a:lnTo>
                  <a:lnTo>
                    <a:pt x="16" y="293"/>
                  </a:lnTo>
                  <a:lnTo>
                    <a:pt x="16" y="295"/>
                  </a:lnTo>
                  <a:lnTo>
                    <a:pt x="16" y="295"/>
                  </a:lnTo>
                  <a:lnTo>
                    <a:pt x="16" y="295"/>
                  </a:lnTo>
                  <a:lnTo>
                    <a:pt x="16" y="296"/>
                  </a:lnTo>
                  <a:lnTo>
                    <a:pt x="16" y="296"/>
                  </a:lnTo>
                  <a:lnTo>
                    <a:pt x="16" y="296"/>
                  </a:lnTo>
                  <a:lnTo>
                    <a:pt x="16" y="298"/>
                  </a:lnTo>
                  <a:lnTo>
                    <a:pt x="16" y="298"/>
                  </a:lnTo>
                  <a:lnTo>
                    <a:pt x="17" y="298"/>
                  </a:lnTo>
                  <a:lnTo>
                    <a:pt x="17" y="300"/>
                  </a:lnTo>
                  <a:lnTo>
                    <a:pt x="17" y="300"/>
                  </a:lnTo>
                  <a:lnTo>
                    <a:pt x="17" y="300"/>
                  </a:lnTo>
                  <a:lnTo>
                    <a:pt x="19" y="300"/>
                  </a:lnTo>
                  <a:lnTo>
                    <a:pt x="19" y="300"/>
                  </a:lnTo>
                  <a:lnTo>
                    <a:pt x="19" y="300"/>
                  </a:lnTo>
                  <a:lnTo>
                    <a:pt x="19" y="298"/>
                  </a:lnTo>
                  <a:lnTo>
                    <a:pt x="19" y="298"/>
                  </a:lnTo>
                  <a:lnTo>
                    <a:pt x="19" y="298"/>
                  </a:lnTo>
                  <a:lnTo>
                    <a:pt x="19" y="298"/>
                  </a:lnTo>
                  <a:lnTo>
                    <a:pt x="19" y="296"/>
                  </a:lnTo>
                  <a:lnTo>
                    <a:pt x="19" y="296"/>
                  </a:lnTo>
                  <a:lnTo>
                    <a:pt x="19" y="295"/>
                  </a:lnTo>
                  <a:lnTo>
                    <a:pt x="19" y="295"/>
                  </a:lnTo>
                  <a:lnTo>
                    <a:pt x="19" y="295"/>
                  </a:lnTo>
                  <a:lnTo>
                    <a:pt x="19" y="293"/>
                  </a:lnTo>
                  <a:lnTo>
                    <a:pt x="19" y="293"/>
                  </a:lnTo>
                  <a:lnTo>
                    <a:pt x="19" y="293"/>
                  </a:lnTo>
                  <a:lnTo>
                    <a:pt x="19" y="291"/>
                  </a:lnTo>
                  <a:lnTo>
                    <a:pt x="19" y="291"/>
                  </a:lnTo>
                  <a:lnTo>
                    <a:pt x="19" y="291"/>
                  </a:lnTo>
                  <a:lnTo>
                    <a:pt x="19" y="291"/>
                  </a:lnTo>
                  <a:lnTo>
                    <a:pt x="19" y="289"/>
                  </a:lnTo>
                  <a:lnTo>
                    <a:pt x="19" y="289"/>
                  </a:lnTo>
                  <a:lnTo>
                    <a:pt x="19" y="289"/>
                  </a:lnTo>
                  <a:lnTo>
                    <a:pt x="19" y="289"/>
                  </a:lnTo>
                  <a:lnTo>
                    <a:pt x="19" y="288"/>
                  </a:lnTo>
                  <a:lnTo>
                    <a:pt x="17" y="288"/>
                  </a:lnTo>
                  <a:lnTo>
                    <a:pt x="17" y="288"/>
                  </a:lnTo>
                  <a:lnTo>
                    <a:pt x="17" y="286"/>
                  </a:lnTo>
                  <a:lnTo>
                    <a:pt x="17" y="286"/>
                  </a:lnTo>
                  <a:lnTo>
                    <a:pt x="16" y="286"/>
                  </a:lnTo>
                  <a:lnTo>
                    <a:pt x="16" y="286"/>
                  </a:lnTo>
                  <a:lnTo>
                    <a:pt x="16" y="284"/>
                  </a:lnTo>
                  <a:lnTo>
                    <a:pt x="16" y="284"/>
                  </a:lnTo>
                  <a:lnTo>
                    <a:pt x="16" y="284"/>
                  </a:lnTo>
                  <a:lnTo>
                    <a:pt x="16" y="284"/>
                  </a:lnTo>
                  <a:lnTo>
                    <a:pt x="16" y="284"/>
                  </a:lnTo>
                  <a:lnTo>
                    <a:pt x="16" y="282"/>
                  </a:lnTo>
                  <a:lnTo>
                    <a:pt x="16" y="282"/>
                  </a:lnTo>
                  <a:lnTo>
                    <a:pt x="14" y="282"/>
                  </a:lnTo>
                  <a:lnTo>
                    <a:pt x="14" y="281"/>
                  </a:lnTo>
                  <a:lnTo>
                    <a:pt x="14" y="281"/>
                  </a:lnTo>
                  <a:lnTo>
                    <a:pt x="14" y="279"/>
                  </a:lnTo>
                  <a:lnTo>
                    <a:pt x="14" y="279"/>
                  </a:lnTo>
                  <a:lnTo>
                    <a:pt x="14" y="279"/>
                  </a:lnTo>
                  <a:lnTo>
                    <a:pt x="14" y="277"/>
                  </a:lnTo>
                  <a:lnTo>
                    <a:pt x="14" y="277"/>
                  </a:lnTo>
                  <a:lnTo>
                    <a:pt x="14" y="277"/>
                  </a:lnTo>
                  <a:lnTo>
                    <a:pt x="14" y="277"/>
                  </a:lnTo>
                  <a:lnTo>
                    <a:pt x="12" y="277"/>
                  </a:lnTo>
                  <a:lnTo>
                    <a:pt x="12" y="277"/>
                  </a:lnTo>
                  <a:lnTo>
                    <a:pt x="12" y="275"/>
                  </a:lnTo>
                  <a:lnTo>
                    <a:pt x="10" y="275"/>
                  </a:lnTo>
                  <a:lnTo>
                    <a:pt x="10" y="275"/>
                  </a:lnTo>
                  <a:lnTo>
                    <a:pt x="10" y="274"/>
                  </a:lnTo>
                  <a:lnTo>
                    <a:pt x="10" y="274"/>
                  </a:lnTo>
                  <a:lnTo>
                    <a:pt x="10" y="274"/>
                  </a:lnTo>
                  <a:lnTo>
                    <a:pt x="10" y="272"/>
                  </a:lnTo>
                  <a:lnTo>
                    <a:pt x="10" y="272"/>
                  </a:lnTo>
                  <a:lnTo>
                    <a:pt x="10" y="272"/>
                  </a:lnTo>
                  <a:lnTo>
                    <a:pt x="10" y="270"/>
                  </a:lnTo>
                  <a:lnTo>
                    <a:pt x="10" y="270"/>
                  </a:lnTo>
                  <a:lnTo>
                    <a:pt x="10" y="270"/>
                  </a:lnTo>
                  <a:lnTo>
                    <a:pt x="10" y="268"/>
                  </a:lnTo>
                  <a:lnTo>
                    <a:pt x="10" y="268"/>
                  </a:lnTo>
                  <a:lnTo>
                    <a:pt x="9" y="268"/>
                  </a:lnTo>
                  <a:lnTo>
                    <a:pt x="9" y="266"/>
                  </a:lnTo>
                  <a:lnTo>
                    <a:pt x="9" y="266"/>
                  </a:lnTo>
                  <a:lnTo>
                    <a:pt x="9" y="266"/>
                  </a:lnTo>
                  <a:lnTo>
                    <a:pt x="7" y="266"/>
                  </a:lnTo>
                  <a:lnTo>
                    <a:pt x="7" y="265"/>
                  </a:lnTo>
                  <a:lnTo>
                    <a:pt x="7" y="265"/>
                  </a:lnTo>
                  <a:lnTo>
                    <a:pt x="7" y="265"/>
                  </a:lnTo>
                  <a:lnTo>
                    <a:pt x="7" y="263"/>
                  </a:lnTo>
                  <a:lnTo>
                    <a:pt x="7" y="263"/>
                  </a:lnTo>
                  <a:lnTo>
                    <a:pt x="7" y="263"/>
                  </a:lnTo>
                  <a:lnTo>
                    <a:pt x="7" y="263"/>
                  </a:lnTo>
                  <a:lnTo>
                    <a:pt x="7" y="261"/>
                  </a:lnTo>
                  <a:lnTo>
                    <a:pt x="7" y="261"/>
                  </a:lnTo>
                  <a:lnTo>
                    <a:pt x="7" y="259"/>
                  </a:lnTo>
                  <a:lnTo>
                    <a:pt x="7" y="259"/>
                  </a:lnTo>
                  <a:lnTo>
                    <a:pt x="7" y="258"/>
                  </a:lnTo>
                  <a:lnTo>
                    <a:pt x="7" y="258"/>
                  </a:lnTo>
                  <a:lnTo>
                    <a:pt x="7" y="258"/>
                  </a:lnTo>
                  <a:lnTo>
                    <a:pt x="7" y="256"/>
                  </a:lnTo>
                  <a:lnTo>
                    <a:pt x="7" y="256"/>
                  </a:lnTo>
                  <a:lnTo>
                    <a:pt x="7" y="256"/>
                  </a:lnTo>
                  <a:lnTo>
                    <a:pt x="7" y="254"/>
                  </a:lnTo>
                  <a:lnTo>
                    <a:pt x="7" y="254"/>
                  </a:lnTo>
                  <a:lnTo>
                    <a:pt x="7" y="254"/>
                  </a:lnTo>
                  <a:lnTo>
                    <a:pt x="7" y="252"/>
                  </a:lnTo>
                  <a:lnTo>
                    <a:pt x="7" y="252"/>
                  </a:lnTo>
                  <a:lnTo>
                    <a:pt x="7" y="251"/>
                  </a:lnTo>
                  <a:lnTo>
                    <a:pt x="9" y="251"/>
                  </a:lnTo>
                  <a:lnTo>
                    <a:pt x="9" y="251"/>
                  </a:lnTo>
                  <a:lnTo>
                    <a:pt x="9" y="249"/>
                  </a:lnTo>
                  <a:lnTo>
                    <a:pt x="9" y="249"/>
                  </a:lnTo>
                  <a:lnTo>
                    <a:pt x="9" y="249"/>
                  </a:lnTo>
                  <a:lnTo>
                    <a:pt x="9" y="247"/>
                  </a:lnTo>
                  <a:lnTo>
                    <a:pt x="10" y="247"/>
                  </a:lnTo>
                  <a:lnTo>
                    <a:pt x="10" y="247"/>
                  </a:lnTo>
                  <a:lnTo>
                    <a:pt x="10" y="247"/>
                  </a:lnTo>
                  <a:lnTo>
                    <a:pt x="10" y="247"/>
                  </a:lnTo>
                  <a:lnTo>
                    <a:pt x="10" y="247"/>
                  </a:lnTo>
                  <a:lnTo>
                    <a:pt x="10" y="245"/>
                  </a:lnTo>
                  <a:lnTo>
                    <a:pt x="12" y="245"/>
                  </a:lnTo>
                  <a:lnTo>
                    <a:pt x="12" y="245"/>
                  </a:lnTo>
                  <a:lnTo>
                    <a:pt x="12" y="245"/>
                  </a:lnTo>
                  <a:lnTo>
                    <a:pt x="12" y="244"/>
                  </a:lnTo>
                  <a:lnTo>
                    <a:pt x="12" y="244"/>
                  </a:lnTo>
                  <a:lnTo>
                    <a:pt x="12" y="242"/>
                  </a:lnTo>
                  <a:lnTo>
                    <a:pt x="12" y="242"/>
                  </a:lnTo>
                  <a:lnTo>
                    <a:pt x="12" y="240"/>
                  </a:lnTo>
                  <a:lnTo>
                    <a:pt x="12" y="240"/>
                  </a:lnTo>
                  <a:lnTo>
                    <a:pt x="12" y="240"/>
                  </a:lnTo>
                  <a:lnTo>
                    <a:pt x="12" y="238"/>
                  </a:lnTo>
                  <a:lnTo>
                    <a:pt x="12" y="238"/>
                  </a:lnTo>
                  <a:lnTo>
                    <a:pt x="12" y="237"/>
                  </a:lnTo>
                  <a:lnTo>
                    <a:pt x="14" y="237"/>
                  </a:lnTo>
                  <a:lnTo>
                    <a:pt x="14" y="237"/>
                  </a:lnTo>
                  <a:lnTo>
                    <a:pt x="14" y="235"/>
                  </a:lnTo>
                  <a:lnTo>
                    <a:pt x="14" y="235"/>
                  </a:lnTo>
                  <a:lnTo>
                    <a:pt x="14" y="233"/>
                  </a:lnTo>
                  <a:lnTo>
                    <a:pt x="14" y="233"/>
                  </a:lnTo>
                  <a:lnTo>
                    <a:pt x="12" y="233"/>
                  </a:lnTo>
                  <a:lnTo>
                    <a:pt x="12" y="233"/>
                  </a:lnTo>
                  <a:lnTo>
                    <a:pt x="12" y="231"/>
                  </a:lnTo>
                  <a:lnTo>
                    <a:pt x="12" y="231"/>
                  </a:lnTo>
                  <a:lnTo>
                    <a:pt x="12" y="231"/>
                  </a:lnTo>
                  <a:lnTo>
                    <a:pt x="10" y="231"/>
                  </a:lnTo>
                  <a:lnTo>
                    <a:pt x="10" y="230"/>
                  </a:lnTo>
                  <a:lnTo>
                    <a:pt x="10" y="230"/>
                  </a:lnTo>
                  <a:lnTo>
                    <a:pt x="10" y="228"/>
                  </a:lnTo>
                  <a:lnTo>
                    <a:pt x="10" y="228"/>
                  </a:lnTo>
                  <a:lnTo>
                    <a:pt x="10" y="228"/>
                  </a:lnTo>
                  <a:lnTo>
                    <a:pt x="10" y="226"/>
                  </a:lnTo>
                  <a:lnTo>
                    <a:pt x="10" y="226"/>
                  </a:lnTo>
                  <a:lnTo>
                    <a:pt x="10" y="226"/>
                  </a:lnTo>
                  <a:lnTo>
                    <a:pt x="10" y="226"/>
                  </a:lnTo>
                  <a:lnTo>
                    <a:pt x="12" y="226"/>
                  </a:lnTo>
                  <a:lnTo>
                    <a:pt x="12" y="224"/>
                  </a:lnTo>
                  <a:lnTo>
                    <a:pt x="12" y="224"/>
                  </a:lnTo>
                  <a:lnTo>
                    <a:pt x="12" y="224"/>
                  </a:lnTo>
                  <a:lnTo>
                    <a:pt x="12" y="223"/>
                  </a:lnTo>
                  <a:lnTo>
                    <a:pt x="14" y="223"/>
                  </a:lnTo>
                  <a:lnTo>
                    <a:pt x="14" y="223"/>
                  </a:lnTo>
                  <a:lnTo>
                    <a:pt x="14" y="221"/>
                  </a:lnTo>
                  <a:lnTo>
                    <a:pt x="14" y="221"/>
                  </a:lnTo>
                  <a:lnTo>
                    <a:pt x="14" y="221"/>
                  </a:lnTo>
                  <a:lnTo>
                    <a:pt x="14" y="219"/>
                  </a:lnTo>
                  <a:lnTo>
                    <a:pt x="14" y="219"/>
                  </a:lnTo>
                  <a:lnTo>
                    <a:pt x="14" y="219"/>
                  </a:lnTo>
                  <a:lnTo>
                    <a:pt x="14" y="219"/>
                  </a:lnTo>
                  <a:lnTo>
                    <a:pt x="14" y="217"/>
                  </a:lnTo>
                  <a:lnTo>
                    <a:pt x="14" y="217"/>
                  </a:lnTo>
                  <a:lnTo>
                    <a:pt x="16" y="217"/>
                  </a:lnTo>
                  <a:lnTo>
                    <a:pt x="16" y="216"/>
                  </a:lnTo>
                  <a:lnTo>
                    <a:pt x="16" y="216"/>
                  </a:lnTo>
                  <a:lnTo>
                    <a:pt x="16" y="216"/>
                  </a:lnTo>
                  <a:lnTo>
                    <a:pt x="16" y="214"/>
                  </a:lnTo>
                  <a:lnTo>
                    <a:pt x="16" y="214"/>
                  </a:lnTo>
                  <a:lnTo>
                    <a:pt x="16" y="214"/>
                  </a:lnTo>
                  <a:lnTo>
                    <a:pt x="17" y="214"/>
                  </a:lnTo>
                  <a:lnTo>
                    <a:pt x="17" y="212"/>
                  </a:lnTo>
                  <a:lnTo>
                    <a:pt x="17" y="212"/>
                  </a:lnTo>
                  <a:lnTo>
                    <a:pt x="19" y="212"/>
                  </a:lnTo>
                  <a:lnTo>
                    <a:pt x="19" y="212"/>
                  </a:lnTo>
                  <a:lnTo>
                    <a:pt x="19" y="212"/>
                  </a:lnTo>
                  <a:lnTo>
                    <a:pt x="19" y="212"/>
                  </a:lnTo>
                  <a:lnTo>
                    <a:pt x="19" y="212"/>
                  </a:lnTo>
                  <a:lnTo>
                    <a:pt x="19" y="214"/>
                  </a:lnTo>
                  <a:lnTo>
                    <a:pt x="19" y="214"/>
                  </a:lnTo>
                  <a:lnTo>
                    <a:pt x="19" y="214"/>
                  </a:lnTo>
                  <a:lnTo>
                    <a:pt x="19" y="216"/>
                  </a:lnTo>
                  <a:lnTo>
                    <a:pt x="19" y="216"/>
                  </a:lnTo>
                  <a:lnTo>
                    <a:pt x="19" y="217"/>
                  </a:lnTo>
                  <a:lnTo>
                    <a:pt x="19" y="217"/>
                  </a:lnTo>
                  <a:lnTo>
                    <a:pt x="19" y="217"/>
                  </a:lnTo>
                  <a:lnTo>
                    <a:pt x="19" y="219"/>
                  </a:lnTo>
                  <a:lnTo>
                    <a:pt x="19" y="219"/>
                  </a:lnTo>
                  <a:lnTo>
                    <a:pt x="19" y="219"/>
                  </a:lnTo>
                  <a:lnTo>
                    <a:pt x="19" y="221"/>
                  </a:lnTo>
                  <a:lnTo>
                    <a:pt x="19" y="221"/>
                  </a:lnTo>
                  <a:lnTo>
                    <a:pt x="19" y="221"/>
                  </a:lnTo>
                  <a:lnTo>
                    <a:pt x="19" y="223"/>
                  </a:lnTo>
                  <a:lnTo>
                    <a:pt x="19" y="223"/>
                  </a:lnTo>
                  <a:lnTo>
                    <a:pt x="19" y="223"/>
                  </a:lnTo>
                  <a:lnTo>
                    <a:pt x="19" y="224"/>
                  </a:lnTo>
                  <a:lnTo>
                    <a:pt x="19" y="224"/>
                  </a:lnTo>
                  <a:lnTo>
                    <a:pt x="21" y="224"/>
                  </a:lnTo>
                  <a:lnTo>
                    <a:pt x="21" y="224"/>
                  </a:lnTo>
                  <a:lnTo>
                    <a:pt x="21" y="224"/>
                  </a:lnTo>
                  <a:lnTo>
                    <a:pt x="21" y="226"/>
                  </a:lnTo>
                  <a:lnTo>
                    <a:pt x="23" y="226"/>
                  </a:lnTo>
                  <a:lnTo>
                    <a:pt x="23" y="224"/>
                  </a:lnTo>
                  <a:lnTo>
                    <a:pt x="23" y="224"/>
                  </a:lnTo>
                  <a:lnTo>
                    <a:pt x="23" y="223"/>
                  </a:lnTo>
                  <a:lnTo>
                    <a:pt x="23" y="223"/>
                  </a:lnTo>
                  <a:lnTo>
                    <a:pt x="23" y="223"/>
                  </a:lnTo>
                  <a:lnTo>
                    <a:pt x="23" y="221"/>
                  </a:lnTo>
                  <a:lnTo>
                    <a:pt x="23" y="221"/>
                  </a:lnTo>
                  <a:lnTo>
                    <a:pt x="23" y="221"/>
                  </a:lnTo>
                  <a:lnTo>
                    <a:pt x="23" y="219"/>
                  </a:lnTo>
                  <a:lnTo>
                    <a:pt x="23" y="219"/>
                  </a:lnTo>
                  <a:lnTo>
                    <a:pt x="23" y="219"/>
                  </a:lnTo>
                  <a:lnTo>
                    <a:pt x="24" y="219"/>
                  </a:lnTo>
                  <a:lnTo>
                    <a:pt x="24" y="219"/>
                  </a:lnTo>
                  <a:lnTo>
                    <a:pt x="24" y="219"/>
                  </a:lnTo>
                  <a:lnTo>
                    <a:pt x="24" y="217"/>
                  </a:lnTo>
                  <a:lnTo>
                    <a:pt x="24" y="217"/>
                  </a:lnTo>
                  <a:lnTo>
                    <a:pt x="24" y="217"/>
                  </a:lnTo>
                  <a:lnTo>
                    <a:pt x="24" y="216"/>
                  </a:lnTo>
                  <a:lnTo>
                    <a:pt x="24" y="216"/>
                  </a:lnTo>
                  <a:lnTo>
                    <a:pt x="24" y="216"/>
                  </a:lnTo>
                  <a:lnTo>
                    <a:pt x="24" y="216"/>
                  </a:lnTo>
                  <a:lnTo>
                    <a:pt x="24" y="214"/>
                  </a:lnTo>
                  <a:lnTo>
                    <a:pt x="26" y="214"/>
                  </a:lnTo>
                  <a:lnTo>
                    <a:pt x="26" y="216"/>
                  </a:lnTo>
                  <a:lnTo>
                    <a:pt x="26" y="216"/>
                  </a:lnTo>
                  <a:lnTo>
                    <a:pt x="26" y="214"/>
                  </a:lnTo>
                  <a:lnTo>
                    <a:pt x="26" y="214"/>
                  </a:lnTo>
                  <a:lnTo>
                    <a:pt x="26" y="214"/>
                  </a:lnTo>
                  <a:lnTo>
                    <a:pt x="26" y="212"/>
                  </a:lnTo>
                  <a:lnTo>
                    <a:pt x="28" y="212"/>
                  </a:lnTo>
                  <a:lnTo>
                    <a:pt x="28" y="212"/>
                  </a:lnTo>
                  <a:lnTo>
                    <a:pt x="28" y="212"/>
                  </a:lnTo>
                  <a:lnTo>
                    <a:pt x="28" y="212"/>
                  </a:lnTo>
                  <a:lnTo>
                    <a:pt x="30" y="212"/>
                  </a:lnTo>
                  <a:lnTo>
                    <a:pt x="30" y="212"/>
                  </a:lnTo>
                  <a:lnTo>
                    <a:pt x="30" y="212"/>
                  </a:lnTo>
                  <a:lnTo>
                    <a:pt x="30" y="212"/>
                  </a:lnTo>
                  <a:lnTo>
                    <a:pt x="30" y="212"/>
                  </a:lnTo>
                  <a:lnTo>
                    <a:pt x="30" y="210"/>
                  </a:lnTo>
                  <a:lnTo>
                    <a:pt x="31" y="210"/>
                  </a:lnTo>
                  <a:lnTo>
                    <a:pt x="31" y="210"/>
                  </a:lnTo>
                  <a:lnTo>
                    <a:pt x="31" y="210"/>
                  </a:lnTo>
                  <a:lnTo>
                    <a:pt x="33" y="210"/>
                  </a:lnTo>
                  <a:lnTo>
                    <a:pt x="33" y="210"/>
                  </a:lnTo>
                  <a:lnTo>
                    <a:pt x="33" y="210"/>
                  </a:lnTo>
                  <a:lnTo>
                    <a:pt x="35" y="210"/>
                  </a:lnTo>
                  <a:lnTo>
                    <a:pt x="35" y="209"/>
                  </a:lnTo>
                  <a:lnTo>
                    <a:pt x="35" y="209"/>
                  </a:lnTo>
                  <a:lnTo>
                    <a:pt x="35" y="209"/>
                  </a:lnTo>
                  <a:lnTo>
                    <a:pt x="35" y="209"/>
                  </a:lnTo>
                  <a:lnTo>
                    <a:pt x="35" y="209"/>
                  </a:lnTo>
                  <a:lnTo>
                    <a:pt x="35" y="209"/>
                  </a:lnTo>
                  <a:lnTo>
                    <a:pt x="35" y="207"/>
                  </a:lnTo>
                  <a:lnTo>
                    <a:pt x="35" y="207"/>
                  </a:lnTo>
                  <a:lnTo>
                    <a:pt x="35" y="207"/>
                  </a:lnTo>
                  <a:lnTo>
                    <a:pt x="37" y="207"/>
                  </a:lnTo>
                  <a:lnTo>
                    <a:pt x="37" y="209"/>
                  </a:lnTo>
                  <a:lnTo>
                    <a:pt x="37" y="209"/>
                  </a:lnTo>
                  <a:lnTo>
                    <a:pt x="37" y="209"/>
                  </a:lnTo>
                  <a:lnTo>
                    <a:pt x="37" y="209"/>
                  </a:lnTo>
                  <a:lnTo>
                    <a:pt x="38" y="209"/>
                  </a:lnTo>
                  <a:lnTo>
                    <a:pt x="38" y="207"/>
                  </a:lnTo>
                  <a:lnTo>
                    <a:pt x="38" y="207"/>
                  </a:lnTo>
                  <a:lnTo>
                    <a:pt x="38" y="205"/>
                  </a:lnTo>
                  <a:lnTo>
                    <a:pt x="38" y="205"/>
                  </a:lnTo>
                  <a:lnTo>
                    <a:pt x="38" y="205"/>
                  </a:lnTo>
                  <a:lnTo>
                    <a:pt x="40" y="205"/>
                  </a:lnTo>
                  <a:lnTo>
                    <a:pt x="40" y="207"/>
                  </a:lnTo>
                  <a:lnTo>
                    <a:pt x="40" y="207"/>
                  </a:lnTo>
                  <a:lnTo>
                    <a:pt x="40" y="205"/>
                  </a:lnTo>
                  <a:lnTo>
                    <a:pt x="40" y="205"/>
                  </a:lnTo>
                  <a:lnTo>
                    <a:pt x="40" y="205"/>
                  </a:lnTo>
                  <a:lnTo>
                    <a:pt x="42" y="205"/>
                  </a:lnTo>
                  <a:lnTo>
                    <a:pt x="42" y="203"/>
                  </a:lnTo>
                  <a:lnTo>
                    <a:pt x="40" y="203"/>
                  </a:lnTo>
                  <a:lnTo>
                    <a:pt x="40" y="203"/>
                  </a:lnTo>
                  <a:lnTo>
                    <a:pt x="40" y="203"/>
                  </a:lnTo>
                  <a:lnTo>
                    <a:pt x="40" y="205"/>
                  </a:lnTo>
                  <a:lnTo>
                    <a:pt x="38" y="205"/>
                  </a:lnTo>
                  <a:lnTo>
                    <a:pt x="38" y="203"/>
                  </a:lnTo>
                  <a:lnTo>
                    <a:pt x="38" y="203"/>
                  </a:lnTo>
                  <a:lnTo>
                    <a:pt x="40" y="203"/>
                  </a:lnTo>
                  <a:lnTo>
                    <a:pt x="40" y="203"/>
                  </a:lnTo>
                  <a:lnTo>
                    <a:pt x="40" y="203"/>
                  </a:lnTo>
                  <a:lnTo>
                    <a:pt x="40" y="203"/>
                  </a:lnTo>
                  <a:lnTo>
                    <a:pt x="40" y="203"/>
                  </a:lnTo>
                  <a:lnTo>
                    <a:pt x="42" y="203"/>
                  </a:lnTo>
                  <a:lnTo>
                    <a:pt x="42" y="203"/>
                  </a:lnTo>
                  <a:lnTo>
                    <a:pt x="42" y="203"/>
                  </a:lnTo>
                  <a:lnTo>
                    <a:pt x="42" y="203"/>
                  </a:lnTo>
                  <a:lnTo>
                    <a:pt x="44" y="203"/>
                  </a:lnTo>
                  <a:lnTo>
                    <a:pt x="44" y="203"/>
                  </a:lnTo>
                  <a:lnTo>
                    <a:pt x="44" y="203"/>
                  </a:lnTo>
                  <a:lnTo>
                    <a:pt x="44" y="203"/>
                  </a:lnTo>
                  <a:lnTo>
                    <a:pt x="44" y="202"/>
                  </a:lnTo>
                  <a:lnTo>
                    <a:pt x="45" y="202"/>
                  </a:lnTo>
                  <a:lnTo>
                    <a:pt x="45" y="202"/>
                  </a:lnTo>
                  <a:lnTo>
                    <a:pt x="45" y="200"/>
                  </a:lnTo>
                  <a:lnTo>
                    <a:pt x="44" y="200"/>
                  </a:lnTo>
                  <a:lnTo>
                    <a:pt x="44" y="200"/>
                  </a:lnTo>
                  <a:lnTo>
                    <a:pt x="45" y="200"/>
                  </a:lnTo>
                  <a:lnTo>
                    <a:pt x="45" y="198"/>
                  </a:lnTo>
                  <a:lnTo>
                    <a:pt x="45" y="198"/>
                  </a:lnTo>
                  <a:lnTo>
                    <a:pt x="45" y="198"/>
                  </a:lnTo>
                  <a:lnTo>
                    <a:pt x="45" y="196"/>
                  </a:lnTo>
                  <a:lnTo>
                    <a:pt x="45" y="196"/>
                  </a:lnTo>
                  <a:lnTo>
                    <a:pt x="45" y="198"/>
                  </a:lnTo>
                  <a:lnTo>
                    <a:pt x="45" y="198"/>
                  </a:lnTo>
                  <a:lnTo>
                    <a:pt x="47" y="198"/>
                  </a:lnTo>
                  <a:lnTo>
                    <a:pt x="47" y="198"/>
                  </a:lnTo>
                  <a:lnTo>
                    <a:pt x="47" y="198"/>
                  </a:lnTo>
                  <a:lnTo>
                    <a:pt x="47" y="196"/>
                  </a:lnTo>
                  <a:lnTo>
                    <a:pt x="49" y="196"/>
                  </a:lnTo>
                  <a:lnTo>
                    <a:pt x="49" y="198"/>
                  </a:lnTo>
                  <a:lnTo>
                    <a:pt x="49" y="198"/>
                  </a:lnTo>
                  <a:lnTo>
                    <a:pt x="49" y="198"/>
                  </a:lnTo>
                  <a:lnTo>
                    <a:pt x="49" y="196"/>
                  </a:lnTo>
                  <a:lnTo>
                    <a:pt x="51" y="196"/>
                  </a:lnTo>
                  <a:lnTo>
                    <a:pt x="51" y="196"/>
                  </a:lnTo>
                  <a:lnTo>
                    <a:pt x="51" y="196"/>
                  </a:lnTo>
                  <a:lnTo>
                    <a:pt x="51" y="196"/>
                  </a:lnTo>
                  <a:lnTo>
                    <a:pt x="51" y="195"/>
                  </a:lnTo>
                  <a:lnTo>
                    <a:pt x="51" y="195"/>
                  </a:lnTo>
                  <a:lnTo>
                    <a:pt x="51" y="195"/>
                  </a:lnTo>
                  <a:lnTo>
                    <a:pt x="52" y="195"/>
                  </a:lnTo>
                  <a:lnTo>
                    <a:pt x="52" y="195"/>
                  </a:lnTo>
                  <a:lnTo>
                    <a:pt x="52" y="195"/>
                  </a:lnTo>
                  <a:lnTo>
                    <a:pt x="54" y="195"/>
                  </a:lnTo>
                  <a:lnTo>
                    <a:pt x="54" y="195"/>
                  </a:lnTo>
                  <a:lnTo>
                    <a:pt x="54" y="195"/>
                  </a:lnTo>
                  <a:lnTo>
                    <a:pt x="54" y="195"/>
                  </a:lnTo>
                  <a:lnTo>
                    <a:pt x="56" y="195"/>
                  </a:lnTo>
                  <a:lnTo>
                    <a:pt x="56" y="195"/>
                  </a:lnTo>
                  <a:lnTo>
                    <a:pt x="56" y="193"/>
                  </a:lnTo>
                  <a:lnTo>
                    <a:pt x="56" y="193"/>
                  </a:lnTo>
                  <a:lnTo>
                    <a:pt x="56" y="193"/>
                  </a:lnTo>
                  <a:lnTo>
                    <a:pt x="56" y="191"/>
                  </a:lnTo>
                  <a:lnTo>
                    <a:pt x="58" y="191"/>
                  </a:lnTo>
                  <a:lnTo>
                    <a:pt x="58" y="191"/>
                  </a:lnTo>
                  <a:lnTo>
                    <a:pt x="58" y="191"/>
                  </a:lnTo>
                  <a:lnTo>
                    <a:pt x="58" y="191"/>
                  </a:lnTo>
                  <a:lnTo>
                    <a:pt x="56" y="191"/>
                  </a:lnTo>
                  <a:lnTo>
                    <a:pt x="56" y="191"/>
                  </a:lnTo>
                  <a:lnTo>
                    <a:pt x="56" y="191"/>
                  </a:lnTo>
                  <a:lnTo>
                    <a:pt x="56" y="189"/>
                  </a:lnTo>
                  <a:lnTo>
                    <a:pt x="56" y="189"/>
                  </a:lnTo>
                  <a:lnTo>
                    <a:pt x="56" y="189"/>
                  </a:lnTo>
                  <a:lnTo>
                    <a:pt x="56" y="189"/>
                  </a:lnTo>
                  <a:lnTo>
                    <a:pt x="56" y="189"/>
                  </a:lnTo>
                  <a:lnTo>
                    <a:pt x="56" y="189"/>
                  </a:lnTo>
                  <a:lnTo>
                    <a:pt x="56" y="188"/>
                  </a:lnTo>
                  <a:lnTo>
                    <a:pt x="56" y="188"/>
                  </a:lnTo>
                  <a:lnTo>
                    <a:pt x="58" y="188"/>
                  </a:lnTo>
                  <a:lnTo>
                    <a:pt x="58" y="188"/>
                  </a:lnTo>
                  <a:lnTo>
                    <a:pt x="58" y="188"/>
                  </a:lnTo>
                  <a:lnTo>
                    <a:pt x="59" y="188"/>
                  </a:lnTo>
                  <a:lnTo>
                    <a:pt x="59" y="188"/>
                  </a:lnTo>
                  <a:lnTo>
                    <a:pt x="59" y="189"/>
                  </a:lnTo>
                  <a:lnTo>
                    <a:pt x="59" y="189"/>
                  </a:lnTo>
                  <a:lnTo>
                    <a:pt x="59" y="189"/>
                  </a:lnTo>
                  <a:lnTo>
                    <a:pt x="59" y="189"/>
                  </a:lnTo>
                  <a:lnTo>
                    <a:pt x="59" y="189"/>
                  </a:lnTo>
                  <a:lnTo>
                    <a:pt x="59" y="189"/>
                  </a:lnTo>
                  <a:lnTo>
                    <a:pt x="59" y="189"/>
                  </a:lnTo>
                  <a:lnTo>
                    <a:pt x="59" y="188"/>
                  </a:lnTo>
                  <a:lnTo>
                    <a:pt x="61" y="188"/>
                  </a:lnTo>
                  <a:lnTo>
                    <a:pt x="61" y="188"/>
                  </a:lnTo>
                  <a:lnTo>
                    <a:pt x="61" y="186"/>
                  </a:lnTo>
                  <a:lnTo>
                    <a:pt x="61" y="186"/>
                  </a:lnTo>
                  <a:lnTo>
                    <a:pt x="61" y="186"/>
                  </a:lnTo>
                  <a:lnTo>
                    <a:pt x="61" y="186"/>
                  </a:lnTo>
                  <a:lnTo>
                    <a:pt x="61" y="186"/>
                  </a:lnTo>
                  <a:lnTo>
                    <a:pt x="63" y="186"/>
                  </a:lnTo>
                  <a:lnTo>
                    <a:pt x="63" y="186"/>
                  </a:lnTo>
                  <a:lnTo>
                    <a:pt x="63" y="188"/>
                  </a:lnTo>
                  <a:lnTo>
                    <a:pt x="65" y="188"/>
                  </a:lnTo>
                  <a:lnTo>
                    <a:pt x="65" y="188"/>
                  </a:lnTo>
                  <a:lnTo>
                    <a:pt x="63" y="188"/>
                  </a:lnTo>
                  <a:lnTo>
                    <a:pt x="63" y="188"/>
                  </a:lnTo>
                  <a:lnTo>
                    <a:pt x="63" y="189"/>
                  </a:lnTo>
                  <a:lnTo>
                    <a:pt x="63" y="189"/>
                  </a:lnTo>
                  <a:lnTo>
                    <a:pt x="61" y="189"/>
                  </a:lnTo>
                  <a:lnTo>
                    <a:pt x="61" y="189"/>
                  </a:lnTo>
                  <a:lnTo>
                    <a:pt x="61" y="189"/>
                  </a:lnTo>
                  <a:lnTo>
                    <a:pt x="61" y="191"/>
                  </a:lnTo>
                  <a:lnTo>
                    <a:pt x="61" y="191"/>
                  </a:lnTo>
                  <a:lnTo>
                    <a:pt x="61" y="193"/>
                  </a:lnTo>
                  <a:lnTo>
                    <a:pt x="61" y="193"/>
                  </a:lnTo>
                  <a:lnTo>
                    <a:pt x="63" y="193"/>
                  </a:lnTo>
                  <a:lnTo>
                    <a:pt x="63" y="191"/>
                  </a:lnTo>
                  <a:lnTo>
                    <a:pt x="63" y="191"/>
                  </a:lnTo>
                  <a:lnTo>
                    <a:pt x="63" y="191"/>
                  </a:lnTo>
                  <a:lnTo>
                    <a:pt x="65" y="191"/>
                  </a:lnTo>
                  <a:lnTo>
                    <a:pt x="65" y="191"/>
                  </a:lnTo>
                  <a:lnTo>
                    <a:pt x="65" y="189"/>
                  </a:lnTo>
                  <a:lnTo>
                    <a:pt x="65" y="189"/>
                  </a:lnTo>
                  <a:lnTo>
                    <a:pt x="66" y="189"/>
                  </a:lnTo>
                  <a:lnTo>
                    <a:pt x="66" y="189"/>
                  </a:lnTo>
                  <a:lnTo>
                    <a:pt x="66" y="189"/>
                  </a:lnTo>
                  <a:lnTo>
                    <a:pt x="68" y="189"/>
                  </a:lnTo>
                  <a:lnTo>
                    <a:pt x="68" y="189"/>
                  </a:lnTo>
                  <a:lnTo>
                    <a:pt x="68" y="191"/>
                  </a:lnTo>
                  <a:lnTo>
                    <a:pt x="68" y="191"/>
                  </a:lnTo>
                  <a:lnTo>
                    <a:pt x="68" y="191"/>
                  </a:lnTo>
                  <a:lnTo>
                    <a:pt x="68" y="191"/>
                  </a:lnTo>
                  <a:lnTo>
                    <a:pt x="68" y="193"/>
                  </a:lnTo>
                  <a:lnTo>
                    <a:pt x="70" y="193"/>
                  </a:lnTo>
                  <a:lnTo>
                    <a:pt x="70" y="193"/>
                  </a:lnTo>
                  <a:lnTo>
                    <a:pt x="70" y="193"/>
                  </a:lnTo>
                  <a:lnTo>
                    <a:pt x="72" y="193"/>
                  </a:lnTo>
                  <a:lnTo>
                    <a:pt x="72" y="193"/>
                  </a:lnTo>
                  <a:lnTo>
                    <a:pt x="73" y="193"/>
                  </a:lnTo>
                  <a:lnTo>
                    <a:pt x="73" y="191"/>
                  </a:lnTo>
                  <a:lnTo>
                    <a:pt x="73" y="191"/>
                  </a:lnTo>
                  <a:lnTo>
                    <a:pt x="73" y="191"/>
                  </a:lnTo>
                  <a:lnTo>
                    <a:pt x="73" y="191"/>
                  </a:lnTo>
                  <a:lnTo>
                    <a:pt x="75" y="191"/>
                  </a:lnTo>
                  <a:lnTo>
                    <a:pt x="75" y="191"/>
                  </a:lnTo>
                  <a:lnTo>
                    <a:pt x="75" y="189"/>
                  </a:lnTo>
                  <a:lnTo>
                    <a:pt x="75" y="189"/>
                  </a:lnTo>
                  <a:lnTo>
                    <a:pt x="77" y="189"/>
                  </a:lnTo>
                  <a:lnTo>
                    <a:pt x="77" y="189"/>
                  </a:lnTo>
                  <a:lnTo>
                    <a:pt x="77" y="189"/>
                  </a:lnTo>
                  <a:lnTo>
                    <a:pt x="77" y="189"/>
                  </a:lnTo>
                  <a:lnTo>
                    <a:pt x="79" y="189"/>
                  </a:lnTo>
                  <a:lnTo>
                    <a:pt x="79" y="188"/>
                  </a:lnTo>
                  <a:lnTo>
                    <a:pt x="79" y="188"/>
                  </a:lnTo>
                  <a:lnTo>
                    <a:pt x="79" y="188"/>
                  </a:lnTo>
                  <a:lnTo>
                    <a:pt x="80" y="188"/>
                  </a:lnTo>
                  <a:lnTo>
                    <a:pt x="80" y="188"/>
                  </a:lnTo>
                  <a:lnTo>
                    <a:pt x="80" y="188"/>
                  </a:lnTo>
                  <a:lnTo>
                    <a:pt x="80" y="186"/>
                  </a:lnTo>
                  <a:lnTo>
                    <a:pt x="80" y="186"/>
                  </a:lnTo>
                  <a:lnTo>
                    <a:pt x="82" y="186"/>
                  </a:lnTo>
                  <a:lnTo>
                    <a:pt x="82" y="186"/>
                  </a:lnTo>
                  <a:lnTo>
                    <a:pt x="82" y="186"/>
                  </a:lnTo>
                  <a:lnTo>
                    <a:pt x="84" y="186"/>
                  </a:lnTo>
                  <a:lnTo>
                    <a:pt x="84" y="186"/>
                  </a:lnTo>
                  <a:lnTo>
                    <a:pt x="84" y="186"/>
                  </a:lnTo>
                  <a:lnTo>
                    <a:pt x="86" y="186"/>
                  </a:lnTo>
                  <a:lnTo>
                    <a:pt x="86" y="184"/>
                  </a:lnTo>
                  <a:lnTo>
                    <a:pt x="86" y="184"/>
                  </a:lnTo>
                  <a:lnTo>
                    <a:pt x="86" y="186"/>
                  </a:lnTo>
                  <a:lnTo>
                    <a:pt x="86" y="186"/>
                  </a:lnTo>
                  <a:lnTo>
                    <a:pt x="86" y="184"/>
                  </a:lnTo>
                  <a:lnTo>
                    <a:pt x="87" y="184"/>
                  </a:lnTo>
                  <a:lnTo>
                    <a:pt x="87" y="184"/>
                  </a:lnTo>
                  <a:lnTo>
                    <a:pt x="89" y="184"/>
                  </a:lnTo>
                  <a:lnTo>
                    <a:pt x="89" y="184"/>
                  </a:lnTo>
                  <a:lnTo>
                    <a:pt x="89" y="184"/>
                  </a:lnTo>
                  <a:lnTo>
                    <a:pt x="91" y="184"/>
                  </a:lnTo>
                  <a:lnTo>
                    <a:pt x="91" y="184"/>
                  </a:lnTo>
                  <a:lnTo>
                    <a:pt x="91" y="184"/>
                  </a:lnTo>
                  <a:lnTo>
                    <a:pt x="93" y="184"/>
                  </a:lnTo>
                  <a:lnTo>
                    <a:pt x="93" y="184"/>
                  </a:lnTo>
                  <a:lnTo>
                    <a:pt x="93" y="184"/>
                  </a:lnTo>
                  <a:lnTo>
                    <a:pt x="93" y="182"/>
                  </a:lnTo>
                  <a:lnTo>
                    <a:pt x="93" y="182"/>
                  </a:lnTo>
                  <a:lnTo>
                    <a:pt x="95" y="182"/>
                  </a:lnTo>
                  <a:lnTo>
                    <a:pt x="95" y="182"/>
                  </a:lnTo>
                  <a:lnTo>
                    <a:pt x="95" y="182"/>
                  </a:lnTo>
                  <a:lnTo>
                    <a:pt x="95" y="182"/>
                  </a:lnTo>
                  <a:lnTo>
                    <a:pt x="95" y="181"/>
                  </a:lnTo>
                  <a:lnTo>
                    <a:pt x="95" y="181"/>
                  </a:lnTo>
                  <a:lnTo>
                    <a:pt x="95" y="179"/>
                  </a:lnTo>
                  <a:lnTo>
                    <a:pt x="96" y="179"/>
                  </a:lnTo>
                  <a:lnTo>
                    <a:pt x="96" y="179"/>
                  </a:lnTo>
                  <a:lnTo>
                    <a:pt x="96" y="179"/>
                  </a:lnTo>
                  <a:lnTo>
                    <a:pt x="98" y="179"/>
                  </a:lnTo>
                  <a:lnTo>
                    <a:pt x="98" y="179"/>
                  </a:lnTo>
                  <a:lnTo>
                    <a:pt x="98" y="179"/>
                  </a:lnTo>
                  <a:lnTo>
                    <a:pt x="98" y="177"/>
                  </a:lnTo>
                  <a:lnTo>
                    <a:pt x="100" y="177"/>
                  </a:lnTo>
                  <a:lnTo>
                    <a:pt x="100" y="177"/>
                  </a:lnTo>
                  <a:lnTo>
                    <a:pt x="100" y="179"/>
                  </a:lnTo>
                  <a:lnTo>
                    <a:pt x="100" y="179"/>
                  </a:lnTo>
                  <a:lnTo>
                    <a:pt x="102" y="179"/>
                  </a:lnTo>
                  <a:lnTo>
                    <a:pt x="102" y="179"/>
                  </a:lnTo>
                  <a:lnTo>
                    <a:pt x="103" y="179"/>
                  </a:lnTo>
                  <a:lnTo>
                    <a:pt x="103" y="179"/>
                  </a:lnTo>
                  <a:lnTo>
                    <a:pt x="103" y="179"/>
                  </a:lnTo>
                  <a:lnTo>
                    <a:pt x="103" y="179"/>
                  </a:lnTo>
                  <a:lnTo>
                    <a:pt x="105" y="179"/>
                  </a:lnTo>
                  <a:lnTo>
                    <a:pt x="105" y="181"/>
                  </a:lnTo>
                  <a:lnTo>
                    <a:pt x="105" y="181"/>
                  </a:lnTo>
                  <a:lnTo>
                    <a:pt x="105" y="181"/>
                  </a:lnTo>
                  <a:lnTo>
                    <a:pt x="105" y="179"/>
                  </a:lnTo>
                  <a:lnTo>
                    <a:pt x="107" y="179"/>
                  </a:lnTo>
                  <a:lnTo>
                    <a:pt x="107" y="179"/>
                  </a:lnTo>
                  <a:lnTo>
                    <a:pt x="107" y="179"/>
                  </a:lnTo>
                  <a:lnTo>
                    <a:pt x="109" y="179"/>
                  </a:lnTo>
                  <a:lnTo>
                    <a:pt x="109" y="177"/>
                  </a:lnTo>
                  <a:lnTo>
                    <a:pt x="109" y="177"/>
                  </a:lnTo>
                  <a:lnTo>
                    <a:pt x="109" y="179"/>
                  </a:lnTo>
                  <a:lnTo>
                    <a:pt x="109" y="179"/>
                  </a:lnTo>
                  <a:lnTo>
                    <a:pt x="110" y="179"/>
                  </a:lnTo>
                  <a:lnTo>
                    <a:pt x="110" y="177"/>
                  </a:lnTo>
                  <a:lnTo>
                    <a:pt x="110" y="177"/>
                  </a:lnTo>
                  <a:lnTo>
                    <a:pt x="110" y="177"/>
                  </a:lnTo>
                  <a:lnTo>
                    <a:pt x="112" y="177"/>
                  </a:lnTo>
                  <a:lnTo>
                    <a:pt x="112" y="177"/>
                  </a:lnTo>
                  <a:lnTo>
                    <a:pt x="114" y="177"/>
                  </a:lnTo>
                  <a:lnTo>
                    <a:pt x="114" y="177"/>
                  </a:lnTo>
                  <a:lnTo>
                    <a:pt x="114" y="177"/>
                  </a:lnTo>
                  <a:lnTo>
                    <a:pt x="114" y="177"/>
                  </a:lnTo>
                  <a:lnTo>
                    <a:pt x="116" y="177"/>
                  </a:lnTo>
                  <a:lnTo>
                    <a:pt x="116" y="177"/>
                  </a:lnTo>
                  <a:lnTo>
                    <a:pt x="117" y="177"/>
                  </a:lnTo>
                  <a:lnTo>
                    <a:pt x="117" y="175"/>
                  </a:lnTo>
                  <a:lnTo>
                    <a:pt x="117" y="175"/>
                  </a:lnTo>
                  <a:lnTo>
                    <a:pt x="117" y="175"/>
                  </a:lnTo>
                  <a:lnTo>
                    <a:pt x="119" y="175"/>
                  </a:lnTo>
                  <a:lnTo>
                    <a:pt x="119" y="175"/>
                  </a:lnTo>
                  <a:lnTo>
                    <a:pt x="119" y="175"/>
                  </a:lnTo>
                  <a:lnTo>
                    <a:pt x="119" y="175"/>
                  </a:lnTo>
                  <a:lnTo>
                    <a:pt x="121" y="175"/>
                  </a:lnTo>
                  <a:lnTo>
                    <a:pt x="121" y="175"/>
                  </a:lnTo>
                  <a:lnTo>
                    <a:pt x="121" y="175"/>
                  </a:lnTo>
                  <a:lnTo>
                    <a:pt x="123" y="175"/>
                  </a:lnTo>
                  <a:lnTo>
                    <a:pt x="123" y="175"/>
                  </a:lnTo>
                  <a:lnTo>
                    <a:pt x="123" y="174"/>
                  </a:lnTo>
                  <a:lnTo>
                    <a:pt x="123" y="174"/>
                  </a:lnTo>
                  <a:lnTo>
                    <a:pt x="124" y="174"/>
                  </a:lnTo>
                  <a:lnTo>
                    <a:pt x="124" y="174"/>
                  </a:lnTo>
                  <a:lnTo>
                    <a:pt x="124" y="174"/>
                  </a:lnTo>
                  <a:lnTo>
                    <a:pt x="124" y="174"/>
                  </a:lnTo>
                  <a:lnTo>
                    <a:pt x="126" y="174"/>
                  </a:lnTo>
                  <a:lnTo>
                    <a:pt x="126" y="172"/>
                  </a:lnTo>
                  <a:lnTo>
                    <a:pt x="126" y="172"/>
                  </a:lnTo>
                  <a:lnTo>
                    <a:pt x="128" y="172"/>
                  </a:lnTo>
                  <a:lnTo>
                    <a:pt x="128" y="172"/>
                  </a:lnTo>
                  <a:lnTo>
                    <a:pt x="128" y="172"/>
                  </a:lnTo>
                  <a:lnTo>
                    <a:pt x="128" y="172"/>
                  </a:lnTo>
                  <a:lnTo>
                    <a:pt x="128" y="170"/>
                  </a:lnTo>
                  <a:lnTo>
                    <a:pt x="130" y="170"/>
                  </a:lnTo>
                  <a:lnTo>
                    <a:pt x="130" y="170"/>
                  </a:lnTo>
                  <a:lnTo>
                    <a:pt x="130" y="170"/>
                  </a:lnTo>
                  <a:lnTo>
                    <a:pt x="130" y="170"/>
                  </a:lnTo>
                  <a:lnTo>
                    <a:pt x="130" y="168"/>
                  </a:lnTo>
                  <a:lnTo>
                    <a:pt x="131" y="168"/>
                  </a:lnTo>
                  <a:lnTo>
                    <a:pt x="131" y="168"/>
                  </a:lnTo>
                  <a:lnTo>
                    <a:pt x="131" y="168"/>
                  </a:lnTo>
                  <a:lnTo>
                    <a:pt x="131" y="168"/>
                  </a:lnTo>
                  <a:lnTo>
                    <a:pt x="133" y="168"/>
                  </a:lnTo>
                  <a:lnTo>
                    <a:pt x="133" y="167"/>
                  </a:lnTo>
                  <a:lnTo>
                    <a:pt x="133" y="167"/>
                  </a:lnTo>
                  <a:lnTo>
                    <a:pt x="133" y="167"/>
                  </a:lnTo>
                  <a:lnTo>
                    <a:pt x="133" y="165"/>
                  </a:lnTo>
                  <a:lnTo>
                    <a:pt x="133" y="165"/>
                  </a:lnTo>
                  <a:lnTo>
                    <a:pt x="133" y="165"/>
                  </a:lnTo>
                  <a:lnTo>
                    <a:pt x="135" y="165"/>
                  </a:lnTo>
                  <a:lnTo>
                    <a:pt x="135" y="163"/>
                  </a:lnTo>
                  <a:lnTo>
                    <a:pt x="135" y="163"/>
                  </a:lnTo>
                  <a:lnTo>
                    <a:pt x="135" y="163"/>
                  </a:lnTo>
                  <a:lnTo>
                    <a:pt x="135" y="161"/>
                  </a:lnTo>
                  <a:lnTo>
                    <a:pt x="135" y="161"/>
                  </a:lnTo>
                  <a:lnTo>
                    <a:pt x="135" y="161"/>
                  </a:lnTo>
                  <a:lnTo>
                    <a:pt x="135" y="160"/>
                  </a:lnTo>
                  <a:lnTo>
                    <a:pt x="137" y="160"/>
                  </a:lnTo>
                  <a:lnTo>
                    <a:pt x="137" y="160"/>
                  </a:lnTo>
                  <a:lnTo>
                    <a:pt x="137" y="160"/>
                  </a:lnTo>
                  <a:lnTo>
                    <a:pt x="137" y="160"/>
                  </a:lnTo>
                  <a:lnTo>
                    <a:pt x="137" y="158"/>
                  </a:lnTo>
                  <a:lnTo>
                    <a:pt x="137" y="158"/>
                  </a:lnTo>
                  <a:lnTo>
                    <a:pt x="138" y="158"/>
                  </a:lnTo>
                  <a:lnTo>
                    <a:pt x="138" y="156"/>
                  </a:lnTo>
                  <a:lnTo>
                    <a:pt x="138" y="156"/>
                  </a:lnTo>
                  <a:lnTo>
                    <a:pt x="137" y="156"/>
                  </a:lnTo>
                  <a:lnTo>
                    <a:pt x="137" y="154"/>
                  </a:lnTo>
                  <a:lnTo>
                    <a:pt x="137" y="154"/>
                  </a:lnTo>
                  <a:lnTo>
                    <a:pt x="138" y="154"/>
                  </a:lnTo>
                  <a:lnTo>
                    <a:pt x="138" y="154"/>
                  </a:lnTo>
                  <a:lnTo>
                    <a:pt x="138" y="154"/>
                  </a:lnTo>
                  <a:lnTo>
                    <a:pt x="140" y="154"/>
                  </a:lnTo>
                  <a:lnTo>
                    <a:pt x="140" y="153"/>
                  </a:lnTo>
                  <a:lnTo>
                    <a:pt x="138" y="153"/>
                  </a:lnTo>
                  <a:lnTo>
                    <a:pt x="138" y="153"/>
                  </a:lnTo>
                  <a:lnTo>
                    <a:pt x="138" y="153"/>
                  </a:lnTo>
                  <a:lnTo>
                    <a:pt x="140" y="153"/>
                  </a:lnTo>
                  <a:lnTo>
                    <a:pt x="140" y="151"/>
                  </a:lnTo>
                  <a:lnTo>
                    <a:pt x="140" y="151"/>
                  </a:lnTo>
                  <a:lnTo>
                    <a:pt x="140" y="151"/>
                  </a:lnTo>
                  <a:lnTo>
                    <a:pt x="140" y="149"/>
                  </a:lnTo>
                  <a:lnTo>
                    <a:pt x="140" y="149"/>
                  </a:lnTo>
                  <a:lnTo>
                    <a:pt x="142" y="149"/>
                  </a:lnTo>
                  <a:lnTo>
                    <a:pt x="142" y="149"/>
                  </a:lnTo>
                  <a:lnTo>
                    <a:pt x="144" y="149"/>
                  </a:lnTo>
                  <a:lnTo>
                    <a:pt x="144" y="149"/>
                  </a:lnTo>
                  <a:lnTo>
                    <a:pt x="144" y="149"/>
                  </a:lnTo>
                  <a:lnTo>
                    <a:pt x="144" y="147"/>
                  </a:lnTo>
                  <a:lnTo>
                    <a:pt x="144" y="147"/>
                  </a:lnTo>
                  <a:lnTo>
                    <a:pt x="144" y="147"/>
                  </a:lnTo>
                  <a:lnTo>
                    <a:pt x="145" y="147"/>
                  </a:lnTo>
                  <a:lnTo>
                    <a:pt x="145" y="147"/>
                  </a:lnTo>
                  <a:lnTo>
                    <a:pt x="145" y="146"/>
                  </a:lnTo>
                  <a:lnTo>
                    <a:pt x="147" y="146"/>
                  </a:lnTo>
                  <a:lnTo>
                    <a:pt x="147" y="146"/>
                  </a:lnTo>
                  <a:lnTo>
                    <a:pt x="147" y="146"/>
                  </a:lnTo>
                  <a:lnTo>
                    <a:pt x="147" y="146"/>
                  </a:lnTo>
                  <a:lnTo>
                    <a:pt x="147" y="146"/>
                  </a:lnTo>
                  <a:lnTo>
                    <a:pt x="149" y="146"/>
                  </a:lnTo>
                  <a:lnTo>
                    <a:pt x="149" y="144"/>
                  </a:lnTo>
                  <a:lnTo>
                    <a:pt x="149" y="144"/>
                  </a:lnTo>
                  <a:lnTo>
                    <a:pt x="149" y="144"/>
                  </a:lnTo>
                  <a:lnTo>
                    <a:pt x="149" y="144"/>
                  </a:lnTo>
                  <a:lnTo>
                    <a:pt x="149" y="142"/>
                  </a:lnTo>
                  <a:lnTo>
                    <a:pt x="149" y="142"/>
                  </a:lnTo>
                  <a:lnTo>
                    <a:pt x="149" y="142"/>
                  </a:lnTo>
                  <a:lnTo>
                    <a:pt x="149" y="142"/>
                  </a:lnTo>
                  <a:lnTo>
                    <a:pt x="147" y="142"/>
                  </a:lnTo>
                  <a:lnTo>
                    <a:pt x="147" y="142"/>
                  </a:lnTo>
                  <a:lnTo>
                    <a:pt x="147" y="142"/>
                  </a:lnTo>
                  <a:lnTo>
                    <a:pt x="147" y="142"/>
                  </a:lnTo>
                  <a:lnTo>
                    <a:pt x="147" y="142"/>
                  </a:lnTo>
                  <a:lnTo>
                    <a:pt x="147" y="140"/>
                  </a:lnTo>
                  <a:lnTo>
                    <a:pt x="147" y="140"/>
                  </a:lnTo>
                  <a:lnTo>
                    <a:pt x="147" y="139"/>
                  </a:lnTo>
                  <a:lnTo>
                    <a:pt x="147" y="139"/>
                  </a:lnTo>
                  <a:lnTo>
                    <a:pt x="147" y="139"/>
                  </a:lnTo>
                  <a:lnTo>
                    <a:pt x="147" y="137"/>
                  </a:lnTo>
                  <a:lnTo>
                    <a:pt x="147" y="137"/>
                  </a:lnTo>
                  <a:lnTo>
                    <a:pt x="147" y="135"/>
                  </a:lnTo>
                  <a:lnTo>
                    <a:pt x="147" y="135"/>
                  </a:lnTo>
                  <a:lnTo>
                    <a:pt x="145" y="135"/>
                  </a:lnTo>
                  <a:lnTo>
                    <a:pt x="145" y="133"/>
                  </a:lnTo>
                  <a:lnTo>
                    <a:pt x="145" y="133"/>
                  </a:lnTo>
                  <a:lnTo>
                    <a:pt x="145" y="131"/>
                  </a:lnTo>
                  <a:lnTo>
                    <a:pt x="145" y="131"/>
                  </a:lnTo>
                  <a:lnTo>
                    <a:pt x="145" y="131"/>
                  </a:lnTo>
                  <a:lnTo>
                    <a:pt x="145" y="130"/>
                  </a:lnTo>
                  <a:lnTo>
                    <a:pt x="145" y="130"/>
                  </a:lnTo>
                  <a:lnTo>
                    <a:pt x="145" y="128"/>
                  </a:lnTo>
                  <a:lnTo>
                    <a:pt x="147" y="128"/>
                  </a:lnTo>
                  <a:lnTo>
                    <a:pt x="147" y="128"/>
                  </a:lnTo>
                  <a:lnTo>
                    <a:pt x="147" y="126"/>
                  </a:lnTo>
                  <a:lnTo>
                    <a:pt x="147" y="126"/>
                  </a:lnTo>
                  <a:lnTo>
                    <a:pt x="147" y="126"/>
                  </a:lnTo>
                  <a:lnTo>
                    <a:pt x="147" y="124"/>
                  </a:lnTo>
                  <a:lnTo>
                    <a:pt x="147" y="124"/>
                  </a:lnTo>
                  <a:lnTo>
                    <a:pt x="147" y="124"/>
                  </a:lnTo>
                  <a:lnTo>
                    <a:pt x="147" y="124"/>
                  </a:lnTo>
                  <a:lnTo>
                    <a:pt x="149" y="124"/>
                  </a:lnTo>
                  <a:lnTo>
                    <a:pt x="149" y="124"/>
                  </a:lnTo>
                  <a:lnTo>
                    <a:pt x="149" y="123"/>
                  </a:lnTo>
                  <a:lnTo>
                    <a:pt x="149" y="123"/>
                  </a:lnTo>
                  <a:lnTo>
                    <a:pt x="149" y="123"/>
                  </a:lnTo>
                  <a:lnTo>
                    <a:pt x="151" y="123"/>
                  </a:lnTo>
                  <a:lnTo>
                    <a:pt x="151" y="121"/>
                  </a:lnTo>
                  <a:lnTo>
                    <a:pt x="151" y="121"/>
                  </a:lnTo>
                  <a:lnTo>
                    <a:pt x="151" y="121"/>
                  </a:lnTo>
                  <a:lnTo>
                    <a:pt x="152" y="121"/>
                  </a:lnTo>
                  <a:lnTo>
                    <a:pt x="152" y="119"/>
                  </a:lnTo>
                  <a:lnTo>
                    <a:pt x="152" y="119"/>
                  </a:lnTo>
                  <a:lnTo>
                    <a:pt x="152" y="119"/>
                  </a:lnTo>
                  <a:lnTo>
                    <a:pt x="152" y="117"/>
                  </a:lnTo>
                  <a:lnTo>
                    <a:pt x="152" y="117"/>
                  </a:lnTo>
                  <a:lnTo>
                    <a:pt x="154" y="117"/>
                  </a:lnTo>
                  <a:lnTo>
                    <a:pt x="154" y="119"/>
                  </a:lnTo>
                  <a:lnTo>
                    <a:pt x="154" y="119"/>
                  </a:lnTo>
                  <a:lnTo>
                    <a:pt x="154" y="117"/>
                  </a:lnTo>
                  <a:lnTo>
                    <a:pt x="154" y="117"/>
                  </a:lnTo>
                  <a:lnTo>
                    <a:pt x="156" y="117"/>
                  </a:lnTo>
                  <a:lnTo>
                    <a:pt x="156" y="117"/>
                  </a:lnTo>
                  <a:lnTo>
                    <a:pt x="154" y="117"/>
                  </a:lnTo>
                  <a:lnTo>
                    <a:pt x="154" y="116"/>
                  </a:lnTo>
                  <a:lnTo>
                    <a:pt x="154" y="116"/>
                  </a:lnTo>
                  <a:lnTo>
                    <a:pt x="156" y="116"/>
                  </a:lnTo>
                  <a:lnTo>
                    <a:pt x="156" y="116"/>
                  </a:lnTo>
                  <a:lnTo>
                    <a:pt x="156" y="114"/>
                  </a:lnTo>
                  <a:lnTo>
                    <a:pt x="156" y="114"/>
                  </a:lnTo>
                  <a:lnTo>
                    <a:pt x="156" y="114"/>
                  </a:lnTo>
                  <a:lnTo>
                    <a:pt x="158" y="114"/>
                  </a:lnTo>
                  <a:lnTo>
                    <a:pt x="158" y="114"/>
                  </a:lnTo>
                  <a:lnTo>
                    <a:pt x="158" y="112"/>
                  </a:lnTo>
                  <a:lnTo>
                    <a:pt x="158" y="112"/>
                  </a:lnTo>
                  <a:lnTo>
                    <a:pt x="158" y="110"/>
                  </a:lnTo>
                  <a:lnTo>
                    <a:pt x="158" y="110"/>
                  </a:lnTo>
                  <a:lnTo>
                    <a:pt x="159" y="110"/>
                  </a:lnTo>
                  <a:lnTo>
                    <a:pt x="159" y="110"/>
                  </a:lnTo>
                  <a:lnTo>
                    <a:pt x="159" y="110"/>
                  </a:lnTo>
                  <a:lnTo>
                    <a:pt x="159" y="110"/>
                  </a:lnTo>
                  <a:lnTo>
                    <a:pt x="161" y="110"/>
                  </a:lnTo>
                  <a:lnTo>
                    <a:pt x="161" y="110"/>
                  </a:lnTo>
                  <a:lnTo>
                    <a:pt x="161" y="110"/>
                  </a:lnTo>
                  <a:lnTo>
                    <a:pt x="163" y="110"/>
                  </a:lnTo>
                  <a:lnTo>
                    <a:pt x="163" y="110"/>
                  </a:lnTo>
                  <a:lnTo>
                    <a:pt x="163" y="110"/>
                  </a:lnTo>
                  <a:lnTo>
                    <a:pt x="163" y="110"/>
                  </a:lnTo>
                  <a:lnTo>
                    <a:pt x="163" y="109"/>
                  </a:lnTo>
                  <a:lnTo>
                    <a:pt x="165" y="109"/>
                  </a:lnTo>
                  <a:lnTo>
                    <a:pt x="165" y="109"/>
                  </a:lnTo>
                  <a:lnTo>
                    <a:pt x="165" y="110"/>
                  </a:lnTo>
                  <a:lnTo>
                    <a:pt x="165" y="110"/>
                  </a:lnTo>
                  <a:lnTo>
                    <a:pt x="166" y="110"/>
                  </a:lnTo>
                  <a:lnTo>
                    <a:pt x="166" y="110"/>
                  </a:lnTo>
                  <a:lnTo>
                    <a:pt x="166" y="110"/>
                  </a:lnTo>
                  <a:lnTo>
                    <a:pt x="166" y="110"/>
                  </a:lnTo>
                  <a:lnTo>
                    <a:pt x="168" y="110"/>
                  </a:lnTo>
                  <a:lnTo>
                    <a:pt x="168" y="109"/>
                  </a:lnTo>
                  <a:lnTo>
                    <a:pt x="166" y="109"/>
                  </a:lnTo>
                  <a:lnTo>
                    <a:pt x="166" y="109"/>
                  </a:lnTo>
                  <a:lnTo>
                    <a:pt x="165" y="109"/>
                  </a:lnTo>
                  <a:lnTo>
                    <a:pt x="165" y="109"/>
                  </a:lnTo>
                  <a:lnTo>
                    <a:pt x="166" y="109"/>
                  </a:lnTo>
                  <a:lnTo>
                    <a:pt x="166" y="109"/>
                  </a:lnTo>
                  <a:lnTo>
                    <a:pt x="165" y="109"/>
                  </a:lnTo>
                  <a:lnTo>
                    <a:pt x="165" y="109"/>
                  </a:lnTo>
                  <a:lnTo>
                    <a:pt x="165" y="107"/>
                  </a:lnTo>
                  <a:lnTo>
                    <a:pt x="165" y="107"/>
                  </a:lnTo>
                  <a:lnTo>
                    <a:pt x="163" y="107"/>
                  </a:lnTo>
                  <a:lnTo>
                    <a:pt x="163" y="107"/>
                  </a:lnTo>
                  <a:lnTo>
                    <a:pt x="165" y="107"/>
                  </a:lnTo>
                  <a:lnTo>
                    <a:pt x="165" y="107"/>
                  </a:lnTo>
                  <a:lnTo>
                    <a:pt x="165" y="107"/>
                  </a:lnTo>
                  <a:lnTo>
                    <a:pt x="165" y="105"/>
                  </a:lnTo>
                  <a:lnTo>
                    <a:pt x="165" y="105"/>
                  </a:lnTo>
                  <a:lnTo>
                    <a:pt x="165" y="105"/>
                  </a:lnTo>
                  <a:lnTo>
                    <a:pt x="163" y="105"/>
                  </a:lnTo>
                  <a:lnTo>
                    <a:pt x="163" y="105"/>
                  </a:lnTo>
                  <a:lnTo>
                    <a:pt x="163" y="103"/>
                  </a:lnTo>
                  <a:lnTo>
                    <a:pt x="165" y="103"/>
                  </a:lnTo>
                  <a:lnTo>
                    <a:pt x="165" y="103"/>
                  </a:lnTo>
                  <a:lnTo>
                    <a:pt x="165" y="103"/>
                  </a:lnTo>
                  <a:lnTo>
                    <a:pt x="165" y="105"/>
                  </a:lnTo>
                  <a:lnTo>
                    <a:pt x="166" y="105"/>
                  </a:lnTo>
                  <a:lnTo>
                    <a:pt x="166" y="105"/>
                  </a:lnTo>
                  <a:lnTo>
                    <a:pt x="166" y="105"/>
                  </a:lnTo>
                  <a:lnTo>
                    <a:pt x="166" y="107"/>
                  </a:lnTo>
                  <a:lnTo>
                    <a:pt x="168" y="107"/>
                  </a:lnTo>
                  <a:lnTo>
                    <a:pt x="168" y="105"/>
                  </a:lnTo>
                  <a:lnTo>
                    <a:pt x="168" y="105"/>
                  </a:lnTo>
                  <a:lnTo>
                    <a:pt x="168" y="103"/>
                  </a:lnTo>
                  <a:lnTo>
                    <a:pt x="168" y="103"/>
                  </a:lnTo>
                  <a:lnTo>
                    <a:pt x="168" y="103"/>
                  </a:lnTo>
                  <a:lnTo>
                    <a:pt x="168" y="103"/>
                  </a:lnTo>
                  <a:lnTo>
                    <a:pt x="168" y="105"/>
                  </a:lnTo>
                  <a:lnTo>
                    <a:pt x="168" y="105"/>
                  </a:lnTo>
                  <a:lnTo>
                    <a:pt x="170" y="105"/>
                  </a:lnTo>
                  <a:lnTo>
                    <a:pt x="170" y="105"/>
                  </a:lnTo>
                  <a:lnTo>
                    <a:pt x="170" y="105"/>
                  </a:lnTo>
                  <a:lnTo>
                    <a:pt x="172" y="105"/>
                  </a:lnTo>
                  <a:lnTo>
                    <a:pt x="172" y="105"/>
                  </a:lnTo>
                  <a:lnTo>
                    <a:pt x="172" y="105"/>
                  </a:lnTo>
                  <a:lnTo>
                    <a:pt x="172" y="107"/>
                  </a:lnTo>
                  <a:lnTo>
                    <a:pt x="173" y="107"/>
                  </a:lnTo>
                  <a:lnTo>
                    <a:pt x="173" y="105"/>
                  </a:lnTo>
                  <a:lnTo>
                    <a:pt x="173" y="105"/>
                  </a:lnTo>
                  <a:lnTo>
                    <a:pt x="173" y="107"/>
                  </a:lnTo>
                  <a:lnTo>
                    <a:pt x="173" y="107"/>
                  </a:lnTo>
                  <a:lnTo>
                    <a:pt x="173" y="107"/>
                  </a:lnTo>
                  <a:lnTo>
                    <a:pt x="173" y="109"/>
                  </a:lnTo>
                  <a:lnTo>
                    <a:pt x="173" y="109"/>
                  </a:lnTo>
                  <a:lnTo>
                    <a:pt x="173" y="109"/>
                  </a:lnTo>
                  <a:lnTo>
                    <a:pt x="173" y="109"/>
                  </a:lnTo>
                  <a:lnTo>
                    <a:pt x="173" y="109"/>
                  </a:lnTo>
                  <a:lnTo>
                    <a:pt x="173" y="109"/>
                  </a:lnTo>
                  <a:lnTo>
                    <a:pt x="173" y="109"/>
                  </a:lnTo>
                  <a:lnTo>
                    <a:pt x="173" y="109"/>
                  </a:lnTo>
                  <a:lnTo>
                    <a:pt x="173" y="109"/>
                  </a:lnTo>
                  <a:lnTo>
                    <a:pt x="175" y="109"/>
                  </a:lnTo>
                  <a:lnTo>
                    <a:pt x="175" y="109"/>
                  </a:lnTo>
                  <a:lnTo>
                    <a:pt x="175" y="109"/>
                  </a:lnTo>
                  <a:lnTo>
                    <a:pt x="177" y="109"/>
                  </a:lnTo>
                  <a:lnTo>
                    <a:pt x="177" y="109"/>
                  </a:lnTo>
                  <a:lnTo>
                    <a:pt x="177" y="109"/>
                  </a:lnTo>
                  <a:lnTo>
                    <a:pt x="177" y="109"/>
                  </a:lnTo>
                  <a:lnTo>
                    <a:pt x="179" y="109"/>
                  </a:lnTo>
                  <a:lnTo>
                    <a:pt x="179" y="109"/>
                  </a:lnTo>
                  <a:lnTo>
                    <a:pt x="179" y="109"/>
                  </a:lnTo>
                  <a:lnTo>
                    <a:pt x="179" y="109"/>
                  </a:lnTo>
                  <a:lnTo>
                    <a:pt x="179" y="110"/>
                  </a:lnTo>
                  <a:lnTo>
                    <a:pt x="179" y="110"/>
                  </a:lnTo>
                  <a:lnTo>
                    <a:pt x="179" y="110"/>
                  </a:lnTo>
                  <a:lnTo>
                    <a:pt x="180" y="110"/>
                  </a:lnTo>
                  <a:lnTo>
                    <a:pt x="180" y="110"/>
                  </a:lnTo>
                  <a:lnTo>
                    <a:pt x="180" y="110"/>
                  </a:lnTo>
                  <a:lnTo>
                    <a:pt x="182" y="110"/>
                  </a:lnTo>
                  <a:lnTo>
                    <a:pt x="182" y="109"/>
                  </a:lnTo>
                  <a:lnTo>
                    <a:pt x="182" y="109"/>
                  </a:lnTo>
                  <a:lnTo>
                    <a:pt x="182" y="109"/>
                  </a:lnTo>
                  <a:lnTo>
                    <a:pt x="182" y="107"/>
                  </a:lnTo>
                  <a:lnTo>
                    <a:pt x="182" y="107"/>
                  </a:lnTo>
                  <a:lnTo>
                    <a:pt x="182" y="107"/>
                  </a:lnTo>
                  <a:lnTo>
                    <a:pt x="182" y="105"/>
                  </a:lnTo>
                  <a:lnTo>
                    <a:pt x="182" y="105"/>
                  </a:lnTo>
                  <a:lnTo>
                    <a:pt x="182" y="105"/>
                  </a:lnTo>
                  <a:lnTo>
                    <a:pt x="184" y="105"/>
                  </a:lnTo>
                  <a:lnTo>
                    <a:pt x="184" y="105"/>
                  </a:lnTo>
                  <a:lnTo>
                    <a:pt x="184" y="107"/>
                  </a:lnTo>
                  <a:lnTo>
                    <a:pt x="184" y="107"/>
                  </a:lnTo>
                  <a:lnTo>
                    <a:pt x="184" y="105"/>
                  </a:lnTo>
                  <a:lnTo>
                    <a:pt x="184" y="105"/>
                  </a:lnTo>
                  <a:lnTo>
                    <a:pt x="184" y="105"/>
                  </a:lnTo>
                  <a:lnTo>
                    <a:pt x="184" y="105"/>
                  </a:lnTo>
                  <a:lnTo>
                    <a:pt x="184" y="103"/>
                  </a:lnTo>
                  <a:lnTo>
                    <a:pt x="184" y="103"/>
                  </a:lnTo>
                  <a:lnTo>
                    <a:pt x="182" y="103"/>
                  </a:lnTo>
                  <a:lnTo>
                    <a:pt x="182" y="103"/>
                  </a:lnTo>
                  <a:lnTo>
                    <a:pt x="182" y="103"/>
                  </a:lnTo>
                  <a:lnTo>
                    <a:pt x="182" y="102"/>
                  </a:lnTo>
                  <a:lnTo>
                    <a:pt x="182" y="102"/>
                  </a:lnTo>
                  <a:lnTo>
                    <a:pt x="180" y="102"/>
                  </a:lnTo>
                  <a:lnTo>
                    <a:pt x="180" y="102"/>
                  </a:lnTo>
                  <a:lnTo>
                    <a:pt x="182" y="102"/>
                  </a:lnTo>
                  <a:lnTo>
                    <a:pt x="182" y="102"/>
                  </a:lnTo>
                  <a:lnTo>
                    <a:pt x="182" y="100"/>
                  </a:lnTo>
                  <a:lnTo>
                    <a:pt x="182" y="100"/>
                  </a:lnTo>
                  <a:lnTo>
                    <a:pt x="182" y="98"/>
                  </a:lnTo>
                  <a:lnTo>
                    <a:pt x="180" y="98"/>
                  </a:lnTo>
                  <a:lnTo>
                    <a:pt x="180" y="98"/>
                  </a:lnTo>
                  <a:lnTo>
                    <a:pt x="182" y="98"/>
                  </a:lnTo>
                  <a:lnTo>
                    <a:pt x="182" y="96"/>
                  </a:lnTo>
                  <a:lnTo>
                    <a:pt x="182" y="96"/>
                  </a:lnTo>
                  <a:lnTo>
                    <a:pt x="182" y="95"/>
                  </a:lnTo>
                  <a:lnTo>
                    <a:pt x="182" y="95"/>
                  </a:lnTo>
                  <a:lnTo>
                    <a:pt x="182" y="95"/>
                  </a:lnTo>
                  <a:lnTo>
                    <a:pt x="182" y="95"/>
                  </a:lnTo>
                  <a:lnTo>
                    <a:pt x="182" y="95"/>
                  </a:lnTo>
                  <a:lnTo>
                    <a:pt x="182" y="93"/>
                  </a:lnTo>
                  <a:lnTo>
                    <a:pt x="182" y="93"/>
                  </a:lnTo>
                  <a:lnTo>
                    <a:pt x="182" y="91"/>
                  </a:lnTo>
                  <a:lnTo>
                    <a:pt x="182" y="91"/>
                  </a:lnTo>
                  <a:lnTo>
                    <a:pt x="182" y="93"/>
                  </a:lnTo>
                  <a:lnTo>
                    <a:pt x="182" y="93"/>
                  </a:lnTo>
                  <a:lnTo>
                    <a:pt x="182" y="93"/>
                  </a:lnTo>
                  <a:lnTo>
                    <a:pt x="180" y="93"/>
                  </a:lnTo>
                  <a:lnTo>
                    <a:pt x="180" y="93"/>
                  </a:lnTo>
                  <a:lnTo>
                    <a:pt x="180" y="93"/>
                  </a:lnTo>
                  <a:lnTo>
                    <a:pt x="180" y="91"/>
                  </a:lnTo>
                  <a:lnTo>
                    <a:pt x="179" y="91"/>
                  </a:lnTo>
                  <a:lnTo>
                    <a:pt x="179" y="91"/>
                  </a:lnTo>
                  <a:lnTo>
                    <a:pt x="179" y="93"/>
                  </a:lnTo>
                  <a:lnTo>
                    <a:pt x="179" y="93"/>
                  </a:lnTo>
                  <a:lnTo>
                    <a:pt x="179" y="91"/>
                  </a:lnTo>
                  <a:lnTo>
                    <a:pt x="179" y="91"/>
                  </a:lnTo>
                  <a:lnTo>
                    <a:pt x="179" y="91"/>
                  </a:lnTo>
                  <a:lnTo>
                    <a:pt x="179" y="91"/>
                  </a:lnTo>
                  <a:lnTo>
                    <a:pt x="179" y="89"/>
                  </a:lnTo>
                  <a:lnTo>
                    <a:pt x="179" y="89"/>
                  </a:lnTo>
                  <a:lnTo>
                    <a:pt x="180" y="89"/>
                  </a:lnTo>
                  <a:lnTo>
                    <a:pt x="180" y="89"/>
                  </a:lnTo>
                  <a:lnTo>
                    <a:pt x="180" y="91"/>
                  </a:lnTo>
                  <a:lnTo>
                    <a:pt x="180" y="91"/>
                  </a:lnTo>
                  <a:lnTo>
                    <a:pt x="180" y="89"/>
                  </a:lnTo>
                  <a:lnTo>
                    <a:pt x="182" y="89"/>
                  </a:lnTo>
                  <a:lnTo>
                    <a:pt x="182" y="89"/>
                  </a:lnTo>
                  <a:lnTo>
                    <a:pt x="182" y="89"/>
                  </a:lnTo>
                  <a:lnTo>
                    <a:pt x="182" y="89"/>
                  </a:lnTo>
                  <a:lnTo>
                    <a:pt x="182" y="89"/>
                  </a:lnTo>
                  <a:lnTo>
                    <a:pt x="182" y="89"/>
                  </a:lnTo>
                  <a:lnTo>
                    <a:pt x="184" y="89"/>
                  </a:lnTo>
                  <a:lnTo>
                    <a:pt x="184" y="88"/>
                  </a:lnTo>
                  <a:lnTo>
                    <a:pt x="184" y="88"/>
                  </a:lnTo>
                  <a:lnTo>
                    <a:pt x="184" y="88"/>
                  </a:lnTo>
                  <a:lnTo>
                    <a:pt x="184" y="88"/>
                  </a:lnTo>
                  <a:lnTo>
                    <a:pt x="184" y="88"/>
                  </a:lnTo>
                  <a:lnTo>
                    <a:pt x="184" y="88"/>
                  </a:lnTo>
                  <a:lnTo>
                    <a:pt x="184" y="88"/>
                  </a:lnTo>
                  <a:lnTo>
                    <a:pt x="184" y="88"/>
                  </a:lnTo>
                  <a:lnTo>
                    <a:pt x="184" y="89"/>
                  </a:lnTo>
                  <a:lnTo>
                    <a:pt x="184" y="89"/>
                  </a:lnTo>
                  <a:lnTo>
                    <a:pt x="184" y="89"/>
                  </a:lnTo>
                  <a:lnTo>
                    <a:pt x="186" y="89"/>
                  </a:lnTo>
                  <a:lnTo>
                    <a:pt x="186" y="89"/>
                  </a:lnTo>
                  <a:lnTo>
                    <a:pt x="188" y="89"/>
                  </a:lnTo>
                  <a:lnTo>
                    <a:pt x="188" y="89"/>
                  </a:lnTo>
                  <a:lnTo>
                    <a:pt x="188" y="89"/>
                  </a:lnTo>
                  <a:lnTo>
                    <a:pt x="188" y="89"/>
                  </a:lnTo>
                  <a:lnTo>
                    <a:pt x="189" y="89"/>
                  </a:lnTo>
                  <a:lnTo>
                    <a:pt x="189" y="88"/>
                  </a:lnTo>
                  <a:lnTo>
                    <a:pt x="188" y="88"/>
                  </a:lnTo>
                  <a:lnTo>
                    <a:pt x="188" y="88"/>
                  </a:lnTo>
                  <a:lnTo>
                    <a:pt x="189" y="88"/>
                  </a:lnTo>
                  <a:lnTo>
                    <a:pt x="189" y="88"/>
                  </a:lnTo>
                  <a:lnTo>
                    <a:pt x="189" y="88"/>
                  </a:lnTo>
                  <a:lnTo>
                    <a:pt x="189" y="88"/>
                  </a:lnTo>
                  <a:lnTo>
                    <a:pt x="189" y="86"/>
                  </a:lnTo>
                  <a:lnTo>
                    <a:pt x="189" y="86"/>
                  </a:lnTo>
                  <a:lnTo>
                    <a:pt x="189" y="86"/>
                  </a:lnTo>
                  <a:lnTo>
                    <a:pt x="189" y="86"/>
                  </a:lnTo>
                  <a:lnTo>
                    <a:pt x="189" y="86"/>
                  </a:lnTo>
                  <a:lnTo>
                    <a:pt x="189" y="84"/>
                  </a:lnTo>
                  <a:lnTo>
                    <a:pt x="189" y="84"/>
                  </a:lnTo>
                  <a:lnTo>
                    <a:pt x="189" y="84"/>
                  </a:lnTo>
                  <a:lnTo>
                    <a:pt x="189" y="82"/>
                  </a:lnTo>
                  <a:lnTo>
                    <a:pt x="191" y="82"/>
                  </a:lnTo>
                  <a:lnTo>
                    <a:pt x="191" y="84"/>
                  </a:lnTo>
                  <a:lnTo>
                    <a:pt x="191" y="84"/>
                  </a:lnTo>
                  <a:lnTo>
                    <a:pt x="191" y="86"/>
                  </a:lnTo>
                  <a:lnTo>
                    <a:pt x="191" y="86"/>
                  </a:lnTo>
                  <a:lnTo>
                    <a:pt x="191" y="86"/>
                  </a:lnTo>
                  <a:lnTo>
                    <a:pt x="191" y="86"/>
                  </a:lnTo>
                  <a:lnTo>
                    <a:pt x="191" y="84"/>
                  </a:lnTo>
                  <a:lnTo>
                    <a:pt x="193" y="84"/>
                  </a:lnTo>
                  <a:lnTo>
                    <a:pt x="193" y="84"/>
                  </a:lnTo>
                  <a:lnTo>
                    <a:pt x="193" y="84"/>
                  </a:lnTo>
                  <a:lnTo>
                    <a:pt x="193" y="86"/>
                  </a:lnTo>
                  <a:lnTo>
                    <a:pt x="195" y="86"/>
                  </a:lnTo>
                  <a:lnTo>
                    <a:pt x="195" y="84"/>
                  </a:lnTo>
                  <a:lnTo>
                    <a:pt x="195" y="84"/>
                  </a:lnTo>
                  <a:lnTo>
                    <a:pt x="195" y="84"/>
                  </a:lnTo>
                  <a:lnTo>
                    <a:pt x="195" y="82"/>
                  </a:lnTo>
                  <a:lnTo>
                    <a:pt x="195" y="82"/>
                  </a:lnTo>
                  <a:lnTo>
                    <a:pt x="195" y="82"/>
                  </a:lnTo>
                  <a:lnTo>
                    <a:pt x="193" y="82"/>
                  </a:lnTo>
                  <a:lnTo>
                    <a:pt x="193" y="81"/>
                  </a:lnTo>
                  <a:lnTo>
                    <a:pt x="193" y="81"/>
                  </a:lnTo>
                  <a:lnTo>
                    <a:pt x="193" y="81"/>
                  </a:lnTo>
                  <a:lnTo>
                    <a:pt x="193" y="81"/>
                  </a:lnTo>
                  <a:lnTo>
                    <a:pt x="193" y="81"/>
                  </a:lnTo>
                  <a:lnTo>
                    <a:pt x="195" y="81"/>
                  </a:lnTo>
                  <a:lnTo>
                    <a:pt x="195" y="79"/>
                  </a:lnTo>
                  <a:lnTo>
                    <a:pt x="193" y="79"/>
                  </a:lnTo>
                  <a:lnTo>
                    <a:pt x="193" y="79"/>
                  </a:lnTo>
                  <a:lnTo>
                    <a:pt x="193" y="79"/>
                  </a:lnTo>
                  <a:lnTo>
                    <a:pt x="193" y="79"/>
                  </a:lnTo>
                  <a:lnTo>
                    <a:pt x="193" y="77"/>
                  </a:lnTo>
                  <a:lnTo>
                    <a:pt x="193" y="77"/>
                  </a:lnTo>
                  <a:lnTo>
                    <a:pt x="193" y="77"/>
                  </a:lnTo>
                  <a:lnTo>
                    <a:pt x="193" y="75"/>
                  </a:lnTo>
                  <a:lnTo>
                    <a:pt x="193" y="75"/>
                  </a:lnTo>
                  <a:lnTo>
                    <a:pt x="193" y="75"/>
                  </a:lnTo>
                  <a:lnTo>
                    <a:pt x="193" y="74"/>
                  </a:lnTo>
                  <a:lnTo>
                    <a:pt x="195" y="74"/>
                  </a:lnTo>
                  <a:lnTo>
                    <a:pt x="195" y="74"/>
                  </a:lnTo>
                  <a:lnTo>
                    <a:pt x="195" y="75"/>
                  </a:lnTo>
                  <a:lnTo>
                    <a:pt x="196" y="75"/>
                  </a:lnTo>
                  <a:lnTo>
                    <a:pt x="196" y="75"/>
                  </a:lnTo>
                  <a:lnTo>
                    <a:pt x="196" y="77"/>
                  </a:lnTo>
                  <a:lnTo>
                    <a:pt x="196" y="77"/>
                  </a:lnTo>
                  <a:lnTo>
                    <a:pt x="196" y="77"/>
                  </a:lnTo>
                  <a:lnTo>
                    <a:pt x="196" y="75"/>
                  </a:lnTo>
                  <a:lnTo>
                    <a:pt x="196" y="75"/>
                  </a:lnTo>
                  <a:lnTo>
                    <a:pt x="196" y="75"/>
                  </a:lnTo>
                  <a:lnTo>
                    <a:pt x="196" y="75"/>
                  </a:lnTo>
                  <a:lnTo>
                    <a:pt x="198" y="75"/>
                  </a:lnTo>
                  <a:lnTo>
                    <a:pt x="198" y="75"/>
                  </a:lnTo>
                  <a:lnTo>
                    <a:pt x="198" y="77"/>
                  </a:lnTo>
                  <a:lnTo>
                    <a:pt x="198" y="77"/>
                  </a:lnTo>
                  <a:lnTo>
                    <a:pt x="198" y="75"/>
                  </a:lnTo>
                  <a:lnTo>
                    <a:pt x="198" y="75"/>
                  </a:lnTo>
                  <a:lnTo>
                    <a:pt x="198" y="75"/>
                  </a:lnTo>
                  <a:lnTo>
                    <a:pt x="200" y="75"/>
                  </a:lnTo>
                  <a:lnTo>
                    <a:pt x="200" y="74"/>
                  </a:lnTo>
                  <a:lnTo>
                    <a:pt x="200" y="74"/>
                  </a:lnTo>
                  <a:lnTo>
                    <a:pt x="202" y="74"/>
                  </a:lnTo>
                  <a:lnTo>
                    <a:pt x="202" y="74"/>
                  </a:lnTo>
                  <a:lnTo>
                    <a:pt x="202" y="72"/>
                  </a:lnTo>
                  <a:lnTo>
                    <a:pt x="200" y="72"/>
                  </a:lnTo>
                  <a:lnTo>
                    <a:pt x="200" y="72"/>
                  </a:lnTo>
                  <a:lnTo>
                    <a:pt x="200" y="72"/>
                  </a:lnTo>
                  <a:lnTo>
                    <a:pt x="202" y="72"/>
                  </a:lnTo>
                  <a:lnTo>
                    <a:pt x="202" y="70"/>
                  </a:lnTo>
                  <a:lnTo>
                    <a:pt x="202" y="70"/>
                  </a:lnTo>
                  <a:lnTo>
                    <a:pt x="202" y="70"/>
                  </a:lnTo>
                  <a:lnTo>
                    <a:pt x="202" y="70"/>
                  </a:lnTo>
                  <a:lnTo>
                    <a:pt x="200" y="70"/>
                  </a:lnTo>
                  <a:lnTo>
                    <a:pt x="200" y="68"/>
                  </a:lnTo>
                  <a:lnTo>
                    <a:pt x="200" y="68"/>
                  </a:lnTo>
                  <a:lnTo>
                    <a:pt x="202" y="68"/>
                  </a:lnTo>
                  <a:lnTo>
                    <a:pt x="202" y="68"/>
                  </a:lnTo>
                  <a:lnTo>
                    <a:pt x="202" y="67"/>
                  </a:lnTo>
                  <a:lnTo>
                    <a:pt x="202" y="67"/>
                  </a:lnTo>
                  <a:lnTo>
                    <a:pt x="202" y="68"/>
                  </a:lnTo>
                  <a:lnTo>
                    <a:pt x="203" y="68"/>
                  </a:lnTo>
                  <a:lnTo>
                    <a:pt x="203" y="68"/>
                  </a:lnTo>
                  <a:lnTo>
                    <a:pt x="203" y="68"/>
                  </a:lnTo>
                  <a:lnTo>
                    <a:pt x="203" y="68"/>
                  </a:lnTo>
                  <a:lnTo>
                    <a:pt x="205" y="68"/>
                  </a:lnTo>
                  <a:lnTo>
                    <a:pt x="205" y="70"/>
                  </a:lnTo>
                  <a:lnTo>
                    <a:pt x="205" y="70"/>
                  </a:lnTo>
                  <a:lnTo>
                    <a:pt x="205" y="72"/>
                  </a:lnTo>
                  <a:lnTo>
                    <a:pt x="205" y="72"/>
                  </a:lnTo>
                  <a:lnTo>
                    <a:pt x="205" y="72"/>
                  </a:lnTo>
                  <a:lnTo>
                    <a:pt x="205" y="72"/>
                  </a:lnTo>
                  <a:lnTo>
                    <a:pt x="203" y="72"/>
                  </a:lnTo>
                  <a:lnTo>
                    <a:pt x="203" y="72"/>
                  </a:lnTo>
                  <a:lnTo>
                    <a:pt x="203" y="72"/>
                  </a:lnTo>
                  <a:lnTo>
                    <a:pt x="203" y="74"/>
                  </a:lnTo>
                  <a:lnTo>
                    <a:pt x="203" y="74"/>
                  </a:lnTo>
                  <a:lnTo>
                    <a:pt x="203" y="74"/>
                  </a:lnTo>
                  <a:lnTo>
                    <a:pt x="205" y="74"/>
                  </a:lnTo>
                  <a:lnTo>
                    <a:pt x="205" y="74"/>
                  </a:lnTo>
                  <a:lnTo>
                    <a:pt x="205" y="75"/>
                  </a:lnTo>
                  <a:lnTo>
                    <a:pt x="205" y="75"/>
                  </a:lnTo>
                  <a:lnTo>
                    <a:pt x="207" y="75"/>
                  </a:lnTo>
                  <a:lnTo>
                    <a:pt x="207" y="75"/>
                  </a:lnTo>
                  <a:lnTo>
                    <a:pt x="207" y="75"/>
                  </a:lnTo>
                  <a:lnTo>
                    <a:pt x="207" y="75"/>
                  </a:lnTo>
                  <a:lnTo>
                    <a:pt x="207" y="75"/>
                  </a:lnTo>
                  <a:lnTo>
                    <a:pt x="207" y="74"/>
                  </a:lnTo>
                  <a:lnTo>
                    <a:pt x="207" y="74"/>
                  </a:lnTo>
                  <a:lnTo>
                    <a:pt x="207" y="74"/>
                  </a:lnTo>
                  <a:lnTo>
                    <a:pt x="207" y="72"/>
                  </a:lnTo>
                  <a:lnTo>
                    <a:pt x="207" y="72"/>
                  </a:lnTo>
                  <a:lnTo>
                    <a:pt x="207" y="72"/>
                  </a:lnTo>
                  <a:lnTo>
                    <a:pt x="207" y="72"/>
                  </a:lnTo>
                  <a:lnTo>
                    <a:pt x="207" y="70"/>
                  </a:lnTo>
                  <a:lnTo>
                    <a:pt x="207" y="70"/>
                  </a:lnTo>
                  <a:lnTo>
                    <a:pt x="209" y="70"/>
                  </a:lnTo>
                  <a:lnTo>
                    <a:pt x="209" y="70"/>
                  </a:lnTo>
                  <a:lnTo>
                    <a:pt x="209" y="70"/>
                  </a:lnTo>
                  <a:lnTo>
                    <a:pt x="209" y="70"/>
                  </a:lnTo>
                  <a:lnTo>
                    <a:pt x="209" y="70"/>
                  </a:lnTo>
                  <a:lnTo>
                    <a:pt x="209" y="70"/>
                  </a:lnTo>
                  <a:lnTo>
                    <a:pt x="209" y="68"/>
                  </a:lnTo>
                  <a:lnTo>
                    <a:pt x="209" y="68"/>
                  </a:lnTo>
                  <a:lnTo>
                    <a:pt x="209" y="68"/>
                  </a:lnTo>
                  <a:lnTo>
                    <a:pt x="207" y="68"/>
                  </a:lnTo>
                  <a:lnTo>
                    <a:pt x="207" y="68"/>
                  </a:lnTo>
                  <a:lnTo>
                    <a:pt x="207" y="68"/>
                  </a:lnTo>
                  <a:lnTo>
                    <a:pt x="207" y="67"/>
                  </a:lnTo>
                  <a:lnTo>
                    <a:pt x="207" y="67"/>
                  </a:lnTo>
                  <a:lnTo>
                    <a:pt x="207" y="65"/>
                  </a:lnTo>
                  <a:lnTo>
                    <a:pt x="207" y="65"/>
                  </a:lnTo>
                  <a:lnTo>
                    <a:pt x="207" y="65"/>
                  </a:lnTo>
                  <a:lnTo>
                    <a:pt x="209" y="65"/>
                  </a:lnTo>
                  <a:lnTo>
                    <a:pt x="209" y="65"/>
                  </a:lnTo>
                  <a:lnTo>
                    <a:pt x="209" y="65"/>
                  </a:lnTo>
                  <a:lnTo>
                    <a:pt x="209" y="65"/>
                  </a:lnTo>
                  <a:lnTo>
                    <a:pt x="210" y="65"/>
                  </a:lnTo>
                  <a:lnTo>
                    <a:pt x="210" y="65"/>
                  </a:lnTo>
                  <a:lnTo>
                    <a:pt x="210" y="65"/>
                  </a:lnTo>
                  <a:lnTo>
                    <a:pt x="210" y="65"/>
                  </a:lnTo>
                  <a:lnTo>
                    <a:pt x="212" y="65"/>
                  </a:lnTo>
                  <a:lnTo>
                    <a:pt x="212" y="65"/>
                  </a:lnTo>
                  <a:lnTo>
                    <a:pt x="212" y="65"/>
                  </a:lnTo>
                  <a:lnTo>
                    <a:pt x="212" y="65"/>
                  </a:lnTo>
                  <a:lnTo>
                    <a:pt x="212" y="65"/>
                  </a:lnTo>
                  <a:lnTo>
                    <a:pt x="214" y="65"/>
                  </a:lnTo>
                  <a:lnTo>
                    <a:pt x="214" y="65"/>
                  </a:lnTo>
                  <a:lnTo>
                    <a:pt x="214" y="65"/>
                  </a:lnTo>
                  <a:lnTo>
                    <a:pt x="216" y="65"/>
                  </a:lnTo>
                  <a:lnTo>
                    <a:pt x="216" y="65"/>
                  </a:lnTo>
                  <a:lnTo>
                    <a:pt x="216" y="65"/>
                  </a:lnTo>
                  <a:lnTo>
                    <a:pt x="216" y="63"/>
                  </a:lnTo>
                  <a:lnTo>
                    <a:pt x="216" y="63"/>
                  </a:lnTo>
                  <a:lnTo>
                    <a:pt x="217" y="63"/>
                  </a:lnTo>
                  <a:lnTo>
                    <a:pt x="217" y="63"/>
                  </a:lnTo>
                  <a:lnTo>
                    <a:pt x="217" y="63"/>
                  </a:lnTo>
                  <a:lnTo>
                    <a:pt x="217" y="63"/>
                  </a:lnTo>
                  <a:lnTo>
                    <a:pt x="217" y="63"/>
                  </a:lnTo>
                  <a:lnTo>
                    <a:pt x="217" y="65"/>
                  </a:lnTo>
                  <a:lnTo>
                    <a:pt x="217" y="65"/>
                  </a:lnTo>
                  <a:lnTo>
                    <a:pt x="219" y="65"/>
                  </a:lnTo>
                  <a:lnTo>
                    <a:pt x="219" y="65"/>
                  </a:lnTo>
                  <a:lnTo>
                    <a:pt x="219" y="65"/>
                  </a:lnTo>
                  <a:lnTo>
                    <a:pt x="219" y="65"/>
                  </a:lnTo>
                  <a:lnTo>
                    <a:pt x="219" y="65"/>
                  </a:lnTo>
                  <a:lnTo>
                    <a:pt x="219" y="65"/>
                  </a:lnTo>
                  <a:lnTo>
                    <a:pt x="219" y="65"/>
                  </a:lnTo>
                  <a:lnTo>
                    <a:pt x="219" y="63"/>
                  </a:lnTo>
                  <a:lnTo>
                    <a:pt x="219" y="63"/>
                  </a:lnTo>
                  <a:lnTo>
                    <a:pt x="219" y="63"/>
                  </a:lnTo>
                  <a:lnTo>
                    <a:pt x="219" y="61"/>
                  </a:lnTo>
                  <a:lnTo>
                    <a:pt x="219" y="61"/>
                  </a:lnTo>
                  <a:lnTo>
                    <a:pt x="219" y="61"/>
                  </a:lnTo>
                  <a:lnTo>
                    <a:pt x="221" y="61"/>
                  </a:lnTo>
                  <a:lnTo>
                    <a:pt x="221" y="61"/>
                  </a:lnTo>
                  <a:lnTo>
                    <a:pt x="221" y="61"/>
                  </a:lnTo>
                  <a:lnTo>
                    <a:pt x="223" y="61"/>
                  </a:lnTo>
                  <a:lnTo>
                    <a:pt x="223" y="61"/>
                  </a:lnTo>
                  <a:lnTo>
                    <a:pt x="223" y="61"/>
                  </a:lnTo>
                  <a:lnTo>
                    <a:pt x="223" y="61"/>
                  </a:lnTo>
                  <a:lnTo>
                    <a:pt x="224" y="61"/>
                  </a:lnTo>
                  <a:lnTo>
                    <a:pt x="224" y="63"/>
                  </a:lnTo>
                  <a:lnTo>
                    <a:pt x="224" y="63"/>
                  </a:lnTo>
                  <a:lnTo>
                    <a:pt x="224" y="63"/>
                  </a:lnTo>
                  <a:lnTo>
                    <a:pt x="224" y="65"/>
                  </a:lnTo>
                  <a:lnTo>
                    <a:pt x="226" y="65"/>
                  </a:lnTo>
                  <a:lnTo>
                    <a:pt x="226" y="65"/>
                  </a:lnTo>
                  <a:lnTo>
                    <a:pt x="226" y="65"/>
                  </a:lnTo>
                  <a:lnTo>
                    <a:pt x="226" y="65"/>
                  </a:lnTo>
                  <a:lnTo>
                    <a:pt x="226" y="65"/>
                  </a:lnTo>
                  <a:lnTo>
                    <a:pt x="228" y="65"/>
                  </a:lnTo>
                  <a:lnTo>
                    <a:pt x="228" y="65"/>
                  </a:lnTo>
                  <a:lnTo>
                    <a:pt x="228" y="65"/>
                  </a:lnTo>
                  <a:lnTo>
                    <a:pt x="230" y="65"/>
                  </a:lnTo>
                  <a:lnTo>
                    <a:pt x="230" y="65"/>
                  </a:lnTo>
                  <a:lnTo>
                    <a:pt x="230" y="65"/>
                  </a:lnTo>
                  <a:lnTo>
                    <a:pt x="231" y="65"/>
                  </a:lnTo>
                  <a:lnTo>
                    <a:pt x="231" y="65"/>
                  </a:lnTo>
                  <a:lnTo>
                    <a:pt x="231" y="65"/>
                  </a:lnTo>
                  <a:lnTo>
                    <a:pt x="231" y="67"/>
                  </a:lnTo>
                  <a:lnTo>
                    <a:pt x="231" y="67"/>
                  </a:lnTo>
                  <a:lnTo>
                    <a:pt x="231" y="67"/>
                  </a:lnTo>
                  <a:lnTo>
                    <a:pt x="231" y="68"/>
                  </a:lnTo>
                  <a:lnTo>
                    <a:pt x="233" y="68"/>
                  </a:lnTo>
                  <a:lnTo>
                    <a:pt x="233" y="68"/>
                  </a:lnTo>
                  <a:lnTo>
                    <a:pt x="233" y="68"/>
                  </a:lnTo>
                  <a:lnTo>
                    <a:pt x="233" y="68"/>
                  </a:lnTo>
                  <a:lnTo>
                    <a:pt x="233" y="70"/>
                  </a:lnTo>
                  <a:lnTo>
                    <a:pt x="235" y="70"/>
                  </a:lnTo>
                  <a:lnTo>
                    <a:pt x="235" y="70"/>
                  </a:lnTo>
                  <a:lnTo>
                    <a:pt x="235" y="70"/>
                  </a:lnTo>
                  <a:lnTo>
                    <a:pt x="235" y="72"/>
                  </a:lnTo>
                  <a:lnTo>
                    <a:pt x="235" y="72"/>
                  </a:lnTo>
                  <a:lnTo>
                    <a:pt x="237" y="72"/>
                  </a:lnTo>
                  <a:lnTo>
                    <a:pt x="237" y="72"/>
                  </a:lnTo>
                  <a:lnTo>
                    <a:pt x="237" y="72"/>
                  </a:lnTo>
                  <a:lnTo>
                    <a:pt x="237" y="72"/>
                  </a:lnTo>
                  <a:lnTo>
                    <a:pt x="237" y="74"/>
                  </a:lnTo>
                  <a:lnTo>
                    <a:pt x="237" y="74"/>
                  </a:lnTo>
                  <a:lnTo>
                    <a:pt x="237" y="75"/>
                  </a:lnTo>
                  <a:lnTo>
                    <a:pt x="238" y="75"/>
                  </a:lnTo>
                  <a:lnTo>
                    <a:pt x="238" y="75"/>
                  </a:lnTo>
                  <a:lnTo>
                    <a:pt x="238" y="75"/>
                  </a:lnTo>
                  <a:lnTo>
                    <a:pt x="238" y="77"/>
                  </a:lnTo>
                  <a:lnTo>
                    <a:pt x="238" y="77"/>
                  </a:lnTo>
                  <a:lnTo>
                    <a:pt x="240" y="77"/>
                  </a:lnTo>
                  <a:lnTo>
                    <a:pt x="240" y="77"/>
                  </a:lnTo>
                  <a:lnTo>
                    <a:pt x="240" y="77"/>
                  </a:lnTo>
                  <a:lnTo>
                    <a:pt x="240" y="79"/>
                  </a:lnTo>
                  <a:lnTo>
                    <a:pt x="242" y="79"/>
                  </a:lnTo>
                  <a:lnTo>
                    <a:pt x="242" y="79"/>
                  </a:lnTo>
                  <a:lnTo>
                    <a:pt x="242" y="79"/>
                  </a:lnTo>
                  <a:lnTo>
                    <a:pt x="242" y="79"/>
                  </a:lnTo>
                  <a:lnTo>
                    <a:pt x="242" y="81"/>
                  </a:lnTo>
                  <a:lnTo>
                    <a:pt x="244" y="81"/>
                  </a:lnTo>
                  <a:lnTo>
                    <a:pt x="244" y="81"/>
                  </a:lnTo>
                  <a:lnTo>
                    <a:pt x="244" y="81"/>
                  </a:lnTo>
                  <a:lnTo>
                    <a:pt x="242" y="81"/>
                  </a:lnTo>
                  <a:lnTo>
                    <a:pt x="242" y="82"/>
                  </a:lnTo>
                  <a:lnTo>
                    <a:pt x="242" y="82"/>
                  </a:lnTo>
                  <a:lnTo>
                    <a:pt x="242" y="82"/>
                  </a:lnTo>
                  <a:lnTo>
                    <a:pt x="242" y="84"/>
                  </a:lnTo>
                  <a:lnTo>
                    <a:pt x="242" y="84"/>
                  </a:lnTo>
                  <a:lnTo>
                    <a:pt x="242" y="84"/>
                  </a:lnTo>
                  <a:lnTo>
                    <a:pt x="242" y="86"/>
                  </a:lnTo>
                  <a:lnTo>
                    <a:pt x="242" y="86"/>
                  </a:lnTo>
                  <a:lnTo>
                    <a:pt x="242" y="86"/>
                  </a:lnTo>
                  <a:lnTo>
                    <a:pt x="242" y="86"/>
                  </a:lnTo>
                  <a:lnTo>
                    <a:pt x="242" y="86"/>
                  </a:lnTo>
                  <a:lnTo>
                    <a:pt x="242" y="84"/>
                  </a:lnTo>
                  <a:lnTo>
                    <a:pt x="244" y="84"/>
                  </a:lnTo>
                  <a:lnTo>
                    <a:pt x="244" y="84"/>
                  </a:lnTo>
                  <a:lnTo>
                    <a:pt x="244" y="84"/>
                  </a:lnTo>
                  <a:lnTo>
                    <a:pt x="244" y="84"/>
                  </a:lnTo>
                  <a:lnTo>
                    <a:pt x="244" y="82"/>
                  </a:lnTo>
                  <a:lnTo>
                    <a:pt x="245" y="82"/>
                  </a:lnTo>
                  <a:lnTo>
                    <a:pt x="245" y="82"/>
                  </a:lnTo>
                  <a:lnTo>
                    <a:pt x="245" y="81"/>
                  </a:lnTo>
                  <a:lnTo>
                    <a:pt x="245" y="81"/>
                  </a:lnTo>
                  <a:lnTo>
                    <a:pt x="247" y="81"/>
                  </a:lnTo>
                  <a:lnTo>
                    <a:pt x="247" y="81"/>
                  </a:lnTo>
                  <a:lnTo>
                    <a:pt x="247" y="81"/>
                  </a:lnTo>
                  <a:lnTo>
                    <a:pt x="247" y="81"/>
                  </a:lnTo>
                  <a:lnTo>
                    <a:pt x="249" y="81"/>
                  </a:lnTo>
                  <a:lnTo>
                    <a:pt x="249" y="81"/>
                  </a:lnTo>
                  <a:lnTo>
                    <a:pt x="249" y="81"/>
                  </a:lnTo>
                  <a:lnTo>
                    <a:pt x="251" y="81"/>
                  </a:lnTo>
                  <a:lnTo>
                    <a:pt x="251" y="81"/>
                  </a:lnTo>
                  <a:lnTo>
                    <a:pt x="251" y="81"/>
                  </a:lnTo>
                  <a:lnTo>
                    <a:pt x="251" y="81"/>
                  </a:lnTo>
                  <a:lnTo>
                    <a:pt x="251" y="81"/>
                  </a:lnTo>
                  <a:lnTo>
                    <a:pt x="251" y="82"/>
                  </a:lnTo>
                  <a:lnTo>
                    <a:pt x="252" y="82"/>
                  </a:lnTo>
                  <a:lnTo>
                    <a:pt x="252" y="82"/>
                  </a:lnTo>
                  <a:lnTo>
                    <a:pt x="252" y="82"/>
                  </a:lnTo>
                  <a:lnTo>
                    <a:pt x="254" y="82"/>
                  </a:lnTo>
                  <a:lnTo>
                    <a:pt x="254" y="82"/>
                  </a:lnTo>
                  <a:lnTo>
                    <a:pt x="254" y="82"/>
                  </a:lnTo>
                  <a:lnTo>
                    <a:pt x="256" y="82"/>
                  </a:lnTo>
                  <a:lnTo>
                    <a:pt x="256" y="82"/>
                  </a:lnTo>
                  <a:lnTo>
                    <a:pt x="256" y="82"/>
                  </a:lnTo>
                  <a:lnTo>
                    <a:pt x="258" y="82"/>
                  </a:lnTo>
                  <a:lnTo>
                    <a:pt x="258" y="84"/>
                  </a:lnTo>
                  <a:lnTo>
                    <a:pt x="258" y="84"/>
                  </a:lnTo>
                  <a:lnTo>
                    <a:pt x="258" y="84"/>
                  </a:lnTo>
                  <a:lnTo>
                    <a:pt x="258" y="84"/>
                  </a:lnTo>
                  <a:lnTo>
                    <a:pt x="258" y="84"/>
                  </a:lnTo>
                  <a:lnTo>
                    <a:pt x="258" y="82"/>
                  </a:lnTo>
                  <a:lnTo>
                    <a:pt x="258" y="82"/>
                  </a:lnTo>
                  <a:lnTo>
                    <a:pt x="259" y="82"/>
                  </a:lnTo>
                  <a:lnTo>
                    <a:pt x="259" y="82"/>
                  </a:lnTo>
                  <a:lnTo>
                    <a:pt x="261" y="82"/>
                  </a:lnTo>
                  <a:lnTo>
                    <a:pt x="261" y="82"/>
                  </a:lnTo>
                  <a:lnTo>
                    <a:pt x="261" y="82"/>
                  </a:lnTo>
                  <a:lnTo>
                    <a:pt x="261" y="82"/>
                  </a:lnTo>
                  <a:lnTo>
                    <a:pt x="261" y="84"/>
                  </a:lnTo>
                  <a:lnTo>
                    <a:pt x="263" y="84"/>
                  </a:lnTo>
                  <a:lnTo>
                    <a:pt x="263" y="84"/>
                  </a:lnTo>
                  <a:lnTo>
                    <a:pt x="263" y="82"/>
                  </a:lnTo>
                  <a:lnTo>
                    <a:pt x="263" y="82"/>
                  </a:lnTo>
                  <a:lnTo>
                    <a:pt x="263" y="82"/>
                  </a:lnTo>
                  <a:lnTo>
                    <a:pt x="263" y="81"/>
                  </a:lnTo>
                  <a:lnTo>
                    <a:pt x="263" y="81"/>
                  </a:lnTo>
                  <a:lnTo>
                    <a:pt x="263" y="81"/>
                  </a:lnTo>
                  <a:lnTo>
                    <a:pt x="263" y="81"/>
                  </a:lnTo>
                  <a:lnTo>
                    <a:pt x="263" y="81"/>
                  </a:lnTo>
                  <a:lnTo>
                    <a:pt x="265" y="81"/>
                  </a:lnTo>
                  <a:lnTo>
                    <a:pt x="265" y="81"/>
                  </a:lnTo>
                  <a:lnTo>
                    <a:pt x="265" y="81"/>
                  </a:lnTo>
                  <a:lnTo>
                    <a:pt x="265" y="81"/>
                  </a:lnTo>
                  <a:lnTo>
                    <a:pt x="265" y="81"/>
                  </a:lnTo>
                  <a:lnTo>
                    <a:pt x="265" y="79"/>
                  </a:lnTo>
                  <a:lnTo>
                    <a:pt x="263" y="79"/>
                  </a:lnTo>
                  <a:lnTo>
                    <a:pt x="263" y="79"/>
                  </a:lnTo>
                  <a:lnTo>
                    <a:pt x="263" y="77"/>
                  </a:lnTo>
                  <a:lnTo>
                    <a:pt x="263" y="77"/>
                  </a:lnTo>
                  <a:lnTo>
                    <a:pt x="263" y="77"/>
                  </a:lnTo>
                  <a:lnTo>
                    <a:pt x="263" y="77"/>
                  </a:lnTo>
                  <a:lnTo>
                    <a:pt x="261" y="77"/>
                  </a:lnTo>
                  <a:lnTo>
                    <a:pt x="261" y="75"/>
                  </a:lnTo>
                  <a:lnTo>
                    <a:pt x="261" y="75"/>
                  </a:lnTo>
                  <a:lnTo>
                    <a:pt x="261" y="75"/>
                  </a:lnTo>
                  <a:lnTo>
                    <a:pt x="261" y="75"/>
                  </a:lnTo>
                  <a:lnTo>
                    <a:pt x="261" y="74"/>
                  </a:lnTo>
                  <a:lnTo>
                    <a:pt x="261" y="74"/>
                  </a:lnTo>
                  <a:lnTo>
                    <a:pt x="261" y="72"/>
                  </a:lnTo>
                  <a:lnTo>
                    <a:pt x="261" y="72"/>
                  </a:lnTo>
                  <a:lnTo>
                    <a:pt x="261" y="72"/>
                  </a:lnTo>
                  <a:lnTo>
                    <a:pt x="261" y="72"/>
                  </a:lnTo>
                  <a:lnTo>
                    <a:pt x="261" y="70"/>
                  </a:lnTo>
                  <a:lnTo>
                    <a:pt x="261" y="70"/>
                  </a:lnTo>
                  <a:lnTo>
                    <a:pt x="261" y="70"/>
                  </a:lnTo>
                  <a:lnTo>
                    <a:pt x="263" y="70"/>
                  </a:lnTo>
                  <a:lnTo>
                    <a:pt x="263" y="68"/>
                  </a:lnTo>
                  <a:lnTo>
                    <a:pt x="263" y="68"/>
                  </a:lnTo>
                  <a:lnTo>
                    <a:pt x="263" y="67"/>
                  </a:lnTo>
                  <a:lnTo>
                    <a:pt x="263" y="67"/>
                  </a:lnTo>
                  <a:lnTo>
                    <a:pt x="263" y="67"/>
                  </a:lnTo>
                  <a:lnTo>
                    <a:pt x="265" y="67"/>
                  </a:lnTo>
                  <a:lnTo>
                    <a:pt x="265" y="67"/>
                  </a:lnTo>
                  <a:lnTo>
                    <a:pt x="265" y="67"/>
                  </a:lnTo>
                  <a:lnTo>
                    <a:pt x="266" y="67"/>
                  </a:lnTo>
                  <a:lnTo>
                    <a:pt x="266" y="67"/>
                  </a:lnTo>
                  <a:lnTo>
                    <a:pt x="266" y="65"/>
                  </a:lnTo>
                  <a:lnTo>
                    <a:pt x="266" y="65"/>
                  </a:lnTo>
                  <a:lnTo>
                    <a:pt x="266" y="65"/>
                  </a:lnTo>
                  <a:lnTo>
                    <a:pt x="266" y="63"/>
                  </a:lnTo>
                  <a:lnTo>
                    <a:pt x="266" y="63"/>
                  </a:lnTo>
                  <a:lnTo>
                    <a:pt x="266" y="63"/>
                  </a:lnTo>
                  <a:lnTo>
                    <a:pt x="266" y="61"/>
                  </a:lnTo>
                  <a:lnTo>
                    <a:pt x="266" y="61"/>
                  </a:lnTo>
                  <a:lnTo>
                    <a:pt x="266" y="60"/>
                  </a:lnTo>
                  <a:lnTo>
                    <a:pt x="266" y="60"/>
                  </a:lnTo>
                  <a:lnTo>
                    <a:pt x="268" y="60"/>
                  </a:lnTo>
                  <a:lnTo>
                    <a:pt x="268" y="58"/>
                  </a:lnTo>
                  <a:lnTo>
                    <a:pt x="268" y="58"/>
                  </a:lnTo>
                  <a:lnTo>
                    <a:pt x="268" y="58"/>
                  </a:lnTo>
                  <a:lnTo>
                    <a:pt x="268" y="58"/>
                  </a:lnTo>
                  <a:lnTo>
                    <a:pt x="268" y="56"/>
                  </a:lnTo>
                  <a:lnTo>
                    <a:pt x="268" y="56"/>
                  </a:lnTo>
                  <a:lnTo>
                    <a:pt x="268" y="56"/>
                  </a:lnTo>
                  <a:lnTo>
                    <a:pt x="270" y="56"/>
                  </a:lnTo>
                  <a:lnTo>
                    <a:pt x="270" y="56"/>
                  </a:lnTo>
                  <a:lnTo>
                    <a:pt x="270" y="58"/>
                  </a:lnTo>
                  <a:lnTo>
                    <a:pt x="270" y="58"/>
                  </a:lnTo>
                  <a:lnTo>
                    <a:pt x="272" y="58"/>
                  </a:lnTo>
                  <a:lnTo>
                    <a:pt x="272" y="58"/>
                  </a:lnTo>
                  <a:lnTo>
                    <a:pt x="272" y="56"/>
                  </a:lnTo>
                  <a:lnTo>
                    <a:pt x="272" y="56"/>
                  </a:lnTo>
                  <a:lnTo>
                    <a:pt x="272" y="56"/>
                  </a:lnTo>
                  <a:lnTo>
                    <a:pt x="273" y="56"/>
                  </a:lnTo>
                  <a:lnTo>
                    <a:pt x="273" y="56"/>
                  </a:lnTo>
                  <a:lnTo>
                    <a:pt x="273" y="54"/>
                  </a:lnTo>
                  <a:lnTo>
                    <a:pt x="273" y="54"/>
                  </a:lnTo>
                  <a:lnTo>
                    <a:pt x="275" y="54"/>
                  </a:lnTo>
                  <a:lnTo>
                    <a:pt x="275" y="53"/>
                  </a:lnTo>
                  <a:lnTo>
                    <a:pt x="275" y="53"/>
                  </a:lnTo>
                  <a:lnTo>
                    <a:pt x="273" y="53"/>
                  </a:lnTo>
                  <a:lnTo>
                    <a:pt x="273" y="51"/>
                  </a:lnTo>
                  <a:lnTo>
                    <a:pt x="273" y="51"/>
                  </a:lnTo>
                  <a:lnTo>
                    <a:pt x="273" y="53"/>
                  </a:lnTo>
                  <a:lnTo>
                    <a:pt x="272" y="53"/>
                  </a:lnTo>
                  <a:lnTo>
                    <a:pt x="272" y="53"/>
                  </a:lnTo>
                  <a:lnTo>
                    <a:pt x="272" y="51"/>
                  </a:lnTo>
                  <a:lnTo>
                    <a:pt x="272" y="51"/>
                  </a:lnTo>
                  <a:lnTo>
                    <a:pt x="272" y="51"/>
                  </a:lnTo>
                  <a:lnTo>
                    <a:pt x="272" y="51"/>
                  </a:lnTo>
                  <a:lnTo>
                    <a:pt x="272" y="49"/>
                  </a:lnTo>
                  <a:lnTo>
                    <a:pt x="272" y="49"/>
                  </a:lnTo>
                  <a:lnTo>
                    <a:pt x="272" y="51"/>
                  </a:lnTo>
                  <a:lnTo>
                    <a:pt x="272" y="51"/>
                  </a:lnTo>
                  <a:lnTo>
                    <a:pt x="272" y="49"/>
                  </a:lnTo>
                  <a:lnTo>
                    <a:pt x="272" y="49"/>
                  </a:lnTo>
                  <a:lnTo>
                    <a:pt x="273" y="49"/>
                  </a:lnTo>
                  <a:lnTo>
                    <a:pt x="273" y="47"/>
                  </a:lnTo>
                  <a:lnTo>
                    <a:pt x="273" y="47"/>
                  </a:lnTo>
                  <a:lnTo>
                    <a:pt x="273" y="46"/>
                  </a:lnTo>
                  <a:lnTo>
                    <a:pt x="273" y="46"/>
                  </a:lnTo>
                  <a:lnTo>
                    <a:pt x="273" y="46"/>
                  </a:lnTo>
                  <a:lnTo>
                    <a:pt x="275" y="46"/>
                  </a:lnTo>
                  <a:lnTo>
                    <a:pt x="275" y="46"/>
                  </a:lnTo>
                  <a:lnTo>
                    <a:pt x="275" y="46"/>
                  </a:lnTo>
                  <a:lnTo>
                    <a:pt x="275" y="46"/>
                  </a:lnTo>
                  <a:lnTo>
                    <a:pt x="275" y="46"/>
                  </a:lnTo>
                  <a:lnTo>
                    <a:pt x="277" y="46"/>
                  </a:lnTo>
                  <a:lnTo>
                    <a:pt x="277" y="44"/>
                  </a:lnTo>
                  <a:lnTo>
                    <a:pt x="277" y="44"/>
                  </a:lnTo>
                  <a:lnTo>
                    <a:pt x="277" y="44"/>
                  </a:lnTo>
                  <a:lnTo>
                    <a:pt x="277" y="42"/>
                  </a:lnTo>
                  <a:lnTo>
                    <a:pt x="277" y="42"/>
                  </a:lnTo>
                  <a:lnTo>
                    <a:pt x="277" y="40"/>
                  </a:lnTo>
                  <a:lnTo>
                    <a:pt x="277" y="40"/>
                  </a:lnTo>
                  <a:lnTo>
                    <a:pt x="277" y="40"/>
                  </a:lnTo>
                  <a:lnTo>
                    <a:pt x="277" y="39"/>
                  </a:lnTo>
                  <a:lnTo>
                    <a:pt x="277" y="39"/>
                  </a:lnTo>
                  <a:lnTo>
                    <a:pt x="279" y="39"/>
                  </a:lnTo>
                  <a:lnTo>
                    <a:pt x="279" y="39"/>
                  </a:lnTo>
                  <a:lnTo>
                    <a:pt x="281" y="39"/>
                  </a:lnTo>
                  <a:lnTo>
                    <a:pt x="281" y="39"/>
                  </a:lnTo>
                  <a:lnTo>
                    <a:pt x="281" y="37"/>
                  </a:lnTo>
                  <a:lnTo>
                    <a:pt x="281" y="37"/>
                  </a:lnTo>
                  <a:lnTo>
                    <a:pt x="281" y="37"/>
                  </a:lnTo>
                  <a:lnTo>
                    <a:pt x="281" y="37"/>
                  </a:lnTo>
                  <a:lnTo>
                    <a:pt x="281" y="37"/>
                  </a:lnTo>
                  <a:lnTo>
                    <a:pt x="282" y="37"/>
                  </a:lnTo>
                  <a:lnTo>
                    <a:pt x="282" y="37"/>
                  </a:lnTo>
                  <a:lnTo>
                    <a:pt x="282" y="37"/>
                  </a:lnTo>
                  <a:lnTo>
                    <a:pt x="282" y="37"/>
                  </a:lnTo>
                  <a:lnTo>
                    <a:pt x="284" y="37"/>
                  </a:lnTo>
                  <a:lnTo>
                    <a:pt x="284" y="37"/>
                  </a:lnTo>
                  <a:lnTo>
                    <a:pt x="284" y="37"/>
                  </a:lnTo>
                  <a:lnTo>
                    <a:pt x="284" y="35"/>
                  </a:lnTo>
                  <a:lnTo>
                    <a:pt x="286" y="35"/>
                  </a:lnTo>
                  <a:lnTo>
                    <a:pt x="286" y="35"/>
                  </a:lnTo>
                  <a:lnTo>
                    <a:pt x="286" y="35"/>
                  </a:lnTo>
                  <a:lnTo>
                    <a:pt x="286" y="35"/>
                  </a:lnTo>
                  <a:lnTo>
                    <a:pt x="286" y="35"/>
                  </a:lnTo>
                  <a:lnTo>
                    <a:pt x="288" y="35"/>
                  </a:lnTo>
                  <a:lnTo>
                    <a:pt x="288" y="35"/>
                  </a:lnTo>
                  <a:lnTo>
                    <a:pt x="288" y="33"/>
                  </a:lnTo>
                  <a:lnTo>
                    <a:pt x="288" y="33"/>
                  </a:lnTo>
                  <a:lnTo>
                    <a:pt x="286" y="33"/>
                  </a:lnTo>
                  <a:lnTo>
                    <a:pt x="286" y="32"/>
                  </a:lnTo>
                  <a:lnTo>
                    <a:pt x="286" y="32"/>
                  </a:lnTo>
                  <a:lnTo>
                    <a:pt x="288" y="32"/>
                  </a:lnTo>
                  <a:lnTo>
                    <a:pt x="288" y="30"/>
                  </a:lnTo>
                  <a:lnTo>
                    <a:pt x="286" y="30"/>
                  </a:lnTo>
                  <a:lnTo>
                    <a:pt x="286" y="30"/>
                  </a:lnTo>
                  <a:lnTo>
                    <a:pt x="288" y="30"/>
                  </a:lnTo>
                  <a:lnTo>
                    <a:pt x="288" y="28"/>
                  </a:lnTo>
                  <a:lnTo>
                    <a:pt x="288" y="28"/>
                  </a:lnTo>
                  <a:lnTo>
                    <a:pt x="288" y="28"/>
                  </a:lnTo>
                  <a:lnTo>
                    <a:pt x="289" y="28"/>
                  </a:lnTo>
                  <a:lnTo>
                    <a:pt x="289" y="28"/>
                  </a:lnTo>
                  <a:lnTo>
                    <a:pt x="289" y="30"/>
                  </a:lnTo>
                  <a:lnTo>
                    <a:pt x="289" y="30"/>
                  </a:lnTo>
                  <a:lnTo>
                    <a:pt x="289" y="30"/>
                  </a:lnTo>
                  <a:lnTo>
                    <a:pt x="288" y="30"/>
                  </a:lnTo>
                  <a:lnTo>
                    <a:pt x="288" y="32"/>
                  </a:lnTo>
                  <a:lnTo>
                    <a:pt x="289" y="32"/>
                  </a:lnTo>
                  <a:lnTo>
                    <a:pt x="289" y="32"/>
                  </a:lnTo>
                  <a:lnTo>
                    <a:pt x="289" y="32"/>
                  </a:lnTo>
                  <a:lnTo>
                    <a:pt x="291" y="32"/>
                  </a:lnTo>
                  <a:lnTo>
                    <a:pt x="291" y="32"/>
                  </a:lnTo>
                  <a:lnTo>
                    <a:pt x="291" y="32"/>
                  </a:lnTo>
                  <a:lnTo>
                    <a:pt x="291" y="30"/>
                  </a:lnTo>
                  <a:lnTo>
                    <a:pt x="291" y="30"/>
                  </a:lnTo>
                  <a:lnTo>
                    <a:pt x="291" y="30"/>
                  </a:lnTo>
                  <a:lnTo>
                    <a:pt x="293" y="30"/>
                  </a:lnTo>
                  <a:lnTo>
                    <a:pt x="293" y="30"/>
                  </a:lnTo>
                  <a:lnTo>
                    <a:pt x="293" y="30"/>
                  </a:lnTo>
                  <a:lnTo>
                    <a:pt x="293" y="32"/>
                  </a:lnTo>
                  <a:lnTo>
                    <a:pt x="293" y="32"/>
                  </a:lnTo>
                  <a:lnTo>
                    <a:pt x="293" y="32"/>
                  </a:lnTo>
                  <a:lnTo>
                    <a:pt x="293" y="33"/>
                  </a:lnTo>
                  <a:lnTo>
                    <a:pt x="293" y="33"/>
                  </a:lnTo>
                  <a:lnTo>
                    <a:pt x="293" y="33"/>
                  </a:lnTo>
                  <a:lnTo>
                    <a:pt x="293" y="33"/>
                  </a:lnTo>
                  <a:lnTo>
                    <a:pt x="295" y="33"/>
                  </a:lnTo>
                  <a:lnTo>
                    <a:pt x="295" y="33"/>
                  </a:lnTo>
                  <a:lnTo>
                    <a:pt x="296" y="33"/>
                  </a:lnTo>
                  <a:lnTo>
                    <a:pt x="296" y="33"/>
                  </a:lnTo>
                  <a:lnTo>
                    <a:pt x="296" y="33"/>
                  </a:lnTo>
                  <a:lnTo>
                    <a:pt x="298" y="33"/>
                  </a:lnTo>
                  <a:lnTo>
                    <a:pt x="298" y="33"/>
                  </a:lnTo>
                  <a:lnTo>
                    <a:pt x="298" y="33"/>
                  </a:lnTo>
                  <a:lnTo>
                    <a:pt x="300" y="33"/>
                  </a:lnTo>
                  <a:lnTo>
                    <a:pt x="300" y="33"/>
                  </a:lnTo>
                  <a:lnTo>
                    <a:pt x="300" y="33"/>
                  </a:lnTo>
                  <a:lnTo>
                    <a:pt x="302" y="33"/>
                  </a:lnTo>
                  <a:lnTo>
                    <a:pt x="302" y="33"/>
                  </a:lnTo>
                  <a:lnTo>
                    <a:pt x="302" y="33"/>
                  </a:lnTo>
                  <a:lnTo>
                    <a:pt x="302" y="33"/>
                  </a:lnTo>
                  <a:lnTo>
                    <a:pt x="303" y="33"/>
                  </a:lnTo>
                  <a:lnTo>
                    <a:pt x="303" y="33"/>
                  </a:lnTo>
                  <a:lnTo>
                    <a:pt x="305" y="33"/>
                  </a:lnTo>
                  <a:lnTo>
                    <a:pt x="305" y="33"/>
                  </a:lnTo>
                  <a:lnTo>
                    <a:pt x="305" y="33"/>
                  </a:lnTo>
                  <a:lnTo>
                    <a:pt x="305" y="33"/>
                  </a:lnTo>
                  <a:lnTo>
                    <a:pt x="305" y="32"/>
                  </a:lnTo>
                  <a:lnTo>
                    <a:pt x="307" y="32"/>
                  </a:lnTo>
                  <a:lnTo>
                    <a:pt x="307" y="32"/>
                  </a:lnTo>
                  <a:lnTo>
                    <a:pt x="307" y="32"/>
                  </a:lnTo>
                  <a:lnTo>
                    <a:pt x="309" y="32"/>
                  </a:lnTo>
                  <a:lnTo>
                    <a:pt x="309" y="32"/>
                  </a:lnTo>
                  <a:lnTo>
                    <a:pt x="309" y="30"/>
                  </a:lnTo>
                  <a:lnTo>
                    <a:pt x="309" y="30"/>
                  </a:lnTo>
                  <a:lnTo>
                    <a:pt x="309" y="30"/>
                  </a:lnTo>
                  <a:lnTo>
                    <a:pt x="310" y="30"/>
                  </a:lnTo>
                  <a:lnTo>
                    <a:pt x="310" y="30"/>
                  </a:lnTo>
                  <a:lnTo>
                    <a:pt x="310" y="30"/>
                  </a:lnTo>
                  <a:lnTo>
                    <a:pt x="310" y="32"/>
                  </a:lnTo>
                  <a:lnTo>
                    <a:pt x="310" y="32"/>
                  </a:lnTo>
                  <a:lnTo>
                    <a:pt x="310" y="30"/>
                  </a:lnTo>
                  <a:lnTo>
                    <a:pt x="312" y="30"/>
                  </a:lnTo>
                  <a:lnTo>
                    <a:pt x="312" y="30"/>
                  </a:lnTo>
                  <a:lnTo>
                    <a:pt x="312" y="30"/>
                  </a:lnTo>
                  <a:lnTo>
                    <a:pt x="312" y="28"/>
                  </a:lnTo>
                  <a:lnTo>
                    <a:pt x="312" y="28"/>
                  </a:lnTo>
                  <a:lnTo>
                    <a:pt x="312" y="28"/>
                  </a:lnTo>
                  <a:lnTo>
                    <a:pt x="312" y="28"/>
                  </a:lnTo>
                  <a:lnTo>
                    <a:pt x="312" y="26"/>
                  </a:lnTo>
                  <a:lnTo>
                    <a:pt x="312" y="26"/>
                  </a:lnTo>
                  <a:lnTo>
                    <a:pt x="312" y="26"/>
                  </a:lnTo>
                  <a:lnTo>
                    <a:pt x="312" y="26"/>
                  </a:lnTo>
                  <a:lnTo>
                    <a:pt x="312" y="25"/>
                  </a:lnTo>
                  <a:lnTo>
                    <a:pt x="312" y="25"/>
                  </a:lnTo>
                  <a:lnTo>
                    <a:pt x="310" y="25"/>
                  </a:lnTo>
                  <a:lnTo>
                    <a:pt x="310" y="23"/>
                  </a:lnTo>
                  <a:lnTo>
                    <a:pt x="310" y="23"/>
                  </a:lnTo>
                  <a:lnTo>
                    <a:pt x="310" y="23"/>
                  </a:lnTo>
                  <a:lnTo>
                    <a:pt x="310" y="23"/>
                  </a:lnTo>
                  <a:lnTo>
                    <a:pt x="310" y="21"/>
                  </a:lnTo>
                  <a:lnTo>
                    <a:pt x="310" y="21"/>
                  </a:lnTo>
                  <a:lnTo>
                    <a:pt x="310" y="21"/>
                  </a:lnTo>
                  <a:lnTo>
                    <a:pt x="310" y="21"/>
                  </a:lnTo>
                  <a:lnTo>
                    <a:pt x="310" y="21"/>
                  </a:lnTo>
                  <a:lnTo>
                    <a:pt x="310" y="21"/>
                  </a:lnTo>
                  <a:lnTo>
                    <a:pt x="310" y="19"/>
                  </a:lnTo>
                  <a:lnTo>
                    <a:pt x="310" y="19"/>
                  </a:lnTo>
                  <a:lnTo>
                    <a:pt x="310" y="19"/>
                  </a:lnTo>
                  <a:lnTo>
                    <a:pt x="309" y="19"/>
                  </a:lnTo>
                  <a:lnTo>
                    <a:pt x="309" y="19"/>
                  </a:lnTo>
                  <a:lnTo>
                    <a:pt x="309" y="19"/>
                  </a:lnTo>
                  <a:lnTo>
                    <a:pt x="309" y="19"/>
                  </a:lnTo>
                  <a:lnTo>
                    <a:pt x="309" y="21"/>
                  </a:lnTo>
                  <a:lnTo>
                    <a:pt x="309" y="21"/>
                  </a:lnTo>
                  <a:lnTo>
                    <a:pt x="309" y="21"/>
                  </a:lnTo>
                  <a:lnTo>
                    <a:pt x="309" y="21"/>
                  </a:lnTo>
                  <a:lnTo>
                    <a:pt x="307" y="21"/>
                  </a:lnTo>
                  <a:lnTo>
                    <a:pt x="307" y="21"/>
                  </a:lnTo>
                  <a:lnTo>
                    <a:pt x="307" y="21"/>
                  </a:lnTo>
                  <a:lnTo>
                    <a:pt x="307" y="19"/>
                  </a:lnTo>
                  <a:lnTo>
                    <a:pt x="307" y="19"/>
                  </a:lnTo>
                  <a:lnTo>
                    <a:pt x="307" y="19"/>
                  </a:lnTo>
                  <a:lnTo>
                    <a:pt x="305" y="19"/>
                  </a:lnTo>
                  <a:lnTo>
                    <a:pt x="305" y="21"/>
                  </a:lnTo>
                  <a:lnTo>
                    <a:pt x="307" y="21"/>
                  </a:lnTo>
                  <a:lnTo>
                    <a:pt x="307" y="21"/>
                  </a:lnTo>
                  <a:lnTo>
                    <a:pt x="307" y="21"/>
                  </a:lnTo>
                  <a:lnTo>
                    <a:pt x="305" y="21"/>
                  </a:lnTo>
                  <a:lnTo>
                    <a:pt x="305" y="23"/>
                  </a:lnTo>
                  <a:lnTo>
                    <a:pt x="305" y="23"/>
                  </a:lnTo>
                  <a:lnTo>
                    <a:pt x="305" y="23"/>
                  </a:lnTo>
                  <a:lnTo>
                    <a:pt x="305" y="21"/>
                  </a:lnTo>
                  <a:lnTo>
                    <a:pt x="305" y="21"/>
                  </a:lnTo>
                  <a:lnTo>
                    <a:pt x="305" y="21"/>
                  </a:lnTo>
                  <a:lnTo>
                    <a:pt x="303" y="21"/>
                  </a:lnTo>
                  <a:lnTo>
                    <a:pt x="303" y="19"/>
                  </a:lnTo>
                  <a:lnTo>
                    <a:pt x="303" y="19"/>
                  </a:lnTo>
                  <a:lnTo>
                    <a:pt x="302" y="19"/>
                  </a:lnTo>
                  <a:lnTo>
                    <a:pt x="302" y="19"/>
                  </a:lnTo>
                  <a:lnTo>
                    <a:pt x="302" y="19"/>
                  </a:lnTo>
                  <a:lnTo>
                    <a:pt x="302" y="19"/>
                  </a:lnTo>
                  <a:lnTo>
                    <a:pt x="302" y="18"/>
                  </a:lnTo>
                  <a:lnTo>
                    <a:pt x="302" y="18"/>
                  </a:lnTo>
                  <a:lnTo>
                    <a:pt x="302" y="18"/>
                  </a:lnTo>
                  <a:lnTo>
                    <a:pt x="302" y="18"/>
                  </a:lnTo>
                  <a:lnTo>
                    <a:pt x="302" y="16"/>
                  </a:lnTo>
                  <a:lnTo>
                    <a:pt x="300" y="16"/>
                  </a:lnTo>
                  <a:lnTo>
                    <a:pt x="300" y="16"/>
                  </a:lnTo>
                  <a:lnTo>
                    <a:pt x="298" y="16"/>
                  </a:lnTo>
                  <a:lnTo>
                    <a:pt x="298" y="16"/>
                  </a:lnTo>
                  <a:lnTo>
                    <a:pt x="298" y="14"/>
                  </a:lnTo>
                  <a:lnTo>
                    <a:pt x="300" y="14"/>
                  </a:lnTo>
                  <a:lnTo>
                    <a:pt x="300" y="14"/>
                  </a:lnTo>
                  <a:lnTo>
                    <a:pt x="300" y="14"/>
                  </a:lnTo>
                  <a:lnTo>
                    <a:pt x="300" y="14"/>
                  </a:lnTo>
                  <a:lnTo>
                    <a:pt x="302" y="14"/>
                  </a:lnTo>
                  <a:lnTo>
                    <a:pt x="302" y="14"/>
                  </a:lnTo>
                  <a:lnTo>
                    <a:pt x="302" y="14"/>
                  </a:lnTo>
                  <a:lnTo>
                    <a:pt x="302" y="14"/>
                  </a:lnTo>
                  <a:lnTo>
                    <a:pt x="302" y="14"/>
                  </a:lnTo>
                  <a:lnTo>
                    <a:pt x="302" y="12"/>
                  </a:lnTo>
                  <a:lnTo>
                    <a:pt x="303" y="12"/>
                  </a:lnTo>
                  <a:lnTo>
                    <a:pt x="303" y="12"/>
                  </a:lnTo>
                  <a:lnTo>
                    <a:pt x="303" y="14"/>
                  </a:lnTo>
                  <a:lnTo>
                    <a:pt x="305" y="14"/>
                  </a:lnTo>
                  <a:lnTo>
                    <a:pt x="305" y="14"/>
                  </a:lnTo>
                  <a:lnTo>
                    <a:pt x="305" y="14"/>
                  </a:lnTo>
                  <a:lnTo>
                    <a:pt x="305" y="14"/>
                  </a:lnTo>
                  <a:lnTo>
                    <a:pt x="305" y="12"/>
                  </a:lnTo>
                  <a:lnTo>
                    <a:pt x="305" y="12"/>
                  </a:lnTo>
                  <a:lnTo>
                    <a:pt x="305" y="12"/>
                  </a:lnTo>
                  <a:lnTo>
                    <a:pt x="307" y="12"/>
                  </a:lnTo>
                  <a:lnTo>
                    <a:pt x="307" y="12"/>
                  </a:lnTo>
                  <a:lnTo>
                    <a:pt x="307" y="14"/>
                  </a:lnTo>
                  <a:lnTo>
                    <a:pt x="307" y="14"/>
                  </a:lnTo>
                  <a:lnTo>
                    <a:pt x="307" y="12"/>
                  </a:lnTo>
                  <a:lnTo>
                    <a:pt x="307" y="12"/>
                  </a:lnTo>
                  <a:lnTo>
                    <a:pt x="307" y="12"/>
                  </a:lnTo>
                  <a:lnTo>
                    <a:pt x="309" y="12"/>
                  </a:lnTo>
                  <a:lnTo>
                    <a:pt x="309" y="12"/>
                  </a:lnTo>
                  <a:lnTo>
                    <a:pt x="309" y="12"/>
                  </a:lnTo>
                  <a:lnTo>
                    <a:pt x="309" y="14"/>
                  </a:lnTo>
                  <a:lnTo>
                    <a:pt x="310" y="14"/>
                  </a:lnTo>
                  <a:lnTo>
                    <a:pt x="310" y="14"/>
                  </a:lnTo>
                  <a:lnTo>
                    <a:pt x="310" y="14"/>
                  </a:lnTo>
                  <a:lnTo>
                    <a:pt x="310" y="14"/>
                  </a:lnTo>
                  <a:lnTo>
                    <a:pt x="310" y="12"/>
                  </a:lnTo>
                  <a:lnTo>
                    <a:pt x="310" y="12"/>
                  </a:lnTo>
                  <a:lnTo>
                    <a:pt x="310" y="11"/>
                  </a:lnTo>
                  <a:lnTo>
                    <a:pt x="310" y="11"/>
                  </a:lnTo>
                  <a:lnTo>
                    <a:pt x="310" y="11"/>
                  </a:lnTo>
                  <a:lnTo>
                    <a:pt x="310" y="11"/>
                  </a:lnTo>
                  <a:lnTo>
                    <a:pt x="310" y="11"/>
                  </a:lnTo>
                  <a:lnTo>
                    <a:pt x="310" y="11"/>
                  </a:lnTo>
                  <a:lnTo>
                    <a:pt x="312" y="11"/>
                  </a:lnTo>
                  <a:lnTo>
                    <a:pt x="312" y="11"/>
                  </a:lnTo>
                  <a:lnTo>
                    <a:pt x="312" y="9"/>
                  </a:lnTo>
                  <a:lnTo>
                    <a:pt x="312" y="9"/>
                  </a:lnTo>
                  <a:lnTo>
                    <a:pt x="312" y="9"/>
                  </a:lnTo>
                  <a:lnTo>
                    <a:pt x="312" y="11"/>
                  </a:lnTo>
                  <a:lnTo>
                    <a:pt x="312" y="11"/>
                  </a:lnTo>
                  <a:lnTo>
                    <a:pt x="312" y="12"/>
                  </a:lnTo>
                  <a:lnTo>
                    <a:pt x="312" y="12"/>
                  </a:lnTo>
                  <a:lnTo>
                    <a:pt x="312" y="14"/>
                  </a:lnTo>
                  <a:lnTo>
                    <a:pt x="314" y="14"/>
                  </a:lnTo>
                  <a:lnTo>
                    <a:pt x="314" y="14"/>
                  </a:lnTo>
                  <a:lnTo>
                    <a:pt x="314" y="14"/>
                  </a:lnTo>
                  <a:lnTo>
                    <a:pt x="314" y="14"/>
                  </a:lnTo>
                  <a:lnTo>
                    <a:pt x="314" y="14"/>
                  </a:lnTo>
                  <a:lnTo>
                    <a:pt x="312" y="14"/>
                  </a:lnTo>
                  <a:lnTo>
                    <a:pt x="312" y="16"/>
                  </a:lnTo>
                  <a:lnTo>
                    <a:pt x="312" y="16"/>
                  </a:lnTo>
                  <a:lnTo>
                    <a:pt x="312" y="18"/>
                  </a:lnTo>
                  <a:lnTo>
                    <a:pt x="312" y="18"/>
                  </a:lnTo>
                  <a:lnTo>
                    <a:pt x="314" y="18"/>
                  </a:lnTo>
                  <a:lnTo>
                    <a:pt x="314" y="19"/>
                  </a:lnTo>
                  <a:lnTo>
                    <a:pt x="314" y="19"/>
                  </a:lnTo>
                  <a:lnTo>
                    <a:pt x="314" y="19"/>
                  </a:lnTo>
                  <a:lnTo>
                    <a:pt x="314" y="19"/>
                  </a:lnTo>
                  <a:lnTo>
                    <a:pt x="316" y="19"/>
                  </a:lnTo>
                  <a:lnTo>
                    <a:pt x="316" y="18"/>
                  </a:lnTo>
                  <a:lnTo>
                    <a:pt x="316" y="18"/>
                  </a:lnTo>
                  <a:lnTo>
                    <a:pt x="316" y="16"/>
                  </a:lnTo>
                  <a:lnTo>
                    <a:pt x="314" y="16"/>
                  </a:lnTo>
                  <a:lnTo>
                    <a:pt x="314" y="16"/>
                  </a:lnTo>
                  <a:lnTo>
                    <a:pt x="314" y="14"/>
                  </a:lnTo>
                  <a:lnTo>
                    <a:pt x="316" y="14"/>
                  </a:lnTo>
                  <a:lnTo>
                    <a:pt x="316" y="16"/>
                  </a:lnTo>
                  <a:lnTo>
                    <a:pt x="316" y="16"/>
                  </a:lnTo>
                  <a:lnTo>
                    <a:pt x="316" y="16"/>
                  </a:lnTo>
                  <a:lnTo>
                    <a:pt x="316" y="18"/>
                  </a:lnTo>
                  <a:lnTo>
                    <a:pt x="316" y="18"/>
                  </a:lnTo>
                  <a:lnTo>
                    <a:pt x="316" y="16"/>
                  </a:lnTo>
                  <a:lnTo>
                    <a:pt x="316" y="16"/>
                  </a:lnTo>
                  <a:lnTo>
                    <a:pt x="317" y="16"/>
                  </a:lnTo>
                  <a:lnTo>
                    <a:pt x="317" y="16"/>
                  </a:lnTo>
                  <a:lnTo>
                    <a:pt x="317" y="16"/>
                  </a:lnTo>
                  <a:lnTo>
                    <a:pt x="317" y="16"/>
                  </a:lnTo>
                  <a:lnTo>
                    <a:pt x="317" y="18"/>
                  </a:lnTo>
                  <a:lnTo>
                    <a:pt x="319" y="18"/>
                  </a:lnTo>
                  <a:lnTo>
                    <a:pt x="319" y="18"/>
                  </a:lnTo>
                  <a:lnTo>
                    <a:pt x="319" y="18"/>
                  </a:lnTo>
                  <a:lnTo>
                    <a:pt x="319" y="19"/>
                  </a:lnTo>
                  <a:lnTo>
                    <a:pt x="321" y="19"/>
                  </a:lnTo>
                  <a:lnTo>
                    <a:pt x="321" y="19"/>
                  </a:lnTo>
                  <a:lnTo>
                    <a:pt x="321" y="21"/>
                  </a:lnTo>
                  <a:lnTo>
                    <a:pt x="321" y="21"/>
                  </a:lnTo>
                  <a:lnTo>
                    <a:pt x="321" y="21"/>
                  </a:lnTo>
                  <a:lnTo>
                    <a:pt x="321" y="21"/>
                  </a:lnTo>
                  <a:lnTo>
                    <a:pt x="321" y="21"/>
                  </a:lnTo>
                  <a:lnTo>
                    <a:pt x="321" y="23"/>
                  </a:lnTo>
                  <a:lnTo>
                    <a:pt x="321" y="23"/>
                  </a:lnTo>
                  <a:lnTo>
                    <a:pt x="323" y="23"/>
                  </a:lnTo>
                  <a:lnTo>
                    <a:pt x="323" y="23"/>
                  </a:lnTo>
                  <a:lnTo>
                    <a:pt x="323" y="23"/>
                  </a:lnTo>
                  <a:lnTo>
                    <a:pt x="323" y="23"/>
                  </a:lnTo>
                  <a:lnTo>
                    <a:pt x="323" y="21"/>
                  </a:lnTo>
                  <a:lnTo>
                    <a:pt x="324" y="21"/>
                  </a:lnTo>
                  <a:lnTo>
                    <a:pt x="324" y="21"/>
                  </a:lnTo>
                  <a:lnTo>
                    <a:pt x="324" y="21"/>
                  </a:lnTo>
                  <a:lnTo>
                    <a:pt x="324" y="21"/>
                  </a:lnTo>
                  <a:lnTo>
                    <a:pt x="324" y="19"/>
                  </a:lnTo>
                  <a:lnTo>
                    <a:pt x="324" y="19"/>
                  </a:lnTo>
                  <a:lnTo>
                    <a:pt x="326" y="19"/>
                  </a:lnTo>
                  <a:lnTo>
                    <a:pt x="326" y="19"/>
                  </a:lnTo>
                  <a:lnTo>
                    <a:pt x="326" y="19"/>
                  </a:lnTo>
                  <a:lnTo>
                    <a:pt x="326" y="19"/>
                  </a:lnTo>
                  <a:lnTo>
                    <a:pt x="326" y="21"/>
                  </a:lnTo>
                  <a:lnTo>
                    <a:pt x="326" y="21"/>
                  </a:lnTo>
                  <a:lnTo>
                    <a:pt x="326" y="21"/>
                  </a:lnTo>
                  <a:lnTo>
                    <a:pt x="326" y="21"/>
                  </a:lnTo>
                  <a:lnTo>
                    <a:pt x="326" y="21"/>
                  </a:lnTo>
                  <a:lnTo>
                    <a:pt x="326" y="21"/>
                  </a:lnTo>
                  <a:lnTo>
                    <a:pt x="326" y="21"/>
                  </a:lnTo>
                  <a:lnTo>
                    <a:pt x="326" y="21"/>
                  </a:lnTo>
                  <a:lnTo>
                    <a:pt x="326" y="23"/>
                  </a:lnTo>
                  <a:lnTo>
                    <a:pt x="326" y="23"/>
                  </a:lnTo>
                  <a:lnTo>
                    <a:pt x="326" y="23"/>
                  </a:lnTo>
                  <a:lnTo>
                    <a:pt x="326" y="25"/>
                  </a:lnTo>
                  <a:lnTo>
                    <a:pt x="326" y="25"/>
                  </a:lnTo>
                  <a:lnTo>
                    <a:pt x="326" y="25"/>
                  </a:lnTo>
                  <a:lnTo>
                    <a:pt x="328" y="25"/>
                  </a:lnTo>
                  <a:lnTo>
                    <a:pt x="328" y="25"/>
                  </a:lnTo>
                  <a:lnTo>
                    <a:pt x="328" y="25"/>
                  </a:lnTo>
                  <a:lnTo>
                    <a:pt x="330" y="25"/>
                  </a:lnTo>
                  <a:lnTo>
                    <a:pt x="330" y="25"/>
                  </a:lnTo>
                  <a:lnTo>
                    <a:pt x="330" y="25"/>
                  </a:lnTo>
                  <a:lnTo>
                    <a:pt x="330" y="25"/>
                  </a:lnTo>
                  <a:lnTo>
                    <a:pt x="331" y="25"/>
                  </a:lnTo>
                  <a:lnTo>
                    <a:pt x="331" y="23"/>
                  </a:lnTo>
                  <a:lnTo>
                    <a:pt x="331" y="23"/>
                  </a:lnTo>
                  <a:lnTo>
                    <a:pt x="331" y="23"/>
                  </a:lnTo>
                  <a:lnTo>
                    <a:pt x="333" y="23"/>
                  </a:lnTo>
                  <a:lnTo>
                    <a:pt x="333" y="23"/>
                  </a:lnTo>
                  <a:lnTo>
                    <a:pt x="335" y="23"/>
                  </a:lnTo>
                  <a:lnTo>
                    <a:pt x="335" y="25"/>
                  </a:lnTo>
                  <a:lnTo>
                    <a:pt x="335" y="25"/>
                  </a:lnTo>
                  <a:lnTo>
                    <a:pt x="333" y="25"/>
                  </a:lnTo>
                  <a:lnTo>
                    <a:pt x="333" y="26"/>
                  </a:lnTo>
                  <a:lnTo>
                    <a:pt x="333" y="26"/>
                  </a:lnTo>
                  <a:lnTo>
                    <a:pt x="333" y="26"/>
                  </a:lnTo>
                  <a:lnTo>
                    <a:pt x="333" y="26"/>
                  </a:lnTo>
                  <a:lnTo>
                    <a:pt x="335" y="26"/>
                  </a:lnTo>
                  <a:lnTo>
                    <a:pt x="335" y="26"/>
                  </a:lnTo>
                  <a:lnTo>
                    <a:pt x="335" y="26"/>
                  </a:lnTo>
                  <a:lnTo>
                    <a:pt x="335" y="26"/>
                  </a:lnTo>
                  <a:lnTo>
                    <a:pt x="337" y="26"/>
                  </a:lnTo>
                  <a:lnTo>
                    <a:pt x="337" y="26"/>
                  </a:lnTo>
                  <a:lnTo>
                    <a:pt x="337" y="26"/>
                  </a:lnTo>
                  <a:lnTo>
                    <a:pt x="337" y="26"/>
                  </a:lnTo>
                  <a:lnTo>
                    <a:pt x="337" y="28"/>
                  </a:lnTo>
                  <a:lnTo>
                    <a:pt x="338" y="28"/>
                  </a:lnTo>
                  <a:lnTo>
                    <a:pt x="338" y="26"/>
                  </a:lnTo>
                  <a:lnTo>
                    <a:pt x="338" y="26"/>
                  </a:lnTo>
                  <a:lnTo>
                    <a:pt x="338" y="28"/>
                  </a:lnTo>
                  <a:lnTo>
                    <a:pt x="338" y="28"/>
                  </a:lnTo>
                  <a:lnTo>
                    <a:pt x="340" y="28"/>
                  </a:lnTo>
                  <a:lnTo>
                    <a:pt x="340" y="28"/>
                  </a:lnTo>
                  <a:lnTo>
                    <a:pt x="340" y="28"/>
                  </a:lnTo>
                  <a:lnTo>
                    <a:pt x="340" y="28"/>
                  </a:lnTo>
                  <a:lnTo>
                    <a:pt x="340" y="30"/>
                  </a:lnTo>
                  <a:lnTo>
                    <a:pt x="342" y="30"/>
                  </a:lnTo>
                  <a:lnTo>
                    <a:pt x="342" y="30"/>
                  </a:lnTo>
                  <a:lnTo>
                    <a:pt x="342" y="30"/>
                  </a:lnTo>
                  <a:lnTo>
                    <a:pt x="344" y="30"/>
                  </a:lnTo>
                  <a:lnTo>
                    <a:pt x="344" y="30"/>
                  </a:lnTo>
                  <a:lnTo>
                    <a:pt x="344" y="28"/>
                  </a:lnTo>
                  <a:lnTo>
                    <a:pt x="345" y="28"/>
                  </a:lnTo>
                  <a:lnTo>
                    <a:pt x="345" y="28"/>
                  </a:lnTo>
                  <a:lnTo>
                    <a:pt x="345" y="28"/>
                  </a:lnTo>
                  <a:lnTo>
                    <a:pt x="345" y="28"/>
                  </a:lnTo>
                  <a:lnTo>
                    <a:pt x="345" y="28"/>
                  </a:lnTo>
                  <a:lnTo>
                    <a:pt x="347" y="28"/>
                  </a:lnTo>
                  <a:lnTo>
                    <a:pt x="347" y="28"/>
                  </a:lnTo>
                  <a:lnTo>
                    <a:pt x="347" y="28"/>
                  </a:lnTo>
                  <a:lnTo>
                    <a:pt x="347" y="28"/>
                  </a:lnTo>
                  <a:lnTo>
                    <a:pt x="347" y="28"/>
                  </a:lnTo>
                  <a:lnTo>
                    <a:pt x="349" y="28"/>
                  </a:lnTo>
                  <a:lnTo>
                    <a:pt x="349" y="28"/>
                  </a:lnTo>
                  <a:lnTo>
                    <a:pt x="351" y="28"/>
                  </a:lnTo>
                  <a:lnTo>
                    <a:pt x="351" y="28"/>
                  </a:lnTo>
                  <a:lnTo>
                    <a:pt x="351" y="30"/>
                  </a:lnTo>
                  <a:lnTo>
                    <a:pt x="351" y="30"/>
                  </a:lnTo>
                  <a:lnTo>
                    <a:pt x="351" y="30"/>
                  </a:lnTo>
                  <a:lnTo>
                    <a:pt x="351" y="32"/>
                  </a:lnTo>
                  <a:lnTo>
                    <a:pt x="351" y="32"/>
                  </a:lnTo>
                  <a:lnTo>
                    <a:pt x="351" y="32"/>
                  </a:lnTo>
                  <a:lnTo>
                    <a:pt x="351" y="33"/>
                  </a:lnTo>
                  <a:lnTo>
                    <a:pt x="351" y="33"/>
                  </a:lnTo>
                  <a:lnTo>
                    <a:pt x="352" y="33"/>
                  </a:lnTo>
                  <a:lnTo>
                    <a:pt x="352" y="33"/>
                  </a:lnTo>
                  <a:lnTo>
                    <a:pt x="354" y="33"/>
                  </a:lnTo>
                  <a:lnTo>
                    <a:pt x="354" y="33"/>
                  </a:lnTo>
                  <a:lnTo>
                    <a:pt x="354" y="32"/>
                  </a:lnTo>
                  <a:lnTo>
                    <a:pt x="354" y="32"/>
                  </a:lnTo>
                  <a:lnTo>
                    <a:pt x="354" y="32"/>
                  </a:lnTo>
                  <a:lnTo>
                    <a:pt x="356" y="32"/>
                  </a:lnTo>
                  <a:lnTo>
                    <a:pt x="356" y="30"/>
                  </a:lnTo>
                  <a:lnTo>
                    <a:pt x="356" y="30"/>
                  </a:lnTo>
                  <a:lnTo>
                    <a:pt x="356" y="30"/>
                  </a:lnTo>
                  <a:lnTo>
                    <a:pt x="356" y="30"/>
                  </a:lnTo>
                  <a:lnTo>
                    <a:pt x="358" y="30"/>
                  </a:lnTo>
                  <a:lnTo>
                    <a:pt x="358" y="30"/>
                  </a:lnTo>
                  <a:lnTo>
                    <a:pt x="358" y="30"/>
                  </a:lnTo>
                  <a:lnTo>
                    <a:pt x="359" y="30"/>
                  </a:lnTo>
                  <a:lnTo>
                    <a:pt x="359" y="30"/>
                  </a:lnTo>
                  <a:lnTo>
                    <a:pt x="359" y="28"/>
                  </a:lnTo>
                  <a:lnTo>
                    <a:pt x="359" y="28"/>
                  </a:lnTo>
                  <a:lnTo>
                    <a:pt x="359" y="28"/>
                  </a:lnTo>
                  <a:lnTo>
                    <a:pt x="359" y="28"/>
                  </a:lnTo>
                  <a:lnTo>
                    <a:pt x="359" y="28"/>
                  </a:lnTo>
                  <a:lnTo>
                    <a:pt x="361" y="28"/>
                  </a:lnTo>
                  <a:lnTo>
                    <a:pt x="361" y="28"/>
                  </a:lnTo>
                  <a:lnTo>
                    <a:pt x="361" y="28"/>
                  </a:lnTo>
                  <a:lnTo>
                    <a:pt x="363" y="28"/>
                  </a:lnTo>
                  <a:lnTo>
                    <a:pt x="363" y="26"/>
                  </a:lnTo>
                  <a:lnTo>
                    <a:pt x="363" y="26"/>
                  </a:lnTo>
                  <a:lnTo>
                    <a:pt x="363" y="26"/>
                  </a:lnTo>
                  <a:lnTo>
                    <a:pt x="365" y="26"/>
                  </a:lnTo>
                  <a:lnTo>
                    <a:pt x="365" y="25"/>
                  </a:lnTo>
                  <a:lnTo>
                    <a:pt x="365" y="25"/>
                  </a:lnTo>
                  <a:lnTo>
                    <a:pt x="365" y="25"/>
                  </a:lnTo>
                  <a:lnTo>
                    <a:pt x="365" y="25"/>
                  </a:lnTo>
                  <a:lnTo>
                    <a:pt x="365" y="23"/>
                  </a:lnTo>
                  <a:lnTo>
                    <a:pt x="365" y="23"/>
                  </a:lnTo>
                  <a:lnTo>
                    <a:pt x="366" y="23"/>
                  </a:lnTo>
                  <a:lnTo>
                    <a:pt x="366" y="21"/>
                  </a:lnTo>
                  <a:lnTo>
                    <a:pt x="366" y="21"/>
                  </a:lnTo>
                  <a:lnTo>
                    <a:pt x="366" y="21"/>
                  </a:lnTo>
                  <a:lnTo>
                    <a:pt x="366" y="21"/>
                  </a:lnTo>
                  <a:lnTo>
                    <a:pt x="368" y="21"/>
                  </a:lnTo>
                  <a:lnTo>
                    <a:pt x="368" y="21"/>
                  </a:lnTo>
                  <a:lnTo>
                    <a:pt x="368" y="21"/>
                  </a:lnTo>
                  <a:lnTo>
                    <a:pt x="368" y="21"/>
                  </a:lnTo>
                  <a:lnTo>
                    <a:pt x="368" y="21"/>
                  </a:lnTo>
                  <a:lnTo>
                    <a:pt x="370" y="21"/>
                  </a:lnTo>
                  <a:lnTo>
                    <a:pt x="370" y="21"/>
                  </a:lnTo>
                  <a:lnTo>
                    <a:pt x="370" y="21"/>
                  </a:lnTo>
                  <a:lnTo>
                    <a:pt x="370" y="21"/>
                  </a:lnTo>
                  <a:lnTo>
                    <a:pt x="370" y="21"/>
                  </a:lnTo>
                  <a:lnTo>
                    <a:pt x="372" y="21"/>
                  </a:lnTo>
                  <a:lnTo>
                    <a:pt x="372" y="21"/>
                  </a:lnTo>
                  <a:lnTo>
                    <a:pt x="372" y="19"/>
                  </a:lnTo>
                  <a:lnTo>
                    <a:pt x="372" y="19"/>
                  </a:lnTo>
                  <a:lnTo>
                    <a:pt x="374" y="19"/>
                  </a:lnTo>
                  <a:lnTo>
                    <a:pt x="374" y="19"/>
                  </a:lnTo>
                  <a:lnTo>
                    <a:pt x="374" y="19"/>
                  </a:lnTo>
                  <a:lnTo>
                    <a:pt x="374" y="18"/>
                  </a:lnTo>
                  <a:lnTo>
                    <a:pt x="374" y="18"/>
                  </a:lnTo>
                  <a:lnTo>
                    <a:pt x="375" y="18"/>
                  </a:lnTo>
                  <a:lnTo>
                    <a:pt x="375" y="16"/>
                  </a:lnTo>
                  <a:lnTo>
                    <a:pt x="375" y="16"/>
                  </a:lnTo>
                  <a:lnTo>
                    <a:pt x="375" y="16"/>
                  </a:lnTo>
                  <a:lnTo>
                    <a:pt x="375" y="14"/>
                  </a:lnTo>
                  <a:lnTo>
                    <a:pt x="375" y="14"/>
                  </a:lnTo>
                  <a:lnTo>
                    <a:pt x="375" y="14"/>
                  </a:lnTo>
                  <a:lnTo>
                    <a:pt x="375" y="14"/>
                  </a:lnTo>
                  <a:lnTo>
                    <a:pt x="377" y="14"/>
                  </a:lnTo>
                  <a:lnTo>
                    <a:pt x="377" y="14"/>
                  </a:lnTo>
                  <a:lnTo>
                    <a:pt x="377" y="12"/>
                  </a:lnTo>
                  <a:lnTo>
                    <a:pt x="377" y="12"/>
                  </a:lnTo>
                  <a:lnTo>
                    <a:pt x="377" y="12"/>
                  </a:lnTo>
                  <a:lnTo>
                    <a:pt x="377" y="11"/>
                  </a:lnTo>
                  <a:lnTo>
                    <a:pt x="377" y="11"/>
                  </a:lnTo>
                  <a:lnTo>
                    <a:pt x="379" y="11"/>
                  </a:lnTo>
                  <a:lnTo>
                    <a:pt x="379" y="11"/>
                  </a:lnTo>
                  <a:lnTo>
                    <a:pt x="379" y="11"/>
                  </a:lnTo>
                  <a:lnTo>
                    <a:pt x="379" y="12"/>
                  </a:lnTo>
                  <a:lnTo>
                    <a:pt x="379" y="12"/>
                  </a:lnTo>
                  <a:lnTo>
                    <a:pt x="379" y="12"/>
                  </a:lnTo>
                  <a:lnTo>
                    <a:pt x="379" y="14"/>
                  </a:lnTo>
                  <a:lnTo>
                    <a:pt x="379" y="14"/>
                  </a:lnTo>
                  <a:lnTo>
                    <a:pt x="377" y="14"/>
                  </a:lnTo>
                  <a:lnTo>
                    <a:pt x="377" y="14"/>
                  </a:lnTo>
                  <a:lnTo>
                    <a:pt x="377" y="16"/>
                  </a:lnTo>
                  <a:lnTo>
                    <a:pt x="377" y="16"/>
                  </a:lnTo>
                  <a:lnTo>
                    <a:pt x="377" y="16"/>
                  </a:lnTo>
                  <a:lnTo>
                    <a:pt x="377" y="16"/>
                  </a:lnTo>
                  <a:lnTo>
                    <a:pt x="377" y="18"/>
                  </a:lnTo>
                  <a:lnTo>
                    <a:pt x="377" y="18"/>
                  </a:lnTo>
                  <a:lnTo>
                    <a:pt x="375" y="18"/>
                  </a:lnTo>
                  <a:lnTo>
                    <a:pt x="375" y="19"/>
                  </a:lnTo>
                  <a:lnTo>
                    <a:pt x="375" y="19"/>
                  </a:lnTo>
                  <a:lnTo>
                    <a:pt x="375" y="19"/>
                  </a:lnTo>
                  <a:lnTo>
                    <a:pt x="375" y="19"/>
                  </a:lnTo>
                  <a:lnTo>
                    <a:pt x="375" y="21"/>
                  </a:lnTo>
                  <a:lnTo>
                    <a:pt x="374" y="21"/>
                  </a:lnTo>
                  <a:lnTo>
                    <a:pt x="374" y="21"/>
                  </a:lnTo>
                  <a:lnTo>
                    <a:pt x="374" y="21"/>
                  </a:lnTo>
                  <a:lnTo>
                    <a:pt x="374" y="21"/>
                  </a:lnTo>
                  <a:lnTo>
                    <a:pt x="372" y="21"/>
                  </a:lnTo>
                  <a:lnTo>
                    <a:pt x="372" y="21"/>
                  </a:lnTo>
                  <a:lnTo>
                    <a:pt x="372" y="23"/>
                  </a:lnTo>
                  <a:lnTo>
                    <a:pt x="372" y="23"/>
                  </a:lnTo>
                  <a:lnTo>
                    <a:pt x="370" y="23"/>
                  </a:lnTo>
                  <a:lnTo>
                    <a:pt x="370" y="23"/>
                  </a:lnTo>
                  <a:lnTo>
                    <a:pt x="370" y="23"/>
                  </a:lnTo>
                  <a:lnTo>
                    <a:pt x="370" y="23"/>
                  </a:lnTo>
                  <a:lnTo>
                    <a:pt x="370" y="25"/>
                  </a:lnTo>
                  <a:lnTo>
                    <a:pt x="368" y="25"/>
                  </a:lnTo>
                  <a:lnTo>
                    <a:pt x="368" y="25"/>
                  </a:lnTo>
                  <a:lnTo>
                    <a:pt x="368" y="25"/>
                  </a:lnTo>
                  <a:lnTo>
                    <a:pt x="368" y="26"/>
                  </a:lnTo>
                  <a:lnTo>
                    <a:pt x="366" y="26"/>
                  </a:lnTo>
                  <a:lnTo>
                    <a:pt x="366" y="26"/>
                  </a:lnTo>
                  <a:lnTo>
                    <a:pt x="366" y="26"/>
                  </a:lnTo>
                  <a:lnTo>
                    <a:pt x="366" y="28"/>
                  </a:lnTo>
                  <a:lnTo>
                    <a:pt x="366" y="28"/>
                  </a:lnTo>
                  <a:lnTo>
                    <a:pt x="365" y="28"/>
                  </a:lnTo>
                  <a:lnTo>
                    <a:pt x="365" y="28"/>
                  </a:lnTo>
                  <a:lnTo>
                    <a:pt x="365" y="28"/>
                  </a:lnTo>
                  <a:lnTo>
                    <a:pt x="365" y="28"/>
                  </a:lnTo>
                  <a:lnTo>
                    <a:pt x="365" y="28"/>
                  </a:lnTo>
                  <a:lnTo>
                    <a:pt x="365" y="30"/>
                  </a:lnTo>
                  <a:lnTo>
                    <a:pt x="363" y="30"/>
                  </a:lnTo>
                  <a:lnTo>
                    <a:pt x="363" y="30"/>
                  </a:lnTo>
                  <a:lnTo>
                    <a:pt x="363" y="30"/>
                  </a:lnTo>
                  <a:lnTo>
                    <a:pt x="363" y="32"/>
                  </a:lnTo>
                  <a:lnTo>
                    <a:pt x="361" y="32"/>
                  </a:lnTo>
                  <a:lnTo>
                    <a:pt x="361" y="32"/>
                  </a:lnTo>
                  <a:lnTo>
                    <a:pt x="361" y="32"/>
                  </a:lnTo>
                  <a:lnTo>
                    <a:pt x="361" y="33"/>
                  </a:lnTo>
                  <a:lnTo>
                    <a:pt x="361" y="33"/>
                  </a:lnTo>
                  <a:lnTo>
                    <a:pt x="361" y="33"/>
                  </a:lnTo>
                  <a:lnTo>
                    <a:pt x="363" y="33"/>
                  </a:lnTo>
                  <a:lnTo>
                    <a:pt x="363" y="33"/>
                  </a:lnTo>
                  <a:lnTo>
                    <a:pt x="363" y="33"/>
                  </a:lnTo>
                  <a:lnTo>
                    <a:pt x="363" y="32"/>
                  </a:lnTo>
                  <a:lnTo>
                    <a:pt x="365" y="32"/>
                  </a:lnTo>
                  <a:lnTo>
                    <a:pt x="365" y="32"/>
                  </a:lnTo>
                  <a:lnTo>
                    <a:pt x="365" y="32"/>
                  </a:lnTo>
                  <a:lnTo>
                    <a:pt x="365" y="32"/>
                  </a:lnTo>
                  <a:lnTo>
                    <a:pt x="366" y="32"/>
                  </a:lnTo>
                  <a:lnTo>
                    <a:pt x="366" y="30"/>
                  </a:lnTo>
                  <a:lnTo>
                    <a:pt x="366" y="30"/>
                  </a:lnTo>
                  <a:lnTo>
                    <a:pt x="366" y="30"/>
                  </a:lnTo>
                  <a:lnTo>
                    <a:pt x="366" y="30"/>
                  </a:lnTo>
                  <a:lnTo>
                    <a:pt x="368" y="30"/>
                  </a:lnTo>
                  <a:lnTo>
                    <a:pt x="368" y="30"/>
                  </a:lnTo>
                  <a:lnTo>
                    <a:pt x="368" y="28"/>
                  </a:lnTo>
                  <a:lnTo>
                    <a:pt x="370" y="28"/>
                  </a:lnTo>
                  <a:lnTo>
                    <a:pt x="370" y="28"/>
                  </a:lnTo>
                  <a:lnTo>
                    <a:pt x="370" y="28"/>
                  </a:lnTo>
                  <a:lnTo>
                    <a:pt x="370" y="28"/>
                  </a:lnTo>
                  <a:lnTo>
                    <a:pt x="370" y="28"/>
                  </a:lnTo>
                  <a:lnTo>
                    <a:pt x="370" y="28"/>
                  </a:lnTo>
                  <a:lnTo>
                    <a:pt x="372" y="28"/>
                  </a:lnTo>
                  <a:lnTo>
                    <a:pt x="372" y="28"/>
                  </a:lnTo>
                  <a:lnTo>
                    <a:pt x="372" y="28"/>
                  </a:lnTo>
                  <a:lnTo>
                    <a:pt x="372" y="26"/>
                  </a:lnTo>
                  <a:lnTo>
                    <a:pt x="372" y="26"/>
                  </a:lnTo>
                  <a:lnTo>
                    <a:pt x="372" y="26"/>
                  </a:lnTo>
                  <a:lnTo>
                    <a:pt x="374" y="26"/>
                  </a:lnTo>
                  <a:lnTo>
                    <a:pt x="374" y="26"/>
                  </a:lnTo>
                  <a:lnTo>
                    <a:pt x="374" y="25"/>
                  </a:lnTo>
                  <a:lnTo>
                    <a:pt x="375" y="25"/>
                  </a:lnTo>
                  <a:lnTo>
                    <a:pt x="375" y="25"/>
                  </a:lnTo>
                  <a:lnTo>
                    <a:pt x="375" y="25"/>
                  </a:lnTo>
                  <a:lnTo>
                    <a:pt x="375" y="25"/>
                  </a:lnTo>
                  <a:lnTo>
                    <a:pt x="375" y="23"/>
                  </a:lnTo>
                  <a:lnTo>
                    <a:pt x="377" y="23"/>
                  </a:lnTo>
                  <a:lnTo>
                    <a:pt x="377" y="23"/>
                  </a:lnTo>
                  <a:lnTo>
                    <a:pt x="377" y="25"/>
                  </a:lnTo>
                  <a:lnTo>
                    <a:pt x="377" y="25"/>
                  </a:lnTo>
                  <a:lnTo>
                    <a:pt x="377" y="25"/>
                  </a:lnTo>
                  <a:lnTo>
                    <a:pt x="375" y="25"/>
                  </a:lnTo>
                  <a:lnTo>
                    <a:pt x="375" y="26"/>
                  </a:lnTo>
                  <a:lnTo>
                    <a:pt x="375" y="26"/>
                  </a:lnTo>
                  <a:lnTo>
                    <a:pt x="375" y="28"/>
                  </a:lnTo>
                  <a:lnTo>
                    <a:pt x="375" y="28"/>
                  </a:lnTo>
                  <a:lnTo>
                    <a:pt x="375" y="28"/>
                  </a:lnTo>
                  <a:lnTo>
                    <a:pt x="375" y="28"/>
                  </a:lnTo>
                  <a:lnTo>
                    <a:pt x="375" y="28"/>
                  </a:lnTo>
                  <a:lnTo>
                    <a:pt x="375" y="30"/>
                  </a:lnTo>
                  <a:lnTo>
                    <a:pt x="375" y="30"/>
                  </a:lnTo>
                  <a:lnTo>
                    <a:pt x="377" y="30"/>
                  </a:lnTo>
                  <a:lnTo>
                    <a:pt x="377" y="32"/>
                  </a:lnTo>
                  <a:lnTo>
                    <a:pt x="377" y="32"/>
                  </a:lnTo>
                  <a:lnTo>
                    <a:pt x="377" y="33"/>
                  </a:lnTo>
                  <a:lnTo>
                    <a:pt x="377" y="33"/>
                  </a:lnTo>
                  <a:lnTo>
                    <a:pt x="377" y="32"/>
                  </a:lnTo>
                  <a:lnTo>
                    <a:pt x="377" y="32"/>
                  </a:lnTo>
                  <a:lnTo>
                    <a:pt x="377" y="32"/>
                  </a:lnTo>
                  <a:lnTo>
                    <a:pt x="379" y="32"/>
                  </a:lnTo>
                  <a:lnTo>
                    <a:pt x="379" y="32"/>
                  </a:lnTo>
                  <a:lnTo>
                    <a:pt x="379" y="30"/>
                  </a:lnTo>
                  <a:lnTo>
                    <a:pt x="379" y="30"/>
                  </a:lnTo>
                  <a:lnTo>
                    <a:pt x="379" y="30"/>
                  </a:lnTo>
                  <a:lnTo>
                    <a:pt x="379" y="30"/>
                  </a:lnTo>
                  <a:lnTo>
                    <a:pt x="381" y="30"/>
                  </a:lnTo>
                  <a:lnTo>
                    <a:pt x="381" y="30"/>
                  </a:lnTo>
                  <a:lnTo>
                    <a:pt x="381" y="30"/>
                  </a:lnTo>
                  <a:lnTo>
                    <a:pt x="381" y="32"/>
                  </a:lnTo>
                  <a:lnTo>
                    <a:pt x="381" y="32"/>
                  </a:lnTo>
                  <a:lnTo>
                    <a:pt x="381" y="32"/>
                  </a:lnTo>
                  <a:lnTo>
                    <a:pt x="381" y="33"/>
                  </a:lnTo>
                  <a:lnTo>
                    <a:pt x="381" y="33"/>
                  </a:lnTo>
                  <a:lnTo>
                    <a:pt x="381" y="33"/>
                  </a:lnTo>
                  <a:lnTo>
                    <a:pt x="381" y="33"/>
                  </a:lnTo>
                  <a:lnTo>
                    <a:pt x="382" y="33"/>
                  </a:lnTo>
                  <a:lnTo>
                    <a:pt x="382" y="35"/>
                  </a:lnTo>
                  <a:lnTo>
                    <a:pt x="382" y="35"/>
                  </a:lnTo>
                  <a:lnTo>
                    <a:pt x="382" y="35"/>
                  </a:lnTo>
                  <a:lnTo>
                    <a:pt x="382" y="37"/>
                  </a:lnTo>
                  <a:lnTo>
                    <a:pt x="382" y="37"/>
                  </a:lnTo>
                  <a:lnTo>
                    <a:pt x="382" y="37"/>
                  </a:lnTo>
                  <a:lnTo>
                    <a:pt x="381" y="37"/>
                  </a:lnTo>
                  <a:lnTo>
                    <a:pt x="381" y="37"/>
                  </a:lnTo>
                  <a:lnTo>
                    <a:pt x="381" y="37"/>
                  </a:lnTo>
                  <a:lnTo>
                    <a:pt x="381" y="39"/>
                  </a:lnTo>
                  <a:lnTo>
                    <a:pt x="381" y="39"/>
                  </a:lnTo>
                  <a:lnTo>
                    <a:pt x="381" y="39"/>
                  </a:lnTo>
                  <a:lnTo>
                    <a:pt x="379" y="39"/>
                  </a:lnTo>
                  <a:lnTo>
                    <a:pt x="379" y="40"/>
                  </a:lnTo>
                  <a:lnTo>
                    <a:pt x="379" y="40"/>
                  </a:lnTo>
                  <a:lnTo>
                    <a:pt x="379" y="40"/>
                  </a:lnTo>
                  <a:lnTo>
                    <a:pt x="377" y="40"/>
                  </a:lnTo>
                  <a:lnTo>
                    <a:pt x="377" y="42"/>
                  </a:lnTo>
                  <a:lnTo>
                    <a:pt x="377" y="42"/>
                  </a:lnTo>
                  <a:lnTo>
                    <a:pt x="377" y="44"/>
                  </a:lnTo>
                  <a:lnTo>
                    <a:pt x="377" y="44"/>
                  </a:lnTo>
                  <a:lnTo>
                    <a:pt x="377" y="44"/>
                  </a:lnTo>
                  <a:lnTo>
                    <a:pt x="377" y="44"/>
                  </a:lnTo>
                  <a:lnTo>
                    <a:pt x="377" y="44"/>
                  </a:lnTo>
                  <a:lnTo>
                    <a:pt x="377" y="44"/>
                  </a:lnTo>
                  <a:lnTo>
                    <a:pt x="377" y="44"/>
                  </a:lnTo>
                  <a:lnTo>
                    <a:pt x="377" y="46"/>
                  </a:lnTo>
                  <a:lnTo>
                    <a:pt x="379" y="46"/>
                  </a:lnTo>
                  <a:lnTo>
                    <a:pt x="379" y="46"/>
                  </a:lnTo>
                  <a:lnTo>
                    <a:pt x="377" y="46"/>
                  </a:lnTo>
                  <a:lnTo>
                    <a:pt x="377" y="46"/>
                  </a:lnTo>
                  <a:lnTo>
                    <a:pt x="377" y="47"/>
                  </a:lnTo>
                  <a:lnTo>
                    <a:pt x="377" y="47"/>
                  </a:lnTo>
                  <a:lnTo>
                    <a:pt x="377" y="47"/>
                  </a:lnTo>
                  <a:lnTo>
                    <a:pt x="377" y="49"/>
                  </a:lnTo>
                  <a:lnTo>
                    <a:pt x="377" y="49"/>
                  </a:lnTo>
                  <a:lnTo>
                    <a:pt x="377" y="49"/>
                  </a:lnTo>
                  <a:lnTo>
                    <a:pt x="375" y="49"/>
                  </a:lnTo>
                  <a:lnTo>
                    <a:pt x="375" y="49"/>
                  </a:lnTo>
                  <a:lnTo>
                    <a:pt x="375" y="51"/>
                  </a:lnTo>
                  <a:lnTo>
                    <a:pt x="375" y="51"/>
                  </a:lnTo>
                  <a:lnTo>
                    <a:pt x="375" y="51"/>
                  </a:lnTo>
                  <a:lnTo>
                    <a:pt x="375" y="51"/>
                  </a:lnTo>
                  <a:lnTo>
                    <a:pt x="375" y="51"/>
                  </a:lnTo>
                  <a:lnTo>
                    <a:pt x="375" y="53"/>
                  </a:lnTo>
                  <a:lnTo>
                    <a:pt x="375" y="53"/>
                  </a:lnTo>
                  <a:lnTo>
                    <a:pt x="374" y="53"/>
                  </a:lnTo>
                  <a:lnTo>
                    <a:pt x="374" y="53"/>
                  </a:lnTo>
                  <a:lnTo>
                    <a:pt x="374" y="54"/>
                  </a:lnTo>
                  <a:lnTo>
                    <a:pt x="372" y="54"/>
                  </a:lnTo>
                  <a:lnTo>
                    <a:pt x="372" y="54"/>
                  </a:lnTo>
                  <a:lnTo>
                    <a:pt x="372" y="54"/>
                  </a:lnTo>
                  <a:lnTo>
                    <a:pt x="372" y="53"/>
                  </a:lnTo>
                  <a:lnTo>
                    <a:pt x="372" y="53"/>
                  </a:lnTo>
                  <a:lnTo>
                    <a:pt x="372" y="53"/>
                  </a:lnTo>
                  <a:lnTo>
                    <a:pt x="372" y="51"/>
                  </a:lnTo>
                  <a:lnTo>
                    <a:pt x="372" y="51"/>
                  </a:lnTo>
                  <a:lnTo>
                    <a:pt x="370" y="51"/>
                  </a:lnTo>
                  <a:lnTo>
                    <a:pt x="370" y="53"/>
                  </a:lnTo>
                  <a:lnTo>
                    <a:pt x="370" y="53"/>
                  </a:lnTo>
                  <a:lnTo>
                    <a:pt x="370" y="53"/>
                  </a:lnTo>
                  <a:lnTo>
                    <a:pt x="370" y="53"/>
                  </a:lnTo>
                  <a:lnTo>
                    <a:pt x="368" y="53"/>
                  </a:lnTo>
                  <a:lnTo>
                    <a:pt x="368" y="54"/>
                  </a:lnTo>
                  <a:lnTo>
                    <a:pt x="370" y="54"/>
                  </a:lnTo>
                  <a:lnTo>
                    <a:pt x="370" y="54"/>
                  </a:lnTo>
                  <a:lnTo>
                    <a:pt x="370" y="56"/>
                  </a:lnTo>
                  <a:lnTo>
                    <a:pt x="370" y="56"/>
                  </a:lnTo>
                  <a:lnTo>
                    <a:pt x="370" y="56"/>
                  </a:lnTo>
                  <a:lnTo>
                    <a:pt x="372" y="56"/>
                  </a:lnTo>
                  <a:lnTo>
                    <a:pt x="372" y="56"/>
                  </a:lnTo>
                  <a:lnTo>
                    <a:pt x="372" y="58"/>
                  </a:lnTo>
                  <a:lnTo>
                    <a:pt x="370" y="58"/>
                  </a:lnTo>
                  <a:lnTo>
                    <a:pt x="370" y="58"/>
                  </a:lnTo>
                  <a:lnTo>
                    <a:pt x="370" y="58"/>
                  </a:lnTo>
                  <a:lnTo>
                    <a:pt x="370" y="58"/>
                  </a:lnTo>
                  <a:lnTo>
                    <a:pt x="370" y="58"/>
                  </a:lnTo>
                  <a:lnTo>
                    <a:pt x="368" y="58"/>
                  </a:lnTo>
                  <a:lnTo>
                    <a:pt x="368" y="58"/>
                  </a:lnTo>
                  <a:lnTo>
                    <a:pt x="368" y="58"/>
                  </a:lnTo>
                  <a:lnTo>
                    <a:pt x="368" y="58"/>
                  </a:lnTo>
                  <a:lnTo>
                    <a:pt x="366" y="58"/>
                  </a:lnTo>
                  <a:lnTo>
                    <a:pt x="366" y="56"/>
                  </a:lnTo>
                  <a:lnTo>
                    <a:pt x="366" y="56"/>
                  </a:lnTo>
                  <a:lnTo>
                    <a:pt x="368" y="56"/>
                  </a:lnTo>
                  <a:lnTo>
                    <a:pt x="368" y="54"/>
                  </a:lnTo>
                  <a:lnTo>
                    <a:pt x="368" y="54"/>
                  </a:lnTo>
                  <a:lnTo>
                    <a:pt x="366" y="54"/>
                  </a:lnTo>
                  <a:lnTo>
                    <a:pt x="366" y="54"/>
                  </a:lnTo>
                  <a:lnTo>
                    <a:pt x="366" y="54"/>
                  </a:lnTo>
                  <a:lnTo>
                    <a:pt x="366" y="56"/>
                  </a:lnTo>
                  <a:lnTo>
                    <a:pt x="366" y="56"/>
                  </a:lnTo>
                  <a:lnTo>
                    <a:pt x="366" y="56"/>
                  </a:lnTo>
                  <a:lnTo>
                    <a:pt x="366" y="58"/>
                  </a:lnTo>
                  <a:lnTo>
                    <a:pt x="365" y="58"/>
                  </a:lnTo>
                  <a:lnTo>
                    <a:pt x="365" y="58"/>
                  </a:lnTo>
                  <a:lnTo>
                    <a:pt x="365" y="58"/>
                  </a:lnTo>
                  <a:lnTo>
                    <a:pt x="365" y="58"/>
                  </a:lnTo>
                  <a:lnTo>
                    <a:pt x="365" y="60"/>
                  </a:lnTo>
                  <a:lnTo>
                    <a:pt x="365" y="60"/>
                  </a:lnTo>
                  <a:lnTo>
                    <a:pt x="365" y="60"/>
                  </a:lnTo>
                  <a:lnTo>
                    <a:pt x="366" y="60"/>
                  </a:lnTo>
                  <a:lnTo>
                    <a:pt x="366" y="61"/>
                  </a:lnTo>
                  <a:lnTo>
                    <a:pt x="366" y="61"/>
                  </a:lnTo>
                  <a:lnTo>
                    <a:pt x="366" y="60"/>
                  </a:lnTo>
                  <a:lnTo>
                    <a:pt x="366" y="60"/>
                  </a:lnTo>
                  <a:lnTo>
                    <a:pt x="366" y="60"/>
                  </a:lnTo>
                  <a:lnTo>
                    <a:pt x="368" y="60"/>
                  </a:lnTo>
                  <a:lnTo>
                    <a:pt x="368" y="60"/>
                  </a:lnTo>
                  <a:lnTo>
                    <a:pt x="368" y="61"/>
                  </a:lnTo>
                  <a:lnTo>
                    <a:pt x="366" y="61"/>
                  </a:lnTo>
                  <a:lnTo>
                    <a:pt x="366" y="61"/>
                  </a:lnTo>
                  <a:lnTo>
                    <a:pt x="366" y="63"/>
                  </a:lnTo>
                  <a:lnTo>
                    <a:pt x="366" y="63"/>
                  </a:lnTo>
                  <a:lnTo>
                    <a:pt x="366" y="65"/>
                  </a:lnTo>
                  <a:lnTo>
                    <a:pt x="366" y="65"/>
                  </a:lnTo>
                  <a:lnTo>
                    <a:pt x="366" y="65"/>
                  </a:lnTo>
                  <a:lnTo>
                    <a:pt x="366" y="65"/>
                  </a:lnTo>
                  <a:lnTo>
                    <a:pt x="366" y="65"/>
                  </a:lnTo>
                  <a:lnTo>
                    <a:pt x="366" y="67"/>
                  </a:lnTo>
                  <a:lnTo>
                    <a:pt x="365" y="67"/>
                  </a:lnTo>
                  <a:lnTo>
                    <a:pt x="365" y="67"/>
                  </a:lnTo>
                  <a:lnTo>
                    <a:pt x="365" y="68"/>
                  </a:lnTo>
                  <a:lnTo>
                    <a:pt x="365" y="68"/>
                  </a:lnTo>
                  <a:lnTo>
                    <a:pt x="365" y="70"/>
                  </a:lnTo>
                  <a:lnTo>
                    <a:pt x="365" y="70"/>
                  </a:lnTo>
                  <a:lnTo>
                    <a:pt x="365" y="70"/>
                  </a:lnTo>
                  <a:lnTo>
                    <a:pt x="365" y="72"/>
                  </a:lnTo>
                  <a:lnTo>
                    <a:pt x="365" y="72"/>
                  </a:lnTo>
                  <a:lnTo>
                    <a:pt x="363" y="72"/>
                  </a:lnTo>
                  <a:lnTo>
                    <a:pt x="363" y="72"/>
                  </a:lnTo>
                  <a:lnTo>
                    <a:pt x="363" y="72"/>
                  </a:lnTo>
                  <a:lnTo>
                    <a:pt x="363" y="72"/>
                  </a:lnTo>
                  <a:lnTo>
                    <a:pt x="363" y="74"/>
                  </a:lnTo>
                  <a:lnTo>
                    <a:pt x="361" y="74"/>
                  </a:lnTo>
                  <a:lnTo>
                    <a:pt x="361" y="74"/>
                  </a:lnTo>
                  <a:lnTo>
                    <a:pt x="361" y="75"/>
                  </a:lnTo>
                  <a:lnTo>
                    <a:pt x="361" y="75"/>
                  </a:lnTo>
                  <a:lnTo>
                    <a:pt x="361" y="75"/>
                  </a:lnTo>
                  <a:lnTo>
                    <a:pt x="361" y="77"/>
                  </a:lnTo>
                  <a:lnTo>
                    <a:pt x="361" y="77"/>
                  </a:lnTo>
                  <a:lnTo>
                    <a:pt x="359" y="77"/>
                  </a:lnTo>
                  <a:lnTo>
                    <a:pt x="359" y="77"/>
                  </a:lnTo>
                  <a:lnTo>
                    <a:pt x="359" y="77"/>
                  </a:lnTo>
                  <a:lnTo>
                    <a:pt x="359" y="79"/>
                  </a:lnTo>
                  <a:lnTo>
                    <a:pt x="359" y="79"/>
                  </a:lnTo>
                  <a:lnTo>
                    <a:pt x="359" y="81"/>
                  </a:lnTo>
                  <a:lnTo>
                    <a:pt x="359" y="81"/>
                  </a:lnTo>
                  <a:lnTo>
                    <a:pt x="358" y="81"/>
                  </a:lnTo>
                  <a:lnTo>
                    <a:pt x="358" y="81"/>
                  </a:lnTo>
                  <a:lnTo>
                    <a:pt x="358" y="81"/>
                  </a:lnTo>
                  <a:lnTo>
                    <a:pt x="358" y="81"/>
                  </a:lnTo>
                  <a:lnTo>
                    <a:pt x="358" y="82"/>
                  </a:lnTo>
                  <a:lnTo>
                    <a:pt x="358" y="82"/>
                  </a:lnTo>
                  <a:lnTo>
                    <a:pt x="358" y="82"/>
                  </a:lnTo>
                  <a:lnTo>
                    <a:pt x="358" y="84"/>
                  </a:lnTo>
                  <a:lnTo>
                    <a:pt x="359" y="84"/>
                  </a:lnTo>
                  <a:lnTo>
                    <a:pt x="359" y="84"/>
                  </a:lnTo>
                  <a:lnTo>
                    <a:pt x="359" y="84"/>
                  </a:lnTo>
                  <a:lnTo>
                    <a:pt x="359" y="86"/>
                  </a:lnTo>
                  <a:lnTo>
                    <a:pt x="359" y="86"/>
                  </a:lnTo>
                  <a:lnTo>
                    <a:pt x="359" y="86"/>
                  </a:lnTo>
                  <a:lnTo>
                    <a:pt x="361" y="86"/>
                  </a:lnTo>
                  <a:lnTo>
                    <a:pt x="361" y="86"/>
                  </a:lnTo>
                  <a:lnTo>
                    <a:pt x="361" y="86"/>
                  </a:lnTo>
                  <a:lnTo>
                    <a:pt x="361" y="88"/>
                  </a:lnTo>
                  <a:lnTo>
                    <a:pt x="363" y="88"/>
                  </a:lnTo>
                  <a:lnTo>
                    <a:pt x="363" y="88"/>
                  </a:lnTo>
                  <a:lnTo>
                    <a:pt x="363" y="88"/>
                  </a:lnTo>
                  <a:lnTo>
                    <a:pt x="365" y="88"/>
                  </a:lnTo>
                  <a:lnTo>
                    <a:pt x="365" y="88"/>
                  </a:lnTo>
                  <a:lnTo>
                    <a:pt x="365" y="88"/>
                  </a:lnTo>
                  <a:lnTo>
                    <a:pt x="365" y="88"/>
                  </a:lnTo>
                  <a:lnTo>
                    <a:pt x="365" y="89"/>
                  </a:lnTo>
                  <a:lnTo>
                    <a:pt x="366" y="89"/>
                  </a:lnTo>
                  <a:lnTo>
                    <a:pt x="366" y="89"/>
                  </a:lnTo>
                  <a:lnTo>
                    <a:pt x="366" y="89"/>
                  </a:lnTo>
                  <a:lnTo>
                    <a:pt x="366" y="91"/>
                  </a:lnTo>
                  <a:lnTo>
                    <a:pt x="366" y="91"/>
                  </a:lnTo>
                  <a:lnTo>
                    <a:pt x="368" y="91"/>
                  </a:lnTo>
                  <a:lnTo>
                    <a:pt x="368" y="91"/>
                  </a:lnTo>
                  <a:lnTo>
                    <a:pt x="368" y="91"/>
                  </a:lnTo>
                  <a:lnTo>
                    <a:pt x="370" y="91"/>
                  </a:lnTo>
                  <a:lnTo>
                    <a:pt x="370" y="93"/>
                  </a:lnTo>
                  <a:lnTo>
                    <a:pt x="370" y="93"/>
                  </a:lnTo>
                  <a:lnTo>
                    <a:pt x="370" y="93"/>
                  </a:lnTo>
                  <a:lnTo>
                    <a:pt x="370" y="93"/>
                  </a:lnTo>
                  <a:lnTo>
                    <a:pt x="370" y="95"/>
                  </a:lnTo>
                  <a:lnTo>
                    <a:pt x="372" y="95"/>
                  </a:lnTo>
                  <a:lnTo>
                    <a:pt x="372" y="95"/>
                  </a:lnTo>
                  <a:lnTo>
                    <a:pt x="372" y="95"/>
                  </a:lnTo>
                  <a:lnTo>
                    <a:pt x="372" y="95"/>
                  </a:lnTo>
                  <a:lnTo>
                    <a:pt x="372" y="96"/>
                  </a:lnTo>
                  <a:lnTo>
                    <a:pt x="372" y="96"/>
                  </a:lnTo>
                  <a:lnTo>
                    <a:pt x="374" y="96"/>
                  </a:lnTo>
                  <a:lnTo>
                    <a:pt x="374" y="96"/>
                  </a:lnTo>
                  <a:lnTo>
                    <a:pt x="374" y="96"/>
                  </a:lnTo>
                  <a:lnTo>
                    <a:pt x="375" y="96"/>
                  </a:lnTo>
                  <a:lnTo>
                    <a:pt x="375" y="96"/>
                  </a:lnTo>
                  <a:lnTo>
                    <a:pt x="375" y="95"/>
                  </a:lnTo>
                  <a:lnTo>
                    <a:pt x="375" y="95"/>
                  </a:lnTo>
                  <a:lnTo>
                    <a:pt x="375" y="95"/>
                  </a:lnTo>
                  <a:lnTo>
                    <a:pt x="375" y="95"/>
                  </a:lnTo>
                  <a:lnTo>
                    <a:pt x="377" y="95"/>
                  </a:lnTo>
                  <a:lnTo>
                    <a:pt x="377" y="95"/>
                  </a:lnTo>
                  <a:lnTo>
                    <a:pt x="377" y="96"/>
                  </a:lnTo>
                  <a:lnTo>
                    <a:pt x="377" y="96"/>
                  </a:lnTo>
                  <a:lnTo>
                    <a:pt x="377" y="96"/>
                  </a:lnTo>
                  <a:lnTo>
                    <a:pt x="379" y="96"/>
                  </a:lnTo>
                  <a:lnTo>
                    <a:pt x="379" y="95"/>
                  </a:lnTo>
                  <a:lnTo>
                    <a:pt x="379" y="95"/>
                  </a:lnTo>
                  <a:lnTo>
                    <a:pt x="381" y="95"/>
                  </a:lnTo>
                  <a:lnTo>
                    <a:pt x="381" y="95"/>
                  </a:lnTo>
                  <a:lnTo>
                    <a:pt x="381" y="95"/>
                  </a:lnTo>
                  <a:lnTo>
                    <a:pt x="381" y="95"/>
                  </a:lnTo>
                  <a:lnTo>
                    <a:pt x="381" y="95"/>
                  </a:lnTo>
                  <a:lnTo>
                    <a:pt x="382" y="95"/>
                  </a:lnTo>
                  <a:lnTo>
                    <a:pt x="382" y="95"/>
                  </a:lnTo>
                  <a:lnTo>
                    <a:pt x="382" y="95"/>
                  </a:lnTo>
                  <a:lnTo>
                    <a:pt x="381" y="95"/>
                  </a:lnTo>
                  <a:lnTo>
                    <a:pt x="381" y="96"/>
                  </a:lnTo>
                  <a:lnTo>
                    <a:pt x="381" y="96"/>
                  </a:lnTo>
                  <a:lnTo>
                    <a:pt x="382" y="96"/>
                  </a:lnTo>
                  <a:lnTo>
                    <a:pt x="382" y="96"/>
                  </a:lnTo>
                  <a:lnTo>
                    <a:pt x="382" y="96"/>
                  </a:lnTo>
                  <a:lnTo>
                    <a:pt x="384" y="96"/>
                  </a:lnTo>
                  <a:lnTo>
                    <a:pt x="384" y="96"/>
                  </a:lnTo>
                  <a:lnTo>
                    <a:pt x="384" y="96"/>
                  </a:lnTo>
                  <a:lnTo>
                    <a:pt x="384" y="96"/>
                  </a:lnTo>
                  <a:lnTo>
                    <a:pt x="384" y="98"/>
                  </a:lnTo>
                  <a:lnTo>
                    <a:pt x="384" y="98"/>
                  </a:lnTo>
                  <a:lnTo>
                    <a:pt x="384" y="98"/>
                  </a:lnTo>
                  <a:lnTo>
                    <a:pt x="384" y="98"/>
                  </a:lnTo>
                  <a:lnTo>
                    <a:pt x="384" y="100"/>
                  </a:lnTo>
                  <a:lnTo>
                    <a:pt x="384" y="100"/>
                  </a:lnTo>
                  <a:lnTo>
                    <a:pt x="384" y="102"/>
                  </a:lnTo>
                  <a:lnTo>
                    <a:pt x="384" y="102"/>
                  </a:lnTo>
                  <a:lnTo>
                    <a:pt x="384" y="102"/>
                  </a:lnTo>
                  <a:lnTo>
                    <a:pt x="384" y="102"/>
                  </a:lnTo>
                  <a:lnTo>
                    <a:pt x="384" y="102"/>
                  </a:lnTo>
                  <a:lnTo>
                    <a:pt x="384" y="102"/>
                  </a:lnTo>
                  <a:lnTo>
                    <a:pt x="384" y="102"/>
                  </a:lnTo>
                  <a:lnTo>
                    <a:pt x="386" y="102"/>
                  </a:lnTo>
                  <a:lnTo>
                    <a:pt x="386" y="103"/>
                  </a:lnTo>
                  <a:lnTo>
                    <a:pt x="386" y="103"/>
                  </a:lnTo>
                  <a:lnTo>
                    <a:pt x="386" y="103"/>
                  </a:lnTo>
                  <a:lnTo>
                    <a:pt x="386" y="103"/>
                  </a:lnTo>
                  <a:lnTo>
                    <a:pt x="388" y="103"/>
                  </a:lnTo>
                  <a:lnTo>
                    <a:pt x="388" y="105"/>
                  </a:lnTo>
                  <a:lnTo>
                    <a:pt x="388" y="105"/>
                  </a:lnTo>
                  <a:lnTo>
                    <a:pt x="388" y="105"/>
                  </a:lnTo>
                  <a:lnTo>
                    <a:pt x="389" y="105"/>
                  </a:lnTo>
                  <a:lnTo>
                    <a:pt x="389" y="105"/>
                  </a:lnTo>
                  <a:lnTo>
                    <a:pt x="389" y="107"/>
                  </a:lnTo>
                  <a:lnTo>
                    <a:pt x="389" y="107"/>
                  </a:lnTo>
                  <a:lnTo>
                    <a:pt x="391" y="107"/>
                  </a:lnTo>
                  <a:lnTo>
                    <a:pt x="391" y="107"/>
                  </a:lnTo>
                  <a:lnTo>
                    <a:pt x="391" y="107"/>
                  </a:lnTo>
                  <a:lnTo>
                    <a:pt x="391" y="107"/>
                  </a:lnTo>
                  <a:lnTo>
                    <a:pt x="393" y="107"/>
                  </a:lnTo>
                  <a:lnTo>
                    <a:pt x="393" y="107"/>
                  </a:lnTo>
                  <a:lnTo>
                    <a:pt x="393" y="109"/>
                  </a:lnTo>
                  <a:lnTo>
                    <a:pt x="395" y="109"/>
                  </a:lnTo>
                  <a:lnTo>
                    <a:pt x="395" y="109"/>
                  </a:lnTo>
                  <a:lnTo>
                    <a:pt x="395" y="109"/>
                  </a:lnTo>
                  <a:lnTo>
                    <a:pt x="395" y="109"/>
                  </a:lnTo>
                  <a:lnTo>
                    <a:pt x="395" y="109"/>
                  </a:lnTo>
                  <a:lnTo>
                    <a:pt x="396" y="109"/>
                  </a:lnTo>
                  <a:lnTo>
                    <a:pt x="396" y="110"/>
                  </a:lnTo>
                  <a:lnTo>
                    <a:pt x="396" y="110"/>
                  </a:lnTo>
                  <a:lnTo>
                    <a:pt x="396" y="110"/>
                  </a:lnTo>
                  <a:lnTo>
                    <a:pt x="396" y="112"/>
                  </a:lnTo>
                  <a:lnTo>
                    <a:pt x="396" y="112"/>
                  </a:lnTo>
                  <a:lnTo>
                    <a:pt x="396" y="112"/>
                  </a:lnTo>
                  <a:lnTo>
                    <a:pt x="398" y="112"/>
                  </a:lnTo>
                  <a:lnTo>
                    <a:pt x="398" y="114"/>
                  </a:lnTo>
                  <a:lnTo>
                    <a:pt x="398" y="114"/>
                  </a:lnTo>
                  <a:lnTo>
                    <a:pt x="398" y="114"/>
                  </a:lnTo>
                  <a:lnTo>
                    <a:pt x="400" y="114"/>
                  </a:lnTo>
                  <a:lnTo>
                    <a:pt x="400" y="114"/>
                  </a:lnTo>
                  <a:lnTo>
                    <a:pt x="400" y="116"/>
                  </a:lnTo>
                  <a:lnTo>
                    <a:pt x="400" y="116"/>
                  </a:lnTo>
                  <a:lnTo>
                    <a:pt x="400" y="116"/>
                  </a:lnTo>
                  <a:lnTo>
                    <a:pt x="402" y="116"/>
                  </a:lnTo>
                  <a:lnTo>
                    <a:pt x="402" y="116"/>
                  </a:lnTo>
                  <a:lnTo>
                    <a:pt x="402" y="116"/>
                  </a:lnTo>
                  <a:lnTo>
                    <a:pt x="402" y="116"/>
                  </a:lnTo>
                  <a:lnTo>
                    <a:pt x="402" y="117"/>
                  </a:lnTo>
                  <a:lnTo>
                    <a:pt x="403" y="117"/>
                  </a:lnTo>
                  <a:lnTo>
                    <a:pt x="403" y="117"/>
                  </a:lnTo>
                  <a:lnTo>
                    <a:pt x="405" y="117"/>
                  </a:lnTo>
                  <a:lnTo>
                    <a:pt x="405" y="117"/>
                  </a:lnTo>
                  <a:lnTo>
                    <a:pt x="405" y="117"/>
                  </a:lnTo>
                  <a:lnTo>
                    <a:pt x="405" y="117"/>
                  </a:lnTo>
                  <a:lnTo>
                    <a:pt x="407" y="117"/>
                  </a:lnTo>
                  <a:lnTo>
                    <a:pt x="407" y="117"/>
                  </a:lnTo>
                  <a:lnTo>
                    <a:pt x="409" y="117"/>
                  </a:lnTo>
                  <a:lnTo>
                    <a:pt x="409" y="117"/>
                  </a:lnTo>
                  <a:lnTo>
                    <a:pt x="409" y="117"/>
                  </a:lnTo>
                  <a:lnTo>
                    <a:pt x="409" y="119"/>
                  </a:lnTo>
                  <a:lnTo>
                    <a:pt x="410" y="119"/>
                  </a:lnTo>
                  <a:lnTo>
                    <a:pt x="410" y="119"/>
                  </a:lnTo>
                  <a:lnTo>
                    <a:pt x="410" y="119"/>
                  </a:lnTo>
                  <a:lnTo>
                    <a:pt x="410" y="119"/>
                  </a:lnTo>
                  <a:lnTo>
                    <a:pt x="412" y="119"/>
                  </a:lnTo>
                  <a:lnTo>
                    <a:pt x="412" y="119"/>
                  </a:lnTo>
                  <a:lnTo>
                    <a:pt x="412" y="121"/>
                  </a:lnTo>
                  <a:lnTo>
                    <a:pt x="414" y="121"/>
                  </a:lnTo>
                  <a:lnTo>
                    <a:pt x="414" y="121"/>
                  </a:lnTo>
                  <a:lnTo>
                    <a:pt x="414" y="121"/>
                  </a:lnTo>
                  <a:lnTo>
                    <a:pt x="416" y="121"/>
                  </a:lnTo>
                  <a:lnTo>
                    <a:pt x="416" y="119"/>
                  </a:lnTo>
                  <a:lnTo>
                    <a:pt x="416" y="119"/>
                  </a:lnTo>
                  <a:lnTo>
                    <a:pt x="416" y="119"/>
                  </a:lnTo>
                  <a:lnTo>
                    <a:pt x="416" y="119"/>
                  </a:lnTo>
                  <a:lnTo>
                    <a:pt x="416" y="117"/>
                  </a:lnTo>
                  <a:lnTo>
                    <a:pt x="416" y="117"/>
                  </a:lnTo>
                  <a:lnTo>
                    <a:pt x="416" y="116"/>
                  </a:lnTo>
                  <a:lnTo>
                    <a:pt x="416" y="116"/>
                  </a:lnTo>
                  <a:lnTo>
                    <a:pt x="416" y="116"/>
                  </a:lnTo>
                  <a:lnTo>
                    <a:pt x="417" y="116"/>
                  </a:lnTo>
                  <a:lnTo>
                    <a:pt x="417" y="114"/>
                  </a:lnTo>
                  <a:lnTo>
                    <a:pt x="417" y="114"/>
                  </a:lnTo>
                  <a:lnTo>
                    <a:pt x="417" y="114"/>
                  </a:lnTo>
                  <a:lnTo>
                    <a:pt x="419" y="114"/>
                  </a:lnTo>
                  <a:lnTo>
                    <a:pt x="419" y="112"/>
                  </a:lnTo>
                  <a:lnTo>
                    <a:pt x="419" y="112"/>
                  </a:lnTo>
                  <a:lnTo>
                    <a:pt x="419" y="112"/>
                  </a:lnTo>
                  <a:lnTo>
                    <a:pt x="419" y="112"/>
                  </a:lnTo>
                  <a:lnTo>
                    <a:pt x="421" y="112"/>
                  </a:lnTo>
                  <a:lnTo>
                    <a:pt x="421" y="112"/>
                  </a:lnTo>
                  <a:lnTo>
                    <a:pt x="421" y="112"/>
                  </a:lnTo>
                  <a:lnTo>
                    <a:pt x="423" y="112"/>
                  </a:lnTo>
                  <a:lnTo>
                    <a:pt x="423" y="110"/>
                  </a:lnTo>
                  <a:lnTo>
                    <a:pt x="423" y="110"/>
                  </a:lnTo>
                  <a:lnTo>
                    <a:pt x="424" y="110"/>
                  </a:lnTo>
                  <a:lnTo>
                    <a:pt x="424" y="110"/>
                  </a:lnTo>
                  <a:lnTo>
                    <a:pt x="424" y="112"/>
                  </a:lnTo>
                  <a:lnTo>
                    <a:pt x="424" y="112"/>
                  </a:lnTo>
                  <a:lnTo>
                    <a:pt x="426" y="112"/>
                  </a:lnTo>
                  <a:lnTo>
                    <a:pt x="426" y="112"/>
                  </a:lnTo>
                  <a:lnTo>
                    <a:pt x="426" y="112"/>
                  </a:lnTo>
                  <a:lnTo>
                    <a:pt x="426" y="112"/>
                  </a:lnTo>
                  <a:lnTo>
                    <a:pt x="426" y="112"/>
                  </a:lnTo>
                  <a:lnTo>
                    <a:pt x="426" y="114"/>
                  </a:lnTo>
                  <a:lnTo>
                    <a:pt x="426" y="114"/>
                  </a:lnTo>
                  <a:lnTo>
                    <a:pt x="426" y="114"/>
                  </a:lnTo>
                  <a:lnTo>
                    <a:pt x="424" y="114"/>
                  </a:lnTo>
                  <a:lnTo>
                    <a:pt x="424" y="114"/>
                  </a:lnTo>
                  <a:lnTo>
                    <a:pt x="424" y="116"/>
                  </a:lnTo>
                  <a:lnTo>
                    <a:pt x="424" y="116"/>
                  </a:lnTo>
                  <a:lnTo>
                    <a:pt x="424" y="114"/>
                  </a:lnTo>
                  <a:lnTo>
                    <a:pt x="423" y="114"/>
                  </a:lnTo>
                  <a:lnTo>
                    <a:pt x="423" y="116"/>
                  </a:lnTo>
                  <a:lnTo>
                    <a:pt x="423" y="116"/>
                  </a:lnTo>
                  <a:lnTo>
                    <a:pt x="423" y="116"/>
                  </a:lnTo>
                  <a:lnTo>
                    <a:pt x="423" y="116"/>
                  </a:lnTo>
                  <a:lnTo>
                    <a:pt x="423" y="117"/>
                  </a:lnTo>
                  <a:lnTo>
                    <a:pt x="421" y="117"/>
                  </a:lnTo>
                  <a:lnTo>
                    <a:pt x="421" y="117"/>
                  </a:lnTo>
                  <a:lnTo>
                    <a:pt x="421" y="117"/>
                  </a:lnTo>
                  <a:lnTo>
                    <a:pt x="421" y="117"/>
                  </a:lnTo>
                  <a:lnTo>
                    <a:pt x="421" y="117"/>
                  </a:lnTo>
                  <a:lnTo>
                    <a:pt x="419" y="117"/>
                  </a:lnTo>
                  <a:lnTo>
                    <a:pt x="419" y="117"/>
                  </a:lnTo>
                  <a:lnTo>
                    <a:pt x="419" y="117"/>
                  </a:lnTo>
                  <a:lnTo>
                    <a:pt x="419" y="117"/>
                  </a:lnTo>
                  <a:lnTo>
                    <a:pt x="417" y="117"/>
                  </a:lnTo>
                  <a:lnTo>
                    <a:pt x="417" y="117"/>
                  </a:lnTo>
                  <a:lnTo>
                    <a:pt x="417" y="119"/>
                  </a:lnTo>
                  <a:lnTo>
                    <a:pt x="417" y="119"/>
                  </a:lnTo>
                  <a:lnTo>
                    <a:pt x="416" y="119"/>
                  </a:lnTo>
                  <a:lnTo>
                    <a:pt x="416" y="121"/>
                  </a:lnTo>
                  <a:lnTo>
                    <a:pt x="416" y="121"/>
                  </a:lnTo>
                  <a:lnTo>
                    <a:pt x="416" y="121"/>
                  </a:lnTo>
                  <a:lnTo>
                    <a:pt x="416" y="123"/>
                  </a:lnTo>
                  <a:lnTo>
                    <a:pt x="416" y="123"/>
                  </a:lnTo>
                  <a:lnTo>
                    <a:pt x="416" y="123"/>
                  </a:lnTo>
                  <a:lnTo>
                    <a:pt x="417" y="123"/>
                  </a:lnTo>
                  <a:lnTo>
                    <a:pt x="417" y="123"/>
                  </a:lnTo>
                  <a:lnTo>
                    <a:pt x="417" y="123"/>
                  </a:lnTo>
                  <a:lnTo>
                    <a:pt x="417" y="123"/>
                  </a:lnTo>
                  <a:lnTo>
                    <a:pt x="419" y="123"/>
                  </a:lnTo>
                  <a:lnTo>
                    <a:pt x="419" y="123"/>
                  </a:lnTo>
                  <a:lnTo>
                    <a:pt x="419" y="123"/>
                  </a:lnTo>
                  <a:lnTo>
                    <a:pt x="419" y="123"/>
                  </a:lnTo>
                  <a:lnTo>
                    <a:pt x="419" y="124"/>
                  </a:lnTo>
                  <a:lnTo>
                    <a:pt x="419" y="124"/>
                  </a:lnTo>
                  <a:lnTo>
                    <a:pt x="419" y="124"/>
                  </a:lnTo>
                  <a:lnTo>
                    <a:pt x="417" y="124"/>
                  </a:lnTo>
                  <a:lnTo>
                    <a:pt x="417" y="124"/>
                  </a:lnTo>
                  <a:lnTo>
                    <a:pt x="417" y="124"/>
                  </a:lnTo>
                  <a:lnTo>
                    <a:pt x="417" y="124"/>
                  </a:lnTo>
                  <a:lnTo>
                    <a:pt x="417" y="124"/>
                  </a:lnTo>
                  <a:lnTo>
                    <a:pt x="417" y="126"/>
                  </a:lnTo>
                  <a:lnTo>
                    <a:pt x="417" y="126"/>
                  </a:lnTo>
                  <a:lnTo>
                    <a:pt x="417" y="126"/>
                  </a:lnTo>
                  <a:lnTo>
                    <a:pt x="417" y="128"/>
                  </a:lnTo>
                  <a:lnTo>
                    <a:pt x="419" y="128"/>
                  </a:lnTo>
                  <a:lnTo>
                    <a:pt x="419" y="128"/>
                  </a:lnTo>
                  <a:lnTo>
                    <a:pt x="419" y="128"/>
                  </a:lnTo>
                  <a:lnTo>
                    <a:pt x="419" y="130"/>
                  </a:lnTo>
                  <a:lnTo>
                    <a:pt x="419" y="130"/>
                  </a:lnTo>
                  <a:lnTo>
                    <a:pt x="421" y="130"/>
                  </a:lnTo>
                  <a:lnTo>
                    <a:pt x="421" y="130"/>
                  </a:lnTo>
                  <a:lnTo>
                    <a:pt x="421" y="130"/>
                  </a:lnTo>
                  <a:lnTo>
                    <a:pt x="421" y="130"/>
                  </a:lnTo>
                  <a:lnTo>
                    <a:pt x="423" y="130"/>
                  </a:lnTo>
                  <a:lnTo>
                    <a:pt x="423" y="131"/>
                  </a:lnTo>
                  <a:lnTo>
                    <a:pt x="423" y="131"/>
                  </a:lnTo>
                  <a:lnTo>
                    <a:pt x="424" y="131"/>
                  </a:lnTo>
                  <a:lnTo>
                    <a:pt x="424" y="131"/>
                  </a:lnTo>
                  <a:lnTo>
                    <a:pt x="424" y="131"/>
                  </a:lnTo>
                  <a:lnTo>
                    <a:pt x="424" y="131"/>
                  </a:lnTo>
                  <a:lnTo>
                    <a:pt x="424" y="131"/>
                  </a:lnTo>
                  <a:lnTo>
                    <a:pt x="424" y="133"/>
                  </a:lnTo>
                  <a:lnTo>
                    <a:pt x="426" y="133"/>
                  </a:lnTo>
                  <a:lnTo>
                    <a:pt x="426" y="133"/>
                  </a:lnTo>
                  <a:lnTo>
                    <a:pt x="426" y="133"/>
                  </a:lnTo>
                  <a:lnTo>
                    <a:pt x="428" y="133"/>
                  </a:lnTo>
                  <a:lnTo>
                    <a:pt x="428" y="133"/>
                  </a:lnTo>
                  <a:lnTo>
                    <a:pt x="428" y="133"/>
                  </a:lnTo>
                  <a:lnTo>
                    <a:pt x="430" y="133"/>
                  </a:lnTo>
                  <a:lnTo>
                    <a:pt x="430" y="133"/>
                  </a:lnTo>
                  <a:lnTo>
                    <a:pt x="430" y="135"/>
                  </a:lnTo>
                  <a:lnTo>
                    <a:pt x="430" y="135"/>
                  </a:lnTo>
                  <a:lnTo>
                    <a:pt x="430" y="135"/>
                  </a:lnTo>
                  <a:lnTo>
                    <a:pt x="430" y="137"/>
                  </a:lnTo>
                  <a:lnTo>
                    <a:pt x="431" y="137"/>
                  </a:lnTo>
                  <a:lnTo>
                    <a:pt x="431" y="137"/>
                  </a:lnTo>
                  <a:lnTo>
                    <a:pt x="433" y="137"/>
                  </a:lnTo>
                  <a:lnTo>
                    <a:pt x="433" y="137"/>
                  </a:lnTo>
                  <a:lnTo>
                    <a:pt x="433" y="135"/>
                  </a:lnTo>
                  <a:lnTo>
                    <a:pt x="433" y="135"/>
                  </a:lnTo>
                  <a:lnTo>
                    <a:pt x="435" y="135"/>
                  </a:lnTo>
                  <a:lnTo>
                    <a:pt x="435" y="135"/>
                  </a:lnTo>
                  <a:lnTo>
                    <a:pt x="435" y="135"/>
                  </a:lnTo>
                  <a:lnTo>
                    <a:pt x="437" y="135"/>
                  </a:lnTo>
                  <a:lnTo>
                    <a:pt x="437" y="135"/>
                  </a:lnTo>
                  <a:lnTo>
                    <a:pt x="437" y="135"/>
                  </a:lnTo>
                  <a:lnTo>
                    <a:pt x="438" y="135"/>
                  </a:lnTo>
                  <a:lnTo>
                    <a:pt x="438" y="135"/>
                  </a:lnTo>
                  <a:lnTo>
                    <a:pt x="438" y="133"/>
                  </a:lnTo>
                  <a:lnTo>
                    <a:pt x="438" y="133"/>
                  </a:lnTo>
                  <a:lnTo>
                    <a:pt x="440" y="133"/>
                  </a:lnTo>
                  <a:lnTo>
                    <a:pt x="440" y="133"/>
                  </a:lnTo>
                  <a:lnTo>
                    <a:pt x="440" y="133"/>
                  </a:lnTo>
                  <a:lnTo>
                    <a:pt x="440" y="133"/>
                  </a:lnTo>
                  <a:lnTo>
                    <a:pt x="440" y="131"/>
                  </a:lnTo>
                  <a:lnTo>
                    <a:pt x="442" y="131"/>
                  </a:lnTo>
                  <a:lnTo>
                    <a:pt x="442" y="131"/>
                  </a:lnTo>
                  <a:lnTo>
                    <a:pt x="442" y="131"/>
                  </a:lnTo>
                  <a:lnTo>
                    <a:pt x="444" y="131"/>
                  </a:lnTo>
                  <a:lnTo>
                    <a:pt x="444" y="131"/>
                  </a:lnTo>
                  <a:lnTo>
                    <a:pt x="444" y="131"/>
                  </a:lnTo>
                  <a:lnTo>
                    <a:pt x="444" y="130"/>
                  </a:lnTo>
                  <a:lnTo>
                    <a:pt x="444" y="130"/>
                  </a:lnTo>
                  <a:lnTo>
                    <a:pt x="444" y="130"/>
                  </a:lnTo>
                  <a:lnTo>
                    <a:pt x="444" y="128"/>
                  </a:lnTo>
                  <a:lnTo>
                    <a:pt x="444" y="128"/>
                  </a:lnTo>
                  <a:lnTo>
                    <a:pt x="444" y="126"/>
                  </a:lnTo>
                  <a:lnTo>
                    <a:pt x="445" y="126"/>
                  </a:lnTo>
                  <a:lnTo>
                    <a:pt x="445" y="126"/>
                  </a:lnTo>
                  <a:lnTo>
                    <a:pt x="445" y="124"/>
                  </a:lnTo>
                  <a:lnTo>
                    <a:pt x="445" y="124"/>
                  </a:lnTo>
                  <a:lnTo>
                    <a:pt x="445" y="124"/>
                  </a:lnTo>
                  <a:lnTo>
                    <a:pt x="445" y="123"/>
                  </a:lnTo>
                  <a:lnTo>
                    <a:pt x="445" y="123"/>
                  </a:lnTo>
                  <a:lnTo>
                    <a:pt x="445" y="123"/>
                  </a:lnTo>
                  <a:lnTo>
                    <a:pt x="445" y="121"/>
                  </a:lnTo>
                  <a:lnTo>
                    <a:pt x="445" y="121"/>
                  </a:lnTo>
                  <a:lnTo>
                    <a:pt x="445" y="121"/>
                  </a:lnTo>
                  <a:lnTo>
                    <a:pt x="447" y="121"/>
                  </a:lnTo>
                  <a:lnTo>
                    <a:pt x="447" y="119"/>
                  </a:lnTo>
                  <a:lnTo>
                    <a:pt x="447" y="119"/>
                  </a:lnTo>
                  <a:lnTo>
                    <a:pt x="447" y="119"/>
                  </a:lnTo>
                  <a:lnTo>
                    <a:pt x="447" y="117"/>
                  </a:lnTo>
                  <a:lnTo>
                    <a:pt x="449" y="117"/>
                  </a:lnTo>
                  <a:lnTo>
                    <a:pt x="449" y="117"/>
                  </a:lnTo>
                  <a:lnTo>
                    <a:pt x="449" y="117"/>
                  </a:lnTo>
                  <a:lnTo>
                    <a:pt x="449" y="116"/>
                  </a:lnTo>
                  <a:lnTo>
                    <a:pt x="449" y="116"/>
                  </a:lnTo>
                  <a:lnTo>
                    <a:pt x="449" y="116"/>
                  </a:lnTo>
                  <a:lnTo>
                    <a:pt x="449" y="116"/>
                  </a:lnTo>
                  <a:lnTo>
                    <a:pt x="449" y="114"/>
                  </a:lnTo>
                  <a:lnTo>
                    <a:pt x="451" y="114"/>
                  </a:lnTo>
                  <a:lnTo>
                    <a:pt x="451" y="114"/>
                  </a:lnTo>
                  <a:lnTo>
                    <a:pt x="451" y="114"/>
                  </a:lnTo>
                  <a:lnTo>
                    <a:pt x="451" y="112"/>
                  </a:lnTo>
                  <a:lnTo>
                    <a:pt x="451" y="112"/>
                  </a:lnTo>
                  <a:lnTo>
                    <a:pt x="451" y="112"/>
                  </a:lnTo>
                  <a:lnTo>
                    <a:pt x="451" y="110"/>
                  </a:lnTo>
                  <a:lnTo>
                    <a:pt x="451" y="110"/>
                  </a:lnTo>
                  <a:lnTo>
                    <a:pt x="451" y="110"/>
                  </a:lnTo>
                  <a:lnTo>
                    <a:pt x="451" y="109"/>
                  </a:lnTo>
                  <a:lnTo>
                    <a:pt x="451" y="109"/>
                  </a:lnTo>
                  <a:lnTo>
                    <a:pt x="451" y="109"/>
                  </a:lnTo>
                  <a:lnTo>
                    <a:pt x="451" y="109"/>
                  </a:lnTo>
                  <a:lnTo>
                    <a:pt x="451" y="107"/>
                  </a:lnTo>
                  <a:lnTo>
                    <a:pt x="452" y="107"/>
                  </a:lnTo>
                  <a:lnTo>
                    <a:pt x="452" y="107"/>
                  </a:lnTo>
                  <a:lnTo>
                    <a:pt x="452" y="105"/>
                  </a:lnTo>
                  <a:lnTo>
                    <a:pt x="452" y="105"/>
                  </a:lnTo>
                  <a:lnTo>
                    <a:pt x="452" y="105"/>
                  </a:lnTo>
                  <a:lnTo>
                    <a:pt x="452" y="105"/>
                  </a:lnTo>
                  <a:lnTo>
                    <a:pt x="452" y="103"/>
                  </a:lnTo>
                  <a:lnTo>
                    <a:pt x="452" y="103"/>
                  </a:lnTo>
                  <a:lnTo>
                    <a:pt x="451" y="103"/>
                  </a:lnTo>
                  <a:lnTo>
                    <a:pt x="451" y="102"/>
                  </a:lnTo>
                  <a:lnTo>
                    <a:pt x="451" y="102"/>
                  </a:lnTo>
                  <a:lnTo>
                    <a:pt x="452" y="102"/>
                  </a:lnTo>
                  <a:lnTo>
                    <a:pt x="452" y="102"/>
                  </a:lnTo>
                  <a:lnTo>
                    <a:pt x="452" y="100"/>
                  </a:lnTo>
                  <a:lnTo>
                    <a:pt x="452" y="100"/>
                  </a:lnTo>
                  <a:lnTo>
                    <a:pt x="452" y="100"/>
                  </a:lnTo>
                  <a:lnTo>
                    <a:pt x="452" y="98"/>
                  </a:lnTo>
                  <a:lnTo>
                    <a:pt x="452" y="98"/>
                  </a:lnTo>
                  <a:lnTo>
                    <a:pt x="452" y="96"/>
                  </a:lnTo>
                  <a:lnTo>
                    <a:pt x="452" y="96"/>
                  </a:lnTo>
                  <a:lnTo>
                    <a:pt x="452" y="95"/>
                  </a:lnTo>
                  <a:lnTo>
                    <a:pt x="454" y="95"/>
                  </a:lnTo>
                  <a:lnTo>
                    <a:pt x="454" y="95"/>
                  </a:lnTo>
                  <a:lnTo>
                    <a:pt x="454" y="95"/>
                  </a:lnTo>
                  <a:lnTo>
                    <a:pt x="454" y="95"/>
                  </a:lnTo>
                  <a:lnTo>
                    <a:pt x="454" y="93"/>
                  </a:lnTo>
                  <a:lnTo>
                    <a:pt x="454" y="93"/>
                  </a:lnTo>
                  <a:lnTo>
                    <a:pt x="454" y="91"/>
                  </a:lnTo>
                  <a:lnTo>
                    <a:pt x="454" y="91"/>
                  </a:lnTo>
                  <a:lnTo>
                    <a:pt x="454" y="91"/>
                  </a:lnTo>
                  <a:lnTo>
                    <a:pt x="454" y="89"/>
                  </a:lnTo>
                  <a:lnTo>
                    <a:pt x="454" y="89"/>
                  </a:lnTo>
                  <a:lnTo>
                    <a:pt x="454" y="88"/>
                  </a:lnTo>
                  <a:lnTo>
                    <a:pt x="456" y="88"/>
                  </a:lnTo>
                  <a:lnTo>
                    <a:pt x="456" y="88"/>
                  </a:lnTo>
                  <a:lnTo>
                    <a:pt x="456" y="88"/>
                  </a:lnTo>
                  <a:lnTo>
                    <a:pt x="456" y="88"/>
                  </a:lnTo>
                  <a:lnTo>
                    <a:pt x="456" y="86"/>
                  </a:lnTo>
                  <a:lnTo>
                    <a:pt x="456" y="86"/>
                  </a:lnTo>
                  <a:lnTo>
                    <a:pt x="456" y="84"/>
                  </a:lnTo>
                  <a:lnTo>
                    <a:pt x="456" y="84"/>
                  </a:lnTo>
                  <a:lnTo>
                    <a:pt x="456" y="84"/>
                  </a:lnTo>
                  <a:lnTo>
                    <a:pt x="456" y="82"/>
                  </a:lnTo>
                  <a:lnTo>
                    <a:pt x="456" y="82"/>
                  </a:lnTo>
                  <a:lnTo>
                    <a:pt x="454" y="82"/>
                  </a:lnTo>
                  <a:lnTo>
                    <a:pt x="454" y="81"/>
                  </a:lnTo>
                  <a:lnTo>
                    <a:pt x="454" y="81"/>
                  </a:lnTo>
                  <a:lnTo>
                    <a:pt x="454" y="81"/>
                  </a:lnTo>
                  <a:lnTo>
                    <a:pt x="454" y="79"/>
                  </a:lnTo>
                  <a:lnTo>
                    <a:pt x="454" y="79"/>
                  </a:lnTo>
                  <a:lnTo>
                    <a:pt x="454" y="77"/>
                  </a:lnTo>
                  <a:lnTo>
                    <a:pt x="454" y="77"/>
                  </a:lnTo>
                  <a:lnTo>
                    <a:pt x="454" y="77"/>
                  </a:lnTo>
                  <a:lnTo>
                    <a:pt x="454" y="75"/>
                  </a:lnTo>
                  <a:lnTo>
                    <a:pt x="454" y="75"/>
                  </a:lnTo>
                  <a:lnTo>
                    <a:pt x="454" y="74"/>
                  </a:lnTo>
                  <a:lnTo>
                    <a:pt x="454" y="74"/>
                  </a:lnTo>
                  <a:lnTo>
                    <a:pt x="454" y="74"/>
                  </a:lnTo>
                  <a:lnTo>
                    <a:pt x="454" y="72"/>
                  </a:lnTo>
                  <a:lnTo>
                    <a:pt x="454" y="72"/>
                  </a:lnTo>
                  <a:lnTo>
                    <a:pt x="456" y="72"/>
                  </a:lnTo>
                  <a:lnTo>
                    <a:pt x="456" y="72"/>
                  </a:lnTo>
                  <a:lnTo>
                    <a:pt x="456" y="70"/>
                  </a:lnTo>
                  <a:lnTo>
                    <a:pt x="456" y="70"/>
                  </a:lnTo>
                  <a:lnTo>
                    <a:pt x="456" y="68"/>
                  </a:lnTo>
                  <a:lnTo>
                    <a:pt x="456" y="68"/>
                  </a:lnTo>
                  <a:lnTo>
                    <a:pt x="454" y="68"/>
                  </a:lnTo>
                  <a:lnTo>
                    <a:pt x="454" y="67"/>
                  </a:lnTo>
                  <a:lnTo>
                    <a:pt x="454" y="67"/>
                  </a:lnTo>
                  <a:lnTo>
                    <a:pt x="454" y="67"/>
                  </a:lnTo>
                  <a:lnTo>
                    <a:pt x="454" y="67"/>
                  </a:lnTo>
                  <a:lnTo>
                    <a:pt x="454" y="65"/>
                  </a:lnTo>
                  <a:lnTo>
                    <a:pt x="454" y="65"/>
                  </a:lnTo>
                  <a:lnTo>
                    <a:pt x="454" y="65"/>
                  </a:lnTo>
                  <a:lnTo>
                    <a:pt x="454" y="63"/>
                  </a:lnTo>
                  <a:lnTo>
                    <a:pt x="454" y="63"/>
                  </a:lnTo>
                  <a:lnTo>
                    <a:pt x="454" y="61"/>
                  </a:lnTo>
                  <a:lnTo>
                    <a:pt x="454" y="61"/>
                  </a:lnTo>
                  <a:lnTo>
                    <a:pt x="454" y="60"/>
                  </a:lnTo>
                  <a:lnTo>
                    <a:pt x="454" y="60"/>
                  </a:lnTo>
                  <a:lnTo>
                    <a:pt x="454" y="60"/>
                  </a:lnTo>
                  <a:lnTo>
                    <a:pt x="454" y="58"/>
                  </a:lnTo>
                  <a:lnTo>
                    <a:pt x="454" y="58"/>
                  </a:lnTo>
                  <a:lnTo>
                    <a:pt x="454" y="58"/>
                  </a:lnTo>
                  <a:lnTo>
                    <a:pt x="454" y="58"/>
                  </a:lnTo>
                  <a:lnTo>
                    <a:pt x="454" y="56"/>
                  </a:lnTo>
                  <a:lnTo>
                    <a:pt x="456" y="56"/>
                  </a:lnTo>
                  <a:lnTo>
                    <a:pt x="456" y="56"/>
                  </a:lnTo>
                  <a:lnTo>
                    <a:pt x="456" y="54"/>
                  </a:lnTo>
                  <a:lnTo>
                    <a:pt x="456" y="54"/>
                  </a:lnTo>
                  <a:lnTo>
                    <a:pt x="456" y="54"/>
                  </a:lnTo>
                  <a:lnTo>
                    <a:pt x="456" y="53"/>
                  </a:lnTo>
                  <a:lnTo>
                    <a:pt x="456" y="53"/>
                  </a:lnTo>
                  <a:lnTo>
                    <a:pt x="456" y="53"/>
                  </a:lnTo>
                  <a:lnTo>
                    <a:pt x="456" y="53"/>
                  </a:lnTo>
                  <a:lnTo>
                    <a:pt x="456" y="51"/>
                  </a:lnTo>
                  <a:lnTo>
                    <a:pt x="456" y="51"/>
                  </a:lnTo>
                  <a:lnTo>
                    <a:pt x="456" y="51"/>
                  </a:lnTo>
                  <a:lnTo>
                    <a:pt x="456" y="51"/>
                  </a:lnTo>
                  <a:lnTo>
                    <a:pt x="456" y="49"/>
                  </a:lnTo>
                  <a:lnTo>
                    <a:pt x="456" y="49"/>
                  </a:lnTo>
                  <a:lnTo>
                    <a:pt x="454" y="49"/>
                  </a:lnTo>
                  <a:lnTo>
                    <a:pt x="454" y="47"/>
                  </a:lnTo>
                  <a:lnTo>
                    <a:pt x="454" y="47"/>
                  </a:lnTo>
                  <a:lnTo>
                    <a:pt x="456" y="47"/>
                  </a:lnTo>
                  <a:lnTo>
                    <a:pt x="456" y="46"/>
                  </a:lnTo>
                  <a:lnTo>
                    <a:pt x="456" y="46"/>
                  </a:lnTo>
                  <a:lnTo>
                    <a:pt x="456" y="46"/>
                  </a:lnTo>
                  <a:lnTo>
                    <a:pt x="456" y="46"/>
                  </a:lnTo>
                  <a:lnTo>
                    <a:pt x="458" y="46"/>
                  </a:lnTo>
                  <a:lnTo>
                    <a:pt x="458" y="44"/>
                  </a:lnTo>
                  <a:lnTo>
                    <a:pt x="458" y="44"/>
                  </a:lnTo>
                  <a:lnTo>
                    <a:pt x="458" y="44"/>
                  </a:lnTo>
                  <a:lnTo>
                    <a:pt x="458" y="44"/>
                  </a:lnTo>
                  <a:lnTo>
                    <a:pt x="458" y="42"/>
                  </a:lnTo>
                  <a:lnTo>
                    <a:pt x="459" y="42"/>
                  </a:lnTo>
                  <a:lnTo>
                    <a:pt x="459" y="42"/>
                  </a:lnTo>
                  <a:lnTo>
                    <a:pt x="459" y="40"/>
                  </a:lnTo>
                  <a:lnTo>
                    <a:pt x="459" y="40"/>
                  </a:lnTo>
                  <a:lnTo>
                    <a:pt x="458" y="40"/>
                  </a:lnTo>
                  <a:lnTo>
                    <a:pt x="458" y="39"/>
                  </a:lnTo>
                  <a:lnTo>
                    <a:pt x="458" y="39"/>
                  </a:lnTo>
                  <a:lnTo>
                    <a:pt x="458" y="40"/>
                  </a:lnTo>
                  <a:lnTo>
                    <a:pt x="456" y="40"/>
                  </a:lnTo>
                  <a:lnTo>
                    <a:pt x="456" y="40"/>
                  </a:lnTo>
                  <a:lnTo>
                    <a:pt x="456" y="40"/>
                  </a:lnTo>
                  <a:lnTo>
                    <a:pt x="456" y="40"/>
                  </a:lnTo>
                  <a:lnTo>
                    <a:pt x="456" y="40"/>
                  </a:lnTo>
                  <a:lnTo>
                    <a:pt x="456" y="39"/>
                  </a:lnTo>
                  <a:lnTo>
                    <a:pt x="456" y="39"/>
                  </a:lnTo>
                  <a:lnTo>
                    <a:pt x="456" y="37"/>
                  </a:lnTo>
                  <a:lnTo>
                    <a:pt x="456" y="37"/>
                  </a:lnTo>
                  <a:lnTo>
                    <a:pt x="456" y="37"/>
                  </a:lnTo>
                  <a:lnTo>
                    <a:pt x="456" y="37"/>
                  </a:lnTo>
                  <a:lnTo>
                    <a:pt x="456" y="37"/>
                  </a:lnTo>
                  <a:lnTo>
                    <a:pt x="456" y="35"/>
                  </a:lnTo>
                  <a:lnTo>
                    <a:pt x="456" y="35"/>
                  </a:lnTo>
                  <a:lnTo>
                    <a:pt x="456" y="33"/>
                  </a:lnTo>
                  <a:lnTo>
                    <a:pt x="458" y="33"/>
                  </a:lnTo>
                  <a:lnTo>
                    <a:pt x="458" y="33"/>
                  </a:lnTo>
                  <a:lnTo>
                    <a:pt x="458" y="32"/>
                  </a:lnTo>
                  <a:lnTo>
                    <a:pt x="458" y="32"/>
                  </a:lnTo>
                  <a:lnTo>
                    <a:pt x="458" y="32"/>
                  </a:lnTo>
                  <a:lnTo>
                    <a:pt x="458" y="30"/>
                  </a:lnTo>
                  <a:lnTo>
                    <a:pt x="459" y="30"/>
                  </a:lnTo>
                  <a:lnTo>
                    <a:pt x="459" y="30"/>
                  </a:lnTo>
                  <a:lnTo>
                    <a:pt x="459" y="28"/>
                  </a:lnTo>
                  <a:lnTo>
                    <a:pt x="459" y="28"/>
                  </a:lnTo>
                  <a:lnTo>
                    <a:pt x="459" y="28"/>
                  </a:lnTo>
                  <a:lnTo>
                    <a:pt x="459" y="28"/>
                  </a:lnTo>
                  <a:lnTo>
                    <a:pt x="459" y="28"/>
                  </a:lnTo>
                  <a:lnTo>
                    <a:pt x="461" y="28"/>
                  </a:lnTo>
                  <a:lnTo>
                    <a:pt x="461" y="26"/>
                  </a:lnTo>
                  <a:lnTo>
                    <a:pt x="461" y="26"/>
                  </a:lnTo>
                  <a:lnTo>
                    <a:pt x="461" y="26"/>
                  </a:lnTo>
                  <a:lnTo>
                    <a:pt x="461" y="25"/>
                  </a:lnTo>
                  <a:lnTo>
                    <a:pt x="461" y="25"/>
                  </a:lnTo>
                  <a:lnTo>
                    <a:pt x="463" y="25"/>
                  </a:lnTo>
                  <a:lnTo>
                    <a:pt x="463" y="23"/>
                  </a:lnTo>
                  <a:lnTo>
                    <a:pt x="463" y="23"/>
                  </a:lnTo>
                  <a:lnTo>
                    <a:pt x="463" y="21"/>
                  </a:lnTo>
                  <a:lnTo>
                    <a:pt x="463" y="21"/>
                  </a:lnTo>
                  <a:lnTo>
                    <a:pt x="463" y="21"/>
                  </a:lnTo>
                  <a:lnTo>
                    <a:pt x="463" y="21"/>
                  </a:lnTo>
                  <a:lnTo>
                    <a:pt x="463" y="19"/>
                  </a:lnTo>
                  <a:lnTo>
                    <a:pt x="463" y="19"/>
                  </a:lnTo>
                  <a:lnTo>
                    <a:pt x="463" y="19"/>
                  </a:lnTo>
                  <a:lnTo>
                    <a:pt x="463" y="18"/>
                  </a:lnTo>
                  <a:lnTo>
                    <a:pt x="463" y="18"/>
                  </a:lnTo>
                  <a:lnTo>
                    <a:pt x="463" y="16"/>
                  </a:lnTo>
                  <a:lnTo>
                    <a:pt x="463" y="16"/>
                  </a:lnTo>
                  <a:lnTo>
                    <a:pt x="463" y="14"/>
                  </a:lnTo>
                  <a:lnTo>
                    <a:pt x="463" y="14"/>
                  </a:lnTo>
                  <a:lnTo>
                    <a:pt x="465" y="14"/>
                  </a:lnTo>
                  <a:lnTo>
                    <a:pt x="465" y="14"/>
                  </a:lnTo>
                  <a:lnTo>
                    <a:pt x="465" y="12"/>
                  </a:lnTo>
                  <a:lnTo>
                    <a:pt x="465" y="12"/>
                  </a:lnTo>
                  <a:lnTo>
                    <a:pt x="465" y="11"/>
                  </a:lnTo>
                  <a:lnTo>
                    <a:pt x="465" y="11"/>
                  </a:lnTo>
                  <a:lnTo>
                    <a:pt x="463" y="11"/>
                  </a:lnTo>
                  <a:lnTo>
                    <a:pt x="463" y="9"/>
                  </a:lnTo>
                  <a:lnTo>
                    <a:pt x="465" y="9"/>
                  </a:lnTo>
                  <a:lnTo>
                    <a:pt x="465" y="9"/>
                  </a:lnTo>
                  <a:lnTo>
                    <a:pt x="465" y="9"/>
                  </a:lnTo>
                  <a:lnTo>
                    <a:pt x="465" y="7"/>
                  </a:lnTo>
                  <a:lnTo>
                    <a:pt x="465" y="7"/>
                  </a:lnTo>
                  <a:lnTo>
                    <a:pt x="467" y="7"/>
                  </a:lnTo>
                  <a:lnTo>
                    <a:pt x="467" y="7"/>
                  </a:lnTo>
                  <a:lnTo>
                    <a:pt x="467" y="7"/>
                  </a:lnTo>
                  <a:lnTo>
                    <a:pt x="468" y="7"/>
                  </a:lnTo>
                  <a:lnTo>
                    <a:pt x="468" y="7"/>
                  </a:lnTo>
                  <a:lnTo>
                    <a:pt x="468" y="7"/>
                  </a:lnTo>
                  <a:lnTo>
                    <a:pt x="468" y="7"/>
                  </a:lnTo>
                  <a:lnTo>
                    <a:pt x="468" y="5"/>
                  </a:lnTo>
                  <a:lnTo>
                    <a:pt x="467" y="5"/>
                  </a:lnTo>
                  <a:lnTo>
                    <a:pt x="467" y="5"/>
                  </a:lnTo>
                  <a:lnTo>
                    <a:pt x="467" y="7"/>
                  </a:lnTo>
                  <a:lnTo>
                    <a:pt x="465" y="7"/>
                  </a:lnTo>
                  <a:lnTo>
                    <a:pt x="465" y="7"/>
                  </a:lnTo>
                  <a:lnTo>
                    <a:pt x="465" y="7"/>
                  </a:lnTo>
                  <a:lnTo>
                    <a:pt x="465" y="5"/>
                  </a:lnTo>
                  <a:lnTo>
                    <a:pt x="463" y="5"/>
                  </a:lnTo>
                  <a:lnTo>
                    <a:pt x="463" y="5"/>
                  </a:lnTo>
                  <a:lnTo>
                    <a:pt x="463" y="4"/>
                  </a:lnTo>
                  <a:lnTo>
                    <a:pt x="463" y="4"/>
                  </a:lnTo>
                  <a:lnTo>
                    <a:pt x="465" y="4"/>
                  </a:lnTo>
                  <a:lnTo>
                    <a:pt x="465" y="2"/>
                  </a:lnTo>
                  <a:lnTo>
                    <a:pt x="465" y="2"/>
                  </a:lnTo>
                  <a:lnTo>
                    <a:pt x="465" y="2"/>
                  </a:lnTo>
                  <a:lnTo>
                    <a:pt x="465" y="0"/>
                  </a:lnTo>
                  <a:lnTo>
                    <a:pt x="465" y="0"/>
                  </a:lnTo>
                  <a:lnTo>
                    <a:pt x="467" y="0"/>
                  </a:lnTo>
                  <a:lnTo>
                    <a:pt x="467" y="0"/>
                  </a:lnTo>
                  <a:lnTo>
                    <a:pt x="468" y="0"/>
                  </a:lnTo>
                  <a:lnTo>
                    <a:pt x="468" y="2"/>
                  </a:lnTo>
                  <a:lnTo>
                    <a:pt x="468" y="2"/>
                  </a:lnTo>
                  <a:lnTo>
                    <a:pt x="468" y="2"/>
                  </a:lnTo>
                  <a:lnTo>
                    <a:pt x="468" y="2"/>
                  </a:lnTo>
                  <a:lnTo>
                    <a:pt x="468" y="4"/>
                  </a:lnTo>
                  <a:lnTo>
                    <a:pt x="468" y="4"/>
                  </a:lnTo>
                  <a:lnTo>
                    <a:pt x="468" y="4"/>
                  </a:lnTo>
                  <a:lnTo>
                    <a:pt x="468" y="4"/>
                  </a:lnTo>
                  <a:lnTo>
                    <a:pt x="468" y="5"/>
                  </a:lnTo>
                  <a:lnTo>
                    <a:pt x="470" y="5"/>
                  </a:lnTo>
                  <a:lnTo>
                    <a:pt x="470" y="4"/>
                  </a:lnTo>
                  <a:lnTo>
                    <a:pt x="470" y="4"/>
                  </a:lnTo>
                  <a:lnTo>
                    <a:pt x="470" y="4"/>
                  </a:lnTo>
                  <a:lnTo>
                    <a:pt x="470" y="5"/>
                  </a:lnTo>
                  <a:lnTo>
                    <a:pt x="472" y="5"/>
                  </a:lnTo>
                  <a:lnTo>
                    <a:pt x="472" y="4"/>
                  </a:lnTo>
                  <a:lnTo>
                    <a:pt x="472" y="4"/>
                  </a:lnTo>
                </a:path>
              </a:pathLst>
            </a:custGeom>
            <a:solidFill>
              <a:srgbClr val="5681AF"/>
            </a:solidFill>
            <a:ln w="6350">
              <a:solidFill>
                <a:srgbClr val="6B88A8"/>
              </a:solidFill>
              <a:round/>
              <a:headEnd/>
              <a:tailEnd/>
            </a:ln>
          </p:spPr>
          <p:txBody>
            <a:bodyPr vert="horz" wrap="square" lIns="91440" tIns="45720" rIns="91440" bIns="45720" numCol="1" anchor="t" anchorCtr="0" compatLnSpc="1">
              <a:prstTxWarp prst="textNoShape">
                <a:avLst/>
              </a:prstTxWarp>
            </a:bodyPr>
            <a:lstStyle/>
            <a:p>
              <a:pPr marR="0" lvl="0" indent="0" defTabSz="914400" fontAlgn="base">
                <a:lnSpc>
                  <a:spcPct val="100000"/>
                </a:lnSpc>
                <a:spcBef>
                  <a:spcPct val="0"/>
                </a:spcBef>
                <a:spcAft>
                  <a:spcPct val="0"/>
                </a:spcAft>
                <a:buClrTx/>
                <a:buSzTx/>
                <a:buFontTx/>
                <a:buNone/>
                <a:tabLst/>
              </a:pPr>
              <a:endParaRPr kumimoji="0" lang="en-US" b="0" i="0" u="none" strike="noStrike" kern="0" cap="none" spc="0" normalizeH="0" baseline="0">
                <a:ln>
                  <a:noFill/>
                </a:ln>
                <a:solidFill>
                  <a:srgbClr val="E6E7E8"/>
                </a:solidFill>
                <a:effectLst/>
                <a:uLnTx/>
                <a:uFillTx/>
                <a:latin typeface="Gill Sans"/>
              </a:endParaRPr>
            </a:p>
          </p:txBody>
        </p:sp>
        <p:sp>
          <p:nvSpPr>
            <p:cNvPr id="121" name="AutoShape 14"/>
            <p:cNvSpPr>
              <a:spLocks noChangeArrowheads="1"/>
            </p:cNvSpPr>
            <p:nvPr/>
          </p:nvSpPr>
          <p:spPr bwMode="auto">
            <a:xfrm>
              <a:off x="7905102" y="5768801"/>
              <a:ext cx="125052" cy="118901"/>
            </a:xfrm>
            <a:prstGeom prst="star5">
              <a:avLst/>
            </a:prstGeom>
            <a:solidFill>
              <a:schemeClr val="bg1"/>
            </a:solidFill>
            <a:ln w="12700">
              <a:solidFill>
                <a:schemeClr val="tx1"/>
              </a:solidFill>
              <a:miter lim="800000"/>
              <a:headEnd type="none" w="sm" len="sm"/>
              <a:tailEnd type="none" w="sm" len="sm"/>
            </a:ln>
            <a:effectLst/>
          </p:spPr>
          <p:txBody>
            <a:bodyPr wrap="none" lIns="92075" tIns="46038" rIns="92075" bIns="46038" anchor="ctr"/>
            <a:lstStyle/>
            <a:p>
              <a:pPr>
                <a:defRPr/>
              </a:pPr>
              <a:endParaRPr lang="en-US" dirty="0">
                <a:solidFill>
                  <a:prstClr val="black"/>
                </a:solidFill>
              </a:endParaRPr>
            </a:p>
          </p:txBody>
        </p:sp>
        <p:sp>
          <p:nvSpPr>
            <p:cNvPr id="122" name="Rectangle 8"/>
            <p:cNvSpPr>
              <a:spLocks noChangeArrowheads="1"/>
            </p:cNvSpPr>
            <p:nvPr/>
          </p:nvSpPr>
          <p:spPr bwMode="auto">
            <a:xfrm>
              <a:off x="6871437" y="6058848"/>
              <a:ext cx="1730988" cy="511863"/>
            </a:xfrm>
            <a:prstGeom prst="rect">
              <a:avLst/>
            </a:prstGeom>
            <a:noFill/>
            <a:ln w="12700">
              <a:noFill/>
              <a:miter lim="800000"/>
              <a:headEnd/>
              <a:tailEnd/>
            </a:ln>
          </p:spPr>
          <p:txBody>
            <a:bodyPr wrap="none" lIns="90488" tIns="44450" rIns="90488" bIns="44450">
              <a:spAutoFit/>
            </a:bodyPr>
            <a:lstStyle/>
            <a:p>
              <a:pPr marL="91440" indent="-91440">
                <a:buClr>
                  <a:srgbClr val="53726F"/>
                </a:buClr>
              </a:pPr>
              <a:r>
                <a:rPr lang="en-US" sz="1100" b="1" dirty="0">
                  <a:solidFill>
                    <a:srgbClr val="53726F"/>
                  </a:solidFill>
                  <a:latin typeface="+mn-lt"/>
                </a:rPr>
                <a:t>Sydney**</a:t>
              </a:r>
            </a:p>
            <a:p>
              <a:pPr marL="91440" indent="-91440">
                <a:buClr>
                  <a:srgbClr val="53726F"/>
                </a:buClr>
                <a:buFont typeface="Wingdings" pitchFamily="2" charset="2"/>
                <a:buChar char="§"/>
              </a:pPr>
              <a:r>
                <a:rPr lang="en-US" sz="1100" dirty="0" err="1">
                  <a:latin typeface="+mj-lt"/>
                  <a:cs typeface="Georgia" pitchFamily="18" charset="0"/>
                </a:rPr>
                <a:t>Pricoa</a:t>
              </a:r>
              <a:r>
                <a:rPr lang="en-US" sz="1100" dirty="0">
                  <a:latin typeface="+mj-lt"/>
                  <a:cs typeface="Georgia" pitchFamily="18" charset="0"/>
                </a:rPr>
                <a:t> Capital Group</a:t>
              </a:r>
            </a:p>
          </p:txBody>
        </p:sp>
      </p:grpSp>
    </p:spTree>
    <p:extLst>
      <p:ext uri="{BB962C8B-B14F-4D97-AF65-F5344CB8AC3E}">
        <p14:creationId xmlns:p14="http://schemas.microsoft.com/office/powerpoint/2010/main" val="37214350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CONTINUUM OF CAPITAL ALTERNATIVES</a:t>
            </a:r>
          </a:p>
        </p:txBody>
      </p:sp>
      <p:sp>
        <p:nvSpPr>
          <p:cNvPr id="5" name="Slide Number Placeholder 4"/>
          <p:cNvSpPr>
            <a:spLocks noGrp="1"/>
          </p:cNvSpPr>
          <p:nvPr>
            <p:ph type="sldNum" sz="quarter" idx="12"/>
          </p:nvPr>
        </p:nvSpPr>
        <p:spPr/>
        <p:txBody>
          <a:bodyPr/>
          <a:lstStyle/>
          <a:p>
            <a:pPr>
              <a:defRPr/>
            </a:pPr>
            <a:fld id="{31298024-3D48-4D9E-BBB3-ECBF65D8C14B}" type="slidenum">
              <a:rPr lang="en-US" smtClean="0"/>
              <a:pPr>
                <a:defRPr/>
              </a:pPr>
              <a:t>5</a:t>
            </a:fld>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768008110"/>
              </p:ext>
            </p:extLst>
          </p:nvPr>
        </p:nvGraphicFramePr>
        <p:xfrm>
          <a:off x="172460" y="1417174"/>
          <a:ext cx="8799080" cy="3912915"/>
        </p:xfrm>
        <a:graphic>
          <a:graphicData uri="http://schemas.openxmlformats.org/drawingml/2006/table">
            <a:tbl>
              <a:tblPr firstRow="1" firstCol="1" bandRow="1">
                <a:tableStyleId>{5C22544A-7EE6-4342-B048-85BDC9FD1C3A}</a:tableStyleId>
              </a:tblPr>
              <a:tblGrid>
                <a:gridCol w="856804">
                  <a:extLst>
                    <a:ext uri="{9D8B030D-6E8A-4147-A177-3AD203B41FA5}">
                      <a16:colId xmlns:a16="http://schemas.microsoft.com/office/drawing/2014/main" val="20000"/>
                    </a:ext>
                  </a:extLst>
                </a:gridCol>
                <a:gridCol w="946298">
                  <a:extLst>
                    <a:ext uri="{9D8B030D-6E8A-4147-A177-3AD203B41FA5}">
                      <a16:colId xmlns:a16="http://schemas.microsoft.com/office/drawing/2014/main" val="20001"/>
                    </a:ext>
                  </a:extLst>
                </a:gridCol>
                <a:gridCol w="987436">
                  <a:extLst>
                    <a:ext uri="{9D8B030D-6E8A-4147-A177-3AD203B41FA5}">
                      <a16:colId xmlns:a16="http://schemas.microsoft.com/office/drawing/2014/main" val="20002"/>
                    </a:ext>
                  </a:extLst>
                </a:gridCol>
                <a:gridCol w="987436">
                  <a:extLst>
                    <a:ext uri="{9D8B030D-6E8A-4147-A177-3AD203B41FA5}">
                      <a16:colId xmlns:a16="http://schemas.microsoft.com/office/drawing/2014/main" val="20003"/>
                    </a:ext>
                  </a:extLst>
                </a:gridCol>
                <a:gridCol w="987436">
                  <a:extLst>
                    <a:ext uri="{9D8B030D-6E8A-4147-A177-3AD203B41FA5}">
                      <a16:colId xmlns:a16="http://schemas.microsoft.com/office/drawing/2014/main" val="20004"/>
                    </a:ext>
                  </a:extLst>
                </a:gridCol>
                <a:gridCol w="955650">
                  <a:extLst>
                    <a:ext uri="{9D8B030D-6E8A-4147-A177-3AD203B41FA5}">
                      <a16:colId xmlns:a16="http://schemas.microsoft.com/office/drawing/2014/main" val="20005"/>
                    </a:ext>
                  </a:extLst>
                </a:gridCol>
                <a:gridCol w="964716">
                  <a:extLst>
                    <a:ext uri="{9D8B030D-6E8A-4147-A177-3AD203B41FA5}">
                      <a16:colId xmlns:a16="http://schemas.microsoft.com/office/drawing/2014/main" val="20006"/>
                    </a:ext>
                  </a:extLst>
                </a:gridCol>
                <a:gridCol w="1253496">
                  <a:extLst>
                    <a:ext uri="{9D8B030D-6E8A-4147-A177-3AD203B41FA5}">
                      <a16:colId xmlns:a16="http://schemas.microsoft.com/office/drawing/2014/main" val="20007"/>
                    </a:ext>
                  </a:extLst>
                </a:gridCol>
                <a:gridCol w="859808">
                  <a:extLst>
                    <a:ext uri="{9D8B030D-6E8A-4147-A177-3AD203B41FA5}">
                      <a16:colId xmlns:a16="http://schemas.microsoft.com/office/drawing/2014/main" val="20008"/>
                    </a:ext>
                  </a:extLst>
                </a:gridCol>
              </a:tblGrid>
              <a:tr h="583413">
                <a:tc>
                  <a:txBody>
                    <a:bodyPr/>
                    <a:lstStyle/>
                    <a:p>
                      <a:pPr algn="ctr"/>
                      <a:endParaRPr lang="en-US" sz="1100" dirty="0"/>
                    </a:p>
                  </a:txBody>
                  <a:tcPr anchor="ctr"/>
                </a:tc>
                <a:tc>
                  <a:txBody>
                    <a:bodyPr/>
                    <a:lstStyle/>
                    <a:p>
                      <a:pPr algn="ctr"/>
                      <a:r>
                        <a:rPr lang="en-US" sz="1100" dirty="0"/>
                        <a:t>ABL</a:t>
                      </a:r>
                      <a:r>
                        <a:rPr lang="en-US" sz="1100" baseline="0" dirty="0"/>
                        <a:t> / Equipment Financing</a:t>
                      </a:r>
                      <a:endParaRPr lang="en-US" sz="1100" dirty="0"/>
                    </a:p>
                  </a:txBody>
                  <a:tcPr anchor="ctr"/>
                </a:tc>
                <a:tc gridSpan="2">
                  <a:txBody>
                    <a:bodyPr/>
                    <a:lstStyle/>
                    <a:p>
                      <a:pPr algn="ctr"/>
                      <a:r>
                        <a:rPr lang="en-US" sz="1100" dirty="0"/>
                        <a:t>Cash Flow Senior</a:t>
                      </a:r>
                    </a:p>
                    <a:p>
                      <a:pPr algn="ctr"/>
                      <a:r>
                        <a:rPr lang="en-US" sz="1100" dirty="0"/>
                        <a:t>Revolver              Term Loan*</a:t>
                      </a:r>
                    </a:p>
                  </a:txBody>
                  <a:tcPr anchor="ctr"/>
                </a:tc>
                <a:tc hMerge="1">
                  <a:txBody>
                    <a:bodyPr/>
                    <a:lstStyle/>
                    <a:p>
                      <a:pPr algn="ctr"/>
                      <a:endParaRPr lang="en-US" sz="1200" dirty="0"/>
                    </a:p>
                  </a:txBody>
                  <a:tcPr anchor="ctr"/>
                </a:tc>
                <a:tc>
                  <a:txBody>
                    <a:bodyPr/>
                    <a:lstStyle/>
                    <a:p>
                      <a:pPr algn="ctr"/>
                      <a:r>
                        <a:rPr lang="en-US" sz="1100" dirty="0"/>
                        <a:t>Senior Stretch</a:t>
                      </a:r>
                    </a:p>
                  </a:txBody>
                  <a:tcPr anchor="ctr"/>
                </a:tc>
                <a:tc>
                  <a:txBody>
                    <a:bodyPr/>
                    <a:lstStyle/>
                    <a:p>
                      <a:pPr algn="ctr"/>
                      <a:r>
                        <a:rPr lang="en-US" sz="1100" dirty="0"/>
                        <a:t>2</a:t>
                      </a:r>
                      <a:r>
                        <a:rPr lang="en-US" sz="1100" baseline="30000" dirty="0"/>
                        <a:t>nd</a:t>
                      </a:r>
                      <a:r>
                        <a:rPr lang="en-US" sz="1100" dirty="0"/>
                        <a:t> Lien*</a:t>
                      </a:r>
                    </a:p>
                  </a:txBody>
                  <a:tcPr anchor="ctr"/>
                </a:tc>
                <a:tc>
                  <a:txBody>
                    <a:bodyPr/>
                    <a:lstStyle/>
                    <a:p>
                      <a:pPr algn="ctr"/>
                      <a:r>
                        <a:rPr lang="en-US" sz="1100" dirty="0"/>
                        <a:t>Unitranche</a:t>
                      </a:r>
                    </a:p>
                  </a:txBody>
                  <a:tcPr anchor="ctr"/>
                </a:tc>
                <a:tc>
                  <a:txBody>
                    <a:bodyPr/>
                    <a:lstStyle/>
                    <a:p>
                      <a:pPr algn="ctr"/>
                      <a:r>
                        <a:rPr lang="en-US" sz="1100" dirty="0"/>
                        <a:t>Subordinated*</a:t>
                      </a:r>
                    </a:p>
                  </a:txBody>
                  <a:tcPr anchor="ctr"/>
                </a:tc>
                <a:tc>
                  <a:txBody>
                    <a:bodyPr/>
                    <a:lstStyle/>
                    <a:p>
                      <a:pPr algn="ctr"/>
                      <a:r>
                        <a:rPr lang="en-US" sz="1100" dirty="0"/>
                        <a:t>Equity</a:t>
                      </a:r>
                    </a:p>
                  </a:txBody>
                  <a:tcPr anchor="ctr"/>
                </a:tc>
                <a:extLst>
                  <a:ext uri="{0D108BD9-81ED-4DB2-BD59-A6C34878D82A}">
                    <a16:rowId xmlns:a16="http://schemas.microsoft.com/office/drawing/2014/main" val="10000"/>
                  </a:ext>
                </a:extLst>
              </a:tr>
              <a:tr h="382574">
                <a:tc>
                  <a:txBody>
                    <a:bodyPr/>
                    <a:lstStyle/>
                    <a:p>
                      <a:r>
                        <a:rPr lang="en-US" sz="1100" dirty="0"/>
                        <a:t>Avg.</a:t>
                      </a:r>
                      <a:r>
                        <a:rPr lang="en-US" sz="1100" baseline="0" dirty="0"/>
                        <a:t> </a:t>
                      </a:r>
                      <a:r>
                        <a:rPr lang="en-US" sz="1100" dirty="0"/>
                        <a:t>Term </a:t>
                      </a:r>
                    </a:p>
                  </a:txBody>
                  <a:tcPr anchor="ctr"/>
                </a:tc>
                <a:tc>
                  <a:txBody>
                    <a:bodyPr/>
                    <a:lstStyle/>
                    <a:p>
                      <a:pPr algn="ctr"/>
                      <a:r>
                        <a:rPr lang="en-US" sz="1100" dirty="0"/>
                        <a:t>1 – 5 years</a:t>
                      </a:r>
                    </a:p>
                  </a:txBody>
                  <a:tcPr anchor="ctr"/>
                </a:tc>
                <a:tc>
                  <a:txBody>
                    <a:bodyPr/>
                    <a:lstStyle/>
                    <a:p>
                      <a:pPr algn="ctr"/>
                      <a:r>
                        <a:rPr lang="en-US" sz="1100" dirty="0"/>
                        <a:t>5 years</a:t>
                      </a:r>
                    </a:p>
                  </a:txBody>
                  <a:tcPr anchor="ctr"/>
                </a:tc>
                <a:tc>
                  <a:txBody>
                    <a:bodyPr/>
                    <a:lstStyle/>
                    <a:p>
                      <a:pPr algn="ctr"/>
                      <a:r>
                        <a:rPr lang="en-US" sz="1100" dirty="0"/>
                        <a:t>5 – 7 years</a:t>
                      </a:r>
                    </a:p>
                  </a:txBody>
                  <a:tcPr anchor="ctr"/>
                </a:tc>
                <a:tc>
                  <a:txBody>
                    <a:bodyPr/>
                    <a:lstStyle/>
                    <a:p>
                      <a:pPr algn="ctr"/>
                      <a:r>
                        <a:rPr lang="en-US" sz="1100" dirty="0"/>
                        <a:t>5 years</a:t>
                      </a:r>
                    </a:p>
                  </a:txBody>
                  <a:tcPr anchor="ctr"/>
                </a:tc>
                <a:tc>
                  <a:txBody>
                    <a:bodyPr/>
                    <a:lstStyle/>
                    <a:p>
                      <a:pPr algn="ctr"/>
                      <a:r>
                        <a:rPr lang="en-US" sz="1100" dirty="0"/>
                        <a:t>5 years</a:t>
                      </a:r>
                    </a:p>
                  </a:txBody>
                  <a:tcPr anchor="ctr"/>
                </a:tc>
                <a:tc>
                  <a:txBody>
                    <a:bodyPr/>
                    <a:lstStyle/>
                    <a:p>
                      <a:pPr algn="ctr"/>
                      <a:r>
                        <a:rPr lang="en-US" sz="1100" dirty="0"/>
                        <a:t>5 years</a:t>
                      </a:r>
                    </a:p>
                  </a:txBody>
                  <a:tcPr anchor="ctr"/>
                </a:tc>
                <a:tc>
                  <a:txBody>
                    <a:bodyPr/>
                    <a:lstStyle/>
                    <a:p>
                      <a:pPr algn="ctr"/>
                      <a:r>
                        <a:rPr lang="en-US" sz="1100" dirty="0"/>
                        <a:t>5 – 7 years</a:t>
                      </a:r>
                    </a:p>
                  </a:txBody>
                  <a:tcPr anchor="ctr"/>
                </a:tc>
                <a:tc>
                  <a:txBody>
                    <a:bodyPr/>
                    <a:lstStyle/>
                    <a:p>
                      <a:pPr algn="ctr"/>
                      <a:r>
                        <a:rPr lang="en-US" sz="1100" dirty="0"/>
                        <a:t>N/A</a:t>
                      </a:r>
                    </a:p>
                  </a:txBody>
                  <a:tcPr anchor="ctr"/>
                </a:tc>
                <a:extLst>
                  <a:ext uri="{0D108BD9-81ED-4DB2-BD59-A6C34878D82A}">
                    <a16:rowId xmlns:a16="http://schemas.microsoft.com/office/drawing/2014/main" val="10001"/>
                  </a:ext>
                </a:extLst>
              </a:tr>
              <a:tr h="658210">
                <a:tc>
                  <a:txBody>
                    <a:bodyPr/>
                    <a:lstStyle/>
                    <a:p>
                      <a:r>
                        <a:rPr lang="en-US" sz="1100" dirty="0"/>
                        <a:t>Pricing </a:t>
                      </a:r>
                      <a:r>
                        <a:rPr lang="en-US" sz="1100" i="1" dirty="0"/>
                        <a:t>(exclusive</a:t>
                      </a:r>
                      <a:r>
                        <a:rPr lang="en-US" sz="1100" i="1" baseline="0" dirty="0"/>
                        <a:t> of</a:t>
                      </a:r>
                      <a:r>
                        <a:rPr lang="en-US" sz="1100" i="1" dirty="0"/>
                        <a:t> fees)</a:t>
                      </a:r>
                      <a:endParaRPr lang="en-US" sz="1100" dirty="0"/>
                    </a:p>
                  </a:txBody>
                  <a:tcPr anchor="ctr"/>
                </a:tc>
                <a:tc>
                  <a:txBody>
                    <a:bodyPr/>
                    <a:lstStyle/>
                    <a:p>
                      <a:pPr algn="ctr"/>
                      <a:r>
                        <a:rPr lang="en-US" sz="1100" dirty="0"/>
                        <a:t>L + 1.75 – 2.5%</a:t>
                      </a:r>
                    </a:p>
                    <a:p>
                      <a:pPr algn="ctr"/>
                      <a:r>
                        <a:rPr lang="en-US" sz="1100" dirty="0"/>
                        <a:t>LIBOR Floor:</a:t>
                      </a:r>
                      <a:r>
                        <a:rPr lang="en-US" sz="1100" baseline="0" dirty="0"/>
                        <a:t> none</a:t>
                      </a:r>
                      <a:endParaRPr lang="en-US" sz="1100" dirty="0"/>
                    </a:p>
                  </a:txBody>
                  <a:tcPr marL="0" marR="0" marT="0" marB="0" anchor="ctr"/>
                </a:tc>
                <a:tc>
                  <a:txBody>
                    <a:bodyPr/>
                    <a:lstStyle/>
                    <a:p>
                      <a:pPr algn="ctr"/>
                      <a:r>
                        <a:rPr lang="en-US" sz="1100" dirty="0"/>
                        <a:t>L + 4.5 – 5.5%</a:t>
                      </a:r>
                    </a:p>
                    <a:p>
                      <a:pPr algn="ctr"/>
                      <a:r>
                        <a:rPr lang="en-US" sz="1100" dirty="0"/>
                        <a:t>LIBOR</a:t>
                      </a:r>
                      <a:r>
                        <a:rPr lang="en-US" sz="1100" baseline="0" dirty="0"/>
                        <a:t> Floor: 1.0%</a:t>
                      </a:r>
                      <a:endParaRPr lang="en-US" sz="1100" dirty="0"/>
                    </a:p>
                  </a:txBody>
                  <a:tcPr marL="0" marR="0" marT="0" marB="0" anchor="ctr"/>
                </a:tc>
                <a:tc>
                  <a:txBody>
                    <a:bodyPr/>
                    <a:lstStyle/>
                    <a:p>
                      <a:pPr algn="ctr"/>
                      <a:r>
                        <a:rPr lang="en-US" sz="1100" dirty="0"/>
                        <a:t>L + 4.5 – 5.5%</a:t>
                      </a:r>
                    </a:p>
                    <a:p>
                      <a:pPr algn="ctr"/>
                      <a:r>
                        <a:rPr lang="en-US" sz="1100" dirty="0"/>
                        <a:t>LIBOR Floor: 1.0%</a:t>
                      </a:r>
                    </a:p>
                  </a:txBody>
                  <a:tcPr marL="0" marR="0" marT="0" marB="0" anchor="ctr"/>
                </a:tc>
                <a:tc>
                  <a:txBody>
                    <a:bodyPr/>
                    <a:lstStyle/>
                    <a:p>
                      <a:pPr algn="ctr"/>
                      <a:r>
                        <a:rPr lang="en-US" sz="1100" dirty="0"/>
                        <a:t>L + 5.25 – 6.25%</a:t>
                      </a:r>
                    </a:p>
                    <a:p>
                      <a:pPr algn="ctr"/>
                      <a:r>
                        <a:rPr lang="en-US" sz="1100" dirty="0"/>
                        <a:t>LIBOR Floor:</a:t>
                      </a:r>
                      <a:r>
                        <a:rPr lang="en-US" sz="1100" baseline="0" dirty="0"/>
                        <a:t> 1.0%</a:t>
                      </a:r>
                      <a:endParaRPr lang="en-US" sz="1100" dirty="0"/>
                    </a:p>
                  </a:txBody>
                  <a:tcPr marL="0" marR="0" marT="0" marB="0" anchor="ctr"/>
                </a:tc>
                <a:tc>
                  <a:txBody>
                    <a:bodyPr/>
                    <a:lstStyle/>
                    <a:p>
                      <a:pPr algn="ctr"/>
                      <a:r>
                        <a:rPr lang="en-US" sz="1100" dirty="0"/>
                        <a:t>L + 9.0 – 10.0%</a:t>
                      </a:r>
                    </a:p>
                    <a:p>
                      <a:pPr algn="ctr"/>
                      <a:r>
                        <a:rPr lang="en-US" sz="1100" dirty="0"/>
                        <a:t>LIBOR Floor: 1.0%</a:t>
                      </a:r>
                    </a:p>
                  </a:txBody>
                  <a:tcPr marL="0" marR="0" marT="0" marB="0" anchor="ctr"/>
                </a:tc>
                <a:tc>
                  <a:txBody>
                    <a:bodyPr/>
                    <a:lstStyle/>
                    <a:p>
                      <a:pPr algn="ctr"/>
                      <a:r>
                        <a:rPr lang="en-US" sz="1100" dirty="0"/>
                        <a:t>L +</a:t>
                      </a:r>
                      <a:r>
                        <a:rPr lang="en-US" sz="1100" baseline="0" dirty="0"/>
                        <a:t> 7.25 – 8.25%</a:t>
                      </a:r>
                    </a:p>
                    <a:p>
                      <a:pPr algn="ctr"/>
                      <a:r>
                        <a:rPr lang="en-US" sz="1100" baseline="0" dirty="0"/>
                        <a:t>LIBOR Floor: 1.0%</a:t>
                      </a:r>
                      <a:endParaRPr lang="en-US" sz="1100" dirty="0"/>
                    </a:p>
                  </a:txBody>
                  <a:tcPr marL="0" marR="0" marT="0" marB="0" anchor="ctr"/>
                </a:tc>
                <a:tc>
                  <a:txBody>
                    <a:bodyPr/>
                    <a:lstStyle/>
                    <a:p>
                      <a:pPr algn="ctr"/>
                      <a:r>
                        <a:rPr lang="en-US" sz="1100" dirty="0"/>
                        <a:t>10.0 – 12.0% Cash</a:t>
                      </a:r>
                    </a:p>
                    <a:p>
                      <a:pPr algn="ctr"/>
                      <a:r>
                        <a:rPr lang="en-US" sz="1100" dirty="0"/>
                        <a:t>1.0</a:t>
                      </a:r>
                      <a:r>
                        <a:rPr lang="en-US" sz="1100" baseline="0" dirty="0"/>
                        <a:t> – 2.0% PIK</a:t>
                      </a:r>
                    </a:p>
                    <a:p>
                      <a:pPr algn="ctr"/>
                      <a:r>
                        <a:rPr lang="en-US" sz="1100" b="0" baseline="0" dirty="0"/>
                        <a:t>All-In: 11.0 – 14.0</a:t>
                      </a:r>
                      <a:r>
                        <a:rPr lang="en-US" sz="1100" b="1" baseline="0" dirty="0"/>
                        <a:t>%</a:t>
                      </a:r>
                      <a:endParaRPr lang="en-US" sz="1100" b="1" dirty="0"/>
                    </a:p>
                  </a:txBody>
                  <a:tcPr marL="0" marR="0" marT="0" marB="0" anchor="ctr"/>
                </a:tc>
                <a:tc>
                  <a:txBody>
                    <a:bodyPr/>
                    <a:lstStyle/>
                    <a:p>
                      <a:pPr algn="ctr"/>
                      <a:r>
                        <a:rPr lang="en-US" sz="1100" dirty="0"/>
                        <a:t>N/A</a:t>
                      </a:r>
                    </a:p>
                  </a:txBody>
                  <a:tcPr marL="0" marR="0" marT="0" marB="0" anchor="ctr"/>
                </a:tc>
                <a:extLst>
                  <a:ext uri="{0D108BD9-81ED-4DB2-BD59-A6C34878D82A}">
                    <a16:rowId xmlns:a16="http://schemas.microsoft.com/office/drawing/2014/main" val="10002"/>
                  </a:ext>
                </a:extLst>
              </a:tr>
              <a:tr h="747965">
                <a:tc>
                  <a:txBody>
                    <a:bodyPr/>
                    <a:lstStyle/>
                    <a:p>
                      <a:r>
                        <a:rPr lang="en-US" sz="1100" i="0" dirty="0"/>
                        <a:t>All-In</a:t>
                      </a:r>
                      <a:r>
                        <a:rPr lang="en-US" sz="1100" i="0" baseline="0" dirty="0"/>
                        <a:t> Cost of Debt</a:t>
                      </a:r>
                      <a:endParaRPr lang="en-US" sz="1100" i="0" dirty="0"/>
                    </a:p>
                  </a:txBody>
                  <a:tcPr anchor="ctr"/>
                </a:tc>
                <a:tc>
                  <a:txBody>
                    <a:bodyPr/>
                    <a:lstStyle/>
                    <a:p>
                      <a:pPr algn="ctr"/>
                      <a:r>
                        <a:rPr lang="en-US" sz="1100" dirty="0"/>
                        <a:t>2.75 – 3.5%</a:t>
                      </a:r>
                    </a:p>
                  </a:txBody>
                  <a:tcPr anchor="ctr"/>
                </a:tc>
                <a:tc gridSpan="2">
                  <a:txBody>
                    <a:bodyPr/>
                    <a:lstStyle/>
                    <a:p>
                      <a:pPr algn="ctr"/>
                      <a:r>
                        <a:rPr lang="en-US" sz="1100" dirty="0"/>
                        <a:t>5.5 – 6.5%</a:t>
                      </a:r>
                    </a:p>
                    <a:p>
                      <a:pPr algn="ctr"/>
                      <a:r>
                        <a:rPr lang="en-US" sz="1100" i="1" dirty="0"/>
                        <a:t>(Revolver + Term</a:t>
                      </a:r>
                      <a:r>
                        <a:rPr lang="en-US" sz="1100" i="1" baseline="0" dirty="0"/>
                        <a:t> Loan)</a:t>
                      </a:r>
                      <a:endParaRPr lang="en-US" sz="1100" i="1" dirty="0"/>
                    </a:p>
                  </a:txBody>
                  <a:tcPr anchor="ctr"/>
                </a:tc>
                <a:tc hMerge="1">
                  <a:txBody>
                    <a:bodyPr/>
                    <a:lstStyle/>
                    <a:p>
                      <a:pPr algn="ctr"/>
                      <a:endParaRPr lang="en-US" sz="1100" dirty="0"/>
                    </a:p>
                  </a:txBody>
                  <a:tcPr anchor="ctr"/>
                </a:tc>
                <a:tc>
                  <a:txBody>
                    <a:bodyPr/>
                    <a:lstStyle/>
                    <a:p>
                      <a:pPr algn="ctr"/>
                      <a:r>
                        <a:rPr lang="en-US" sz="1100" dirty="0"/>
                        <a:t>6.25</a:t>
                      </a:r>
                      <a:r>
                        <a:rPr lang="en-US" sz="1100" baseline="0" dirty="0"/>
                        <a:t> – 7.25%</a:t>
                      </a:r>
                      <a:endParaRPr lang="en-US" sz="1100" dirty="0"/>
                    </a:p>
                  </a:txBody>
                  <a:tcPr anchor="ctr"/>
                </a:tc>
                <a:tc>
                  <a:txBody>
                    <a:bodyPr/>
                    <a:lstStyle/>
                    <a:p>
                      <a:pPr algn="ctr"/>
                      <a:r>
                        <a:rPr lang="en-US" sz="1100" dirty="0"/>
                        <a:t>7.0 – 8.0%</a:t>
                      </a:r>
                    </a:p>
                    <a:p>
                      <a:pPr algn="ctr"/>
                      <a:r>
                        <a:rPr lang="en-US" sz="1100" i="1" dirty="0"/>
                        <a:t>(Revolver</a:t>
                      </a:r>
                      <a:r>
                        <a:rPr lang="en-US" sz="1100" i="1" baseline="0" dirty="0"/>
                        <a:t> + 2</a:t>
                      </a:r>
                      <a:r>
                        <a:rPr lang="en-US" sz="1100" i="1" baseline="30000" dirty="0"/>
                        <a:t>nd</a:t>
                      </a:r>
                      <a:r>
                        <a:rPr lang="en-US" sz="1100" i="1" baseline="0" dirty="0"/>
                        <a:t> Lien)</a:t>
                      </a:r>
                      <a:endParaRPr lang="en-US" sz="1100" i="1" dirty="0"/>
                    </a:p>
                  </a:txBody>
                  <a:tcPr anchor="ctr"/>
                </a:tc>
                <a:tc>
                  <a:txBody>
                    <a:bodyPr/>
                    <a:lstStyle/>
                    <a:p>
                      <a:pPr algn="ctr"/>
                      <a:r>
                        <a:rPr lang="en-US" sz="1100"/>
                        <a:t>8.25 – 9.25</a:t>
                      </a:r>
                      <a:r>
                        <a:rPr lang="en-US" sz="1100" dirty="0"/>
                        <a:t>%</a:t>
                      </a:r>
                    </a:p>
                  </a:txBody>
                  <a:tcPr anchor="ctr"/>
                </a:tc>
                <a:tc>
                  <a:txBody>
                    <a:bodyPr/>
                    <a:lstStyle/>
                    <a:p>
                      <a:pPr algn="ctr"/>
                      <a:r>
                        <a:rPr lang="en-US" sz="1100" dirty="0"/>
                        <a:t>8.5 – 9.5%</a:t>
                      </a:r>
                    </a:p>
                    <a:p>
                      <a:pPr algn="ctr"/>
                      <a:r>
                        <a:rPr lang="en-US" sz="1100" i="1" dirty="0"/>
                        <a:t>(Revolver</a:t>
                      </a:r>
                      <a:r>
                        <a:rPr lang="en-US" sz="1100" i="1" baseline="0" dirty="0"/>
                        <a:t> + Sub. Note)</a:t>
                      </a:r>
                      <a:endParaRPr lang="en-US" sz="1100" i="1" dirty="0"/>
                    </a:p>
                  </a:txBody>
                  <a:tcPr anchor="ctr"/>
                </a:tc>
                <a:tc>
                  <a:txBody>
                    <a:bodyPr/>
                    <a:lstStyle/>
                    <a:p>
                      <a:pPr algn="ctr"/>
                      <a:r>
                        <a:rPr lang="en-US" sz="1100" dirty="0"/>
                        <a:t>N/A</a:t>
                      </a:r>
                    </a:p>
                  </a:txBody>
                  <a:tcPr anchor="ctr"/>
                </a:tc>
                <a:extLst>
                  <a:ext uri="{0D108BD9-81ED-4DB2-BD59-A6C34878D82A}">
                    <a16:rowId xmlns:a16="http://schemas.microsoft.com/office/drawing/2014/main" val="10003"/>
                  </a:ext>
                </a:extLst>
              </a:tr>
              <a:tr h="764903">
                <a:tc>
                  <a:txBody>
                    <a:bodyPr/>
                    <a:lstStyle/>
                    <a:p>
                      <a:r>
                        <a:rPr lang="en-US" sz="1100" dirty="0"/>
                        <a:t>Debt Availability</a:t>
                      </a:r>
                    </a:p>
                    <a:p>
                      <a:r>
                        <a:rPr lang="en-US" sz="1100" i="1" dirty="0"/>
                        <a:t>(Multiple of EBITDA)</a:t>
                      </a:r>
                    </a:p>
                  </a:txBody>
                  <a:tcPr anchor="ctr"/>
                </a:tc>
                <a:tc>
                  <a:txBody>
                    <a:bodyPr/>
                    <a:lstStyle/>
                    <a:p>
                      <a:pPr algn="ctr"/>
                      <a:r>
                        <a:rPr lang="en-US" sz="1100" dirty="0"/>
                        <a:t>N/A</a:t>
                      </a:r>
                    </a:p>
                  </a:txBody>
                  <a:tcPr anchor="ctr"/>
                </a:tc>
                <a:tc>
                  <a:txBody>
                    <a:bodyPr/>
                    <a:lstStyle/>
                    <a:p>
                      <a:pPr algn="ctr"/>
                      <a:r>
                        <a:rPr lang="en-US" sz="1100" dirty="0"/>
                        <a:t>3.00 – 4.00x</a:t>
                      </a:r>
                    </a:p>
                  </a:txBody>
                  <a:tcPr anchor="ctr"/>
                </a:tc>
                <a:tc>
                  <a:txBody>
                    <a:bodyPr/>
                    <a:lstStyle/>
                    <a:p>
                      <a:pPr algn="ctr"/>
                      <a:r>
                        <a:rPr lang="en-US" sz="1100" dirty="0"/>
                        <a:t>3.00 –</a:t>
                      </a:r>
                      <a:r>
                        <a:rPr lang="en-US" sz="1100" baseline="0" dirty="0"/>
                        <a:t> 4.00x</a:t>
                      </a:r>
                      <a:endParaRPr lang="en-US" sz="1100" dirty="0"/>
                    </a:p>
                  </a:txBody>
                  <a:tcPr anchor="ctr"/>
                </a:tc>
                <a:tc>
                  <a:txBody>
                    <a:bodyPr/>
                    <a:lstStyle/>
                    <a:p>
                      <a:pPr algn="ctr"/>
                      <a:r>
                        <a:rPr lang="en-US" sz="1100" dirty="0"/>
                        <a:t>3.75 – 4.75x</a:t>
                      </a:r>
                    </a:p>
                  </a:txBody>
                  <a:tcPr anchor="ctr"/>
                </a:tc>
                <a:tc>
                  <a:txBody>
                    <a:bodyPr/>
                    <a:lstStyle/>
                    <a:p>
                      <a:pPr algn="ctr"/>
                      <a:r>
                        <a:rPr lang="en-US" sz="1100" dirty="0"/>
                        <a:t>4.50</a:t>
                      </a:r>
                      <a:r>
                        <a:rPr lang="en-US" sz="1100" baseline="0" dirty="0"/>
                        <a:t> – 5.50x</a:t>
                      </a:r>
                      <a:endParaRPr lang="en-US" sz="1100" dirty="0"/>
                    </a:p>
                  </a:txBody>
                  <a:tcPr anchor="ctr"/>
                </a:tc>
                <a:tc>
                  <a:txBody>
                    <a:bodyPr/>
                    <a:lstStyle/>
                    <a:p>
                      <a:pPr algn="ctr"/>
                      <a:r>
                        <a:rPr lang="en-US" sz="1100" dirty="0"/>
                        <a:t>4.50</a:t>
                      </a:r>
                      <a:r>
                        <a:rPr lang="en-US" sz="1100" baseline="0" dirty="0"/>
                        <a:t> – 5.50x</a:t>
                      </a:r>
                      <a:endParaRPr lang="en-US" sz="1100" dirty="0"/>
                    </a:p>
                  </a:txBody>
                  <a:tcPr anchor="ctr"/>
                </a:tc>
                <a:tc>
                  <a:txBody>
                    <a:bodyPr/>
                    <a:lstStyle/>
                    <a:p>
                      <a:pPr algn="ctr"/>
                      <a:r>
                        <a:rPr lang="en-US" sz="1100" dirty="0"/>
                        <a:t>4.50</a:t>
                      </a:r>
                      <a:r>
                        <a:rPr lang="en-US" sz="1100" baseline="0" dirty="0"/>
                        <a:t> – 5.50x</a:t>
                      </a:r>
                      <a:endParaRPr lang="en-US" sz="1100" dirty="0"/>
                    </a:p>
                  </a:txBody>
                  <a:tcPr anchor="ctr"/>
                </a:tc>
                <a:tc>
                  <a:txBody>
                    <a:bodyPr/>
                    <a:lstStyle/>
                    <a:p>
                      <a:pPr algn="ctr"/>
                      <a:r>
                        <a:rPr lang="en-US" sz="1100" dirty="0"/>
                        <a:t>N/A</a:t>
                      </a:r>
                    </a:p>
                  </a:txBody>
                  <a:tcPr anchor="ctr"/>
                </a:tc>
                <a:extLst>
                  <a:ext uri="{0D108BD9-81ED-4DB2-BD59-A6C34878D82A}">
                    <a16:rowId xmlns:a16="http://schemas.microsoft.com/office/drawing/2014/main" val="10004"/>
                  </a:ext>
                </a:extLst>
              </a:tr>
              <a:tr h="764903">
                <a:tc>
                  <a:txBody>
                    <a:bodyPr/>
                    <a:lstStyle/>
                    <a:p>
                      <a:r>
                        <a:rPr lang="en-US" sz="1100" dirty="0"/>
                        <a:t>Lenders</a:t>
                      </a:r>
                    </a:p>
                  </a:txBody>
                  <a:tcPr anchor="ctr"/>
                </a:tc>
                <a:tc>
                  <a:txBody>
                    <a:bodyPr/>
                    <a:lstStyle/>
                    <a:p>
                      <a:pPr algn="ctr"/>
                      <a:r>
                        <a:rPr lang="en-US" sz="1100" dirty="0"/>
                        <a:t>Banks</a:t>
                      </a:r>
                    </a:p>
                  </a:txBody>
                  <a:tcPr anchor="ctr"/>
                </a:tc>
                <a:tc>
                  <a:txBody>
                    <a:bodyPr/>
                    <a:lstStyle/>
                    <a:p>
                      <a:pPr algn="ctr"/>
                      <a:r>
                        <a:rPr lang="en-US" sz="1100" dirty="0"/>
                        <a:t>Banks</a:t>
                      </a:r>
                    </a:p>
                  </a:txBody>
                  <a:tcPr anchor="ctr"/>
                </a:tc>
                <a:tc>
                  <a:txBody>
                    <a:bodyPr/>
                    <a:lstStyle/>
                    <a:p>
                      <a:pPr algn="ctr"/>
                      <a:r>
                        <a:rPr lang="en-US" sz="1100" dirty="0"/>
                        <a:t>Banks,</a:t>
                      </a:r>
                    </a:p>
                    <a:p>
                      <a:pPr algn="ctr"/>
                      <a:r>
                        <a:rPr lang="en-US" sz="1100" dirty="0"/>
                        <a:t>Insurance</a:t>
                      </a:r>
                      <a:r>
                        <a:rPr lang="en-US" sz="1100" baseline="0" dirty="0"/>
                        <a:t> Companies,</a:t>
                      </a:r>
                    </a:p>
                    <a:p>
                      <a:pPr algn="ctr"/>
                      <a:r>
                        <a:rPr lang="en-US" sz="1100" b="1" i="0" dirty="0">
                          <a:solidFill>
                            <a:schemeClr val="tx2">
                              <a:lumMod val="90000"/>
                              <a:lumOff val="10000"/>
                            </a:schemeClr>
                          </a:solidFill>
                        </a:rPr>
                        <a:t>Prudentia</a:t>
                      </a:r>
                      <a:r>
                        <a:rPr lang="en-US" sz="1100" b="1" i="0" baseline="0" dirty="0">
                          <a:solidFill>
                            <a:schemeClr val="tx2">
                              <a:lumMod val="90000"/>
                              <a:lumOff val="10000"/>
                            </a:schemeClr>
                          </a:solidFill>
                        </a:rPr>
                        <a:t>l</a:t>
                      </a:r>
                      <a:endParaRPr lang="en-US" sz="1100" b="1" i="0" dirty="0">
                        <a:solidFill>
                          <a:schemeClr val="tx2">
                            <a:lumMod val="90000"/>
                            <a:lumOff val="10000"/>
                          </a:schemeClr>
                        </a:solidFill>
                      </a:endParaRPr>
                    </a:p>
                  </a:txBody>
                  <a:tcPr anchor="ctr"/>
                </a:tc>
                <a:tc>
                  <a:txBody>
                    <a:bodyPr/>
                    <a:lstStyle/>
                    <a:p>
                      <a:pPr algn="ctr"/>
                      <a:r>
                        <a:rPr lang="en-US" sz="1100" dirty="0"/>
                        <a:t>BDCs,</a:t>
                      </a:r>
                    </a:p>
                    <a:p>
                      <a:pPr algn="ctr"/>
                      <a:r>
                        <a:rPr lang="en-US" sz="1100" dirty="0"/>
                        <a:t>Hedge Funds,</a:t>
                      </a:r>
                    </a:p>
                    <a:p>
                      <a:pPr algn="ctr"/>
                      <a:r>
                        <a:rPr lang="en-US" sz="1100" dirty="0"/>
                        <a:t>Private Debt Funds</a:t>
                      </a:r>
                    </a:p>
                  </a:txBody>
                  <a:tcPr anchor="ctr"/>
                </a:tc>
                <a:tc>
                  <a:txBody>
                    <a:bodyPr/>
                    <a:lstStyle/>
                    <a:p>
                      <a:pPr algn="ctr"/>
                      <a:r>
                        <a:rPr lang="en-US" sz="1100" dirty="0"/>
                        <a:t>Credit Funds,</a:t>
                      </a:r>
                    </a:p>
                    <a:p>
                      <a:pPr algn="ctr"/>
                      <a:r>
                        <a:rPr lang="en-US" sz="1100" dirty="0"/>
                        <a:t>Hedge Funds,</a:t>
                      </a:r>
                    </a:p>
                    <a:p>
                      <a:pPr algn="ctr"/>
                      <a:r>
                        <a:rPr lang="en-US" sz="1100" dirty="0"/>
                        <a:t>Private Debt Funds</a:t>
                      </a:r>
                    </a:p>
                  </a:txBody>
                  <a:tcPr anchor="ctr"/>
                </a:tc>
                <a:tc>
                  <a:txBody>
                    <a:bodyPr/>
                    <a:lstStyle/>
                    <a:p>
                      <a:pPr algn="ctr"/>
                      <a:r>
                        <a:rPr lang="en-US" sz="1100" dirty="0"/>
                        <a:t>BDCs,</a:t>
                      </a:r>
                    </a:p>
                    <a:p>
                      <a:pPr algn="ctr"/>
                      <a:r>
                        <a:rPr lang="en-US" sz="1100" dirty="0"/>
                        <a:t>Hedge Funds,</a:t>
                      </a:r>
                    </a:p>
                    <a:p>
                      <a:pPr algn="ctr"/>
                      <a:r>
                        <a:rPr lang="en-US" sz="1100" dirty="0"/>
                        <a:t>Private</a:t>
                      </a:r>
                      <a:r>
                        <a:rPr lang="en-US" sz="1100" baseline="0" dirty="0"/>
                        <a:t> Debt Funds</a:t>
                      </a:r>
                      <a:endParaRPr lang="en-US" sz="1100" dirty="0"/>
                    </a:p>
                  </a:txBody>
                  <a:tcPr anchor="ctr"/>
                </a:tc>
                <a:tc>
                  <a:txBody>
                    <a:bodyPr/>
                    <a:lstStyle/>
                    <a:p>
                      <a:pPr algn="ctr"/>
                      <a:r>
                        <a:rPr lang="en-US" sz="1100" dirty="0"/>
                        <a:t>Mezz</a:t>
                      </a:r>
                      <a:r>
                        <a:rPr lang="en-US" sz="1100" baseline="0" dirty="0"/>
                        <a:t> Funds,</a:t>
                      </a:r>
                    </a:p>
                    <a:p>
                      <a:pPr algn="ctr"/>
                      <a:r>
                        <a:rPr lang="en-US" sz="1100" baseline="0" dirty="0"/>
                        <a:t>Credit Funds,</a:t>
                      </a:r>
                      <a:endParaRPr lang="en-US" sz="1100" dirty="0"/>
                    </a:p>
                    <a:p>
                      <a:pPr algn="ctr"/>
                      <a:r>
                        <a:rPr lang="en-US" sz="1100" b="0" i="0" dirty="0"/>
                        <a:t>SBICs,</a:t>
                      </a:r>
                    </a:p>
                    <a:p>
                      <a:pPr algn="ctr"/>
                      <a:r>
                        <a:rPr lang="en-US" sz="1100" b="1" i="0" dirty="0">
                          <a:solidFill>
                            <a:schemeClr val="tx2">
                              <a:lumMod val="90000"/>
                              <a:lumOff val="10000"/>
                            </a:schemeClr>
                          </a:solidFill>
                        </a:rPr>
                        <a:t>Prudential</a:t>
                      </a:r>
                    </a:p>
                  </a:txBody>
                  <a:tcPr anchor="ctr"/>
                </a:tc>
                <a:tc>
                  <a:txBody>
                    <a:bodyPr/>
                    <a:lstStyle/>
                    <a:p>
                      <a:pPr algn="ctr"/>
                      <a:r>
                        <a:rPr lang="en-US" sz="1100" dirty="0"/>
                        <a:t>Private Equity,</a:t>
                      </a:r>
                    </a:p>
                    <a:p>
                      <a:pPr algn="ctr"/>
                      <a:r>
                        <a:rPr lang="en-US" sz="1100" b="1" i="0" dirty="0">
                          <a:solidFill>
                            <a:schemeClr val="tx2">
                              <a:lumMod val="90000"/>
                              <a:lumOff val="10000"/>
                            </a:schemeClr>
                          </a:solidFill>
                        </a:rPr>
                        <a:t>Prudential</a:t>
                      </a:r>
                    </a:p>
                  </a:txBody>
                  <a:tcPr anchor="ctr"/>
                </a:tc>
                <a:extLst>
                  <a:ext uri="{0D108BD9-81ED-4DB2-BD59-A6C34878D82A}">
                    <a16:rowId xmlns:a16="http://schemas.microsoft.com/office/drawing/2014/main" val="10005"/>
                  </a:ext>
                </a:extLst>
              </a:tr>
            </a:tbl>
          </a:graphicData>
        </a:graphic>
      </p:graphicFrame>
      <p:sp>
        <p:nvSpPr>
          <p:cNvPr id="6" name="Right Arrow 5"/>
          <p:cNvSpPr/>
          <p:nvPr/>
        </p:nvSpPr>
        <p:spPr>
          <a:xfrm>
            <a:off x="172460" y="5713617"/>
            <a:ext cx="8771954" cy="626819"/>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TextBox 6"/>
          <p:cNvSpPr txBox="1"/>
          <p:nvPr/>
        </p:nvSpPr>
        <p:spPr>
          <a:xfrm>
            <a:off x="3296653" y="5842361"/>
            <a:ext cx="2658979" cy="369332"/>
          </a:xfrm>
          <a:prstGeom prst="rect">
            <a:avLst/>
          </a:prstGeom>
          <a:noFill/>
        </p:spPr>
        <p:txBody>
          <a:bodyPr wrap="square" rtlCol="0">
            <a:spAutoFit/>
          </a:bodyPr>
          <a:lstStyle/>
          <a:p>
            <a:pPr algn="ctr"/>
            <a:r>
              <a:rPr lang="en-US" dirty="0">
                <a:solidFill>
                  <a:schemeClr val="tx2"/>
                </a:solidFill>
                <a:latin typeface="+mn-lt"/>
              </a:rPr>
              <a:t>Price / Tenor / Flexibility</a:t>
            </a:r>
          </a:p>
        </p:txBody>
      </p:sp>
      <p:sp>
        <p:nvSpPr>
          <p:cNvPr id="8" name="TextBox 7"/>
          <p:cNvSpPr txBox="1"/>
          <p:nvPr/>
        </p:nvSpPr>
        <p:spPr>
          <a:xfrm>
            <a:off x="167411" y="5319141"/>
            <a:ext cx="8375884" cy="553998"/>
          </a:xfrm>
          <a:prstGeom prst="rect">
            <a:avLst/>
          </a:prstGeom>
          <a:noFill/>
        </p:spPr>
        <p:txBody>
          <a:bodyPr wrap="square" rtlCol="0">
            <a:spAutoFit/>
          </a:bodyPr>
          <a:lstStyle/>
          <a:p>
            <a:r>
              <a:rPr lang="en-US" sz="1000" i="1" dirty="0">
                <a:latin typeface="+mn-lt"/>
              </a:rPr>
              <a:t>Note: Above data reflects pricing for non-investment grade lower middle market companies ($15 - $40mm of EBITDA) ; as of 4Q16 </a:t>
            </a:r>
          </a:p>
          <a:p>
            <a:r>
              <a:rPr lang="en-US" sz="1000" i="1" dirty="0">
                <a:latin typeface="+mn-lt"/>
              </a:rPr>
              <a:t>*Typically paired with a revolving credit facility. Therefore, we have included revolver pricing in the All-In Cost of Debt section above</a:t>
            </a:r>
          </a:p>
          <a:p>
            <a:r>
              <a:rPr lang="en-US" sz="1000" i="1" dirty="0">
                <a:latin typeface="+mn-lt"/>
              </a:rPr>
              <a:t>Source: Lincoln International &amp; internal data</a:t>
            </a:r>
          </a:p>
        </p:txBody>
      </p:sp>
    </p:spTree>
    <p:extLst>
      <p:ext uri="{BB962C8B-B14F-4D97-AF65-F5344CB8AC3E}">
        <p14:creationId xmlns:p14="http://schemas.microsoft.com/office/powerpoint/2010/main" val="23574922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6170105" y="1293148"/>
            <a:ext cx="2973895" cy="4806176"/>
          </a:xfrm>
          <a:prstGeom prst="rect">
            <a:avLst/>
          </a:prstGeom>
          <a:solidFill>
            <a:srgbClr val="E6EBE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0" y="1293148"/>
            <a:ext cx="3075181" cy="4806176"/>
          </a:xfrm>
          <a:prstGeom prst="rect">
            <a:avLst/>
          </a:prstGeom>
          <a:solidFill>
            <a:srgbClr val="E6EBE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cap="none" dirty="0"/>
              <a:t>PRUDENTIAL CAPITAL </a:t>
            </a:r>
            <a:br>
              <a:rPr lang="en-US" cap="none" dirty="0"/>
            </a:br>
            <a:r>
              <a:rPr lang="en-US" cap="none" dirty="0"/>
              <a:t>OVERVIEW</a:t>
            </a:r>
            <a:endParaRPr lang="en-US" dirty="0"/>
          </a:p>
        </p:txBody>
      </p:sp>
      <p:sp>
        <p:nvSpPr>
          <p:cNvPr id="3" name="Slide Number Placeholder 2"/>
          <p:cNvSpPr>
            <a:spLocks noGrp="1"/>
          </p:cNvSpPr>
          <p:nvPr>
            <p:ph type="sldNum" sz="quarter" idx="11"/>
          </p:nvPr>
        </p:nvSpPr>
        <p:spPr/>
        <p:txBody>
          <a:bodyPr/>
          <a:lstStyle/>
          <a:p>
            <a:pPr>
              <a:defRPr/>
            </a:pPr>
            <a:fld id="{37BA06FD-D892-494A-9797-6A41A8083CE6}" type="slidenum">
              <a:rPr lang="en-US" smtClean="0"/>
              <a:pPr>
                <a:defRPr/>
              </a:pPr>
              <a:t>6</a:t>
            </a:fld>
            <a:endParaRPr lang="en-US" dirty="0"/>
          </a:p>
        </p:txBody>
      </p:sp>
      <p:sp>
        <p:nvSpPr>
          <p:cNvPr id="7" name="Text Placeholder 6"/>
          <p:cNvSpPr>
            <a:spLocks noGrp="1"/>
          </p:cNvSpPr>
          <p:nvPr>
            <p:ph type="body" sz="quarter" idx="12"/>
          </p:nvPr>
        </p:nvSpPr>
        <p:spPr>
          <a:xfrm>
            <a:off x="232147" y="1434355"/>
            <a:ext cx="2582173" cy="4687887"/>
          </a:xfrm>
        </p:spPr>
        <p:txBody>
          <a:bodyPr/>
          <a:lstStyle/>
          <a:p>
            <a:pPr>
              <a:spcBef>
                <a:spcPct val="50000"/>
              </a:spcBef>
              <a:buClr>
                <a:schemeClr val="accent3"/>
              </a:buClr>
            </a:pPr>
            <a:r>
              <a:rPr lang="en-US" sz="1600" dirty="0"/>
              <a:t>INVESTMENT CAPABILITIES</a:t>
            </a:r>
          </a:p>
          <a:p>
            <a:pPr marL="274320" lvl="1">
              <a:buSzPct val="95000"/>
            </a:pPr>
            <a:r>
              <a:rPr lang="en-US" sz="1200" dirty="0"/>
              <a:t>Mezzanine debt, minority and structured equity</a:t>
            </a:r>
          </a:p>
          <a:p>
            <a:pPr marL="274320" lvl="1">
              <a:buSzPct val="95000"/>
            </a:pPr>
            <a:r>
              <a:rPr lang="en-US" sz="1200" dirty="0"/>
              <a:t>Junior capital investment of $10-100 million, plus LP co-investment</a:t>
            </a:r>
          </a:p>
          <a:p>
            <a:pPr marL="274320" lvl="1">
              <a:buSzPct val="95000"/>
            </a:pPr>
            <a:r>
              <a:rPr lang="en-US" sz="1200" dirty="0"/>
              <a:t>Revolver and leveraged senior term debt  in addition to junior capital </a:t>
            </a:r>
          </a:p>
          <a:p>
            <a:pPr marL="274320" lvl="1">
              <a:buSzPct val="95000"/>
            </a:pPr>
            <a:r>
              <a:rPr lang="en-US" sz="1200" dirty="0"/>
              <a:t>Senior debt appetite of  up to ~$50 million in one-stop deals </a:t>
            </a:r>
          </a:p>
          <a:p>
            <a:pPr marL="274320" lvl="1">
              <a:buSzPct val="95000"/>
            </a:pPr>
            <a:r>
              <a:rPr lang="en-US" sz="1200" dirty="0"/>
              <a:t>Syndication capabilities for $50+ million senior debt needs</a:t>
            </a:r>
          </a:p>
          <a:p>
            <a:pPr marL="274320" lvl="1">
              <a:buSzPct val="95000"/>
            </a:pPr>
            <a:r>
              <a:rPr lang="en-US" sz="1200" dirty="0"/>
              <a:t>Patient capital with relationship based approached</a:t>
            </a:r>
          </a:p>
        </p:txBody>
      </p:sp>
      <p:sp>
        <p:nvSpPr>
          <p:cNvPr id="6" name="Text Placeholder 5"/>
          <p:cNvSpPr>
            <a:spLocks noGrp="1"/>
          </p:cNvSpPr>
          <p:nvPr>
            <p:ph type="body" sz="quarter" idx="14"/>
          </p:nvPr>
        </p:nvSpPr>
        <p:spPr/>
        <p:txBody>
          <a:bodyPr/>
          <a:lstStyle/>
          <a:p>
            <a:endParaRPr lang="en-US"/>
          </a:p>
        </p:txBody>
      </p:sp>
      <p:sp>
        <p:nvSpPr>
          <p:cNvPr id="10" name="Text Placeholder 6"/>
          <p:cNvSpPr txBox="1">
            <a:spLocks/>
          </p:cNvSpPr>
          <p:nvPr/>
        </p:nvSpPr>
        <p:spPr bwMode="auto">
          <a:xfrm>
            <a:off x="3330947" y="1434355"/>
            <a:ext cx="2582173" cy="4687887"/>
          </a:xfrm>
          <a:prstGeom prst="rect">
            <a:avLst/>
          </a:prstGeom>
          <a:noFill/>
          <a:ln>
            <a:noFill/>
          </a:ln>
          <a:extLst>
            <a:ext uri="{909E8E84-426E-40dd-AFC4-6F175D3DCCD1}">
              <a14:hiddenFill xmlns:a14="http://schemas.microsoft.com/office/drawing/2010/main" xmlns:p14="http://schemas.microsoft.com/office/powerpoint/2010/main" xmlns="">
                <a:solidFill>
                  <a:srgbClr val="FFFFFF"/>
                </a:solidFill>
              </a14:hiddenFill>
            </a:ext>
            <a:ext uri="{91240B29-F687-4f45-9708-019B960494DF}">
              <a14:hiddenLine xmlns:a14="http://schemas.microsoft.com/office/drawing/2010/main" xmlns:p14="http://schemas.microsoft.com/office/powerpoint/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173736" indent="-173736" algn="l" defTabSz="457200" rtl="0" eaLnBrk="1" fontAlgn="base" hangingPunct="1">
              <a:lnSpc>
                <a:spcPct val="100000"/>
              </a:lnSpc>
              <a:spcBef>
                <a:spcPts val="1200"/>
              </a:spcBef>
              <a:spcAft>
                <a:spcPct val="0"/>
              </a:spcAft>
              <a:buClr>
                <a:srgbClr val="53726F"/>
              </a:buClr>
              <a:buSzPct val="95000"/>
              <a:buFont typeface="Wingdings" charset="2"/>
              <a:buNone/>
              <a:defRPr sz="2000" b="1" kern="1200">
                <a:solidFill>
                  <a:schemeClr val="accent3"/>
                </a:solidFill>
                <a:latin typeface="+mj-lt"/>
                <a:ea typeface="ＭＳ Ｐゴシック" charset="-128"/>
                <a:cs typeface="Georgia"/>
              </a:defRPr>
            </a:lvl1pPr>
            <a:lvl2pPr marL="173736" indent="-173736" algn="l" defTabSz="457200" rtl="0" eaLnBrk="1" fontAlgn="base" hangingPunct="1">
              <a:lnSpc>
                <a:spcPct val="100000"/>
              </a:lnSpc>
              <a:spcBef>
                <a:spcPts val="1200"/>
              </a:spcBef>
              <a:spcAft>
                <a:spcPct val="0"/>
              </a:spcAft>
              <a:buClr>
                <a:schemeClr val="accent3"/>
              </a:buClr>
              <a:buFont typeface="Wingdings" pitchFamily="2" charset="2"/>
              <a:buChar char="§"/>
              <a:defRPr sz="1600" kern="1200">
                <a:solidFill>
                  <a:schemeClr val="tx1"/>
                </a:solidFill>
                <a:latin typeface="+mj-lt"/>
                <a:ea typeface="ＭＳ Ｐゴシック" charset="-128"/>
                <a:cs typeface="Georgia"/>
              </a:defRPr>
            </a:lvl2pPr>
            <a:lvl3pPr marL="914400" indent="-173736" algn="l" defTabSz="457200" rtl="0" eaLnBrk="1" fontAlgn="base" hangingPunct="1">
              <a:lnSpc>
                <a:spcPct val="100000"/>
              </a:lnSpc>
              <a:spcBef>
                <a:spcPts val="1200"/>
              </a:spcBef>
              <a:spcAft>
                <a:spcPct val="0"/>
              </a:spcAft>
              <a:buClr>
                <a:schemeClr val="accent3"/>
              </a:buClr>
              <a:buSzPct val="75000"/>
              <a:buFont typeface="Wingdings" pitchFamily="2" charset="2"/>
              <a:buChar char="§"/>
              <a:defRPr sz="1600" kern="1200">
                <a:solidFill>
                  <a:schemeClr val="tx1"/>
                </a:solidFill>
                <a:latin typeface="+mj-lt"/>
                <a:ea typeface="ＭＳ Ｐゴシック" charset="-128"/>
                <a:cs typeface="Georgia"/>
              </a:defRPr>
            </a:lvl3pPr>
            <a:lvl4pPr marL="1828800" indent="-173736" algn="l" defTabSz="457200" rtl="0" eaLnBrk="1" fontAlgn="base" hangingPunct="1">
              <a:lnSpc>
                <a:spcPct val="100000"/>
              </a:lnSpc>
              <a:spcBef>
                <a:spcPts val="1200"/>
              </a:spcBef>
              <a:spcAft>
                <a:spcPct val="0"/>
              </a:spcAft>
              <a:buClr>
                <a:schemeClr val="accent3"/>
              </a:buClr>
              <a:buSzPct val="75000"/>
              <a:buFont typeface="Courier New" pitchFamily="49" charset="0"/>
              <a:buChar char="o"/>
              <a:defRPr sz="1600" kern="1200">
                <a:solidFill>
                  <a:schemeClr val="tx1"/>
                </a:solidFill>
                <a:latin typeface="+mj-lt"/>
                <a:ea typeface="ＭＳ Ｐゴシック" charset="-128"/>
                <a:cs typeface="Georgia"/>
              </a:defRPr>
            </a:lvl4pPr>
            <a:lvl5pPr marL="2743200" indent="-173736" algn="l" defTabSz="457200" rtl="0" eaLnBrk="1" fontAlgn="base" hangingPunct="1">
              <a:lnSpc>
                <a:spcPct val="100000"/>
              </a:lnSpc>
              <a:spcBef>
                <a:spcPts val="1200"/>
              </a:spcBef>
              <a:spcAft>
                <a:spcPct val="0"/>
              </a:spcAft>
              <a:buClr>
                <a:schemeClr val="accent3"/>
              </a:buClr>
              <a:buSzPct val="75000"/>
              <a:buFont typeface="Arial" pitchFamily="34" charset="0"/>
              <a:buChar char="•"/>
              <a:defRPr sz="1600" kern="1200">
                <a:solidFill>
                  <a:schemeClr val="tx1"/>
                </a:solidFill>
                <a:latin typeface="+mj-lt"/>
                <a:ea typeface="ＭＳ Ｐゴシック" charset="-128"/>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ct val="50000"/>
              </a:spcBef>
              <a:buClr>
                <a:schemeClr val="accent3"/>
              </a:buClr>
            </a:pPr>
            <a:r>
              <a:rPr lang="en-US" sz="1600" dirty="0"/>
              <a:t>TRANSACTION TYPE</a:t>
            </a:r>
          </a:p>
          <a:p>
            <a:pPr marL="274320" lvl="1">
              <a:buSzPct val="95000"/>
            </a:pPr>
            <a:r>
              <a:rPr lang="en-US" sz="1200" dirty="0"/>
              <a:t>LBO financing</a:t>
            </a:r>
          </a:p>
          <a:p>
            <a:pPr marL="274320" lvl="1">
              <a:buSzPct val="95000"/>
            </a:pPr>
            <a:r>
              <a:rPr lang="en-US" sz="1200" dirty="0"/>
              <a:t>Growth / acquisition financing</a:t>
            </a:r>
          </a:p>
          <a:p>
            <a:pPr marL="274320" lvl="1">
              <a:buSzPct val="95000"/>
            </a:pPr>
            <a:r>
              <a:rPr lang="en-US" sz="1200" dirty="0"/>
              <a:t>Balance sheet restructuring</a:t>
            </a:r>
          </a:p>
          <a:p>
            <a:pPr marL="274320" lvl="1">
              <a:buSzPct val="95000"/>
            </a:pPr>
            <a:r>
              <a:rPr lang="en-US" sz="1200" dirty="0"/>
              <a:t>Minority shareholder buyout</a:t>
            </a:r>
          </a:p>
        </p:txBody>
      </p:sp>
      <p:sp>
        <p:nvSpPr>
          <p:cNvPr id="11" name="Text Placeholder 6"/>
          <p:cNvSpPr txBox="1">
            <a:spLocks/>
          </p:cNvSpPr>
          <p:nvPr/>
        </p:nvSpPr>
        <p:spPr bwMode="auto">
          <a:xfrm>
            <a:off x="6358627" y="1434355"/>
            <a:ext cx="2582173" cy="4687887"/>
          </a:xfrm>
          <a:prstGeom prst="rect">
            <a:avLst/>
          </a:prstGeom>
          <a:noFill/>
          <a:ln>
            <a:noFill/>
          </a:ln>
          <a:extLst>
            <a:ext uri="{909E8E84-426E-40dd-AFC4-6F175D3DCCD1}">
              <a14:hiddenFill xmlns:a14="http://schemas.microsoft.com/office/drawing/2010/main" xmlns:p14="http://schemas.microsoft.com/office/powerpoint/2010/main" xmlns="">
                <a:solidFill>
                  <a:srgbClr val="FFFFFF"/>
                </a:solidFill>
              </a14:hiddenFill>
            </a:ext>
            <a:ext uri="{91240B29-F687-4f45-9708-019B960494DF}">
              <a14:hiddenLine xmlns:a14="http://schemas.microsoft.com/office/drawing/2010/main" xmlns:p14="http://schemas.microsoft.com/office/powerpoint/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173736" indent="-173736" algn="l" defTabSz="457200" rtl="0" eaLnBrk="1" fontAlgn="base" hangingPunct="1">
              <a:lnSpc>
                <a:spcPct val="100000"/>
              </a:lnSpc>
              <a:spcBef>
                <a:spcPts val="1200"/>
              </a:spcBef>
              <a:spcAft>
                <a:spcPct val="0"/>
              </a:spcAft>
              <a:buClr>
                <a:srgbClr val="53726F"/>
              </a:buClr>
              <a:buSzPct val="95000"/>
              <a:buFont typeface="Wingdings" charset="2"/>
              <a:buNone/>
              <a:defRPr sz="2000" b="1" kern="1200">
                <a:solidFill>
                  <a:schemeClr val="accent3"/>
                </a:solidFill>
                <a:latin typeface="+mj-lt"/>
                <a:ea typeface="ＭＳ Ｐゴシック" charset="-128"/>
                <a:cs typeface="Georgia"/>
              </a:defRPr>
            </a:lvl1pPr>
            <a:lvl2pPr marL="173736" indent="-173736" algn="l" defTabSz="457200" rtl="0" eaLnBrk="1" fontAlgn="base" hangingPunct="1">
              <a:lnSpc>
                <a:spcPct val="100000"/>
              </a:lnSpc>
              <a:spcBef>
                <a:spcPts val="1200"/>
              </a:spcBef>
              <a:spcAft>
                <a:spcPct val="0"/>
              </a:spcAft>
              <a:buClr>
                <a:schemeClr val="accent3"/>
              </a:buClr>
              <a:buFont typeface="Wingdings" pitchFamily="2" charset="2"/>
              <a:buChar char="§"/>
              <a:defRPr sz="1600" kern="1200">
                <a:solidFill>
                  <a:schemeClr val="tx1"/>
                </a:solidFill>
                <a:latin typeface="+mj-lt"/>
                <a:ea typeface="ＭＳ Ｐゴシック" charset="-128"/>
                <a:cs typeface="Georgia"/>
              </a:defRPr>
            </a:lvl2pPr>
            <a:lvl3pPr marL="914400" indent="-173736" algn="l" defTabSz="457200" rtl="0" eaLnBrk="1" fontAlgn="base" hangingPunct="1">
              <a:lnSpc>
                <a:spcPct val="100000"/>
              </a:lnSpc>
              <a:spcBef>
                <a:spcPts val="1200"/>
              </a:spcBef>
              <a:spcAft>
                <a:spcPct val="0"/>
              </a:spcAft>
              <a:buClr>
                <a:schemeClr val="accent3"/>
              </a:buClr>
              <a:buSzPct val="75000"/>
              <a:buFont typeface="Wingdings" pitchFamily="2" charset="2"/>
              <a:buChar char="§"/>
              <a:defRPr sz="1600" kern="1200">
                <a:solidFill>
                  <a:schemeClr val="tx1"/>
                </a:solidFill>
                <a:latin typeface="+mj-lt"/>
                <a:ea typeface="ＭＳ Ｐゴシック" charset="-128"/>
                <a:cs typeface="Georgia"/>
              </a:defRPr>
            </a:lvl3pPr>
            <a:lvl4pPr marL="1828800" indent="-173736" algn="l" defTabSz="457200" rtl="0" eaLnBrk="1" fontAlgn="base" hangingPunct="1">
              <a:lnSpc>
                <a:spcPct val="100000"/>
              </a:lnSpc>
              <a:spcBef>
                <a:spcPts val="1200"/>
              </a:spcBef>
              <a:spcAft>
                <a:spcPct val="0"/>
              </a:spcAft>
              <a:buClr>
                <a:schemeClr val="accent3"/>
              </a:buClr>
              <a:buSzPct val="75000"/>
              <a:buFont typeface="Courier New" pitchFamily="49" charset="0"/>
              <a:buChar char="o"/>
              <a:defRPr sz="1600" kern="1200">
                <a:solidFill>
                  <a:schemeClr val="tx1"/>
                </a:solidFill>
                <a:latin typeface="+mj-lt"/>
                <a:ea typeface="ＭＳ Ｐゴシック" charset="-128"/>
                <a:cs typeface="Georgia"/>
              </a:defRPr>
            </a:lvl4pPr>
            <a:lvl5pPr marL="2743200" indent="-173736" algn="l" defTabSz="457200" rtl="0" eaLnBrk="1" fontAlgn="base" hangingPunct="1">
              <a:lnSpc>
                <a:spcPct val="100000"/>
              </a:lnSpc>
              <a:spcBef>
                <a:spcPts val="1200"/>
              </a:spcBef>
              <a:spcAft>
                <a:spcPct val="0"/>
              </a:spcAft>
              <a:buClr>
                <a:schemeClr val="accent3"/>
              </a:buClr>
              <a:buSzPct val="75000"/>
              <a:buFont typeface="Arial" pitchFamily="34" charset="0"/>
              <a:buChar char="•"/>
              <a:defRPr sz="1600" kern="1200">
                <a:solidFill>
                  <a:schemeClr val="tx1"/>
                </a:solidFill>
                <a:latin typeface="+mj-lt"/>
                <a:ea typeface="ＭＳ Ｐゴシック" charset="-128"/>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ct val="50000"/>
              </a:spcBef>
              <a:buClr>
                <a:schemeClr val="accent3"/>
              </a:buClr>
            </a:pPr>
            <a:r>
              <a:rPr lang="en-US" sz="1600" dirty="0"/>
              <a:t>BUSINESS PROFILE</a:t>
            </a:r>
          </a:p>
          <a:p>
            <a:pPr marL="274320" lvl="1">
              <a:buSzPct val="95000"/>
            </a:pPr>
            <a:r>
              <a:rPr lang="en-US" sz="1200" dirty="0"/>
              <a:t>Minimum EBITDA of </a:t>
            </a:r>
            <a:br>
              <a:rPr lang="en-US" sz="1200" dirty="0"/>
            </a:br>
            <a:r>
              <a:rPr lang="en-US" sz="1200" dirty="0"/>
              <a:t>$7 million</a:t>
            </a:r>
          </a:p>
          <a:p>
            <a:pPr marL="274320" lvl="1">
              <a:buSzPct val="95000"/>
            </a:pPr>
            <a:r>
              <a:rPr lang="en-US" sz="1200" dirty="0"/>
              <a:t>Demonstrated operating history with attractive cash flow characteristics</a:t>
            </a:r>
          </a:p>
          <a:p>
            <a:pPr marL="274320" lvl="1">
              <a:buSzPct val="95000"/>
            </a:pPr>
            <a:r>
              <a:rPr lang="en-US" sz="1200" dirty="0"/>
              <a:t>Generalist sector approach</a:t>
            </a:r>
          </a:p>
          <a:p>
            <a:pPr marL="274320" lvl="1">
              <a:buSzPct val="95000"/>
            </a:pPr>
            <a:endParaRPr lang="en-US" sz="1200" dirty="0"/>
          </a:p>
        </p:txBody>
      </p:sp>
    </p:spTree>
    <p:extLst>
      <p:ext uri="{BB962C8B-B14F-4D97-AF65-F5344CB8AC3E}">
        <p14:creationId xmlns:p14="http://schemas.microsoft.com/office/powerpoint/2010/main" val="369396276"/>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8"/>
          <p:cNvGraphicFramePr/>
          <p:nvPr>
            <p:extLst/>
          </p:nvPr>
        </p:nvGraphicFramePr>
        <p:xfrm>
          <a:off x="3335861" y="2005056"/>
          <a:ext cx="5737797" cy="3359441"/>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p:txBody>
          <a:bodyPr/>
          <a:lstStyle/>
          <a:p>
            <a:r>
              <a:rPr lang="en-US" cap="none" dirty="0"/>
              <a:t>INDUSTRY EXPERTISE</a:t>
            </a:r>
            <a:endParaRPr lang="en-US" dirty="0"/>
          </a:p>
        </p:txBody>
      </p:sp>
      <p:sp>
        <p:nvSpPr>
          <p:cNvPr id="3" name="Slide Number Placeholder 2"/>
          <p:cNvSpPr>
            <a:spLocks noGrp="1"/>
          </p:cNvSpPr>
          <p:nvPr>
            <p:ph type="sldNum" sz="quarter" idx="11"/>
          </p:nvPr>
        </p:nvSpPr>
        <p:spPr/>
        <p:txBody>
          <a:bodyPr/>
          <a:lstStyle/>
          <a:p>
            <a:pPr>
              <a:defRPr/>
            </a:pPr>
            <a:fld id="{37BA06FD-D892-494A-9797-6A41A8083CE6}" type="slidenum">
              <a:rPr lang="en-US" smtClean="0"/>
              <a:pPr>
                <a:defRPr/>
              </a:pPr>
              <a:t>7</a:t>
            </a:fld>
            <a:endParaRPr lang="en-US" dirty="0"/>
          </a:p>
        </p:txBody>
      </p:sp>
      <p:sp>
        <p:nvSpPr>
          <p:cNvPr id="7" name="Text Placeholder 6"/>
          <p:cNvSpPr>
            <a:spLocks noGrp="1"/>
          </p:cNvSpPr>
          <p:nvPr>
            <p:ph type="body" sz="quarter" idx="12"/>
          </p:nvPr>
        </p:nvSpPr>
        <p:spPr>
          <a:xfrm>
            <a:off x="282946" y="1434355"/>
            <a:ext cx="8583147" cy="4687887"/>
          </a:xfrm>
        </p:spPr>
        <p:txBody>
          <a:bodyPr/>
          <a:lstStyle/>
          <a:p>
            <a:pPr>
              <a:spcBef>
                <a:spcPct val="50000"/>
              </a:spcBef>
              <a:buClr>
                <a:schemeClr val="accent3"/>
              </a:buClr>
            </a:pPr>
            <a:r>
              <a:rPr lang="en-US" dirty="0"/>
              <a:t>Significant Experience In:</a:t>
            </a:r>
          </a:p>
          <a:p>
            <a:pPr marL="274320" lvl="1">
              <a:buSzPct val="95000"/>
            </a:pPr>
            <a:r>
              <a:rPr lang="en-US" dirty="0"/>
              <a:t>Consumer Products and Services</a:t>
            </a:r>
          </a:p>
          <a:p>
            <a:pPr marL="274320" lvl="1">
              <a:buSzPct val="95000"/>
            </a:pPr>
            <a:r>
              <a:rPr lang="en-US" dirty="0"/>
              <a:t>Business Services</a:t>
            </a:r>
          </a:p>
          <a:p>
            <a:pPr marL="274320" lvl="1">
              <a:buSzPct val="95000"/>
            </a:pPr>
            <a:r>
              <a:rPr lang="en-US" dirty="0"/>
              <a:t>Niche Manufacturing</a:t>
            </a:r>
          </a:p>
          <a:p>
            <a:pPr marL="274320" lvl="1">
              <a:buSzPct val="95000"/>
            </a:pPr>
            <a:r>
              <a:rPr lang="en-US" dirty="0"/>
              <a:t>Food and Beverage</a:t>
            </a:r>
          </a:p>
          <a:p>
            <a:pPr marL="274320" lvl="1">
              <a:buSzPct val="95000"/>
            </a:pPr>
            <a:r>
              <a:rPr lang="en-US" dirty="0"/>
              <a:t>Packaging</a:t>
            </a:r>
          </a:p>
          <a:p>
            <a:pPr marL="274320" lvl="1">
              <a:buSzPct val="95000"/>
            </a:pPr>
            <a:r>
              <a:rPr lang="en-US" dirty="0"/>
              <a:t>Transportation and Logistics</a:t>
            </a:r>
          </a:p>
          <a:p>
            <a:pPr marL="274320" lvl="1">
              <a:buSzPct val="95000"/>
            </a:pPr>
            <a:r>
              <a:rPr lang="en-US" dirty="0"/>
              <a:t>Chemicals</a:t>
            </a:r>
          </a:p>
          <a:p>
            <a:pPr marL="274320" lvl="1">
              <a:buSzPct val="95000"/>
            </a:pPr>
            <a:r>
              <a:rPr lang="en-US" dirty="0"/>
              <a:t>Distribution</a:t>
            </a:r>
          </a:p>
          <a:p>
            <a:pPr marL="274320" lvl="1">
              <a:buSzPct val="95000"/>
            </a:pPr>
            <a:r>
              <a:rPr lang="en-US" dirty="0"/>
              <a:t>Other</a:t>
            </a:r>
          </a:p>
          <a:p>
            <a:pPr marL="274320" lvl="1">
              <a:buSzPct val="95000"/>
            </a:pPr>
            <a:endParaRPr lang="en-US" dirty="0"/>
          </a:p>
        </p:txBody>
      </p:sp>
      <p:sp>
        <p:nvSpPr>
          <p:cNvPr id="6" name="Text Placeholder 5"/>
          <p:cNvSpPr>
            <a:spLocks noGrp="1"/>
          </p:cNvSpPr>
          <p:nvPr>
            <p:ph type="body" sz="quarter" idx="14"/>
          </p:nvPr>
        </p:nvSpPr>
        <p:spPr/>
        <p:txBody>
          <a:bodyPr/>
          <a:lstStyle/>
          <a:p>
            <a:r>
              <a:rPr lang="en-US" dirty="0"/>
              <a:t>*As </a:t>
            </a:r>
            <a:r>
              <a:rPr lang="en-US"/>
              <a:t>of 12/31/16</a:t>
            </a:r>
            <a:endParaRPr lang="en-US" dirty="0"/>
          </a:p>
        </p:txBody>
      </p:sp>
      <p:sp>
        <p:nvSpPr>
          <p:cNvPr id="10" name="Title 1"/>
          <p:cNvSpPr txBox="1">
            <a:spLocks/>
          </p:cNvSpPr>
          <p:nvPr/>
        </p:nvSpPr>
        <p:spPr>
          <a:xfrm>
            <a:off x="5047194" y="1434355"/>
            <a:ext cx="2316130" cy="394446"/>
          </a:xfrm>
          <a:prstGeom prst="rect">
            <a:avLst/>
          </a:prstGeom>
        </p:spPr>
        <p:txBody>
          <a:bodyPr vert="horz" lIns="0" tIns="0" rIns="0" bIns="0" rtlCol="0" anchor="ctr" anchorCtr="0">
            <a:noAutofit/>
          </a:bodyPr>
          <a:lstStyle>
            <a:lvl1pPr algn="l" defTabSz="457200" rtl="0" eaLnBrk="1" fontAlgn="base" hangingPunct="1">
              <a:spcBef>
                <a:spcPct val="0"/>
              </a:spcBef>
              <a:spcAft>
                <a:spcPct val="0"/>
              </a:spcAft>
              <a:defRPr lang="en-US" sz="1800" b="1" cap="all" dirty="0">
                <a:solidFill>
                  <a:schemeClr val="bg1"/>
                </a:solidFill>
                <a:latin typeface="+mj-lt"/>
                <a:ea typeface="ＭＳ Ｐゴシック" charset="-128"/>
                <a:cs typeface="ＭＳ Ｐゴシック" charset="-128"/>
              </a:defRPr>
            </a:lvl1pPr>
            <a:lvl2pPr algn="l" defTabSz="457200" rtl="0" eaLnBrk="1" fontAlgn="base" hangingPunct="1">
              <a:spcBef>
                <a:spcPct val="0"/>
              </a:spcBef>
              <a:spcAft>
                <a:spcPct val="0"/>
              </a:spcAft>
              <a:defRPr sz="1600" b="1">
                <a:solidFill>
                  <a:schemeClr val="bg1"/>
                </a:solidFill>
                <a:latin typeface="Calibri" charset="0"/>
                <a:ea typeface="ＭＳ Ｐゴシック" charset="-128"/>
                <a:cs typeface="ＭＳ Ｐゴシック" charset="-128"/>
              </a:defRPr>
            </a:lvl2pPr>
            <a:lvl3pPr algn="l" defTabSz="457200" rtl="0" eaLnBrk="1" fontAlgn="base" hangingPunct="1">
              <a:spcBef>
                <a:spcPct val="0"/>
              </a:spcBef>
              <a:spcAft>
                <a:spcPct val="0"/>
              </a:spcAft>
              <a:defRPr sz="1600" b="1">
                <a:solidFill>
                  <a:schemeClr val="bg1"/>
                </a:solidFill>
                <a:latin typeface="Calibri" charset="0"/>
                <a:ea typeface="ＭＳ Ｐゴシック" charset="-128"/>
                <a:cs typeface="ＭＳ Ｐゴシック" charset="-128"/>
              </a:defRPr>
            </a:lvl3pPr>
            <a:lvl4pPr algn="l" defTabSz="457200" rtl="0" eaLnBrk="1" fontAlgn="base" hangingPunct="1">
              <a:spcBef>
                <a:spcPct val="0"/>
              </a:spcBef>
              <a:spcAft>
                <a:spcPct val="0"/>
              </a:spcAft>
              <a:defRPr sz="1600" b="1">
                <a:solidFill>
                  <a:schemeClr val="bg1"/>
                </a:solidFill>
                <a:latin typeface="Calibri" charset="0"/>
                <a:ea typeface="ＭＳ Ｐゴシック" charset="-128"/>
                <a:cs typeface="ＭＳ Ｐゴシック" charset="-128"/>
              </a:defRPr>
            </a:lvl4pPr>
            <a:lvl5pPr algn="l" defTabSz="457200" rtl="0" eaLnBrk="1" fontAlgn="base" hangingPunct="1">
              <a:spcBef>
                <a:spcPct val="0"/>
              </a:spcBef>
              <a:spcAft>
                <a:spcPct val="0"/>
              </a:spcAft>
              <a:defRPr sz="1600" b="1">
                <a:solidFill>
                  <a:schemeClr val="bg1"/>
                </a:solidFill>
                <a:latin typeface="Calibri" charset="0"/>
                <a:ea typeface="ＭＳ Ｐゴシック" charset="-128"/>
                <a:cs typeface="ＭＳ Ｐゴシック" charset="-128"/>
              </a:defRPr>
            </a:lvl5pPr>
            <a:lvl6pPr marL="457200" algn="l" defTabSz="457200" rtl="0" eaLnBrk="1" fontAlgn="base" hangingPunct="1">
              <a:spcBef>
                <a:spcPct val="0"/>
              </a:spcBef>
              <a:spcAft>
                <a:spcPct val="0"/>
              </a:spcAft>
              <a:defRPr sz="1600" b="1">
                <a:solidFill>
                  <a:schemeClr val="bg1"/>
                </a:solidFill>
                <a:latin typeface="Calibri" charset="0"/>
                <a:ea typeface="ＭＳ Ｐゴシック" charset="-128"/>
                <a:cs typeface="ＭＳ Ｐゴシック" charset="-128"/>
              </a:defRPr>
            </a:lvl6pPr>
            <a:lvl7pPr marL="914400" algn="l" defTabSz="457200" rtl="0" eaLnBrk="1" fontAlgn="base" hangingPunct="1">
              <a:spcBef>
                <a:spcPct val="0"/>
              </a:spcBef>
              <a:spcAft>
                <a:spcPct val="0"/>
              </a:spcAft>
              <a:defRPr sz="1600" b="1">
                <a:solidFill>
                  <a:schemeClr val="bg1"/>
                </a:solidFill>
                <a:latin typeface="Calibri" charset="0"/>
                <a:ea typeface="ＭＳ Ｐゴシック" charset="-128"/>
                <a:cs typeface="ＭＳ Ｐゴシック" charset="-128"/>
              </a:defRPr>
            </a:lvl7pPr>
            <a:lvl8pPr marL="1371600" algn="l" defTabSz="457200" rtl="0" eaLnBrk="1" fontAlgn="base" hangingPunct="1">
              <a:spcBef>
                <a:spcPct val="0"/>
              </a:spcBef>
              <a:spcAft>
                <a:spcPct val="0"/>
              </a:spcAft>
              <a:defRPr sz="1600" b="1">
                <a:solidFill>
                  <a:schemeClr val="bg1"/>
                </a:solidFill>
                <a:latin typeface="Calibri" charset="0"/>
                <a:ea typeface="ＭＳ Ｐゴシック" charset="-128"/>
                <a:cs typeface="ＭＳ Ｐゴシック" charset="-128"/>
              </a:defRPr>
            </a:lvl8pPr>
            <a:lvl9pPr marL="1828800" algn="l" defTabSz="457200" rtl="0" eaLnBrk="1" fontAlgn="base" hangingPunct="1">
              <a:spcBef>
                <a:spcPct val="0"/>
              </a:spcBef>
              <a:spcAft>
                <a:spcPct val="0"/>
              </a:spcAft>
              <a:defRPr sz="1600" b="1">
                <a:solidFill>
                  <a:schemeClr val="bg1"/>
                </a:solidFill>
                <a:latin typeface="Calibri" charset="0"/>
                <a:ea typeface="ＭＳ Ｐゴシック" charset="-128"/>
                <a:cs typeface="ＭＳ Ｐゴシック" charset="-128"/>
              </a:defRPr>
            </a:lvl9pPr>
          </a:lstStyle>
          <a:p>
            <a:pPr algn="ctr"/>
            <a:r>
              <a:rPr lang="en-US" sz="2000" kern="0" cap="none" dirty="0">
                <a:solidFill>
                  <a:schemeClr val="accent3"/>
                </a:solidFill>
              </a:rPr>
              <a:t>Industry Distribution</a:t>
            </a:r>
            <a:r>
              <a:rPr lang="en-US" sz="2000" kern="0" dirty="0">
                <a:solidFill>
                  <a:schemeClr val="accent3"/>
                </a:solidFill>
              </a:rPr>
              <a:t>:</a:t>
            </a:r>
          </a:p>
        </p:txBody>
      </p:sp>
    </p:spTree>
    <p:extLst>
      <p:ext uri="{BB962C8B-B14F-4D97-AF65-F5344CB8AC3E}">
        <p14:creationId xmlns:p14="http://schemas.microsoft.com/office/powerpoint/2010/main" val="3170030909"/>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dirty="0"/>
              <a:t>What Makes Us Unique</a:t>
            </a:r>
          </a:p>
        </p:txBody>
      </p:sp>
    </p:spTree>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D9A3858B-A81D-4577-8E2D-F48F073146B9}" type="slidenum">
              <a:rPr lang="en-US" smtClean="0"/>
              <a:pPr>
                <a:defRPr/>
              </a:pPr>
              <a:t>9</a:t>
            </a:fld>
            <a:endParaRPr lang="en-US" dirty="0"/>
          </a:p>
        </p:txBody>
      </p:sp>
      <p:sp>
        <p:nvSpPr>
          <p:cNvPr id="7" name="Rectangle 6"/>
          <p:cNvSpPr/>
          <p:nvPr/>
        </p:nvSpPr>
        <p:spPr>
          <a:xfrm>
            <a:off x="380197" y="1434164"/>
            <a:ext cx="8076415" cy="307777"/>
          </a:xfrm>
          <a:prstGeom prst="rect">
            <a:avLst/>
          </a:prstGeom>
        </p:spPr>
        <p:txBody>
          <a:bodyPr wrap="square">
            <a:spAutoFit/>
          </a:bodyPr>
          <a:lstStyle/>
          <a:p>
            <a:endParaRPr lang="en-US" sz="1400" dirty="0">
              <a:latin typeface="+mj-lt"/>
            </a:endParaRPr>
          </a:p>
        </p:txBody>
      </p:sp>
      <p:sp>
        <p:nvSpPr>
          <p:cNvPr id="8" name="Text Box 3"/>
          <p:cNvSpPr txBox="1">
            <a:spLocks noChangeArrowheads="1"/>
          </p:cNvSpPr>
          <p:nvPr/>
        </p:nvSpPr>
        <p:spPr bwMode="auto">
          <a:xfrm>
            <a:off x="105954" y="1404258"/>
            <a:ext cx="8961120" cy="4617291"/>
          </a:xfrm>
          <a:prstGeom prst="rect">
            <a:avLst/>
          </a:prstGeom>
          <a:noFill/>
          <a:ln w="9525">
            <a:noFill/>
            <a:miter lim="800000"/>
            <a:headEnd type="none" w="sm" len="sm"/>
            <a:tailEnd type="none" w="sm" len="sm"/>
          </a:ln>
        </p:spPr>
        <p:txBody>
          <a:bodyPr wrap="square" tIns="46038" bIns="46038">
            <a:spAutoFit/>
          </a:bodyPr>
          <a:lstStyle/>
          <a:p>
            <a:pPr marL="173736" lvl="1" indent="-173736">
              <a:spcBef>
                <a:spcPts val="1200"/>
              </a:spcBef>
              <a:spcAft>
                <a:spcPts val="0"/>
              </a:spcAft>
              <a:buClr>
                <a:srgbClr val="53726F"/>
              </a:buClr>
              <a:buSzPct val="95000"/>
              <a:defRPr/>
            </a:pPr>
            <a:r>
              <a:rPr lang="en-US" sz="2000" b="1" dirty="0">
                <a:solidFill>
                  <a:schemeClr val="accent3"/>
                </a:solidFill>
                <a:latin typeface="+mj-lt"/>
                <a:cs typeface="Georgia"/>
              </a:rPr>
              <a:t>One-Stop Capability:</a:t>
            </a:r>
          </a:p>
          <a:p>
            <a:pPr marL="173736" lvl="1" indent="-173736" algn="just" eaLnBrk="1" hangingPunct="1">
              <a:spcBef>
                <a:spcPts val="1200"/>
              </a:spcBef>
              <a:buClr>
                <a:srgbClr val="53726F"/>
              </a:buClr>
              <a:buSzPct val="95000"/>
              <a:buFont typeface="Wingdings" pitchFamily="2" charset="2"/>
              <a:buChar char="§"/>
              <a:defRPr/>
            </a:pPr>
            <a:r>
              <a:rPr lang="en-US" sz="1400" dirty="0">
                <a:latin typeface="+mj-lt"/>
                <a:cs typeface="Georgia" pitchFamily="18" charset="0"/>
              </a:rPr>
              <a:t>Ability to provide revolver and senior term debt alongside junior capital investment for a seamless, one-stop solution; Senior debt appetite in one-stop deals of $50MM+</a:t>
            </a:r>
          </a:p>
          <a:p>
            <a:pPr marL="173736" lvl="1" indent="-173736">
              <a:spcBef>
                <a:spcPts val="1200"/>
              </a:spcBef>
              <a:spcAft>
                <a:spcPts val="0"/>
              </a:spcAft>
              <a:buClr>
                <a:srgbClr val="53726F"/>
              </a:buClr>
              <a:buSzPct val="95000"/>
              <a:defRPr/>
            </a:pPr>
            <a:r>
              <a:rPr lang="en-US" sz="2000" b="1" dirty="0">
                <a:solidFill>
                  <a:schemeClr val="accent3"/>
                </a:solidFill>
                <a:latin typeface="+mj-lt"/>
                <a:cs typeface="Georgia"/>
              </a:rPr>
              <a:t>Minority Equity Positions:</a:t>
            </a:r>
          </a:p>
          <a:p>
            <a:pPr marL="173736" lvl="1" indent="-173736" algn="just">
              <a:spcBef>
                <a:spcPts val="1200"/>
              </a:spcBef>
              <a:buClr>
                <a:srgbClr val="53726F"/>
              </a:buClr>
              <a:buSzPct val="95000"/>
              <a:buFont typeface="Wingdings" pitchFamily="2" charset="2"/>
              <a:buChar char="§"/>
              <a:defRPr/>
            </a:pPr>
            <a:r>
              <a:rPr lang="en-US" sz="1400" dirty="0">
                <a:latin typeface="+mj-lt"/>
                <a:cs typeface="Georgia" pitchFamily="18" charset="0"/>
              </a:rPr>
              <a:t>Significant capacity to invest in structured or minority equity positions in addition to core mezzanine</a:t>
            </a:r>
          </a:p>
          <a:p>
            <a:pPr marL="173736" lvl="1" indent="-173736">
              <a:spcBef>
                <a:spcPts val="1200"/>
              </a:spcBef>
              <a:spcAft>
                <a:spcPts val="0"/>
              </a:spcAft>
              <a:buClr>
                <a:srgbClr val="53726F"/>
              </a:buClr>
              <a:buSzPct val="95000"/>
              <a:defRPr/>
            </a:pPr>
            <a:r>
              <a:rPr lang="en-US" sz="2000" b="1" dirty="0">
                <a:solidFill>
                  <a:schemeClr val="accent3"/>
                </a:solidFill>
                <a:latin typeface="+mj-lt"/>
                <a:cs typeface="Georgia"/>
              </a:rPr>
              <a:t>Sponsored or Sponsorless:</a:t>
            </a:r>
          </a:p>
          <a:p>
            <a:pPr marL="173736" lvl="1" indent="-173736" algn="just">
              <a:spcBef>
                <a:spcPts val="1200"/>
              </a:spcBef>
              <a:buClr>
                <a:srgbClr val="53726F"/>
              </a:buClr>
              <a:buSzPct val="95000"/>
              <a:buFont typeface="Wingdings" pitchFamily="2" charset="2"/>
              <a:buChar char="§"/>
              <a:defRPr/>
            </a:pPr>
            <a:r>
              <a:rPr lang="en-US" sz="1400" dirty="0">
                <a:latin typeface="+mj-lt"/>
                <a:cs typeface="Georgia" pitchFamily="18" charset="0"/>
              </a:rPr>
              <a:t>Ability to participate in either sponsored or sponsorless transactions through a variety of potential transaction types including:</a:t>
            </a:r>
          </a:p>
          <a:p>
            <a:pPr marL="1188720" lvl="2" indent="-171450">
              <a:spcBef>
                <a:spcPts val="600"/>
              </a:spcBef>
              <a:spcAft>
                <a:spcPts val="0"/>
              </a:spcAft>
              <a:buClr>
                <a:srgbClr val="53726F"/>
              </a:buClr>
              <a:buSzPct val="100000"/>
              <a:buFont typeface="Courier New" pitchFamily="49" charset="0"/>
              <a:buChar char="o"/>
              <a:defRPr/>
            </a:pPr>
            <a:r>
              <a:rPr lang="en-US" sz="1400" kern="0" dirty="0">
                <a:solidFill>
                  <a:sysClr val="windowText" lastClr="000000"/>
                </a:solidFill>
                <a:latin typeface="+mj-lt"/>
              </a:rPr>
              <a:t>Recapitalization/dividend recapitalization</a:t>
            </a:r>
          </a:p>
          <a:p>
            <a:pPr marL="1188720" lvl="2" indent="-171450">
              <a:spcBef>
                <a:spcPts val="600"/>
              </a:spcBef>
              <a:spcAft>
                <a:spcPts val="0"/>
              </a:spcAft>
              <a:buSzPct val="100000"/>
              <a:buFont typeface="Courier New" pitchFamily="49" charset="0"/>
              <a:buChar char="o"/>
              <a:defRPr/>
            </a:pPr>
            <a:r>
              <a:rPr lang="en-US" sz="1400" kern="0" dirty="0">
                <a:solidFill>
                  <a:sysClr val="windowText" lastClr="000000"/>
                </a:solidFill>
                <a:latin typeface="+mj-lt"/>
              </a:rPr>
              <a:t>Growth/acquisition financing</a:t>
            </a:r>
          </a:p>
          <a:p>
            <a:pPr marL="1188720" lvl="2" indent="-171450">
              <a:spcBef>
                <a:spcPts val="600"/>
              </a:spcBef>
              <a:spcAft>
                <a:spcPts val="0"/>
              </a:spcAft>
              <a:buSzPct val="100000"/>
              <a:buFont typeface="Courier New" pitchFamily="49" charset="0"/>
              <a:buChar char="o"/>
              <a:defRPr/>
            </a:pPr>
            <a:r>
              <a:rPr lang="en-US" sz="1400" kern="0" dirty="0">
                <a:solidFill>
                  <a:sysClr val="windowText" lastClr="000000"/>
                </a:solidFill>
                <a:latin typeface="+mj-lt"/>
              </a:rPr>
              <a:t>Shareholder buyout </a:t>
            </a:r>
          </a:p>
          <a:p>
            <a:pPr marL="1188720" lvl="2" indent="-171450">
              <a:spcBef>
                <a:spcPts val="600"/>
              </a:spcBef>
              <a:spcAft>
                <a:spcPts val="0"/>
              </a:spcAft>
              <a:buSzPct val="100000"/>
              <a:buFont typeface="Courier New" pitchFamily="49" charset="0"/>
              <a:buChar char="o"/>
              <a:defRPr/>
            </a:pPr>
            <a:r>
              <a:rPr lang="en-US" sz="1400" kern="0" dirty="0">
                <a:solidFill>
                  <a:sysClr val="windowText" lastClr="000000"/>
                </a:solidFill>
                <a:latin typeface="+mj-lt"/>
              </a:rPr>
              <a:t>Balance sheet restructuring (“Right-Sizing”)</a:t>
            </a:r>
          </a:p>
          <a:p>
            <a:pPr marL="1188720" lvl="2" indent="-171450">
              <a:spcBef>
                <a:spcPts val="600"/>
              </a:spcBef>
              <a:spcAft>
                <a:spcPts val="0"/>
              </a:spcAft>
              <a:buSzPct val="100000"/>
              <a:buFont typeface="Courier New" pitchFamily="49" charset="0"/>
              <a:buChar char="o"/>
              <a:defRPr/>
            </a:pPr>
            <a:r>
              <a:rPr lang="en-US" sz="1400" kern="0" dirty="0">
                <a:solidFill>
                  <a:sysClr val="windowText" lastClr="000000"/>
                </a:solidFill>
                <a:latin typeface="+mj-lt"/>
              </a:rPr>
              <a:t>Management led buyouts</a:t>
            </a:r>
          </a:p>
          <a:p>
            <a:pPr marL="1188720" lvl="2" indent="-171450">
              <a:spcBef>
                <a:spcPts val="600"/>
              </a:spcBef>
              <a:spcAft>
                <a:spcPts val="0"/>
              </a:spcAft>
              <a:buSzPct val="100000"/>
              <a:buFont typeface="Courier New" pitchFamily="49" charset="0"/>
              <a:buChar char="o"/>
              <a:defRPr/>
            </a:pPr>
            <a:r>
              <a:rPr lang="en-US" sz="1400" kern="0" dirty="0">
                <a:solidFill>
                  <a:sysClr val="windowText" lastClr="000000"/>
                </a:solidFill>
                <a:latin typeface="+mj-lt"/>
              </a:rPr>
              <a:t>Sponsored LBOs</a:t>
            </a:r>
          </a:p>
        </p:txBody>
      </p:sp>
      <p:sp>
        <p:nvSpPr>
          <p:cNvPr id="6" name="Title 5"/>
          <p:cNvSpPr>
            <a:spLocks noGrp="1"/>
          </p:cNvSpPr>
          <p:nvPr>
            <p:ph type="title"/>
          </p:nvPr>
        </p:nvSpPr>
        <p:spPr/>
        <p:txBody>
          <a:bodyPr/>
          <a:lstStyle/>
          <a:p>
            <a:r>
              <a:rPr lang="en-US" dirty="0"/>
              <a:t>Unique investment capabilities</a:t>
            </a:r>
          </a:p>
        </p:txBody>
      </p:sp>
    </p:spTree>
    <p:extLst>
      <p:ext uri="{BB962C8B-B14F-4D97-AF65-F5344CB8AC3E}">
        <p14:creationId xmlns:p14="http://schemas.microsoft.com/office/powerpoint/2010/main" val="520568003"/>
      </p:ext>
    </p:extLst>
  </p:cSld>
  <p:clrMapOvr>
    <a:masterClrMapping/>
  </p:clrMapOvr>
</p:sld>
</file>

<file path=ppt/theme/theme1.xml><?xml version="1.0" encoding="utf-8"?>
<a:theme xmlns:a="http://schemas.openxmlformats.org/drawingml/2006/main" name="PCG Pitch Book Template">
  <a:themeElements>
    <a:clrScheme name="Custom 28">
      <a:dk1>
        <a:sysClr val="windowText" lastClr="000000"/>
      </a:dk1>
      <a:lt1>
        <a:sysClr val="window" lastClr="FFFFFF"/>
      </a:lt1>
      <a:dk2>
        <a:srgbClr val="002540"/>
      </a:dk2>
      <a:lt2>
        <a:srgbClr val="EEECE1"/>
      </a:lt2>
      <a:accent1>
        <a:srgbClr val="7F97A8"/>
      </a:accent1>
      <a:accent2>
        <a:srgbClr val="8C2633"/>
      </a:accent2>
      <a:accent3>
        <a:srgbClr val="53726F"/>
      </a:accent3>
      <a:accent4>
        <a:srgbClr val="5681AF"/>
      </a:accent4>
      <a:accent5>
        <a:srgbClr val="F0E7BC"/>
      </a:accent5>
      <a:accent6>
        <a:srgbClr val="BFBFBC"/>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19283</TotalTime>
  <Words>1931</Words>
  <Application>Microsoft Office PowerPoint</Application>
  <PresentationFormat>On-screen Show (4:3)</PresentationFormat>
  <Paragraphs>308</Paragraphs>
  <Slides>15</Slides>
  <Notes>13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15</vt:i4>
      </vt:variant>
    </vt:vector>
  </HeadingPairs>
  <TitlesOfParts>
    <vt:vector size="24" baseType="lpstr">
      <vt:lpstr>Gill Sans</vt:lpstr>
      <vt:lpstr>Courier New</vt:lpstr>
      <vt:lpstr>ＭＳ Ｐゴシック</vt:lpstr>
      <vt:lpstr>Times New Roman</vt:lpstr>
      <vt:lpstr>Arial</vt:lpstr>
      <vt:lpstr>Georgia</vt:lpstr>
      <vt:lpstr>Calibri</vt:lpstr>
      <vt:lpstr>Wingdings</vt:lpstr>
      <vt:lpstr>PCG Pitch Book Template</vt:lpstr>
      <vt:lpstr>PowerPoint Presentation</vt:lpstr>
      <vt:lpstr>IMPORTANT DISCLOSURES</vt:lpstr>
      <vt:lpstr>Prudential Capital Partners</vt:lpstr>
      <vt:lpstr>How We Go To Market</vt:lpstr>
      <vt:lpstr>CONTINUUM OF CAPITAL ALTERNATIVES</vt:lpstr>
      <vt:lpstr>PRUDENTIAL CAPITAL  OVERVIEW</vt:lpstr>
      <vt:lpstr>INDUSTRY EXPERTISE</vt:lpstr>
      <vt:lpstr>PowerPoint Presentation</vt:lpstr>
      <vt:lpstr>Unique investment capabilities</vt:lpstr>
      <vt:lpstr>Capital Across Balance sheet Executed by  Single  Deal Team</vt:lpstr>
      <vt:lpstr>CERTAINTY OF EXECUTION</vt:lpstr>
      <vt:lpstr>KEY TAKEAWAYS</vt:lpstr>
      <vt:lpstr>One-Stop Financing</vt:lpstr>
      <vt:lpstr>Testimonials</vt:lpstr>
      <vt:lpstr>CONTACT INFORMATION</vt:lpstr>
    </vt:vector>
  </TitlesOfParts>
  <Company>Force Nine Design,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Jennifer Diaz</dc:creator>
  <cp:lastModifiedBy>Rohit Kandimalla</cp:lastModifiedBy>
  <cp:revision>2461</cp:revision>
  <cp:lastPrinted>2017-03-29T16:17:00Z</cp:lastPrinted>
  <dcterms:created xsi:type="dcterms:W3CDTF">2011-11-02T20:58:29Z</dcterms:created>
  <dcterms:modified xsi:type="dcterms:W3CDTF">2017-03-29T16:17:08Z</dcterms:modified>
  <cp:contentStatus/>
</cp:coreProperties>
</file>