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A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4558"/>
  </p:normalViewPr>
  <p:slideViewPr>
    <p:cSldViewPr snapToGrid="0">
      <p:cViewPr>
        <p:scale>
          <a:sx n="87" d="100"/>
          <a:sy n="87" d="100"/>
        </p:scale>
        <p:origin x="634" y="-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BB413-59F4-9C4D-A897-384DF30E8A9E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08BA0-CE87-654C-8219-845E5C93C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6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908BA0-CE87-654C-8219-845E5C93C0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87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F87C4-4ED0-981B-0C95-27D4F6DF1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0120" y="129378"/>
            <a:ext cx="5897879" cy="640080"/>
          </a:xfrm>
        </p:spPr>
        <p:txBody>
          <a:bodyPr anchor="ctr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1B0F85-EBDD-1F94-EAD6-F896966B1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328" y="924560"/>
            <a:ext cx="10267671" cy="509524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35F82-AB58-D004-C8E5-851E4F82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25F06-498E-972D-B61F-CA2DB60983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6088" y="6381750"/>
            <a:ext cx="1627187" cy="3651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648259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2BDDF-3AEE-7116-367A-CBFB47206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EAF72-8EF5-DDD8-0A17-C7DF1A8DC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7AB75D-E02D-140E-45B5-36CD4582D0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7260" y="128030"/>
            <a:ext cx="5897879" cy="640080"/>
          </a:xfrm>
        </p:spPr>
        <p:txBody>
          <a:bodyPr anchor="ctr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96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0C0F6-5A0F-473D-EAD2-8D623BD2D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290" y="955040"/>
            <a:ext cx="10415270" cy="534415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A2CC7-DC4D-1266-DAB3-B545D28D8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CB95F6-B6D4-9920-FC95-0294DBFEB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7260" y="128030"/>
            <a:ext cx="5897879" cy="640080"/>
          </a:xfrm>
        </p:spPr>
        <p:txBody>
          <a:bodyPr anchor="ctr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876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D10B1-F58C-C0E9-A285-BABF9E35D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760" y="110409"/>
            <a:ext cx="5523942" cy="64143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AD4DC-FC98-3BBD-7ED1-3AA4A8EA81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3302" y="904240"/>
            <a:ext cx="5181600" cy="5272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63CBE0-C97E-8F44-E10E-EA702F975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37302" y="904240"/>
            <a:ext cx="5181600" cy="5272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1080F2-CD08-ACFF-6560-A105E2DB3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A61D0-07D5-A9A2-773B-5AFB7C8F7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9267" y="913845"/>
            <a:ext cx="5157787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09B38-CA97-8636-2537-9D72FBE2A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9268" y="1737757"/>
            <a:ext cx="5157787" cy="44519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66FAED-807E-603F-9C23-12B655798E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21680" y="913845"/>
            <a:ext cx="5183188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EDCE5-5E0C-3A2D-A864-2C2A777559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21680" y="1737757"/>
            <a:ext cx="5183188" cy="44519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C7F73-09DE-CEA0-225B-7C7F8E619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4A6DBC-7B75-1172-256A-597A9BEFC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7260" y="128030"/>
            <a:ext cx="5897879" cy="640080"/>
          </a:xfrm>
        </p:spPr>
        <p:txBody>
          <a:bodyPr anchor="ctr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4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E3FB4-D625-5570-1779-70F5775F5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0912372-9FF1-BD76-B329-C65A1F9C8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7260" y="128030"/>
            <a:ext cx="5897879" cy="640080"/>
          </a:xfrm>
        </p:spPr>
        <p:txBody>
          <a:bodyPr anchor="ctr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10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32FC5-380F-C579-1CE5-6163C0D91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96D30-261A-1D9E-EF2C-B590271BC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7260" y="128030"/>
            <a:ext cx="5897879" cy="640080"/>
          </a:xfrm>
        </p:spPr>
        <p:txBody>
          <a:bodyPr anchor="ctr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18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BB8A3-C813-39D2-EE78-AB5452596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908" y="853440"/>
            <a:ext cx="6172200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CCF8B-7BC7-AFD7-553F-61DAC395D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028" y="853440"/>
            <a:ext cx="4082732" cy="54117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599E4B-7D49-BFD1-79A9-150386FC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184246-3D64-4D17-3CDD-F677547B1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7260" y="128030"/>
            <a:ext cx="5897879" cy="640080"/>
          </a:xfrm>
        </p:spPr>
        <p:txBody>
          <a:bodyPr anchor="ctr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064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130D30-5BF7-60B6-3695-37E013844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37500" y="936703"/>
            <a:ext cx="6172200" cy="525567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E8FC6-6F67-4A0D-697F-CEDBD9E32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8276" y="936702"/>
            <a:ext cx="3932237" cy="525567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49FF6-7525-9128-BD22-22F8213B6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19DD63-A97B-6B95-2611-0A7CC36FB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7260" y="128030"/>
            <a:ext cx="5897879" cy="640080"/>
          </a:xfrm>
        </p:spPr>
        <p:txBody>
          <a:bodyPr anchor="ctr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46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79E4-10B6-4D31-93E6-39C0F79E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1A15AF-8944-6493-AB00-3F27085763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A3A08-FEEA-BC4C-81EA-245D43C68D52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5A615D1-CA22-8B40-1301-B52D5FFEE83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7815351"/>
              </p:ext>
            </p:extLst>
          </p:nvPr>
        </p:nvGraphicFramePr>
        <p:xfrm>
          <a:off x="403302" y="2304626"/>
          <a:ext cx="8128001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337992888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36456020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1190092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35902877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4193698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3593087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90238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89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58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73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68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63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 shot of a computer&#10;&#10;Description automatically generated">
            <a:extLst>
              <a:ext uri="{FF2B5EF4-FFF2-40B4-BE49-F238E27FC236}">
                <a16:creationId xmlns:a16="http://schemas.microsoft.com/office/drawing/2014/main" id="{2A2FB1DC-61A0-2F20-0DA7-CC57639E373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168508" y="-94786"/>
            <a:ext cx="12529015" cy="704757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E30621-9477-9DCC-731E-2DFC92B5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760" y="193040"/>
            <a:ext cx="5523942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5611-5E44-6C65-2BE7-54C20F494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302" y="883920"/>
            <a:ext cx="10515600" cy="5382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E80D0-6123-2865-0792-C7FFFD56A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96200" y="63824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01A3A08-FEEA-BC4C-81EA-245D43C68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6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C742DB-78B3-17EC-DBE7-DD5FE20EF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frequency for a service may be planned over a period of up to 6 months (e.g., 1x/week, 4x/month, 10x/6 months)</a:t>
            </a:r>
          </a:p>
          <a:p>
            <a:r>
              <a:rPr lang="en-US" dirty="0"/>
              <a:t>This is one strategy for addressing a known/expected family need for flexibility or fluctuation in that level of support</a:t>
            </a:r>
          </a:p>
          <a:p>
            <a:r>
              <a:rPr lang="en-US" dirty="0"/>
              <a:t>Must be based on </a:t>
            </a:r>
            <a:r>
              <a:rPr lang="en-US" u="sng" dirty="0"/>
              <a:t>a family’s need </a:t>
            </a:r>
            <a:r>
              <a:rPr lang="en-US" dirty="0"/>
              <a:t>for this flexibility in support for implementing strategies to meet the IFSP outcomes</a:t>
            </a:r>
          </a:p>
          <a:p>
            <a:r>
              <a:rPr lang="en-US" dirty="0"/>
              <a:t>This level of flexibility will not be necessary or appropriate for all families </a:t>
            </a:r>
          </a:p>
          <a:p>
            <a:r>
              <a:rPr lang="en-US" dirty="0"/>
              <a:t>Must not be used to meet a local system’s or service provider’s need for flexibility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65A269-7FC7-7884-DDAA-F35D0C52F5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Practice Manual - Chapter 7</a:t>
            </a:r>
          </a:p>
        </p:txBody>
      </p:sp>
    </p:spTree>
    <p:extLst>
      <p:ext uri="{BB962C8B-B14F-4D97-AF65-F5344CB8AC3E}">
        <p14:creationId xmlns:p14="http://schemas.microsoft.com/office/powerpoint/2010/main" val="24498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77EA53-2795-2E30-A259-F3880D007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Practice Manual – Chapter 7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67B5996-4C4D-5E25-6DFC-72C871A15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57384" y="1326955"/>
            <a:ext cx="7407282" cy="44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56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BHDS Training">
      <a:dk1>
        <a:srgbClr val="074369"/>
      </a:dk1>
      <a:lt1>
        <a:srgbClr val="FFFFFF"/>
      </a:lt1>
      <a:dk2>
        <a:srgbClr val="535759"/>
      </a:dk2>
      <a:lt2>
        <a:srgbClr val="E8E8E8"/>
      </a:lt2>
      <a:accent1>
        <a:srgbClr val="00689A"/>
      </a:accent1>
      <a:accent2>
        <a:srgbClr val="E8B900"/>
      </a:accent2>
      <a:accent3>
        <a:srgbClr val="75A141"/>
      </a:accent3>
      <a:accent4>
        <a:srgbClr val="48AEE1"/>
      </a:accent4>
      <a:accent5>
        <a:srgbClr val="97D161"/>
      </a:accent5>
      <a:accent6>
        <a:srgbClr val="074369"/>
      </a:accent6>
      <a:hlink>
        <a:srgbClr val="75A141"/>
      </a:hlink>
      <a:folHlink>
        <a:srgbClr val="97D16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w PowerPoint Template.potx  -  Read-Only" id="{C12D564D-E6B9-457F-8D1F-DACBA2377B90}" vid="{50A2C931-4166-4B7C-AC47-02A74E7BDC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98C7050D2376479D4B02261971B1AE" ma:contentTypeVersion="4" ma:contentTypeDescription="Create a new document." ma:contentTypeScope="" ma:versionID="3d57078e54b9a3c51cb93b80f1bfe248">
  <xsd:schema xmlns:xsd="http://www.w3.org/2001/XMLSchema" xmlns:xs="http://www.w3.org/2001/XMLSchema" xmlns:p="http://schemas.microsoft.com/office/2006/metadata/properties" xmlns:ns2="9bd7b6a3-de9c-4cd3-99f5-82d632ea8f97" targetNamespace="http://schemas.microsoft.com/office/2006/metadata/properties" ma:root="true" ma:fieldsID="f9f5c5f905704424abff8c120b601c30" ns2:_="">
    <xsd:import namespace="9bd7b6a3-de9c-4cd3-99f5-82d632ea8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d7b6a3-de9c-4cd3-99f5-82d632ea8f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EFA54E3-B9F4-4C8E-B0CC-79CF936D0D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d7b6a3-de9c-4cd3-99f5-82d632ea8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3E9E68-FAEF-42E2-A4D4-A5BDCEB577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513305-88CD-47DB-AF84-5FCDA09437AA}">
  <ds:schemaRefs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9bd7b6a3-de9c-4cd3-99f5-82d632ea8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Frequency over Longer Period</Template>
  <TotalTime>1</TotalTime>
  <Words>114</Words>
  <Application>Microsoft Office PowerPoint</Application>
  <PresentationFormat>Widescreen</PresentationFormat>
  <Paragraphs>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Helvetica</vt:lpstr>
      <vt:lpstr>Office Theme</vt:lpstr>
      <vt:lpstr>Practice Manual - Chapter 7</vt:lpstr>
      <vt:lpstr>Practice Manual – Chapter 7</vt:lpstr>
    </vt:vector>
  </TitlesOfParts>
  <Company>VITA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Brager, Anne (DBHDS)</dc:creator>
  <cp:lastModifiedBy>Brager, Anne (DBHDS)</cp:lastModifiedBy>
  <cp:revision>1</cp:revision>
  <dcterms:created xsi:type="dcterms:W3CDTF">2026-05-27T21:37:53Z</dcterms:created>
  <dcterms:modified xsi:type="dcterms:W3CDTF">2026-05-27T21:39:22Z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0x010100FE98C7050D2376479D4B02261971B1AE</vt:lpwstr>
  </property>
</Properties>
</file>