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81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697C1-A52F-4B17-8574-7AD5B88B48DE}" v="24" dt="2021-12-22T20:18:45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6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74A6-B011-4E61-B368-85966480E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D204B-67CC-458C-A5AE-04C8F2480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36316-7526-482E-843A-0A06407D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A343-9A62-42A0-8B96-7A9CB52F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E200-D268-48D3-9067-F20D00DF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27E2-5FE8-4013-8314-01D74B06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8C4B4-AEB8-4B6C-A830-09698412A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78236-1E0B-4B06-8363-BFAED3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FFDA0-647C-4525-9AB8-1D2FDABC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2F78-9533-4052-BD47-F6603C8F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2D30C-FAEC-4EC8-8878-80B13570A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000D0-3D39-4A89-BCF3-61B1CDCBB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3D4-6131-46E8-BAF1-9C929140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3E049-F5C7-4DA9-A905-A9A490E1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63A31-AFE6-4CF2-ABB1-DD2286E3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7697-05EB-4D01-A092-A41C84D9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C49A4-A826-43CE-B830-6D694E0A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1D59-6B7B-495A-8A47-2C0092E8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78145-8FAD-4903-AEF8-4CAD15E1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AF06F-433C-4B3E-9503-6AC3C2F7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6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475E-44B7-43DC-9867-93B9F00A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9C4CE-3A61-4694-9DBE-25AC66C0E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849EC-5696-4851-A3BF-B21293EA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B357D-FC82-4840-B1D2-836B1CAA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475ED-27FF-4829-BC8A-4E28069E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22FB-9360-4B11-823C-89801C91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01AFB-B53E-4006-A263-998E2F5B9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DB668-F5EA-455E-8EB3-DCBEDA861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F953C-A449-4795-8BCC-48C40A78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D958D-D300-4414-82C5-14BEE5FE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71471-493C-4F44-9D1B-8B353B6C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1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2F8B-DE73-4EA7-BCA0-7AD843BC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703B6-11B9-47C5-9A0C-7FDDCB003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48824-7578-4B5F-B016-C0D391B1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AA84B-7032-4810-B269-CD0AF1167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9F9D0-4038-45B9-BBB4-BC97BB05C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5B650-9E44-473D-9B70-6D2F19B4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890A2-CCD9-407D-BD51-43D9D387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FB684-F9E5-4301-A1AD-F75628D3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9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6245-7378-4DEB-8FB6-0F4E394C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05AAF-3FEF-44E0-BA7B-81BC0E49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51A95-9EAB-4479-A22C-23E1487D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ABC5E-0683-4157-8B1B-B578320A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2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6EEDC-E534-49E3-8BBA-29F65E33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5E6C1-9BC8-4C31-BD05-19219D5F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E9C2-6842-4585-BF15-17A95E94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8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16D2-BAFD-4C8F-ACCD-0332B781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0906-37C0-4B36-AA15-8D12E7C04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08168-3975-419F-B14A-40D8B6428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C71F4-5317-463E-93A9-E64442FB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56431-3F34-4CFB-B865-E6684DBB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5D93E-8717-46B0-A3B5-F1D7F1EB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0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36D4-6E42-41B5-979E-0FFFDFA3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B2FCF-6317-4F1A-9418-D73646653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CAE30-FADA-481E-871B-928876EAB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04352-EE99-4DEF-A31B-0EE5EA11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40A54-C217-4CC2-A80E-900A8570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27F11-E676-4451-A090-44E1FC63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6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F1DF0-D97F-42CD-B0CF-2EEEC790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6CB21-1A5D-47F1-A31A-EDECDD92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64F8B-8774-4C27-8D06-53D8EB60B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1D51-D24A-43AE-A679-802C2D92503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5CE6-9B22-499B-9C29-2D72B8846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5821-F771-43E3-BA5B-6D6754951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104A-9187-4AD8-8DF0-9EE8D24B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9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2DA13C-9D22-47CD-B5EB-A40C87E2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6" t="2685" r="6411" b="70278"/>
          <a:stretch/>
        </p:blipFill>
        <p:spPr>
          <a:xfrm>
            <a:off x="444152" y="1726412"/>
            <a:ext cx="11303696" cy="46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8326BAC-8E0E-4BBF-AD7D-51F932B43657}"/>
              </a:ext>
            </a:extLst>
          </p:cNvPr>
          <p:cNvGrpSpPr/>
          <p:nvPr/>
        </p:nvGrpSpPr>
        <p:grpSpPr>
          <a:xfrm rot="21031470">
            <a:off x="1947787" y="1571164"/>
            <a:ext cx="2615201" cy="2615201"/>
            <a:chOff x="1998586" y="957422"/>
            <a:chExt cx="2615201" cy="2615201"/>
          </a:xfrm>
        </p:grpSpPr>
        <p:pic>
          <p:nvPicPr>
            <p:cNvPr id="7" name="Graphic 6" descr="Map compass with solid fill">
              <a:extLst>
                <a:ext uri="{FF2B5EF4-FFF2-40B4-BE49-F238E27FC236}">
                  <a16:creationId xmlns:a16="http://schemas.microsoft.com/office/drawing/2014/main" id="{71776D17-9C68-4931-8F1D-100BA0703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98586" y="957422"/>
              <a:ext cx="2615201" cy="2615201"/>
            </a:xfrm>
            <a:prstGeom prst="rect">
              <a:avLst/>
            </a:prstGeom>
          </p:spPr>
        </p:pic>
        <p:pic>
          <p:nvPicPr>
            <p:cNvPr id="11" name="Graphic 10" descr="Compass outline">
              <a:extLst>
                <a:ext uri="{FF2B5EF4-FFF2-40B4-BE49-F238E27FC236}">
                  <a16:creationId xmlns:a16="http://schemas.microsoft.com/office/drawing/2014/main" id="{0A4FFE32-77B0-4CC9-A944-B7845B3C5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984841">
              <a:off x="2922011" y="1880848"/>
              <a:ext cx="768350" cy="7683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8BF0CD-3008-415C-97A0-854E4BC4465E}"/>
                </a:ext>
              </a:extLst>
            </p:cNvPr>
            <p:cNvSpPr txBox="1"/>
            <p:nvPr/>
          </p:nvSpPr>
          <p:spPr>
            <a:xfrm>
              <a:off x="3157182" y="1624083"/>
              <a:ext cx="19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lgerian" panose="04020705040A02060702" pitchFamily="82" charset="0"/>
                </a:rPr>
                <a:t>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9364CA-CC4E-4EAD-B15C-E037F7344236}"/>
                </a:ext>
              </a:extLst>
            </p:cNvPr>
            <p:cNvSpPr txBox="1"/>
            <p:nvPr/>
          </p:nvSpPr>
          <p:spPr>
            <a:xfrm>
              <a:off x="3157181" y="2536631"/>
              <a:ext cx="19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lgerian" panose="04020705040A02060702" pitchFamily="82" charset="0"/>
                </a:rPr>
                <a:t>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DC21B7-0936-4D61-A79A-D70E15E80414}"/>
                </a:ext>
              </a:extLst>
            </p:cNvPr>
            <p:cNvSpPr txBox="1"/>
            <p:nvPr/>
          </p:nvSpPr>
          <p:spPr>
            <a:xfrm>
              <a:off x="3559791" y="2080356"/>
              <a:ext cx="19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lgerian" panose="04020705040A02060702" pitchFamily="82" charset="0"/>
                </a:rPr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342116-DBA1-4120-92FB-78DF9DA93CF3}"/>
                </a:ext>
              </a:extLst>
            </p:cNvPr>
            <p:cNvSpPr txBox="1"/>
            <p:nvPr/>
          </p:nvSpPr>
          <p:spPr>
            <a:xfrm>
              <a:off x="2697521" y="2080356"/>
              <a:ext cx="19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lgerian" panose="04020705040A02060702" pitchFamily="82" charset="0"/>
                </a:rPr>
                <a:t>W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930F1DF-51F6-4D22-AB5F-A27FE2664336}"/>
                </a:ext>
              </a:extLst>
            </p:cNvPr>
            <p:cNvSpPr/>
            <p:nvPr/>
          </p:nvSpPr>
          <p:spPr>
            <a:xfrm>
              <a:off x="3260467" y="2080356"/>
              <a:ext cx="92333" cy="132976"/>
            </a:xfrm>
            <a:prstGeom prst="triangle">
              <a:avLst/>
            </a:prstGeom>
            <a:ln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Graphic 19" descr="Constellation outline">
            <a:extLst>
              <a:ext uri="{FF2B5EF4-FFF2-40B4-BE49-F238E27FC236}">
                <a16:creationId xmlns:a16="http://schemas.microsoft.com/office/drawing/2014/main" id="{B0E50774-CE74-4BD0-8F18-5314E5E6E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027738">
            <a:off x="1848409" y="511312"/>
            <a:ext cx="1095748" cy="10957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63157F7-E434-49A2-A7F1-A4335305E196}"/>
              </a:ext>
            </a:extLst>
          </p:cNvPr>
          <p:cNvSpPr/>
          <p:nvPr/>
        </p:nvSpPr>
        <p:spPr>
          <a:xfrm>
            <a:off x="2834468" y="1003786"/>
            <a:ext cx="245492" cy="836590"/>
          </a:xfrm>
          <a:custGeom>
            <a:avLst/>
            <a:gdLst>
              <a:gd name="connsiteX0" fmla="*/ 245492 w 245492"/>
              <a:gd name="connsiteY0" fmla="*/ 859899 h 859899"/>
              <a:gd name="connsiteX1" fmla="*/ 106213 w 245492"/>
              <a:gd name="connsiteY1" fmla="*/ 726675 h 859899"/>
              <a:gd name="connsiteX2" fmla="*/ 9323 w 245492"/>
              <a:gd name="connsiteY2" fmla="*/ 448116 h 859899"/>
              <a:gd name="connsiteX3" fmla="*/ 9323 w 245492"/>
              <a:gd name="connsiteY3" fmla="*/ 193780 h 859899"/>
              <a:gd name="connsiteX4" fmla="*/ 57768 w 245492"/>
              <a:gd name="connsiteY4" fmla="*/ 0 h 85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92" h="859899">
                <a:moveTo>
                  <a:pt x="245492" y="859899"/>
                </a:moveTo>
                <a:cubicBezTo>
                  <a:pt x="195533" y="827602"/>
                  <a:pt x="145574" y="795305"/>
                  <a:pt x="106213" y="726675"/>
                </a:cubicBezTo>
                <a:cubicBezTo>
                  <a:pt x="66852" y="658045"/>
                  <a:pt x="25471" y="536932"/>
                  <a:pt x="9323" y="448116"/>
                </a:cubicBezTo>
                <a:cubicBezTo>
                  <a:pt x="-6825" y="359300"/>
                  <a:pt x="1249" y="268466"/>
                  <a:pt x="9323" y="193780"/>
                </a:cubicBezTo>
                <a:cubicBezTo>
                  <a:pt x="17397" y="119094"/>
                  <a:pt x="37582" y="59547"/>
                  <a:pt x="57768" y="0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2A6CC916-1CE1-490D-BFA3-54823F4D081D}"/>
              </a:ext>
            </a:extLst>
          </p:cNvPr>
          <p:cNvSpPr/>
          <p:nvPr/>
        </p:nvSpPr>
        <p:spPr>
          <a:xfrm>
            <a:off x="2831464" y="927524"/>
            <a:ext cx="125750" cy="119871"/>
          </a:xfrm>
          <a:prstGeom prst="star5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D1B6E3D-0AAC-4F35-943C-49AF728428C4}"/>
              </a:ext>
            </a:extLst>
          </p:cNvPr>
          <p:cNvSpPr/>
          <p:nvPr/>
        </p:nvSpPr>
        <p:spPr>
          <a:xfrm>
            <a:off x="9746768" y="118946"/>
            <a:ext cx="2356022" cy="13976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04E18C-9A2D-4396-97E3-B9C41DD092FA}"/>
              </a:ext>
            </a:extLst>
          </p:cNvPr>
          <p:cNvGrpSpPr/>
          <p:nvPr/>
        </p:nvGrpSpPr>
        <p:grpSpPr>
          <a:xfrm>
            <a:off x="552262" y="519825"/>
            <a:ext cx="11087476" cy="5818350"/>
            <a:chOff x="1315964" y="1549733"/>
            <a:chExt cx="9692901" cy="4715796"/>
          </a:xfrm>
        </p:grpSpPr>
        <p:pic>
          <p:nvPicPr>
            <p:cNvPr id="6" name="Picture 5" descr="Text, timeline&#10;&#10;Description automatically generated">
              <a:extLst>
                <a:ext uri="{FF2B5EF4-FFF2-40B4-BE49-F238E27FC236}">
                  <a16:creationId xmlns:a16="http://schemas.microsoft.com/office/drawing/2014/main" id="{2D69D513-851E-4E0C-946F-9E90C4C2A83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964" y="1549733"/>
              <a:ext cx="3157152" cy="2280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7FABAF1C-9B3F-4D77-BE44-AEE609E9153B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65"/>
            <a:stretch/>
          </p:blipFill>
          <p:spPr>
            <a:xfrm>
              <a:off x="4624159" y="1549733"/>
              <a:ext cx="3107727" cy="2280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Timeline&#10;&#10;Description automatically generated with low confidence">
              <a:extLst>
                <a:ext uri="{FF2B5EF4-FFF2-40B4-BE49-F238E27FC236}">
                  <a16:creationId xmlns:a16="http://schemas.microsoft.com/office/drawing/2014/main" id="{97EFBCEB-41CB-4C2A-96A5-798EE54B31BF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6"/>
            <a:stretch/>
          </p:blipFill>
          <p:spPr>
            <a:xfrm>
              <a:off x="7932354" y="1573115"/>
              <a:ext cx="3076511" cy="2256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B8356F7D-86BB-43DB-BC12-5E3A03B00EBF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775" y="4000802"/>
              <a:ext cx="3136341" cy="22647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2CA22FB1-1353-4D69-A91B-6FF4A8238D6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159" y="4000802"/>
              <a:ext cx="3107727" cy="22446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26CE032-7D8F-4F1E-9031-30914236CF1A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54" y="4000802"/>
              <a:ext cx="3076511" cy="2222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9758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60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26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48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4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23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408E"/>
      </a:dk2>
      <a:lt2>
        <a:srgbClr val="ECF7F8"/>
      </a:lt2>
      <a:accent1>
        <a:srgbClr val="2F408E"/>
      </a:accent1>
      <a:accent2>
        <a:srgbClr val="C92139"/>
      </a:accent2>
      <a:accent3>
        <a:srgbClr val="D2E4F0"/>
      </a:accent3>
      <a:accent4>
        <a:srgbClr val="B8B6B8"/>
      </a:accent4>
      <a:accent5>
        <a:srgbClr val="FDDC10"/>
      </a:accent5>
      <a:accent6>
        <a:srgbClr val="00A049"/>
      </a:accent6>
      <a:hlink>
        <a:srgbClr val="0070C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A70EAEA3A50645A32E68A3FB8C417D" ma:contentTypeVersion="13" ma:contentTypeDescription="Create a new document." ma:contentTypeScope="" ma:versionID="d160f45e47333521b3c6bd7206e547d3">
  <xsd:schema xmlns:xsd="http://www.w3.org/2001/XMLSchema" xmlns:xs="http://www.w3.org/2001/XMLSchema" xmlns:p="http://schemas.microsoft.com/office/2006/metadata/properties" xmlns:ns2="a7229a5a-b078-496b-ae1e-c0e1898de348" xmlns:ns3="46acc4da-ed47-4125-9a3b-632a37641a5e" targetNamespace="http://schemas.microsoft.com/office/2006/metadata/properties" ma:root="true" ma:fieldsID="eadd9cb2610f67adadd563748e7a8b77" ns2:_="" ns3:_="">
    <xsd:import namespace="a7229a5a-b078-496b-ae1e-c0e1898de348"/>
    <xsd:import namespace="46acc4da-ed47-4125-9a3b-632a37641a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29a5a-b078-496b-ae1e-c0e1898de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cc4da-ed47-4125-9a3b-632a37641a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EE734-B4A7-45A3-902E-7BF3DC77EA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946103-5192-48E2-B6F6-53746D1F5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229a5a-b078-496b-ae1e-c0e1898de348"/>
    <ds:schemaRef ds:uri="46acc4da-ed47-4125-9a3b-632a37641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F8C990-E80D-46BE-9E97-DB360D94E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Nelson</dc:creator>
  <cp:lastModifiedBy>Jenny Hogan</cp:lastModifiedBy>
  <cp:revision>2</cp:revision>
  <dcterms:created xsi:type="dcterms:W3CDTF">2021-12-22T19:59:29Z</dcterms:created>
  <dcterms:modified xsi:type="dcterms:W3CDTF">2022-02-22T19:51:53Z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0x010100A4A70EAEA3A50645A32E68A3FB8C417D</vt:lpwstr>
  </property>
</Properties>
</file>