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014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69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76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2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9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3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9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2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685E8-33C3-4687-AB3D-BDEBB1F8A6B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A757E8-FE8F-4278-8158-33FE8671B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-41522" y="330934"/>
            <a:ext cx="10906557" cy="1330025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The Progressive Era in Pueblo, </a:t>
            </a:r>
            <a:r>
              <a:rPr lang="en-US" sz="5400" dirty="0" smtClean="0"/>
              <a:t>CO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61141" y="1558105"/>
            <a:ext cx="10325544" cy="266854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Topic: </a:t>
            </a:r>
            <a:r>
              <a:rPr lang="en-US" dirty="0" smtClean="0">
                <a:solidFill>
                  <a:srgbClr val="0070C0"/>
                </a:solidFill>
              </a:rPr>
              <a:t>Pueblo from unification to the Great flood</a:t>
            </a:r>
            <a:r>
              <a:rPr lang="en-US" smtClean="0">
                <a:solidFill>
                  <a:srgbClr val="0070C0"/>
                </a:solidFill>
              </a:rPr>
              <a:t>, 1886-1921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The tasks:  </a:t>
            </a:r>
            <a:r>
              <a:rPr lang="en-US" dirty="0" smtClean="0">
                <a:solidFill>
                  <a:srgbClr val="0070C0"/>
                </a:solidFill>
              </a:rPr>
              <a:t>Publish your research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create a museum exhibit at Pueblo Heritage museum</a:t>
            </a:r>
            <a:endParaRPr lang="en-US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err="1" smtClean="0"/>
              <a:t>ContributE</a:t>
            </a:r>
            <a:r>
              <a:rPr lang="en-US" dirty="0" smtClean="0"/>
              <a:t> to an Online book about pueblo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7835" y="4594209"/>
            <a:ext cx="5964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HIST 491: Special Topics: Pueblo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CRN: 14836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Professor </a:t>
            </a:r>
            <a:r>
              <a:rPr lang="en-US" sz="1600" dirty="0" err="1" smtClean="0">
                <a:solidFill>
                  <a:schemeClr val="bg1"/>
                </a:solidFill>
              </a:rPr>
              <a:t>Gaughan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Time: Tuesdays, 2:00-4:50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**Location!! : Pueblo Heritage Museum, 201 B Street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373</TotalTime>
  <Words>46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The Progressive Era in Pueblo, CO</vt:lpstr>
    </vt:vector>
  </TitlesOfParts>
  <Company>Colorado State University Pueblo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 in Pueblo, CO</dc:title>
  <dc:creator>Gaughan,Judy</dc:creator>
  <cp:lastModifiedBy>Gaughan,Judy</cp:lastModifiedBy>
  <cp:revision>5</cp:revision>
  <cp:lastPrinted>2023-10-17T19:45:05Z</cp:lastPrinted>
  <dcterms:created xsi:type="dcterms:W3CDTF">2023-10-17T17:43:55Z</dcterms:created>
  <dcterms:modified xsi:type="dcterms:W3CDTF">2023-10-17T23:57:29Z</dcterms:modified>
</cp:coreProperties>
</file>