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90" r:id="rId4"/>
    <p:sldId id="259" r:id="rId5"/>
    <p:sldId id="295" r:id="rId6"/>
    <p:sldId id="260" r:id="rId7"/>
    <p:sldId id="291" r:id="rId8"/>
    <p:sldId id="288" r:id="rId9"/>
    <p:sldId id="262" r:id="rId10"/>
    <p:sldId id="280" r:id="rId11"/>
    <p:sldId id="293" r:id="rId12"/>
    <p:sldId id="275" r:id="rId13"/>
    <p:sldId id="286" r:id="rId14"/>
    <p:sldId id="287" r:id="rId15"/>
    <p:sldId id="297" r:id="rId16"/>
    <p:sldId id="282" r:id="rId17"/>
    <p:sldId id="292" r:id="rId18"/>
    <p:sldId id="272" r:id="rId19"/>
    <p:sldId id="265" r:id="rId20"/>
    <p:sldId id="266" r:id="rId21"/>
    <p:sldId id="273" r:id="rId22"/>
    <p:sldId id="274" r:id="rId23"/>
    <p:sldId id="284" r:id="rId24"/>
  </p:sldIdLst>
  <p:sldSz cx="12192000" cy="6858000"/>
  <p:notesSz cx="7077075" cy="9363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987" autoAdjust="0"/>
    <p:restoredTop sz="94660"/>
  </p:normalViewPr>
  <p:slideViewPr>
    <p:cSldViewPr snapToGrid="0">
      <p:cViewPr>
        <p:scale>
          <a:sx n="89" d="100"/>
          <a:sy n="89" d="100"/>
        </p:scale>
        <p:origin x="1374" y="642"/>
      </p:cViewPr>
      <p:guideLst/>
    </p:cSldViewPr>
  </p:slideViewPr>
  <p:outlineViewPr>
    <p:cViewPr>
      <p:scale>
        <a:sx n="33" d="100"/>
        <a:sy n="33" d="100"/>
      </p:scale>
      <p:origin x="0" y="-214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46" d="100"/>
        <a:sy n="14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3FCF1B9-A1E9-4C9B-A9B8-4F81D07CBB02}" type="doc">
      <dgm:prSet loTypeId="urn:microsoft.com/office/officeart/2008/layout/LinedList" loCatId="list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5F58C609-1B5F-4620-AA93-D1146AB771BF}">
      <dgm:prSet/>
      <dgm:spPr/>
      <dgm:t>
        <a:bodyPr/>
        <a:lstStyle/>
        <a:p>
          <a:endParaRPr lang="en-US" dirty="0"/>
        </a:p>
      </dgm:t>
    </dgm:pt>
    <dgm:pt modelId="{D26719CA-5357-41A3-985A-27F412701B1D}" type="parTrans" cxnId="{F0A7668E-01EF-4F70-82D8-FC39022A5263}">
      <dgm:prSet/>
      <dgm:spPr/>
      <dgm:t>
        <a:bodyPr/>
        <a:lstStyle/>
        <a:p>
          <a:endParaRPr lang="en-US"/>
        </a:p>
      </dgm:t>
    </dgm:pt>
    <dgm:pt modelId="{6143F82A-FFAE-458F-8279-A7B10C6C39AD}" type="sibTrans" cxnId="{F0A7668E-01EF-4F70-82D8-FC39022A5263}">
      <dgm:prSet/>
      <dgm:spPr/>
      <dgm:t>
        <a:bodyPr/>
        <a:lstStyle/>
        <a:p>
          <a:endParaRPr lang="en-US"/>
        </a:p>
      </dgm:t>
    </dgm:pt>
    <dgm:pt modelId="{4E94304D-F4AD-42EE-8DD1-6F34F359FCB2}">
      <dgm:prSet/>
      <dgm:spPr/>
      <dgm:t>
        <a:bodyPr/>
        <a:lstStyle/>
        <a:p>
          <a:r>
            <a:rPr lang="en-CA" dirty="0"/>
            <a:t>Shaping and maintaining a 125 year Anglican Church of Canada presence in Centertown</a:t>
          </a:r>
          <a:endParaRPr lang="en-US" dirty="0"/>
        </a:p>
      </dgm:t>
    </dgm:pt>
    <dgm:pt modelId="{51648AAE-A31F-4B59-91F2-63F105CEA233}" type="parTrans" cxnId="{0697104F-5EEC-4332-87A6-DA72811A785B}">
      <dgm:prSet/>
      <dgm:spPr/>
      <dgm:t>
        <a:bodyPr/>
        <a:lstStyle/>
        <a:p>
          <a:endParaRPr lang="en-US"/>
        </a:p>
      </dgm:t>
    </dgm:pt>
    <dgm:pt modelId="{0F323FAD-5114-4472-951C-B7D61C9E83D0}" type="sibTrans" cxnId="{0697104F-5EEC-4332-87A6-DA72811A785B}">
      <dgm:prSet/>
      <dgm:spPr/>
      <dgm:t>
        <a:bodyPr/>
        <a:lstStyle/>
        <a:p>
          <a:endParaRPr lang="en-US"/>
        </a:p>
      </dgm:t>
    </dgm:pt>
    <dgm:pt modelId="{4F5FEEAD-6DA0-4CA4-80D9-76DB8A52CD65}">
      <dgm:prSet/>
      <dgm:spPr/>
      <dgm:t>
        <a:bodyPr/>
        <a:lstStyle/>
        <a:p>
          <a:r>
            <a:rPr lang="en-CA" dirty="0"/>
            <a:t>Developing a path to sustaining and expand ministry and relationships between St. John’s, the Centertown community and outlying suburbs.</a:t>
          </a:r>
          <a:endParaRPr lang="en-US" dirty="0"/>
        </a:p>
      </dgm:t>
    </dgm:pt>
    <dgm:pt modelId="{1F569EFC-AC95-449B-BBC4-A1A96D65ECB9}" type="parTrans" cxnId="{23CF6D7A-7CD7-4C16-9345-5FEFB02DBB32}">
      <dgm:prSet/>
      <dgm:spPr/>
      <dgm:t>
        <a:bodyPr/>
        <a:lstStyle/>
        <a:p>
          <a:endParaRPr lang="en-US"/>
        </a:p>
      </dgm:t>
    </dgm:pt>
    <dgm:pt modelId="{400B4CC7-6158-484E-B1DE-4735D19C107E}" type="sibTrans" cxnId="{23CF6D7A-7CD7-4C16-9345-5FEFB02DBB32}">
      <dgm:prSet/>
      <dgm:spPr/>
      <dgm:t>
        <a:bodyPr/>
        <a:lstStyle/>
        <a:p>
          <a:endParaRPr lang="en-US"/>
        </a:p>
      </dgm:t>
    </dgm:pt>
    <dgm:pt modelId="{0D901080-1848-475E-AFE5-B3C739EF2D9E}">
      <dgm:prSet/>
      <dgm:spPr/>
      <dgm:t>
        <a:bodyPr/>
        <a:lstStyle/>
        <a:p>
          <a:r>
            <a:rPr lang="en-CA" dirty="0"/>
            <a:t>Request a significant investment by the Diocese of Ottawa to continue parish ministry and service in Centertown.</a:t>
          </a:r>
          <a:endParaRPr lang="en-US" dirty="0"/>
        </a:p>
      </dgm:t>
    </dgm:pt>
    <dgm:pt modelId="{A9EEDCDB-9D01-4B42-BF54-9D274A3B95B8}" type="parTrans" cxnId="{D7E83B8E-C4EA-4DB0-8D9D-ABDDD2E397FF}">
      <dgm:prSet/>
      <dgm:spPr/>
      <dgm:t>
        <a:bodyPr/>
        <a:lstStyle/>
        <a:p>
          <a:endParaRPr lang="en-US"/>
        </a:p>
      </dgm:t>
    </dgm:pt>
    <dgm:pt modelId="{AD9544C0-C529-46F1-A1D7-79E97CE27042}" type="sibTrans" cxnId="{D7E83B8E-C4EA-4DB0-8D9D-ABDDD2E397FF}">
      <dgm:prSet/>
      <dgm:spPr/>
      <dgm:t>
        <a:bodyPr/>
        <a:lstStyle/>
        <a:p>
          <a:endParaRPr lang="en-US"/>
        </a:p>
      </dgm:t>
    </dgm:pt>
    <dgm:pt modelId="{C03E7F8A-DB73-4FB7-B81D-B8EC7DABECA3}" type="pres">
      <dgm:prSet presAssocID="{23FCF1B9-A1E9-4C9B-A9B8-4F81D07CBB02}" presName="vert0" presStyleCnt="0">
        <dgm:presLayoutVars>
          <dgm:dir/>
          <dgm:animOne val="branch"/>
          <dgm:animLvl val="lvl"/>
        </dgm:presLayoutVars>
      </dgm:prSet>
      <dgm:spPr/>
    </dgm:pt>
    <dgm:pt modelId="{6B91ABB1-9404-422A-899E-0EAE7B3613BD}" type="pres">
      <dgm:prSet presAssocID="{5F58C609-1B5F-4620-AA93-D1146AB771BF}" presName="thickLine" presStyleLbl="alignNode1" presStyleIdx="0" presStyleCnt="1"/>
      <dgm:spPr/>
    </dgm:pt>
    <dgm:pt modelId="{B65AEF52-4567-47E5-93E2-F9A50B1F4BCD}" type="pres">
      <dgm:prSet presAssocID="{5F58C609-1B5F-4620-AA93-D1146AB771BF}" presName="horz1" presStyleCnt="0"/>
      <dgm:spPr/>
    </dgm:pt>
    <dgm:pt modelId="{8BB26782-9DD5-429D-87C3-905959699218}" type="pres">
      <dgm:prSet presAssocID="{5F58C609-1B5F-4620-AA93-D1146AB771BF}" presName="tx1" presStyleLbl="revTx" presStyleIdx="0" presStyleCnt="4"/>
      <dgm:spPr/>
    </dgm:pt>
    <dgm:pt modelId="{22C40D71-F41C-491F-B633-8164E9E28A8C}" type="pres">
      <dgm:prSet presAssocID="{5F58C609-1B5F-4620-AA93-D1146AB771BF}" presName="vert1" presStyleCnt="0"/>
      <dgm:spPr/>
    </dgm:pt>
    <dgm:pt modelId="{1AD38377-CDF5-4054-96E7-1B221ED5936C}" type="pres">
      <dgm:prSet presAssocID="{4E94304D-F4AD-42EE-8DD1-6F34F359FCB2}" presName="vertSpace2a" presStyleCnt="0"/>
      <dgm:spPr/>
    </dgm:pt>
    <dgm:pt modelId="{019FE120-6785-433A-B81E-5FA66D7D4032}" type="pres">
      <dgm:prSet presAssocID="{4E94304D-F4AD-42EE-8DD1-6F34F359FCB2}" presName="horz2" presStyleCnt="0"/>
      <dgm:spPr/>
    </dgm:pt>
    <dgm:pt modelId="{69A0794A-86DE-4C74-88E3-CD4AE60A73D6}" type="pres">
      <dgm:prSet presAssocID="{4E94304D-F4AD-42EE-8DD1-6F34F359FCB2}" presName="horzSpace2" presStyleCnt="0"/>
      <dgm:spPr/>
    </dgm:pt>
    <dgm:pt modelId="{94C5F45F-E91C-42C2-94C1-C305606D15C8}" type="pres">
      <dgm:prSet presAssocID="{4E94304D-F4AD-42EE-8DD1-6F34F359FCB2}" presName="tx2" presStyleLbl="revTx" presStyleIdx="1" presStyleCnt="4"/>
      <dgm:spPr/>
    </dgm:pt>
    <dgm:pt modelId="{CC134151-BC04-490B-8C20-02A011809857}" type="pres">
      <dgm:prSet presAssocID="{4E94304D-F4AD-42EE-8DD1-6F34F359FCB2}" presName="vert2" presStyleCnt="0"/>
      <dgm:spPr/>
    </dgm:pt>
    <dgm:pt modelId="{CE706D99-1896-4F66-965B-B233DEBB2114}" type="pres">
      <dgm:prSet presAssocID="{4E94304D-F4AD-42EE-8DD1-6F34F359FCB2}" presName="thinLine2b" presStyleLbl="callout" presStyleIdx="0" presStyleCnt="3"/>
      <dgm:spPr/>
    </dgm:pt>
    <dgm:pt modelId="{5FE98A8A-BB91-4913-A3A2-4BC0970D1AAF}" type="pres">
      <dgm:prSet presAssocID="{4E94304D-F4AD-42EE-8DD1-6F34F359FCB2}" presName="vertSpace2b" presStyleCnt="0"/>
      <dgm:spPr/>
    </dgm:pt>
    <dgm:pt modelId="{D49C5DB1-6929-4AC3-B804-0A63615DCCE8}" type="pres">
      <dgm:prSet presAssocID="{4F5FEEAD-6DA0-4CA4-80D9-76DB8A52CD65}" presName="horz2" presStyleCnt="0"/>
      <dgm:spPr/>
    </dgm:pt>
    <dgm:pt modelId="{B7D257EE-48A2-47C4-8FCF-1CE62FF93AE0}" type="pres">
      <dgm:prSet presAssocID="{4F5FEEAD-6DA0-4CA4-80D9-76DB8A52CD65}" presName="horzSpace2" presStyleCnt="0"/>
      <dgm:spPr/>
    </dgm:pt>
    <dgm:pt modelId="{C39D3A65-CBCB-4F7F-A583-64C8C492C369}" type="pres">
      <dgm:prSet presAssocID="{4F5FEEAD-6DA0-4CA4-80D9-76DB8A52CD65}" presName="tx2" presStyleLbl="revTx" presStyleIdx="2" presStyleCnt="4"/>
      <dgm:spPr/>
    </dgm:pt>
    <dgm:pt modelId="{34EF6590-83E5-498F-BD81-41050CC727BD}" type="pres">
      <dgm:prSet presAssocID="{4F5FEEAD-6DA0-4CA4-80D9-76DB8A52CD65}" presName="vert2" presStyleCnt="0"/>
      <dgm:spPr/>
    </dgm:pt>
    <dgm:pt modelId="{E355A89F-292F-4143-A87E-CD06B8A078EA}" type="pres">
      <dgm:prSet presAssocID="{4F5FEEAD-6DA0-4CA4-80D9-76DB8A52CD65}" presName="thinLine2b" presStyleLbl="callout" presStyleIdx="1" presStyleCnt="3"/>
      <dgm:spPr/>
    </dgm:pt>
    <dgm:pt modelId="{1E13E82C-D219-474C-89DE-55CBF16E317F}" type="pres">
      <dgm:prSet presAssocID="{4F5FEEAD-6DA0-4CA4-80D9-76DB8A52CD65}" presName="vertSpace2b" presStyleCnt="0"/>
      <dgm:spPr/>
    </dgm:pt>
    <dgm:pt modelId="{658439A7-64E4-46FE-B890-9CCB69AB7749}" type="pres">
      <dgm:prSet presAssocID="{0D901080-1848-475E-AFE5-B3C739EF2D9E}" presName="horz2" presStyleCnt="0"/>
      <dgm:spPr/>
    </dgm:pt>
    <dgm:pt modelId="{7785D781-7BE4-4111-8A3E-F856E74EC972}" type="pres">
      <dgm:prSet presAssocID="{0D901080-1848-475E-AFE5-B3C739EF2D9E}" presName="horzSpace2" presStyleCnt="0"/>
      <dgm:spPr/>
    </dgm:pt>
    <dgm:pt modelId="{23AF1A60-FCB4-4037-9BCB-5ACB900F281C}" type="pres">
      <dgm:prSet presAssocID="{0D901080-1848-475E-AFE5-B3C739EF2D9E}" presName="tx2" presStyleLbl="revTx" presStyleIdx="3" presStyleCnt="4"/>
      <dgm:spPr/>
    </dgm:pt>
    <dgm:pt modelId="{5222F34F-5BD4-4550-B4C6-14682D326320}" type="pres">
      <dgm:prSet presAssocID="{0D901080-1848-475E-AFE5-B3C739EF2D9E}" presName="vert2" presStyleCnt="0"/>
      <dgm:spPr/>
    </dgm:pt>
    <dgm:pt modelId="{7D7371D6-4C6A-4E5A-B453-8274FC7783A5}" type="pres">
      <dgm:prSet presAssocID="{0D901080-1848-475E-AFE5-B3C739EF2D9E}" presName="thinLine2b" presStyleLbl="callout" presStyleIdx="2" presStyleCnt="3"/>
      <dgm:spPr/>
    </dgm:pt>
    <dgm:pt modelId="{C89E4CDE-DE2D-4FE1-93B0-C2DA89F46996}" type="pres">
      <dgm:prSet presAssocID="{0D901080-1848-475E-AFE5-B3C739EF2D9E}" presName="vertSpace2b" presStyleCnt="0"/>
      <dgm:spPr/>
    </dgm:pt>
  </dgm:ptLst>
  <dgm:cxnLst>
    <dgm:cxn modelId="{B07B6601-8D03-49BC-B39F-C7B4E8CAB32B}" type="presOf" srcId="{5F58C609-1B5F-4620-AA93-D1146AB771BF}" destId="{8BB26782-9DD5-429D-87C3-905959699218}" srcOrd="0" destOrd="0" presId="urn:microsoft.com/office/officeart/2008/layout/LinedList"/>
    <dgm:cxn modelId="{1CE06410-5448-4742-9325-5355E277BD01}" type="presOf" srcId="{4F5FEEAD-6DA0-4CA4-80D9-76DB8A52CD65}" destId="{C39D3A65-CBCB-4F7F-A583-64C8C492C369}" srcOrd="0" destOrd="0" presId="urn:microsoft.com/office/officeart/2008/layout/LinedList"/>
    <dgm:cxn modelId="{5C2CB221-E25A-41C3-A1CD-24C8EF67E44C}" type="presOf" srcId="{4E94304D-F4AD-42EE-8DD1-6F34F359FCB2}" destId="{94C5F45F-E91C-42C2-94C1-C305606D15C8}" srcOrd="0" destOrd="0" presId="urn:microsoft.com/office/officeart/2008/layout/LinedList"/>
    <dgm:cxn modelId="{0697104F-5EEC-4332-87A6-DA72811A785B}" srcId="{5F58C609-1B5F-4620-AA93-D1146AB771BF}" destId="{4E94304D-F4AD-42EE-8DD1-6F34F359FCB2}" srcOrd="0" destOrd="0" parTransId="{51648AAE-A31F-4B59-91F2-63F105CEA233}" sibTransId="{0F323FAD-5114-4472-951C-B7D61C9E83D0}"/>
    <dgm:cxn modelId="{23CF6D7A-7CD7-4C16-9345-5FEFB02DBB32}" srcId="{5F58C609-1B5F-4620-AA93-D1146AB771BF}" destId="{4F5FEEAD-6DA0-4CA4-80D9-76DB8A52CD65}" srcOrd="1" destOrd="0" parTransId="{1F569EFC-AC95-449B-BBC4-A1A96D65ECB9}" sibTransId="{400B4CC7-6158-484E-B1DE-4735D19C107E}"/>
    <dgm:cxn modelId="{65D1987F-6FF8-41CD-8762-BFA210C060C0}" type="presOf" srcId="{0D901080-1848-475E-AFE5-B3C739EF2D9E}" destId="{23AF1A60-FCB4-4037-9BCB-5ACB900F281C}" srcOrd="0" destOrd="0" presId="urn:microsoft.com/office/officeart/2008/layout/LinedList"/>
    <dgm:cxn modelId="{95267F82-DEDC-4B30-9A9F-4DE87CF5628A}" type="presOf" srcId="{23FCF1B9-A1E9-4C9B-A9B8-4F81D07CBB02}" destId="{C03E7F8A-DB73-4FB7-B81D-B8EC7DABECA3}" srcOrd="0" destOrd="0" presId="urn:microsoft.com/office/officeart/2008/layout/LinedList"/>
    <dgm:cxn modelId="{D7E83B8E-C4EA-4DB0-8D9D-ABDDD2E397FF}" srcId="{5F58C609-1B5F-4620-AA93-D1146AB771BF}" destId="{0D901080-1848-475E-AFE5-B3C739EF2D9E}" srcOrd="2" destOrd="0" parTransId="{A9EEDCDB-9D01-4B42-BF54-9D274A3B95B8}" sibTransId="{AD9544C0-C529-46F1-A1D7-79E97CE27042}"/>
    <dgm:cxn modelId="{F0A7668E-01EF-4F70-82D8-FC39022A5263}" srcId="{23FCF1B9-A1E9-4C9B-A9B8-4F81D07CBB02}" destId="{5F58C609-1B5F-4620-AA93-D1146AB771BF}" srcOrd="0" destOrd="0" parTransId="{D26719CA-5357-41A3-985A-27F412701B1D}" sibTransId="{6143F82A-FFAE-458F-8279-A7B10C6C39AD}"/>
    <dgm:cxn modelId="{3B337D76-C9B9-405D-AE7D-8E8D2F7F3219}" type="presParOf" srcId="{C03E7F8A-DB73-4FB7-B81D-B8EC7DABECA3}" destId="{6B91ABB1-9404-422A-899E-0EAE7B3613BD}" srcOrd="0" destOrd="0" presId="urn:microsoft.com/office/officeart/2008/layout/LinedList"/>
    <dgm:cxn modelId="{E52FC508-1469-4E91-B63B-A7BD7835293B}" type="presParOf" srcId="{C03E7F8A-DB73-4FB7-B81D-B8EC7DABECA3}" destId="{B65AEF52-4567-47E5-93E2-F9A50B1F4BCD}" srcOrd="1" destOrd="0" presId="urn:microsoft.com/office/officeart/2008/layout/LinedList"/>
    <dgm:cxn modelId="{2B27B75C-96E2-4BE0-B274-C53101376DD7}" type="presParOf" srcId="{B65AEF52-4567-47E5-93E2-F9A50B1F4BCD}" destId="{8BB26782-9DD5-429D-87C3-905959699218}" srcOrd="0" destOrd="0" presId="urn:microsoft.com/office/officeart/2008/layout/LinedList"/>
    <dgm:cxn modelId="{7C78F7CF-AE77-4A35-8111-04720CBDD143}" type="presParOf" srcId="{B65AEF52-4567-47E5-93E2-F9A50B1F4BCD}" destId="{22C40D71-F41C-491F-B633-8164E9E28A8C}" srcOrd="1" destOrd="0" presId="urn:microsoft.com/office/officeart/2008/layout/LinedList"/>
    <dgm:cxn modelId="{AAED67F6-F379-436C-BB9A-2DEF91FF21FC}" type="presParOf" srcId="{22C40D71-F41C-491F-B633-8164E9E28A8C}" destId="{1AD38377-CDF5-4054-96E7-1B221ED5936C}" srcOrd="0" destOrd="0" presId="urn:microsoft.com/office/officeart/2008/layout/LinedList"/>
    <dgm:cxn modelId="{69753A0D-E6BE-40B7-B928-88EFBCAEE0BB}" type="presParOf" srcId="{22C40D71-F41C-491F-B633-8164E9E28A8C}" destId="{019FE120-6785-433A-B81E-5FA66D7D4032}" srcOrd="1" destOrd="0" presId="urn:microsoft.com/office/officeart/2008/layout/LinedList"/>
    <dgm:cxn modelId="{68EF5FFB-C3CD-4108-B692-44CDDB62A396}" type="presParOf" srcId="{019FE120-6785-433A-B81E-5FA66D7D4032}" destId="{69A0794A-86DE-4C74-88E3-CD4AE60A73D6}" srcOrd="0" destOrd="0" presId="urn:microsoft.com/office/officeart/2008/layout/LinedList"/>
    <dgm:cxn modelId="{6A8DBC0A-CA87-4A3B-847C-15256FFECAB3}" type="presParOf" srcId="{019FE120-6785-433A-B81E-5FA66D7D4032}" destId="{94C5F45F-E91C-42C2-94C1-C305606D15C8}" srcOrd="1" destOrd="0" presId="urn:microsoft.com/office/officeart/2008/layout/LinedList"/>
    <dgm:cxn modelId="{26A49E81-017F-40D2-B381-643C769CFA38}" type="presParOf" srcId="{019FE120-6785-433A-B81E-5FA66D7D4032}" destId="{CC134151-BC04-490B-8C20-02A011809857}" srcOrd="2" destOrd="0" presId="urn:microsoft.com/office/officeart/2008/layout/LinedList"/>
    <dgm:cxn modelId="{5A43224D-98B7-42EF-B39A-002790BCC2C6}" type="presParOf" srcId="{22C40D71-F41C-491F-B633-8164E9E28A8C}" destId="{CE706D99-1896-4F66-965B-B233DEBB2114}" srcOrd="2" destOrd="0" presId="urn:microsoft.com/office/officeart/2008/layout/LinedList"/>
    <dgm:cxn modelId="{CA896869-8417-44AD-A273-65F7D9DE8891}" type="presParOf" srcId="{22C40D71-F41C-491F-B633-8164E9E28A8C}" destId="{5FE98A8A-BB91-4913-A3A2-4BC0970D1AAF}" srcOrd="3" destOrd="0" presId="urn:microsoft.com/office/officeart/2008/layout/LinedList"/>
    <dgm:cxn modelId="{2EE40A63-C445-45CB-B962-7E3FB3D2CEB2}" type="presParOf" srcId="{22C40D71-F41C-491F-B633-8164E9E28A8C}" destId="{D49C5DB1-6929-4AC3-B804-0A63615DCCE8}" srcOrd="4" destOrd="0" presId="urn:microsoft.com/office/officeart/2008/layout/LinedList"/>
    <dgm:cxn modelId="{AA8F30BF-102B-4674-83A8-53E02FF58CAF}" type="presParOf" srcId="{D49C5DB1-6929-4AC3-B804-0A63615DCCE8}" destId="{B7D257EE-48A2-47C4-8FCF-1CE62FF93AE0}" srcOrd="0" destOrd="0" presId="urn:microsoft.com/office/officeart/2008/layout/LinedList"/>
    <dgm:cxn modelId="{5A008B68-B8FD-4F3E-917E-B57744216F48}" type="presParOf" srcId="{D49C5DB1-6929-4AC3-B804-0A63615DCCE8}" destId="{C39D3A65-CBCB-4F7F-A583-64C8C492C369}" srcOrd="1" destOrd="0" presId="urn:microsoft.com/office/officeart/2008/layout/LinedList"/>
    <dgm:cxn modelId="{61F999A3-B60A-4767-BF9C-1EA408E7AFA2}" type="presParOf" srcId="{D49C5DB1-6929-4AC3-B804-0A63615DCCE8}" destId="{34EF6590-83E5-498F-BD81-41050CC727BD}" srcOrd="2" destOrd="0" presId="urn:microsoft.com/office/officeart/2008/layout/LinedList"/>
    <dgm:cxn modelId="{BF357376-77B4-4A07-8D17-FE38D093610C}" type="presParOf" srcId="{22C40D71-F41C-491F-B633-8164E9E28A8C}" destId="{E355A89F-292F-4143-A87E-CD06B8A078EA}" srcOrd="5" destOrd="0" presId="urn:microsoft.com/office/officeart/2008/layout/LinedList"/>
    <dgm:cxn modelId="{2D2F92E8-97E7-41AB-AB90-B9E81088085C}" type="presParOf" srcId="{22C40D71-F41C-491F-B633-8164E9E28A8C}" destId="{1E13E82C-D219-474C-89DE-55CBF16E317F}" srcOrd="6" destOrd="0" presId="urn:microsoft.com/office/officeart/2008/layout/LinedList"/>
    <dgm:cxn modelId="{930B62B4-B564-4F56-A991-E38871561E4B}" type="presParOf" srcId="{22C40D71-F41C-491F-B633-8164E9E28A8C}" destId="{658439A7-64E4-46FE-B890-9CCB69AB7749}" srcOrd="7" destOrd="0" presId="urn:microsoft.com/office/officeart/2008/layout/LinedList"/>
    <dgm:cxn modelId="{3C031FC4-2CBA-4651-A985-B62F457AA24C}" type="presParOf" srcId="{658439A7-64E4-46FE-B890-9CCB69AB7749}" destId="{7785D781-7BE4-4111-8A3E-F856E74EC972}" srcOrd="0" destOrd="0" presId="urn:microsoft.com/office/officeart/2008/layout/LinedList"/>
    <dgm:cxn modelId="{5292105F-7230-4D5A-B8FC-E97B0D21BF4B}" type="presParOf" srcId="{658439A7-64E4-46FE-B890-9CCB69AB7749}" destId="{23AF1A60-FCB4-4037-9BCB-5ACB900F281C}" srcOrd="1" destOrd="0" presId="urn:microsoft.com/office/officeart/2008/layout/LinedList"/>
    <dgm:cxn modelId="{EC0A8CBB-323C-41E1-8BEE-4067FF47FAAF}" type="presParOf" srcId="{658439A7-64E4-46FE-B890-9CCB69AB7749}" destId="{5222F34F-5BD4-4550-B4C6-14682D326320}" srcOrd="2" destOrd="0" presId="urn:microsoft.com/office/officeart/2008/layout/LinedList"/>
    <dgm:cxn modelId="{A2AF7BF0-AF15-4C43-8937-BD02C1DA5096}" type="presParOf" srcId="{22C40D71-F41C-491F-B633-8164E9E28A8C}" destId="{7D7371D6-4C6A-4E5A-B453-8274FC7783A5}" srcOrd="8" destOrd="0" presId="urn:microsoft.com/office/officeart/2008/layout/LinedList"/>
    <dgm:cxn modelId="{08F3C68C-C08C-4C65-98D2-03B77026A615}" type="presParOf" srcId="{22C40D71-F41C-491F-B633-8164E9E28A8C}" destId="{C89E4CDE-DE2D-4FE1-93B0-C2DA89F46996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75D63CA-1122-4877-B28A-1745A6AE0B76}" type="doc">
      <dgm:prSet loTypeId="urn:microsoft.com/office/officeart/2005/8/layout/hierarchy2" loCatId="hierarchy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2961477F-9B53-4034-99D3-D2C7049B8134}">
      <dgm:prSet/>
      <dgm:spPr/>
      <dgm:t>
        <a:bodyPr/>
        <a:lstStyle/>
        <a:p>
          <a:r>
            <a:rPr lang="en-US" dirty="0"/>
            <a:t>Three Strategic Assets</a:t>
          </a:r>
        </a:p>
      </dgm:t>
    </dgm:pt>
    <dgm:pt modelId="{E056A5F0-81EF-4CC7-AFD9-038824D73EAF}" type="parTrans" cxnId="{BCD85CA6-2B0D-47C9-872F-D8A58B3C096F}">
      <dgm:prSet/>
      <dgm:spPr/>
      <dgm:t>
        <a:bodyPr/>
        <a:lstStyle/>
        <a:p>
          <a:endParaRPr lang="en-US"/>
        </a:p>
      </dgm:t>
    </dgm:pt>
    <dgm:pt modelId="{F5F80C15-6323-4C33-AABD-FCE611EC4BAC}" type="sibTrans" cxnId="{BCD85CA6-2B0D-47C9-872F-D8A58B3C096F}">
      <dgm:prSet/>
      <dgm:spPr/>
      <dgm:t>
        <a:bodyPr/>
        <a:lstStyle/>
        <a:p>
          <a:endParaRPr lang="en-US"/>
        </a:p>
      </dgm:t>
    </dgm:pt>
    <dgm:pt modelId="{F2D239F5-8F39-44E2-A928-F280EA7D6F2E}">
      <dgm:prSet/>
      <dgm:spPr/>
      <dgm:t>
        <a:bodyPr/>
        <a:lstStyle/>
        <a:p>
          <a:r>
            <a:rPr lang="en-US" dirty="0"/>
            <a:t>Church Building</a:t>
          </a:r>
        </a:p>
        <a:p>
          <a:r>
            <a:rPr lang="en-US" dirty="0"/>
            <a:t>134 Somerset St</a:t>
          </a:r>
        </a:p>
      </dgm:t>
    </dgm:pt>
    <dgm:pt modelId="{F5BD4AE2-1FF7-46E9-B64C-E298FA274333}" type="parTrans" cxnId="{3D094A56-9A66-43DB-AB9F-E0711DF064DB}">
      <dgm:prSet/>
      <dgm:spPr/>
      <dgm:t>
        <a:bodyPr/>
        <a:lstStyle/>
        <a:p>
          <a:endParaRPr lang="en-US"/>
        </a:p>
      </dgm:t>
    </dgm:pt>
    <dgm:pt modelId="{8E7F320C-FA9F-44C5-BAE2-7147B42FEF89}" type="sibTrans" cxnId="{3D094A56-9A66-43DB-AB9F-E0711DF064DB}">
      <dgm:prSet/>
      <dgm:spPr/>
      <dgm:t>
        <a:bodyPr/>
        <a:lstStyle/>
        <a:p>
          <a:endParaRPr lang="en-US"/>
        </a:p>
      </dgm:t>
    </dgm:pt>
    <dgm:pt modelId="{012FE35A-6FD3-4745-A7B8-B49561736C03}">
      <dgm:prSet/>
      <dgm:spPr/>
      <dgm:t>
        <a:bodyPr/>
        <a:lstStyle/>
        <a:p>
          <a:r>
            <a:rPr lang="en-CA" dirty="0"/>
            <a:t>Parish Hall</a:t>
          </a:r>
        </a:p>
        <a:p>
          <a:r>
            <a:rPr lang="en-CA" dirty="0"/>
            <a:t>275 Elgin St</a:t>
          </a:r>
          <a:endParaRPr lang="en-US" dirty="0"/>
        </a:p>
      </dgm:t>
    </dgm:pt>
    <dgm:pt modelId="{E0F2F6BE-204C-43AC-963B-2EAFC212B0D6}" type="parTrans" cxnId="{B688E3D6-245A-4460-891F-C713A8BEE8F2}">
      <dgm:prSet/>
      <dgm:spPr/>
      <dgm:t>
        <a:bodyPr/>
        <a:lstStyle/>
        <a:p>
          <a:endParaRPr lang="en-US"/>
        </a:p>
      </dgm:t>
    </dgm:pt>
    <dgm:pt modelId="{59CD7EA1-423F-415F-A227-8C767A8FA548}" type="sibTrans" cxnId="{B688E3D6-245A-4460-891F-C713A8BEE8F2}">
      <dgm:prSet/>
      <dgm:spPr/>
      <dgm:t>
        <a:bodyPr/>
        <a:lstStyle/>
        <a:p>
          <a:endParaRPr lang="en-US"/>
        </a:p>
      </dgm:t>
    </dgm:pt>
    <dgm:pt modelId="{BF67D4E1-5C71-4786-A704-3A38C7B49BA0}">
      <dgm:prSet/>
      <dgm:spPr/>
      <dgm:t>
        <a:bodyPr/>
        <a:lstStyle/>
        <a:p>
          <a:r>
            <a:rPr lang="en-CA" dirty="0"/>
            <a:t>Parking Garage located at Somerset Gardens</a:t>
          </a:r>
        </a:p>
        <a:p>
          <a:r>
            <a:rPr lang="en-CA" dirty="0"/>
            <a:t>138 Somerset St</a:t>
          </a:r>
          <a:endParaRPr lang="en-US" dirty="0"/>
        </a:p>
      </dgm:t>
    </dgm:pt>
    <dgm:pt modelId="{FFB7C54F-8002-4276-B524-5B02F883AA61}" type="parTrans" cxnId="{05EE1110-0DE7-4C1D-ADD6-21DFCC20890E}">
      <dgm:prSet/>
      <dgm:spPr/>
      <dgm:t>
        <a:bodyPr/>
        <a:lstStyle/>
        <a:p>
          <a:endParaRPr lang="en-US"/>
        </a:p>
      </dgm:t>
    </dgm:pt>
    <dgm:pt modelId="{CD96D985-EA67-435A-9217-A631577156F6}" type="sibTrans" cxnId="{05EE1110-0DE7-4C1D-ADD6-21DFCC20890E}">
      <dgm:prSet/>
      <dgm:spPr/>
      <dgm:t>
        <a:bodyPr/>
        <a:lstStyle/>
        <a:p>
          <a:endParaRPr lang="en-US"/>
        </a:p>
      </dgm:t>
    </dgm:pt>
    <dgm:pt modelId="{29314674-5E2A-41CE-AC06-921536B0BAC2}" type="pres">
      <dgm:prSet presAssocID="{775D63CA-1122-4877-B28A-1745A6AE0B76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BC6F42A7-28D4-46D6-9014-F5C68964D8EB}" type="pres">
      <dgm:prSet presAssocID="{2961477F-9B53-4034-99D3-D2C7049B8134}" presName="root1" presStyleCnt="0"/>
      <dgm:spPr/>
    </dgm:pt>
    <dgm:pt modelId="{5A978F1A-FAC0-4E19-9390-17F56B66FCAF}" type="pres">
      <dgm:prSet presAssocID="{2961477F-9B53-4034-99D3-D2C7049B8134}" presName="LevelOneTextNode" presStyleLbl="node0" presStyleIdx="0" presStyleCnt="1" custLinFactNeighborX="-128" custLinFactNeighborY="-2758">
        <dgm:presLayoutVars>
          <dgm:chPref val="3"/>
        </dgm:presLayoutVars>
      </dgm:prSet>
      <dgm:spPr/>
    </dgm:pt>
    <dgm:pt modelId="{8E6C1EFB-4FF5-4662-A064-6B80C73F0482}" type="pres">
      <dgm:prSet presAssocID="{2961477F-9B53-4034-99D3-D2C7049B8134}" presName="level2hierChild" presStyleCnt="0"/>
      <dgm:spPr/>
    </dgm:pt>
    <dgm:pt modelId="{A1C0F7DA-9627-40B5-8483-9B5E5A243847}" type="pres">
      <dgm:prSet presAssocID="{F5BD4AE2-1FF7-46E9-B64C-E298FA274333}" presName="conn2-1" presStyleLbl="parChTrans1D2" presStyleIdx="0" presStyleCnt="3"/>
      <dgm:spPr/>
    </dgm:pt>
    <dgm:pt modelId="{E186FD45-F880-4DDD-85A7-3EFF39CAE280}" type="pres">
      <dgm:prSet presAssocID="{F5BD4AE2-1FF7-46E9-B64C-E298FA274333}" presName="connTx" presStyleLbl="parChTrans1D2" presStyleIdx="0" presStyleCnt="3"/>
      <dgm:spPr/>
    </dgm:pt>
    <dgm:pt modelId="{BFC86748-1659-4490-8187-67D72C295AF5}" type="pres">
      <dgm:prSet presAssocID="{F2D239F5-8F39-44E2-A928-F280EA7D6F2E}" presName="root2" presStyleCnt="0"/>
      <dgm:spPr/>
    </dgm:pt>
    <dgm:pt modelId="{0439AAA1-DC6B-4431-BC27-72EE870F55EE}" type="pres">
      <dgm:prSet presAssocID="{F2D239F5-8F39-44E2-A928-F280EA7D6F2E}" presName="LevelTwoTextNode" presStyleLbl="node2" presStyleIdx="0" presStyleCnt="3">
        <dgm:presLayoutVars>
          <dgm:chPref val="3"/>
        </dgm:presLayoutVars>
      </dgm:prSet>
      <dgm:spPr/>
    </dgm:pt>
    <dgm:pt modelId="{7DEF45AB-B14A-4DC2-89FB-B3EEDA22FDD8}" type="pres">
      <dgm:prSet presAssocID="{F2D239F5-8F39-44E2-A928-F280EA7D6F2E}" presName="level3hierChild" presStyleCnt="0"/>
      <dgm:spPr/>
    </dgm:pt>
    <dgm:pt modelId="{D4FB3F6F-F597-4AF1-BABF-B7BB2B8E7437}" type="pres">
      <dgm:prSet presAssocID="{E0F2F6BE-204C-43AC-963B-2EAFC212B0D6}" presName="conn2-1" presStyleLbl="parChTrans1D2" presStyleIdx="1" presStyleCnt="3"/>
      <dgm:spPr/>
    </dgm:pt>
    <dgm:pt modelId="{E57A353D-FA84-492D-AFAE-DB5A60FB4C5A}" type="pres">
      <dgm:prSet presAssocID="{E0F2F6BE-204C-43AC-963B-2EAFC212B0D6}" presName="connTx" presStyleLbl="parChTrans1D2" presStyleIdx="1" presStyleCnt="3"/>
      <dgm:spPr/>
    </dgm:pt>
    <dgm:pt modelId="{327389BA-3855-4E14-8E63-98882F5CADA0}" type="pres">
      <dgm:prSet presAssocID="{012FE35A-6FD3-4745-A7B8-B49561736C03}" presName="root2" presStyleCnt="0"/>
      <dgm:spPr/>
    </dgm:pt>
    <dgm:pt modelId="{B6C48C35-D3C6-4805-998E-19F6DB5AB235}" type="pres">
      <dgm:prSet presAssocID="{012FE35A-6FD3-4745-A7B8-B49561736C03}" presName="LevelTwoTextNode" presStyleLbl="node2" presStyleIdx="1" presStyleCnt="3">
        <dgm:presLayoutVars>
          <dgm:chPref val="3"/>
        </dgm:presLayoutVars>
      </dgm:prSet>
      <dgm:spPr/>
    </dgm:pt>
    <dgm:pt modelId="{CA698D5E-5BC8-4E9C-AD41-66DCD4DE9C13}" type="pres">
      <dgm:prSet presAssocID="{012FE35A-6FD3-4745-A7B8-B49561736C03}" presName="level3hierChild" presStyleCnt="0"/>
      <dgm:spPr/>
    </dgm:pt>
    <dgm:pt modelId="{2EDDAEBF-1F69-4619-BB19-35B063C16C29}" type="pres">
      <dgm:prSet presAssocID="{FFB7C54F-8002-4276-B524-5B02F883AA61}" presName="conn2-1" presStyleLbl="parChTrans1D2" presStyleIdx="2" presStyleCnt="3"/>
      <dgm:spPr/>
    </dgm:pt>
    <dgm:pt modelId="{95467447-52CE-45B4-BC11-11BD2DC9A638}" type="pres">
      <dgm:prSet presAssocID="{FFB7C54F-8002-4276-B524-5B02F883AA61}" presName="connTx" presStyleLbl="parChTrans1D2" presStyleIdx="2" presStyleCnt="3"/>
      <dgm:spPr/>
    </dgm:pt>
    <dgm:pt modelId="{9FB05EE1-5C7D-40A7-A9BF-08631E5B0E12}" type="pres">
      <dgm:prSet presAssocID="{BF67D4E1-5C71-4786-A704-3A38C7B49BA0}" presName="root2" presStyleCnt="0"/>
      <dgm:spPr/>
    </dgm:pt>
    <dgm:pt modelId="{88543F16-CBC4-4C75-95C7-A44C3C4A3841}" type="pres">
      <dgm:prSet presAssocID="{BF67D4E1-5C71-4786-A704-3A38C7B49BA0}" presName="LevelTwoTextNode" presStyleLbl="node2" presStyleIdx="2" presStyleCnt="3">
        <dgm:presLayoutVars>
          <dgm:chPref val="3"/>
        </dgm:presLayoutVars>
      </dgm:prSet>
      <dgm:spPr/>
    </dgm:pt>
    <dgm:pt modelId="{758FFE14-F90C-432A-9047-FE6B70EDCCD9}" type="pres">
      <dgm:prSet presAssocID="{BF67D4E1-5C71-4786-A704-3A38C7B49BA0}" presName="level3hierChild" presStyleCnt="0"/>
      <dgm:spPr/>
    </dgm:pt>
  </dgm:ptLst>
  <dgm:cxnLst>
    <dgm:cxn modelId="{05EE1110-0DE7-4C1D-ADD6-21DFCC20890E}" srcId="{2961477F-9B53-4034-99D3-D2C7049B8134}" destId="{BF67D4E1-5C71-4786-A704-3A38C7B49BA0}" srcOrd="2" destOrd="0" parTransId="{FFB7C54F-8002-4276-B524-5B02F883AA61}" sibTransId="{CD96D985-EA67-435A-9217-A631577156F6}"/>
    <dgm:cxn modelId="{8D8A9325-2B05-4468-B3D1-7740851CF0D3}" type="presOf" srcId="{E0F2F6BE-204C-43AC-963B-2EAFC212B0D6}" destId="{E57A353D-FA84-492D-AFAE-DB5A60FB4C5A}" srcOrd="1" destOrd="0" presId="urn:microsoft.com/office/officeart/2005/8/layout/hierarchy2"/>
    <dgm:cxn modelId="{378FC245-B534-40AE-9F5A-C84DBE6A639C}" type="presOf" srcId="{FFB7C54F-8002-4276-B524-5B02F883AA61}" destId="{95467447-52CE-45B4-BC11-11BD2DC9A638}" srcOrd="1" destOrd="0" presId="urn:microsoft.com/office/officeart/2005/8/layout/hierarchy2"/>
    <dgm:cxn modelId="{0B96E86A-1373-4FBE-AB5A-6473AFA8E354}" type="presOf" srcId="{775D63CA-1122-4877-B28A-1745A6AE0B76}" destId="{29314674-5E2A-41CE-AC06-921536B0BAC2}" srcOrd="0" destOrd="0" presId="urn:microsoft.com/office/officeart/2005/8/layout/hierarchy2"/>
    <dgm:cxn modelId="{3D094A56-9A66-43DB-AB9F-E0711DF064DB}" srcId="{2961477F-9B53-4034-99D3-D2C7049B8134}" destId="{F2D239F5-8F39-44E2-A928-F280EA7D6F2E}" srcOrd="0" destOrd="0" parTransId="{F5BD4AE2-1FF7-46E9-B64C-E298FA274333}" sibTransId="{8E7F320C-FA9F-44C5-BAE2-7147B42FEF89}"/>
    <dgm:cxn modelId="{FA04AA8F-9C02-4A4B-876A-D4C92830BF42}" type="presOf" srcId="{E0F2F6BE-204C-43AC-963B-2EAFC212B0D6}" destId="{D4FB3F6F-F597-4AF1-BABF-B7BB2B8E7437}" srcOrd="0" destOrd="0" presId="urn:microsoft.com/office/officeart/2005/8/layout/hierarchy2"/>
    <dgm:cxn modelId="{B4374195-FC01-427E-A1C3-0F7E80AF4262}" type="presOf" srcId="{F2D239F5-8F39-44E2-A928-F280EA7D6F2E}" destId="{0439AAA1-DC6B-4431-BC27-72EE870F55EE}" srcOrd="0" destOrd="0" presId="urn:microsoft.com/office/officeart/2005/8/layout/hierarchy2"/>
    <dgm:cxn modelId="{7A795E96-FFCB-4348-BDC3-ABED1FC82619}" type="presOf" srcId="{BF67D4E1-5C71-4786-A704-3A38C7B49BA0}" destId="{88543F16-CBC4-4C75-95C7-A44C3C4A3841}" srcOrd="0" destOrd="0" presId="urn:microsoft.com/office/officeart/2005/8/layout/hierarchy2"/>
    <dgm:cxn modelId="{BCD85CA6-2B0D-47C9-872F-D8A58B3C096F}" srcId="{775D63CA-1122-4877-B28A-1745A6AE0B76}" destId="{2961477F-9B53-4034-99D3-D2C7049B8134}" srcOrd="0" destOrd="0" parTransId="{E056A5F0-81EF-4CC7-AFD9-038824D73EAF}" sibTransId="{F5F80C15-6323-4C33-AABD-FCE611EC4BAC}"/>
    <dgm:cxn modelId="{75C90ABF-D169-4567-923D-216B904520BF}" type="presOf" srcId="{F5BD4AE2-1FF7-46E9-B64C-E298FA274333}" destId="{E186FD45-F880-4DDD-85A7-3EFF39CAE280}" srcOrd="1" destOrd="0" presId="urn:microsoft.com/office/officeart/2005/8/layout/hierarchy2"/>
    <dgm:cxn modelId="{90FD4BD3-0848-4EEF-915D-2F92568CF1A2}" type="presOf" srcId="{2961477F-9B53-4034-99D3-D2C7049B8134}" destId="{5A978F1A-FAC0-4E19-9390-17F56B66FCAF}" srcOrd="0" destOrd="0" presId="urn:microsoft.com/office/officeart/2005/8/layout/hierarchy2"/>
    <dgm:cxn modelId="{B688E3D6-245A-4460-891F-C713A8BEE8F2}" srcId="{2961477F-9B53-4034-99D3-D2C7049B8134}" destId="{012FE35A-6FD3-4745-A7B8-B49561736C03}" srcOrd="1" destOrd="0" parTransId="{E0F2F6BE-204C-43AC-963B-2EAFC212B0D6}" sibTransId="{59CD7EA1-423F-415F-A227-8C767A8FA548}"/>
    <dgm:cxn modelId="{4008B3D7-676A-4F85-BF55-780CC90F680C}" type="presOf" srcId="{FFB7C54F-8002-4276-B524-5B02F883AA61}" destId="{2EDDAEBF-1F69-4619-BB19-35B063C16C29}" srcOrd="0" destOrd="0" presId="urn:microsoft.com/office/officeart/2005/8/layout/hierarchy2"/>
    <dgm:cxn modelId="{DA75D8ED-FCBA-4EDF-9B1F-3A692188B88A}" type="presOf" srcId="{012FE35A-6FD3-4745-A7B8-B49561736C03}" destId="{B6C48C35-D3C6-4805-998E-19F6DB5AB235}" srcOrd="0" destOrd="0" presId="urn:microsoft.com/office/officeart/2005/8/layout/hierarchy2"/>
    <dgm:cxn modelId="{4A4313EF-501F-46A5-B1C7-772B6C82B632}" type="presOf" srcId="{F5BD4AE2-1FF7-46E9-B64C-E298FA274333}" destId="{A1C0F7DA-9627-40B5-8483-9B5E5A243847}" srcOrd="0" destOrd="0" presId="urn:microsoft.com/office/officeart/2005/8/layout/hierarchy2"/>
    <dgm:cxn modelId="{E6EA991E-B575-4A25-9A03-DB5471AFB468}" type="presParOf" srcId="{29314674-5E2A-41CE-AC06-921536B0BAC2}" destId="{BC6F42A7-28D4-46D6-9014-F5C68964D8EB}" srcOrd="0" destOrd="0" presId="urn:microsoft.com/office/officeart/2005/8/layout/hierarchy2"/>
    <dgm:cxn modelId="{8ACD9E12-24CB-4B29-90BD-C455047785B1}" type="presParOf" srcId="{BC6F42A7-28D4-46D6-9014-F5C68964D8EB}" destId="{5A978F1A-FAC0-4E19-9390-17F56B66FCAF}" srcOrd="0" destOrd="0" presId="urn:microsoft.com/office/officeart/2005/8/layout/hierarchy2"/>
    <dgm:cxn modelId="{F1FDFD64-EE00-4EC3-AB87-72EBA97CB787}" type="presParOf" srcId="{BC6F42A7-28D4-46D6-9014-F5C68964D8EB}" destId="{8E6C1EFB-4FF5-4662-A064-6B80C73F0482}" srcOrd="1" destOrd="0" presId="urn:microsoft.com/office/officeart/2005/8/layout/hierarchy2"/>
    <dgm:cxn modelId="{CFAD11C8-CFA5-469D-8919-CC44948773FB}" type="presParOf" srcId="{8E6C1EFB-4FF5-4662-A064-6B80C73F0482}" destId="{A1C0F7DA-9627-40B5-8483-9B5E5A243847}" srcOrd="0" destOrd="0" presId="urn:microsoft.com/office/officeart/2005/8/layout/hierarchy2"/>
    <dgm:cxn modelId="{351CA110-64B5-42FE-9B4B-E9AB7FA31E3B}" type="presParOf" srcId="{A1C0F7DA-9627-40B5-8483-9B5E5A243847}" destId="{E186FD45-F880-4DDD-85A7-3EFF39CAE280}" srcOrd="0" destOrd="0" presId="urn:microsoft.com/office/officeart/2005/8/layout/hierarchy2"/>
    <dgm:cxn modelId="{2D074F1C-1E38-442F-B141-B938687163C1}" type="presParOf" srcId="{8E6C1EFB-4FF5-4662-A064-6B80C73F0482}" destId="{BFC86748-1659-4490-8187-67D72C295AF5}" srcOrd="1" destOrd="0" presId="urn:microsoft.com/office/officeart/2005/8/layout/hierarchy2"/>
    <dgm:cxn modelId="{30D4F70F-858E-4F5C-BA41-0E1CB91E5E8E}" type="presParOf" srcId="{BFC86748-1659-4490-8187-67D72C295AF5}" destId="{0439AAA1-DC6B-4431-BC27-72EE870F55EE}" srcOrd="0" destOrd="0" presId="urn:microsoft.com/office/officeart/2005/8/layout/hierarchy2"/>
    <dgm:cxn modelId="{9F3FFFB9-CAFA-4F11-8B4D-EBAFF6785FDD}" type="presParOf" srcId="{BFC86748-1659-4490-8187-67D72C295AF5}" destId="{7DEF45AB-B14A-4DC2-89FB-B3EEDA22FDD8}" srcOrd="1" destOrd="0" presId="urn:microsoft.com/office/officeart/2005/8/layout/hierarchy2"/>
    <dgm:cxn modelId="{F3847AE6-9CE1-4E99-9281-AB2D1C3D2223}" type="presParOf" srcId="{8E6C1EFB-4FF5-4662-A064-6B80C73F0482}" destId="{D4FB3F6F-F597-4AF1-BABF-B7BB2B8E7437}" srcOrd="2" destOrd="0" presId="urn:microsoft.com/office/officeart/2005/8/layout/hierarchy2"/>
    <dgm:cxn modelId="{F78D9191-0828-4B67-BCA4-7D0DCF03B131}" type="presParOf" srcId="{D4FB3F6F-F597-4AF1-BABF-B7BB2B8E7437}" destId="{E57A353D-FA84-492D-AFAE-DB5A60FB4C5A}" srcOrd="0" destOrd="0" presId="urn:microsoft.com/office/officeart/2005/8/layout/hierarchy2"/>
    <dgm:cxn modelId="{3A6D7655-1D8B-470D-84D9-F71268A912D5}" type="presParOf" srcId="{8E6C1EFB-4FF5-4662-A064-6B80C73F0482}" destId="{327389BA-3855-4E14-8E63-98882F5CADA0}" srcOrd="3" destOrd="0" presId="urn:microsoft.com/office/officeart/2005/8/layout/hierarchy2"/>
    <dgm:cxn modelId="{5D2C579B-119B-4252-A39A-49F8C084F20F}" type="presParOf" srcId="{327389BA-3855-4E14-8E63-98882F5CADA0}" destId="{B6C48C35-D3C6-4805-998E-19F6DB5AB235}" srcOrd="0" destOrd="0" presId="urn:microsoft.com/office/officeart/2005/8/layout/hierarchy2"/>
    <dgm:cxn modelId="{B0DD2B2B-F8C1-4591-9F60-20B01DAC898E}" type="presParOf" srcId="{327389BA-3855-4E14-8E63-98882F5CADA0}" destId="{CA698D5E-5BC8-4E9C-AD41-66DCD4DE9C13}" srcOrd="1" destOrd="0" presId="urn:microsoft.com/office/officeart/2005/8/layout/hierarchy2"/>
    <dgm:cxn modelId="{98F108B6-56EE-4F70-810A-2F5496D419BA}" type="presParOf" srcId="{8E6C1EFB-4FF5-4662-A064-6B80C73F0482}" destId="{2EDDAEBF-1F69-4619-BB19-35B063C16C29}" srcOrd="4" destOrd="0" presId="urn:microsoft.com/office/officeart/2005/8/layout/hierarchy2"/>
    <dgm:cxn modelId="{A8900D85-1371-489F-B4D0-EB2344A54609}" type="presParOf" srcId="{2EDDAEBF-1F69-4619-BB19-35B063C16C29}" destId="{95467447-52CE-45B4-BC11-11BD2DC9A638}" srcOrd="0" destOrd="0" presId="urn:microsoft.com/office/officeart/2005/8/layout/hierarchy2"/>
    <dgm:cxn modelId="{193FFE50-BFCA-4698-9BDB-D357AB30D440}" type="presParOf" srcId="{8E6C1EFB-4FF5-4662-A064-6B80C73F0482}" destId="{9FB05EE1-5C7D-40A7-A9BF-08631E5B0E12}" srcOrd="5" destOrd="0" presId="urn:microsoft.com/office/officeart/2005/8/layout/hierarchy2"/>
    <dgm:cxn modelId="{75661031-8949-4894-A416-698BA5A6C2E7}" type="presParOf" srcId="{9FB05EE1-5C7D-40A7-A9BF-08631E5B0E12}" destId="{88543F16-CBC4-4C75-95C7-A44C3C4A3841}" srcOrd="0" destOrd="0" presId="urn:microsoft.com/office/officeart/2005/8/layout/hierarchy2"/>
    <dgm:cxn modelId="{340DBF2D-1EAE-4E95-BC1C-09EA12E0A24C}" type="presParOf" srcId="{9FB05EE1-5C7D-40A7-A9BF-08631E5B0E12}" destId="{758FFE14-F90C-432A-9047-FE6B70EDCCD9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75D63CA-1122-4877-B28A-1745A6AE0B76}" type="doc">
      <dgm:prSet loTypeId="urn:microsoft.com/office/officeart/2005/8/layout/hierarchy2" loCatId="hierarchy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F7BE0E15-95C5-4DAE-B1BC-227B0D180AEC}">
      <dgm:prSet custT="1"/>
      <dgm:spPr/>
      <dgm:t>
        <a:bodyPr/>
        <a:lstStyle/>
        <a:p>
          <a:r>
            <a:rPr lang="en-CA" sz="2000" dirty="0"/>
            <a:t>Bell Tower Repairs</a:t>
          </a:r>
          <a:br>
            <a:rPr lang="en-CA" sz="2000" dirty="0"/>
          </a:br>
          <a:r>
            <a:rPr lang="en-CA" sz="2000" dirty="0"/>
            <a:t>$235K</a:t>
          </a:r>
        </a:p>
      </dgm:t>
    </dgm:pt>
    <dgm:pt modelId="{B3A8E662-8578-4EAC-A627-2DF4C0B2B0AC}" type="parTrans" cxnId="{96107AC1-8D84-47A7-A8A9-52EEB315904F}">
      <dgm:prSet/>
      <dgm:spPr/>
      <dgm:t>
        <a:bodyPr/>
        <a:lstStyle/>
        <a:p>
          <a:endParaRPr lang="en-CA"/>
        </a:p>
      </dgm:t>
    </dgm:pt>
    <dgm:pt modelId="{ABBF4BC8-ED6D-45EC-A4F7-E2DACB36CD0E}" type="sibTrans" cxnId="{96107AC1-8D84-47A7-A8A9-52EEB315904F}">
      <dgm:prSet/>
      <dgm:spPr/>
      <dgm:t>
        <a:bodyPr/>
        <a:lstStyle/>
        <a:p>
          <a:endParaRPr lang="en-CA"/>
        </a:p>
      </dgm:t>
    </dgm:pt>
    <dgm:pt modelId="{1CA5882C-A87F-44EC-BE79-F93AE6A5D337}">
      <dgm:prSet custT="1"/>
      <dgm:spPr/>
      <dgm:t>
        <a:bodyPr/>
        <a:lstStyle/>
        <a:p>
          <a:r>
            <a:rPr lang="en-CA" sz="2000" dirty="0"/>
            <a:t>Parish Hall Re-fit to rental </a:t>
          </a:r>
        </a:p>
        <a:p>
          <a:r>
            <a:rPr lang="en-CA" sz="2000" dirty="0"/>
            <a:t>$140K</a:t>
          </a:r>
        </a:p>
      </dgm:t>
    </dgm:pt>
    <dgm:pt modelId="{518FBDB8-5372-4686-A5FC-673656989425}" type="parTrans" cxnId="{6486EE82-7012-4C1D-B928-BA4B6D118CE2}">
      <dgm:prSet/>
      <dgm:spPr/>
      <dgm:t>
        <a:bodyPr/>
        <a:lstStyle/>
        <a:p>
          <a:endParaRPr lang="en-CA"/>
        </a:p>
      </dgm:t>
    </dgm:pt>
    <dgm:pt modelId="{568AA920-BFF3-4E91-98C5-2B43EF74BEB9}" type="sibTrans" cxnId="{6486EE82-7012-4C1D-B928-BA4B6D118CE2}">
      <dgm:prSet/>
      <dgm:spPr/>
      <dgm:t>
        <a:bodyPr/>
        <a:lstStyle/>
        <a:p>
          <a:endParaRPr lang="en-CA"/>
        </a:p>
      </dgm:t>
    </dgm:pt>
    <dgm:pt modelId="{2DC1B040-4F81-49E6-AD9C-4D479A098BF4}">
      <dgm:prSet custT="1"/>
      <dgm:spPr/>
      <dgm:t>
        <a:bodyPr/>
        <a:lstStyle/>
        <a:p>
          <a:r>
            <a:rPr lang="en-CA" sz="2000" dirty="0"/>
            <a:t>Chapel Renovation</a:t>
          </a:r>
          <a:br>
            <a:rPr lang="en-CA" sz="2000" dirty="0"/>
          </a:br>
          <a:r>
            <a:rPr lang="en-CA" sz="2000" dirty="0"/>
            <a:t>$140K</a:t>
          </a:r>
        </a:p>
      </dgm:t>
    </dgm:pt>
    <dgm:pt modelId="{F5BED675-9DE8-4801-BF10-E745664C79FB}" type="parTrans" cxnId="{4676716B-58DF-4949-BB5A-D1A695AEE84F}">
      <dgm:prSet/>
      <dgm:spPr/>
      <dgm:t>
        <a:bodyPr/>
        <a:lstStyle/>
        <a:p>
          <a:endParaRPr lang="en-CA"/>
        </a:p>
      </dgm:t>
    </dgm:pt>
    <dgm:pt modelId="{85310FEC-18EB-4119-A96A-3F130DB5C472}" type="sibTrans" cxnId="{4676716B-58DF-4949-BB5A-D1A695AEE84F}">
      <dgm:prSet/>
      <dgm:spPr/>
      <dgm:t>
        <a:bodyPr/>
        <a:lstStyle/>
        <a:p>
          <a:endParaRPr lang="en-CA"/>
        </a:p>
      </dgm:t>
    </dgm:pt>
    <dgm:pt modelId="{E66043E6-887B-4A51-9C33-66C8CB11985F}">
      <dgm:prSet custT="1"/>
      <dgm:spPr/>
      <dgm:t>
        <a:bodyPr/>
        <a:lstStyle/>
        <a:p>
          <a:r>
            <a:rPr lang="en-CA" sz="2000" dirty="0"/>
            <a:t>Nave Renovation</a:t>
          </a:r>
          <a:br>
            <a:rPr lang="en-CA" sz="2000" dirty="0"/>
          </a:br>
          <a:r>
            <a:rPr lang="en-CA" sz="2000" dirty="0"/>
            <a:t>$275K</a:t>
          </a:r>
        </a:p>
      </dgm:t>
    </dgm:pt>
    <dgm:pt modelId="{6C699E72-5953-4880-9F1F-9BCAB68BC01F}" type="parTrans" cxnId="{3AEF06B1-EE6A-4070-8E81-6D0D2D570659}">
      <dgm:prSet/>
      <dgm:spPr/>
      <dgm:t>
        <a:bodyPr/>
        <a:lstStyle/>
        <a:p>
          <a:endParaRPr lang="en-CA"/>
        </a:p>
      </dgm:t>
    </dgm:pt>
    <dgm:pt modelId="{1A928575-75E7-47FE-8826-63E191762691}" type="sibTrans" cxnId="{3AEF06B1-EE6A-4070-8E81-6D0D2D570659}">
      <dgm:prSet/>
      <dgm:spPr/>
      <dgm:t>
        <a:bodyPr/>
        <a:lstStyle/>
        <a:p>
          <a:endParaRPr lang="en-CA"/>
        </a:p>
      </dgm:t>
    </dgm:pt>
    <dgm:pt modelId="{97D7A92C-D358-414A-81DC-A31C2AFB23CD}">
      <dgm:prSet custT="1"/>
      <dgm:spPr/>
      <dgm:t>
        <a:bodyPr/>
        <a:lstStyle/>
        <a:p>
          <a:r>
            <a:rPr lang="en-CA" sz="2000" dirty="0"/>
            <a:t>Wiring Replacement</a:t>
          </a:r>
          <a:br>
            <a:rPr lang="en-CA" sz="2000" dirty="0"/>
          </a:br>
          <a:r>
            <a:rPr lang="en-CA" sz="2000" dirty="0"/>
            <a:t>$113K</a:t>
          </a:r>
        </a:p>
      </dgm:t>
    </dgm:pt>
    <dgm:pt modelId="{1DAF9698-CBA0-4FD7-9DA8-B810D4DC2A15}" type="sibTrans" cxnId="{941AF9E8-E0EA-458D-9184-21A78A07C19C}">
      <dgm:prSet/>
      <dgm:spPr/>
      <dgm:t>
        <a:bodyPr/>
        <a:lstStyle/>
        <a:p>
          <a:endParaRPr lang="en-CA"/>
        </a:p>
      </dgm:t>
    </dgm:pt>
    <dgm:pt modelId="{ABF49B6F-9081-41E5-AB0A-9ADBA5432B40}" type="parTrans" cxnId="{941AF9E8-E0EA-458D-9184-21A78A07C19C}">
      <dgm:prSet/>
      <dgm:spPr/>
      <dgm:t>
        <a:bodyPr/>
        <a:lstStyle/>
        <a:p>
          <a:endParaRPr lang="en-CA"/>
        </a:p>
      </dgm:t>
    </dgm:pt>
    <dgm:pt modelId="{2961477F-9B53-4034-99D3-D2C7049B8134}">
      <dgm:prSet custT="1"/>
      <dgm:spPr/>
      <dgm:t>
        <a:bodyPr/>
        <a:lstStyle/>
        <a:p>
          <a:r>
            <a:rPr lang="en-CA" sz="2000" dirty="0"/>
            <a:t>Investment Proposal includes:</a:t>
          </a:r>
          <a:endParaRPr lang="en-US" sz="2000" dirty="0"/>
        </a:p>
      </dgm:t>
    </dgm:pt>
    <dgm:pt modelId="{F5F80C15-6323-4C33-AABD-FCE611EC4BAC}" type="sibTrans" cxnId="{BCD85CA6-2B0D-47C9-872F-D8A58B3C096F}">
      <dgm:prSet/>
      <dgm:spPr/>
      <dgm:t>
        <a:bodyPr/>
        <a:lstStyle/>
        <a:p>
          <a:endParaRPr lang="en-US"/>
        </a:p>
      </dgm:t>
    </dgm:pt>
    <dgm:pt modelId="{E056A5F0-81EF-4CC7-AFD9-038824D73EAF}" type="parTrans" cxnId="{BCD85CA6-2B0D-47C9-872F-D8A58B3C096F}">
      <dgm:prSet/>
      <dgm:spPr/>
      <dgm:t>
        <a:bodyPr/>
        <a:lstStyle/>
        <a:p>
          <a:endParaRPr lang="en-US"/>
        </a:p>
      </dgm:t>
    </dgm:pt>
    <dgm:pt modelId="{29314674-5E2A-41CE-AC06-921536B0BAC2}" type="pres">
      <dgm:prSet presAssocID="{775D63CA-1122-4877-B28A-1745A6AE0B76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BC6F42A7-28D4-46D6-9014-F5C68964D8EB}" type="pres">
      <dgm:prSet presAssocID="{2961477F-9B53-4034-99D3-D2C7049B8134}" presName="root1" presStyleCnt="0"/>
      <dgm:spPr/>
    </dgm:pt>
    <dgm:pt modelId="{5A978F1A-FAC0-4E19-9390-17F56B66FCAF}" type="pres">
      <dgm:prSet presAssocID="{2961477F-9B53-4034-99D3-D2C7049B8134}" presName="LevelOneTextNode" presStyleLbl="node0" presStyleIdx="0" presStyleCnt="1">
        <dgm:presLayoutVars>
          <dgm:chPref val="3"/>
        </dgm:presLayoutVars>
      </dgm:prSet>
      <dgm:spPr/>
    </dgm:pt>
    <dgm:pt modelId="{8E6C1EFB-4FF5-4662-A064-6B80C73F0482}" type="pres">
      <dgm:prSet presAssocID="{2961477F-9B53-4034-99D3-D2C7049B8134}" presName="level2hierChild" presStyleCnt="0"/>
      <dgm:spPr/>
    </dgm:pt>
    <dgm:pt modelId="{FC0B65FB-DF5C-4889-9B6B-0BEBC5206D73}" type="pres">
      <dgm:prSet presAssocID="{ABF49B6F-9081-41E5-AB0A-9ADBA5432B40}" presName="conn2-1" presStyleLbl="parChTrans1D2" presStyleIdx="0" presStyleCnt="5"/>
      <dgm:spPr/>
    </dgm:pt>
    <dgm:pt modelId="{91CFBEF5-2B72-4B97-9C32-E621CCA9B707}" type="pres">
      <dgm:prSet presAssocID="{ABF49B6F-9081-41E5-AB0A-9ADBA5432B40}" presName="connTx" presStyleLbl="parChTrans1D2" presStyleIdx="0" presStyleCnt="5"/>
      <dgm:spPr/>
    </dgm:pt>
    <dgm:pt modelId="{3FBA3A75-3052-443E-BD0E-7B952B6AE197}" type="pres">
      <dgm:prSet presAssocID="{97D7A92C-D358-414A-81DC-A31C2AFB23CD}" presName="root2" presStyleCnt="0"/>
      <dgm:spPr/>
    </dgm:pt>
    <dgm:pt modelId="{45E7BBA2-9340-4882-8D16-6FEE86E6D283}" type="pres">
      <dgm:prSet presAssocID="{97D7A92C-D358-414A-81DC-A31C2AFB23CD}" presName="LevelTwoTextNode" presStyleLbl="node2" presStyleIdx="0" presStyleCnt="5">
        <dgm:presLayoutVars>
          <dgm:chPref val="3"/>
        </dgm:presLayoutVars>
      </dgm:prSet>
      <dgm:spPr/>
    </dgm:pt>
    <dgm:pt modelId="{B2D3B1C5-3D83-4FCC-B5EC-CC6D1333401A}" type="pres">
      <dgm:prSet presAssocID="{97D7A92C-D358-414A-81DC-A31C2AFB23CD}" presName="level3hierChild" presStyleCnt="0"/>
      <dgm:spPr/>
    </dgm:pt>
    <dgm:pt modelId="{2A8E81CE-6220-49D6-9BEE-D37DCE6A874A}" type="pres">
      <dgm:prSet presAssocID="{B3A8E662-8578-4EAC-A627-2DF4C0B2B0AC}" presName="conn2-1" presStyleLbl="parChTrans1D2" presStyleIdx="1" presStyleCnt="5"/>
      <dgm:spPr/>
    </dgm:pt>
    <dgm:pt modelId="{E5D67EF6-E4CD-4177-9974-409E62293DC7}" type="pres">
      <dgm:prSet presAssocID="{B3A8E662-8578-4EAC-A627-2DF4C0B2B0AC}" presName="connTx" presStyleLbl="parChTrans1D2" presStyleIdx="1" presStyleCnt="5"/>
      <dgm:spPr/>
    </dgm:pt>
    <dgm:pt modelId="{9C0BF999-212C-48EA-8C37-998D2FEDC052}" type="pres">
      <dgm:prSet presAssocID="{F7BE0E15-95C5-4DAE-B1BC-227B0D180AEC}" presName="root2" presStyleCnt="0"/>
      <dgm:spPr/>
    </dgm:pt>
    <dgm:pt modelId="{E98E0767-6690-46D9-AC89-765CC8186C6B}" type="pres">
      <dgm:prSet presAssocID="{F7BE0E15-95C5-4DAE-B1BC-227B0D180AEC}" presName="LevelTwoTextNode" presStyleLbl="node2" presStyleIdx="1" presStyleCnt="5">
        <dgm:presLayoutVars>
          <dgm:chPref val="3"/>
        </dgm:presLayoutVars>
      </dgm:prSet>
      <dgm:spPr/>
    </dgm:pt>
    <dgm:pt modelId="{55FC072C-B11C-41B7-ABED-C88EAE5FB0B8}" type="pres">
      <dgm:prSet presAssocID="{F7BE0E15-95C5-4DAE-B1BC-227B0D180AEC}" presName="level3hierChild" presStyleCnt="0"/>
      <dgm:spPr/>
    </dgm:pt>
    <dgm:pt modelId="{ACC46125-9826-4B1A-8410-47D8EDD5FCD8}" type="pres">
      <dgm:prSet presAssocID="{518FBDB8-5372-4686-A5FC-673656989425}" presName="conn2-1" presStyleLbl="parChTrans1D2" presStyleIdx="2" presStyleCnt="5"/>
      <dgm:spPr/>
    </dgm:pt>
    <dgm:pt modelId="{BBCFF693-9858-414B-AF46-91BA13A0A34C}" type="pres">
      <dgm:prSet presAssocID="{518FBDB8-5372-4686-A5FC-673656989425}" presName="connTx" presStyleLbl="parChTrans1D2" presStyleIdx="2" presStyleCnt="5"/>
      <dgm:spPr/>
    </dgm:pt>
    <dgm:pt modelId="{44FDB808-4920-415B-A88C-397094F2AD86}" type="pres">
      <dgm:prSet presAssocID="{1CA5882C-A87F-44EC-BE79-F93AE6A5D337}" presName="root2" presStyleCnt="0"/>
      <dgm:spPr/>
    </dgm:pt>
    <dgm:pt modelId="{6DF747E0-C9E4-4960-8A7E-D33D3B77C658}" type="pres">
      <dgm:prSet presAssocID="{1CA5882C-A87F-44EC-BE79-F93AE6A5D337}" presName="LevelTwoTextNode" presStyleLbl="node2" presStyleIdx="2" presStyleCnt="5">
        <dgm:presLayoutVars>
          <dgm:chPref val="3"/>
        </dgm:presLayoutVars>
      </dgm:prSet>
      <dgm:spPr/>
    </dgm:pt>
    <dgm:pt modelId="{DC05E055-7374-43BB-90FE-4B81EC95F5BD}" type="pres">
      <dgm:prSet presAssocID="{1CA5882C-A87F-44EC-BE79-F93AE6A5D337}" presName="level3hierChild" presStyleCnt="0"/>
      <dgm:spPr/>
    </dgm:pt>
    <dgm:pt modelId="{AC611BFE-E0DA-4765-B963-C159D93966F6}" type="pres">
      <dgm:prSet presAssocID="{F5BED675-9DE8-4801-BF10-E745664C79FB}" presName="conn2-1" presStyleLbl="parChTrans1D2" presStyleIdx="3" presStyleCnt="5"/>
      <dgm:spPr/>
    </dgm:pt>
    <dgm:pt modelId="{DE248B04-80C0-4A24-A055-F1FDC7197358}" type="pres">
      <dgm:prSet presAssocID="{F5BED675-9DE8-4801-BF10-E745664C79FB}" presName="connTx" presStyleLbl="parChTrans1D2" presStyleIdx="3" presStyleCnt="5"/>
      <dgm:spPr/>
    </dgm:pt>
    <dgm:pt modelId="{A0169BD1-549C-4BAF-A47C-C0684DFF57D7}" type="pres">
      <dgm:prSet presAssocID="{2DC1B040-4F81-49E6-AD9C-4D479A098BF4}" presName="root2" presStyleCnt="0"/>
      <dgm:spPr/>
    </dgm:pt>
    <dgm:pt modelId="{51BA69D7-FE32-41AD-9EA5-2DE0A631707D}" type="pres">
      <dgm:prSet presAssocID="{2DC1B040-4F81-49E6-AD9C-4D479A098BF4}" presName="LevelTwoTextNode" presStyleLbl="node2" presStyleIdx="3" presStyleCnt="5">
        <dgm:presLayoutVars>
          <dgm:chPref val="3"/>
        </dgm:presLayoutVars>
      </dgm:prSet>
      <dgm:spPr/>
    </dgm:pt>
    <dgm:pt modelId="{7F792FD1-B03A-41C2-A592-66C4330D552A}" type="pres">
      <dgm:prSet presAssocID="{2DC1B040-4F81-49E6-AD9C-4D479A098BF4}" presName="level3hierChild" presStyleCnt="0"/>
      <dgm:spPr/>
    </dgm:pt>
    <dgm:pt modelId="{F8185C9A-4C3C-461C-8055-7B04CB0DAF4C}" type="pres">
      <dgm:prSet presAssocID="{6C699E72-5953-4880-9F1F-9BCAB68BC01F}" presName="conn2-1" presStyleLbl="parChTrans1D2" presStyleIdx="4" presStyleCnt="5"/>
      <dgm:spPr/>
    </dgm:pt>
    <dgm:pt modelId="{58109842-AACD-4DAC-AE63-BF97D88686BE}" type="pres">
      <dgm:prSet presAssocID="{6C699E72-5953-4880-9F1F-9BCAB68BC01F}" presName="connTx" presStyleLbl="parChTrans1D2" presStyleIdx="4" presStyleCnt="5"/>
      <dgm:spPr/>
    </dgm:pt>
    <dgm:pt modelId="{D07A42F4-2262-4B3A-B940-A53187EAA297}" type="pres">
      <dgm:prSet presAssocID="{E66043E6-887B-4A51-9C33-66C8CB11985F}" presName="root2" presStyleCnt="0"/>
      <dgm:spPr/>
    </dgm:pt>
    <dgm:pt modelId="{51DFBBAB-DE57-419E-B80D-72FCE1F1097C}" type="pres">
      <dgm:prSet presAssocID="{E66043E6-887B-4A51-9C33-66C8CB11985F}" presName="LevelTwoTextNode" presStyleLbl="node2" presStyleIdx="4" presStyleCnt="5">
        <dgm:presLayoutVars>
          <dgm:chPref val="3"/>
        </dgm:presLayoutVars>
      </dgm:prSet>
      <dgm:spPr/>
    </dgm:pt>
    <dgm:pt modelId="{C46A94F6-B806-4BF8-916E-CA7D4719A1E7}" type="pres">
      <dgm:prSet presAssocID="{E66043E6-887B-4A51-9C33-66C8CB11985F}" presName="level3hierChild" presStyleCnt="0"/>
      <dgm:spPr/>
    </dgm:pt>
  </dgm:ptLst>
  <dgm:cxnLst>
    <dgm:cxn modelId="{56A03E08-91BF-4952-AA61-88BF8D856AB6}" type="presOf" srcId="{B3A8E662-8578-4EAC-A627-2DF4C0B2B0AC}" destId="{E5D67EF6-E4CD-4177-9974-409E62293DC7}" srcOrd="1" destOrd="0" presId="urn:microsoft.com/office/officeart/2005/8/layout/hierarchy2"/>
    <dgm:cxn modelId="{18DC1A20-6D9E-4523-B046-2F06DE096BA0}" type="presOf" srcId="{518FBDB8-5372-4686-A5FC-673656989425}" destId="{BBCFF693-9858-414B-AF46-91BA13A0A34C}" srcOrd="1" destOrd="0" presId="urn:microsoft.com/office/officeart/2005/8/layout/hierarchy2"/>
    <dgm:cxn modelId="{DC0B422A-C3A6-4A7E-AFC0-47975304ACFC}" type="presOf" srcId="{ABF49B6F-9081-41E5-AB0A-9ADBA5432B40}" destId="{FC0B65FB-DF5C-4889-9B6B-0BEBC5206D73}" srcOrd="0" destOrd="0" presId="urn:microsoft.com/office/officeart/2005/8/layout/hierarchy2"/>
    <dgm:cxn modelId="{C632EA34-BAAD-4F56-88DD-904BC4DFDDFD}" type="presOf" srcId="{F5BED675-9DE8-4801-BF10-E745664C79FB}" destId="{DE248B04-80C0-4A24-A055-F1FDC7197358}" srcOrd="1" destOrd="0" presId="urn:microsoft.com/office/officeart/2005/8/layout/hierarchy2"/>
    <dgm:cxn modelId="{0EA5935D-0FE7-41FA-8633-4A6EA65E959E}" type="presOf" srcId="{6C699E72-5953-4880-9F1F-9BCAB68BC01F}" destId="{58109842-AACD-4DAC-AE63-BF97D88686BE}" srcOrd="1" destOrd="0" presId="urn:microsoft.com/office/officeart/2005/8/layout/hierarchy2"/>
    <dgm:cxn modelId="{0B96E86A-1373-4FBE-AB5A-6473AFA8E354}" type="presOf" srcId="{775D63CA-1122-4877-B28A-1745A6AE0B76}" destId="{29314674-5E2A-41CE-AC06-921536B0BAC2}" srcOrd="0" destOrd="0" presId="urn:microsoft.com/office/officeart/2005/8/layout/hierarchy2"/>
    <dgm:cxn modelId="{4676716B-58DF-4949-BB5A-D1A695AEE84F}" srcId="{2961477F-9B53-4034-99D3-D2C7049B8134}" destId="{2DC1B040-4F81-49E6-AD9C-4D479A098BF4}" srcOrd="3" destOrd="0" parTransId="{F5BED675-9DE8-4801-BF10-E745664C79FB}" sibTransId="{85310FEC-18EB-4119-A96A-3F130DB5C472}"/>
    <dgm:cxn modelId="{AD01B44E-A425-4107-AECF-82C5864239AD}" type="presOf" srcId="{F7BE0E15-95C5-4DAE-B1BC-227B0D180AEC}" destId="{E98E0767-6690-46D9-AC89-765CC8186C6B}" srcOrd="0" destOrd="0" presId="urn:microsoft.com/office/officeart/2005/8/layout/hierarchy2"/>
    <dgm:cxn modelId="{6486EE82-7012-4C1D-B928-BA4B6D118CE2}" srcId="{2961477F-9B53-4034-99D3-D2C7049B8134}" destId="{1CA5882C-A87F-44EC-BE79-F93AE6A5D337}" srcOrd="2" destOrd="0" parTransId="{518FBDB8-5372-4686-A5FC-673656989425}" sibTransId="{568AA920-BFF3-4E91-98C5-2B43EF74BEB9}"/>
    <dgm:cxn modelId="{22E5FC85-4CCF-4480-A638-3C2496BC2332}" type="presOf" srcId="{B3A8E662-8578-4EAC-A627-2DF4C0B2B0AC}" destId="{2A8E81CE-6220-49D6-9BEE-D37DCE6A874A}" srcOrd="0" destOrd="0" presId="urn:microsoft.com/office/officeart/2005/8/layout/hierarchy2"/>
    <dgm:cxn modelId="{96358E8F-ADD2-4841-A0F2-107C6438E3EF}" type="presOf" srcId="{1CA5882C-A87F-44EC-BE79-F93AE6A5D337}" destId="{6DF747E0-C9E4-4960-8A7E-D33D3B77C658}" srcOrd="0" destOrd="0" presId="urn:microsoft.com/office/officeart/2005/8/layout/hierarchy2"/>
    <dgm:cxn modelId="{3E72C294-781B-4A8D-821F-2EDA8FE3F26C}" type="presOf" srcId="{E66043E6-887B-4A51-9C33-66C8CB11985F}" destId="{51DFBBAB-DE57-419E-B80D-72FCE1F1097C}" srcOrd="0" destOrd="0" presId="urn:microsoft.com/office/officeart/2005/8/layout/hierarchy2"/>
    <dgm:cxn modelId="{BCD85CA6-2B0D-47C9-872F-D8A58B3C096F}" srcId="{775D63CA-1122-4877-B28A-1745A6AE0B76}" destId="{2961477F-9B53-4034-99D3-D2C7049B8134}" srcOrd="0" destOrd="0" parTransId="{E056A5F0-81EF-4CC7-AFD9-038824D73EAF}" sibTransId="{F5F80C15-6323-4C33-AABD-FCE611EC4BAC}"/>
    <dgm:cxn modelId="{3AEF06B1-EE6A-4070-8E81-6D0D2D570659}" srcId="{2961477F-9B53-4034-99D3-D2C7049B8134}" destId="{E66043E6-887B-4A51-9C33-66C8CB11985F}" srcOrd="4" destOrd="0" parTransId="{6C699E72-5953-4880-9F1F-9BCAB68BC01F}" sibTransId="{1A928575-75E7-47FE-8826-63E191762691}"/>
    <dgm:cxn modelId="{433208BF-BD52-4B6C-8738-884116ABC860}" type="presOf" srcId="{97D7A92C-D358-414A-81DC-A31C2AFB23CD}" destId="{45E7BBA2-9340-4882-8D16-6FEE86E6D283}" srcOrd="0" destOrd="0" presId="urn:microsoft.com/office/officeart/2005/8/layout/hierarchy2"/>
    <dgm:cxn modelId="{96107AC1-8D84-47A7-A8A9-52EEB315904F}" srcId="{2961477F-9B53-4034-99D3-D2C7049B8134}" destId="{F7BE0E15-95C5-4DAE-B1BC-227B0D180AEC}" srcOrd="1" destOrd="0" parTransId="{B3A8E662-8578-4EAC-A627-2DF4C0B2B0AC}" sibTransId="{ABBF4BC8-ED6D-45EC-A4F7-E2DACB36CD0E}"/>
    <dgm:cxn modelId="{469D9EC6-6F70-4FCA-9DE0-A1152625861B}" type="presOf" srcId="{518FBDB8-5372-4686-A5FC-673656989425}" destId="{ACC46125-9826-4B1A-8410-47D8EDD5FCD8}" srcOrd="0" destOrd="0" presId="urn:microsoft.com/office/officeart/2005/8/layout/hierarchy2"/>
    <dgm:cxn modelId="{ED39E1C6-92C7-41FB-B8E1-5F5038925C4F}" type="presOf" srcId="{ABF49B6F-9081-41E5-AB0A-9ADBA5432B40}" destId="{91CFBEF5-2B72-4B97-9C32-E621CCA9B707}" srcOrd="1" destOrd="0" presId="urn:microsoft.com/office/officeart/2005/8/layout/hierarchy2"/>
    <dgm:cxn modelId="{90FD4BD3-0848-4EEF-915D-2F92568CF1A2}" type="presOf" srcId="{2961477F-9B53-4034-99D3-D2C7049B8134}" destId="{5A978F1A-FAC0-4E19-9390-17F56B66FCAF}" srcOrd="0" destOrd="0" presId="urn:microsoft.com/office/officeart/2005/8/layout/hierarchy2"/>
    <dgm:cxn modelId="{528426D9-41FF-4BB0-9AF1-4AC45986CF65}" type="presOf" srcId="{6C699E72-5953-4880-9F1F-9BCAB68BC01F}" destId="{F8185C9A-4C3C-461C-8055-7B04CB0DAF4C}" srcOrd="0" destOrd="0" presId="urn:microsoft.com/office/officeart/2005/8/layout/hierarchy2"/>
    <dgm:cxn modelId="{941AF9E8-E0EA-458D-9184-21A78A07C19C}" srcId="{2961477F-9B53-4034-99D3-D2C7049B8134}" destId="{97D7A92C-D358-414A-81DC-A31C2AFB23CD}" srcOrd="0" destOrd="0" parTransId="{ABF49B6F-9081-41E5-AB0A-9ADBA5432B40}" sibTransId="{1DAF9698-CBA0-4FD7-9DA8-B810D4DC2A15}"/>
    <dgm:cxn modelId="{F24ECEF3-54F6-4492-A9E4-22661C162F2D}" type="presOf" srcId="{2DC1B040-4F81-49E6-AD9C-4D479A098BF4}" destId="{51BA69D7-FE32-41AD-9EA5-2DE0A631707D}" srcOrd="0" destOrd="0" presId="urn:microsoft.com/office/officeart/2005/8/layout/hierarchy2"/>
    <dgm:cxn modelId="{366654FC-9F6D-4E16-99D5-E10A6DEB8AB7}" type="presOf" srcId="{F5BED675-9DE8-4801-BF10-E745664C79FB}" destId="{AC611BFE-E0DA-4765-B963-C159D93966F6}" srcOrd="0" destOrd="0" presId="urn:microsoft.com/office/officeart/2005/8/layout/hierarchy2"/>
    <dgm:cxn modelId="{E6EA991E-B575-4A25-9A03-DB5471AFB468}" type="presParOf" srcId="{29314674-5E2A-41CE-AC06-921536B0BAC2}" destId="{BC6F42A7-28D4-46D6-9014-F5C68964D8EB}" srcOrd="0" destOrd="0" presId="urn:microsoft.com/office/officeart/2005/8/layout/hierarchy2"/>
    <dgm:cxn modelId="{8ACD9E12-24CB-4B29-90BD-C455047785B1}" type="presParOf" srcId="{BC6F42A7-28D4-46D6-9014-F5C68964D8EB}" destId="{5A978F1A-FAC0-4E19-9390-17F56B66FCAF}" srcOrd="0" destOrd="0" presId="urn:microsoft.com/office/officeart/2005/8/layout/hierarchy2"/>
    <dgm:cxn modelId="{F1FDFD64-EE00-4EC3-AB87-72EBA97CB787}" type="presParOf" srcId="{BC6F42A7-28D4-46D6-9014-F5C68964D8EB}" destId="{8E6C1EFB-4FF5-4662-A064-6B80C73F0482}" srcOrd="1" destOrd="0" presId="urn:microsoft.com/office/officeart/2005/8/layout/hierarchy2"/>
    <dgm:cxn modelId="{27278589-D484-4465-8A87-0F548FBB6880}" type="presParOf" srcId="{8E6C1EFB-4FF5-4662-A064-6B80C73F0482}" destId="{FC0B65FB-DF5C-4889-9B6B-0BEBC5206D73}" srcOrd="0" destOrd="0" presId="urn:microsoft.com/office/officeart/2005/8/layout/hierarchy2"/>
    <dgm:cxn modelId="{8C61CBE4-8ABA-4B87-B81B-44CBF52A9073}" type="presParOf" srcId="{FC0B65FB-DF5C-4889-9B6B-0BEBC5206D73}" destId="{91CFBEF5-2B72-4B97-9C32-E621CCA9B707}" srcOrd="0" destOrd="0" presId="urn:microsoft.com/office/officeart/2005/8/layout/hierarchy2"/>
    <dgm:cxn modelId="{50C737FE-9B14-4059-BE12-C19BD108103E}" type="presParOf" srcId="{8E6C1EFB-4FF5-4662-A064-6B80C73F0482}" destId="{3FBA3A75-3052-443E-BD0E-7B952B6AE197}" srcOrd="1" destOrd="0" presId="urn:microsoft.com/office/officeart/2005/8/layout/hierarchy2"/>
    <dgm:cxn modelId="{2F935279-8B7D-4B51-9343-5E0165722A99}" type="presParOf" srcId="{3FBA3A75-3052-443E-BD0E-7B952B6AE197}" destId="{45E7BBA2-9340-4882-8D16-6FEE86E6D283}" srcOrd="0" destOrd="0" presId="urn:microsoft.com/office/officeart/2005/8/layout/hierarchy2"/>
    <dgm:cxn modelId="{AA283E02-91E6-43BA-B2BA-24A03D4797A3}" type="presParOf" srcId="{3FBA3A75-3052-443E-BD0E-7B952B6AE197}" destId="{B2D3B1C5-3D83-4FCC-B5EC-CC6D1333401A}" srcOrd="1" destOrd="0" presId="urn:microsoft.com/office/officeart/2005/8/layout/hierarchy2"/>
    <dgm:cxn modelId="{C2AA76E5-1F1C-46EA-B6FA-4E4A40FAC7E6}" type="presParOf" srcId="{8E6C1EFB-4FF5-4662-A064-6B80C73F0482}" destId="{2A8E81CE-6220-49D6-9BEE-D37DCE6A874A}" srcOrd="2" destOrd="0" presId="urn:microsoft.com/office/officeart/2005/8/layout/hierarchy2"/>
    <dgm:cxn modelId="{1A78CF07-8AAF-4044-8D3F-C0B9939F0773}" type="presParOf" srcId="{2A8E81CE-6220-49D6-9BEE-D37DCE6A874A}" destId="{E5D67EF6-E4CD-4177-9974-409E62293DC7}" srcOrd="0" destOrd="0" presId="urn:microsoft.com/office/officeart/2005/8/layout/hierarchy2"/>
    <dgm:cxn modelId="{4507BBEE-87CC-49E8-A369-08A45E34E12B}" type="presParOf" srcId="{8E6C1EFB-4FF5-4662-A064-6B80C73F0482}" destId="{9C0BF999-212C-48EA-8C37-998D2FEDC052}" srcOrd="3" destOrd="0" presId="urn:microsoft.com/office/officeart/2005/8/layout/hierarchy2"/>
    <dgm:cxn modelId="{FAB84245-0C47-4631-B65B-78D57E22984C}" type="presParOf" srcId="{9C0BF999-212C-48EA-8C37-998D2FEDC052}" destId="{E98E0767-6690-46D9-AC89-765CC8186C6B}" srcOrd="0" destOrd="0" presId="urn:microsoft.com/office/officeart/2005/8/layout/hierarchy2"/>
    <dgm:cxn modelId="{8CAE8CA7-5BE9-4AE3-BCAE-AEB4556486C1}" type="presParOf" srcId="{9C0BF999-212C-48EA-8C37-998D2FEDC052}" destId="{55FC072C-B11C-41B7-ABED-C88EAE5FB0B8}" srcOrd="1" destOrd="0" presId="urn:microsoft.com/office/officeart/2005/8/layout/hierarchy2"/>
    <dgm:cxn modelId="{CFD118B6-A136-4064-A512-1981593FF8CC}" type="presParOf" srcId="{8E6C1EFB-4FF5-4662-A064-6B80C73F0482}" destId="{ACC46125-9826-4B1A-8410-47D8EDD5FCD8}" srcOrd="4" destOrd="0" presId="urn:microsoft.com/office/officeart/2005/8/layout/hierarchy2"/>
    <dgm:cxn modelId="{92B7708E-FDEF-4F49-AC76-DB4F561F172D}" type="presParOf" srcId="{ACC46125-9826-4B1A-8410-47D8EDD5FCD8}" destId="{BBCFF693-9858-414B-AF46-91BA13A0A34C}" srcOrd="0" destOrd="0" presId="urn:microsoft.com/office/officeart/2005/8/layout/hierarchy2"/>
    <dgm:cxn modelId="{9AE7CA57-D0B9-48EC-9992-3CF6ECEA29C1}" type="presParOf" srcId="{8E6C1EFB-4FF5-4662-A064-6B80C73F0482}" destId="{44FDB808-4920-415B-A88C-397094F2AD86}" srcOrd="5" destOrd="0" presId="urn:microsoft.com/office/officeart/2005/8/layout/hierarchy2"/>
    <dgm:cxn modelId="{B2C0D74A-D401-4137-8EBC-20A9A308C179}" type="presParOf" srcId="{44FDB808-4920-415B-A88C-397094F2AD86}" destId="{6DF747E0-C9E4-4960-8A7E-D33D3B77C658}" srcOrd="0" destOrd="0" presId="urn:microsoft.com/office/officeart/2005/8/layout/hierarchy2"/>
    <dgm:cxn modelId="{2E4705BA-4DC7-4206-839B-4612EA127A49}" type="presParOf" srcId="{44FDB808-4920-415B-A88C-397094F2AD86}" destId="{DC05E055-7374-43BB-90FE-4B81EC95F5BD}" srcOrd="1" destOrd="0" presId="urn:microsoft.com/office/officeart/2005/8/layout/hierarchy2"/>
    <dgm:cxn modelId="{90512C69-860B-4358-83DA-DEC8EBF2CDB8}" type="presParOf" srcId="{8E6C1EFB-4FF5-4662-A064-6B80C73F0482}" destId="{AC611BFE-E0DA-4765-B963-C159D93966F6}" srcOrd="6" destOrd="0" presId="urn:microsoft.com/office/officeart/2005/8/layout/hierarchy2"/>
    <dgm:cxn modelId="{018BB02D-6721-4BC5-B483-E1CF5FAB0E3D}" type="presParOf" srcId="{AC611BFE-E0DA-4765-B963-C159D93966F6}" destId="{DE248B04-80C0-4A24-A055-F1FDC7197358}" srcOrd="0" destOrd="0" presId="urn:microsoft.com/office/officeart/2005/8/layout/hierarchy2"/>
    <dgm:cxn modelId="{C8B6B60E-49A5-4478-85D2-DD740D9E7731}" type="presParOf" srcId="{8E6C1EFB-4FF5-4662-A064-6B80C73F0482}" destId="{A0169BD1-549C-4BAF-A47C-C0684DFF57D7}" srcOrd="7" destOrd="0" presId="urn:microsoft.com/office/officeart/2005/8/layout/hierarchy2"/>
    <dgm:cxn modelId="{48DA73F5-03AA-41DF-BF19-C8946CAC88FD}" type="presParOf" srcId="{A0169BD1-549C-4BAF-A47C-C0684DFF57D7}" destId="{51BA69D7-FE32-41AD-9EA5-2DE0A631707D}" srcOrd="0" destOrd="0" presId="urn:microsoft.com/office/officeart/2005/8/layout/hierarchy2"/>
    <dgm:cxn modelId="{1933C0CE-3DA0-436E-810C-6B257B3D7E88}" type="presParOf" srcId="{A0169BD1-549C-4BAF-A47C-C0684DFF57D7}" destId="{7F792FD1-B03A-41C2-A592-66C4330D552A}" srcOrd="1" destOrd="0" presId="urn:microsoft.com/office/officeart/2005/8/layout/hierarchy2"/>
    <dgm:cxn modelId="{90CBA708-72AE-48CF-B433-96A27A159811}" type="presParOf" srcId="{8E6C1EFB-4FF5-4662-A064-6B80C73F0482}" destId="{F8185C9A-4C3C-461C-8055-7B04CB0DAF4C}" srcOrd="8" destOrd="0" presId="urn:microsoft.com/office/officeart/2005/8/layout/hierarchy2"/>
    <dgm:cxn modelId="{A19CEA6F-5F99-4483-8620-7D591D572D20}" type="presParOf" srcId="{F8185C9A-4C3C-461C-8055-7B04CB0DAF4C}" destId="{58109842-AACD-4DAC-AE63-BF97D88686BE}" srcOrd="0" destOrd="0" presId="urn:microsoft.com/office/officeart/2005/8/layout/hierarchy2"/>
    <dgm:cxn modelId="{B908B25C-74C6-4DB5-A610-08B47BF6BB13}" type="presParOf" srcId="{8E6C1EFB-4FF5-4662-A064-6B80C73F0482}" destId="{D07A42F4-2262-4B3A-B940-A53187EAA297}" srcOrd="9" destOrd="0" presId="urn:microsoft.com/office/officeart/2005/8/layout/hierarchy2"/>
    <dgm:cxn modelId="{F1E8F593-3977-4EE7-9CE5-A64D4F392FAD}" type="presParOf" srcId="{D07A42F4-2262-4B3A-B940-A53187EAA297}" destId="{51DFBBAB-DE57-419E-B80D-72FCE1F1097C}" srcOrd="0" destOrd="0" presId="urn:microsoft.com/office/officeart/2005/8/layout/hierarchy2"/>
    <dgm:cxn modelId="{E831AD20-757D-462D-A490-458940DFCA5E}" type="presParOf" srcId="{D07A42F4-2262-4B3A-B940-A53187EAA297}" destId="{C46A94F6-B806-4BF8-916E-CA7D4719A1E7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75D63CA-1122-4877-B28A-1745A6AE0B76}" type="doc">
      <dgm:prSet loTypeId="urn:microsoft.com/office/officeart/2005/8/layout/hierarchy2" loCatId="hierarchy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2961477F-9B53-4034-99D3-D2C7049B8134}">
      <dgm:prSet/>
      <dgm:spPr/>
      <dgm:t>
        <a:bodyPr/>
        <a:lstStyle/>
        <a:p>
          <a:r>
            <a:rPr lang="en-CA"/>
            <a:t>Proposal includes:</a:t>
          </a:r>
          <a:endParaRPr lang="en-US"/>
        </a:p>
      </dgm:t>
    </dgm:pt>
    <dgm:pt modelId="{E056A5F0-81EF-4CC7-AFD9-038824D73EAF}" type="parTrans" cxnId="{BCD85CA6-2B0D-47C9-872F-D8A58B3C096F}">
      <dgm:prSet/>
      <dgm:spPr/>
      <dgm:t>
        <a:bodyPr/>
        <a:lstStyle/>
        <a:p>
          <a:endParaRPr lang="en-US"/>
        </a:p>
      </dgm:t>
    </dgm:pt>
    <dgm:pt modelId="{F5F80C15-6323-4C33-AABD-FCE611EC4BAC}" type="sibTrans" cxnId="{BCD85CA6-2B0D-47C9-872F-D8A58B3C096F}">
      <dgm:prSet/>
      <dgm:spPr/>
      <dgm:t>
        <a:bodyPr/>
        <a:lstStyle/>
        <a:p>
          <a:endParaRPr lang="en-US"/>
        </a:p>
      </dgm:t>
    </dgm:pt>
    <dgm:pt modelId="{4688352D-F756-422E-BD71-9BD53640A56B}">
      <dgm:prSet/>
      <dgm:spPr/>
      <dgm:t>
        <a:bodyPr/>
        <a:lstStyle/>
        <a:p>
          <a:r>
            <a:rPr lang="en-CA" dirty="0"/>
            <a:t>Replacement of outdated non-code conforming wiring</a:t>
          </a:r>
        </a:p>
        <a:p>
          <a:r>
            <a:rPr lang="en-CA" dirty="0"/>
            <a:t>Estimated Cost</a:t>
          </a:r>
          <a:br>
            <a:rPr lang="en-CA" dirty="0"/>
          </a:br>
          <a:r>
            <a:rPr lang="en-CA" dirty="0"/>
            <a:t>$113,000 (BCA)</a:t>
          </a:r>
        </a:p>
      </dgm:t>
    </dgm:pt>
    <dgm:pt modelId="{BD651500-1F19-441B-9132-62165E4BC9FA}" type="parTrans" cxnId="{014C95DB-7AE1-46EF-AE9D-3BF198EC191B}">
      <dgm:prSet/>
      <dgm:spPr/>
      <dgm:t>
        <a:bodyPr/>
        <a:lstStyle/>
        <a:p>
          <a:endParaRPr lang="en-CA"/>
        </a:p>
      </dgm:t>
    </dgm:pt>
    <dgm:pt modelId="{86E40ECC-4EB2-46B3-B124-400DAD2D3F83}" type="sibTrans" cxnId="{014C95DB-7AE1-46EF-AE9D-3BF198EC191B}">
      <dgm:prSet/>
      <dgm:spPr/>
      <dgm:t>
        <a:bodyPr/>
        <a:lstStyle/>
        <a:p>
          <a:endParaRPr lang="en-CA"/>
        </a:p>
      </dgm:t>
    </dgm:pt>
    <dgm:pt modelId="{29314674-5E2A-41CE-AC06-921536B0BAC2}" type="pres">
      <dgm:prSet presAssocID="{775D63CA-1122-4877-B28A-1745A6AE0B76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BC6F42A7-28D4-46D6-9014-F5C68964D8EB}" type="pres">
      <dgm:prSet presAssocID="{2961477F-9B53-4034-99D3-D2C7049B8134}" presName="root1" presStyleCnt="0"/>
      <dgm:spPr/>
    </dgm:pt>
    <dgm:pt modelId="{5A978F1A-FAC0-4E19-9390-17F56B66FCAF}" type="pres">
      <dgm:prSet presAssocID="{2961477F-9B53-4034-99D3-D2C7049B8134}" presName="LevelOneTextNode" presStyleLbl="node0" presStyleIdx="0" presStyleCnt="1">
        <dgm:presLayoutVars>
          <dgm:chPref val="3"/>
        </dgm:presLayoutVars>
      </dgm:prSet>
      <dgm:spPr/>
    </dgm:pt>
    <dgm:pt modelId="{8E6C1EFB-4FF5-4662-A064-6B80C73F0482}" type="pres">
      <dgm:prSet presAssocID="{2961477F-9B53-4034-99D3-D2C7049B8134}" presName="level2hierChild" presStyleCnt="0"/>
      <dgm:spPr/>
    </dgm:pt>
    <dgm:pt modelId="{2AD7A389-7F69-4DFD-8462-6C1E2E426253}" type="pres">
      <dgm:prSet presAssocID="{BD651500-1F19-441B-9132-62165E4BC9FA}" presName="conn2-1" presStyleLbl="parChTrans1D2" presStyleIdx="0" presStyleCnt="1"/>
      <dgm:spPr/>
    </dgm:pt>
    <dgm:pt modelId="{73D3207B-72EC-4E59-A988-013AF5E5BFD3}" type="pres">
      <dgm:prSet presAssocID="{BD651500-1F19-441B-9132-62165E4BC9FA}" presName="connTx" presStyleLbl="parChTrans1D2" presStyleIdx="0" presStyleCnt="1"/>
      <dgm:spPr/>
    </dgm:pt>
    <dgm:pt modelId="{88CA0AA5-4793-49F3-83B9-EE41CBCECD2A}" type="pres">
      <dgm:prSet presAssocID="{4688352D-F756-422E-BD71-9BD53640A56B}" presName="root2" presStyleCnt="0"/>
      <dgm:spPr/>
    </dgm:pt>
    <dgm:pt modelId="{CE5B4B7C-E965-4A52-A866-77C9B285A0B1}" type="pres">
      <dgm:prSet presAssocID="{4688352D-F756-422E-BD71-9BD53640A56B}" presName="LevelTwoTextNode" presStyleLbl="node2" presStyleIdx="0" presStyleCnt="1">
        <dgm:presLayoutVars>
          <dgm:chPref val="3"/>
        </dgm:presLayoutVars>
      </dgm:prSet>
      <dgm:spPr/>
    </dgm:pt>
    <dgm:pt modelId="{02225231-614B-4A13-A720-C725FE2FEB83}" type="pres">
      <dgm:prSet presAssocID="{4688352D-F756-422E-BD71-9BD53640A56B}" presName="level3hierChild" presStyleCnt="0"/>
      <dgm:spPr/>
    </dgm:pt>
  </dgm:ptLst>
  <dgm:cxnLst>
    <dgm:cxn modelId="{0B96E86A-1373-4FBE-AB5A-6473AFA8E354}" type="presOf" srcId="{775D63CA-1122-4877-B28A-1745A6AE0B76}" destId="{29314674-5E2A-41CE-AC06-921536B0BAC2}" srcOrd="0" destOrd="0" presId="urn:microsoft.com/office/officeart/2005/8/layout/hierarchy2"/>
    <dgm:cxn modelId="{92650752-CDC6-4DE8-A905-7D2036538369}" type="presOf" srcId="{BD651500-1F19-441B-9132-62165E4BC9FA}" destId="{2AD7A389-7F69-4DFD-8462-6C1E2E426253}" srcOrd="0" destOrd="0" presId="urn:microsoft.com/office/officeart/2005/8/layout/hierarchy2"/>
    <dgm:cxn modelId="{C456F38E-62D5-4B12-8ADD-0CF25162F4CD}" type="presOf" srcId="{BD651500-1F19-441B-9132-62165E4BC9FA}" destId="{73D3207B-72EC-4E59-A988-013AF5E5BFD3}" srcOrd="1" destOrd="0" presId="urn:microsoft.com/office/officeart/2005/8/layout/hierarchy2"/>
    <dgm:cxn modelId="{F1090290-52DD-4CD8-81D3-E3ECA0CFA9E0}" type="presOf" srcId="{4688352D-F756-422E-BD71-9BD53640A56B}" destId="{CE5B4B7C-E965-4A52-A866-77C9B285A0B1}" srcOrd="0" destOrd="0" presId="urn:microsoft.com/office/officeart/2005/8/layout/hierarchy2"/>
    <dgm:cxn modelId="{BCD85CA6-2B0D-47C9-872F-D8A58B3C096F}" srcId="{775D63CA-1122-4877-B28A-1745A6AE0B76}" destId="{2961477F-9B53-4034-99D3-D2C7049B8134}" srcOrd="0" destOrd="0" parTransId="{E056A5F0-81EF-4CC7-AFD9-038824D73EAF}" sibTransId="{F5F80C15-6323-4C33-AABD-FCE611EC4BAC}"/>
    <dgm:cxn modelId="{90FD4BD3-0848-4EEF-915D-2F92568CF1A2}" type="presOf" srcId="{2961477F-9B53-4034-99D3-D2C7049B8134}" destId="{5A978F1A-FAC0-4E19-9390-17F56B66FCAF}" srcOrd="0" destOrd="0" presId="urn:microsoft.com/office/officeart/2005/8/layout/hierarchy2"/>
    <dgm:cxn modelId="{014C95DB-7AE1-46EF-AE9D-3BF198EC191B}" srcId="{2961477F-9B53-4034-99D3-D2C7049B8134}" destId="{4688352D-F756-422E-BD71-9BD53640A56B}" srcOrd="0" destOrd="0" parTransId="{BD651500-1F19-441B-9132-62165E4BC9FA}" sibTransId="{86E40ECC-4EB2-46B3-B124-400DAD2D3F83}"/>
    <dgm:cxn modelId="{E6EA991E-B575-4A25-9A03-DB5471AFB468}" type="presParOf" srcId="{29314674-5E2A-41CE-AC06-921536B0BAC2}" destId="{BC6F42A7-28D4-46D6-9014-F5C68964D8EB}" srcOrd="0" destOrd="0" presId="urn:microsoft.com/office/officeart/2005/8/layout/hierarchy2"/>
    <dgm:cxn modelId="{8ACD9E12-24CB-4B29-90BD-C455047785B1}" type="presParOf" srcId="{BC6F42A7-28D4-46D6-9014-F5C68964D8EB}" destId="{5A978F1A-FAC0-4E19-9390-17F56B66FCAF}" srcOrd="0" destOrd="0" presId="urn:microsoft.com/office/officeart/2005/8/layout/hierarchy2"/>
    <dgm:cxn modelId="{F1FDFD64-EE00-4EC3-AB87-72EBA97CB787}" type="presParOf" srcId="{BC6F42A7-28D4-46D6-9014-F5C68964D8EB}" destId="{8E6C1EFB-4FF5-4662-A064-6B80C73F0482}" srcOrd="1" destOrd="0" presId="urn:microsoft.com/office/officeart/2005/8/layout/hierarchy2"/>
    <dgm:cxn modelId="{B9C1FF72-6EB6-4F74-A983-366D2D27058E}" type="presParOf" srcId="{8E6C1EFB-4FF5-4662-A064-6B80C73F0482}" destId="{2AD7A389-7F69-4DFD-8462-6C1E2E426253}" srcOrd="0" destOrd="0" presId="urn:microsoft.com/office/officeart/2005/8/layout/hierarchy2"/>
    <dgm:cxn modelId="{33844224-06CD-4791-AE6A-A6F9F1B7E487}" type="presParOf" srcId="{2AD7A389-7F69-4DFD-8462-6C1E2E426253}" destId="{73D3207B-72EC-4E59-A988-013AF5E5BFD3}" srcOrd="0" destOrd="0" presId="urn:microsoft.com/office/officeart/2005/8/layout/hierarchy2"/>
    <dgm:cxn modelId="{74E7E550-F751-42D6-9BD9-382868BBAE87}" type="presParOf" srcId="{8E6C1EFB-4FF5-4662-A064-6B80C73F0482}" destId="{88CA0AA5-4793-49F3-83B9-EE41CBCECD2A}" srcOrd="1" destOrd="0" presId="urn:microsoft.com/office/officeart/2005/8/layout/hierarchy2"/>
    <dgm:cxn modelId="{194C80C0-1E17-4DE3-90F2-984E9DE24ECF}" type="presParOf" srcId="{88CA0AA5-4793-49F3-83B9-EE41CBCECD2A}" destId="{CE5B4B7C-E965-4A52-A866-77C9B285A0B1}" srcOrd="0" destOrd="0" presId="urn:microsoft.com/office/officeart/2005/8/layout/hierarchy2"/>
    <dgm:cxn modelId="{074D5A72-F9B1-40E6-BDE6-9DFF7531AA80}" type="presParOf" srcId="{88CA0AA5-4793-49F3-83B9-EE41CBCECD2A}" destId="{02225231-614B-4A13-A720-C725FE2FEB83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75D63CA-1122-4877-B28A-1745A6AE0B76}" type="doc">
      <dgm:prSet loTypeId="urn:microsoft.com/office/officeart/2005/8/layout/hierarchy2" loCatId="hierarchy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2961477F-9B53-4034-99D3-D2C7049B8134}">
      <dgm:prSet/>
      <dgm:spPr/>
      <dgm:t>
        <a:bodyPr/>
        <a:lstStyle/>
        <a:p>
          <a:r>
            <a:rPr lang="en-CA"/>
            <a:t>Proposal includes:</a:t>
          </a:r>
          <a:endParaRPr lang="en-US"/>
        </a:p>
      </dgm:t>
    </dgm:pt>
    <dgm:pt modelId="{E056A5F0-81EF-4CC7-AFD9-038824D73EAF}" type="parTrans" cxnId="{BCD85CA6-2B0D-47C9-872F-D8A58B3C096F}">
      <dgm:prSet/>
      <dgm:spPr/>
      <dgm:t>
        <a:bodyPr/>
        <a:lstStyle/>
        <a:p>
          <a:endParaRPr lang="en-US"/>
        </a:p>
      </dgm:t>
    </dgm:pt>
    <dgm:pt modelId="{F5F80C15-6323-4C33-AABD-FCE611EC4BAC}" type="sibTrans" cxnId="{BCD85CA6-2B0D-47C9-872F-D8A58B3C096F}">
      <dgm:prSet/>
      <dgm:spPr/>
      <dgm:t>
        <a:bodyPr/>
        <a:lstStyle/>
        <a:p>
          <a:endParaRPr lang="en-US"/>
        </a:p>
      </dgm:t>
    </dgm:pt>
    <dgm:pt modelId="{4688352D-F756-422E-BD71-9BD53640A56B}">
      <dgm:prSet/>
      <dgm:spPr/>
      <dgm:t>
        <a:bodyPr/>
        <a:lstStyle/>
        <a:p>
          <a:r>
            <a:rPr lang="en-CA" dirty="0"/>
            <a:t>Brick replacement and re-pointing of Bell Tower</a:t>
          </a:r>
        </a:p>
        <a:p>
          <a:r>
            <a:rPr lang="en-CA" dirty="0"/>
            <a:t>Estimated Cost </a:t>
          </a:r>
        </a:p>
        <a:p>
          <a:r>
            <a:rPr lang="en-CA" dirty="0"/>
            <a:t>$235,878 (BCA)</a:t>
          </a:r>
        </a:p>
      </dgm:t>
    </dgm:pt>
    <dgm:pt modelId="{BD651500-1F19-441B-9132-62165E4BC9FA}" type="parTrans" cxnId="{014C95DB-7AE1-46EF-AE9D-3BF198EC191B}">
      <dgm:prSet/>
      <dgm:spPr/>
      <dgm:t>
        <a:bodyPr/>
        <a:lstStyle/>
        <a:p>
          <a:endParaRPr lang="en-CA"/>
        </a:p>
      </dgm:t>
    </dgm:pt>
    <dgm:pt modelId="{86E40ECC-4EB2-46B3-B124-400DAD2D3F83}" type="sibTrans" cxnId="{014C95DB-7AE1-46EF-AE9D-3BF198EC191B}">
      <dgm:prSet/>
      <dgm:spPr/>
      <dgm:t>
        <a:bodyPr/>
        <a:lstStyle/>
        <a:p>
          <a:endParaRPr lang="en-CA"/>
        </a:p>
      </dgm:t>
    </dgm:pt>
    <dgm:pt modelId="{29314674-5E2A-41CE-AC06-921536B0BAC2}" type="pres">
      <dgm:prSet presAssocID="{775D63CA-1122-4877-B28A-1745A6AE0B76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BC6F42A7-28D4-46D6-9014-F5C68964D8EB}" type="pres">
      <dgm:prSet presAssocID="{2961477F-9B53-4034-99D3-D2C7049B8134}" presName="root1" presStyleCnt="0"/>
      <dgm:spPr/>
    </dgm:pt>
    <dgm:pt modelId="{5A978F1A-FAC0-4E19-9390-17F56B66FCAF}" type="pres">
      <dgm:prSet presAssocID="{2961477F-9B53-4034-99D3-D2C7049B8134}" presName="LevelOneTextNode" presStyleLbl="node0" presStyleIdx="0" presStyleCnt="1">
        <dgm:presLayoutVars>
          <dgm:chPref val="3"/>
        </dgm:presLayoutVars>
      </dgm:prSet>
      <dgm:spPr/>
    </dgm:pt>
    <dgm:pt modelId="{8E6C1EFB-4FF5-4662-A064-6B80C73F0482}" type="pres">
      <dgm:prSet presAssocID="{2961477F-9B53-4034-99D3-D2C7049B8134}" presName="level2hierChild" presStyleCnt="0"/>
      <dgm:spPr/>
    </dgm:pt>
    <dgm:pt modelId="{2AD7A389-7F69-4DFD-8462-6C1E2E426253}" type="pres">
      <dgm:prSet presAssocID="{BD651500-1F19-441B-9132-62165E4BC9FA}" presName="conn2-1" presStyleLbl="parChTrans1D2" presStyleIdx="0" presStyleCnt="1"/>
      <dgm:spPr/>
    </dgm:pt>
    <dgm:pt modelId="{73D3207B-72EC-4E59-A988-013AF5E5BFD3}" type="pres">
      <dgm:prSet presAssocID="{BD651500-1F19-441B-9132-62165E4BC9FA}" presName="connTx" presStyleLbl="parChTrans1D2" presStyleIdx="0" presStyleCnt="1"/>
      <dgm:spPr/>
    </dgm:pt>
    <dgm:pt modelId="{88CA0AA5-4793-49F3-83B9-EE41CBCECD2A}" type="pres">
      <dgm:prSet presAssocID="{4688352D-F756-422E-BD71-9BD53640A56B}" presName="root2" presStyleCnt="0"/>
      <dgm:spPr/>
    </dgm:pt>
    <dgm:pt modelId="{CE5B4B7C-E965-4A52-A866-77C9B285A0B1}" type="pres">
      <dgm:prSet presAssocID="{4688352D-F756-422E-BD71-9BD53640A56B}" presName="LevelTwoTextNode" presStyleLbl="node2" presStyleIdx="0" presStyleCnt="1">
        <dgm:presLayoutVars>
          <dgm:chPref val="3"/>
        </dgm:presLayoutVars>
      </dgm:prSet>
      <dgm:spPr/>
    </dgm:pt>
    <dgm:pt modelId="{02225231-614B-4A13-A720-C725FE2FEB83}" type="pres">
      <dgm:prSet presAssocID="{4688352D-F756-422E-BD71-9BD53640A56B}" presName="level3hierChild" presStyleCnt="0"/>
      <dgm:spPr/>
    </dgm:pt>
  </dgm:ptLst>
  <dgm:cxnLst>
    <dgm:cxn modelId="{0B96E86A-1373-4FBE-AB5A-6473AFA8E354}" type="presOf" srcId="{775D63CA-1122-4877-B28A-1745A6AE0B76}" destId="{29314674-5E2A-41CE-AC06-921536B0BAC2}" srcOrd="0" destOrd="0" presId="urn:microsoft.com/office/officeart/2005/8/layout/hierarchy2"/>
    <dgm:cxn modelId="{92650752-CDC6-4DE8-A905-7D2036538369}" type="presOf" srcId="{BD651500-1F19-441B-9132-62165E4BC9FA}" destId="{2AD7A389-7F69-4DFD-8462-6C1E2E426253}" srcOrd="0" destOrd="0" presId="urn:microsoft.com/office/officeart/2005/8/layout/hierarchy2"/>
    <dgm:cxn modelId="{C456F38E-62D5-4B12-8ADD-0CF25162F4CD}" type="presOf" srcId="{BD651500-1F19-441B-9132-62165E4BC9FA}" destId="{73D3207B-72EC-4E59-A988-013AF5E5BFD3}" srcOrd="1" destOrd="0" presId="urn:microsoft.com/office/officeart/2005/8/layout/hierarchy2"/>
    <dgm:cxn modelId="{F1090290-52DD-4CD8-81D3-E3ECA0CFA9E0}" type="presOf" srcId="{4688352D-F756-422E-BD71-9BD53640A56B}" destId="{CE5B4B7C-E965-4A52-A866-77C9B285A0B1}" srcOrd="0" destOrd="0" presId="urn:microsoft.com/office/officeart/2005/8/layout/hierarchy2"/>
    <dgm:cxn modelId="{BCD85CA6-2B0D-47C9-872F-D8A58B3C096F}" srcId="{775D63CA-1122-4877-B28A-1745A6AE0B76}" destId="{2961477F-9B53-4034-99D3-D2C7049B8134}" srcOrd="0" destOrd="0" parTransId="{E056A5F0-81EF-4CC7-AFD9-038824D73EAF}" sibTransId="{F5F80C15-6323-4C33-AABD-FCE611EC4BAC}"/>
    <dgm:cxn modelId="{90FD4BD3-0848-4EEF-915D-2F92568CF1A2}" type="presOf" srcId="{2961477F-9B53-4034-99D3-D2C7049B8134}" destId="{5A978F1A-FAC0-4E19-9390-17F56B66FCAF}" srcOrd="0" destOrd="0" presId="urn:microsoft.com/office/officeart/2005/8/layout/hierarchy2"/>
    <dgm:cxn modelId="{014C95DB-7AE1-46EF-AE9D-3BF198EC191B}" srcId="{2961477F-9B53-4034-99D3-D2C7049B8134}" destId="{4688352D-F756-422E-BD71-9BD53640A56B}" srcOrd="0" destOrd="0" parTransId="{BD651500-1F19-441B-9132-62165E4BC9FA}" sibTransId="{86E40ECC-4EB2-46B3-B124-400DAD2D3F83}"/>
    <dgm:cxn modelId="{E6EA991E-B575-4A25-9A03-DB5471AFB468}" type="presParOf" srcId="{29314674-5E2A-41CE-AC06-921536B0BAC2}" destId="{BC6F42A7-28D4-46D6-9014-F5C68964D8EB}" srcOrd="0" destOrd="0" presId="urn:microsoft.com/office/officeart/2005/8/layout/hierarchy2"/>
    <dgm:cxn modelId="{8ACD9E12-24CB-4B29-90BD-C455047785B1}" type="presParOf" srcId="{BC6F42A7-28D4-46D6-9014-F5C68964D8EB}" destId="{5A978F1A-FAC0-4E19-9390-17F56B66FCAF}" srcOrd="0" destOrd="0" presId="urn:microsoft.com/office/officeart/2005/8/layout/hierarchy2"/>
    <dgm:cxn modelId="{F1FDFD64-EE00-4EC3-AB87-72EBA97CB787}" type="presParOf" srcId="{BC6F42A7-28D4-46D6-9014-F5C68964D8EB}" destId="{8E6C1EFB-4FF5-4662-A064-6B80C73F0482}" srcOrd="1" destOrd="0" presId="urn:microsoft.com/office/officeart/2005/8/layout/hierarchy2"/>
    <dgm:cxn modelId="{B9C1FF72-6EB6-4F74-A983-366D2D27058E}" type="presParOf" srcId="{8E6C1EFB-4FF5-4662-A064-6B80C73F0482}" destId="{2AD7A389-7F69-4DFD-8462-6C1E2E426253}" srcOrd="0" destOrd="0" presId="urn:microsoft.com/office/officeart/2005/8/layout/hierarchy2"/>
    <dgm:cxn modelId="{33844224-06CD-4791-AE6A-A6F9F1B7E487}" type="presParOf" srcId="{2AD7A389-7F69-4DFD-8462-6C1E2E426253}" destId="{73D3207B-72EC-4E59-A988-013AF5E5BFD3}" srcOrd="0" destOrd="0" presId="urn:microsoft.com/office/officeart/2005/8/layout/hierarchy2"/>
    <dgm:cxn modelId="{74E7E550-F751-42D6-9BD9-382868BBAE87}" type="presParOf" srcId="{8E6C1EFB-4FF5-4662-A064-6B80C73F0482}" destId="{88CA0AA5-4793-49F3-83B9-EE41CBCECD2A}" srcOrd="1" destOrd="0" presId="urn:microsoft.com/office/officeart/2005/8/layout/hierarchy2"/>
    <dgm:cxn modelId="{194C80C0-1E17-4DE3-90F2-984E9DE24ECF}" type="presParOf" srcId="{88CA0AA5-4793-49F3-83B9-EE41CBCECD2A}" destId="{CE5B4B7C-E965-4A52-A866-77C9B285A0B1}" srcOrd="0" destOrd="0" presId="urn:microsoft.com/office/officeart/2005/8/layout/hierarchy2"/>
    <dgm:cxn modelId="{074D5A72-F9B1-40E6-BDE6-9DFF7531AA80}" type="presParOf" srcId="{88CA0AA5-4793-49F3-83B9-EE41CBCECD2A}" destId="{02225231-614B-4A13-A720-C725FE2FEB83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75D63CA-1122-4877-B28A-1745A6AE0B76}" type="doc">
      <dgm:prSet loTypeId="urn:microsoft.com/office/officeart/2005/8/layout/hierarchy2" loCatId="hierarchy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2961477F-9B53-4034-99D3-D2C7049B8134}">
      <dgm:prSet/>
      <dgm:spPr/>
      <dgm:t>
        <a:bodyPr/>
        <a:lstStyle/>
        <a:p>
          <a:r>
            <a:rPr lang="en-CA"/>
            <a:t>Proposal includes:</a:t>
          </a:r>
          <a:endParaRPr lang="en-US"/>
        </a:p>
      </dgm:t>
    </dgm:pt>
    <dgm:pt modelId="{E056A5F0-81EF-4CC7-AFD9-038824D73EAF}" type="parTrans" cxnId="{BCD85CA6-2B0D-47C9-872F-D8A58B3C096F}">
      <dgm:prSet/>
      <dgm:spPr/>
      <dgm:t>
        <a:bodyPr/>
        <a:lstStyle/>
        <a:p>
          <a:endParaRPr lang="en-US"/>
        </a:p>
      </dgm:t>
    </dgm:pt>
    <dgm:pt modelId="{F5F80C15-6323-4C33-AABD-FCE611EC4BAC}" type="sibTrans" cxnId="{BCD85CA6-2B0D-47C9-872F-D8A58B3C096F}">
      <dgm:prSet/>
      <dgm:spPr/>
      <dgm:t>
        <a:bodyPr/>
        <a:lstStyle/>
        <a:p>
          <a:endParaRPr lang="en-US"/>
        </a:p>
      </dgm:t>
    </dgm:pt>
    <dgm:pt modelId="{87B5B123-EB9A-486F-917F-4B04C206A50E}">
      <dgm:prSet/>
      <dgm:spPr/>
      <dgm:t>
        <a:bodyPr/>
        <a:lstStyle/>
        <a:p>
          <a:r>
            <a:rPr lang="en-CA"/>
            <a:t>Estimated Cost $143,462</a:t>
          </a:r>
          <a:endParaRPr lang="en-US"/>
        </a:p>
      </dgm:t>
    </dgm:pt>
    <dgm:pt modelId="{B5F4083F-1046-45FA-AB11-235A3CBF433F}" type="parTrans" cxnId="{0D97C5A4-CB3E-44E1-8668-C8D571C5AF2F}">
      <dgm:prSet/>
      <dgm:spPr/>
      <dgm:t>
        <a:bodyPr/>
        <a:lstStyle/>
        <a:p>
          <a:endParaRPr lang="en-US"/>
        </a:p>
      </dgm:t>
    </dgm:pt>
    <dgm:pt modelId="{ABE9C9C8-4DDB-4385-BB53-92F554757799}" type="sibTrans" cxnId="{0D97C5A4-CB3E-44E1-8668-C8D571C5AF2F}">
      <dgm:prSet/>
      <dgm:spPr/>
      <dgm:t>
        <a:bodyPr/>
        <a:lstStyle/>
        <a:p>
          <a:endParaRPr lang="en-US"/>
        </a:p>
      </dgm:t>
    </dgm:pt>
    <dgm:pt modelId="{4F381FEE-92A9-4710-A41E-2FA33E129153}">
      <dgm:prSet/>
      <dgm:spPr/>
      <dgm:t>
        <a:bodyPr/>
        <a:lstStyle/>
        <a:p>
          <a:r>
            <a:rPr lang="en-CA" dirty="0"/>
            <a:t>Re-fit to include severance of all existing HVAC, electrical and plumbing to become a standalone facility with</a:t>
          </a:r>
        </a:p>
      </dgm:t>
    </dgm:pt>
    <dgm:pt modelId="{62B539A5-2736-4D5C-A917-1B87BAE8A7AF}" type="parTrans" cxnId="{FEFC8B22-63FF-49A1-85DF-11294B8E6912}">
      <dgm:prSet/>
      <dgm:spPr/>
      <dgm:t>
        <a:bodyPr/>
        <a:lstStyle/>
        <a:p>
          <a:endParaRPr lang="en-CA"/>
        </a:p>
      </dgm:t>
    </dgm:pt>
    <dgm:pt modelId="{7DDC5BEF-3EA9-4C61-9CB0-66220BCCE928}" type="sibTrans" cxnId="{FEFC8B22-63FF-49A1-85DF-11294B8E6912}">
      <dgm:prSet/>
      <dgm:spPr/>
      <dgm:t>
        <a:bodyPr/>
        <a:lstStyle/>
        <a:p>
          <a:endParaRPr lang="en-CA"/>
        </a:p>
      </dgm:t>
    </dgm:pt>
    <dgm:pt modelId="{B2ACD81B-7B8E-45F5-BADD-3CEBA8A276CA}">
      <dgm:prSet/>
      <dgm:spPr/>
      <dgm:t>
        <a:bodyPr/>
        <a:lstStyle/>
        <a:p>
          <a:r>
            <a:rPr lang="en-CA"/>
            <a:t>Current rental rates estimated at between $30 to $40/sq ft resulting in guaranteed yearly revenue of $45,000 to $60,000 /year</a:t>
          </a:r>
          <a:endParaRPr lang="en-CA" dirty="0"/>
        </a:p>
      </dgm:t>
    </dgm:pt>
    <dgm:pt modelId="{ED47B1F9-7FA5-4580-AA7C-9BE3BB95BB81}" type="parTrans" cxnId="{D250F6D5-F362-4C0F-9D71-D37C2E1E3398}">
      <dgm:prSet/>
      <dgm:spPr/>
      <dgm:t>
        <a:bodyPr/>
        <a:lstStyle/>
        <a:p>
          <a:endParaRPr lang="en-CA"/>
        </a:p>
      </dgm:t>
    </dgm:pt>
    <dgm:pt modelId="{ABACD414-62F0-4942-9711-F8ECE238832F}" type="sibTrans" cxnId="{D250F6D5-F362-4C0F-9D71-D37C2E1E3398}">
      <dgm:prSet/>
      <dgm:spPr/>
      <dgm:t>
        <a:bodyPr/>
        <a:lstStyle/>
        <a:p>
          <a:endParaRPr lang="en-CA"/>
        </a:p>
      </dgm:t>
    </dgm:pt>
    <dgm:pt modelId="{EF0B4F39-7DFC-4287-A442-0EBBE36AF787}">
      <dgm:prSet/>
      <dgm:spPr/>
      <dgm:t>
        <a:bodyPr/>
        <a:lstStyle/>
        <a:p>
          <a:r>
            <a:rPr lang="en-CA"/>
            <a:t>Parish Hall (1500sq ft) currently underutilized/undervalued</a:t>
          </a:r>
          <a:endParaRPr lang="en-CA" dirty="0"/>
        </a:p>
      </dgm:t>
    </dgm:pt>
    <dgm:pt modelId="{FA3156A3-AAAD-47E8-9313-4898F468127A}" type="parTrans" cxnId="{AB34D99C-4975-44E7-A6DC-597057CB4A29}">
      <dgm:prSet/>
      <dgm:spPr/>
      <dgm:t>
        <a:bodyPr/>
        <a:lstStyle/>
        <a:p>
          <a:endParaRPr lang="en-CA"/>
        </a:p>
      </dgm:t>
    </dgm:pt>
    <dgm:pt modelId="{0799E026-FACA-4010-A4EB-A3950E48B1F2}" type="sibTrans" cxnId="{AB34D99C-4975-44E7-A6DC-597057CB4A29}">
      <dgm:prSet/>
      <dgm:spPr/>
      <dgm:t>
        <a:bodyPr/>
        <a:lstStyle/>
        <a:p>
          <a:endParaRPr lang="en-CA"/>
        </a:p>
      </dgm:t>
    </dgm:pt>
    <dgm:pt modelId="{439311D0-B409-4BCF-8609-E790154F19EC}">
      <dgm:prSet/>
      <dgm:spPr/>
      <dgm:t>
        <a:bodyPr/>
        <a:lstStyle/>
        <a:p>
          <a:r>
            <a:rPr lang="en-CA"/>
            <a:t>Current weekly rental revenue not dependable</a:t>
          </a:r>
          <a:endParaRPr lang="en-CA" dirty="0"/>
        </a:p>
      </dgm:t>
    </dgm:pt>
    <dgm:pt modelId="{9E53857A-8B36-458C-BA79-94965C5ED7B3}" type="parTrans" cxnId="{D5637089-9D2F-48DE-B63C-B8A37140404B}">
      <dgm:prSet/>
      <dgm:spPr/>
      <dgm:t>
        <a:bodyPr/>
        <a:lstStyle/>
        <a:p>
          <a:endParaRPr lang="en-CA"/>
        </a:p>
      </dgm:t>
    </dgm:pt>
    <dgm:pt modelId="{8CB700A7-577D-4BE4-A4F2-91A4ECC71C97}" type="sibTrans" cxnId="{D5637089-9D2F-48DE-B63C-B8A37140404B}">
      <dgm:prSet/>
      <dgm:spPr/>
      <dgm:t>
        <a:bodyPr/>
        <a:lstStyle/>
        <a:p>
          <a:endParaRPr lang="en-CA"/>
        </a:p>
      </dgm:t>
    </dgm:pt>
    <dgm:pt modelId="{29314674-5E2A-41CE-AC06-921536B0BAC2}" type="pres">
      <dgm:prSet presAssocID="{775D63CA-1122-4877-B28A-1745A6AE0B76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BC6F42A7-28D4-46D6-9014-F5C68964D8EB}" type="pres">
      <dgm:prSet presAssocID="{2961477F-9B53-4034-99D3-D2C7049B8134}" presName="root1" presStyleCnt="0"/>
      <dgm:spPr/>
    </dgm:pt>
    <dgm:pt modelId="{5A978F1A-FAC0-4E19-9390-17F56B66FCAF}" type="pres">
      <dgm:prSet presAssocID="{2961477F-9B53-4034-99D3-D2C7049B8134}" presName="LevelOneTextNode" presStyleLbl="node0" presStyleIdx="0" presStyleCnt="2">
        <dgm:presLayoutVars>
          <dgm:chPref val="3"/>
        </dgm:presLayoutVars>
      </dgm:prSet>
      <dgm:spPr/>
    </dgm:pt>
    <dgm:pt modelId="{8E6C1EFB-4FF5-4662-A064-6B80C73F0482}" type="pres">
      <dgm:prSet presAssocID="{2961477F-9B53-4034-99D3-D2C7049B8134}" presName="level2hierChild" presStyleCnt="0"/>
      <dgm:spPr/>
    </dgm:pt>
    <dgm:pt modelId="{E008F79D-C2F7-4456-9A4B-971FB2A87E27}" type="pres">
      <dgm:prSet presAssocID="{FA3156A3-AAAD-47E8-9313-4898F468127A}" presName="conn2-1" presStyleLbl="parChTrans1D2" presStyleIdx="0" presStyleCnt="4"/>
      <dgm:spPr/>
    </dgm:pt>
    <dgm:pt modelId="{29D3C41F-AEE4-4908-8271-979F3CAB7860}" type="pres">
      <dgm:prSet presAssocID="{FA3156A3-AAAD-47E8-9313-4898F468127A}" presName="connTx" presStyleLbl="parChTrans1D2" presStyleIdx="0" presStyleCnt="4"/>
      <dgm:spPr/>
    </dgm:pt>
    <dgm:pt modelId="{692ADF36-23F4-4D6E-BE19-B60FB1A73B46}" type="pres">
      <dgm:prSet presAssocID="{EF0B4F39-7DFC-4287-A442-0EBBE36AF787}" presName="root2" presStyleCnt="0"/>
      <dgm:spPr/>
    </dgm:pt>
    <dgm:pt modelId="{D45C8524-5A0D-45CD-8B63-1FFD8BD44716}" type="pres">
      <dgm:prSet presAssocID="{EF0B4F39-7DFC-4287-A442-0EBBE36AF787}" presName="LevelTwoTextNode" presStyleLbl="node2" presStyleIdx="0" presStyleCnt="4">
        <dgm:presLayoutVars>
          <dgm:chPref val="3"/>
        </dgm:presLayoutVars>
      </dgm:prSet>
      <dgm:spPr/>
    </dgm:pt>
    <dgm:pt modelId="{CB9039FB-CCE4-484A-B299-F76B94FABC93}" type="pres">
      <dgm:prSet presAssocID="{EF0B4F39-7DFC-4287-A442-0EBBE36AF787}" presName="level3hierChild" presStyleCnt="0"/>
      <dgm:spPr/>
    </dgm:pt>
    <dgm:pt modelId="{6F9F1EE0-53F1-4AC3-8326-694092EE36CD}" type="pres">
      <dgm:prSet presAssocID="{9E53857A-8B36-458C-BA79-94965C5ED7B3}" presName="conn2-1" presStyleLbl="parChTrans1D2" presStyleIdx="1" presStyleCnt="4"/>
      <dgm:spPr/>
    </dgm:pt>
    <dgm:pt modelId="{081A1106-8DCA-429F-8763-5F92BA942526}" type="pres">
      <dgm:prSet presAssocID="{9E53857A-8B36-458C-BA79-94965C5ED7B3}" presName="connTx" presStyleLbl="parChTrans1D2" presStyleIdx="1" presStyleCnt="4"/>
      <dgm:spPr/>
    </dgm:pt>
    <dgm:pt modelId="{349C814C-2498-4CE8-A29B-5F42CF238343}" type="pres">
      <dgm:prSet presAssocID="{439311D0-B409-4BCF-8609-E790154F19EC}" presName="root2" presStyleCnt="0"/>
      <dgm:spPr/>
    </dgm:pt>
    <dgm:pt modelId="{5D106259-670B-438A-A192-A1F04FB762F9}" type="pres">
      <dgm:prSet presAssocID="{439311D0-B409-4BCF-8609-E790154F19EC}" presName="LevelTwoTextNode" presStyleLbl="node2" presStyleIdx="1" presStyleCnt="4">
        <dgm:presLayoutVars>
          <dgm:chPref val="3"/>
        </dgm:presLayoutVars>
      </dgm:prSet>
      <dgm:spPr/>
    </dgm:pt>
    <dgm:pt modelId="{6BB302E9-2863-4F85-9853-20A72BA7727A}" type="pres">
      <dgm:prSet presAssocID="{439311D0-B409-4BCF-8609-E790154F19EC}" presName="level3hierChild" presStyleCnt="0"/>
      <dgm:spPr/>
    </dgm:pt>
    <dgm:pt modelId="{4B7EF693-02C7-4DFA-AAFA-6280667D8CFD}" type="pres">
      <dgm:prSet presAssocID="{62B539A5-2736-4D5C-A917-1B87BAE8A7AF}" presName="conn2-1" presStyleLbl="parChTrans1D2" presStyleIdx="2" presStyleCnt="4"/>
      <dgm:spPr/>
    </dgm:pt>
    <dgm:pt modelId="{0CC755AA-3DA2-4C70-BAE2-21A88A63FB77}" type="pres">
      <dgm:prSet presAssocID="{62B539A5-2736-4D5C-A917-1B87BAE8A7AF}" presName="connTx" presStyleLbl="parChTrans1D2" presStyleIdx="2" presStyleCnt="4"/>
      <dgm:spPr/>
    </dgm:pt>
    <dgm:pt modelId="{A8431C87-96FD-4D2C-A020-49F62AFF7F39}" type="pres">
      <dgm:prSet presAssocID="{4F381FEE-92A9-4710-A41E-2FA33E129153}" presName="root2" presStyleCnt="0"/>
      <dgm:spPr/>
    </dgm:pt>
    <dgm:pt modelId="{93174949-B073-4477-BB68-38867518BBD0}" type="pres">
      <dgm:prSet presAssocID="{4F381FEE-92A9-4710-A41E-2FA33E129153}" presName="LevelTwoTextNode" presStyleLbl="node2" presStyleIdx="2" presStyleCnt="4">
        <dgm:presLayoutVars>
          <dgm:chPref val="3"/>
        </dgm:presLayoutVars>
      </dgm:prSet>
      <dgm:spPr/>
    </dgm:pt>
    <dgm:pt modelId="{E1291637-698F-4489-B2DD-76D7547E2EC7}" type="pres">
      <dgm:prSet presAssocID="{4F381FEE-92A9-4710-A41E-2FA33E129153}" presName="level3hierChild" presStyleCnt="0"/>
      <dgm:spPr/>
    </dgm:pt>
    <dgm:pt modelId="{E9AEE1E6-9C73-4AD2-A6BA-A388D4E7C87B}" type="pres">
      <dgm:prSet presAssocID="{ED47B1F9-7FA5-4580-AA7C-9BE3BB95BB81}" presName="conn2-1" presStyleLbl="parChTrans1D2" presStyleIdx="3" presStyleCnt="4"/>
      <dgm:spPr/>
    </dgm:pt>
    <dgm:pt modelId="{FC109A59-2B95-433E-9809-69FA10408B4D}" type="pres">
      <dgm:prSet presAssocID="{ED47B1F9-7FA5-4580-AA7C-9BE3BB95BB81}" presName="connTx" presStyleLbl="parChTrans1D2" presStyleIdx="3" presStyleCnt="4"/>
      <dgm:spPr/>
    </dgm:pt>
    <dgm:pt modelId="{3BD1D9BF-DC7D-480A-BAEF-B44FEEF0E441}" type="pres">
      <dgm:prSet presAssocID="{B2ACD81B-7B8E-45F5-BADD-3CEBA8A276CA}" presName="root2" presStyleCnt="0"/>
      <dgm:spPr/>
    </dgm:pt>
    <dgm:pt modelId="{5E13A0C6-4114-4BA9-B913-7284532E1639}" type="pres">
      <dgm:prSet presAssocID="{B2ACD81B-7B8E-45F5-BADD-3CEBA8A276CA}" presName="LevelTwoTextNode" presStyleLbl="node2" presStyleIdx="3" presStyleCnt="4">
        <dgm:presLayoutVars>
          <dgm:chPref val="3"/>
        </dgm:presLayoutVars>
      </dgm:prSet>
      <dgm:spPr/>
    </dgm:pt>
    <dgm:pt modelId="{9C6A4547-89BB-4D77-8E61-6BF1313EC652}" type="pres">
      <dgm:prSet presAssocID="{B2ACD81B-7B8E-45F5-BADD-3CEBA8A276CA}" presName="level3hierChild" presStyleCnt="0"/>
      <dgm:spPr/>
    </dgm:pt>
    <dgm:pt modelId="{D7B8AFDF-2804-4FE1-8B62-BDF8A6AA7620}" type="pres">
      <dgm:prSet presAssocID="{87B5B123-EB9A-486F-917F-4B04C206A50E}" presName="root1" presStyleCnt="0"/>
      <dgm:spPr/>
    </dgm:pt>
    <dgm:pt modelId="{ED120EC6-859F-4B15-949C-2E02B37FD776}" type="pres">
      <dgm:prSet presAssocID="{87B5B123-EB9A-486F-917F-4B04C206A50E}" presName="LevelOneTextNode" presStyleLbl="node0" presStyleIdx="1" presStyleCnt="2">
        <dgm:presLayoutVars>
          <dgm:chPref val="3"/>
        </dgm:presLayoutVars>
      </dgm:prSet>
      <dgm:spPr/>
    </dgm:pt>
    <dgm:pt modelId="{FA75DB81-DAB4-4644-BFEE-6EC4D0813A09}" type="pres">
      <dgm:prSet presAssocID="{87B5B123-EB9A-486F-917F-4B04C206A50E}" presName="level2hierChild" presStyleCnt="0"/>
      <dgm:spPr/>
    </dgm:pt>
  </dgm:ptLst>
  <dgm:cxnLst>
    <dgm:cxn modelId="{33D1440F-4FF0-4E94-BC9E-617DB4AAD562}" type="presOf" srcId="{FA3156A3-AAAD-47E8-9313-4898F468127A}" destId="{29D3C41F-AEE4-4908-8271-979F3CAB7860}" srcOrd="1" destOrd="0" presId="urn:microsoft.com/office/officeart/2005/8/layout/hierarchy2"/>
    <dgm:cxn modelId="{BDFEBF1B-6769-4A44-83D4-51EBDE117CDB}" type="presOf" srcId="{ED47B1F9-7FA5-4580-AA7C-9BE3BB95BB81}" destId="{E9AEE1E6-9C73-4AD2-A6BA-A388D4E7C87B}" srcOrd="0" destOrd="0" presId="urn:microsoft.com/office/officeart/2005/8/layout/hierarchy2"/>
    <dgm:cxn modelId="{FEFC8B22-63FF-49A1-85DF-11294B8E6912}" srcId="{2961477F-9B53-4034-99D3-D2C7049B8134}" destId="{4F381FEE-92A9-4710-A41E-2FA33E129153}" srcOrd="2" destOrd="0" parTransId="{62B539A5-2736-4D5C-A917-1B87BAE8A7AF}" sibTransId="{7DDC5BEF-3EA9-4C61-9CB0-66220BCCE928}"/>
    <dgm:cxn modelId="{FE756C26-23D1-44FB-94B6-693D7D78FA48}" type="presOf" srcId="{9E53857A-8B36-458C-BA79-94965C5ED7B3}" destId="{081A1106-8DCA-429F-8763-5F92BA942526}" srcOrd="1" destOrd="0" presId="urn:microsoft.com/office/officeart/2005/8/layout/hierarchy2"/>
    <dgm:cxn modelId="{CFC5D52A-6C96-4C29-88FE-B232367A834E}" type="presOf" srcId="{4F381FEE-92A9-4710-A41E-2FA33E129153}" destId="{93174949-B073-4477-BB68-38867518BBD0}" srcOrd="0" destOrd="0" presId="urn:microsoft.com/office/officeart/2005/8/layout/hierarchy2"/>
    <dgm:cxn modelId="{C6FDB936-AA12-4D70-9CAF-3BE4190C4EE1}" type="presOf" srcId="{439311D0-B409-4BCF-8609-E790154F19EC}" destId="{5D106259-670B-438A-A192-A1F04FB762F9}" srcOrd="0" destOrd="0" presId="urn:microsoft.com/office/officeart/2005/8/layout/hierarchy2"/>
    <dgm:cxn modelId="{0B96E86A-1373-4FBE-AB5A-6473AFA8E354}" type="presOf" srcId="{775D63CA-1122-4877-B28A-1745A6AE0B76}" destId="{29314674-5E2A-41CE-AC06-921536B0BAC2}" srcOrd="0" destOrd="0" presId="urn:microsoft.com/office/officeart/2005/8/layout/hierarchy2"/>
    <dgm:cxn modelId="{03A2646F-38A5-4569-9972-0DB3DA89EAEE}" type="presOf" srcId="{FA3156A3-AAAD-47E8-9313-4898F468127A}" destId="{E008F79D-C2F7-4456-9A4B-971FB2A87E27}" srcOrd="0" destOrd="0" presId="urn:microsoft.com/office/officeart/2005/8/layout/hierarchy2"/>
    <dgm:cxn modelId="{3D4CDC74-0487-4096-98B0-EA86F839D2CF}" type="presOf" srcId="{9E53857A-8B36-458C-BA79-94965C5ED7B3}" destId="{6F9F1EE0-53F1-4AC3-8326-694092EE36CD}" srcOrd="0" destOrd="0" presId="urn:microsoft.com/office/officeart/2005/8/layout/hierarchy2"/>
    <dgm:cxn modelId="{B5ABF354-A2E5-446E-A703-D9809385C6FD}" type="presOf" srcId="{B2ACD81B-7B8E-45F5-BADD-3CEBA8A276CA}" destId="{5E13A0C6-4114-4BA9-B913-7284532E1639}" srcOrd="0" destOrd="0" presId="urn:microsoft.com/office/officeart/2005/8/layout/hierarchy2"/>
    <dgm:cxn modelId="{99245075-DDEB-40D5-B0A9-DFE789CEC0EC}" type="presOf" srcId="{62B539A5-2736-4D5C-A917-1B87BAE8A7AF}" destId="{4B7EF693-02C7-4DFA-AAFA-6280667D8CFD}" srcOrd="0" destOrd="0" presId="urn:microsoft.com/office/officeart/2005/8/layout/hierarchy2"/>
    <dgm:cxn modelId="{D5637089-9D2F-48DE-B63C-B8A37140404B}" srcId="{2961477F-9B53-4034-99D3-D2C7049B8134}" destId="{439311D0-B409-4BCF-8609-E790154F19EC}" srcOrd="1" destOrd="0" parTransId="{9E53857A-8B36-458C-BA79-94965C5ED7B3}" sibTransId="{8CB700A7-577D-4BE4-A4F2-91A4ECC71C97}"/>
    <dgm:cxn modelId="{AB34D99C-4975-44E7-A6DC-597057CB4A29}" srcId="{2961477F-9B53-4034-99D3-D2C7049B8134}" destId="{EF0B4F39-7DFC-4287-A442-0EBBE36AF787}" srcOrd="0" destOrd="0" parTransId="{FA3156A3-AAAD-47E8-9313-4898F468127A}" sibTransId="{0799E026-FACA-4010-A4EB-A3950E48B1F2}"/>
    <dgm:cxn modelId="{0D97C5A4-CB3E-44E1-8668-C8D571C5AF2F}" srcId="{775D63CA-1122-4877-B28A-1745A6AE0B76}" destId="{87B5B123-EB9A-486F-917F-4B04C206A50E}" srcOrd="1" destOrd="0" parTransId="{B5F4083F-1046-45FA-AB11-235A3CBF433F}" sibTransId="{ABE9C9C8-4DDB-4385-BB53-92F554757799}"/>
    <dgm:cxn modelId="{1A5F8CA5-7E98-46D0-88AE-894686A440FF}" type="presOf" srcId="{EF0B4F39-7DFC-4287-A442-0EBBE36AF787}" destId="{D45C8524-5A0D-45CD-8B63-1FFD8BD44716}" srcOrd="0" destOrd="0" presId="urn:microsoft.com/office/officeart/2005/8/layout/hierarchy2"/>
    <dgm:cxn modelId="{BCD85CA6-2B0D-47C9-872F-D8A58B3C096F}" srcId="{775D63CA-1122-4877-B28A-1745A6AE0B76}" destId="{2961477F-9B53-4034-99D3-D2C7049B8134}" srcOrd="0" destOrd="0" parTransId="{E056A5F0-81EF-4CC7-AFD9-038824D73EAF}" sibTransId="{F5F80C15-6323-4C33-AABD-FCE611EC4BAC}"/>
    <dgm:cxn modelId="{9B8970BD-85E0-40A6-9E62-57522D66CEEB}" type="presOf" srcId="{62B539A5-2736-4D5C-A917-1B87BAE8A7AF}" destId="{0CC755AA-3DA2-4C70-BAE2-21A88A63FB77}" srcOrd="1" destOrd="0" presId="urn:microsoft.com/office/officeart/2005/8/layout/hierarchy2"/>
    <dgm:cxn modelId="{90FD4BD3-0848-4EEF-915D-2F92568CF1A2}" type="presOf" srcId="{2961477F-9B53-4034-99D3-D2C7049B8134}" destId="{5A978F1A-FAC0-4E19-9390-17F56B66FCAF}" srcOrd="0" destOrd="0" presId="urn:microsoft.com/office/officeart/2005/8/layout/hierarchy2"/>
    <dgm:cxn modelId="{D250F6D5-F362-4C0F-9D71-D37C2E1E3398}" srcId="{2961477F-9B53-4034-99D3-D2C7049B8134}" destId="{B2ACD81B-7B8E-45F5-BADD-3CEBA8A276CA}" srcOrd="3" destOrd="0" parTransId="{ED47B1F9-7FA5-4580-AA7C-9BE3BB95BB81}" sibTransId="{ABACD414-62F0-4942-9711-F8ECE238832F}"/>
    <dgm:cxn modelId="{02C3F7DB-7DBB-42F8-B04B-50DE1606162F}" type="presOf" srcId="{ED47B1F9-7FA5-4580-AA7C-9BE3BB95BB81}" destId="{FC109A59-2B95-433E-9809-69FA10408B4D}" srcOrd="1" destOrd="0" presId="urn:microsoft.com/office/officeart/2005/8/layout/hierarchy2"/>
    <dgm:cxn modelId="{3E30A0FE-D76F-4B02-AA1E-FC279621A74C}" type="presOf" srcId="{87B5B123-EB9A-486F-917F-4B04C206A50E}" destId="{ED120EC6-859F-4B15-949C-2E02B37FD776}" srcOrd="0" destOrd="0" presId="urn:microsoft.com/office/officeart/2005/8/layout/hierarchy2"/>
    <dgm:cxn modelId="{E6EA991E-B575-4A25-9A03-DB5471AFB468}" type="presParOf" srcId="{29314674-5E2A-41CE-AC06-921536B0BAC2}" destId="{BC6F42A7-28D4-46D6-9014-F5C68964D8EB}" srcOrd="0" destOrd="0" presId="urn:microsoft.com/office/officeart/2005/8/layout/hierarchy2"/>
    <dgm:cxn modelId="{8ACD9E12-24CB-4B29-90BD-C455047785B1}" type="presParOf" srcId="{BC6F42A7-28D4-46D6-9014-F5C68964D8EB}" destId="{5A978F1A-FAC0-4E19-9390-17F56B66FCAF}" srcOrd="0" destOrd="0" presId="urn:microsoft.com/office/officeart/2005/8/layout/hierarchy2"/>
    <dgm:cxn modelId="{F1FDFD64-EE00-4EC3-AB87-72EBA97CB787}" type="presParOf" srcId="{BC6F42A7-28D4-46D6-9014-F5C68964D8EB}" destId="{8E6C1EFB-4FF5-4662-A064-6B80C73F0482}" srcOrd="1" destOrd="0" presId="urn:microsoft.com/office/officeart/2005/8/layout/hierarchy2"/>
    <dgm:cxn modelId="{BFF9771E-56E9-4AA7-A876-21B794C807D7}" type="presParOf" srcId="{8E6C1EFB-4FF5-4662-A064-6B80C73F0482}" destId="{E008F79D-C2F7-4456-9A4B-971FB2A87E27}" srcOrd="0" destOrd="0" presId="urn:microsoft.com/office/officeart/2005/8/layout/hierarchy2"/>
    <dgm:cxn modelId="{8C9DC055-B0BA-4940-8367-0981214E0831}" type="presParOf" srcId="{E008F79D-C2F7-4456-9A4B-971FB2A87E27}" destId="{29D3C41F-AEE4-4908-8271-979F3CAB7860}" srcOrd="0" destOrd="0" presId="urn:microsoft.com/office/officeart/2005/8/layout/hierarchy2"/>
    <dgm:cxn modelId="{5D20A378-A3DF-48E5-8104-35672976DC16}" type="presParOf" srcId="{8E6C1EFB-4FF5-4662-A064-6B80C73F0482}" destId="{692ADF36-23F4-4D6E-BE19-B60FB1A73B46}" srcOrd="1" destOrd="0" presId="urn:microsoft.com/office/officeart/2005/8/layout/hierarchy2"/>
    <dgm:cxn modelId="{46A40474-AFD0-4FAB-A7D1-A27C98989A10}" type="presParOf" srcId="{692ADF36-23F4-4D6E-BE19-B60FB1A73B46}" destId="{D45C8524-5A0D-45CD-8B63-1FFD8BD44716}" srcOrd="0" destOrd="0" presId="urn:microsoft.com/office/officeart/2005/8/layout/hierarchy2"/>
    <dgm:cxn modelId="{12ED0945-1539-45D2-AC6D-EF9868F281C2}" type="presParOf" srcId="{692ADF36-23F4-4D6E-BE19-B60FB1A73B46}" destId="{CB9039FB-CCE4-484A-B299-F76B94FABC93}" srcOrd="1" destOrd="0" presId="urn:microsoft.com/office/officeart/2005/8/layout/hierarchy2"/>
    <dgm:cxn modelId="{CCD3E48E-F078-46CD-A288-B58A24A4B783}" type="presParOf" srcId="{8E6C1EFB-4FF5-4662-A064-6B80C73F0482}" destId="{6F9F1EE0-53F1-4AC3-8326-694092EE36CD}" srcOrd="2" destOrd="0" presId="urn:microsoft.com/office/officeart/2005/8/layout/hierarchy2"/>
    <dgm:cxn modelId="{4CAB4E32-8FD6-4FFC-9CD1-A80609E6EDFE}" type="presParOf" srcId="{6F9F1EE0-53F1-4AC3-8326-694092EE36CD}" destId="{081A1106-8DCA-429F-8763-5F92BA942526}" srcOrd="0" destOrd="0" presId="urn:microsoft.com/office/officeart/2005/8/layout/hierarchy2"/>
    <dgm:cxn modelId="{F02D311C-5E03-43DD-A9B9-6AE3C7BEB88F}" type="presParOf" srcId="{8E6C1EFB-4FF5-4662-A064-6B80C73F0482}" destId="{349C814C-2498-4CE8-A29B-5F42CF238343}" srcOrd="3" destOrd="0" presId="urn:microsoft.com/office/officeart/2005/8/layout/hierarchy2"/>
    <dgm:cxn modelId="{B94DF751-495B-4CB8-8AAA-FD6A041F7C78}" type="presParOf" srcId="{349C814C-2498-4CE8-A29B-5F42CF238343}" destId="{5D106259-670B-438A-A192-A1F04FB762F9}" srcOrd="0" destOrd="0" presId="urn:microsoft.com/office/officeart/2005/8/layout/hierarchy2"/>
    <dgm:cxn modelId="{8B71A51C-44CC-410A-85E1-80276CA47926}" type="presParOf" srcId="{349C814C-2498-4CE8-A29B-5F42CF238343}" destId="{6BB302E9-2863-4F85-9853-20A72BA7727A}" srcOrd="1" destOrd="0" presId="urn:microsoft.com/office/officeart/2005/8/layout/hierarchy2"/>
    <dgm:cxn modelId="{00A7F0A5-9198-47B9-8134-A1C474286B5A}" type="presParOf" srcId="{8E6C1EFB-4FF5-4662-A064-6B80C73F0482}" destId="{4B7EF693-02C7-4DFA-AAFA-6280667D8CFD}" srcOrd="4" destOrd="0" presId="urn:microsoft.com/office/officeart/2005/8/layout/hierarchy2"/>
    <dgm:cxn modelId="{37D4F8E6-D28B-4C23-9F46-3331162DBFD0}" type="presParOf" srcId="{4B7EF693-02C7-4DFA-AAFA-6280667D8CFD}" destId="{0CC755AA-3DA2-4C70-BAE2-21A88A63FB77}" srcOrd="0" destOrd="0" presId="urn:microsoft.com/office/officeart/2005/8/layout/hierarchy2"/>
    <dgm:cxn modelId="{60681C09-3A55-4A4C-8CE5-832DCC4DD363}" type="presParOf" srcId="{8E6C1EFB-4FF5-4662-A064-6B80C73F0482}" destId="{A8431C87-96FD-4D2C-A020-49F62AFF7F39}" srcOrd="5" destOrd="0" presId="urn:microsoft.com/office/officeart/2005/8/layout/hierarchy2"/>
    <dgm:cxn modelId="{6C08E6F8-21D4-4F08-851B-14CF8A7BC72C}" type="presParOf" srcId="{A8431C87-96FD-4D2C-A020-49F62AFF7F39}" destId="{93174949-B073-4477-BB68-38867518BBD0}" srcOrd="0" destOrd="0" presId="urn:microsoft.com/office/officeart/2005/8/layout/hierarchy2"/>
    <dgm:cxn modelId="{410493AE-3117-4DC0-9107-7FFEC1B50FB7}" type="presParOf" srcId="{A8431C87-96FD-4D2C-A020-49F62AFF7F39}" destId="{E1291637-698F-4489-B2DD-76D7547E2EC7}" srcOrd="1" destOrd="0" presId="urn:microsoft.com/office/officeart/2005/8/layout/hierarchy2"/>
    <dgm:cxn modelId="{6F3A206F-667E-438F-A5FA-B1F490B23D43}" type="presParOf" srcId="{8E6C1EFB-4FF5-4662-A064-6B80C73F0482}" destId="{E9AEE1E6-9C73-4AD2-A6BA-A388D4E7C87B}" srcOrd="6" destOrd="0" presId="urn:microsoft.com/office/officeart/2005/8/layout/hierarchy2"/>
    <dgm:cxn modelId="{8AD8FF02-89B7-4961-ACC6-79BBF26FA738}" type="presParOf" srcId="{E9AEE1E6-9C73-4AD2-A6BA-A388D4E7C87B}" destId="{FC109A59-2B95-433E-9809-69FA10408B4D}" srcOrd="0" destOrd="0" presId="urn:microsoft.com/office/officeart/2005/8/layout/hierarchy2"/>
    <dgm:cxn modelId="{AE9C0209-1333-498C-8EC8-F82F455A29BA}" type="presParOf" srcId="{8E6C1EFB-4FF5-4662-A064-6B80C73F0482}" destId="{3BD1D9BF-DC7D-480A-BAEF-B44FEEF0E441}" srcOrd="7" destOrd="0" presId="urn:microsoft.com/office/officeart/2005/8/layout/hierarchy2"/>
    <dgm:cxn modelId="{9A585040-D240-43D8-8E1A-7008C8F75098}" type="presParOf" srcId="{3BD1D9BF-DC7D-480A-BAEF-B44FEEF0E441}" destId="{5E13A0C6-4114-4BA9-B913-7284532E1639}" srcOrd="0" destOrd="0" presId="urn:microsoft.com/office/officeart/2005/8/layout/hierarchy2"/>
    <dgm:cxn modelId="{74D5DCD2-68FD-45B5-AA76-90BADA3D6342}" type="presParOf" srcId="{3BD1D9BF-DC7D-480A-BAEF-B44FEEF0E441}" destId="{9C6A4547-89BB-4D77-8E61-6BF1313EC652}" srcOrd="1" destOrd="0" presId="urn:microsoft.com/office/officeart/2005/8/layout/hierarchy2"/>
    <dgm:cxn modelId="{29AA911D-AAC3-4746-B4D1-7884DC5B86EE}" type="presParOf" srcId="{29314674-5E2A-41CE-AC06-921536B0BAC2}" destId="{D7B8AFDF-2804-4FE1-8B62-BDF8A6AA7620}" srcOrd="1" destOrd="0" presId="urn:microsoft.com/office/officeart/2005/8/layout/hierarchy2"/>
    <dgm:cxn modelId="{DF86FD5D-19D4-42AA-9CD7-116CF910814A}" type="presParOf" srcId="{D7B8AFDF-2804-4FE1-8B62-BDF8A6AA7620}" destId="{ED120EC6-859F-4B15-949C-2E02B37FD776}" srcOrd="0" destOrd="0" presId="urn:microsoft.com/office/officeart/2005/8/layout/hierarchy2"/>
    <dgm:cxn modelId="{D5D3AD0D-C7A3-459D-8F48-92012B5B1276}" type="presParOf" srcId="{D7B8AFDF-2804-4FE1-8B62-BDF8A6AA7620}" destId="{FA75DB81-DAB4-4644-BFEE-6EC4D0813A09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75D63CA-1122-4877-B28A-1745A6AE0B76}" type="doc">
      <dgm:prSet loTypeId="urn:microsoft.com/office/officeart/2005/8/layout/hierarchy2" loCatId="hierarchy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2961477F-9B53-4034-99D3-D2C7049B8134}">
      <dgm:prSet/>
      <dgm:spPr/>
      <dgm:t>
        <a:bodyPr/>
        <a:lstStyle/>
        <a:p>
          <a:r>
            <a:rPr lang="en-CA"/>
            <a:t>Proposal includes:</a:t>
          </a:r>
          <a:endParaRPr lang="en-US"/>
        </a:p>
      </dgm:t>
    </dgm:pt>
    <dgm:pt modelId="{E056A5F0-81EF-4CC7-AFD9-038824D73EAF}" type="parTrans" cxnId="{BCD85CA6-2B0D-47C9-872F-D8A58B3C096F}">
      <dgm:prSet/>
      <dgm:spPr/>
      <dgm:t>
        <a:bodyPr/>
        <a:lstStyle/>
        <a:p>
          <a:endParaRPr lang="en-US"/>
        </a:p>
      </dgm:t>
    </dgm:pt>
    <dgm:pt modelId="{F5F80C15-6323-4C33-AABD-FCE611EC4BAC}" type="sibTrans" cxnId="{BCD85CA6-2B0D-47C9-872F-D8A58B3C096F}">
      <dgm:prSet/>
      <dgm:spPr/>
      <dgm:t>
        <a:bodyPr/>
        <a:lstStyle/>
        <a:p>
          <a:endParaRPr lang="en-US"/>
        </a:p>
      </dgm:t>
    </dgm:pt>
    <dgm:pt modelId="{F2D239F5-8F39-44E2-A928-F280EA7D6F2E}">
      <dgm:prSet/>
      <dgm:spPr/>
      <dgm:t>
        <a:bodyPr/>
        <a:lstStyle/>
        <a:p>
          <a:r>
            <a:rPr lang="en-CA" dirty="0"/>
            <a:t>Installation of glass enclosure</a:t>
          </a:r>
          <a:endParaRPr lang="en-US" dirty="0"/>
        </a:p>
      </dgm:t>
    </dgm:pt>
    <dgm:pt modelId="{F5BD4AE2-1FF7-46E9-B64C-E298FA274333}" type="parTrans" cxnId="{3D094A56-9A66-43DB-AB9F-E0711DF064DB}">
      <dgm:prSet/>
      <dgm:spPr/>
      <dgm:t>
        <a:bodyPr/>
        <a:lstStyle/>
        <a:p>
          <a:endParaRPr lang="en-US"/>
        </a:p>
      </dgm:t>
    </dgm:pt>
    <dgm:pt modelId="{8E7F320C-FA9F-44C5-BAE2-7147B42FEF89}" type="sibTrans" cxnId="{3D094A56-9A66-43DB-AB9F-E0711DF064DB}">
      <dgm:prSet/>
      <dgm:spPr/>
      <dgm:t>
        <a:bodyPr/>
        <a:lstStyle/>
        <a:p>
          <a:endParaRPr lang="en-US"/>
        </a:p>
      </dgm:t>
    </dgm:pt>
    <dgm:pt modelId="{012FE35A-6FD3-4745-A7B8-B49561736C03}">
      <dgm:prSet/>
      <dgm:spPr/>
      <dgm:t>
        <a:bodyPr/>
        <a:lstStyle/>
        <a:p>
          <a:r>
            <a:rPr lang="en-CA" dirty="0"/>
            <a:t>New HVAC (currently none)</a:t>
          </a:r>
          <a:endParaRPr lang="en-US" dirty="0"/>
        </a:p>
      </dgm:t>
    </dgm:pt>
    <dgm:pt modelId="{E0F2F6BE-204C-43AC-963B-2EAFC212B0D6}" type="parTrans" cxnId="{B688E3D6-245A-4460-891F-C713A8BEE8F2}">
      <dgm:prSet/>
      <dgm:spPr/>
      <dgm:t>
        <a:bodyPr/>
        <a:lstStyle/>
        <a:p>
          <a:endParaRPr lang="en-US"/>
        </a:p>
      </dgm:t>
    </dgm:pt>
    <dgm:pt modelId="{59CD7EA1-423F-415F-A227-8C767A8FA548}" type="sibTrans" cxnId="{B688E3D6-245A-4460-891F-C713A8BEE8F2}">
      <dgm:prSet/>
      <dgm:spPr/>
      <dgm:t>
        <a:bodyPr/>
        <a:lstStyle/>
        <a:p>
          <a:endParaRPr lang="en-US"/>
        </a:p>
      </dgm:t>
    </dgm:pt>
    <dgm:pt modelId="{BF67D4E1-5C71-4786-A704-3A38C7B49BA0}">
      <dgm:prSet/>
      <dgm:spPr/>
      <dgm:t>
        <a:bodyPr/>
        <a:lstStyle/>
        <a:p>
          <a:r>
            <a:rPr lang="en-CA" dirty="0"/>
            <a:t>New electrical for improved lighting and audio-visual </a:t>
          </a:r>
          <a:r>
            <a:rPr lang="en-CA" dirty="0" err="1"/>
            <a:t>cabability</a:t>
          </a:r>
          <a:r>
            <a:rPr lang="en-CA" dirty="0"/>
            <a:t> </a:t>
          </a:r>
          <a:endParaRPr lang="en-US" dirty="0"/>
        </a:p>
      </dgm:t>
    </dgm:pt>
    <dgm:pt modelId="{FFB7C54F-8002-4276-B524-5B02F883AA61}" type="parTrans" cxnId="{05EE1110-0DE7-4C1D-ADD6-21DFCC20890E}">
      <dgm:prSet/>
      <dgm:spPr/>
      <dgm:t>
        <a:bodyPr/>
        <a:lstStyle/>
        <a:p>
          <a:endParaRPr lang="en-US"/>
        </a:p>
      </dgm:t>
    </dgm:pt>
    <dgm:pt modelId="{CD96D985-EA67-435A-9217-A631577156F6}" type="sibTrans" cxnId="{05EE1110-0DE7-4C1D-ADD6-21DFCC20890E}">
      <dgm:prSet/>
      <dgm:spPr/>
      <dgm:t>
        <a:bodyPr/>
        <a:lstStyle/>
        <a:p>
          <a:endParaRPr lang="en-US"/>
        </a:p>
      </dgm:t>
    </dgm:pt>
    <dgm:pt modelId="{87B5B123-EB9A-486F-917F-4B04C206A50E}">
      <dgm:prSet/>
      <dgm:spPr/>
      <dgm:t>
        <a:bodyPr/>
        <a:lstStyle/>
        <a:p>
          <a:r>
            <a:rPr lang="en-CA" dirty="0"/>
            <a:t>Estimated Cost $143,462</a:t>
          </a:r>
        </a:p>
        <a:p>
          <a:r>
            <a:rPr lang="en-CA" dirty="0"/>
            <a:t>(McRobie)</a:t>
          </a:r>
          <a:endParaRPr lang="en-US" dirty="0"/>
        </a:p>
      </dgm:t>
    </dgm:pt>
    <dgm:pt modelId="{B5F4083F-1046-45FA-AB11-235A3CBF433F}" type="parTrans" cxnId="{0D97C5A4-CB3E-44E1-8668-C8D571C5AF2F}">
      <dgm:prSet/>
      <dgm:spPr/>
      <dgm:t>
        <a:bodyPr/>
        <a:lstStyle/>
        <a:p>
          <a:endParaRPr lang="en-US"/>
        </a:p>
      </dgm:t>
    </dgm:pt>
    <dgm:pt modelId="{ABE9C9C8-4DDB-4385-BB53-92F554757799}" type="sibTrans" cxnId="{0D97C5A4-CB3E-44E1-8668-C8D571C5AF2F}">
      <dgm:prSet/>
      <dgm:spPr/>
      <dgm:t>
        <a:bodyPr/>
        <a:lstStyle/>
        <a:p>
          <a:endParaRPr lang="en-US"/>
        </a:p>
      </dgm:t>
    </dgm:pt>
    <dgm:pt modelId="{29314674-5E2A-41CE-AC06-921536B0BAC2}" type="pres">
      <dgm:prSet presAssocID="{775D63CA-1122-4877-B28A-1745A6AE0B76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BC6F42A7-28D4-46D6-9014-F5C68964D8EB}" type="pres">
      <dgm:prSet presAssocID="{2961477F-9B53-4034-99D3-D2C7049B8134}" presName="root1" presStyleCnt="0"/>
      <dgm:spPr/>
    </dgm:pt>
    <dgm:pt modelId="{5A978F1A-FAC0-4E19-9390-17F56B66FCAF}" type="pres">
      <dgm:prSet presAssocID="{2961477F-9B53-4034-99D3-D2C7049B8134}" presName="LevelOneTextNode" presStyleLbl="node0" presStyleIdx="0" presStyleCnt="2">
        <dgm:presLayoutVars>
          <dgm:chPref val="3"/>
        </dgm:presLayoutVars>
      </dgm:prSet>
      <dgm:spPr/>
    </dgm:pt>
    <dgm:pt modelId="{8E6C1EFB-4FF5-4662-A064-6B80C73F0482}" type="pres">
      <dgm:prSet presAssocID="{2961477F-9B53-4034-99D3-D2C7049B8134}" presName="level2hierChild" presStyleCnt="0"/>
      <dgm:spPr/>
    </dgm:pt>
    <dgm:pt modelId="{A1C0F7DA-9627-40B5-8483-9B5E5A243847}" type="pres">
      <dgm:prSet presAssocID="{F5BD4AE2-1FF7-46E9-B64C-E298FA274333}" presName="conn2-1" presStyleLbl="parChTrans1D2" presStyleIdx="0" presStyleCnt="3"/>
      <dgm:spPr/>
    </dgm:pt>
    <dgm:pt modelId="{E186FD45-F880-4DDD-85A7-3EFF39CAE280}" type="pres">
      <dgm:prSet presAssocID="{F5BD4AE2-1FF7-46E9-B64C-E298FA274333}" presName="connTx" presStyleLbl="parChTrans1D2" presStyleIdx="0" presStyleCnt="3"/>
      <dgm:spPr/>
    </dgm:pt>
    <dgm:pt modelId="{BFC86748-1659-4490-8187-67D72C295AF5}" type="pres">
      <dgm:prSet presAssocID="{F2D239F5-8F39-44E2-A928-F280EA7D6F2E}" presName="root2" presStyleCnt="0"/>
      <dgm:spPr/>
    </dgm:pt>
    <dgm:pt modelId="{0439AAA1-DC6B-4431-BC27-72EE870F55EE}" type="pres">
      <dgm:prSet presAssocID="{F2D239F5-8F39-44E2-A928-F280EA7D6F2E}" presName="LevelTwoTextNode" presStyleLbl="node2" presStyleIdx="0" presStyleCnt="3">
        <dgm:presLayoutVars>
          <dgm:chPref val="3"/>
        </dgm:presLayoutVars>
      </dgm:prSet>
      <dgm:spPr/>
    </dgm:pt>
    <dgm:pt modelId="{7DEF45AB-B14A-4DC2-89FB-B3EEDA22FDD8}" type="pres">
      <dgm:prSet presAssocID="{F2D239F5-8F39-44E2-A928-F280EA7D6F2E}" presName="level3hierChild" presStyleCnt="0"/>
      <dgm:spPr/>
    </dgm:pt>
    <dgm:pt modelId="{D4FB3F6F-F597-4AF1-BABF-B7BB2B8E7437}" type="pres">
      <dgm:prSet presAssocID="{E0F2F6BE-204C-43AC-963B-2EAFC212B0D6}" presName="conn2-1" presStyleLbl="parChTrans1D2" presStyleIdx="1" presStyleCnt="3"/>
      <dgm:spPr/>
    </dgm:pt>
    <dgm:pt modelId="{E57A353D-FA84-492D-AFAE-DB5A60FB4C5A}" type="pres">
      <dgm:prSet presAssocID="{E0F2F6BE-204C-43AC-963B-2EAFC212B0D6}" presName="connTx" presStyleLbl="parChTrans1D2" presStyleIdx="1" presStyleCnt="3"/>
      <dgm:spPr/>
    </dgm:pt>
    <dgm:pt modelId="{327389BA-3855-4E14-8E63-98882F5CADA0}" type="pres">
      <dgm:prSet presAssocID="{012FE35A-6FD3-4745-A7B8-B49561736C03}" presName="root2" presStyleCnt="0"/>
      <dgm:spPr/>
    </dgm:pt>
    <dgm:pt modelId="{B6C48C35-D3C6-4805-998E-19F6DB5AB235}" type="pres">
      <dgm:prSet presAssocID="{012FE35A-6FD3-4745-A7B8-B49561736C03}" presName="LevelTwoTextNode" presStyleLbl="node2" presStyleIdx="1" presStyleCnt="3">
        <dgm:presLayoutVars>
          <dgm:chPref val="3"/>
        </dgm:presLayoutVars>
      </dgm:prSet>
      <dgm:spPr/>
    </dgm:pt>
    <dgm:pt modelId="{CA698D5E-5BC8-4E9C-AD41-66DCD4DE9C13}" type="pres">
      <dgm:prSet presAssocID="{012FE35A-6FD3-4745-A7B8-B49561736C03}" presName="level3hierChild" presStyleCnt="0"/>
      <dgm:spPr/>
    </dgm:pt>
    <dgm:pt modelId="{2EDDAEBF-1F69-4619-BB19-35B063C16C29}" type="pres">
      <dgm:prSet presAssocID="{FFB7C54F-8002-4276-B524-5B02F883AA61}" presName="conn2-1" presStyleLbl="parChTrans1D2" presStyleIdx="2" presStyleCnt="3"/>
      <dgm:spPr/>
    </dgm:pt>
    <dgm:pt modelId="{95467447-52CE-45B4-BC11-11BD2DC9A638}" type="pres">
      <dgm:prSet presAssocID="{FFB7C54F-8002-4276-B524-5B02F883AA61}" presName="connTx" presStyleLbl="parChTrans1D2" presStyleIdx="2" presStyleCnt="3"/>
      <dgm:spPr/>
    </dgm:pt>
    <dgm:pt modelId="{9FB05EE1-5C7D-40A7-A9BF-08631E5B0E12}" type="pres">
      <dgm:prSet presAssocID="{BF67D4E1-5C71-4786-A704-3A38C7B49BA0}" presName="root2" presStyleCnt="0"/>
      <dgm:spPr/>
    </dgm:pt>
    <dgm:pt modelId="{88543F16-CBC4-4C75-95C7-A44C3C4A3841}" type="pres">
      <dgm:prSet presAssocID="{BF67D4E1-5C71-4786-A704-3A38C7B49BA0}" presName="LevelTwoTextNode" presStyleLbl="node2" presStyleIdx="2" presStyleCnt="3">
        <dgm:presLayoutVars>
          <dgm:chPref val="3"/>
        </dgm:presLayoutVars>
      </dgm:prSet>
      <dgm:spPr/>
    </dgm:pt>
    <dgm:pt modelId="{758FFE14-F90C-432A-9047-FE6B70EDCCD9}" type="pres">
      <dgm:prSet presAssocID="{BF67D4E1-5C71-4786-A704-3A38C7B49BA0}" presName="level3hierChild" presStyleCnt="0"/>
      <dgm:spPr/>
    </dgm:pt>
    <dgm:pt modelId="{D7B8AFDF-2804-4FE1-8B62-BDF8A6AA7620}" type="pres">
      <dgm:prSet presAssocID="{87B5B123-EB9A-486F-917F-4B04C206A50E}" presName="root1" presStyleCnt="0"/>
      <dgm:spPr/>
    </dgm:pt>
    <dgm:pt modelId="{ED120EC6-859F-4B15-949C-2E02B37FD776}" type="pres">
      <dgm:prSet presAssocID="{87B5B123-EB9A-486F-917F-4B04C206A50E}" presName="LevelOneTextNode" presStyleLbl="node0" presStyleIdx="1" presStyleCnt="2">
        <dgm:presLayoutVars>
          <dgm:chPref val="3"/>
        </dgm:presLayoutVars>
      </dgm:prSet>
      <dgm:spPr/>
    </dgm:pt>
    <dgm:pt modelId="{FA75DB81-DAB4-4644-BFEE-6EC4D0813A09}" type="pres">
      <dgm:prSet presAssocID="{87B5B123-EB9A-486F-917F-4B04C206A50E}" presName="level2hierChild" presStyleCnt="0"/>
      <dgm:spPr/>
    </dgm:pt>
  </dgm:ptLst>
  <dgm:cxnLst>
    <dgm:cxn modelId="{05EE1110-0DE7-4C1D-ADD6-21DFCC20890E}" srcId="{2961477F-9B53-4034-99D3-D2C7049B8134}" destId="{BF67D4E1-5C71-4786-A704-3A38C7B49BA0}" srcOrd="2" destOrd="0" parTransId="{FFB7C54F-8002-4276-B524-5B02F883AA61}" sibTransId="{CD96D985-EA67-435A-9217-A631577156F6}"/>
    <dgm:cxn modelId="{8D8A9325-2B05-4468-B3D1-7740851CF0D3}" type="presOf" srcId="{E0F2F6BE-204C-43AC-963B-2EAFC212B0D6}" destId="{E57A353D-FA84-492D-AFAE-DB5A60FB4C5A}" srcOrd="1" destOrd="0" presId="urn:microsoft.com/office/officeart/2005/8/layout/hierarchy2"/>
    <dgm:cxn modelId="{378FC245-B534-40AE-9F5A-C84DBE6A639C}" type="presOf" srcId="{FFB7C54F-8002-4276-B524-5B02F883AA61}" destId="{95467447-52CE-45B4-BC11-11BD2DC9A638}" srcOrd="1" destOrd="0" presId="urn:microsoft.com/office/officeart/2005/8/layout/hierarchy2"/>
    <dgm:cxn modelId="{0B96E86A-1373-4FBE-AB5A-6473AFA8E354}" type="presOf" srcId="{775D63CA-1122-4877-B28A-1745A6AE0B76}" destId="{29314674-5E2A-41CE-AC06-921536B0BAC2}" srcOrd="0" destOrd="0" presId="urn:microsoft.com/office/officeart/2005/8/layout/hierarchy2"/>
    <dgm:cxn modelId="{3D094A56-9A66-43DB-AB9F-E0711DF064DB}" srcId="{2961477F-9B53-4034-99D3-D2C7049B8134}" destId="{F2D239F5-8F39-44E2-A928-F280EA7D6F2E}" srcOrd="0" destOrd="0" parTransId="{F5BD4AE2-1FF7-46E9-B64C-E298FA274333}" sibTransId="{8E7F320C-FA9F-44C5-BAE2-7147B42FEF89}"/>
    <dgm:cxn modelId="{FA04AA8F-9C02-4A4B-876A-D4C92830BF42}" type="presOf" srcId="{E0F2F6BE-204C-43AC-963B-2EAFC212B0D6}" destId="{D4FB3F6F-F597-4AF1-BABF-B7BB2B8E7437}" srcOrd="0" destOrd="0" presId="urn:microsoft.com/office/officeart/2005/8/layout/hierarchy2"/>
    <dgm:cxn modelId="{B4374195-FC01-427E-A1C3-0F7E80AF4262}" type="presOf" srcId="{F2D239F5-8F39-44E2-A928-F280EA7D6F2E}" destId="{0439AAA1-DC6B-4431-BC27-72EE870F55EE}" srcOrd="0" destOrd="0" presId="urn:microsoft.com/office/officeart/2005/8/layout/hierarchy2"/>
    <dgm:cxn modelId="{7A795E96-FFCB-4348-BDC3-ABED1FC82619}" type="presOf" srcId="{BF67D4E1-5C71-4786-A704-3A38C7B49BA0}" destId="{88543F16-CBC4-4C75-95C7-A44C3C4A3841}" srcOrd="0" destOrd="0" presId="urn:microsoft.com/office/officeart/2005/8/layout/hierarchy2"/>
    <dgm:cxn modelId="{0D97C5A4-CB3E-44E1-8668-C8D571C5AF2F}" srcId="{775D63CA-1122-4877-B28A-1745A6AE0B76}" destId="{87B5B123-EB9A-486F-917F-4B04C206A50E}" srcOrd="1" destOrd="0" parTransId="{B5F4083F-1046-45FA-AB11-235A3CBF433F}" sibTransId="{ABE9C9C8-4DDB-4385-BB53-92F554757799}"/>
    <dgm:cxn modelId="{BCD85CA6-2B0D-47C9-872F-D8A58B3C096F}" srcId="{775D63CA-1122-4877-B28A-1745A6AE0B76}" destId="{2961477F-9B53-4034-99D3-D2C7049B8134}" srcOrd="0" destOrd="0" parTransId="{E056A5F0-81EF-4CC7-AFD9-038824D73EAF}" sibTransId="{F5F80C15-6323-4C33-AABD-FCE611EC4BAC}"/>
    <dgm:cxn modelId="{75C90ABF-D169-4567-923D-216B904520BF}" type="presOf" srcId="{F5BD4AE2-1FF7-46E9-B64C-E298FA274333}" destId="{E186FD45-F880-4DDD-85A7-3EFF39CAE280}" srcOrd="1" destOrd="0" presId="urn:microsoft.com/office/officeart/2005/8/layout/hierarchy2"/>
    <dgm:cxn modelId="{90FD4BD3-0848-4EEF-915D-2F92568CF1A2}" type="presOf" srcId="{2961477F-9B53-4034-99D3-D2C7049B8134}" destId="{5A978F1A-FAC0-4E19-9390-17F56B66FCAF}" srcOrd="0" destOrd="0" presId="urn:microsoft.com/office/officeart/2005/8/layout/hierarchy2"/>
    <dgm:cxn modelId="{B688E3D6-245A-4460-891F-C713A8BEE8F2}" srcId="{2961477F-9B53-4034-99D3-D2C7049B8134}" destId="{012FE35A-6FD3-4745-A7B8-B49561736C03}" srcOrd="1" destOrd="0" parTransId="{E0F2F6BE-204C-43AC-963B-2EAFC212B0D6}" sibTransId="{59CD7EA1-423F-415F-A227-8C767A8FA548}"/>
    <dgm:cxn modelId="{4008B3D7-676A-4F85-BF55-780CC90F680C}" type="presOf" srcId="{FFB7C54F-8002-4276-B524-5B02F883AA61}" destId="{2EDDAEBF-1F69-4619-BB19-35B063C16C29}" srcOrd="0" destOrd="0" presId="urn:microsoft.com/office/officeart/2005/8/layout/hierarchy2"/>
    <dgm:cxn modelId="{DA75D8ED-FCBA-4EDF-9B1F-3A692188B88A}" type="presOf" srcId="{012FE35A-6FD3-4745-A7B8-B49561736C03}" destId="{B6C48C35-D3C6-4805-998E-19F6DB5AB235}" srcOrd="0" destOrd="0" presId="urn:microsoft.com/office/officeart/2005/8/layout/hierarchy2"/>
    <dgm:cxn modelId="{4A4313EF-501F-46A5-B1C7-772B6C82B632}" type="presOf" srcId="{F5BD4AE2-1FF7-46E9-B64C-E298FA274333}" destId="{A1C0F7DA-9627-40B5-8483-9B5E5A243847}" srcOrd="0" destOrd="0" presId="urn:microsoft.com/office/officeart/2005/8/layout/hierarchy2"/>
    <dgm:cxn modelId="{3E30A0FE-D76F-4B02-AA1E-FC279621A74C}" type="presOf" srcId="{87B5B123-EB9A-486F-917F-4B04C206A50E}" destId="{ED120EC6-859F-4B15-949C-2E02B37FD776}" srcOrd="0" destOrd="0" presId="urn:microsoft.com/office/officeart/2005/8/layout/hierarchy2"/>
    <dgm:cxn modelId="{E6EA991E-B575-4A25-9A03-DB5471AFB468}" type="presParOf" srcId="{29314674-5E2A-41CE-AC06-921536B0BAC2}" destId="{BC6F42A7-28D4-46D6-9014-F5C68964D8EB}" srcOrd="0" destOrd="0" presId="urn:microsoft.com/office/officeart/2005/8/layout/hierarchy2"/>
    <dgm:cxn modelId="{8ACD9E12-24CB-4B29-90BD-C455047785B1}" type="presParOf" srcId="{BC6F42A7-28D4-46D6-9014-F5C68964D8EB}" destId="{5A978F1A-FAC0-4E19-9390-17F56B66FCAF}" srcOrd="0" destOrd="0" presId="urn:microsoft.com/office/officeart/2005/8/layout/hierarchy2"/>
    <dgm:cxn modelId="{F1FDFD64-EE00-4EC3-AB87-72EBA97CB787}" type="presParOf" srcId="{BC6F42A7-28D4-46D6-9014-F5C68964D8EB}" destId="{8E6C1EFB-4FF5-4662-A064-6B80C73F0482}" srcOrd="1" destOrd="0" presId="urn:microsoft.com/office/officeart/2005/8/layout/hierarchy2"/>
    <dgm:cxn modelId="{CFAD11C8-CFA5-469D-8919-CC44948773FB}" type="presParOf" srcId="{8E6C1EFB-4FF5-4662-A064-6B80C73F0482}" destId="{A1C0F7DA-9627-40B5-8483-9B5E5A243847}" srcOrd="0" destOrd="0" presId="urn:microsoft.com/office/officeart/2005/8/layout/hierarchy2"/>
    <dgm:cxn modelId="{351CA110-64B5-42FE-9B4B-E9AB7FA31E3B}" type="presParOf" srcId="{A1C0F7DA-9627-40B5-8483-9B5E5A243847}" destId="{E186FD45-F880-4DDD-85A7-3EFF39CAE280}" srcOrd="0" destOrd="0" presId="urn:microsoft.com/office/officeart/2005/8/layout/hierarchy2"/>
    <dgm:cxn modelId="{2D074F1C-1E38-442F-B141-B938687163C1}" type="presParOf" srcId="{8E6C1EFB-4FF5-4662-A064-6B80C73F0482}" destId="{BFC86748-1659-4490-8187-67D72C295AF5}" srcOrd="1" destOrd="0" presId="urn:microsoft.com/office/officeart/2005/8/layout/hierarchy2"/>
    <dgm:cxn modelId="{30D4F70F-858E-4F5C-BA41-0E1CB91E5E8E}" type="presParOf" srcId="{BFC86748-1659-4490-8187-67D72C295AF5}" destId="{0439AAA1-DC6B-4431-BC27-72EE870F55EE}" srcOrd="0" destOrd="0" presId="urn:microsoft.com/office/officeart/2005/8/layout/hierarchy2"/>
    <dgm:cxn modelId="{9F3FFFB9-CAFA-4F11-8B4D-EBAFF6785FDD}" type="presParOf" srcId="{BFC86748-1659-4490-8187-67D72C295AF5}" destId="{7DEF45AB-B14A-4DC2-89FB-B3EEDA22FDD8}" srcOrd="1" destOrd="0" presId="urn:microsoft.com/office/officeart/2005/8/layout/hierarchy2"/>
    <dgm:cxn modelId="{F3847AE6-9CE1-4E99-9281-AB2D1C3D2223}" type="presParOf" srcId="{8E6C1EFB-4FF5-4662-A064-6B80C73F0482}" destId="{D4FB3F6F-F597-4AF1-BABF-B7BB2B8E7437}" srcOrd="2" destOrd="0" presId="urn:microsoft.com/office/officeart/2005/8/layout/hierarchy2"/>
    <dgm:cxn modelId="{F78D9191-0828-4B67-BCA4-7D0DCF03B131}" type="presParOf" srcId="{D4FB3F6F-F597-4AF1-BABF-B7BB2B8E7437}" destId="{E57A353D-FA84-492D-AFAE-DB5A60FB4C5A}" srcOrd="0" destOrd="0" presId="urn:microsoft.com/office/officeart/2005/8/layout/hierarchy2"/>
    <dgm:cxn modelId="{3A6D7655-1D8B-470D-84D9-F71268A912D5}" type="presParOf" srcId="{8E6C1EFB-4FF5-4662-A064-6B80C73F0482}" destId="{327389BA-3855-4E14-8E63-98882F5CADA0}" srcOrd="3" destOrd="0" presId="urn:microsoft.com/office/officeart/2005/8/layout/hierarchy2"/>
    <dgm:cxn modelId="{5D2C579B-119B-4252-A39A-49F8C084F20F}" type="presParOf" srcId="{327389BA-3855-4E14-8E63-98882F5CADA0}" destId="{B6C48C35-D3C6-4805-998E-19F6DB5AB235}" srcOrd="0" destOrd="0" presId="urn:microsoft.com/office/officeart/2005/8/layout/hierarchy2"/>
    <dgm:cxn modelId="{B0DD2B2B-F8C1-4591-9F60-20B01DAC898E}" type="presParOf" srcId="{327389BA-3855-4E14-8E63-98882F5CADA0}" destId="{CA698D5E-5BC8-4E9C-AD41-66DCD4DE9C13}" srcOrd="1" destOrd="0" presId="urn:microsoft.com/office/officeart/2005/8/layout/hierarchy2"/>
    <dgm:cxn modelId="{98F108B6-56EE-4F70-810A-2F5496D419BA}" type="presParOf" srcId="{8E6C1EFB-4FF5-4662-A064-6B80C73F0482}" destId="{2EDDAEBF-1F69-4619-BB19-35B063C16C29}" srcOrd="4" destOrd="0" presId="urn:microsoft.com/office/officeart/2005/8/layout/hierarchy2"/>
    <dgm:cxn modelId="{A8900D85-1371-489F-B4D0-EB2344A54609}" type="presParOf" srcId="{2EDDAEBF-1F69-4619-BB19-35B063C16C29}" destId="{95467447-52CE-45B4-BC11-11BD2DC9A638}" srcOrd="0" destOrd="0" presId="urn:microsoft.com/office/officeart/2005/8/layout/hierarchy2"/>
    <dgm:cxn modelId="{193FFE50-BFCA-4698-9BDB-D357AB30D440}" type="presParOf" srcId="{8E6C1EFB-4FF5-4662-A064-6B80C73F0482}" destId="{9FB05EE1-5C7D-40A7-A9BF-08631E5B0E12}" srcOrd="5" destOrd="0" presId="urn:microsoft.com/office/officeart/2005/8/layout/hierarchy2"/>
    <dgm:cxn modelId="{75661031-8949-4894-A416-698BA5A6C2E7}" type="presParOf" srcId="{9FB05EE1-5C7D-40A7-A9BF-08631E5B0E12}" destId="{88543F16-CBC4-4C75-95C7-A44C3C4A3841}" srcOrd="0" destOrd="0" presId="urn:microsoft.com/office/officeart/2005/8/layout/hierarchy2"/>
    <dgm:cxn modelId="{340DBF2D-1EAE-4E95-BC1C-09EA12E0A24C}" type="presParOf" srcId="{9FB05EE1-5C7D-40A7-A9BF-08631E5B0E12}" destId="{758FFE14-F90C-432A-9047-FE6B70EDCCD9}" srcOrd="1" destOrd="0" presId="urn:microsoft.com/office/officeart/2005/8/layout/hierarchy2"/>
    <dgm:cxn modelId="{29AA911D-AAC3-4746-B4D1-7884DC5B86EE}" type="presParOf" srcId="{29314674-5E2A-41CE-AC06-921536B0BAC2}" destId="{D7B8AFDF-2804-4FE1-8B62-BDF8A6AA7620}" srcOrd="1" destOrd="0" presId="urn:microsoft.com/office/officeart/2005/8/layout/hierarchy2"/>
    <dgm:cxn modelId="{DF86FD5D-19D4-42AA-9CD7-116CF910814A}" type="presParOf" srcId="{D7B8AFDF-2804-4FE1-8B62-BDF8A6AA7620}" destId="{ED120EC6-859F-4B15-949C-2E02B37FD776}" srcOrd="0" destOrd="0" presId="urn:microsoft.com/office/officeart/2005/8/layout/hierarchy2"/>
    <dgm:cxn modelId="{D5D3AD0D-C7A3-459D-8F48-92012B5B1276}" type="presParOf" srcId="{D7B8AFDF-2804-4FE1-8B62-BDF8A6AA7620}" destId="{FA75DB81-DAB4-4644-BFEE-6EC4D0813A09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775D63CA-1122-4877-B28A-1745A6AE0B76}" type="doc">
      <dgm:prSet loTypeId="urn:microsoft.com/office/officeart/2005/8/layout/hierarchy2" loCatId="hierarchy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2961477F-9B53-4034-99D3-D2C7049B8134}">
      <dgm:prSet/>
      <dgm:spPr/>
      <dgm:t>
        <a:bodyPr/>
        <a:lstStyle/>
        <a:p>
          <a:r>
            <a:rPr lang="en-CA" dirty="0"/>
            <a:t>Proposal includes the conversion of the nave into a multi-purpose space achieved by:</a:t>
          </a:r>
          <a:endParaRPr lang="en-US" dirty="0"/>
        </a:p>
      </dgm:t>
    </dgm:pt>
    <dgm:pt modelId="{E056A5F0-81EF-4CC7-AFD9-038824D73EAF}" type="parTrans" cxnId="{BCD85CA6-2B0D-47C9-872F-D8A58B3C096F}">
      <dgm:prSet/>
      <dgm:spPr/>
      <dgm:t>
        <a:bodyPr/>
        <a:lstStyle/>
        <a:p>
          <a:endParaRPr lang="en-US"/>
        </a:p>
      </dgm:t>
    </dgm:pt>
    <dgm:pt modelId="{F5F80C15-6323-4C33-AABD-FCE611EC4BAC}" type="sibTrans" cxnId="{BCD85CA6-2B0D-47C9-872F-D8A58B3C096F}">
      <dgm:prSet/>
      <dgm:spPr/>
      <dgm:t>
        <a:bodyPr/>
        <a:lstStyle/>
        <a:p>
          <a:endParaRPr lang="en-US"/>
        </a:p>
      </dgm:t>
    </dgm:pt>
    <dgm:pt modelId="{87B5B123-EB9A-486F-917F-4B04C206A50E}">
      <dgm:prSet/>
      <dgm:spPr/>
      <dgm:t>
        <a:bodyPr/>
        <a:lstStyle/>
        <a:p>
          <a:r>
            <a:rPr lang="en-CA" dirty="0"/>
            <a:t>Estimated Cost </a:t>
          </a:r>
          <a:br>
            <a:rPr lang="en-CA" dirty="0"/>
          </a:br>
          <a:r>
            <a:rPr lang="en-CA" dirty="0"/>
            <a:t>$275K</a:t>
          </a:r>
        </a:p>
        <a:p>
          <a:r>
            <a:rPr lang="en-CA" dirty="0"/>
            <a:t>( ? )</a:t>
          </a:r>
          <a:endParaRPr lang="en-US" dirty="0"/>
        </a:p>
      </dgm:t>
    </dgm:pt>
    <dgm:pt modelId="{B5F4083F-1046-45FA-AB11-235A3CBF433F}" type="parTrans" cxnId="{0D97C5A4-CB3E-44E1-8668-C8D571C5AF2F}">
      <dgm:prSet/>
      <dgm:spPr/>
      <dgm:t>
        <a:bodyPr/>
        <a:lstStyle/>
        <a:p>
          <a:endParaRPr lang="en-US"/>
        </a:p>
      </dgm:t>
    </dgm:pt>
    <dgm:pt modelId="{ABE9C9C8-4DDB-4385-BB53-92F554757799}" type="sibTrans" cxnId="{0D97C5A4-CB3E-44E1-8668-C8D571C5AF2F}">
      <dgm:prSet/>
      <dgm:spPr/>
      <dgm:t>
        <a:bodyPr/>
        <a:lstStyle/>
        <a:p>
          <a:endParaRPr lang="en-US"/>
        </a:p>
      </dgm:t>
    </dgm:pt>
    <dgm:pt modelId="{466508AE-20CF-400B-B1C4-362EEB0D48D9}">
      <dgm:prSet/>
      <dgm:spPr/>
      <dgm:t>
        <a:bodyPr/>
        <a:lstStyle/>
        <a:p>
          <a:r>
            <a:rPr lang="en-CA"/>
            <a:t>Installation of air conditioning</a:t>
          </a:r>
          <a:endParaRPr lang="en-CA" dirty="0"/>
        </a:p>
      </dgm:t>
    </dgm:pt>
    <dgm:pt modelId="{07A27FD2-12D3-4809-8C4B-60C3589E3503}" type="parTrans" cxnId="{AB94EE2C-25BE-4FAF-8C1C-C165D3036535}">
      <dgm:prSet/>
      <dgm:spPr/>
      <dgm:t>
        <a:bodyPr/>
        <a:lstStyle/>
        <a:p>
          <a:endParaRPr lang="en-CA"/>
        </a:p>
      </dgm:t>
    </dgm:pt>
    <dgm:pt modelId="{402FBD0B-4952-4859-B3D7-C27D249B95B6}" type="sibTrans" cxnId="{AB94EE2C-25BE-4FAF-8C1C-C165D3036535}">
      <dgm:prSet/>
      <dgm:spPr/>
      <dgm:t>
        <a:bodyPr/>
        <a:lstStyle/>
        <a:p>
          <a:endParaRPr lang="en-CA"/>
        </a:p>
      </dgm:t>
    </dgm:pt>
    <dgm:pt modelId="{FC8105CF-8F11-4071-A9BF-2B2FEA082123}">
      <dgm:prSet/>
      <dgm:spPr/>
      <dgm:t>
        <a:bodyPr/>
        <a:lstStyle/>
        <a:p>
          <a:r>
            <a:rPr lang="en-CA" dirty="0"/>
            <a:t>Removal of pews,, replacement with chairs and floor repairs</a:t>
          </a:r>
        </a:p>
      </dgm:t>
    </dgm:pt>
    <dgm:pt modelId="{43F1F79C-F9B1-4366-AD09-C3967C51D88D}" type="parTrans" cxnId="{B511D1FE-DFDE-45F2-A71B-49B30801AA36}">
      <dgm:prSet/>
      <dgm:spPr/>
      <dgm:t>
        <a:bodyPr/>
        <a:lstStyle/>
        <a:p>
          <a:endParaRPr lang="en-CA"/>
        </a:p>
      </dgm:t>
    </dgm:pt>
    <dgm:pt modelId="{DE66350B-DA53-48C6-9CDA-FD7BBE0E68C1}" type="sibTrans" cxnId="{B511D1FE-DFDE-45F2-A71B-49B30801AA36}">
      <dgm:prSet/>
      <dgm:spPr/>
      <dgm:t>
        <a:bodyPr/>
        <a:lstStyle/>
        <a:p>
          <a:endParaRPr lang="en-CA"/>
        </a:p>
      </dgm:t>
    </dgm:pt>
    <dgm:pt modelId="{29314674-5E2A-41CE-AC06-921536B0BAC2}" type="pres">
      <dgm:prSet presAssocID="{775D63CA-1122-4877-B28A-1745A6AE0B76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BC6F42A7-28D4-46D6-9014-F5C68964D8EB}" type="pres">
      <dgm:prSet presAssocID="{2961477F-9B53-4034-99D3-D2C7049B8134}" presName="root1" presStyleCnt="0"/>
      <dgm:spPr/>
    </dgm:pt>
    <dgm:pt modelId="{5A978F1A-FAC0-4E19-9390-17F56B66FCAF}" type="pres">
      <dgm:prSet presAssocID="{2961477F-9B53-4034-99D3-D2C7049B8134}" presName="LevelOneTextNode" presStyleLbl="node0" presStyleIdx="0" presStyleCnt="2">
        <dgm:presLayoutVars>
          <dgm:chPref val="3"/>
        </dgm:presLayoutVars>
      </dgm:prSet>
      <dgm:spPr/>
    </dgm:pt>
    <dgm:pt modelId="{8E6C1EFB-4FF5-4662-A064-6B80C73F0482}" type="pres">
      <dgm:prSet presAssocID="{2961477F-9B53-4034-99D3-D2C7049B8134}" presName="level2hierChild" presStyleCnt="0"/>
      <dgm:spPr/>
    </dgm:pt>
    <dgm:pt modelId="{8AAF1E4B-7B7B-42A1-BA33-5AB4EB2B214A}" type="pres">
      <dgm:prSet presAssocID="{07A27FD2-12D3-4809-8C4B-60C3589E3503}" presName="conn2-1" presStyleLbl="parChTrans1D2" presStyleIdx="0" presStyleCnt="2"/>
      <dgm:spPr/>
    </dgm:pt>
    <dgm:pt modelId="{DC0ADEFF-0442-4DA6-917E-A88202AA92A5}" type="pres">
      <dgm:prSet presAssocID="{07A27FD2-12D3-4809-8C4B-60C3589E3503}" presName="connTx" presStyleLbl="parChTrans1D2" presStyleIdx="0" presStyleCnt="2"/>
      <dgm:spPr/>
    </dgm:pt>
    <dgm:pt modelId="{4DF8F944-F3B2-4DC1-B86D-DDA04EEE426C}" type="pres">
      <dgm:prSet presAssocID="{466508AE-20CF-400B-B1C4-362EEB0D48D9}" presName="root2" presStyleCnt="0"/>
      <dgm:spPr/>
    </dgm:pt>
    <dgm:pt modelId="{A9C52951-CFFB-4A0F-8CA7-70AD1353E7A0}" type="pres">
      <dgm:prSet presAssocID="{466508AE-20CF-400B-B1C4-362EEB0D48D9}" presName="LevelTwoTextNode" presStyleLbl="node2" presStyleIdx="0" presStyleCnt="2">
        <dgm:presLayoutVars>
          <dgm:chPref val="3"/>
        </dgm:presLayoutVars>
      </dgm:prSet>
      <dgm:spPr/>
    </dgm:pt>
    <dgm:pt modelId="{B3BC76D4-C185-454C-ABE2-A44CD2D10D36}" type="pres">
      <dgm:prSet presAssocID="{466508AE-20CF-400B-B1C4-362EEB0D48D9}" presName="level3hierChild" presStyleCnt="0"/>
      <dgm:spPr/>
    </dgm:pt>
    <dgm:pt modelId="{DAE5F3A1-9D3E-4DC0-943C-BADCBE74C708}" type="pres">
      <dgm:prSet presAssocID="{43F1F79C-F9B1-4366-AD09-C3967C51D88D}" presName="conn2-1" presStyleLbl="parChTrans1D2" presStyleIdx="1" presStyleCnt="2"/>
      <dgm:spPr/>
    </dgm:pt>
    <dgm:pt modelId="{52B917F3-E68F-49A5-AB8A-32A15FC57970}" type="pres">
      <dgm:prSet presAssocID="{43F1F79C-F9B1-4366-AD09-C3967C51D88D}" presName="connTx" presStyleLbl="parChTrans1D2" presStyleIdx="1" presStyleCnt="2"/>
      <dgm:spPr/>
    </dgm:pt>
    <dgm:pt modelId="{3EC08B34-626C-4D2B-A398-1D9F890F444B}" type="pres">
      <dgm:prSet presAssocID="{FC8105CF-8F11-4071-A9BF-2B2FEA082123}" presName="root2" presStyleCnt="0"/>
      <dgm:spPr/>
    </dgm:pt>
    <dgm:pt modelId="{38A25D26-19A1-482B-849E-78AFD6485A88}" type="pres">
      <dgm:prSet presAssocID="{FC8105CF-8F11-4071-A9BF-2B2FEA082123}" presName="LevelTwoTextNode" presStyleLbl="node2" presStyleIdx="1" presStyleCnt="2">
        <dgm:presLayoutVars>
          <dgm:chPref val="3"/>
        </dgm:presLayoutVars>
      </dgm:prSet>
      <dgm:spPr/>
    </dgm:pt>
    <dgm:pt modelId="{3DCBA1F5-1236-4757-9689-507F664FE454}" type="pres">
      <dgm:prSet presAssocID="{FC8105CF-8F11-4071-A9BF-2B2FEA082123}" presName="level3hierChild" presStyleCnt="0"/>
      <dgm:spPr/>
    </dgm:pt>
    <dgm:pt modelId="{D7B8AFDF-2804-4FE1-8B62-BDF8A6AA7620}" type="pres">
      <dgm:prSet presAssocID="{87B5B123-EB9A-486F-917F-4B04C206A50E}" presName="root1" presStyleCnt="0"/>
      <dgm:spPr/>
    </dgm:pt>
    <dgm:pt modelId="{ED120EC6-859F-4B15-949C-2E02B37FD776}" type="pres">
      <dgm:prSet presAssocID="{87B5B123-EB9A-486F-917F-4B04C206A50E}" presName="LevelOneTextNode" presStyleLbl="node0" presStyleIdx="1" presStyleCnt="2">
        <dgm:presLayoutVars>
          <dgm:chPref val="3"/>
        </dgm:presLayoutVars>
      </dgm:prSet>
      <dgm:spPr/>
    </dgm:pt>
    <dgm:pt modelId="{FA75DB81-DAB4-4644-BFEE-6EC4D0813A09}" type="pres">
      <dgm:prSet presAssocID="{87B5B123-EB9A-486F-917F-4B04C206A50E}" presName="level2hierChild" presStyleCnt="0"/>
      <dgm:spPr/>
    </dgm:pt>
  </dgm:ptLst>
  <dgm:cxnLst>
    <dgm:cxn modelId="{B6BA5B21-0C73-494C-9109-60D336CA98DE}" type="presOf" srcId="{466508AE-20CF-400B-B1C4-362EEB0D48D9}" destId="{A9C52951-CFFB-4A0F-8CA7-70AD1353E7A0}" srcOrd="0" destOrd="0" presId="urn:microsoft.com/office/officeart/2005/8/layout/hierarchy2"/>
    <dgm:cxn modelId="{AB94EE2C-25BE-4FAF-8C1C-C165D3036535}" srcId="{2961477F-9B53-4034-99D3-D2C7049B8134}" destId="{466508AE-20CF-400B-B1C4-362EEB0D48D9}" srcOrd="0" destOrd="0" parTransId="{07A27FD2-12D3-4809-8C4B-60C3589E3503}" sibTransId="{402FBD0B-4952-4859-B3D7-C27D249B95B6}"/>
    <dgm:cxn modelId="{448C663F-B09E-4089-998A-45C092F1F0C4}" type="presOf" srcId="{43F1F79C-F9B1-4366-AD09-C3967C51D88D}" destId="{52B917F3-E68F-49A5-AB8A-32A15FC57970}" srcOrd="1" destOrd="0" presId="urn:microsoft.com/office/officeart/2005/8/layout/hierarchy2"/>
    <dgm:cxn modelId="{78425364-6831-4A59-8FFE-468B0429CA22}" type="presOf" srcId="{FC8105CF-8F11-4071-A9BF-2B2FEA082123}" destId="{38A25D26-19A1-482B-849E-78AFD6485A88}" srcOrd="0" destOrd="0" presId="urn:microsoft.com/office/officeart/2005/8/layout/hierarchy2"/>
    <dgm:cxn modelId="{0B96E86A-1373-4FBE-AB5A-6473AFA8E354}" type="presOf" srcId="{775D63CA-1122-4877-B28A-1745A6AE0B76}" destId="{29314674-5E2A-41CE-AC06-921536B0BAC2}" srcOrd="0" destOrd="0" presId="urn:microsoft.com/office/officeart/2005/8/layout/hierarchy2"/>
    <dgm:cxn modelId="{FC9CF16F-460B-48AC-9DF3-5A1150ACBC9A}" type="presOf" srcId="{43F1F79C-F9B1-4366-AD09-C3967C51D88D}" destId="{DAE5F3A1-9D3E-4DC0-943C-BADCBE74C708}" srcOrd="0" destOrd="0" presId="urn:microsoft.com/office/officeart/2005/8/layout/hierarchy2"/>
    <dgm:cxn modelId="{792C5B50-E8BE-4C67-82F4-5A32EB759E24}" type="presOf" srcId="{07A27FD2-12D3-4809-8C4B-60C3589E3503}" destId="{8AAF1E4B-7B7B-42A1-BA33-5AB4EB2B214A}" srcOrd="0" destOrd="0" presId="urn:microsoft.com/office/officeart/2005/8/layout/hierarchy2"/>
    <dgm:cxn modelId="{0D97C5A4-CB3E-44E1-8668-C8D571C5AF2F}" srcId="{775D63CA-1122-4877-B28A-1745A6AE0B76}" destId="{87B5B123-EB9A-486F-917F-4B04C206A50E}" srcOrd="1" destOrd="0" parTransId="{B5F4083F-1046-45FA-AB11-235A3CBF433F}" sibTransId="{ABE9C9C8-4DDB-4385-BB53-92F554757799}"/>
    <dgm:cxn modelId="{BCD85CA6-2B0D-47C9-872F-D8A58B3C096F}" srcId="{775D63CA-1122-4877-B28A-1745A6AE0B76}" destId="{2961477F-9B53-4034-99D3-D2C7049B8134}" srcOrd="0" destOrd="0" parTransId="{E056A5F0-81EF-4CC7-AFD9-038824D73EAF}" sibTransId="{F5F80C15-6323-4C33-AABD-FCE611EC4BAC}"/>
    <dgm:cxn modelId="{90FD4BD3-0848-4EEF-915D-2F92568CF1A2}" type="presOf" srcId="{2961477F-9B53-4034-99D3-D2C7049B8134}" destId="{5A978F1A-FAC0-4E19-9390-17F56B66FCAF}" srcOrd="0" destOrd="0" presId="urn:microsoft.com/office/officeart/2005/8/layout/hierarchy2"/>
    <dgm:cxn modelId="{116672EA-4492-4A10-B49E-B82D0EF14F75}" type="presOf" srcId="{07A27FD2-12D3-4809-8C4B-60C3589E3503}" destId="{DC0ADEFF-0442-4DA6-917E-A88202AA92A5}" srcOrd="1" destOrd="0" presId="urn:microsoft.com/office/officeart/2005/8/layout/hierarchy2"/>
    <dgm:cxn modelId="{3E30A0FE-D76F-4B02-AA1E-FC279621A74C}" type="presOf" srcId="{87B5B123-EB9A-486F-917F-4B04C206A50E}" destId="{ED120EC6-859F-4B15-949C-2E02B37FD776}" srcOrd="0" destOrd="0" presId="urn:microsoft.com/office/officeart/2005/8/layout/hierarchy2"/>
    <dgm:cxn modelId="{B511D1FE-DFDE-45F2-A71B-49B30801AA36}" srcId="{2961477F-9B53-4034-99D3-D2C7049B8134}" destId="{FC8105CF-8F11-4071-A9BF-2B2FEA082123}" srcOrd="1" destOrd="0" parTransId="{43F1F79C-F9B1-4366-AD09-C3967C51D88D}" sibTransId="{DE66350B-DA53-48C6-9CDA-FD7BBE0E68C1}"/>
    <dgm:cxn modelId="{E6EA991E-B575-4A25-9A03-DB5471AFB468}" type="presParOf" srcId="{29314674-5E2A-41CE-AC06-921536B0BAC2}" destId="{BC6F42A7-28D4-46D6-9014-F5C68964D8EB}" srcOrd="0" destOrd="0" presId="urn:microsoft.com/office/officeart/2005/8/layout/hierarchy2"/>
    <dgm:cxn modelId="{8ACD9E12-24CB-4B29-90BD-C455047785B1}" type="presParOf" srcId="{BC6F42A7-28D4-46D6-9014-F5C68964D8EB}" destId="{5A978F1A-FAC0-4E19-9390-17F56B66FCAF}" srcOrd="0" destOrd="0" presId="urn:microsoft.com/office/officeart/2005/8/layout/hierarchy2"/>
    <dgm:cxn modelId="{F1FDFD64-EE00-4EC3-AB87-72EBA97CB787}" type="presParOf" srcId="{BC6F42A7-28D4-46D6-9014-F5C68964D8EB}" destId="{8E6C1EFB-4FF5-4662-A064-6B80C73F0482}" srcOrd="1" destOrd="0" presId="urn:microsoft.com/office/officeart/2005/8/layout/hierarchy2"/>
    <dgm:cxn modelId="{17A9E4E5-BCE2-461E-9EB4-B041461C6E2A}" type="presParOf" srcId="{8E6C1EFB-4FF5-4662-A064-6B80C73F0482}" destId="{8AAF1E4B-7B7B-42A1-BA33-5AB4EB2B214A}" srcOrd="0" destOrd="0" presId="urn:microsoft.com/office/officeart/2005/8/layout/hierarchy2"/>
    <dgm:cxn modelId="{B58AF4F7-22C7-497F-A4C1-B7C856031CF5}" type="presParOf" srcId="{8AAF1E4B-7B7B-42A1-BA33-5AB4EB2B214A}" destId="{DC0ADEFF-0442-4DA6-917E-A88202AA92A5}" srcOrd="0" destOrd="0" presId="urn:microsoft.com/office/officeart/2005/8/layout/hierarchy2"/>
    <dgm:cxn modelId="{3528964A-9617-40B9-B7BA-4B9487AA94E2}" type="presParOf" srcId="{8E6C1EFB-4FF5-4662-A064-6B80C73F0482}" destId="{4DF8F944-F3B2-4DC1-B86D-DDA04EEE426C}" srcOrd="1" destOrd="0" presId="urn:microsoft.com/office/officeart/2005/8/layout/hierarchy2"/>
    <dgm:cxn modelId="{CCB10C60-D12C-461D-BFFE-A5602D6B6B5A}" type="presParOf" srcId="{4DF8F944-F3B2-4DC1-B86D-DDA04EEE426C}" destId="{A9C52951-CFFB-4A0F-8CA7-70AD1353E7A0}" srcOrd="0" destOrd="0" presId="urn:microsoft.com/office/officeart/2005/8/layout/hierarchy2"/>
    <dgm:cxn modelId="{CCE8D882-669C-48C8-BD75-1C0BAC26666E}" type="presParOf" srcId="{4DF8F944-F3B2-4DC1-B86D-DDA04EEE426C}" destId="{B3BC76D4-C185-454C-ABE2-A44CD2D10D36}" srcOrd="1" destOrd="0" presId="urn:microsoft.com/office/officeart/2005/8/layout/hierarchy2"/>
    <dgm:cxn modelId="{E009262B-56A2-47D0-A966-2307C7846126}" type="presParOf" srcId="{8E6C1EFB-4FF5-4662-A064-6B80C73F0482}" destId="{DAE5F3A1-9D3E-4DC0-943C-BADCBE74C708}" srcOrd="2" destOrd="0" presId="urn:microsoft.com/office/officeart/2005/8/layout/hierarchy2"/>
    <dgm:cxn modelId="{C727597B-DAE0-4FB2-9B2A-522A2AF99A1C}" type="presParOf" srcId="{DAE5F3A1-9D3E-4DC0-943C-BADCBE74C708}" destId="{52B917F3-E68F-49A5-AB8A-32A15FC57970}" srcOrd="0" destOrd="0" presId="urn:microsoft.com/office/officeart/2005/8/layout/hierarchy2"/>
    <dgm:cxn modelId="{19A4614C-5B6A-49E6-A3C4-9B66C14F48A6}" type="presParOf" srcId="{8E6C1EFB-4FF5-4662-A064-6B80C73F0482}" destId="{3EC08B34-626C-4D2B-A398-1D9F890F444B}" srcOrd="3" destOrd="0" presId="urn:microsoft.com/office/officeart/2005/8/layout/hierarchy2"/>
    <dgm:cxn modelId="{08B45137-2B24-4E76-84F3-4964B266FFEE}" type="presParOf" srcId="{3EC08B34-626C-4D2B-A398-1D9F890F444B}" destId="{38A25D26-19A1-482B-849E-78AFD6485A88}" srcOrd="0" destOrd="0" presId="urn:microsoft.com/office/officeart/2005/8/layout/hierarchy2"/>
    <dgm:cxn modelId="{0FF5343F-9E6D-4BF2-A059-276BFE8DEBFF}" type="presParOf" srcId="{3EC08B34-626C-4D2B-A398-1D9F890F444B}" destId="{3DCBA1F5-1236-4757-9689-507F664FE454}" srcOrd="1" destOrd="0" presId="urn:microsoft.com/office/officeart/2005/8/layout/hierarchy2"/>
    <dgm:cxn modelId="{29AA911D-AAC3-4746-B4D1-7884DC5B86EE}" type="presParOf" srcId="{29314674-5E2A-41CE-AC06-921536B0BAC2}" destId="{D7B8AFDF-2804-4FE1-8B62-BDF8A6AA7620}" srcOrd="1" destOrd="0" presId="urn:microsoft.com/office/officeart/2005/8/layout/hierarchy2"/>
    <dgm:cxn modelId="{DF86FD5D-19D4-42AA-9CD7-116CF910814A}" type="presParOf" srcId="{D7B8AFDF-2804-4FE1-8B62-BDF8A6AA7620}" destId="{ED120EC6-859F-4B15-949C-2E02B37FD776}" srcOrd="0" destOrd="0" presId="urn:microsoft.com/office/officeart/2005/8/layout/hierarchy2"/>
    <dgm:cxn modelId="{D5D3AD0D-C7A3-459D-8F48-92012B5B1276}" type="presParOf" srcId="{D7B8AFDF-2804-4FE1-8B62-BDF8A6AA7620}" destId="{FA75DB81-DAB4-4644-BFEE-6EC4D0813A09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775D63CA-1122-4877-B28A-1745A6AE0B76}" type="doc">
      <dgm:prSet loTypeId="urn:microsoft.com/office/officeart/2005/8/layout/hierarchy2" loCatId="hierarchy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2961477F-9B53-4034-99D3-D2C7049B8134}">
      <dgm:prSet/>
      <dgm:spPr/>
      <dgm:t>
        <a:bodyPr/>
        <a:lstStyle/>
        <a:p>
          <a:r>
            <a:rPr lang="en-CA"/>
            <a:t>Proposal includes:</a:t>
          </a:r>
          <a:endParaRPr lang="en-US"/>
        </a:p>
      </dgm:t>
    </dgm:pt>
    <dgm:pt modelId="{E056A5F0-81EF-4CC7-AFD9-038824D73EAF}" type="parTrans" cxnId="{BCD85CA6-2B0D-47C9-872F-D8A58B3C096F}">
      <dgm:prSet/>
      <dgm:spPr/>
      <dgm:t>
        <a:bodyPr/>
        <a:lstStyle/>
        <a:p>
          <a:endParaRPr lang="en-US"/>
        </a:p>
      </dgm:t>
    </dgm:pt>
    <dgm:pt modelId="{F5F80C15-6323-4C33-AABD-FCE611EC4BAC}" type="sibTrans" cxnId="{BCD85CA6-2B0D-47C9-872F-D8A58B3C096F}">
      <dgm:prSet/>
      <dgm:spPr/>
      <dgm:t>
        <a:bodyPr/>
        <a:lstStyle/>
        <a:p>
          <a:endParaRPr lang="en-US"/>
        </a:p>
      </dgm:t>
    </dgm:pt>
    <dgm:pt modelId="{97D7A92C-D358-414A-81DC-A31C2AFB23CD}">
      <dgm:prSet/>
      <dgm:spPr/>
      <dgm:t>
        <a:bodyPr/>
        <a:lstStyle/>
        <a:p>
          <a:r>
            <a:rPr lang="en-CA" dirty="0"/>
            <a:t>Stewardship Campaign</a:t>
          </a:r>
          <a:br>
            <a:rPr lang="en-CA" dirty="0"/>
          </a:br>
          <a:r>
            <a:rPr lang="en-CA" dirty="0"/>
            <a:t>2021</a:t>
          </a:r>
        </a:p>
      </dgm:t>
    </dgm:pt>
    <dgm:pt modelId="{ABF49B6F-9081-41E5-AB0A-9ADBA5432B40}" type="parTrans" cxnId="{941AF9E8-E0EA-458D-9184-21A78A07C19C}">
      <dgm:prSet/>
      <dgm:spPr/>
      <dgm:t>
        <a:bodyPr/>
        <a:lstStyle/>
        <a:p>
          <a:endParaRPr lang="en-CA"/>
        </a:p>
      </dgm:t>
    </dgm:pt>
    <dgm:pt modelId="{1DAF9698-CBA0-4FD7-9DA8-B810D4DC2A15}" type="sibTrans" cxnId="{941AF9E8-E0EA-458D-9184-21A78A07C19C}">
      <dgm:prSet/>
      <dgm:spPr/>
      <dgm:t>
        <a:bodyPr/>
        <a:lstStyle/>
        <a:p>
          <a:endParaRPr lang="en-CA"/>
        </a:p>
      </dgm:t>
    </dgm:pt>
    <dgm:pt modelId="{F7BE0E15-95C5-4DAE-B1BC-227B0D180AEC}">
      <dgm:prSet/>
      <dgm:spPr/>
      <dgm:t>
        <a:bodyPr/>
        <a:lstStyle/>
        <a:p>
          <a:r>
            <a:rPr lang="en-CA" dirty="0"/>
            <a:t>Increase in Parking</a:t>
          </a:r>
          <a:br>
            <a:rPr lang="en-CA" dirty="0"/>
          </a:br>
          <a:r>
            <a:rPr lang="en-CA" dirty="0"/>
            <a:t>revenue</a:t>
          </a:r>
        </a:p>
      </dgm:t>
    </dgm:pt>
    <dgm:pt modelId="{B3A8E662-8578-4EAC-A627-2DF4C0B2B0AC}" type="parTrans" cxnId="{96107AC1-8D84-47A7-A8A9-52EEB315904F}">
      <dgm:prSet/>
      <dgm:spPr/>
      <dgm:t>
        <a:bodyPr/>
        <a:lstStyle/>
        <a:p>
          <a:endParaRPr lang="en-CA"/>
        </a:p>
      </dgm:t>
    </dgm:pt>
    <dgm:pt modelId="{ABBF4BC8-ED6D-45EC-A4F7-E2DACB36CD0E}" type="sibTrans" cxnId="{96107AC1-8D84-47A7-A8A9-52EEB315904F}">
      <dgm:prSet/>
      <dgm:spPr/>
      <dgm:t>
        <a:bodyPr/>
        <a:lstStyle/>
        <a:p>
          <a:endParaRPr lang="en-CA"/>
        </a:p>
      </dgm:t>
    </dgm:pt>
    <dgm:pt modelId="{1CA5882C-A87F-44EC-BE79-F93AE6A5D337}">
      <dgm:prSet/>
      <dgm:spPr/>
      <dgm:t>
        <a:bodyPr/>
        <a:lstStyle/>
        <a:p>
          <a:r>
            <a:rPr lang="en-CA"/>
            <a:t>Increase in Community Thrift Shop Revenue (expanded hours)</a:t>
          </a:r>
          <a:endParaRPr lang="en-CA" dirty="0"/>
        </a:p>
      </dgm:t>
    </dgm:pt>
    <dgm:pt modelId="{518FBDB8-5372-4686-A5FC-673656989425}" type="parTrans" cxnId="{6486EE82-7012-4C1D-B928-BA4B6D118CE2}">
      <dgm:prSet/>
      <dgm:spPr/>
      <dgm:t>
        <a:bodyPr/>
        <a:lstStyle/>
        <a:p>
          <a:endParaRPr lang="en-CA"/>
        </a:p>
      </dgm:t>
    </dgm:pt>
    <dgm:pt modelId="{568AA920-BFF3-4E91-98C5-2B43EF74BEB9}" type="sibTrans" cxnId="{6486EE82-7012-4C1D-B928-BA4B6D118CE2}">
      <dgm:prSet/>
      <dgm:spPr/>
      <dgm:t>
        <a:bodyPr/>
        <a:lstStyle/>
        <a:p>
          <a:endParaRPr lang="en-CA"/>
        </a:p>
      </dgm:t>
    </dgm:pt>
    <dgm:pt modelId="{2DC1B040-4F81-49E6-AD9C-4D479A098BF4}">
      <dgm:prSet/>
      <dgm:spPr/>
      <dgm:t>
        <a:bodyPr/>
        <a:lstStyle/>
        <a:p>
          <a:r>
            <a:rPr lang="en-CA" dirty="0"/>
            <a:t>Parish Hall Conversion to Rental</a:t>
          </a:r>
        </a:p>
      </dgm:t>
    </dgm:pt>
    <dgm:pt modelId="{F5BED675-9DE8-4801-BF10-E745664C79FB}" type="parTrans" cxnId="{4676716B-58DF-4949-BB5A-D1A695AEE84F}">
      <dgm:prSet/>
      <dgm:spPr/>
      <dgm:t>
        <a:bodyPr/>
        <a:lstStyle/>
        <a:p>
          <a:endParaRPr lang="en-CA"/>
        </a:p>
      </dgm:t>
    </dgm:pt>
    <dgm:pt modelId="{85310FEC-18EB-4119-A96A-3F130DB5C472}" type="sibTrans" cxnId="{4676716B-58DF-4949-BB5A-D1A695AEE84F}">
      <dgm:prSet/>
      <dgm:spPr/>
      <dgm:t>
        <a:bodyPr/>
        <a:lstStyle/>
        <a:p>
          <a:endParaRPr lang="en-CA"/>
        </a:p>
      </dgm:t>
    </dgm:pt>
    <dgm:pt modelId="{E66043E6-887B-4A51-9C33-66C8CB11985F}">
      <dgm:prSet/>
      <dgm:spPr/>
      <dgm:t>
        <a:bodyPr/>
        <a:lstStyle/>
        <a:p>
          <a:r>
            <a:rPr lang="en-CA" dirty="0"/>
            <a:t>Growth in Parish Membership</a:t>
          </a:r>
        </a:p>
      </dgm:t>
    </dgm:pt>
    <dgm:pt modelId="{6C699E72-5953-4880-9F1F-9BCAB68BC01F}" type="parTrans" cxnId="{3AEF06B1-EE6A-4070-8E81-6D0D2D570659}">
      <dgm:prSet/>
      <dgm:spPr/>
      <dgm:t>
        <a:bodyPr/>
        <a:lstStyle/>
        <a:p>
          <a:endParaRPr lang="en-CA"/>
        </a:p>
      </dgm:t>
    </dgm:pt>
    <dgm:pt modelId="{1A928575-75E7-47FE-8826-63E191762691}" type="sibTrans" cxnId="{3AEF06B1-EE6A-4070-8E81-6D0D2D570659}">
      <dgm:prSet/>
      <dgm:spPr/>
      <dgm:t>
        <a:bodyPr/>
        <a:lstStyle/>
        <a:p>
          <a:endParaRPr lang="en-CA"/>
        </a:p>
      </dgm:t>
    </dgm:pt>
    <dgm:pt modelId="{29314674-5E2A-41CE-AC06-921536B0BAC2}" type="pres">
      <dgm:prSet presAssocID="{775D63CA-1122-4877-B28A-1745A6AE0B76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BC6F42A7-28D4-46D6-9014-F5C68964D8EB}" type="pres">
      <dgm:prSet presAssocID="{2961477F-9B53-4034-99D3-D2C7049B8134}" presName="root1" presStyleCnt="0"/>
      <dgm:spPr/>
    </dgm:pt>
    <dgm:pt modelId="{5A978F1A-FAC0-4E19-9390-17F56B66FCAF}" type="pres">
      <dgm:prSet presAssocID="{2961477F-9B53-4034-99D3-D2C7049B8134}" presName="LevelOneTextNode" presStyleLbl="node0" presStyleIdx="0" presStyleCnt="1">
        <dgm:presLayoutVars>
          <dgm:chPref val="3"/>
        </dgm:presLayoutVars>
      </dgm:prSet>
      <dgm:spPr/>
    </dgm:pt>
    <dgm:pt modelId="{8E6C1EFB-4FF5-4662-A064-6B80C73F0482}" type="pres">
      <dgm:prSet presAssocID="{2961477F-9B53-4034-99D3-D2C7049B8134}" presName="level2hierChild" presStyleCnt="0"/>
      <dgm:spPr/>
    </dgm:pt>
    <dgm:pt modelId="{FC0B65FB-DF5C-4889-9B6B-0BEBC5206D73}" type="pres">
      <dgm:prSet presAssocID="{ABF49B6F-9081-41E5-AB0A-9ADBA5432B40}" presName="conn2-1" presStyleLbl="parChTrans1D2" presStyleIdx="0" presStyleCnt="5"/>
      <dgm:spPr/>
    </dgm:pt>
    <dgm:pt modelId="{91CFBEF5-2B72-4B97-9C32-E621CCA9B707}" type="pres">
      <dgm:prSet presAssocID="{ABF49B6F-9081-41E5-AB0A-9ADBA5432B40}" presName="connTx" presStyleLbl="parChTrans1D2" presStyleIdx="0" presStyleCnt="5"/>
      <dgm:spPr/>
    </dgm:pt>
    <dgm:pt modelId="{3FBA3A75-3052-443E-BD0E-7B952B6AE197}" type="pres">
      <dgm:prSet presAssocID="{97D7A92C-D358-414A-81DC-A31C2AFB23CD}" presName="root2" presStyleCnt="0"/>
      <dgm:spPr/>
    </dgm:pt>
    <dgm:pt modelId="{45E7BBA2-9340-4882-8D16-6FEE86E6D283}" type="pres">
      <dgm:prSet presAssocID="{97D7A92C-D358-414A-81DC-A31C2AFB23CD}" presName="LevelTwoTextNode" presStyleLbl="node2" presStyleIdx="0" presStyleCnt="5">
        <dgm:presLayoutVars>
          <dgm:chPref val="3"/>
        </dgm:presLayoutVars>
      </dgm:prSet>
      <dgm:spPr/>
    </dgm:pt>
    <dgm:pt modelId="{B2D3B1C5-3D83-4FCC-B5EC-CC6D1333401A}" type="pres">
      <dgm:prSet presAssocID="{97D7A92C-D358-414A-81DC-A31C2AFB23CD}" presName="level3hierChild" presStyleCnt="0"/>
      <dgm:spPr/>
    </dgm:pt>
    <dgm:pt modelId="{2A8E81CE-6220-49D6-9BEE-D37DCE6A874A}" type="pres">
      <dgm:prSet presAssocID="{B3A8E662-8578-4EAC-A627-2DF4C0B2B0AC}" presName="conn2-1" presStyleLbl="parChTrans1D2" presStyleIdx="1" presStyleCnt="5"/>
      <dgm:spPr/>
    </dgm:pt>
    <dgm:pt modelId="{E5D67EF6-E4CD-4177-9974-409E62293DC7}" type="pres">
      <dgm:prSet presAssocID="{B3A8E662-8578-4EAC-A627-2DF4C0B2B0AC}" presName="connTx" presStyleLbl="parChTrans1D2" presStyleIdx="1" presStyleCnt="5"/>
      <dgm:spPr/>
    </dgm:pt>
    <dgm:pt modelId="{9C0BF999-212C-48EA-8C37-998D2FEDC052}" type="pres">
      <dgm:prSet presAssocID="{F7BE0E15-95C5-4DAE-B1BC-227B0D180AEC}" presName="root2" presStyleCnt="0"/>
      <dgm:spPr/>
    </dgm:pt>
    <dgm:pt modelId="{E98E0767-6690-46D9-AC89-765CC8186C6B}" type="pres">
      <dgm:prSet presAssocID="{F7BE0E15-95C5-4DAE-B1BC-227B0D180AEC}" presName="LevelTwoTextNode" presStyleLbl="node2" presStyleIdx="1" presStyleCnt="5">
        <dgm:presLayoutVars>
          <dgm:chPref val="3"/>
        </dgm:presLayoutVars>
      </dgm:prSet>
      <dgm:spPr/>
    </dgm:pt>
    <dgm:pt modelId="{55FC072C-B11C-41B7-ABED-C88EAE5FB0B8}" type="pres">
      <dgm:prSet presAssocID="{F7BE0E15-95C5-4DAE-B1BC-227B0D180AEC}" presName="level3hierChild" presStyleCnt="0"/>
      <dgm:spPr/>
    </dgm:pt>
    <dgm:pt modelId="{ACC46125-9826-4B1A-8410-47D8EDD5FCD8}" type="pres">
      <dgm:prSet presAssocID="{518FBDB8-5372-4686-A5FC-673656989425}" presName="conn2-1" presStyleLbl="parChTrans1D2" presStyleIdx="2" presStyleCnt="5"/>
      <dgm:spPr/>
    </dgm:pt>
    <dgm:pt modelId="{BBCFF693-9858-414B-AF46-91BA13A0A34C}" type="pres">
      <dgm:prSet presAssocID="{518FBDB8-5372-4686-A5FC-673656989425}" presName="connTx" presStyleLbl="parChTrans1D2" presStyleIdx="2" presStyleCnt="5"/>
      <dgm:spPr/>
    </dgm:pt>
    <dgm:pt modelId="{44FDB808-4920-415B-A88C-397094F2AD86}" type="pres">
      <dgm:prSet presAssocID="{1CA5882C-A87F-44EC-BE79-F93AE6A5D337}" presName="root2" presStyleCnt="0"/>
      <dgm:spPr/>
    </dgm:pt>
    <dgm:pt modelId="{6DF747E0-C9E4-4960-8A7E-D33D3B77C658}" type="pres">
      <dgm:prSet presAssocID="{1CA5882C-A87F-44EC-BE79-F93AE6A5D337}" presName="LevelTwoTextNode" presStyleLbl="node2" presStyleIdx="2" presStyleCnt="5">
        <dgm:presLayoutVars>
          <dgm:chPref val="3"/>
        </dgm:presLayoutVars>
      </dgm:prSet>
      <dgm:spPr/>
    </dgm:pt>
    <dgm:pt modelId="{DC05E055-7374-43BB-90FE-4B81EC95F5BD}" type="pres">
      <dgm:prSet presAssocID="{1CA5882C-A87F-44EC-BE79-F93AE6A5D337}" presName="level3hierChild" presStyleCnt="0"/>
      <dgm:spPr/>
    </dgm:pt>
    <dgm:pt modelId="{AC611BFE-E0DA-4765-B963-C159D93966F6}" type="pres">
      <dgm:prSet presAssocID="{F5BED675-9DE8-4801-BF10-E745664C79FB}" presName="conn2-1" presStyleLbl="parChTrans1D2" presStyleIdx="3" presStyleCnt="5"/>
      <dgm:spPr/>
    </dgm:pt>
    <dgm:pt modelId="{DE248B04-80C0-4A24-A055-F1FDC7197358}" type="pres">
      <dgm:prSet presAssocID="{F5BED675-9DE8-4801-BF10-E745664C79FB}" presName="connTx" presStyleLbl="parChTrans1D2" presStyleIdx="3" presStyleCnt="5"/>
      <dgm:spPr/>
    </dgm:pt>
    <dgm:pt modelId="{A0169BD1-549C-4BAF-A47C-C0684DFF57D7}" type="pres">
      <dgm:prSet presAssocID="{2DC1B040-4F81-49E6-AD9C-4D479A098BF4}" presName="root2" presStyleCnt="0"/>
      <dgm:spPr/>
    </dgm:pt>
    <dgm:pt modelId="{51BA69D7-FE32-41AD-9EA5-2DE0A631707D}" type="pres">
      <dgm:prSet presAssocID="{2DC1B040-4F81-49E6-AD9C-4D479A098BF4}" presName="LevelTwoTextNode" presStyleLbl="node2" presStyleIdx="3" presStyleCnt="5">
        <dgm:presLayoutVars>
          <dgm:chPref val="3"/>
        </dgm:presLayoutVars>
      </dgm:prSet>
      <dgm:spPr/>
    </dgm:pt>
    <dgm:pt modelId="{7F792FD1-B03A-41C2-A592-66C4330D552A}" type="pres">
      <dgm:prSet presAssocID="{2DC1B040-4F81-49E6-AD9C-4D479A098BF4}" presName="level3hierChild" presStyleCnt="0"/>
      <dgm:spPr/>
    </dgm:pt>
    <dgm:pt modelId="{F8185C9A-4C3C-461C-8055-7B04CB0DAF4C}" type="pres">
      <dgm:prSet presAssocID="{6C699E72-5953-4880-9F1F-9BCAB68BC01F}" presName="conn2-1" presStyleLbl="parChTrans1D2" presStyleIdx="4" presStyleCnt="5"/>
      <dgm:spPr/>
    </dgm:pt>
    <dgm:pt modelId="{58109842-AACD-4DAC-AE63-BF97D88686BE}" type="pres">
      <dgm:prSet presAssocID="{6C699E72-5953-4880-9F1F-9BCAB68BC01F}" presName="connTx" presStyleLbl="parChTrans1D2" presStyleIdx="4" presStyleCnt="5"/>
      <dgm:spPr/>
    </dgm:pt>
    <dgm:pt modelId="{D07A42F4-2262-4B3A-B940-A53187EAA297}" type="pres">
      <dgm:prSet presAssocID="{E66043E6-887B-4A51-9C33-66C8CB11985F}" presName="root2" presStyleCnt="0"/>
      <dgm:spPr/>
    </dgm:pt>
    <dgm:pt modelId="{51DFBBAB-DE57-419E-B80D-72FCE1F1097C}" type="pres">
      <dgm:prSet presAssocID="{E66043E6-887B-4A51-9C33-66C8CB11985F}" presName="LevelTwoTextNode" presStyleLbl="node2" presStyleIdx="4" presStyleCnt="5">
        <dgm:presLayoutVars>
          <dgm:chPref val="3"/>
        </dgm:presLayoutVars>
      </dgm:prSet>
      <dgm:spPr/>
    </dgm:pt>
    <dgm:pt modelId="{C46A94F6-B806-4BF8-916E-CA7D4719A1E7}" type="pres">
      <dgm:prSet presAssocID="{E66043E6-887B-4A51-9C33-66C8CB11985F}" presName="level3hierChild" presStyleCnt="0"/>
      <dgm:spPr/>
    </dgm:pt>
  </dgm:ptLst>
  <dgm:cxnLst>
    <dgm:cxn modelId="{56A03E08-91BF-4952-AA61-88BF8D856AB6}" type="presOf" srcId="{B3A8E662-8578-4EAC-A627-2DF4C0B2B0AC}" destId="{E5D67EF6-E4CD-4177-9974-409E62293DC7}" srcOrd="1" destOrd="0" presId="urn:microsoft.com/office/officeart/2005/8/layout/hierarchy2"/>
    <dgm:cxn modelId="{18DC1A20-6D9E-4523-B046-2F06DE096BA0}" type="presOf" srcId="{518FBDB8-5372-4686-A5FC-673656989425}" destId="{BBCFF693-9858-414B-AF46-91BA13A0A34C}" srcOrd="1" destOrd="0" presId="urn:microsoft.com/office/officeart/2005/8/layout/hierarchy2"/>
    <dgm:cxn modelId="{DC0B422A-C3A6-4A7E-AFC0-47975304ACFC}" type="presOf" srcId="{ABF49B6F-9081-41E5-AB0A-9ADBA5432B40}" destId="{FC0B65FB-DF5C-4889-9B6B-0BEBC5206D73}" srcOrd="0" destOrd="0" presId="urn:microsoft.com/office/officeart/2005/8/layout/hierarchy2"/>
    <dgm:cxn modelId="{C632EA34-BAAD-4F56-88DD-904BC4DFDDFD}" type="presOf" srcId="{F5BED675-9DE8-4801-BF10-E745664C79FB}" destId="{DE248B04-80C0-4A24-A055-F1FDC7197358}" srcOrd="1" destOrd="0" presId="urn:microsoft.com/office/officeart/2005/8/layout/hierarchy2"/>
    <dgm:cxn modelId="{0EA5935D-0FE7-41FA-8633-4A6EA65E959E}" type="presOf" srcId="{6C699E72-5953-4880-9F1F-9BCAB68BC01F}" destId="{58109842-AACD-4DAC-AE63-BF97D88686BE}" srcOrd="1" destOrd="0" presId="urn:microsoft.com/office/officeart/2005/8/layout/hierarchy2"/>
    <dgm:cxn modelId="{0B96E86A-1373-4FBE-AB5A-6473AFA8E354}" type="presOf" srcId="{775D63CA-1122-4877-B28A-1745A6AE0B76}" destId="{29314674-5E2A-41CE-AC06-921536B0BAC2}" srcOrd="0" destOrd="0" presId="urn:microsoft.com/office/officeart/2005/8/layout/hierarchy2"/>
    <dgm:cxn modelId="{4676716B-58DF-4949-BB5A-D1A695AEE84F}" srcId="{2961477F-9B53-4034-99D3-D2C7049B8134}" destId="{2DC1B040-4F81-49E6-AD9C-4D479A098BF4}" srcOrd="3" destOrd="0" parTransId="{F5BED675-9DE8-4801-BF10-E745664C79FB}" sibTransId="{85310FEC-18EB-4119-A96A-3F130DB5C472}"/>
    <dgm:cxn modelId="{AD01B44E-A425-4107-AECF-82C5864239AD}" type="presOf" srcId="{F7BE0E15-95C5-4DAE-B1BC-227B0D180AEC}" destId="{E98E0767-6690-46D9-AC89-765CC8186C6B}" srcOrd="0" destOrd="0" presId="urn:microsoft.com/office/officeart/2005/8/layout/hierarchy2"/>
    <dgm:cxn modelId="{6486EE82-7012-4C1D-B928-BA4B6D118CE2}" srcId="{2961477F-9B53-4034-99D3-D2C7049B8134}" destId="{1CA5882C-A87F-44EC-BE79-F93AE6A5D337}" srcOrd="2" destOrd="0" parTransId="{518FBDB8-5372-4686-A5FC-673656989425}" sibTransId="{568AA920-BFF3-4E91-98C5-2B43EF74BEB9}"/>
    <dgm:cxn modelId="{22E5FC85-4CCF-4480-A638-3C2496BC2332}" type="presOf" srcId="{B3A8E662-8578-4EAC-A627-2DF4C0B2B0AC}" destId="{2A8E81CE-6220-49D6-9BEE-D37DCE6A874A}" srcOrd="0" destOrd="0" presId="urn:microsoft.com/office/officeart/2005/8/layout/hierarchy2"/>
    <dgm:cxn modelId="{96358E8F-ADD2-4841-A0F2-107C6438E3EF}" type="presOf" srcId="{1CA5882C-A87F-44EC-BE79-F93AE6A5D337}" destId="{6DF747E0-C9E4-4960-8A7E-D33D3B77C658}" srcOrd="0" destOrd="0" presId="urn:microsoft.com/office/officeart/2005/8/layout/hierarchy2"/>
    <dgm:cxn modelId="{3E72C294-781B-4A8D-821F-2EDA8FE3F26C}" type="presOf" srcId="{E66043E6-887B-4A51-9C33-66C8CB11985F}" destId="{51DFBBAB-DE57-419E-B80D-72FCE1F1097C}" srcOrd="0" destOrd="0" presId="urn:microsoft.com/office/officeart/2005/8/layout/hierarchy2"/>
    <dgm:cxn modelId="{BCD85CA6-2B0D-47C9-872F-D8A58B3C096F}" srcId="{775D63CA-1122-4877-B28A-1745A6AE0B76}" destId="{2961477F-9B53-4034-99D3-D2C7049B8134}" srcOrd="0" destOrd="0" parTransId="{E056A5F0-81EF-4CC7-AFD9-038824D73EAF}" sibTransId="{F5F80C15-6323-4C33-AABD-FCE611EC4BAC}"/>
    <dgm:cxn modelId="{3AEF06B1-EE6A-4070-8E81-6D0D2D570659}" srcId="{2961477F-9B53-4034-99D3-D2C7049B8134}" destId="{E66043E6-887B-4A51-9C33-66C8CB11985F}" srcOrd="4" destOrd="0" parTransId="{6C699E72-5953-4880-9F1F-9BCAB68BC01F}" sibTransId="{1A928575-75E7-47FE-8826-63E191762691}"/>
    <dgm:cxn modelId="{433208BF-BD52-4B6C-8738-884116ABC860}" type="presOf" srcId="{97D7A92C-D358-414A-81DC-A31C2AFB23CD}" destId="{45E7BBA2-9340-4882-8D16-6FEE86E6D283}" srcOrd="0" destOrd="0" presId="urn:microsoft.com/office/officeart/2005/8/layout/hierarchy2"/>
    <dgm:cxn modelId="{96107AC1-8D84-47A7-A8A9-52EEB315904F}" srcId="{2961477F-9B53-4034-99D3-D2C7049B8134}" destId="{F7BE0E15-95C5-4DAE-B1BC-227B0D180AEC}" srcOrd="1" destOrd="0" parTransId="{B3A8E662-8578-4EAC-A627-2DF4C0B2B0AC}" sibTransId="{ABBF4BC8-ED6D-45EC-A4F7-E2DACB36CD0E}"/>
    <dgm:cxn modelId="{469D9EC6-6F70-4FCA-9DE0-A1152625861B}" type="presOf" srcId="{518FBDB8-5372-4686-A5FC-673656989425}" destId="{ACC46125-9826-4B1A-8410-47D8EDD5FCD8}" srcOrd="0" destOrd="0" presId="urn:microsoft.com/office/officeart/2005/8/layout/hierarchy2"/>
    <dgm:cxn modelId="{ED39E1C6-92C7-41FB-B8E1-5F5038925C4F}" type="presOf" srcId="{ABF49B6F-9081-41E5-AB0A-9ADBA5432B40}" destId="{91CFBEF5-2B72-4B97-9C32-E621CCA9B707}" srcOrd="1" destOrd="0" presId="urn:microsoft.com/office/officeart/2005/8/layout/hierarchy2"/>
    <dgm:cxn modelId="{90FD4BD3-0848-4EEF-915D-2F92568CF1A2}" type="presOf" srcId="{2961477F-9B53-4034-99D3-D2C7049B8134}" destId="{5A978F1A-FAC0-4E19-9390-17F56B66FCAF}" srcOrd="0" destOrd="0" presId="urn:microsoft.com/office/officeart/2005/8/layout/hierarchy2"/>
    <dgm:cxn modelId="{528426D9-41FF-4BB0-9AF1-4AC45986CF65}" type="presOf" srcId="{6C699E72-5953-4880-9F1F-9BCAB68BC01F}" destId="{F8185C9A-4C3C-461C-8055-7B04CB0DAF4C}" srcOrd="0" destOrd="0" presId="urn:microsoft.com/office/officeart/2005/8/layout/hierarchy2"/>
    <dgm:cxn modelId="{941AF9E8-E0EA-458D-9184-21A78A07C19C}" srcId="{2961477F-9B53-4034-99D3-D2C7049B8134}" destId="{97D7A92C-D358-414A-81DC-A31C2AFB23CD}" srcOrd="0" destOrd="0" parTransId="{ABF49B6F-9081-41E5-AB0A-9ADBA5432B40}" sibTransId="{1DAF9698-CBA0-4FD7-9DA8-B810D4DC2A15}"/>
    <dgm:cxn modelId="{F24ECEF3-54F6-4492-A9E4-22661C162F2D}" type="presOf" srcId="{2DC1B040-4F81-49E6-AD9C-4D479A098BF4}" destId="{51BA69D7-FE32-41AD-9EA5-2DE0A631707D}" srcOrd="0" destOrd="0" presId="urn:microsoft.com/office/officeart/2005/8/layout/hierarchy2"/>
    <dgm:cxn modelId="{366654FC-9F6D-4E16-99D5-E10A6DEB8AB7}" type="presOf" srcId="{F5BED675-9DE8-4801-BF10-E745664C79FB}" destId="{AC611BFE-E0DA-4765-B963-C159D93966F6}" srcOrd="0" destOrd="0" presId="urn:microsoft.com/office/officeart/2005/8/layout/hierarchy2"/>
    <dgm:cxn modelId="{E6EA991E-B575-4A25-9A03-DB5471AFB468}" type="presParOf" srcId="{29314674-5E2A-41CE-AC06-921536B0BAC2}" destId="{BC6F42A7-28D4-46D6-9014-F5C68964D8EB}" srcOrd="0" destOrd="0" presId="urn:microsoft.com/office/officeart/2005/8/layout/hierarchy2"/>
    <dgm:cxn modelId="{8ACD9E12-24CB-4B29-90BD-C455047785B1}" type="presParOf" srcId="{BC6F42A7-28D4-46D6-9014-F5C68964D8EB}" destId="{5A978F1A-FAC0-4E19-9390-17F56B66FCAF}" srcOrd="0" destOrd="0" presId="urn:microsoft.com/office/officeart/2005/8/layout/hierarchy2"/>
    <dgm:cxn modelId="{F1FDFD64-EE00-4EC3-AB87-72EBA97CB787}" type="presParOf" srcId="{BC6F42A7-28D4-46D6-9014-F5C68964D8EB}" destId="{8E6C1EFB-4FF5-4662-A064-6B80C73F0482}" srcOrd="1" destOrd="0" presId="urn:microsoft.com/office/officeart/2005/8/layout/hierarchy2"/>
    <dgm:cxn modelId="{27278589-D484-4465-8A87-0F548FBB6880}" type="presParOf" srcId="{8E6C1EFB-4FF5-4662-A064-6B80C73F0482}" destId="{FC0B65FB-DF5C-4889-9B6B-0BEBC5206D73}" srcOrd="0" destOrd="0" presId="urn:microsoft.com/office/officeart/2005/8/layout/hierarchy2"/>
    <dgm:cxn modelId="{8C61CBE4-8ABA-4B87-B81B-44CBF52A9073}" type="presParOf" srcId="{FC0B65FB-DF5C-4889-9B6B-0BEBC5206D73}" destId="{91CFBEF5-2B72-4B97-9C32-E621CCA9B707}" srcOrd="0" destOrd="0" presId="urn:microsoft.com/office/officeart/2005/8/layout/hierarchy2"/>
    <dgm:cxn modelId="{50C737FE-9B14-4059-BE12-C19BD108103E}" type="presParOf" srcId="{8E6C1EFB-4FF5-4662-A064-6B80C73F0482}" destId="{3FBA3A75-3052-443E-BD0E-7B952B6AE197}" srcOrd="1" destOrd="0" presId="urn:microsoft.com/office/officeart/2005/8/layout/hierarchy2"/>
    <dgm:cxn modelId="{2F935279-8B7D-4B51-9343-5E0165722A99}" type="presParOf" srcId="{3FBA3A75-3052-443E-BD0E-7B952B6AE197}" destId="{45E7BBA2-9340-4882-8D16-6FEE86E6D283}" srcOrd="0" destOrd="0" presId="urn:microsoft.com/office/officeart/2005/8/layout/hierarchy2"/>
    <dgm:cxn modelId="{AA283E02-91E6-43BA-B2BA-24A03D4797A3}" type="presParOf" srcId="{3FBA3A75-3052-443E-BD0E-7B952B6AE197}" destId="{B2D3B1C5-3D83-4FCC-B5EC-CC6D1333401A}" srcOrd="1" destOrd="0" presId="urn:microsoft.com/office/officeart/2005/8/layout/hierarchy2"/>
    <dgm:cxn modelId="{C2AA76E5-1F1C-46EA-B6FA-4E4A40FAC7E6}" type="presParOf" srcId="{8E6C1EFB-4FF5-4662-A064-6B80C73F0482}" destId="{2A8E81CE-6220-49D6-9BEE-D37DCE6A874A}" srcOrd="2" destOrd="0" presId="urn:microsoft.com/office/officeart/2005/8/layout/hierarchy2"/>
    <dgm:cxn modelId="{1A78CF07-8AAF-4044-8D3F-C0B9939F0773}" type="presParOf" srcId="{2A8E81CE-6220-49D6-9BEE-D37DCE6A874A}" destId="{E5D67EF6-E4CD-4177-9974-409E62293DC7}" srcOrd="0" destOrd="0" presId="urn:microsoft.com/office/officeart/2005/8/layout/hierarchy2"/>
    <dgm:cxn modelId="{4507BBEE-87CC-49E8-A369-08A45E34E12B}" type="presParOf" srcId="{8E6C1EFB-4FF5-4662-A064-6B80C73F0482}" destId="{9C0BF999-212C-48EA-8C37-998D2FEDC052}" srcOrd="3" destOrd="0" presId="urn:microsoft.com/office/officeart/2005/8/layout/hierarchy2"/>
    <dgm:cxn modelId="{FAB84245-0C47-4631-B65B-78D57E22984C}" type="presParOf" srcId="{9C0BF999-212C-48EA-8C37-998D2FEDC052}" destId="{E98E0767-6690-46D9-AC89-765CC8186C6B}" srcOrd="0" destOrd="0" presId="urn:microsoft.com/office/officeart/2005/8/layout/hierarchy2"/>
    <dgm:cxn modelId="{8CAE8CA7-5BE9-4AE3-BCAE-AEB4556486C1}" type="presParOf" srcId="{9C0BF999-212C-48EA-8C37-998D2FEDC052}" destId="{55FC072C-B11C-41B7-ABED-C88EAE5FB0B8}" srcOrd="1" destOrd="0" presId="urn:microsoft.com/office/officeart/2005/8/layout/hierarchy2"/>
    <dgm:cxn modelId="{CFD118B6-A136-4064-A512-1981593FF8CC}" type="presParOf" srcId="{8E6C1EFB-4FF5-4662-A064-6B80C73F0482}" destId="{ACC46125-9826-4B1A-8410-47D8EDD5FCD8}" srcOrd="4" destOrd="0" presId="urn:microsoft.com/office/officeart/2005/8/layout/hierarchy2"/>
    <dgm:cxn modelId="{92B7708E-FDEF-4F49-AC76-DB4F561F172D}" type="presParOf" srcId="{ACC46125-9826-4B1A-8410-47D8EDD5FCD8}" destId="{BBCFF693-9858-414B-AF46-91BA13A0A34C}" srcOrd="0" destOrd="0" presId="urn:microsoft.com/office/officeart/2005/8/layout/hierarchy2"/>
    <dgm:cxn modelId="{9AE7CA57-D0B9-48EC-9992-3CF6ECEA29C1}" type="presParOf" srcId="{8E6C1EFB-4FF5-4662-A064-6B80C73F0482}" destId="{44FDB808-4920-415B-A88C-397094F2AD86}" srcOrd="5" destOrd="0" presId="urn:microsoft.com/office/officeart/2005/8/layout/hierarchy2"/>
    <dgm:cxn modelId="{B2C0D74A-D401-4137-8EBC-20A9A308C179}" type="presParOf" srcId="{44FDB808-4920-415B-A88C-397094F2AD86}" destId="{6DF747E0-C9E4-4960-8A7E-D33D3B77C658}" srcOrd="0" destOrd="0" presId="urn:microsoft.com/office/officeart/2005/8/layout/hierarchy2"/>
    <dgm:cxn modelId="{2E4705BA-4DC7-4206-839B-4612EA127A49}" type="presParOf" srcId="{44FDB808-4920-415B-A88C-397094F2AD86}" destId="{DC05E055-7374-43BB-90FE-4B81EC95F5BD}" srcOrd="1" destOrd="0" presId="urn:microsoft.com/office/officeart/2005/8/layout/hierarchy2"/>
    <dgm:cxn modelId="{90512C69-860B-4358-83DA-DEC8EBF2CDB8}" type="presParOf" srcId="{8E6C1EFB-4FF5-4662-A064-6B80C73F0482}" destId="{AC611BFE-E0DA-4765-B963-C159D93966F6}" srcOrd="6" destOrd="0" presId="urn:microsoft.com/office/officeart/2005/8/layout/hierarchy2"/>
    <dgm:cxn modelId="{018BB02D-6721-4BC5-B483-E1CF5FAB0E3D}" type="presParOf" srcId="{AC611BFE-E0DA-4765-B963-C159D93966F6}" destId="{DE248B04-80C0-4A24-A055-F1FDC7197358}" srcOrd="0" destOrd="0" presId="urn:microsoft.com/office/officeart/2005/8/layout/hierarchy2"/>
    <dgm:cxn modelId="{C8B6B60E-49A5-4478-85D2-DD740D9E7731}" type="presParOf" srcId="{8E6C1EFB-4FF5-4662-A064-6B80C73F0482}" destId="{A0169BD1-549C-4BAF-A47C-C0684DFF57D7}" srcOrd="7" destOrd="0" presId="urn:microsoft.com/office/officeart/2005/8/layout/hierarchy2"/>
    <dgm:cxn modelId="{48DA73F5-03AA-41DF-BF19-C8946CAC88FD}" type="presParOf" srcId="{A0169BD1-549C-4BAF-A47C-C0684DFF57D7}" destId="{51BA69D7-FE32-41AD-9EA5-2DE0A631707D}" srcOrd="0" destOrd="0" presId="urn:microsoft.com/office/officeart/2005/8/layout/hierarchy2"/>
    <dgm:cxn modelId="{1933C0CE-3DA0-436E-810C-6B257B3D7E88}" type="presParOf" srcId="{A0169BD1-549C-4BAF-A47C-C0684DFF57D7}" destId="{7F792FD1-B03A-41C2-A592-66C4330D552A}" srcOrd="1" destOrd="0" presId="urn:microsoft.com/office/officeart/2005/8/layout/hierarchy2"/>
    <dgm:cxn modelId="{90CBA708-72AE-48CF-B433-96A27A159811}" type="presParOf" srcId="{8E6C1EFB-4FF5-4662-A064-6B80C73F0482}" destId="{F8185C9A-4C3C-461C-8055-7B04CB0DAF4C}" srcOrd="8" destOrd="0" presId="urn:microsoft.com/office/officeart/2005/8/layout/hierarchy2"/>
    <dgm:cxn modelId="{A19CEA6F-5F99-4483-8620-7D591D572D20}" type="presParOf" srcId="{F8185C9A-4C3C-461C-8055-7B04CB0DAF4C}" destId="{58109842-AACD-4DAC-AE63-BF97D88686BE}" srcOrd="0" destOrd="0" presId="urn:microsoft.com/office/officeart/2005/8/layout/hierarchy2"/>
    <dgm:cxn modelId="{B908B25C-74C6-4DB5-A610-08B47BF6BB13}" type="presParOf" srcId="{8E6C1EFB-4FF5-4662-A064-6B80C73F0482}" destId="{D07A42F4-2262-4B3A-B940-A53187EAA297}" srcOrd="9" destOrd="0" presId="urn:microsoft.com/office/officeart/2005/8/layout/hierarchy2"/>
    <dgm:cxn modelId="{F1E8F593-3977-4EE7-9CE5-A64D4F392FAD}" type="presParOf" srcId="{D07A42F4-2262-4B3A-B940-A53187EAA297}" destId="{51DFBBAB-DE57-419E-B80D-72FCE1F1097C}" srcOrd="0" destOrd="0" presId="urn:microsoft.com/office/officeart/2005/8/layout/hierarchy2"/>
    <dgm:cxn modelId="{E831AD20-757D-462D-A490-458940DFCA5E}" type="presParOf" srcId="{D07A42F4-2262-4B3A-B940-A53187EAA297}" destId="{C46A94F6-B806-4BF8-916E-CA7D4719A1E7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91ABB1-9404-422A-899E-0EAE7B3613BD}">
      <dsp:nvSpPr>
        <dsp:cNvPr id="0" name=""/>
        <dsp:cNvSpPr/>
      </dsp:nvSpPr>
      <dsp:spPr>
        <a:xfrm>
          <a:off x="0" y="0"/>
          <a:ext cx="6666833" cy="0"/>
        </a:xfrm>
        <a:prstGeom prst="lin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BB26782-9DD5-429D-87C3-905959699218}">
      <dsp:nvSpPr>
        <dsp:cNvPr id="0" name=""/>
        <dsp:cNvSpPr/>
      </dsp:nvSpPr>
      <dsp:spPr>
        <a:xfrm>
          <a:off x="0" y="0"/>
          <a:ext cx="1333366" cy="54539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t" anchorCtr="0">
          <a:noAutofit/>
        </a:bodyPr>
        <a:lstStyle/>
        <a:p>
          <a:pPr marL="0" lvl="0" indent="0" algn="l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500" kern="1200" dirty="0"/>
        </a:p>
      </dsp:txBody>
      <dsp:txXfrm>
        <a:off x="0" y="0"/>
        <a:ext cx="1333366" cy="5453920"/>
      </dsp:txXfrm>
    </dsp:sp>
    <dsp:sp modelId="{94C5F45F-E91C-42C2-94C1-C305606D15C8}">
      <dsp:nvSpPr>
        <dsp:cNvPr id="0" name=""/>
        <dsp:cNvSpPr/>
      </dsp:nvSpPr>
      <dsp:spPr>
        <a:xfrm>
          <a:off x="1433369" y="85217"/>
          <a:ext cx="5233463" cy="17043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600" kern="1200" dirty="0"/>
            <a:t>Shaping and maintaining a 125 year Anglican Church of Canada presence in Centertown</a:t>
          </a:r>
          <a:endParaRPr lang="en-US" sz="2600" kern="1200" dirty="0"/>
        </a:p>
      </dsp:txBody>
      <dsp:txXfrm>
        <a:off x="1433369" y="85217"/>
        <a:ext cx="5233463" cy="1704350"/>
      </dsp:txXfrm>
    </dsp:sp>
    <dsp:sp modelId="{CE706D99-1896-4F66-965B-B233DEBB2114}">
      <dsp:nvSpPr>
        <dsp:cNvPr id="0" name=""/>
        <dsp:cNvSpPr/>
      </dsp:nvSpPr>
      <dsp:spPr>
        <a:xfrm>
          <a:off x="1333366" y="1789567"/>
          <a:ext cx="5333466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C39D3A65-CBCB-4F7F-A583-64C8C492C369}">
      <dsp:nvSpPr>
        <dsp:cNvPr id="0" name=""/>
        <dsp:cNvSpPr/>
      </dsp:nvSpPr>
      <dsp:spPr>
        <a:xfrm>
          <a:off x="1433369" y="1874784"/>
          <a:ext cx="5233463" cy="17043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600" kern="1200" dirty="0"/>
            <a:t>Developing a path to sustaining and expand ministry and relationships between St. John’s, the Centertown community and outlying suburbs.</a:t>
          </a:r>
          <a:endParaRPr lang="en-US" sz="2600" kern="1200" dirty="0"/>
        </a:p>
      </dsp:txBody>
      <dsp:txXfrm>
        <a:off x="1433369" y="1874784"/>
        <a:ext cx="5233463" cy="1704350"/>
      </dsp:txXfrm>
    </dsp:sp>
    <dsp:sp modelId="{E355A89F-292F-4143-A87E-CD06B8A078EA}">
      <dsp:nvSpPr>
        <dsp:cNvPr id="0" name=""/>
        <dsp:cNvSpPr/>
      </dsp:nvSpPr>
      <dsp:spPr>
        <a:xfrm>
          <a:off x="1333366" y="3579134"/>
          <a:ext cx="5333466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23AF1A60-FCB4-4037-9BCB-5ACB900F281C}">
      <dsp:nvSpPr>
        <dsp:cNvPr id="0" name=""/>
        <dsp:cNvSpPr/>
      </dsp:nvSpPr>
      <dsp:spPr>
        <a:xfrm>
          <a:off x="1433369" y="3664352"/>
          <a:ext cx="5233463" cy="17043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600" kern="1200" dirty="0"/>
            <a:t>Request a significant investment by the Diocese of Ottawa to continue parish ministry and service in Centertown.</a:t>
          </a:r>
          <a:endParaRPr lang="en-US" sz="2600" kern="1200" dirty="0"/>
        </a:p>
      </dsp:txBody>
      <dsp:txXfrm>
        <a:off x="1433369" y="3664352"/>
        <a:ext cx="5233463" cy="1704350"/>
      </dsp:txXfrm>
    </dsp:sp>
    <dsp:sp modelId="{7D7371D6-4C6A-4E5A-B453-8274FC7783A5}">
      <dsp:nvSpPr>
        <dsp:cNvPr id="0" name=""/>
        <dsp:cNvSpPr/>
      </dsp:nvSpPr>
      <dsp:spPr>
        <a:xfrm>
          <a:off x="1333366" y="5368702"/>
          <a:ext cx="5333466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978F1A-FAC0-4E19-9390-17F56B66FCAF}">
      <dsp:nvSpPr>
        <dsp:cNvPr id="0" name=""/>
        <dsp:cNvSpPr/>
      </dsp:nvSpPr>
      <dsp:spPr>
        <a:xfrm>
          <a:off x="0" y="1994970"/>
          <a:ext cx="2774894" cy="138744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Three Strategic Assets</a:t>
          </a:r>
        </a:p>
      </dsp:txBody>
      <dsp:txXfrm>
        <a:off x="40637" y="2035607"/>
        <a:ext cx="2693620" cy="1306173"/>
      </dsp:txXfrm>
    </dsp:sp>
    <dsp:sp modelId="{A1C0F7DA-9627-40B5-8483-9B5E5A243847}">
      <dsp:nvSpPr>
        <dsp:cNvPr id="0" name=""/>
        <dsp:cNvSpPr/>
      </dsp:nvSpPr>
      <dsp:spPr>
        <a:xfrm rot="18333933">
          <a:off x="2374427" y="1887149"/>
          <a:ext cx="1914435" cy="45791"/>
        </a:xfrm>
        <a:custGeom>
          <a:avLst/>
          <a:gdLst/>
          <a:ahLst/>
          <a:cxnLst/>
          <a:rect l="0" t="0" r="0" b="0"/>
          <a:pathLst>
            <a:path>
              <a:moveTo>
                <a:pt x="0" y="22895"/>
              </a:moveTo>
              <a:lnTo>
                <a:pt x="1914435" y="22895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00" kern="1200"/>
        </a:p>
      </dsp:txBody>
      <dsp:txXfrm>
        <a:off x="3283784" y="1862183"/>
        <a:ext cx="95721" cy="95721"/>
      </dsp:txXfrm>
    </dsp:sp>
    <dsp:sp modelId="{0439AAA1-DC6B-4431-BC27-72EE870F55EE}">
      <dsp:nvSpPr>
        <dsp:cNvPr id="0" name=""/>
        <dsp:cNvSpPr/>
      </dsp:nvSpPr>
      <dsp:spPr>
        <a:xfrm>
          <a:off x="3888395" y="437671"/>
          <a:ext cx="2774894" cy="138744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Church Building</a:t>
          </a:r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134 Somerset St</a:t>
          </a:r>
        </a:p>
      </dsp:txBody>
      <dsp:txXfrm>
        <a:off x="3929032" y="478308"/>
        <a:ext cx="2693620" cy="1306173"/>
      </dsp:txXfrm>
    </dsp:sp>
    <dsp:sp modelId="{D4FB3F6F-F597-4AF1-BABF-B7BB2B8E7437}">
      <dsp:nvSpPr>
        <dsp:cNvPr id="0" name=""/>
        <dsp:cNvSpPr/>
      </dsp:nvSpPr>
      <dsp:spPr>
        <a:xfrm rot="118093">
          <a:off x="2774566" y="2684931"/>
          <a:ext cx="1114157" cy="45791"/>
        </a:xfrm>
        <a:custGeom>
          <a:avLst/>
          <a:gdLst/>
          <a:ahLst/>
          <a:cxnLst/>
          <a:rect l="0" t="0" r="0" b="0"/>
          <a:pathLst>
            <a:path>
              <a:moveTo>
                <a:pt x="0" y="22895"/>
              </a:moveTo>
              <a:lnTo>
                <a:pt x="1114157" y="22895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303791" y="2679973"/>
        <a:ext cx="55707" cy="55707"/>
      </dsp:txXfrm>
    </dsp:sp>
    <dsp:sp modelId="{B6C48C35-D3C6-4805-998E-19F6DB5AB235}">
      <dsp:nvSpPr>
        <dsp:cNvPr id="0" name=""/>
        <dsp:cNvSpPr/>
      </dsp:nvSpPr>
      <dsp:spPr>
        <a:xfrm>
          <a:off x="3888395" y="2033236"/>
          <a:ext cx="2774894" cy="138744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200" kern="1200" dirty="0"/>
            <a:t>Parish Hall</a:t>
          </a:r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200" kern="1200" dirty="0"/>
            <a:t>275 Elgin St</a:t>
          </a:r>
          <a:endParaRPr lang="en-US" sz="2200" kern="1200" dirty="0"/>
        </a:p>
      </dsp:txBody>
      <dsp:txXfrm>
        <a:off x="3929032" y="2073873"/>
        <a:ext cx="2693620" cy="1306173"/>
      </dsp:txXfrm>
    </dsp:sp>
    <dsp:sp modelId="{2EDDAEBF-1F69-4619-BB19-35B063C16C29}">
      <dsp:nvSpPr>
        <dsp:cNvPr id="0" name=""/>
        <dsp:cNvSpPr/>
      </dsp:nvSpPr>
      <dsp:spPr>
        <a:xfrm rot="3343469">
          <a:off x="2343049" y="3482713"/>
          <a:ext cx="1977191" cy="45791"/>
        </a:xfrm>
        <a:custGeom>
          <a:avLst/>
          <a:gdLst/>
          <a:ahLst/>
          <a:cxnLst/>
          <a:rect l="0" t="0" r="0" b="0"/>
          <a:pathLst>
            <a:path>
              <a:moveTo>
                <a:pt x="0" y="22895"/>
              </a:moveTo>
              <a:lnTo>
                <a:pt x="1977191" y="22895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700" kern="1200"/>
        </a:p>
      </dsp:txBody>
      <dsp:txXfrm>
        <a:off x="3282215" y="3456179"/>
        <a:ext cx="98859" cy="98859"/>
      </dsp:txXfrm>
    </dsp:sp>
    <dsp:sp modelId="{88543F16-CBC4-4C75-95C7-A44C3C4A3841}">
      <dsp:nvSpPr>
        <dsp:cNvPr id="0" name=""/>
        <dsp:cNvSpPr/>
      </dsp:nvSpPr>
      <dsp:spPr>
        <a:xfrm>
          <a:off x="3888395" y="3628800"/>
          <a:ext cx="2774894" cy="138744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200" kern="1200" dirty="0"/>
            <a:t>Parking Garage located at Somerset Gardens</a:t>
          </a:r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200" kern="1200" dirty="0"/>
            <a:t>138 Somerset St</a:t>
          </a:r>
          <a:endParaRPr lang="en-US" sz="2200" kern="1200" dirty="0"/>
        </a:p>
      </dsp:txBody>
      <dsp:txXfrm>
        <a:off x="3929032" y="3669437"/>
        <a:ext cx="2693620" cy="130617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978F1A-FAC0-4E19-9390-17F56B66FCAF}">
      <dsp:nvSpPr>
        <dsp:cNvPr id="0" name=""/>
        <dsp:cNvSpPr/>
      </dsp:nvSpPr>
      <dsp:spPr>
        <a:xfrm>
          <a:off x="999673" y="2240763"/>
          <a:ext cx="1944786" cy="97239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000" kern="1200" dirty="0"/>
            <a:t>Investment Proposal includes:</a:t>
          </a:r>
          <a:endParaRPr lang="en-US" sz="2000" kern="1200" dirty="0"/>
        </a:p>
      </dsp:txBody>
      <dsp:txXfrm>
        <a:off x="1028153" y="2269243"/>
        <a:ext cx="1887826" cy="915433"/>
      </dsp:txXfrm>
    </dsp:sp>
    <dsp:sp modelId="{FC0B65FB-DF5C-4889-9B6B-0BEBC5206D73}">
      <dsp:nvSpPr>
        <dsp:cNvPr id="0" name=""/>
        <dsp:cNvSpPr/>
      </dsp:nvSpPr>
      <dsp:spPr>
        <a:xfrm rot="17350740">
          <a:off x="2149450" y="1592661"/>
          <a:ext cx="2367931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2367931" y="16046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800" kern="1200"/>
        </a:p>
      </dsp:txBody>
      <dsp:txXfrm>
        <a:off x="3274218" y="1549509"/>
        <a:ext cx="118396" cy="118396"/>
      </dsp:txXfrm>
    </dsp:sp>
    <dsp:sp modelId="{45E7BBA2-9340-4882-8D16-6FEE86E6D283}">
      <dsp:nvSpPr>
        <dsp:cNvPr id="0" name=""/>
        <dsp:cNvSpPr/>
      </dsp:nvSpPr>
      <dsp:spPr>
        <a:xfrm>
          <a:off x="3722373" y="4259"/>
          <a:ext cx="1944786" cy="97239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000" kern="1200" dirty="0"/>
            <a:t>Wiring Replacement</a:t>
          </a:r>
          <a:br>
            <a:rPr lang="en-CA" sz="2000" kern="1200" dirty="0"/>
          </a:br>
          <a:r>
            <a:rPr lang="en-CA" sz="2000" kern="1200" dirty="0"/>
            <a:t>$113K</a:t>
          </a:r>
        </a:p>
      </dsp:txBody>
      <dsp:txXfrm>
        <a:off x="3750853" y="32739"/>
        <a:ext cx="1887826" cy="915433"/>
      </dsp:txXfrm>
    </dsp:sp>
    <dsp:sp modelId="{2A8E81CE-6220-49D6-9BEE-D37DCE6A874A}">
      <dsp:nvSpPr>
        <dsp:cNvPr id="0" name=""/>
        <dsp:cNvSpPr/>
      </dsp:nvSpPr>
      <dsp:spPr>
        <a:xfrm rot="18289469">
          <a:off x="2652307" y="2151787"/>
          <a:ext cx="1362218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1362218" y="16046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500" kern="1200"/>
        </a:p>
      </dsp:txBody>
      <dsp:txXfrm>
        <a:off x="3299361" y="2133778"/>
        <a:ext cx="68110" cy="68110"/>
      </dsp:txXfrm>
    </dsp:sp>
    <dsp:sp modelId="{E98E0767-6690-46D9-AC89-765CC8186C6B}">
      <dsp:nvSpPr>
        <dsp:cNvPr id="0" name=""/>
        <dsp:cNvSpPr/>
      </dsp:nvSpPr>
      <dsp:spPr>
        <a:xfrm>
          <a:off x="3722373" y="1122511"/>
          <a:ext cx="1944786" cy="97239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000" kern="1200" dirty="0"/>
            <a:t>Bell Tower Repairs</a:t>
          </a:r>
          <a:br>
            <a:rPr lang="en-CA" sz="2000" kern="1200" dirty="0"/>
          </a:br>
          <a:r>
            <a:rPr lang="en-CA" sz="2000" kern="1200" dirty="0"/>
            <a:t>$235K</a:t>
          </a:r>
        </a:p>
      </dsp:txBody>
      <dsp:txXfrm>
        <a:off x="3750853" y="1150991"/>
        <a:ext cx="1887826" cy="915433"/>
      </dsp:txXfrm>
    </dsp:sp>
    <dsp:sp modelId="{ACC46125-9826-4B1A-8410-47D8EDD5FCD8}">
      <dsp:nvSpPr>
        <dsp:cNvPr id="0" name=""/>
        <dsp:cNvSpPr/>
      </dsp:nvSpPr>
      <dsp:spPr>
        <a:xfrm>
          <a:off x="2944459" y="2710913"/>
          <a:ext cx="777914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777914" y="16046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500" kern="1200"/>
        </a:p>
      </dsp:txBody>
      <dsp:txXfrm>
        <a:off x="3313968" y="2707512"/>
        <a:ext cx="38895" cy="38895"/>
      </dsp:txXfrm>
    </dsp:sp>
    <dsp:sp modelId="{6DF747E0-C9E4-4960-8A7E-D33D3B77C658}">
      <dsp:nvSpPr>
        <dsp:cNvPr id="0" name=""/>
        <dsp:cNvSpPr/>
      </dsp:nvSpPr>
      <dsp:spPr>
        <a:xfrm>
          <a:off x="3722373" y="2240763"/>
          <a:ext cx="1944786" cy="97239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000" kern="1200" dirty="0"/>
            <a:t>Parish Hall Re-fit to rental 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000" kern="1200" dirty="0"/>
            <a:t>$140K</a:t>
          </a:r>
        </a:p>
      </dsp:txBody>
      <dsp:txXfrm>
        <a:off x="3750853" y="2269243"/>
        <a:ext cx="1887826" cy="915433"/>
      </dsp:txXfrm>
    </dsp:sp>
    <dsp:sp modelId="{AC611BFE-E0DA-4765-B963-C159D93966F6}">
      <dsp:nvSpPr>
        <dsp:cNvPr id="0" name=""/>
        <dsp:cNvSpPr/>
      </dsp:nvSpPr>
      <dsp:spPr>
        <a:xfrm rot="3310531">
          <a:off x="2652307" y="3270039"/>
          <a:ext cx="1362218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1362218" y="16046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500" kern="1200"/>
        </a:p>
      </dsp:txBody>
      <dsp:txXfrm>
        <a:off x="3299361" y="3252030"/>
        <a:ext cx="68110" cy="68110"/>
      </dsp:txXfrm>
    </dsp:sp>
    <dsp:sp modelId="{51BA69D7-FE32-41AD-9EA5-2DE0A631707D}">
      <dsp:nvSpPr>
        <dsp:cNvPr id="0" name=""/>
        <dsp:cNvSpPr/>
      </dsp:nvSpPr>
      <dsp:spPr>
        <a:xfrm>
          <a:off x="3722373" y="3359015"/>
          <a:ext cx="1944786" cy="97239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000" kern="1200" dirty="0"/>
            <a:t>Chapel Renovation</a:t>
          </a:r>
          <a:br>
            <a:rPr lang="en-CA" sz="2000" kern="1200" dirty="0"/>
          </a:br>
          <a:r>
            <a:rPr lang="en-CA" sz="2000" kern="1200" dirty="0"/>
            <a:t>$140K</a:t>
          </a:r>
        </a:p>
      </dsp:txBody>
      <dsp:txXfrm>
        <a:off x="3750853" y="3387495"/>
        <a:ext cx="1887826" cy="915433"/>
      </dsp:txXfrm>
    </dsp:sp>
    <dsp:sp modelId="{F8185C9A-4C3C-461C-8055-7B04CB0DAF4C}">
      <dsp:nvSpPr>
        <dsp:cNvPr id="0" name=""/>
        <dsp:cNvSpPr/>
      </dsp:nvSpPr>
      <dsp:spPr>
        <a:xfrm rot="4249260">
          <a:off x="2149450" y="3829165"/>
          <a:ext cx="2367931" cy="32092"/>
        </a:xfrm>
        <a:custGeom>
          <a:avLst/>
          <a:gdLst/>
          <a:ahLst/>
          <a:cxnLst/>
          <a:rect l="0" t="0" r="0" b="0"/>
          <a:pathLst>
            <a:path>
              <a:moveTo>
                <a:pt x="0" y="16046"/>
              </a:moveTo>
              <a:lnTo>
                <a:pt x="2367931" y="16046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800" kern="1200"/>
        </a:p>
      </dsp:txBody>
      <dsp:txXfrm>
        <a:off x="3274218" y="3786013"/>
        <a:ext cx="118396" cy="118396"/>
      </dsp:txXfrm>
    </dsp:sp>
    <dsp:sp modelId="{51DFBBAB-DE57-419E-B80D-72FCE1F1097C}">
      <dsp:nvSpPr>
        <dsp:cNvPr id="0" name=""/>
        <dsp:cNvSpPr/>
      </dsp:nvSpPr>
      <dsp:spPr>
        <a:xfrm>
          <a:off x="3722373" y="4477267"/>
          <a:ext cx="1944786" cy="97239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000" kern="1200" dirty="0"/>
            <a:t>Nave Renovation</a:t>
          </a:r>
          <a:br>
            <a:rPr lang="en-CA" sz="2000" kern="1200" dirty="0"/>
          </a:br>
          <a:r>
            <a:rPr lang="en-CA" sz="2000" kern="1200" dirty="0"/>
            <a:t>$275K</a:t>
          </a:r>
        </a:p>
      </dsp:txBody>
      <dsp:txXfrm>
        <a:off x="3750853" y="4505747"/>
        <a:ext cx="1887826" cy="91543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978F1A-FAC0-4E19-9390-17F56B66FCAF}">
      <dsp:nvSpPr>
        <dsp:cNvPr id="0" name=""/>
        <dsp:cNvSpPr/>
      </dsp:nvSpPr>
      <dsp:spPr>
        <a:xfrm>
          <a:off x="3542" y="2033236"/>
          <a:ext cx="2774894" cy="138744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800" kern="1200"/>
            <a:t>Proposal includes:</a:t>
          </a:r>
          <a:endParaRPr lang="en-US" sz="1800" kern="1200"/>
        </a:p>
      </dsp:txBody>
      <dsp:txXfrm>
        <a:off x="44179" y="2073873"/>
        <a:ext cx="2693620" cy="1306173"/>
      </dsp:txXfrm>
    </dsp:sp>
    <dsp:sp modelId="{2AD7A389-7F69-4DFD-8462-6C1E2E426253}">
      <dsp:nvSpPr>
        <dsp:cNvPr id="0" name=""/>
        <dsp:cNvSpPr/>
      </dsp:nvSpPr>
      <dsp:spPr>
        <a:xfrm>
          <a:off x="2778437" y="2704064"/>
          <a:ext cx="1109957" cy="45791"/>
        </a:xfrm>
        <a:custGeom>
          <a:avLst/>
          <a:gdLst/>
          <a:ahLst/>
          <a:cxnLst/>
          <a:rect l="0" t="0" r="0" b="0"/>
          <a:pathLst>
            <a:path>
              <a:moveTo>
                <a:pt x="0" y="22895"/>
              </a:moveTo>
              <a:lnTo>
                <a:pt x="1109957" y="22895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500" kern="1200"/>
        </a:p>
      </dsp:txBody>
      <dsp:txXfrm>
        <a:off x="3305667" y="2699211"/>
        <a:ext cx="55497" cy="55497"/>
      </dsp:txXfrm>
    </dsp:sp>
    <dsp:sp modelId="{CE5B4B7C-E965-4A52-A866-77C9B285A0B1}">
      <dsp:nvSpPr>
        <dsp:cNvPr id="0" name=""/>
        <dsp:cNvSpPr/>
      </dsp:nvSpPr>
      <dsp:spPr>
        <a:xfrm>
          <a:off x="3888395" y="2033236"/>
          <a:ext cx="2774894" cy="138744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800" kern="1200" dirty="0"/>
            <a:t>Replacement of outdated non-code conforming wiring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800" kern="1200" dirty="0"/>
            <a:t>Estimated Cost</a:t>
          </a:r>
          <a:br>
            <a:rPr lang="en-CA" sz="1800" kern="1200" dirty="0"/>
          </a:br>
          <a:r>
            <a:rPr lang="en-CA" sz="1800" kern="1200" dirty="0"/>
            <a:t>$113,000 (BCA)</a:t>
          </a:r>
        </a:p>
      </dsp:txBody>
      <dsp:txXfrm>
        <a:off x="3929032" y="2073873"/>
        <a:ext cx="2693620" cy="130617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978F1A-FAC0-4E19-9390-17F56B66FCAF}">
      <dsp:nvSpPr>
        <dsp:cNvPr id="0" name=""/>
        <dsp:cNvSpPr/>
      </dsp:nvSpPr>
      <dsp:spPr>
        <a:xfrm>
          <a:off x="3542" y="2033236"/>
          <a:ext cx="2774894" cy="138744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900" kern="1200"/>
            <a:t>Proposal includes:</a:t>
          </a:r>
          <a:endParaRPr lang="en-US" sz="1900" kern="1200"/>
        </a:p>
      </dsp:txBody>
      <dsp:txXfrm>
        <a:off x="44179" y="2073873"/>
        <a:ext cx="2693620" cy="1306173"/>
      </dsp:txXfrm>
    </dsp:sp>
    <dsp:sp modelId="{2AD7A389-7F69-4DFD-8462-6C1E2E426253}">
      <dsp:nvSpPr>
        <dsp:cNvPr id="0" name=""/>
        <dsp:cNvSpPr/>
      </dsp:nvSpPr>
      <dsp:spPr>
        <a:xfrm>
          <a:off x="2778437" y="2704064"/>
          <a:ext cx="1109957" cy="45791"/>
        </a:xfrm>
        <a:custGeom>
          <a:avLst/>
          <a:gdLst/>
          <a:ahLst/>
          <a:cxnLst/>
          <a:rect l="0" t="0" r="0" b="0"/>
          <a:pathLst>
            <a:path>
              <a:moveTo>
                <a:pt x="0" y="22895"/>
              </a:moveTo>
              <a:lnTo>
                <a:pt x="1109957" y="22895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500" kern="1200"/>
        </a:p>
      </dsp:txBody>
      <dsp:txXfrm>
        <a:off x="3305667" y="2699211"/>
        <a:ext cx="55497" cy="55497"/>
      </dsp:txXfrm>
    </dsp:sp>
    <dsp:sp modelId="{CE5B4B7C-E965-4A52-A866-77C9B285A0B1}">
      <dsp:nvSpPr>
        <dsp:cNvPr id="0" name=""/>
        <dsp:cNvSpPr/>
      </dsp:nvSpPr>
      <dsp:spPr>
        <a:xfrm>
          <a:off x="3888395" y="2033236"/>
          <a:ext cx="2774894" cy="138744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900" kern="1200" dirty="0"/>
            <a:t>Brick replacement and re-pointing of Bell Tower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900" kern="1200" dirty="0"/>
            <a:t>Estimated Cost </a:t>
          </a:r>
        </a:p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900" kern="1200" dirty="0"/>
            <a:t>$235,878 (BCA)</a:t>
          </a:r>
        </a:p>
      </dsp:txBody>
      <dsp:txXfrm>
        <a:off x="3929032" y="2073873"/>
        <a:ext cx="2693620" cy="130617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978F1A-FAC0-4E19-9390-17F56B66FCAF}">
      <dsp:nvSpPr>
        <dsp:cNvPr id="0" name=""/>
        <dsp:cNvSpPr/>
      </dsp:nvSpPr>
      <dsp:spPr>
        <a:xfrm>
          <a:off x="393412" y="2114459"/>
          <a:ext cx="2450003" cy="122500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600" kern="1200"/>
            <a:t>Proposal includes:</a:t>
          </a:r>
          <a:endParaRPr lang="en-US" sz="1600" kern="1200"/>
        </a:p>
      </dsp:txBody>
      <dsp:txXfrm>
        <a:off x="429291" y="2150338"/>
        <a:ext cx="2378245" cy="1153243"/>
      </dsp:txXfrm>
    </dsp:sp>
    <dsp:sp modelId="{E008F79D-C2F7-4456-9A4B-971FB2A87E27}">
      <dsp:nvSpPr>
        <dsp:cNvPr id="0" name=""/>
        <dsp:cNvSpPr/>
      </dsp:nvSpPr>
      <dsp:spPr>
        <a:xfrm rot="17692822">
          <a:off x="2168758" y="1650181"/>
          <a:ext cx="2329315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2329315" y="20214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800" kern="1200"/>
        </a:p>
      </dsp:txBody>
      <dsp:txXfrm>
        <a:off x="3275183" y="1612163"/>
        <a:ext cx="116465" cy="116465"/>
      </dsp:txXfrm>
    </dsp:sp>
    <dsp:sp modelId="{D45C8524-5A0D-45CD-8B63-1FFD8BD44716}">
      <dsp:nvSpPr>
        <dsp:cNvPr id="0" name=""/>
        <dsp:cNvSpPr/>
      </dsp:nvSpPr>
      <dsp:spPr>
        <a:xfrm>
          <a:off x="3823417" y="1331"/>
          <a:ext cx="2450003" cy="122500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600" kern="1200"/>
            <a:t>Parish Hall (1500sq ft) currently underutilized/undervalued</a:t>
          </a:r>
          <a:endParaRPr lang="en-CA" sz="1600" kern="1200" dirty="0"/>
        </a:p>
      </dsp:txBody>
      <dsp:txXfrm>
        <a:off x="3859296" y="37210"/>
        <a:ext cx="2378245" cy="1153243"/>
      </dsp:txXfrm>
    </dsp:sp>
    <dsp:sp modelId="{6F9F1EE0-53F1-4AC3-8326-694092EE36CD}">
      <dsp:nvSpPr>
        <dsp:cNvPr id="0" name=""/>
        <dsp:cNvSpPr/>
      </dsp:nvSpPr>
      <dsp:spPr>
        <a:xfrm rot="19457599">
          <a:off x="2729978" y="2354557"/>
          <a:ext cx="1206875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1206875" y="20214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500" kern="1200"/>
        </a:p>
      </dsp:txBody>
      <dsp:txXfrm>
        <a:off x="3303244" y="2344600"/>
        <a:ext cx="60343" cy="60343"/>
      </dsp:txXfrm>
    </dsp:sp>
    <dsp:sp modelId="{5D106259-670B-438A-A192-A1F04FB762F9}">
      <dsp:nvSpPr>
        <dsp:cNvPr id="0" name=""/>
        <dsp:cNvSpPr/>
      </dsp:nvSpPr>
      <dsp:spPr>
        <a:xfrm>
          <a:off x="3823417" y="1410083"/>
          <a:ext cx="2450003" cy="122500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600" kern="1200"/>
            <a:t>Current weekly rental revenue not dependable</a:t>
          </a:r>
          <a:endParaRPr lang="en-CA" sz="1600" kern="1200" dirty="0"/>
        </a:p>
      </dsp:txBody>
      <dsp:txXfrm>
        <a:off x="3859296" y="1445962"/>
        <a:ext cx="2378245" cy="1153243"/>
      </dsp:txXfrm>
    </dsp:sp>
    <dsp:sp modelId="{4B7EF693-02C7-4DFA-AAFA-6280667D8CFD}">
      <dsp:nvSpPr>
        <dsp:cNvPr id="0" name=""/>
        <dsp:cNvSpPr/>
      </dsp:nvSpPr>
      <dsp:spPr>
        <a:xfrm rot="2142401">
          <a:off x="2729978" y="3058933"/>
          <a:ext cx="1206875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1206875" y="20214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500" kern="1200"/>
        </a:p>
      </dsp:txBody>
      <dsp:txXfrm>
        <a:off x="3303244" y="3048976"/>
        <a:ext cx="60343" cy="60343"/>
      </dsp:txXfrm>
    </dsp:sp>
    <dsp:sp modelId="{93174949-B073-4477-BB68-38867518BBD0}">
      <dsp:nvSpPr>
        <dsp:cNvPr id="0" name=""/>
        <dsp:cNvSpPr/>
      </dsp:nvSpPr>
      <dsp:spPr>
        <a:xfrm>
          <a:off x="3823417" y="2818835"/>
          <a:ext cx="2450003" cy="122500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600" kern="1200" dirty="0"/>
            <a:t>Re-fit to include severance of all existing HVAC, electrical and plumbing to become a standalone facility with</a:t>
          </a:r>
        </a:p>
      </dsp:txBody>
      <dsp:txXfrm>
        <a:off x="3859296" y="2854714"/>
        <a:ext cx="2378245" cy="1153243"/>
      </dsp:txXfrm>
    </dsp:sp>
    <dsp:sp modelId="{E9AEE1E6-9C73-4AD2-A6BA-A388D4E7C87B}">
      <dsp:nvSpPr>
        <dsp:cNvPr id="0" name=""/>
        <dsp:cNvSpPr/>
      </dsp:nvSpPr>
      <dsp:spPr>
        <a:xfrm rot="3907178">
          <a:off x="2168758" y="3763309"/>
          <a:ext cx="2329315" cy="40429"/>
        </a:xfrm>
        <a:custGeom>
          <a:avLst/>
          <a:gdLst/>
          <a:ahLst/>
          <a:cxnLst/>
          <a:rect l="0" t="0" r="0" b="0"/>
          <a:pathLst>
            <a:path>
              <a:moveTo>
                <a:pt x="0" y="20214"/>
              </a:moveTo>
              <a:lnTo>
                <a:pt x="2329315" y="20214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800" kern="1200"/>
        </a:p>
      </dsp:txBody>
      <dsp:txXfrm>
        <a:off x="3275183" y="3725290"/>
        <a:ext cx="116465" cy="116465"/>
      </dsp:txXfrm>
    </dsp:sp>
    <dsp:sp modelId="{5E13A0C6-4114-4BA9-B913-7284532E1639}">
      <dsp:nvSpPr>
        <dsp:cNvPr id="0" name=""/>
        <dsp:cNvSpPr/>
      </dsp:nvSpPr>
      <dsp:spPr>
        <a:xfrm>
          <a:off x="3823417" y="4227586"/>
          <a:ext cx="2450003" cy="122500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600" kern="1200"/>
            <a:t>Current rental rates estimated at between $30 to $40/sq ft resulting in guaranteed yearly revenue of $45,000 to $60,000 /year</a:t>
          </a:r>
          <a:endParaRPr lang="en-CA" sz="1600" kern="1200" dirty="0"/>
        </a:p>
      </dsp:txBody>
      <dsp:txXfrm>
        <a:off x="3859296" y="4263465"/>
        <a:ext cx="2378245" cy="1153243"/>
      </dsp:txXfrm>
    </dsp:sp>
    <dsp:sp modelId="{ED120EC6-859F-4B15-949C-2E02B37FD776}">
      <dsp:nvSpPr>
        <dsp:cNvPr id="0" name=""/>
        <dsp:cNvSpPr/>
      </dsp:nvSpPr>
      <dsp:spPr>
        <a:xfrm>
          <a:off x="393412" y="3523211"/>
          <a:ext cx="2450003" cy="122500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600" kern="1200"/>
            <a:t>Estimated Cost $143,462</a:t>
          </a:r>
          <a:endParaRPr lang="en-US" sz="1600" kern="1200"/>
        </a:p>
      </dsp:txBody>
      <dsp:txXfrm>
        <a:off x="429291" y="3559090"/>
        <a:ext cx="2378245" cy="115324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978F1A-FAC0-4E19-9390-17F56B66FCAF}">
      <dsp:nvSpPr>
        <dsp:cNvPr id="0" name=""/>
        <dsp:cNvSpPr/>
      </dsp:nvSpPr>
      <dsp:spPr>
        <a:xfrm>
          <a:off x="3542" y="2033236"/>
          <a:ext cx="2774894" cy="138744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300" kern="1200"/>
            <a:t>Proposal includes:</a:t>
          </a:r>
          <a:endParaRPr lang="en-US" sz="2300" kern="1200"/>
        </a:p>
      </dsp:txBody>
      <dsp:txXfrm>
        <a:off x="44179" y="2073873"/>
        <a:ext cx="2693620" cy="1306173"/>
      </dsp:txXfrm>
    </dsp:sp>
    <dsp:sp modelId="{A1C0F7DA-9627-40B5-8483-9B5E5A243847}">
      <dsp:nvSpPr>
        <dsp:cNvPr id="0" name=""/>
        <dsp:cNvSpPr/>
      </dsp:nvSpPr>
      <dsp:spPr>
        <a:xfrm rot="18289469">
          <a:off x="2361584" y="1906282"/>
          <a:ext cx="1943664" cy="45791"/>
        </a:xfrm>
        <a:custGeom>
          <a:avLst/>
          <a:gdLst/>
          <a:ahLst/>
          <a:cxnLst/>
          <a:rect l="0" t="0" r="0" b="0"/>
          <a:pathLst>
            <a:path>
              <a:moveTo>
                <a:pt x="0" y="22895"/>
              </a:moveTo>
              <a:lnTo>
                <a:pt x="1943664" y="22895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00" kern="1200"/>
        </a:p>
      </dsp:txBody>
      <dsp:txXfrm>
        <a:off x="3284824" y="1880586"/>
        <a:ext cx="97183" cy="97183"/>
      </dsp:txXfrm>
    </dsp:sp>
    <dsp:sp modelId="{0439AAA1-DC6B-4431-BC27-72EE870F55EE}">
      <dsp:nvSpPr>
        <dsp:cNvPr id="0" name=""/>
        <dsp:cNvSpPr/>
      </dsp:nvSpPr>
      <dsp:spPr>
        <a:xfrm>
          <a:off x="3888395" y="437671"/>
          <a:ext cx="2774894" cy="138744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300" kern="1200" dirty="0"/>
            <a:t>Installation of glass enclosure</a:t>
          </a:r>
          <a:endParaRPr lang="en-US" sz="2300" kern="1200" dirty="0"/>
        </a:p>
      </dsp:txBody>
      <dsp:txXfrm>
        <a:off x="3929032" y="478308"/>
        <a:ext cx="2693620" cy="1306173"/>
      </dsp:txXfrm>
    </dsp:sp>
    <dsp:sp modelId="{D4FB3F6F-F597-4AF1-BABF-B7BB2B8E7437}">
      <dsp:nvSpPr>
        <dsp:cNvPr id="0" name=""/>
        <dsp:cNvSpPr/>
      </dsp:nvSpPr>
      <dsp:spPr>
        <a:xfrm>
          <a:off x="2778437" y="2704064"/>
          <a:ext cx="1109957" cy="45791"/>
        </a:xfrm>
        <a:custGeom>
          <a:avLst/>
          <a:gdLst/>
          <a:ahLst/>
          <a:cxnLst/>
          <a:rect l="0" t="0" r="0" b="0"/>
          <a:pathLst>
            <a:path>
              <a:moveTo>
                <a:pt x="0" y="22895"/>
              </a:moveTo>
              <a:lnTo>
                <a:pt x="1109957" y="22895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305667" y="2699211"/>
        <a:ext cx="55497" cy="55497"/>
      </dsp:txXfrm>
    </dsp:sp>
    <dsp:sp modelId="{B6C48C35-D3C6-4805-998E-19F6DB5AB235}">
      <dsp:nvSpPr>
        <dsp:cNvPr id="0" name=""/>
        <dsp:cNvSpPr/>
      </dsp:nvSpPr>
      <dsp:spPr>
        <a:xfrm>
          <a:off x="3888395" y="2033236"/>
          <a:ext cx="2774894" cy="138744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300" kern="1200" dirty="0"/>
            <a:t>New HVAC (currently none)</a:t>
          </a:r>
          <a:endParaRPr lang="en-US" sz="2300" kern="1200" dirty="0"/>
        </a:p>
      </dsp:txBody>
      <dsp:txXfrm>
        <a:off x="3929032" y="2073873"/>
        <a:ext cx="2693620" cy="1306173"/>
      </dsp:txXfrm>
    </dsp:sp>
    <dsp:sp modelId="{2EDDAEBF-1F69-4619-BB19-35B063C16C29}">
      <dsp:nvSpPr>
        <dsp:cNvPr id="0" name=""/>
        <dsp:cNvSpPr/>
      </dsp:nvSpPr>
      <dsp:spPr>
        <a:xfrm rot="3310531">
          <a:off x="2361584" y="3501846"/>
          <a:ext cx="1943664" cy="45791"/>
        </a:xfrm>
        <a:custGeom>
          <a:avLst/>
          <a:gdLst/>
          <a:ahLst/>
          <a:cxnLst/>
          <a:rect l="0" t="0" r="0" b="0"/>
          <a:pathLst>
            <a:path>
              <a:moveTo>
                <a:pt x="0" y="22895"/>
              </a:moveTo>
              <a:lnTo>
                <a:pt x="1943664" y="22895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600" kern="1200"/>
        </a:p>
      </dsp:txBody>
      <dsp:txXfrm>
        <a:off x="3284824" y="3476150"/>
        <a:ext cx="97183" cy="97183"/>
      </dsp:txXfrm>
    </dsp:sp>
    <dsp:sp modelId="{88543F16-CBC4-4C75-95C7-A44C3C4A3841}">
      <dsp:nvSpPr>
        <dsp:cNvPr id="0" name=""/>
        <dsp:cNvSpPr/>
      </dsp:nvSpPr>
      <dsp:spPr>
        <a:xfrm>
          <a:off x="3888395" y="3628800"/>
          <a:ext cx="2774894" cy="138744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300" kern="1200" dirty="0"/>
            <a:t>New electrical for improved lighting and audio-visual </a:t>
          </a:r>
          <a:r>
            <a:rPr lang="en-CA" sz="2300" kern="1200" dirty="0" err="1"/>
            <a:t>cabability</a:t>
          </a:r>
          <a:r>
            <a:rPr lang="en-CA" sz="2300" kern="1200" dirty="0"/>
            <a:t> </a:t>
          </a:r>
          <a:endParaRPr lang="en-US" sz="2300" kern="1200" dirty="0"/>
        </a:p>
      </dsp:txBody>
      <dsp:txXfrm>
        <a:off x="3929032" y="3669437"/>
        <a:ext cx="2693620" cy="1306173"/>
      </dsp:txXfrm>
    </dsp:sp>
    <dsp:sp modelId="{ED120EC6-859F-4B15-949C-2E02B37FD776}">
      <dsp:nvSpPr>
        <dsp:cNvPr id="0" name=""/>
        <dsp:cNvSpPr/>
      </dsp:nvSpPr>
      <dsp:spPr>
        <a:xfrm>
          <a:off x="3542" y="3628800"/>
          <a:ext cx="2774894" cy="138744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300" kern="1200" dirty="0"/>
            <a:t>Estimated Cost $143,462</a:t>
          </a:r>
        </a:p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300" kern="1200" dirty="0"/>
            <a:t>(McRobie)</a:t>
          </a:r>
          <a:endParaRPr lang="en-US" sz="2300" kern="1200" dirty="0"/>
        </a:p>
      </dsp:txBody>
      <dsp:txXfrm>
        <a:off x="44179" y="3669437"/>
        <a:ext cx="2693620" cy="130617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978F1A-FAC0-4E19-9390-17F56B66FCAF}">
      <dsp:nvSpPr>
        <dsp:cNvPr id="0" name=""/>
        <dsp:cNvSpPr/>
      </dsp:nvSpPr>
      <dsp:spPr>
        <a:xfrm>
          <a:off x="3542" y="1634345"/>
          <a:ext cx="2774894" cy="138744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200" kern="1200" dirty="0"/>
            <a:t>Proposal includes the conversion of the nave into a multi-purpose space achieved by:</a:t>
          </a:r>
          <a:endParaRPr lang="en-US" sz="2200" kern="1200" dirty="0"/>
        </a:p>
      </dsp:txBody>
      <dsp:txXfrm>
        <a:off x="44179" y="1674982"/>
        <a:ext cx="2693620" cy="1306173"/>
      </dsp:txXfrm>
    </dsp:sp>
    <dsp:sp modelId="{8AAF1E4B-7B7B-42A1-BA33-5AB4EB2B214A}">
      <dsp:nvSpPr>
        <dsp:cNvPr id="0" name=""/>
        <dsp:cNvSpPr/>
      </dsp:nvSpPr>
      <dsp:spPr>
        <a:xfrm rot="19457599">
          <a:off x="2649957" y="1906282"/>
          <a:ext cx="1366917" cy="45791"/>
        </a:xfrm>
        <a:custGeom>
          <a:avLst/>
          <a:gdLst/>
          <a:ahLst/>
          <a:cxnLst/>
          <a:rect l="0" t="0" r="0" b="0"/>
          <a:pathLst>
            <a:path>
              <a:moveTo>
                <a:pt x="0" y="22895"/>
              </a:moveTo>
              <a:lnTo>
                <a:pt x="1366917" y="22895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500" kern="1200"/>
        </a:p>
      </dsp:txBody>
      <dsp:txXfrm>
        <a:off x="3299243" y="1895004"/>
        <a:ext cx="68345" cy="68345"/>
      </dsp:txXfrm>
    </dsp:sp>
    <dsp:sp modelId="{A9C52951-CFFB-4A0F-8CA7-70AD1353E7A0}">
      <dsp:nvSpPr>
        <dsp:cNvPr id="0" name=""/>
        <dsp:cNvSpPr/>
      </dsp:nvSpPr>
      <dsp:spPr>
        <a:xfrm>
          <a:off x="3888395" y="836562"/>
          <a:ext cx="2774894" cy="138744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200" kern="1200"/>
            <a:t>Installation of air conditioning</a:t>
          </a:r>
          <a:endParaRPr lang="en-CA" sz="2200" kern="1200" dirty="0"/>
        </a:p>
      </dsp:txBody>
      <dsp:txXfrm>
        <a:off x="3929032" y="877199"/>
        <a:ext cx="2693620" cy="1306173"/>
      </dsp:txXfrm>
    </dsp:sp>
    <dsp:sp modelId="{DAE5F3A1-9D3E-4DC0-943C-BADCBE74C708}">
      <dsp:nvSpPr>
        <dsp:cNvPr id="0" name=""/>
        <dsp:cNvSpPr/>
      </dsp:nvSpPr>
      <dsp:spPr>
        <a:xfrm rot="2142401">
          <a:off x="2649957" y="2704064"/>
          <a:ext cx="1366917" cy="45791"/>
        </a:xfrm>
        <a:custGeom>
          <a:avLst/>
          <a:gdLst/>
          <a:ahLst/>
          <a:cxnLst/>
          <a:rect l="0" t="0" r="0" b="0"/>
          <a:pathLst>
            <a:path>
              <a:moveTo>
                <a:pt x="0" y="22895"/>
              </a:moveTo>
              <a:lnTo>
                <a:pt x="1366917" y="22895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500" kern="1200"/>
        </a:p>
      </dsp:txBody>
      <dsp:txXfrm>
        <a:off x="3299243" y="2692787"/>
        <a:ext cx="68345" cy="68345"/>
      </dsp:txXfrm>
    </dsp:sp>
    <dsp:sp modelId="{38A25D26-19A1-482B-849E-78AFD6485A88}">
      <dsp:nvSpPr>
        <dsp:cNvPr id="0" name=""/>
        <dsp:cNvSpPr/>
      </dsp:nvSpPr>
      <dsp:spPr>
        <a:xfrm>
          <a:off x="3888395" y="2432127"/>
          <a:ext cx="2774894" cy="138744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200" kern="1200" dirty="0"/>
            <a:t>Removal of pews,, replacement with chairs and floor repairs</a:t>
          </a:r>
        </a:p>
      </dsp:txBody>
      <dsp:txXfrm>
        <a:off x="3929032" y="2472764"/>
        <a:ext cx="2693620" cy="1306173"/>
      </dsp:txXfrm>
    </dsp:sp>
    <dsp:sp modelId="{ED120EC6-859F-4B15-949C-2E02B37FD776}">
      <dsp:nvSpPr>
        <dsp:cNvPr id="0" name=""/>
        <dsp:cNvSpPr/>
      </dsp:nvSpPr>
      <dsp:spPr>
        <a:xfrm>
          <a:off x="3542" y="3229909"/>
          <a:ext cx="2774894" cy="138744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200" kern="1200" dirty="0"/>
            <a:t>Estimated Cost </a:t>
          </a:r>
          <a:br>
            <a:rPr lang="en-CA" sz="2200" kern="1200" dirty="0"/>
          </a:br>
          <a:r>
            <a:rPr lang="en-CA" sz="2200" kern="1200" dirty="0"/>
            <a:t>$275K</a:t>
          </a:r>
        </a:p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200" kern="1200" dirty="0"/>
            <a:t>( ? )</a:t>
          </a:r>
          <a:endParaRPr lang="en-US" sz="2200" kern="1200" dirty="0"/>
        </a:p>
      </dsp:txBody>
      <dsp:txXfrm>
        <a:off x="44179" y="3270546"/>
        <a:ext cx="2693620" cy="1306173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A978F1A-FAC0-4E19-9390-17F56B66FCAF}">
      <dsp:nvSpPr>
        <dsp:cNvPr id="0" name=""/>
        <dsp:cNvSpPr/>
      </dsp:nvSpPr>
      <dsp:spPr>
        <a:xfrm>
          <a:off x="997391" y="2240288"/>
          <a:ext cx="1946687" cy="97334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600" kern="1200"/>
            <a:t>Proposal includes:</a:t>
          </a:r>
          <a:endParaRPr lang="en-US" sz="1600" kern="1200"/>
        </a:p>
      </dsp:txBody>
      <dsp:txXfrm>
        <a:off x="1025899" y="2268796"/>
        <a:ext cx="1889671" cy="916327"/>
      </dsp:txXfrm>
    </dsp:sp>
    <dsp:sp modelId="{FC0B65FB-DF5C-4889-9B6B-0BEBC5206D73}">
      <dsp:nvSpPr>
        <dsp:cNvPr id="0" name=""/>
        <dsp:cNvSpPr/>
      </dsp:nvSpPr>
      <dsp:spPr>
        <a:xfrm rot="17350740">
          <a:off x="2148293" y="1591552"/>
          <a:ext cx="2370246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2370246" y="16062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800" kern="1200"/>
        </a:p>
      </dsp:txBody>
      <dsp:txXfrm>
        <a:off x="3274160" y="1548358"/>
        <a:ext cx="118512" cy="118512"/>
      </dsp:txXfrm>
    </dsp:sp>
    <dsp:sp modelId="{45E7BBA2-9340-4882-8D16-6FEE86E6D283}">
      <dsp:nvSpPr>
        <dsp:cNvPr id="0" name=""/>
        <dsp:cNvSpPr/>
      </dsp:nvSpPr>
      <dsp:spPr>
        <a:xfrm>
          <a:off x="3722753" y="1597"/>
          <a:ext cx="1946687" cy="97334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600" kern="1200" dirty="0"/>
            <a:t>Stewardship Campaign</a:t>
          </a:r>
          <a:br>
            <a:rPr lang="en-CA" sz="1600" kern="1200" dirty="0"/>
          </a:br>
          <a:r>
            <a:rPr lang="en-CA" sz="1600" kern="1200" dirty="0"/>
            <a:t>2021</a:t>
          </a:r>
        </a:p>
      </dsp:txBody>
      <dsp:txXfrm>
        <a:off x="3751261" y="30105"/>
        <a:ext cx="1889671" cy="916327"/>
      </dsp:txXfrm>
    </dsp:sp>
    <dsp:sp modelId="{2A8E81CE-6220-49D6-9BEE-D37DCE6A874A}">
      <dsp:nvSpPr>
        <dsp:cNvPr id="0" name=""/>
        <dsp:cNvSpPr/>
      </dsp:nvSpPr>
      <dsp:spPr>
        <a:xfrm rot="18289469">
          <a:off x="2651641" y="2151225"/>
          <a:ext cx="1363549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1363549" y="16062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500" kern="1200"/>
        </a:p>
      </dsp:txBody>
      <dsp:txXfrm>
        <a:off x="3299327" y="2133198"/>
        <a:ext cx="68177" cy="68177"/>
      </dsp:txXfrm>
    </dsp:sp>
    <dsp:sp modelId="{E98E0767-6690-46D9-AC89-765CC8186C6B}">
      <dsp:nvSpPr>
        <dsp:cNvPr id="0" name=""/>
        <dsp:cNvSpPr/>
      </dsp:nvSpPr>
      <dsp:spPr>
        <a:xfrm>
          <a:off x="3722753" y="1120943"/>
          <a:ext cx="1946687" cy="97334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600" kern="1200" dirty="0"/>
            <a:t>Increase in Parking</a:t>
          </a:r>
          <a:br>
            <a:rPr lang="en-CA" sz="1600" kern="1200" dirty="0"/>
          </a:br>
          <a:r>
            <a:rPr lang="en-CA" sz="1600" kern="1200" dirty="0"/>
            <a:t>revenue</a:t>
          </a:r>
        </a:p>
      </dsp:txBody>
      <dsp:txXfrm>
        <a:off x="3751261" y="1149451"/>
        <a:ext cx="1889671" cy="916327"/>
      </dsp:txXfrm>
    </dsp:sp>
    <dsp:sp modelId="{ACC46125-9826-4B1A-8410-47D8EDD5FCD8}">
      <dsp:nvSpPr>
        <dsp:cNvPr id="0" name=""/>
        <dsp:cNvSpPr/>
      </dsp:nvSpPr>
      <dsp:spPr>
        <a:xfrm>
          <a:off x="2944079" y="2710897"/>
          <a:ext cx="778674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778674" y="16062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500" kern="1200"/>
        </a:p>
      </dsp:txBody>
      <dsp:txXfrm>
        <a:off x="3313949" y="2707493"/>
        <a:ext cx="38933" cy="38933"/>
      </dsp:txXfrm>
    </dsp:sp>
    <dsp:sp modelId="{6DF747E0-C9E4-4960-8A7E-D33D3B77C658}">
      <dsp:nvSpPr>
        <dsp:cNvPr id="0" name=""/>
        <dsp:cNvSpPr/>
      </dsp:nvSpPr>
      <dsp:spPr>
        <a:xfrm>
          <a:off x="3722753" y="2240288"/>
          <a:ext cx="1946687" cy="97334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600" kern="1200"/>
            <a:t>Increase in Community Thrift Shop Revenue (expanded hours)</a:t>
          </a:r>
          <a:endParaRPr lang="en-CA" sz="1600" kern="1200" dirty="0"/>
        </a:p>
      </dsp:txBody>
      <dsp:txXfrm>
        <a:off x="3751261" y="2268796"/>
        <a:ext cx="1889671" cy="916327"/>
      </dsp:txXfrm>
    </dsp:sp>
    <dsp:sp modelId="{AC611BFE-E0DA-4765-B963-C159D93966F6}">
      <dsp:nvSpPr>
        <dsp:cNvPr id="0" name=""/>
        <dsp:cNvSpPr/>
      </dsp:nvSpPr>
      <dsp:spPr>
        <a:xfrm rot="3310531">
          <a:off x="2651641" y="3270570"/>
          <a:ext cx="1363549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1363549" y="16062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500" kern="1200"/>
        </a:p>
      </dsp:txBody>
      <dsp:txXfrm>
        <a:off x="3299327" y="3252543"/>
        <a:ext cx="68177" cy="68177"/>
      </dsp:txXfrm>
    </dsp:sp>
    <dsp:sp modelId="{51BA69D7-FE32-41AD-9EA5-2DE0A631707D}">
      <dsp:nvSpPr>
        <dsp:cNvPr id="0" name=""/>
        <dsp:cNvSpPr/>
      </dsp:nvSpPr>
      <dsp:spPr>
        <a:xfrm>
          <a:off x="3722753" y="3359633"/>
          <a:ext cx="1946687" cy="97334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600" kern="1200" dirty="0"/>
            <a:t>Parish Hall Conversion to Rental</a:t>
          </a:r>
        </a:p>
      </dsp:txBody>
      <dsp:txXfrm>
        <a:off x="3751261" y="3388141"/>
        <a:ext cx="1889671" cy="916327"/>
      </dsp:txXfrm>
    </dsp:sp>
    <dsp:sp modelId="{F8185C9A-4C3C-461C-8055-7B04CB0DAF4C}">
      <dsp:nvSpPr>
        <dsp:cNvPr id="0" name=""/>
        <dsp:cNvSpPr/>
      </dsp:nvSpPr>
      <dsp:spPr>
        <a:xfrm rot="4249260">
          <a:off x="2148293" y="3830243"/>
          <a:ext cx="2370246" cy="32124"/>
        </a:xfrm>
        <a:custGeom>
          <a:avLst/>
          <a:gdLst/>
          <a:ahLst/>
          <a:cxnLst/>
          <a:rect l="0" t="0" r="0" b="0"/>
          <a:pathLst>
            <a:path>
              <a:moveTo>
                <a:pt x="0" y="16062"/>
              </a:moveTo>
              <a:lnTo>
                <a:pt x="2370246" y="16062"/>
              </a:lnTo>
            </a:path>
          </a:pathLst>
        </a:custGeom>
        <a:noFill/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CA" sz="800" kern="1200"/>
        </a:p>
      </dsp:txBody>
      <dsp:txXfrm>
        <a:off x="3274160" y="3787049"/>
        <a:ext cx="118512" cy="118512"/>
      </dsp:txXfrm>
    </dsp:sp>
    <dsp:sp modelId="{51DFBBAB-DE57-419E-B80D-72FCE1F1097C}">
      <dsp:nvSpPr>
        <dsp:cNvPr id="0" name=""/>
        <dsp:cNvSpPr/>
      </dsp:nvSpPr>
      <dsp:spPr>
        <a:xfrm>
          <a:off x="3722753" y="4478978"/>
          <a:ext cx="1946687" cy="97334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600" kern="1200" dirty="0"/>
            <a:t>Growth in Parish Membership</a:t>
          </a:r>
        </a:p>
      </dsp:txBody>
      <dsp:txXfrm>
        <a:off x="3751261" y="4507486"/>
        <a:ext cx="1889671" cy="9163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3EB3FB-BF7D-441B-8FED-BBBEF00024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0809D38-B520-4EDC-BDB9-427BBD356A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840829-2000-4A6A-BA82-979401735D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DEF18-2C64-474B-ACAA-F1A204C5B727}" type="datetimeFigureOut">
              <a:rPr lang="en-CA" smtClean="0"/>
              <a:t>2021-10-05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2E298B-91FF-4889-B6B4-26A98D135C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B31CB3-699D-4C0F-92C4-09DDC32A83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1A507-1C1A-4607-8201-B460DA5BC85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93409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585380-4853-4285-85DF-501EFD4169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DDCB87-1C63-4DC0-AA33-0E0EB1C604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4EF753-9248-4AB1-8F3F-239831E92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DEF18-2C64-474B-ACAA-F1A204C5B727}" type="datetimeFigureOut">
              <a:rPr lang="en-CA" smtClean="0"/>
              <a:t>2021-10-05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3A81F4-CB5D-4AE2-9D05-480BE8C646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8CDBC8-A01D-4553-A644-0E8CD4400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1A507-1C1A-4607-8201-B460DA5BC85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33301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CAEAC76-93C9-4AD0-8E54-542520F1CE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E57382-89A1-4616-AAD6-C4E4C971DC7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CED82E-F312-4531-AD5D-A15220AF9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DEF18-2C64-474B-ACAA-F1A204C5B727}" type="datetimeFigureOut">
              <a:rPr lang="en-CA" smtClean="0"/>
              <a:t>2021-10-05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8807C8-B0D1-4A49-A380-0593D79F9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C62621-C5BF-4C63-8814-55388FE57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1A507-1C1A-4607-8201-B460DA5BC85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8874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02ECA6-B24B-4E60-95FE-2FCB36A5BF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B31C7C-B1DE-4F48-AD42-263A90735A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5F1D40-F8E2-4C47-8E31-5FC866D9A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DEF18-2C64-474B-ACAA-F1A204C5B727}" type="datetimeFigureOut">
              <a:rPr lang="en-CA" smtClean="0"/>
              <a:t>2021-10-05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C3152A-8929-4600-882B-F351B4392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9B0DB4-E650-4172-BB63-65373C0808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1A507-1C1A-4607-8201-B460DA5BC85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98865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D68629-5C7D-449D-860D-8B4DF01342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2B277E-CAA7-4E9A-871B-48222F9638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DA29AB-4505-46BE-A56F-786E4CEB17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DEF18-2C64-474B-ACAA-F1A204C5B727}" type="datetimeFigureOut">
              <a:rPr lang="en-CA" smtClean="0"/>
              <a:t>2021-10-05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4764FF-C4EC-49AD-9388-7B7905455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F109BC-2E86-4BC5-9682-A506EFC4F7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1A507-1C1A-4607-8201-B460DA5BC85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3624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BFE9C-160B-40D4-95F8-93A855107B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D90853-86C6-4172-A0CB-F6BFB076E9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9ABE05-6EB4-4EEE-87F2-A4D3BFF1A0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DC950D-2B48-4561-8B55-A83B7B94C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DEF18-2C64-474B-ACAA-F1A204C5B727}" type="datetimeFigureOut">
              <a:rPr lang="en-CA" smtClean="0"/>
              <a:t>2021-10-05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74AAF8-90A4-4559-89CA-0DA6C8164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E33BFB-174B-4C30-BB1B-C5F6459A87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1A507-1C1A-4607-8201-B460DA5BC85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023232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570E11-A929-4230-8493-43A16C1020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ADED38-CF43-4636-96F3-F95269572D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73EAE3-FBCC-4612-BE3F-FAF4710BF1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4F9C4D-878D-48CF-9C1B-A0DABFF074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36DBACF-CB87-43F1-949F-B6523B4374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E7C74D8-6780-46F3-A467-E540B25062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DEF18-2C64-474B-ACAA-F1A204C5B727}" type="datetimeFigureOut">
              <a:rPr lang="en-CA" smtClean="0"/>
              <a:t>2021-10-05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2ADFE52-23AD-4BAC-AB69-26F059CB60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FD204AD-5984-4FE9-8A94-509A37A2D4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1A507-1C1A-4607-8201-B460DA5BC85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936997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254B1E-94EF-4918-8387-A948D405FB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5AA8FC8-AE67-4242-A446-A370AD2B8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DEF18-2C64-474B-ACAA-F1A204C5B727}" type="datetimeFigureOut">
              <a:rPr lang="en-CA" smtClean="0"/>
              <a:t>2021-10-05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52D69E-4889-4F1A-B6FA-062AB9DE91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839BBC-818A-4CEC-AACF-BB61F76CF6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1A507-1C1A-4607-8201-B460DA5BC85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217931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B6F3C40-CFB9-4FFA-81BA-B8461B2B81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DEF18-2C64-474B-ACAA-F1A204C5B727}" type="datetimeFigureOut">
              <a:rPr lang="en-CA" smtClean="0"/>
              <a:t>2021-10-05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E6BEFF-E9F1-44EE-A3AF-E6C6CB95D4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D03013-A0F0-4EF7-8661-3B57CEE2A8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1A507-1C1A-4607-8201-B460DA5BC85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303649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7B4D8A-28E2-4DFA-ACCD-5D0BC059AA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DDD8F9-53E9-400E-9D9F-7FA33D86F1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5B1242-4201-46DA-BFAE-63776BFBC1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9E138E-409E-4F30-9417-09A1E967DF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DEF18-2C64-474B-ACAA-F1A204C5B727}" type="datetimeFigureOut">
              <a:rPr lang="en-CA" smtClean="0"/>
              <a:t>2021-10-05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06730F-1026-4EF0-8E79-55D33B478D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B302FD-D516-419C-A58D-9538DE224E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1A507-1C1A-4607-8201-B460DA5BC85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14480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F785C6-26A7-4E55-A751-98A6C9CE38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D572434-45E6-4333-840F-6F65079EBB3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252E6D4-2344-4ECE-A9FE-ACEDFEA94D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FA3A1F-F08C-4D90-B3DB-08990B8151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DEF18-2C64-474B-ACAA-F1A204C5B727}" type="datetimeFigureOut">
              <a:rPr lang="en-CA" smtClean="0"/>
              <a:t>2021-10-05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F37631-3902-482B-BED5-D3F1B305A5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1B1CF7-2582-46AE-8967-F4A5610FC7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1A507-1C1A-4607-8201-B460DA5BC85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6055107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6F49341-555D-4EC3-A1A7-FC1A7E47A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325664-7C65-4B73-BAF2-80CA58D9FA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2AFC4D-F2F1-47E7-9202-F2E2303B4F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2DEF18-2C64-474B-ACAA-F1A204C5B727}" type="datetimeFigureOut">
              <a:rPr lang="en-CA" smtClean="0"/>
              <a:t>2021-10-05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C6F754-F9CE-4FD5-B62F-886886079F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CCE4FB-932E-45B2-80FB-0EA8E7718A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B1A507-1C1A-4607-8201-B460DA5BC85D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455090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1" name="Rectangle 180">
            <a:extLst>
              <a:ext uri="{FF2B5EF4-FFF2-40B4-BE49-F238E27FC236}">
                <a16:creationId xmlns:a16="http://schemas.microsoft.com/office/drawing/2014/main" id="{C1DD1A8A-57D5-4A81-AD04-532B043C56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41404D07-10B2-4F65-8888-A994A66F542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643" b="4357"/>
          <a:stretch/>
        </p:blipFill>
        <p:spPr bwMode="auto">
          <a:xfrm>
            <a:off x="-3047" y="10"/>
            <a:ext cx="12191999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3" name="Rectangle 182">
            <a:extLst>
              <a:ext uri="{FF2B5EF4-FFF2-40B4-BE49-F238E27FC236}">
                <a16:creationId xmlns:a16="http://schemas.microsoft.com/office/drawing/2014/main" id="{007891EC-4501-44ED-A8C8-B11B6DB767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7602"/>
            <a:ext cx="12191999" cy="3162146"/>
          </a:xfrm>
          <a:prstGeom prst="rect">
            <a:avLst/>
          </a:prstGeom>
          <a:gradFill flip="none" rotWithShape="1">
            <a:gsLst>
              <a:gs pos="0">
                <a:srgbClr val="000000">
                  <a:alpha val="0"/>
                </a:srgbClr>
              </a:gs>
              <a:gs pos="25000">
                <a:srgbClr val="000000">
                  <a:alpha val="15000"/>
                </a:srgbClr>
              </a:gs>
              <a:gs pos="75000">
                <a:srgbClr val="000000">
                  <a:alpha val="15000"/>
                </a:srgbClr>
              </a:gs>
              <a:gs pos="50000">
                <a:srgbClr val="000000">
                  <a:alpha val="30000"/>
                </a:srgbClr>
              </a:gs>
              <a:gs pos="100000">
                <a:srgbClr val="000000">
                  <a:alpha val="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B93BF79-010C-4095-9A06-1C09CD490E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7280" y="325550"/>
            <a:ext cx="10058400" cy="3574778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br>
              <a:rPr lang="en-CA" sz="2900" b="1">
                <a:solidFill>
                  <a:srgbClr val="FFFFFF"/>
                </a:solidFill>
              </a:rPr>
            </a:br>
            <a:br>
              <a:rPr lang="en-CA" sz="2900" b="1">
                <a:solidFill>
                  <a:srgbClr val="FFFFFF"/>
                </a:solidFill>
              </a:rPr>
            </a:br>
            <a:r>
              <a:rPr lang="en-CA" sz="2900" b="1">
                <a:solidFill>
                  <a:srgbClr val="FFFFFF"/>
                </a:solidFill>
              </a:rPr>
              <a:t>Shaping and Sustaining Parish Ministry and Presence in the </a:t>
            </a:r>
            <a:br>
              <a:rPr lang="en-CA" sz="2900" b="1">
                <a:solidFill>
                  <a:srgbClr val="FFFFFF"/>
                </a:solidFill>
              </a:rPr>
            </a:br>
            <a:r>
              <a:rPr lang="en-CA" sz="2900" b="1">
                <a:solidFill>
                  <a:srgbClr val="FFFFFF"/>
                </a:solidFill>
              </a:rPr>
              <a:t>Parish of St John the Evangelist (Elgin St)</a:t>
            </a:r>
            <a:br>
              <a:rPr lang="en-CA" sz="2900" b="1">
                <a:solidFill>
                  <a:srgbClr val="FFFFFF"/>
                </a:solidFill>
              </a:rPr>
            </a:br>
            <a:br>
              <a:rPr lang="en-CA" sz="2900" b="1">
                <a:solidFill>
                  <a:srgbClr val="FFFFFF"/>
                </a:solidFill>
              </a:rPr>
            </a:br>
            <a:r>
              <a:rPr lang="en-CA" sz="2900" b="1">
                <a:solidFill>
                  <a:srgbClr val="FFFFFF"/>
                </a:solidFill>
              </a:rPr>
              <a:t>Presentation to Property and Finance Committee</a:t>
            </a:r>
            <a:br>
              <a:rPr lang="en-CA" sz="2900" b="1">
                <a:solidFill>
                  <a:srgbClr val="FFFFFF"/>
                </a:solidFill>
              </a:rPr>
            </a:br>
            <a:r>
              <a:rPr lang="en-CA" sz="2900" b="1">
                <a:solidFill>
                  <a:srgbClr val="FFFFFF"/>
                </a:solidFill>
              </a:rPr>
              <a:t>Anglican Diocese of Ottawa</a:t>
            </a:r>
            <a:br>
              <a:rPr lang="en-CA" sz="2900" b="1">
                <a:solidFill>
                  <a:srgbClr val="FFFFFF"/>
                </a:solidFill>
              </a:rPr>
            </a:br>
            <a:r>
              <a:rPr lang="en-CA" sz="2900" b="1">
                <a:solidFill>
                  <a:srgbClr val="FFFFFF"/>
                </a:solidFill>
              </a:rPr>
              <a:t>November xx, 2021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618246-31E7-49CC-A414-5C0A557291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51" y="4072043"/>
            <a:ext cx="10058400" cy="1282707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en-CA" sz="1500">
                <a:solidFill>
                  <a:srgbClr val="FFFFFF"/>
                </a:solidFill>
              </a:rPr>
              <a:t>Prepared by:</a:t>
            </a:r>
          </a:p>
          <a:p>
            <a:r>
              <a:rPr lang="en-CA" sz="1500">
                <a:solidFill>
                  <a:srgbClr val="FFFFFF"/>
                </a:solidFill>
              </a:rPr>
              <a:t>Detlef Dransch - Rectors Warden</a:t>
            </a:r>
            <a:br>
              <a:rPr lang="en-CA" sz="1500">
                <a:solidFill>
                  <a:srgbClr val="FFFFFF"/>
                </a:solidFill>
              </a:rPr>
            </a:br>
            <a:r>
              <a:rPr lang="en-CA" sz="1500">
                <a:solidFill>
                  <a:srgbClr val="FFFFFF"/>
                </a:solidFill>
              </a:rPr>
              <a:t>Stephen Giles – People’s Warden</a:t>
            </a:r>
            <a:br>
              <a:rPr lang="en-CA" sz="1500">
                <a:solidFill>
                  <a:srgbClr val="FFFFFF"/>
                </a:solidFill>
              </a:rPr>
            </a:br>
            <a:r>
              <a:rPr lang="en-CA" sz="1500">
                <a:solidFill>
                  <a:srgbClr val="FFFFFF"/>
                </a:solidFill>
              </a:rPr>
              <a:t>T.J. Purves – Treasurer</a:t>
            </a:r>
            <a:br>
              <a:rPr lang="en-CA" sz="1500">
                <a:solidFill>
                  <a:srgbClr val="FFFFFF"/>
                </a:solidFill>
              </a:rPr>
            </a:br>
            <a:r>
              <a:rPr lang="en-CA" sz="1500">
                <a:solidFill>
                  <a:srgbClr val="FFFFFF"/>
                </a:solidFill>
              </a:rPr>
              <a:t>Cannon Gary van der Meer - Rector</a:t>
            </a:r>
          </a:p>
        </p:txBody>
      </p:sp>
    </p:spTree>
    <p:extLst>
      <p:ext uri="{BB962C8B-B14F-4D97-AF65-F5344CB8AC3E}">
        <p14:creationId xmlns:p14="http://schemas.microsoft.com/office/powerpoint/2010/main" val="19288423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6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2CB7A3B-87DB-4EE6-80A8-EC6B191839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CA" sz="4000" b="1" dirty="0">
                <a:solidFill>
                  <a:srgbClr val="FFFFFF"/>
                </a:solidFill>
              </a:rPr>
              <a:t>Building Condition Assessment</a:t>
            </a:r>
            <a:br>
              <a:rPr lang="en-CA" sz="4000" b="1" dirty="0">
                <a:solidFill>
                  <a:srgbClr val="FFFFFF"/>
                </a:solidFill>
              </a:rPr>
            </a:br>
            <a:r>
              <a:rPr lang="en-CA" sz="4000" b="1" dirty="0">
                <a:solidFill>
                  <a:srgbClr val="FFFFFF"/>
                </a:solidFill>
              </a:rPr>
              <a:t>2018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36F546-EEB9-4128-8B4E-8570F88B18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en-US" sz="2000" dirty="0"/>
              <a:t>A complete survey/assessment of the building was conducted on April 11, 2018, and April 16, 2018, by IRC staff and sub-consultants. </a:t>
            </a:r>
          </a:p>
          <a:p>
            <a:r>
              <a:rPr lang="en-US" sz="2000" dirty="0"/>
              <a:t>The report was prepared based on the findings of the visual assessment and included:</a:t>
            </a:r>
          </a:p>
          <a:p>
            <a:pPr marL="457200" lvl="1" indent="0">
              <a:buNone/>
            </a:pPr>
            <a:r>
              <a:rPr lang="en-US" sz="2000" dirty="0"/>
              <a:t>1. evaluations of the building components;</a:t>
            </a:r>
          </a:p>
          <a:p>
            <a:pPr marL="457200" lvl="1" indent="0">
              <a:buNone/>
            </a:pPr>
            <a:r>
              <a:rPr lang="en-US" sz="2000" dirty="0"/>
              <a:t>2. recommendations for repairs and replacement;</a:t>
            </a:r>
          </a:p>
          <a:p>
            <a:pPr marL="457200" lvl="1" indent="0">
              <a:buNone/>
            </a:pPr>
            <a:r>
              <a:rPr lang="en-US" sz="2000" dirty="0"/>
              <a:t>3. budget estimates, for all rehabilitation work, and</a:t>
            </a:r>
          </a:p>
          <a:p>
            <a:pPr marL="457200" lvl="1" indent="0">
              <a:buNone/>
            </a:pPr>
            <a:r>
              <a:rPr lang="en-US" sz="2000" dirty="0"/>
              <a:t>4. photographs of typical deficiencies.</a:t>
            </a:r>
          </a:p>
          <a:p>
            <a:r>
              <a:rPr lang="en-CA" sz="2000" dirty="0"/>
              <a:t>Assessment revealed major structural and maintenance items that should be addressed in the near, medium and long-term to maintain the integrity of the buildings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495916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2450B54-5614-4266-8359-5E30C2DB3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n-CA" sz="4000" b="1" dirty="0">
                <a:solidFill>
                  <a:srgbClr val="FFFFFF"/>
                </a:solidFill>
              </a:rPr>
              <a:t>Required Capital Investments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6C40C0E-2F43-4D6A-A40A-B0D2FCC749E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21130805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730873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2450B54-5614-4266-8359-5E30C2DB3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n-CA" sz="3100" b="1" dirty="0">
                <a:solidFill>
                  <a:srgbClr val="FFFFFF"/>
                </a:solidFill>
              </a:rPr>
              <a:t>Investment Proposal #1</a:t>
            </a:r>
            <a:br>
              <a:rPr lang="en-CA" sz="3100" b="1" dirty="0">
                <a:solidFill>
                  <a:srgbClr val="FFFFFF"/>
                </a:solidFill>
              </a:rPr>
            </a:br>
            <a:r>
              <a:rPr lang="en-CA" sz="3100" b="1" dirty="0">
                <a:solidFill>
                  <a:srgbClr val="FFFFFF"/>
                </a:solidFill>
              </a:rPr>
              <a:t>Wiring Replacement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6C40C0E-2F43-4D6A-A40A-B0D2FCC749E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5238632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040823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2450B54-5614-4266-8359-5E30C2DB3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n-CA" sz="3100" b="1" dirty="0">
                <a:solidFill>
                  <a:srgbClr val="FFFFFF"/>
                </a:solidFill>
              </a:rPr>
              <a:t>Investment Proposal #2</a:t>
            </a:r>
            <a:br>
              <a:rPr lang="en-CA" sz="3100" b="1" dirty="0">
                <a:solidFill>
                  <a:srgbClr val="FFFFFF"/>
                </a:solidFill>
              </a:rPr>
            </a:br>
            <a:r>
              <a:rPr lang="en-CA" sz="3100" b="1" dirty="0">
                <a:solidFill>
                  <a:srgbClr val="FFFFFF"/>
                </a:solidFill>
              </a:rPr>
              <a:t>Bell Tower  Repairs 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6C40C0E-2F43-4D6A-A40A-B0D2FCC749E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0337880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676375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2450B54-5614-4266-8359-5E30C2DB3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n-CA" sz="3100" b="1" dirty="0">
                <a:solidFill>
                  <a:srgbClr val="FFFFFF"/>
                </a:solidFill>
              </a:rPr>
              <a:t>Investment Proposal #3</a:t>
            </a:r>
            <a:br>
              <a:rPr lang="en-CA" sz="3100" b="1" dirty="0">
                <a:solidFill>
                  <a:srgbClr val="FFFFFF"/>
                </a:solidFill>
              </a:rPr>
            </a:br>
            <a:r>
              <a:rPr lang="en-CA" sz="3100" b="1" dirty="0">
                <a:solidFill>
                  <a:srgbClr val="FFFFFF"/>
                </a:solidFill>
              </a:rPr>
              <a:t>Parish Hall re-fit as Commercial Rental Space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6C40C0E-2F43-4D6A-A40A-B0D2FCC749E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2745818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157606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2450B54-5614-4266-8359-5E30C2DB3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 fontScale="90000"/>
          </a:bodyPr>
          <a:lstStyle/>
          <a:p>
            <a:pPr algn="r"/>
            <a:r>
              <a:rPr lang="en-CA" sz="3100" b="1" dirty="0">
                <a:solidFill>
                  <a:srgbClr val="FFFFFF"/>
                </a:solidFill>
              </a:rPr>
              <a:t>Investment Proposal #4</a:t>
            </a:r>
            <a:br>
              <a:rPr lang="en-CA" sz="3100" b="1" dirty="0">
                <a:solidFill>
                  <a:srgbClr val="FFFFFF"/>
                </a:solidFill>
              </a:rPr>
            </a:br>
            <a:r>
              <a:rPr lang="en-CA" sz="3100" b="1" dirty="0">
                <a:solidFill>
                  <a:srgbClr val="FFFFFF"/>
                </a:solidFill>
              </a:rPr>
              <a:t>Warrior Chapel </a:t>
            </a:r>
            <a:br>
              <a:rPr lang="en-CA" sz="3100" b="1" dirty="0">
                <a:solidFill>
                  <a:srgbClr val="FFFFFF"/>
                </a:solidFill>
              </a:rPr>
            </a:br>
            <a:r>
              <a:rPr lang="en-CA" sz="3100" b="1" dirty="0">
                <a:solidFill>
                  <a:srgbClr val="FFFFFF"/>
                </a:solidFill>
              </a:rPr>
              <a:t>re-fit for multi-purpose use and rental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6C40C0E-2F43-4D6A-A40A-B0D2FCC749E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4884644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861730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2450B54-5614-4266-8359-5E30C2DB3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n-CA" sz="3100" b="1" dirty="0">
                <a:solidFill>
                  <a:srgbClr val="FFFFFF"/>
                </a:solidFill>
              </a:rPr>
              <a:t>Investment</a:t>
            </a:r>
            <a:br>
              <a:rPr lang="en-CA" sz="3100" b="1" dirty="0">
                <a:solidFill>
                  <a:srgbClr val="FFFFFF"/>
                </a:solidFill>
              </a:rPr>
            </a:br>
            <a:r>
              <a:rPr lang="en-CA" sz="3100" b="1" dirty="0">
                <a:solidFill>
                  <a:srgbClr val="FFFFFF"/>
                </a:solidFill>
              </a:rPr>
              <a:t> Proposal #5</a:t>
            </a:r>
            <a:br>
              <a:rPr lang="en-CA" sz="3100" b="1" dirty="0">
                <a:solidFill>
                  <a:srgbClr val="FFFFFF"/>
                </a:solidFill>
              </a:rPr>
            </a:br>
            <a:r>
              <a:rPr lang="en-CA" sz="3100" b="1" dirty="0">
                <a:solidFill>
                  <a:srgbClr val="FFFFFF"/>
                </a:solidFill>
              </a:rPr>
              <a:t>Nave re-fit for multi-purpose use and rental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6C40C0E-2F43-4D6A-A40A-B0D2FCC749E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1843235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310397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2450B54-5614-4266-8359-5E30C2DB3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n-CA" sz="3100" b="1" dirty="0">
                <a:solidFill>
                  <a:srgbClr val="FFFFFF"/>
                </a:solidFill>
              </a:rPr>
              <a:t>Revenue Streams</a:t>
            </a:r>
            <a:br>
              <a:rPr lang="en-CA" sz="3100" b="1" dirty="0">
                <a:solidFill>
                  <a:srgbClr val="FFFFFF"/>
                </a:solidFill>
              </a:rPr>
            </a:br>
            <a:endParaRPr lang="en-CA" sz="3100" b="1" dirty="0">
              <a:solidFill>
                <a:srgbClr val="FFFFFF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6C40C0E-2F43-4D6A-A40A-B0D2FCC749E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43198420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506619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EE2AD96-B495-4E06-9291-B71706F728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3CF6D67-C5A8-4ADD-9E8E-1E38CA1D3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638515" y="639280"/>
            <a:ext cx="6858000" cy="5579440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6909FA0-B515-4681-B7A8-FA281D133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C9FE86-FCC3-4A31-AA1C-C882262B7F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1528907" y="2818967"/>
            <a:ext cx="2501979" cy="5576080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D96243B-ECED-4B71-8E06-AE9A285EAD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11000"/>
                </a:scheme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A09989E4-EFDC-4A90-A633-E0525FB41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39000">
                <a:schemeClr val="accent1">
                  <a:alpha val="0"/>
                </a:schemeClr>
              </a:gs>
              <a:gs pos="100000">
                <a:schemeClr val="accent1">
                  <a:lumMod val="60000"/>
                  <a:lumOff val="40000"/>
                  <a:alpha val="15000"/>
                </a:scheme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23C7AE8-D08D-4C43-B1E3-797D5F4F34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396" y="586855"/>
            <a:ext cx="4230100" cy="3387497"/>
          </a:xfrm>
        </p:spPr>
        <p:txBody>
          <a:bodyPr anchor="b">
            <a:normAutofit/>
          </a:bodyPr>
          <a:lstStyle/>
          <a:p>
            <a:pPr algn="r"/>
            <a:r>
              <a:rPr lang="en-CA" sz="4000">
                <a:solidFill>
                  <a:srgbClr val="FFFFFF"/>
                </a:solidFill>
              </a:rPr>
              <a:t>Revenue Stream –</a:t>
            </a:r>
            <a:br>
              <a:rPr lang="en-CA" sz="4000">
                <a:solidFill>
                  <a:srgbClr val="FFFFFF"/>
                </a:solidFill>
              </a:rPr>
            </a:br>
            <a:r>
              <a:rPr lang="en-CA" sz="4000">
                <a:solidFill>
                  <a:srgbClr val="FFFFFF"/>
                </a:solidFill>
              </a:rPr>
              <a:t>Parish Givings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9FF221-C401-48DA-B8DC-9496AD7100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03158" y="649480"/>
            <a:ext cx="4862447" cy="5546047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n-CA" sz="2000" dirty="0"/>
              <a:t>2021	$322,000</a:t>
            </a:r>
          </a:p>
          <a:p>
            <a:pPr marL="0" indent="0">
              <a:buNone/>
            </a:pPr>
            <a:r>
              <a:rPr lang="en-CA" sz="2000" dirty="0"/>
              <a:t>2022	$340,000?</a:t>
            </a:r>
          </a:p>
          <a:p>
            <a:pPr marL="0" indent="0">
              <a:buNone/>
            </a:pPr>
            <a:r>
              <a:rPr lang="en-CA" sz="2000" dirty="0"/>
              <a:t>2023	$340,000?</a:t>
            </a:r>
          </a:p>
          <a:p>
            <a:pPr marL="0" indent="0">
              <a:buNone/>
            </a:pPr>
            <a:r>
              <a:rPr lang="en-CA" sz="2000" dirty="0"/>
              <a:t>2024	$340,000?</a:t>
            </a:r>
          </a:p>
          <a:p>
            <a:pPr marL="0" indent="0">
              <a:buNone/>
            </a:pPr>
            <a:r>
              <a:rPr lang="en-CA" sz="2000" dirty="0"/>
              <a:t>2025	$340,000?</a:t>
            </a:r>
          </a:p>
        </p:txBody>
      </p:sp>
    </p:spTree>
    <p:extLst>
      <p:ext uri="{BB962C8B-B14F-4D97-AF65-F5344CB8AC3E}">
        <p14:creationId xmlns:p14="http://schemas.microsoft.com/office/powerpoint/2010/main" val="24632023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8D9E56-6B20-4369-B49A-688E33661D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br>
              <a:rPr lang="en-CA" sz="4000">
                <a:solidFill>
                  <a:srgbClr val="FFFFFF"/>
                </a:solidFill>
              </a:rPr>
            </a:br>
            <a:r>
              <a:rPr lang="en-CA" sz="4000">
                <a:solidFill>
                  <a:srgbClr val="FFFFFF"/>
                </a:solidFill>
              </a:rPr>
              <a:t>Revenue Stream:</a:t>
            </a:r>
            <a:br>
              <a:rPr lang="en-CA" sz="4000">
                <a:solidFill>
                  <a:srgbClr val="FFFFFF"/>
                </a:solidFill>
              </a:rPr>
            </a:br>
            <a:r>
              <a:rPr lang="en-CA" sz="4000">
                <a:solidFill>
                  <a:srgbClr val="FFFFFF"/>
                </a:solidFill>
              </a:rPr>
              <a:t>Community Thrift Shop</a:t>
            </a:r>
            <a:br>
              <a:rPr lang="en-CA" sz="4000">
                <a:solidFill>
                  <a:srgbClr val="FFFFFF"/>
                </a:solidFill>
              </a:rPr>
            </a:br>
            <a:endParaRPr lang="en-CA" sz="400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5E7082-625B-41B5-B0A6-357A3AE6DA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en-CA" sz="1700" dirty="0"/>
              <a:t>Established over 50 years ago to assist the marginalised and low income families</a:t>
            </a:r>
          </a:p>
          <a:p>
            <a:r>
              <a:rPr lang="en-CA" sz="1700" dirty="0"/>
              <a:t>Supported by a strong and committed Manager and volunteer group</a:t>
            </a:r>
          </a:p>
          <a:p>
            <a:r>
              <a:rPr lang="en-CA" sz="1700" dirty="0"/>
              <a:t>Participates in a voucher system provided by social service partners</a:t>
            </a:r>
          </a:p>
          <a:p>
            <a:r>
              <a:rPr lang="en-CA" sz="1700" dirty="0"/>
              <a:t>Donations from parish and local community currently exceeds capacity</a:t>
            </a:r>
          </a:p>
          <a:p>
            <a:r>
              <a:rPr lang="en-CA" sz="1700" dirty="0"/>
              <a:t>Presently open 3 half days per week.  Potential for increased hours resulting in increased revenue</a:t>
            </a:r>
          </a:p>
          <a:p>
            <a:r>
              <a:rPr lang="en-CA" sz="1700" dirty="0"/>
              <a:t>Projected revenue by year (expanded hours):</a:t>
            </a:r>
            <a:br>
              <a:rPr lang="en-CA" sz="1700" dirty="0"/>
            </a:br>
            <a:endParaRPr lang="en-CA" sz="1700" dirty="0"/>
          </a:p>
          <a:p>
            <a:pPr marL="0" indent="0">
              <a:buNone/>
            </a:pPr>
            <a:r>
              <a:rPr lang="en-CA" sz="1700" dirty="0"/>
              <a:t>   2021		$25K</a:t>
            </a:r>
          </a:p>
          <a:p>
            <a:pPr marL="0" indent="0">
              <a:buNone/>
            </a:pPr>
            <a:r>
              <a:rPr lang="en-CA" sz="1700" dirty="0"/>
              <a:t>   2022		$65K</a:t>
            </a:r>
          </a:p>
          <a:p>
            <a:pPr marL="0" indent="0">
              <a:buNone/>
            </a:pPr>
            <a:r>
              <a:rPr lang="en-CA" sz="1700" dirty="0"/>
              <a:t>   2023		$70K</a:t>
            </a:r>
          </a:p>
          <a:p>
            <a:pPr marL="0" indent="0">
              <a:buNone/>
            </a:pPr>
            <a:r>
              <a:rPr lang="en-CA" sz="1700" dirty="0"/>
              <a:t>   2024		$70K</a:t>
            </a:r>
          </a:p>
          <a:p>
            <a:pPr marL="0" indent="0">
              <a:buNone/>
            </a:pPr>
            <a:r>
              <a:rPr lang="en-CA" sz="1700" dirty="0"/>
              <a:t>   2025		$70K</a:t>
            </a:r>
          </a:p>
          <a:p>
            <a:endParaRPr lang="en-CA" sz="1700" dirty="0"/>
          </a:p>
        </p:txBody>
      </p:sp>
    </p:spTree>
    <p:extLst>
      <p:ext uri="{BB962C8B-B14F-4D97-AF65-F5344CB8AC3E}">
        <p14:creationId xmlns:p14="http://schemas.microsoft.com/office/powerpoint/2010/main" val="35280536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BEC4121-F983-4C61-BB9D-0280AF30C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n-CA" sz="4000" dirty="0">
                <a:solidFill>
                  <a:srgbClr val="FFFFFF"/>
                </a:solidFill>
              </a:rPr>
              <a:t>Our Purpose Today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FA39D60-523C-49AD-997E-FD41BCE9461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183374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3839014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5F82C41-05E2-455C-AD47-8EFCE9242B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CA" sz="3200" dirty="0">
                <a:solidFill>
                  <a:srgbClr val="FFFFFF"/>
                </a:solidFill>
              </a:rPr>
              <a:t>Revenue Stream: </a:t>
            </a:r>
            <a:br>
              <a:rPr lang="en-CA" sz="3200" dirty="0">
                <a:solidFill>
                  <a:srgbClr val="FFFFFF"/>
                </a:solidFill>
              </a:rPr>
            </a:br>
            <a:r>
              <a:rPr lang="en-CA" sz="3200" dirty="0">
                <a:solidFill>
                  <a:srgbClr val="FFFFFF"/>
                </a:solidFill>
              </a:rPr>
              <a:t>Somerset Gardens Parking Garage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67EB76-7960-4A1D-9264-1FB8BDB2E7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en-CA" sz="2000" dirty="0"/>
              <a:t>Garage established in early 90’s as an element of the real estate deal between Somerset Gardens Condominium and SJE</a:t>
            </a:r>
          </a:p>
          <a:p>
            <a:r>
              <a:rPr lang="en-CA" sz="2000" dirty="0"/>
              <a:t>SJE to have 100 year use and revenues from 20 partially covered outdoor parking spaces.  Monthly condo fees are paid on each space</a:t>
            </a:r>
          </a:p>
          <a:p>
            <a:r>
              <a:rPr lang="en-CA" sz="2000" dirty="0"/>
              <a:t>Management of rentals is contracted out to private sector parking company</a:t>
            </a:r>
          </a:p>
          <a:p>
            <a:r>
              <a:rPr lang="en-CA" sz="2000" dirty="0"/>
              <a:t>Projected Revenue:</a:t>
            </a:r>
          </a:p>
          <a:p>
            <a:pPr marL="457200" lvl="1" indent="0">
              <a:buNone/>
            </a:pPr>
            <a:r>
              <a:rPr lang="en-CA" sz="2000" dirty="0"/>
              <a:t>2021	$35K</a:t>
            </a:r>
            <a:br>
              <a:rPr lang="en-CA" sz="2000" dirty="0"/>
            </a:br>
            <a:r>
              <a:rPr lang="en-CA" sz="2000" dirty="0"/>
              <a:t>2022	$84K</a:t>
            </a:r>
            <a:br>
              <a:rPr lang="en-CA" sz="2000" dirty="0"/>
            </a:br>
            <a:r>
              <a:rPr lang="en-CA" sz="2000" dirty="0"/>
              <a:t>2023	$84K</a:t>
            </a:r>
            <a:br>
              <a:rPr lang="en-CA" sz="2000" dirty="0"/>
            </a:br>
            <a:r>
              <a:rPr lang="en-CA" sz="2000" dirty="0"/>
              <a:t>2024	$88,250K</a:t>
            </a:r>
            <a:br>
              <a:rPr lang="en-CA" sz="2000" dirty="0"/>
            </a:br>
            <a:r>
              <a:rPr lang="en-CA" sz="2000" dirty="0"/>
              <a:t>2025	$90,015K</a:t>
            </a:r>
            <a:br>
              <a:rPr lang="en-CA" sz="2000" dirty="0"/>
            </a:br>
            <a:r>
              <a:rPr lang="en-CA" sz="2000" dirty="0"/>
              <a:t>2026	$91,816K</a:t>
            </a:r>
          </a:p>
          <a:p>
            <a:endParaRPr lang="en-CA" sz="2000" dirty="0"/>
          </a:p>
          <a:p>
            <a:endParaRPr lang="en-CA" sz="2000" dirty="0"/>
          </a:p>
        </p:txBody>
      </p:sp>
    </p:spTree>
    <p:extLst>
      <p:ext uri="{BB962C8B-B14F-4D97-AF65-F5344CB8AC3E}">
        <p14:creationId xmlns:p14="http://schemas.microsoft.com/office/powerpoint/2010/main" val="21352321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6AAD153-4FBE-4B28-A486-C1847C6BE4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en-CA" sz="4000">
                <a:solidFill>
                  <a:srgbClr val="FFFFFF"/>
                </a:solidFill>
              </a:rPr>
              <a:t>Rental Revenue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5EFB459-5736-4871-BA37-73D7FB706C3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64241250"/>
              </p:ext>
            </p:extLst>
          </p:nvPr>
        </p:nvGraphicFramePr>
        <p:xfrm>
          <a:off x="644056" y="3002530"/>
          <a:ext cx="10927837" cy="2916308"/>
        </p:xfrm>
        <a:graphic>
          <a:graphicData uri="http://schemas.openxmlformats.org/drawingml/2006/table">
            <a:tbl>
              <a:tblPr/>
              <a:tblGrid>
                <a:gridCol w="430810">
                  <a:extLst>
                    <a:ext uri="{9D8B030D-6E8A-4147-A177-3AD203B41FA5}">
                      <a16:colId xmlns:a16="http://schemas.microsoft.com/office/drawing/2014/main" val="47423074"/>
                    </a:ext>
                  </a:extLst>
                </a:gridCol>
                <a:gridCol w="1204163">
                  <a:extLst>
                    <a:ext uri="{9D8B030D-6E8A-4147-A177-3AD203B41FA5}">
                      <a16:colId xmlns:a16="http://schemas.microsoft.com/office/drawing/2014/main" val="4257880600"/>
                    </a:ext>
                  </a:extLst>
                </a:gridCol>
                <a:gridCol w="643568">
                  <a:extLst>
                    <a:ext uri="{9D8B030D-6E8A-4147-A177-3AD203B41FA5}">
                      <a16:colId xmlns:a16="http://schemas.microsoft.com/office/drawing/2014/main" val="89748090"/>
                    </a:ext>
                  </a:extLst>
                </a:gridCol>
                <a:gridCol w="430810">
                  <a:extLst>
                    <a:ext uri="{9D8B030D-6E8A-4147-A177-3AD203B41FA5}">
                      <a16:colId xmlns:a16="http://schemas.microsoft.com/office/drawing/2014/main" val="78353337"/>
                    </a:ext>
                  </a:extLst>
                </a:gridCol>
                <a:gridCol w="670354">
                  <a:extLst>
                    <a:ext uri="{9D8B030D-6E8A-4147-A177-3AD203B41FA5}">
                      <a16:colId xmlns:a16="http://schemas.microsoft.com/office/drawing/2014/main" val="2491089096"/>
                    </a:ext>
                  </a:extLst>
                </a:gridCol>
                <a:gridCol w="169072">
                  <a:extLst>
                    <a:ext uri="{9D8B030D-6E8A-4147-A177-3AD203B41FA5}">
                      <a16:colId xmlns:a16="http://schemas.microsoft.com/office/drawing/2014/main" val="2670052961"/>
                    </a:ext>
                  </a:extLst>
                </a:gridCol>
                <a:gridCol w="1498810">
                  <a:extLst>
                    <a:ext uri="{9D8B030D-6E8A-4147-A177-3AD203B41FA5}">
                      <a16:colId xmlns:a16="http://schemas.microsoft.com/office/drawing/2014/main" val="4130004323"/>
                    </a:ext>
                  </a:extLst>
                </a:gridCol>
                <a:gridCol w="643568">
                  <a:extLst>
                    <a:ext uri="{9D8B030D-6E8A-4147-A177-3AD203B41FA5}">
                      <a16:colId xmlns:a16="http://schemas.microsoft.com/office/drawing/2014/main" val="1020333991"/>
                    </a:ext>
                  </a:extLst>
                </a:gridCol>
                <a:gridCol w="643568">
                  <a:extLst>
                    <a:ext uri="{9D8B030D-6E8A-4147-A177-3AD203B41FA5}">
                      <a16:colId xmlns:a16="http://schemas.microsoft.com/office/drawing/2014/main" val="3473629814"/>
                    </a:ext>
                  </a:extLst>
                </a:gridCol>
                <a:gridCol w="643568">
                  <a:extLst>
                    <a:ext uri="{9D8B030D-6E8A-4147-A177-3AD203B41FA5}">
                      <a16:colId xmlns:a16="http://schemas.microsoft.com/office/drawing/2014/main" val="3489909644"/>
                    </a:ext>
                  </a:extLst>
                </a:gridCol>
                <a:gridCol w="643568">
                  <a:extLst>
                    <a:ext uri="{9D8B030D-6E8A-4147-A177-3AD203B41FA5}">
                      <a16:colId xmlns:a16="http://schemas.microsoft.com/office/drawing/2014/main" val="940462587"/>
                    </a:ext>
                  </a:extLst>
                </a:gridCol>
                <a:gridCol w="643568">
                  <a:extLst>
                    <a:ext uri="{9D8B030D-6E8A-4147-A177-3AD203B41FA5}">
                      <a16:colId xmlns:a16="http://schemas.microsoft.com/office/drawing/2014/main" val="1720188637"/>
                    </a:ext>
                  </a:extLst>
                </a:gridCol>
                <a:gridCol w="430810">
                  <a:extLst>
                    <a:ext uri="{9D8B030D-6E8A-4147-A177-3AD203B41FA5}">
                      <a16:colId xmlns:a16="http://schemas.microsoft.com/office/drawing/2014/main" val="4230371747"/>
                    </a:ext>
                  </a:extLst>
                </a:gridCol>
                <a:gridCol w="2231600">
                  <a:extLst>
                    <a:ext uri="{9D8B030D-6E8A-4147-A177-3AD203B41FA5}">
                      <a16:colId xmlns:a16="http://schemas.microsoft.com/office/drawing/2014/main" val="3048150213"/>
                    </a:ext>
                  </a:extLst>
                </a:gridCol>
              </a:tblGrid>
              <a:tr h="420204">
                <a:tc>
                  <a:txBody>
                    <a:bodyPr/>
                    <a:lstStyle/>
                    <a:p>
                      <a:pPr algn="l" fontAlgn="b"/>
                      <a:endParaRPr lang="en-CA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 Budget</a:t>
                      </a: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 Forecast</a:t>
                      </a: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pre-Covid budget (for reference)</a:t>
                      </a: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</a:t>
                      </a: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</a:t>
                      </a: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6660591"/>
                  </a:ext>
                </a:extLst>
              </a:tr>
              <a:tr h="236528"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5546550"/>
                  </a:ext>
                </a:extLst>
              </a:tr>
              <a:tr h="236528"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5630355"/>
                  </a:ext>
                </a:extLst>
              </a:tr>
              <a:tr h="236528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CA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Donations - General Use</a:t>
                      </a: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324,000</a:t>
                      </a: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322,000</a:t>
                      </a: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340,000</a:t>
                      </a: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340,000</a:t>
                      </a: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340,000</a:t>
                      </a: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340,000</a:t>
                      </a: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340,000</a:t>
                      </a: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340,000</a:t>
                      </a: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4992426"/>
                  </a:ext>
                </a:extLst>
              </a:tr>
              <a:tr h="420204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CA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Donations - new parishioners</a:t>
                      </a: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20,000</a:t>
                      </a: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25,000</a:t>
                      </a: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30,000</a:t>
                      </a: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growth of number of parishioners</a:t>
                      </a: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9045858"/>
                  </a:ext>
                </a:extLst>
              </a:tr>
              <a:tr h="236528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CA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Stewardship Campaign</a:t>
                      </a: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15,000</a:t>
                      </a: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30,000</a:t>
                      </a: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30,000</a:t>
                      </a: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31,000</a:t>
                      </a: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32,000</a:t>
                      </a: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6977101"/>
                  </a:ext>
                </a:extLst>
              </a:tr>
              <a:tr h="236528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CA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Donation - Designated</a:t>
                      </a: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13,000</a:t>
                      </a: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9,000</a:t>
                      </a: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15,000</a:t>
                      </a: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15,000</a:t>
                      </a: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15,000</a:t>
                      </a: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15,000</a:t>
                      </a: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15,000</a:t>
                      </a: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15,000</a:t>
                      </a: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1524178"/>
                  </a:ext>
                </a:extLst>
              </a:tr>
              <a:tr h="236528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CA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Rental and Other Income</a:t>
                      </a: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141,500</a:t>
                      </a: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111,000</a:t>
                      </a: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13491446"/>
                  </a:ext>
                </a:extLst>
              </a:tr>
              <a:tr h="420204"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Rentals</a:t>
                      </a: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50,000</a:t>
                      </a: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45,000</a:t>
                      </a: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95,000</a:t>
                      </a: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125,500</a:t>
                      </a: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153,150</a:t>
                      </a: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156,213</a:t>
                      </a: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159,337</a:t>
                      </a: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162,524</a:t>
                      </a: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Increase from PH rental &amp; more from other spaces</a:t>
                      </a: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2EFD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199057"/>
                  </a:ext>
                </a:extLst>
              </a:tr>
              <a:tr h="236528"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Community Shop</a:t>
                      </a: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25,000</a:t>
                      </a: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25,000</a:t>
                      </a: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55,000</a:t>
                      </a: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55,000</a:t>
                      </a: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55,000</a:t>
                      </a: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55,000</a:t>
                      </a: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55,000</a:t>
                      </a: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55,000</a:t>
                      </a: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69" marR="8769" marT="876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46319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772426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1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13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15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17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42C5D5F-0C34-4E99-A183-A01EDB5846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en-CA" sz="4000">
                <a:solidFill>
                  <a:srgbClr val="FFFFFF"/>
                </a:solidFill>
              </a:rPr>
              <a:t>Projected Revenues 2021-2026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4051C6E3-BEDC-4629-B071-461111E9753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20192323"/>
              </p:ext>
            </p:extLst>
          </p:nvPr>
        </p:nvGraphicFramePr>
        <p:xfrm>
          <a:off x="531845" y="2203313"/>
          <a:ext cx="10977850" cy="4026838"/>
        </p:xfrm>
        <a:graphic>
          <a:graphicData uri="http://schemas.openxmlformats.org/drawingml/2006/table">
            <a:tbl>
              <a:tblPr/>
              <a:tblGrid>
                <a:gridCol w="693803">
                  <a:extLst>
                    <a:ext uri="{9D8B030D-6E8A-4147-A177-3AD203B41FA5}">
                      <a16:colId xmlns:a16="http://schemas.microsoft.com/office/drawing/2014/main" val="2005667963"/>
                    </a:ext>
                  </a:extLst>
                </a:gridCol>
                <a:gridCol w="1986113">
                  <a:extLst>
                    <a:ext uri="{9D8B030D-6E8A-4147-A177-3AD203B41FA5}">
                      <a16:colId xmlns:a16="http://schemas.microsoft.com/office/drawing/2014/main" val="3077776762"/>
                    </a:ext>
                  </a:extLst>
                </a:gridCol>
                <a:gridCol w="875822">
                  <a:extLst>
                    <a:ext uri="{9D8B030D-6E8A-4147-A177-3AD203B41FA5}">
                      <a16:colId xmlns:a16="http://schemas.microsoft.com/office/drawing/2014/main" val="2513729085"/>
                    </a:ext>
                  </a:extLst>
                </a:gridCol>
                <a:gridCol w="664845">
                  <a:extLst>
                    <a:ext uri="{9D8B030D-6E8A-4147-A177-3AD203B41FA5}">
                      <a16:colId xmlns:a16="http://schemas.microsoft.com/office/drawing/2014/main" val="409404711"/>
                    </a:ext>
                  </a:extLst>
                </a:gridCol>
                <a:gridCol w="915713">
                  <a:extLst>
                    <a:ext uri="{9D8B030D-6E8A-4147-A177-3AD203B41FA5}">
                      <a16:colId xmlns:a16="http://schemas.microsoft.com/office/drawing/2014/main" val="3332565270"/>
                    </a:ext>
                  </a:extLst>
                </a:gridCol>
                <a:gridCol w="219842">
                  <a:extLst>
                    <a:ext uri="{9D8B030D-6E8A-4147-A177-3AD203B41FA5}">
                      <a16:colId xmlns:a16="http://schemas.microsoft.com/office/drawing/2014/main" val="1858642447"/>
                    </a:ext>
                  </a:extLst>
                </a:gridCol>
                <a:gridCol w="1170571">
                  <a:extLst>
                    <a:ext uri="{9D8B030D-6E8A-4147-A177-3AD203B41FA5}">
                      <a16:colId xmlns:a16="http://schemas.microsoft.com/office/drawing/2014/main" val="3589773726"/>
                    </a:ext>
                  </a:extLst>
                </a:gridCol>
                <a:gridCol w="875822">
                  <a:extLst>
                    <a:ext uri="{9D8B030D-6E8A-4147-A177-3AD203B41FA5}">
                      <a16:colId xmlns:a16="http://schemas.microsoft.com/office/drawing/2014/main" val="2257189239"/>
                    </a:ext>
                  </a:extLst>
                </a:gridCol>
                <a:gridCol w="875822">
                  <a:extLst>
                    <a:ext uri="{9D8B030D-6E8A-4147-A177-3AD203B41FA5}">
                      <a16:colId xmlns:a16="http://schemas.microsoft.com/office/drawing/2014/main" val="2433012006"/>
                    </a:ext>
                  </a:extLst>
                </a:gridCol>
                <a:gridCol w="875822">
                  <a:extLst>
                    <a:ext uri="{9D8B030D-6E8A-4147-A177-3AD203B41FA5}">
                      <a16:colId xmlns:a16="http://schemas.microsoft.com/office/drawing/2014/main" val="777661865"/>
                    </a:ext>
                  </a:extLst>
                </a:gridCol>
                <a:gridCol w="875822">
                  <a:extLst>
                    <a:ext uri="{9D8B030D-6E8A-4147-A177-3AD203B41FA5}">
                      <a16:colId xmlns:a16="http://schemas.microsoft.com/office/drawing/2014/main" val="4133042640"/>
                    </a:ext>
                  </a:extLst>
                </a:gridCol>
                <a:gridCol w="947853">
                  <a:extLst>
                    <a:ext uri="{9D8B030D-6E8A-4147-A177-3AD203B41FA5}">
                      <a16:colId xmlns:a16="http://schemas.microsoft.com/office/drawing/2014/main" val="1542360520"/>
                    </a:ext>
                  </a:extLst>
                </a:gridCol>
              </a:tblGrid>
              <a:tr h="830258">
                <a:tc>
                  <a:txBody>
                    <a:bodyPr/>
                    <a:lstStyle/>
                    <a:p>
                      <a:pPr algn="l" fontAlgn="b"/>
                      <a:endParaRPr lang="en-CA" sz="17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 Budget</a:t>
                      </a: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7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2021 Forecast</a:t>
                      </a: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pre-Covid budget (for reference)</a:t>
                      </a: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2024</a:t>
                      </a: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7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2026</a:t>
                      </a: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5219191"/>
                  </a:ext>
                </a:extLst>
              </a:tr>
              <a:tr h="319658">
                <a:tc>
                  <a:txBody>
                    <a:bodyPr/>
                    <a:lstStyle/>
                    <a:p>
                      <a:pPr algn="l" fontAlgn="b"/>
                      <a:endParaRPr lang="en-CA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141548"/>
                  </a:ext>
                </a:extLst>
              </a:tr>
              <a:tr h="319658">
                <a:tc>
                  <a:txBody>
                    <a:bodyPr/>
                    <a:lstStyle/>
                    <a:p>
                      <a:pPr algn="l" fontAlgn="b"/>
                      <a:endParaRPr lang="en-CA" sz="1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65236038"/>
                  </a:ext>
                </a:extLst>
              </a:tr>
              <a:tr h="319658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CA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Donations - General Use</a:t>
                      </a: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324,000</a:t>
                      </a: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7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322,000</a:t>
                      </a: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340,000</a:t>
                      </a: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340,000</a:t>
                      </a: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340,000</a:t>
                      </a: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340,000</a:t>
                      </a: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340,000</a:t>
                      </a: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340,000</a:t>
                      </a: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32630297"/>
                  </a:ext>
                </a:extLst>
              </a:tr>
              <a:tr h="319658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CA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Donations - new parishioners</a:t>
                      </a: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CA" sz="1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20,000</a:t>
                      </a: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25,000</a:t>
                      </a: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30,000</a:t>
                      </a: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57005906"/>
                  </a:ext>
                </a:extLst>
              </a:tr>
              <a:tr h="319658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CA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Stewardship Campaign</a:t>
                      </a: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endParaRPr lang="en-CA" sz="1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15,000</a:t>
                      </a: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30,000</a:t>
                      </a: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30,000</a:t>
                      </a: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31,000</a:t>
                      </a: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32,000</a:t>
                      </a: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06783002"/>
                  </a:ext>
                </a:extLst>
              </a:tr>
              <a:tr h="319658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CA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Donation - Designated</a:t>
                      </a: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13,000</a:t>
                      </a: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9,000</a:t>
                      </a: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15,000</a:t>
                      </a: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15,000</a:t>
                      </a: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15,000</a:t>
                      </a: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15,000</a:t>
                      </a: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15,000</a:t>
                      </a: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15,000</a:t>
                      </a: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556894"/>
                  </a:ext>
                </a:extLst>
              </a:tr>
              <a:tr h="319658">
                <a:tc gridSpan="2">
                  <a:txBody>
                    <a:bodyPr/>
                    <a:lstStyle/>
                    <a:p>
                      <a:pPr algn="l" fontAlgn="b"/>
                      <a:r>
                        <a:rPr lang="en-CA" sz="17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Rental and Other Income</a:t>
                      </a: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C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141,500</a:t>
                      </a: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111,000</a:t>
                      </a: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277513"/>
                  </a:ext>
                </a:extLst>
              </a:tr>
              <a:tr h="319658">
                <a:tc>
                  <a:txBody>
                    <a:bodyPr/>
                    <a:lstStyle/>
                    <a:p>
                      <a:pPr algn="l" fontAlgn="b"/>
                      <a:endParaRPr lang="en-CA" sz="1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Rentals</a:t>
                      </a: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50,000</a:t>
                      </a: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45,000</a:t>
                      </a: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95,000</a:t>
                      </a: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125,500</a:t>
                      </a: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153,150</a:t>
                      </a: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156,213</a:t>
                      </a: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159,337</a:t>
                      </a: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162,524</a:t>
                      </a: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2578576"/>
                  </a:ext>
                </a:extLst>
              </a:tr>
              <a:tr h="319658">
                <a:tc>
                  <a:txBody>
                    <a:bodyPr/>
                    <a:lstStyle/>
                    <a:p>
                      <a:pPr algn="l" fontAlgn="b"/>
                      <a:endParaRPr lang="en-CA" sz="1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Community Shop</a:t>
                      </a: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25,000</a:t>
                      </a: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25,000</a:t>
                      </a: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55,000</a:t>
                      </a: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55,000</a:t>
                      </a: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55,000</a:t>
                      </a: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55,000</a:t>
                      </a: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55,000</a:t>
                      </a: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55,000</a:t>
                      </a: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1380636"/>
                  </a:ext>
                </a:extLst>
              </a:tr>
              <a:tr h="319658">
                <a:tc>
                  <a:txBody>
                    <a:bodyPr/>
                    <a:lstStyle/>
                    <a:p>
                      <a:pPr algn="l" fontAlgn="b"/>
                      <a:endParaRPr lang="en-CA" sz="1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Parking Lot Revenue</a:t>
                      </a: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60,000</a:t>
                      </a: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7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35,000</a:t>
                      </a: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A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84,000</a:t>
                      </a: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7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84,000</a:t>
                      </a: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86,520</a:t>
                      </a: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88,250</a:t>
                      </a: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90,015</a:t>
                      </a: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7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91,816</a:t>
                      </a:r>
                    </a:p>
                  </a:txBody>
                  <a:tcPr marL="13297" marR="13297" marT="1329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44993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218316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2450B54-5614-4266-8359-5E30C2DB3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n-CA" sz="3100" b="1" dirty="0">
                <a:solidFill>
                  <a:srgbClr val="FFFFFF"/>
                </a:solidFill>
              </a:rPr>
              <a:t>Investment Proposal</a:t>
            </a:r>
            <a:br>
              <a:rPr lang="en-CA" sz="3100" b="1" dirty="0">
                <a:solidFill>
                  <a:srgbClr val="FFFFFF"/>
                </a:solidFill>
              </a:rPr>
            </a:br>
            <a:r>
              <a:rPr lang="en-CA" sz="3100" b="1" dirty="0">
                <a:solidFill>
                  <a:srgbClr val="FFFFFF"/>
                </a:solidFill>
              </a:rPr>
              <a:t>2022-2026</a:t>
            </a:r>
            <a:br>
              <a:rPr lang="en-CA" sz="3100" b="1" dirty="0">
                <a:solidFill>
                  <a:srgbClr val="FFFFFF"/>
                </a:solidFill>
              </a:rPr>
            </a:br>
            <a:endParaRPr lang="en-CA" sz="3100" b="1" dirty="0">
              <a:solidFill>
                <a:srgbClr val="FFFFFF"/>
              </a:solidFill>
            </a:endParaRPr>
          </a:p>
        </p:txBody>
      </p:sp>
      <p:pic>
        <p:nvPicPr>
          <p:cNvPr id="12" name="Picture 2">
            <a:extLst>
              <a:ext uri="{FF2B5EF4-FFF2-40B4-BE49-F238E27FC236}">
                <a16:creationId xmlns:a16="http://schemas.microsoft.com/office/drawing/2014/main" id="{E08E7418-C5EF-4E4B-9687-368BCCEE8A4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60749" y="377825"/>
            <a:ext cx="3920140" cy="57991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63514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3526598-142B-4D4D-B4AF-1D0C060AA6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CA" sz="4000" dirty="0">
                <a:solidFill>
                  <a:srgbClr val="FFFFFF"/>
                </a:solidFill>
              </a:rPr>
              <a:t>St John’s:  A Strategic Asset of the Diocese of Ottawa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A7A25-BD08-45BB-B7A6-BD651E244B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CA" sz="1600" b="1" dirty="0"/>
              <a:t>Location</a:t>
            </a:r>
          </a:p>
          <a:p>
            <a:pPr lvl="1"/>
            <a:r>
              <a:rPr lang="en-CA" sz="1600" dirty="0"/>
              <a:t>Strategically located at one of the busiest intersections in downtown Ottawa</a:t>
            </a:r>
          </a:p>
          <a:p>
            <a:pPr lvl="1"/>
            <a:r>
              <a:rPr lang="en-CA" sz="1600" dirty="0"/>
              <a:t>Pedestrian and vehicle traffic results in approx. 13,000 passersby daily</a:t>
            </a:r>
          </a:p>
          <a:p>
            <a:pPr lvl="1"/>
            <a:r>
              <a:rPr lang="en-CA" sz="1600" dirty="0"/>
              <a:t>Affords high visibility of the Anglican Church and its community engagement.</a:t>
            </a:r>
          </a:p>
          <a:p>
            <a:pPr lvl="1"/>
            <a:r>
              <a:rPr lang="en-CA" sz="1600" dirty="0"/>
              <a:t>Recent Elgin St corridor improvements draws more visitors from Centertown and suburbs</a:t>
            </a:r>
          </a:p>
          <a:p>
            <a:pPr marL="514350" indent="-514350">
              <a:buAutoNum type="arabicPeriod" startAt="2"/>
            </a:pPr>
            <a:r>
              <a:rPr lang="en-CA" sz="1600" b="1" dirty="0"/>
              <a:t>A History of Social Justice</a:t>
            </a:r>
          </a:p>
          <a:p>
            <a:pPr lvl="1"/>
            <a:r>
              <a:rPr lang="en-CA" sz="1600" dirty="0"/>
              <a:t>A reputation of being out front on social justice issues—ordination of women, AIDS ministry, refugee ministry; same gender marriage; amendment to the marriage cannon;  CoSA, and </a:t>
            </a:r>
          </a:p>
          <a:p>
            <a:pPr lvl="1"/>
            <a:r>
              <a:rPr lang="en-CA" sz="1600" dirty="0"/>
              <a:t>An active partner in community issues that affect women, housing, and food supply in Centertown.</a:t>
            </a:r>
          </a:p>
          <a:p>
            <a:pPr lvl="1"/>
            <a:r>
              <a:rPr lang="en-CA" sz="1600" dirty="0"/>
              <a:t>Community Thrift Shop serving marginalised and low-income families</a:t>
            </a:r>
          </a:p>
          <a:p>
            <a:pPr marL="514350" indent="-514350">
              <a:buAutoNum type="arabicPeriod" startAt="3"/>
            </a:pPr>
            <a:r>
              <a:rPr lang="en-CA" sz="1600" b="1" dirty="0"/>
              <a:t>A Community Ministry Partner</a:t>
            </a:r>
          </a:p>
          <a:p>
            <a:pPr lvl="1"/>
            <a:r>
              <a:rPr lang="en-CA" sz="1600" dirty="0"/>
              <a:t>20 year partner with the Well/La Source</a:t>
            </a:r>
          </a:p>
          <a:p>
            <a:pPr marL="514350" indent="-514350">
              <a:buAutoNum type="arabicPeriod" startAt="4"/>
            </a:pPr>
            <a:r>
              <a:rPr lang="en-CA" sz="1600" b="1" dirty="0"/>
              <a:t>A Community Partner</a:t>
            </a:r>
          </a:p>
          <a:p>
            <a:pPr lvl="1"/>
            <a:r>
              <a:rPr lang="en-CA" sz="1600" dirty="0"/>
              <a:t>Host to many choirs and music groups (Strings of St John’s, Gay Men’s Chorus, Bach Choir, Celtic Choir), AA, NA and a 14 year host to Salsa Ottawa </a:t>
            </a:r>
          </a:p>
          <a:p>
            <a:endParaRPr lang="en-CA" sz="2000" dirty="0"/>
          </a:p>
        </p:txBody>
      </p:sp>
    </p:spTree>
    <p:extLst>
      <p:ext uri="{BB962C8B-B14F-4D97-AF65-F5344CB8AC3E}">
        <p14:creationId xmlns:p14="http://schemas.microsoft.com/office/powerpoint/2010/main" val="11061264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1E5A9A7-95C6-4F4F-B00E-C82E07FE62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7539" y="1417538"/>
            <a:ext cx="6875818" cy="4040744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07DD2DE-F619-49DD-B5E7-03A290FF4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-158495" y="2660473"/>
            <a:ext cx="4355594" cy="4038603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100000">
                <a:schemeClr val="accent1">
                  <a:lumMod val="50000"/>
                  <a:alpha val="0"/>
                </a:schemeClr>
              </a:gs>
            </a:gsLst>
            <a:lin ang="11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5149191-5F60-4A28-AAFF-039F96B0F3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-1180882" y="1638085"/>
            <a:ext cx="6857572" cy="3581401"/>
          </a:xfrm>
          <a:prstGeom prst="rect">
            <a:avLst/>
          </a:prstGeom>
          <a:gradFill>
            <a:gsLst>
              <a:gs pos="0">
                <a:srgbClr val="000000">
                  <a:alpha val="59000"/>
                </a:srgbClr>
              </a:gs>
              <a:gs pos="69000">
                <a:schemeClr val="accent1">
                  <a:alpha val="0"/>
                </a:scheme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8260ED5-17F7-4158-B241-D51DD4CF1B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6097846">
            <a:off x="-747355" y="1201312"/>
            <a:ext cx="4808302" cy="4088666"/>
          </a:xfrm>
          <a:custGeom>
            <a:avLst/>
            <a:gdLst>
              <a:gd name="connsiteX0" fmla="*/ 48844 w 4808302"/>
              <a:gd name="connsiteY0" fmla="*/ 2888671 h 4088666"/>
              <a:gd name="connsiteX1" fmla="*/ 0 w 4808302"/>
              <a:gd name="connsiteY1" fmla="*/ 2404151 h 4088666"/>
              <a:gd name="connsiteX2" fmla="*/ 2404151 w 4808302"/>
              <a:gd name="connsiteY2" fmla="*/ 0 h 4088666"/>
              <a:gd name="connsiteX3" fmla="*/ 4808302 w 4808302"/>
              <a:gd name="connsiteY3" fmla="*/ 2404151 h 4088666"/>
              <a:gd name="connsiteX4" fmla="*/ 4700216 w 4808302"/>
              <a:gd name="connsiteY4" fmla="*/ 3119072 h 4088666"/>
              <a:gd name="connsiteX5" fmla="*/ 4643143 w 4808302"/>
              <a:gd name="connsiteY5" fmla="*/ 3275009 h 4088666"/>
              <a:gd name="connsiteX6" fmla="*/ 690093 w 4808302"/>
              <a:gd name="connsiteY6" fmla="*/ 4088666 h 4088666"/>
              <a:gd name="connsiteX7" fmla="*/ 548991 w 4808302"/>
              <a:gd name="connsiteY7" fmla="*/ 3933414 h 4088666"/>
              <a:gd name="connsiteX8" fmla="*/ 48844 w 4808302"/>
              <a:gd name="connsiteY8" fmla="*/ 2888671 h 40886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808302" h="4088666">
                <a:moveTo>
                  <a:pt x="48844" y="2888671"/>
                </a:moveTo>
                <a:cubicBezTo>
                  <a:pt x="16818" y="2732167"/>
                  <a:pt x="0" y="2570123"/>
                  <a:pt x="0" y="2404151"/>
                </a:cubicBezTo>
                <a:cubicBezTo>
                  <a:pt x="0" y="1076375"/>
                  <a:pt x="1076375" y="0"/>
                  <a:pt x="2404151" y="0"/>
                </a:cubicBezTo>
                <a:cubicBezTo>
                  <a:pt x="3731927" y="0"/>
                  <a:pt x="4808302" y="1076375"/>
                  <a:pt x="4808302" y="2404151"/>
                </a:cubicBezTo>
                <a:cubicBezTo>
                  <a:pt x="4808302" y="2653109"/>
                  <a:pt x="4770461" y="2893229"/>
                  <a:pt x="4700216" y="3119072"/>
                </a:cubicBezTo>
                <a:lnTo>
                  <a:pt x="4643143" y="3275009"/>
                </a:lnTo>
                <a:lnTo>
                  <a:pt x="690093" y="4088666"/>
                </a:lnTo>
                <a:lnTo>
                  <a:pt x="548991" y="3933414"/>
                </a:lnTo>
                <a:cubicBezTo>
                  <a:pt x="304015" y="3636572"/>
                  <a:pt x="128908" y="3279932"/>
                  <a:pt x="48844" y="2888671"/>
                </a:cubicBezTo>
                <a:close/>
              </a:path>
            </a:pathLst>
          </a:custGeom>
          <a:gradFill>
            <a:gsLst>
              <a:gs pos="39000">
                <a:schemeClr val="accent1">
                  <a:lumMod val="60000"/>
                  <a:lumOff val="40000"/>
                  <a:alpha val="0"/>
                </a:schemeClr>
              </a:gs>
              <a:gs pos="100000">
                <a:schemeClr val="accent1">
                  <a:lumMod val="75000"/>
                  <a:alpha val="26000"/>
                </a:scheme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A901148-6843-420F-8116-8CFDF876BD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041" y="2767106"/>
            <a:ext cx="2880828" cy="3071906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4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Centertown Demographics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65AC817-D3C4-4EB8-974B-128E93DCB05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02428" y="1785589"/>
            <a:ext cx="7225748" cy="3286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2020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3526598-142B-4D4D-B4AF-1D0C060AA6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CA" sz="4000" dirty="0">
                <a:solidFill>
                  <a:srgbClr val="FFFFFF"/>
                </a:solidFill>
              </a:rPr>
              <a:t>Centertown Demographics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A7A25-BD08-45BB-B7A6-BD651E244B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en-CA" sz="2000" dirty="0"/>
              <a:t>Explanation of previous slide if required</a:t>
            </a:r>
          </a:p>
        </p:txBody>
      </p:sp>
    </p:spTree>
    <p:extLst>
      <p:ext uri="{BB962C8B-B14F-4D97-AF65-F5344CB8AC3E}">
        <p14:creationId xmlns:p14="http://schemas.microsoft.com/office/powerpoint/2010/main" val="16271472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C959B4-D037-4003-A151-FF9AB8F05F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CA" sz="4000" dirty="0">
                <a:solidFill>
                  <a:srgbClr val="FFFFFF"/>
                </a:solidFill>
              </a:rPr>
              <a:t>Financial</a:t>
            </a:r>
            <a:br>
              <a:rPr lang="en-CA" sz="4000" dirty="0">
                <a:solidFill>
                  <a:srgbClr val="FFFFFF"/>
                </a:solidFill>
              </a:rPr>
            </a:br>
            <a:r>
              <a:rPr lang="en-CA" sz="4000" dirty="0">
                <a:solidFill>
                  <a:srgbClr val="FFFFFF"/>
                </a:solidFill>
              </a:rPr>
              <a:t>History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A28107-668A-441A-AFC4-E0D49E5655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en-CA" sz="1600" dirty="0"/>
              <a:t>Parish has had recurring deficits for the past 7+ years--Parish reserves completely exhausted</a:t>
            </a:r>
          </a:p>
          <a:p>
            <a:r>
              <a:rPr lang="en-CA" sz="1600" dirty="0"/>
              <a:t>Past capital campaigns launched to raise funds for specific projects (roof repairs, Narthex renovation and north transept wall repair) with great success</a:t>
            </a:r>
          </a:p>
          <a:p>
            <a:r>
              <a:rPr lang="en-CA" sz="1600" dirty="0"/>
              <a:t>November 2019 – Proposal to Property and Finance Committee to allow the sale of parking lot to cover deficit (including deferred Maintenance)</a:t>
            </a:r>
          </a:p>
          <a:p>
            <a:pPr lvl="1"/>
            <a:r>
              <a:rPr lang="en-CA" sz="1600" dirty="0"/>
              <a:t>Response:  loan of $200k - $250k offered/ St. John’s Corporation decision not to pursue at that time</a:t>
            </a:r>
          </a:p>
          <a:p>
            <a:pPr lvl="1"/>
            <a:r>
              <a:rPr lang="en-CA" sz="1600" dirty="0"/>
              <a:t>Sale of 4 indoor parking spaces nets $140k to offset deficit</a:t>
            </a:r>
          </a:p>
          <a:p>
            <a:r>
              <a:rPr lang="en-CA" sz="1600" dirty="0"/>
              <a:t>January 2020 – grant request of $200k</a:t>
            </a:r>
          </a:p>
          <a:p>
            <a:pPr lvl="1"/>
            <a:r>
              <a:rPr lang="en-CA" sz="1600" dirty="0"/>
              <a:t>Request rejected</a:t>
            </a:r>
          </a:p>
          <a:p>
            <a:pPr lvl="1"/>
            <a:r>
              <a:rPr lang="en-CA" sz="1600" dirty="0"/>
              <a:t>Establishment of a Property and Finance Working Group</a:t>
            </a:r>
          </a:p>
          <a:p>
            <a:r>
              <a:rPr lang="en-CA" sz="1600" dirty="0"/>
              <a:t>Working Group recommendations</a:t>
            </a:r>
          </a:p>
          <a:p>
            <a:pPr lvl="1"/>
            <a:r>
              <a:rPr lang="en-CA" sz="1600" dirty="0"/>
              <a:t>Develop a financial plan based on a significant loan</a:t>
            </a:r>
          </a:p>
          <a:p>
            <a:pPr lvl="1"/>
            <a:r>
              <a:rPr lang="en-CA" sz="1600" dirty="0"/>
              <a:t>Show when Parish is back to break even status (2-7 years)</a:t>
            </a:r>
          </a:p>
          <a:p>
            <a:r>
              <a:rPr lang="en-CA" sz="1600" dirty="0"/>
              <a:t>Stewardship Campaign to be launched October/November 2021</a:t>
            </a:r>
          </a:p>
        </p:txBody>
      </p:sp>
    </p:spTree>
    <p:extLst>
      <p:ext uri="{BB962C8B-B14F-4D97-AF65-F5344CB8AC3E}">
        <p14:creationId xmlns:p14="http://schemas.microsoft.com/office/powerpoint/2010/main" val="1460956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3526598-142B-4D4D-B4AF-1D0C060AA6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CA" sz="4000" dirty="0">
                <a:solidFill>
                  <a:srgbClr val="FFFFFF"/>
                </a:solidFill>
              </a:rPr>
              <a:t>Property and Finance </a:t>
            </a:r>
            <a:br>
              <a:rPr lang="en-CA" sz="4000" dirty="0">
                <a:solidFill>
                  <a:srgbClr val="FFFFFF"/>
                </a:solidFill>
              </a:rPr>
            </a:br>
            <a:r>
              <a:rPr lang="en-CA" sz="4000" dirty="0">
                <a:solidFill>
                  <a:srgbClr val="FFFFFF"/>
                </a:solidFill>
              </a:rPr>
              <a:t>Sub-Group Established</a:t>
            </a:r>
            <a:br>
              <a:rPr lang="en-CA" sz="4000" dirty="0">
                <a:solidFill>
                  <a:srgbClr val="FFFFFF"/>
                </a:solidFill>
              </a:rPr>
            </a:br>
            <a:endParaRPr lang="en-CA" sz="4000" dirty="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8A7A25-BD08-45BB-B7A6-BD651E244B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en-CA" sz="2000" dirty="0"/>
              <a:t>Established as a result of meeting with Property and Finance Committee in 2019.  Discussions suspended due to COVID-19 pandemic</a:t>
            </a:r>
          </a:p>
          <a:p>
            <a:r>
              <a:rPr lang="en-CA" sz="2000" dirty="0"/>
              <a:t>Purpose was to provide guidance on how to proceed in a manner that would sustain parish ministry in Centertown</a:t>
            </a:r>
          </a:p>
          <a:p>
            <a:r>
              <a:rPr lang="en-CA" sz="2000" dirty="0"/>
              <a:t>Members:  Robert Sicard, Sanjay Grover, Tracy Albert, Gary Van der Meer, TJ Purves, Detlef Dransch, Stephen Giles</a:t>
            </a:r>
          </a:p>
          <a:p>
            <a:r>
              <a:rPr lang="en-CA" sz="2000" dirty="0"/>
              <a:t>Two meetings held, St John’s advised to develop a 5-7 year financial plan with a focus on: </a:t>
            </a:r>
          </a:p>
          <a:p>
            <a:pPr lvl="2"/>
            <a:r>
              <a:rPr lang="en-CA" dirty="0"/>
              <a:t>Increasing revenue;</a:t>
            </a:r>
          </a:p>
          <a:p>
            <a:pPr lvl="2"/>
            <a:r>
              <a:rPr lang="en-CA" dirty="0"/>
              <a:t>Addressing building and Infrastructure deficiencies, and </a:t>
            </a:r>
          </a:p>
          <a:p>
            <a:pPr lvl="2"/>
            <a:r>
              <a:rPr lang="en-CA" dirty="0"/>
              <a:t>Expanding Ministry in Centertown.</a:t>
            </a:r>
          </a:p>
          <a:p>
            <a:endParaRPr lang="en-CA" sz="2000" dirty="0"/>
          </a:p>
        </p:txBody>
      </p:sp>
    </p:spTree>
    <p:extLst>
      <p:ext uri="{BB962C8B-B14F-4D97-AF65-F5344CB8AC3E}">
        <p14:creationId xmlns:p14="http://schemas.microsoft.com/office/powerpoint/2010/main" val="31854220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2450B54-5614-4266-8359-5E30C2DB3A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n-CA" sz="4000" b="1" dirty="0">
                <a:solidFill>
                  <a:srgbClr val="FFFFFF"/>
                </a:solidFill>
              </a:rPr>
              <a:t>Our Parish Buildings (1)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6C40C0E-2F43-4D6A-A40A-B0D2FCC749E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7609289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620923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FE95D0D-654D-457C-958F-57446DFC89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CA" sz="4000" dirty="0">
                <a:solidFill>
                  <a:srgbClr val="FFFFFF"/>
                </a:solidFill>
              </a:rPr>
              <a:t>Our Parish Buildings (2)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F582C8-B93D-4280-812F-CCB97898CB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CA" sz="2000" dirty="0"/>
              <a:t>Building Condition Assessment</a:t>
            </a:r>
          </a:p>
          <a:p>
            <a:pPr lvl="1"/>
            <a:r>
              <a:rPr lang="en-CA" sz="2000" dirty="0"/>
              <a:t>Comprehensive assessment conducted in 2018?</a:t>
            </a:r>
          </a:p>
          <a:p>
            <a:pPr marL="514350" indent="-514350">
              <a:buAutoNum type="arabicPeriod" startAt="2"/>
            </a:pPr>
            <a:r>
              <a:rPr lang="en-CA" sz="2000" dirty="0"/>
              <a:t>Building utilization</a:t>
            </a:r>
          </a:p>
          <a:p>
            <a:pPr lvl="1"/>
            <a:r>
              <a:rPr lang="en-CA" sz="2000" dirty="0"/>
              <a:t>Church building (Nave) under-utilized during the week due to static seating configuration and lack of air conditioning</a:t>
            </a:r>
          </a:p>
          <a:p>
            <a:pPr lvl="1"/>
            <a:r>
              <a:rPr lang="en-CA" sz="2000" dirty="0"/>
              <a:t>Parish Hall under-utilized as a permanent source of revenue in a high traffic location on Elgin St</a:t>
            </a:r>
          </a:p>
          <a:p>
            <a:pPr lvl="1"/>
            <a:r>
              <a:rPr lang="en-CA" sz="2000" dirty="0"/>
              <a:t>Warrior’s Chapel underutilized as a worship/multi-use space </a:t>
            </a:r>
          </a:p>
          <a:p>
            <a:pPr marL="0" indent="0">
              <a:buNone/>
            </a:pPr>
            <a:endParaRPr lang="en-CA" sz="2000" dirty="0"/>
          </a:p>
        </p:txBody>
      </p:sp>
    </p:spTree>
    <p:extLst>
      <p:ext uri="{BB962C8B-B14F-4D97-AF65-F5344CB8AC3E}">
        <p14:creationId xmlns:p14="http://schemas.microsoft.com/office/powerpoint/2010/main" val="18698260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5394</TotalTime>
  <Words>1508</Words>
  <Application>Microsoft Office PowerPoint</Application>
  <PresentationFormat>Widescreen</PresentationFormat>
  <Paragraphs>299</Paragraphs>
  <Slides>23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7" baseType="lpstr">
      <vt:lpstr>Arial</vt:lpstr>
      <vt:lpstr>Calibri</vt:lpstr>
      <vt:lpstr>Calibri Light</vt:lpstr>
      <vt:lpstr>Office Theme</vt:lpstr>
      <vt:lpstr>  Shaping and Sustaining Parish Ministry and Presence in the  Parish of St John the Evangelist (Elgin St)  Presentation to Property and Finance Committee Anglican Diocese of Ottawa November xx, 2021</vt:lpstr>
      <vt:lpstr>Our Purpose Today</vt:lpstr>
      <vt:lpstr>St John’s:  A Strategic Asset of the Diocese of Ottawa </vt:lpstr>
      <vt:lpstr>Centertown Demographics</vt:lpstr>
      <vt:lpstr>Centertown Demographics</vt:lpstr>
      <vt:lpstr>Financial History</vt:lpstr>
      <vt:lpstr>Property and Finance  Sub-Group Established </vt:lpstr>
      <vt:lpstr>Our Parish Buildings (1)</vt:lpstr>
      <vt:lpstr>Our Parish Buildings (2)</vt:lpstr>
      <vt:lpstr>Building Condition Assessment 2018</vt:lpstr>
      <vt:lpstr>Required Capital Investments</vt:lpstr>
      <vt:lpstr>Investment Proposal #1 Wiring Replacement</vt:lpstr>
      <vt:lpstr>Investment Proposal #2 Bell Tower  Repairs </vt:lpstr>
      <vt:lpstr>Investment Proposal #3 Parish Hall re-fit as Commercial Rental Space</vt:lpstr>
      <vt:lpstr>Investment Proposal #4 Warrior Chapel  re-fit for multi-purpose use and rental</vt:lpstr>
      <vt:lpstr>Investment  Proposal #5 Nave re-fit for multi-purpose use and rental</vt:lpstr>
      <vt:lpstr>Revenue Streams </vt:lpstr>
      <vt:lpstr>Revenue Stream – Parish Givings</vt:lpstr>
      <vt:lpstr> Revenue Stream: Community Thrift Shop </vt:lpstr>
      <vt:lpstr>Revenue Stream:  Somerset Gardens Parking Garage</vt:lpstr>
      <vt:lpstr>Rental Revenue</vt:lpstr>
      <vt:lpstr>Projected Revenues 2021-2026</vt:lpstr>
      <vt:lpstr>Investment Proposal 2022-2026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Sustaining Ministry in the  Parish of St John the Evangelist (Elgin St) Presentation to Property and Finance Committee Anglican Diocese of Ottawa</dc:title>
  <dc:creator>Stephen Giles</dc:creator>
  <cp:lastModifiedBy>Stephen Giles</cp:lastModifiedBy>
  <cp:revision>13</cp:revision>
  <cp:lastPrinted>2021-10-05T13:52:58Z</cp:lastPrinted>
  <dcterms:created xsi:type="dcterms:W3CDTF">2021-10-01T12:01:49Z</dcterms:created>
  <dcterms:modified xsi:type="dcterms:W3CDTF">2021-10-05T16:39:40Z</dcterms:modified>
</cp:coreProperties>
</file>