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Arial Bold" panose="020B0704020202020204" pitchFamily="34" charset="0"/>
      <p:regular r:id="rId15"/>
      <p:bold r:id="rId16"/>
    </p:embeddedFont>
    <p:embeddedFont>
      <p:font typeface="Times New Roman Bold" panose="02020803070505020304" pitchFamily="18" charset="0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 Shanahan" userId="855d13b6-fc79-48b8-94bf-45fb8130f71e" providerId="ADAL" clId="{2DAA3DAC-BA7B-4B09-9648-4567B553ACCA}"/>
    <pc:docChg chg="modShowInfo">
      <pc:chgData name="Kim Shanahan" userId="855d13b6-fc79-48b8-94bf-45fb8130f71e" providerId="ADAL" clId="{2DAA3DAC-BA7B-4B09-9648-4567B553ACCA}" dt="2026-01-28T15:53:32.691" v="0" actId="2744"/>
      <pc:docMkLst>
        <pc:docMk/>
      </pc:docMkLst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>
        <p14:reveal/>
      </p:transition>
    </mc:Choice>
    <mc:Fallback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>
        <p14:reveal/>
      </p:transition>
    </mc:Choice>
    <mc:Fallback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>
        <p14:reveal/>
      </p:transition>
    </mc:Choice>
    <mc:Fallback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>
        <p14:reveal/>
      </p:transition>
    </mc:Choice>
    <mc:Fallback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>
        <p14:reveal/>
      </p:transition>
    </mc:Choice>
    <mc:Fallback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>
        <p14:reveal/>
      </p:transition>
    </mc:Choice>
    <mc:Fallback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>
        <p14:reveal/>
      </p:transition>
    </mc:Choice>
    <mc:Fallback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>
        <p14:reveal/>
      </p:transition>
    </mc:Choice>
    <mc:Fallback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>
        <p14:reveal/>
      </p:transition>
    </mc:Choice>
    <mc:Fallback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>
        <p14:reveal/>
      </p:transition>
    </mc:Choice>
    <mc:Fallback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>
        <p14:reveal/>
      </p:transition>
    </mc:Choice>
    <mc:Fallback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5000" advClick="0" advTm="5000">
        <p14:reveal/>
      </p:transition>
    </mc:Choice>
    <mc:Fallback>
      <p:transition spd="slow" advClick="0" advTm="5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2.png"/><Relationship Id="rId7" Type="http://schemas.openxmlformats.org/officeDocument/2006/relationships/image" Target="../media/image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8.jpeg"/><Relationship Id="rId5" Type="http://schemas.openxmlformats.org/officeDocument/2006/relationships/image" Target="../media/image1.jpeg"/><Relationship Id="rId10" Type="http://schemas.openxmlformats.org/officeDocument/2006/relationships/image" Target="../media/image6.png"/><Relationship Id="rId4" Type="http://schemas.openxmlformats.org/officeDocument/2006/relationships/image" Target="../media/image9.png"/><Relationship Id="rId9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10.jpeg"/><Relationship Id="rId4" Type="http://schemas.openxmlformats.org/officeDocument/2006/relationships/image" Target="../media/image3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4.jpeg"/><Relationship Id="rId7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4.jpeg"/><Relationship Id="rId10" Type="http://schemas.openxmlformats.org/officeDocument/2006/relationships/image" Target="../media/image8.jpeg"/><Relationship Id="rId4" Type="http://schemas.openxmlformats.org/officeDocument/2006/relationships/image" Target="../media/image9.pn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3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.png"/><Relationship Id="rId17" Type="http://schemas.openxmlformats.org/officeDocument/2006/relationships/image" Target="../media/image8.jpeg"/><Relationship Id="rId2" Type="http://schemas.openxmlformats.org/officeDocument/2006/relationships/image" Target="../media/image15.jpeg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1.jpeg"/><Relationship Id="rId5" Type="http://schemas.openxmlformats.org/officeDocument/2006/relationships/image" Target="../media/image18.jpeg"/><Relationship Id="rId15" Type="http://schemas.openxmlformats.org/officeDocument/2006/relationships/image" Target="../media/image5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673621" y="8741148"/>
            <a:ext cx="5948021" cy="1339939"/>
          </a:xfrm>
          <a:custGeom>
            <a:avLst/>
            <a:gdLst/>
            <a:ahLst/>
            <a:cxnLst/>
            <a:rect l="l" t="t" r="r" b="b"/>
            <a:pathLst>
              <a:path w="5948021" h="1339939">
                <a:moveTo>
                  <a:pt x="0" y="0"/>
                </a:moveTo>
                <a:lnTo>
                  <a:pt x="5948020" y="0"/>
                </a:lnTo>
                <a:lnTo>
                  <a:pt x="5948020" y="1339939"/>
                </a:lnTo>
                <a:lnTo>
                  <a:pt x="0" y="13399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3427337" y="8690604"/>
            <a:ext cx="1809739" cy="1390483"/>
          </a:xfrm>
          <a:custGeom>
            <a:avLst/>
            <a:gdLst/>
            <a:ahLst/>
            <a:cxnLst/>
            <a:rect l="l" t="t" r="r" b="b"/>
            <a:pathLst>
              <a:path w="1809739" h="1390483">
                <a:moveTo>
                  <a:pt x="0" y="0"/>
                </a:moveTo>
                <a:lnTo>
                  <a:pt x="1809739" y="0"/>
                </a:lnTo>
                <a:lnTo>
                  <a:pt x="1809739" y="1390483"/>
                </a:lnTo>
                <a:lnTo>
                  <a:pt x="0" y="13904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366374" y="8219726"/>
            <a:ext cx="2024218" cy="2024218"/>
          </a:xfrm>
          <a:custGeom>
            <a:avLst/>
            <a:gdLst/>
            <a:ahLst/>
            <a:cxnLst/>
            <a:rect l="l" t="t" r="r" b="b"/>
            <a:pathLst>
              <a:path w="2024218" h="2024218">
                <a:moveTo>
                  <a:pt x="0" y="0"/>
                </a:moveTo>
                <a:lnTo>
                  <a:pt x="2024218" y="0"/>
                </a:lnTo>
                <a:lnTo>
                  <a:pt x="2024218" y="2024218"/>
                </a:lnTo>
                <a:lnTo>
                  <a:pt x="0" y="20242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854393" y="7942173"/>
            <a:ext cx="3333035" cy="2344827"/>
          </a:xfrm>
          <a:custGeom>
            <a:avLst/>
            <a:gdLst/>
            <a:ahLst/>
            <a:cxnLst/>
            <a:rect l="l" t="t" r="r" b="b"/>
            <a:pathLst>
              <a:path w="3333035" h="2344827">
                <a:moveTo>
                  <a:pt x="0" y="0"/>
                </a:moveTo>
                <a:lnTo>
                  <a:pt x="3333035" y="0"/>
                </a:lnTo>
                <a:lnTo>
                  <a:pt x="3333035" y="2344827"/>
                </a:lnTo>
                <a:lnTo>
                  <a:pt x="0" y="234482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5583544" y="9521635"/>
            <a:ext cx="2712288" cy="632101"/>
          </a:xfrm>
          <a:custGeom>
            <a:avLst/>
            <a:gdLst/>
            <a:ahLst/>
            <a:cxnLst/>
            <a:rect l="l" t="t" r="r" b="b"/>
            <a:pathLst>
              <a:path w="2712288" h="632101">
                <a:moveTo>
                  <a:pt x="0" y="0"/>
                </a:moveTo>
                <a:lnTo>
                  <a:pt x="2712288" y="0"/>
                </a:lnTo>
                <a:lnTo>
                  <a:pt x="2712288" y="632101"/>
                </a:lnTo>
                <a:lnTo>
                  <a:pt x="0" y="63210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0" y="8589238"/>
            <a:ext cx="1441861" cy="1513954"/>
          </a:xfrm>
          <a:custGeom>
            <a:avLst/>
            <a:gdLst/>
            <a:ahLst/>
            <a:cxnLst/>
            <a:rect l="l" t="t" r="r" b="b"/>
            <a:pathLst>
              <a:path w="1441861" h="1513954">
                <a:moveTo>
                  <a:pt x="0" y="0"/>
                </a:moveTo>
                <a:lnTo>
                  <a:pt x="1441861" y="0"/>
                </a:lnTo>
                <a:lnTo>
                  <a:pt x="1441861" y="1513954"/>
                </a:lnTo>
                <a:lnTo>
                  <a:pt x="0" y="151395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>
            <a:off x="-38354" y="7789290"/>
            <a:ext cx="1832635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-38354" y="2242515"/>
            <a:ext cx="18326354" cy="3086100"/>
            <a:chOff x="0" y="0"/>
            <a:chExt cx="4826694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826694" cy="812800"/>
            </a:xfrm>
            <a:custGeom>
              <a:avLst/>
              <a:gdLst/>
              <a:ahLst/>
              <a:cxnLst/>
              <a:rect l="l" t="t" r="r" b="b"/>
              <a:pathLst>
                <a:path w="4826694" h="812800">
                  <a:moveTo>
                    <a:pt x="0" y="0"/>
                  </a:moveTo>
                  <a:lnTo>
                    <a:pt x="4826694" y="0"/>
                  </a:lnTo>
                  <a:lnTo>
                    <a:pt x="4826694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D9F4C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4826694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318683" y="331584"/>
            <a:ext cx="6907964" cy="6907964"/>
          </a:xfrm>
          <a:custGeom>
            <a:avLst/>
            <a:gdLst/>
            <a:ahLst/>
            <a:cxnLst/>
            <a:rect l="l" t="t" r="r" b="b"/>
            <a:pathLst>
              <a:path w="6907964" h="6907964">
                <a:moveTo>
                  <a:pt x="0" y="0"/>
                </a:moveTo>
                <a:lnTo>
                  <a:pt x="6907964" y="0"/>
                </a:lnTo>
                <a:lnTo>
                  <a:pt x="6907964" y="6907963"/>
                </a:lnTo>
                <a:lnTo>
                  <a:pt x="0" y="690796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5583544" y="8668499"/>
            <a:ext cx="2712288" cy="632867"/>
          </a:xfrm>
          <a:custGeom>
            <a:avLst/>
            <a:gdLst/>
            <a:ahLst/>
            <a:cxnLst/>
            <a:rect l="l" t="t" r="r" b="b"/>
            <a:pathLst>
              <a:path w="2712288" h="632867">
                <a:moveTo>
                  <a:pt x="0" y="0"/>
                </a:moveTo>
                <a:lnTo>
                  <a:pt x="2712288" y="0"/>
                </a:lnTo>
                <a:lnTo>
                  <a:pt x="2712288" y="632867"/>
                </a:lnTo>
                <a:lnTo>
                  <a:pt x="0" y="63286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7241635" y="1765730"/>
            <a:ext cx="11046365" cy="2520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59"/>
              </a:lnSpc>
            </a:pPr>
            <a:r>
              <a:rPr lang="en-US" sz="14399" b="1" spc="-287">
                <a:solidFill>
                  <a:srgbClr val="B1944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Welcome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241635" y="3836034"/>
            <a:ext cx="11120460" cy="1307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59"/>
              </a:lnSpc>
            </a:pPr>
            <a:r>
              <a:rPr lang="en-US" sz="7399" b="1" spc="739">
                <a:solidFill>
                  <a:srgbClr val="056B3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Celebrating 50 Years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0" y="7856448"/>
            <a:ext cx="18288000" cy="599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1">
                <a:solidFill>
                  <a:srgbClr val="056B3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THANK YOU CORPORATE SPONSORS: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>
        <p14:reveal/>
      </p:transition>
    </mc:Choice>
    <mc:Fallback>
      <p:transition spd="slow" advClick="0" advTm="5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488782"/>
            <a:ext cx="10257330" cy="6599142"/>
          </a:xfrm>
          <a:custGeom>
            <a:avLst/>
            <a:gdLst/>
            <a:ahLst/>
            <a:cxnLst/>
            <a:rect l="l" t="t" r="r" b="b"/>
            <a:pathLst>
              <a:path w="10257330" h="6599142">
                <a:moveTo>
                  <a:pt x="0" y="0"/>
                </a:moveTo>
                <a:lnTo>
                  <a:pt x="10257330" y="0"/>
                </a:lnTo>
                <a:lnTo>
                  <a:pt x="10257330" y="6599141"/>
                </a:lnTo>
                <a:lnTo>
                  <a:pt x="0" y="65991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7717" b="-2771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-38354" y="7732617"/>
            <a:ext cx="1832635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680602" y="5074103"/>
            <a:ext cx="7588453" cy="2352184"/>
          </a:xfrm>
          <a:custGeom>
            <a:avLst/>
            <a:gdLst/>
            <a:ahLst/>
            <a:cxnLst/>
            <a:rect l="l" t="t" r="r" b="b"/>
            <a:pathLst>
              <a:path w="7588453" h="2352184">
                <a:moveTo>
                  <a:pt x="0" y="0"/>
                </a:moveTo>
                <a:lnTo>
                  <a:pt x="7588453" y="0"/>
                </a:lnTo>
                <a:lnTo>
                  <a:pt x="7588453" y="2352184"/>
                </a:lnTo>
                <a:lnTo>
                  <a:pt x="0" y="23521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2546695" y="322271"/>
            <a:ext cx="4466081" cy="4466081"/>
          </a:xfrm>
          <a:custGeom>
            <a:avLst/>
            <a:gdLst/>
            <a:ahLst/>
            <a:cxnLst/>
            <a:rect l="l" t="t" r="r" b="b"/>
            <a:pathLst>
              <a:path w="4466081" h="4466081">
                <a:moveTo>
                  <a:pt x="0" y="0"/>
                </a:moveTo>
                <a:lnTo>
                  <a:pt x="4466081" y="0"/>
                </a:lnTo>
                <a:lnTo>
                  <a:pt x="4466081" y="4466082"/>
                </a:lnTo>
                <a:lnTo>
                  <a:pt x="0" y="44660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188135" y="2057400"/>
            <a:ext cx="3483275" cy="2312874"/>
            <a:chOff x="0" y="0"/>
            <a:chExt cx="917406" cy="60915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17406" cy="609152"/>
            </a:xfrm>
            <a:custGeom>
              <a:avLst/>
              <a:gdLst/>
              <a:ahLst/>
              <a:cxnLst/>
              <a:rect l="l" t="t" r="r" b="b"/>
              <a:pathLst>
                <a:path w="917406" h="609152">
                  <a:moveTo>
                    <a:pt x="0" y="0"/>
                  </a:moveTo>
                  <a:lnTo>
                    <a:pt x="917406" y="0"/>
                  </a:lnTo>
                  <a:lnTo>
                    <a:pt x="917406" y="609152"/>
                  </a:lnTo>
                  <a:lnTo>
                    <a:pt x="0" y="609152"/>
                  </a:lnTo>
                  <a:close/>
                </a:path>
              </a:pathLst>
            </a:custGeom>
            <a:solidFill>
              <a:srgbClr val="D9F4C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917406" cy="6472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88135" y="-597536"/>
            <a:ext cx="18288000" cy="2388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039"/>
              </a:lnSpc>
            </a:pPr>
            <a:r>
              <a:rPr lang="en-US" sz="13599" b="1" spc="-271">
                <a:solidFill>
                  <a:srgbClr val="B1944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Anchor Events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88135" y="3625805"/>
            <a:ext cx="3483275" cy="744469"/>
            <a:chOff x="0" y="0"/>
            <a:chExt cx="917406" cy="19607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17406" cy="196074"/>
            </a:xfrm>
            <a:custGeom>
              <a:avLst/>
              <a:gdLst/>
              <a:ahLst/>
              <a:cxnLst/>
              <a:rect l="l" t="t" r="r" b="b"/>
              <a:pathLst>
                <a:path w="917406" h="196074">
                  <a:moveTo>
                    <a:pt x="0" y="0"/>
                  </a:moveTo>
                  <a:lnTo>
                    <a:pt x="917406" y="0"/>
                  </a:lnTo>
                  <a:lnTo>
                    <a:pt x="917406" y="196074"/>
                  </a:lnTo>
                  <a:lnTo>
                    <a:pt x="0" y="196074"/>
                  </a:lnTo>
                  <a:close/>
                </a:path>
              </a:pathLst>
            </a:custGeom>
            <a:solidFill>
              <a:srgbClr val="45685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917406" cy="2341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944913" y="2057400"/>
            <a:ext cx="3483275" cy="2312874"/>
            <a:chOff x="0" y="0"/>
            <a:chExt cx="917406" cy="60915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917406" cy="609152"/>
            </a:xfrm>
            <a:custGeom>
              <a:avLst/>
              <a:gdLst/>
              <a:ahLst/>
              <a:cxnLst/>
              <a:rect l="l" t="t" r="r" b="b"/>
              <a:pathLst>
                <a:path w="917406" h="609152">
                  <a:moveTo>
                    <a:pt x="0" y="0"/>
                  </a:moveTo>
                  <a:lnTo>
                    <a:pt x="917406" y="0"/>
                  </a:lnTo>
                  <a:lnTo>
                    <a:pt x="917406" y="609152"/>
                  </a:lnTo>
                  <a:lnTo>
                    <a:pt x="0" y="609152"/>
                  </a:lnTo>
                  <a:close/>
                </a:path>
              </a:pathLst>
            </a:custGeom>
            <a:solidFill>
              <a:srgbClr val="D9F4C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917406" cy="6472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944913" y="3625805"/>
            <a:ext cx="3483275" cy="744469"/>
            <a:chOff x="0" y="0"/>
            <a:chExt cx="917406" cy="19607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917406" cy="196074"/>
            </a:xfrm>
            <a:custGeom>
              <a:avLst/>
              <a:gdLst/>
              <a:ahLst/>
              <a:cxnLst/>
              <a:rect l="l" t="t" r="r" b="b"/>
              <a:pathLst>
                <a:path w="917406" h="196074">
                  <a:moveTo>
                    <a:pt x="0" y="0"/>
                  </a:moveTo>
                  <a:lnTo>
                    <a:pt x="917406" y="0"/>
                  </a:lnTo>
                  <a:lnTo>
                    <a:pt x="917406" y="196074"/>
                  </a:lnTo>
                  <a:lnTo>
                    <a:pt x="0" y="196074"/>
                  </a:lnTo>
                  <a:close/>
                </a:path>
              </a:pathLst>
            </a:custGeom>
            <a:solidFill>
              <a:srgbClr val="45685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917406" cy="2341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2267645" y="5143500"/>
            <a:ext cx="3483275" cy="2312874"/>
            <a:chOff x="0" y="0"/>
            <a:chExt cx="917406" cy="60915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917406" cy="609152"/>
            </a:xfrm>
            <a:custGeom>
              <a:avLst/>
              <a:gdLst/>
              <a:ahLst/>
              <a:cxnLst/>
              <a:rect l="l" t="t" r="r" b="b"/>
              <a:pathLst>
                <a:path w="917406" h="609152">
                  <a:moveTo>
                    <a:pt x="0" y="0"/>
                  </a:moveTo>
                  <a:lnTo>
                    <a:pt x="917406" y="0"/>
                  </a:lnTo>
                  <a:lnTo>
                    <a:pt x="917406" y="609152"/>
                  </a:lnTo>
                  <a:lnTo>
                    <a:pt x="0" y="609152"/>
                  </a:lnTo>
                  <a:close/>
                </a:path>
              </a:pathLst>
            </a:custGeom>
            <a:solidFill>
              <a:srgbClr val="D9F4C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917406" cy="6472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2267645" y="5170582"/>
            <a:ext cx="3483275" cy="744469"/>
            <a:chOff x="0" y="0"/>
            <a:chExt cx="917406" cy="196074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917406" cy="196074"/>
            </a:xfrm>
            <a:custGeom>
              <a:avLst/>
              <a:gdLst/>
              <a:ahLst/>
              <a:cxnLst/>
              <a:rect l="l" t="t" r="r" b="b"/>
              <a:pathLst>
                <a:path w="917406" h="196074">
                  <a:moveTo>
                    <a:pt x="0" y="0"/>
                  </a:moveTo>
                  <a:lnTo>
                    <a:pt x="917406" y="0"/>
                  </a:lnTo>
                  <a:lnTo>
                    <a:pt x="917406" y="196074"/>
                  </a:lnTo>
                  <a:lnTo>
                    <a:pt x="0" y="196074"/>
                  </a:lnTo>
                  <a:close/>
                </a:path>
              </a:pathLst>
            </a:custGeom>
            <a:solidFill>
              <a:srgbClr val="45685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917406" cy="2341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6939688" y="5181618"/>
            <a:ext cx="3483275" cy="2312874"/>
            <a:chOff x="0" y="0"/>
            <a:chExt cx="917406" cy="60915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917406" cy="609152"/>
            </a:xfrm>
            <a:custGeom>
              <a:avLst/>
              <a:gdLst/>
              <a:ahLst/>
              <a:cxnLst/>
              <a:rect l="l" t="t" r="r" b="b"/>
              <a:pathLst>
                <a:path w="917406" h="609152">
                  <a:moveTo>
                    <a:pt x="0" y="0"/>
                  </a:moveTo>
                  <a:lnTo>
                    <a:pt x="917406" y="0"/>
                  </a:lnTo>
                  <a:lnTo>
                    <a:pt x="917406" y="609152"/>
                  </a:lnTo>
                  <a:lnTo>
                    <a:pt x="0" y="609152"/>
                  </a:lnTo>
                  <a:close/>
                </a:path>
              </a:pathLst>
            </a:custGeom>
            <a:solidFill>
              <a:srgbClr val="D9F4C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917406" cy="6472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6959821" y="5207239"/>
            <a:ext cx="3463142" cy="707812"/>
            <a:chOff x="0" y="0"/>
            <a:chExt cx="912103" cy="18642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912103" cy="186420"/>
            </a:xfrm>
            <a:custGeom>
              <a:avLst/>
              <a:gdLst/>
              <a:ahLst/>
              <a:cxnLst/>
              <a:rect l="l" t="t" r="r" b="b"/>
              <a:pathLst>
                <a:path w="912103" h="186420">
                  <a:moveTo>
                    <a:pt x="0" y="0"/>
                  </a:moveTo>
                  <a:lnTo>
                    <a:pt x="912103" y="0"/>
                  </a:lnTo>
                  <a:lnTo>
                    <a:pt x="912103" y="186420"/>
                  </a:lnTo>
                  <a:lnTo>
                    <a:pt x="0" y="186420"/>
                  </a:lnTo>
                  <a:close/>
                </a:path>
              </a:pathLst>
            </a:custGeom>
            <a:solidFill>
              <a:srgbClr val="45685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912103" cy="2245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208268" y="3526808"/>
            <a:ext cx="3463142" cy="807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0"/>
              </a:lnSpc>
              <a:spcBef>
                <a:spcPct val="0"/>
              </a:spcBef>
            </a:pPr>
            <a:r>
              <a:rPr lang="en-US" sz="4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28 January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62443" y="2091907"/>
            <a:ext cx="2911792" cy="1280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</a:pPr>
            <a:r>
              <a:rPr lang="en-US" sz="35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Partner Luncheon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4965045" y="3526808"/>
            <a:ext cx="3463142" cy="807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0"/>
              </a:lnSpc>
              <a:spcBef>
                <a:spcPct val="0"/>
              </a:spcBef>
            </a:pPr>
            <a:r>
              <a:rPr lang="en-US" sz="4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26-27 June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5136141" y="2120265"/>
            <a:ext cx="3292047" cy="1551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31"/>
              </a:lnSpc>
            </a:pPr>
            <a:r>
              <a:rPr lang="en-US" sz="35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Captains Mtg.</a:t>
            </a:r>
          </a:p>
          <a:p>
            <a:pPr algn="l">
              <a:lnSpc>
                <a:spcPts val="4031"/>
              </a:lnSpc>
            </a:pPr>
            <a:r>
              <a:rPr lang="en-US" sz="35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&amp; Flounder Tournament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287777" y="5054822"/>
            <a:ext cx="3463142" cy="807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0"/>
              </a:lnSpc>
              <a:spcBef>
                <a:spcPct val="0"/>
              </a:spcBef>
            </a:pPr>
            <a:r>
              <a:rPr lang="en-US" sz="4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19 February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2378483" y="6062317"/>
            <a:ext cx="3372436" cy="1280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</a:pPr>
            <a:r>
              <a:rPr lang="en-US" sz="35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Best of Awards Celebration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6959821" y="5092939"/>
            <a:ext cx="3463142" cy="807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0"/>
              </a:lnSpc>
              <a:spcBef>
                <a:spcPct val="0"/>
              </a:spcBef>
            </a:pPr>
            <a:r>
              <a:rPr lang="en-US" sz="4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29 August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7078430" y="5943441"/>
            <a:ext cx="3344533" cy="1551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31"/>
              </a:lnSpc>
            </a:pPr>
            <a:r>
              <a:rPr lang="en-US" sz="35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Classic Car, Truck &amp; Jeep Show</a:t>
            </a:r>
          </a:p>
        </p:txBody>
      </p:sp>
      <p:sp>
        <p:nvSpPr>
          <p:cNvPr id="39" name="Freeform 39"/>
          <p:cNvSpPr/>
          <p:nvPr/>
        </p:nvSpPr>
        <p:spPr>
          <a:xfrm>
            <a:off x="8673621" y="8767613"/>
            <a:ext cx="5948021" cy="1339939"/>
          </a:xfrm>
          <a:custGeom>
            <a:avLst/>
            <a:gdLst/>
            <a:ahLst/>
            <a:cxnLst/>
            <a:rect l="l" t="t" r="r" b="b"/>
            <a:pathLst>
              <a:path w="5948021" h="1339939">
                <a:moveTo>
                  <a:pt x="0" y="0"/>
                </a:moveTo>
                <a:lnTo>
                  <a:pt x="5948020" y="0"/>
                </a:lnTo>
                <a:lnTo>
                  <a:pt x="5948020" y="1339939"/>
                </a:lnTo>
                <a:lnTo>
                  <a:pt x="0" y="133993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0" name="Freeform 40"/>
          <p:cNvSpPr/>
          <p:nvPr/>
        </p:nvSpPr>
        <p:spPr>
          <a:xfrm>
            <a:off x="3427337" y="8717069"/>
            <a:ext cx="1809739" cy="1390483"/>
          </a:xfrm>
          <a:custGeom>
            <a:avLst/>
            <a:gdLst/>
            <a:ahLst/>
            <a:cxnLst/>
            <a:rect l="l" t="t" r="r" b="b"/>
            <a:pathLst>
              <a:path w="1809739" h="1390483">
                <a:moveTo>
                  <a:pt x="0" y="0"/>
                </a:moveTo>
                <a:lnTo>
                  <a:pt x="1809739" y="0"/>
                </a:lnTo>
                <a:lnTo>
                  <a:pt x="1809739" y="1390483"/>
                </a:lnTo>
                <a:lnTo>
                  <a:pt x="0" y="139048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1" name="Freeform 41"/>
          <p:cNvSpPr/>
          <p:nvPr/>
        </p:nvSpPr>
        <p:spPr>
          <a:xfrm>
            <a:off x="1366374" y="8246191"/>
            <a:ext cx="2024218" cy="2024218"/>
          </a:xfrm>
          <a:custGeom>
            <a:avLst/>
            <a:gdLst/>
            <a:ahLst/>
            <a:cxnLst/>
            <a:rect l="l" t="t" r="r" b="b"/>
            <a:pathLst>
              <a:path w="2024218" h="2024218">
                <a:moveTo>
                  <a:pt x="0" y="0"/>
                </a:moveTo>
                <a:lnTo>
                  <a:pt x="2024218" y="0"/>
                </a:lnTo>
                <a:lnTo>
                  <a:pt x="2024218" y="2024218"/>
                </a:lnTo>
                <a:lnTo>
                  <a:pt x="0" y="202421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2" name="Freeform 42"/>
          <p:cNvSpPr/>
          <p:nvPr/>
        </p:nvSpPr>
        <p:spPr>
          <a:xfrm>
            <a:off x="14992583" y="7968638"/>
            <a:ext cx="3295417" cy="2318362"/>
          </a:xfrm>
          <a:custGeom>
            <a:avLst/>
            <a:gdLst/>
            <a:ahLst/>
            <a:cxnLst/>
            <a:rect l="l" t="t" r="r" b="b"/>
            <a:pathLst>
              <a:path w="3295417" h="2318362">
                <a:moveTo>
                  <a:pt x="0" y="0"/>
                </a:moveTo>
                <a:lnTo>
                  <a:pt x="3295417" y="0"/>
                </a:lnTo>
                <a:lnTo>
                  <a:pt x="3295417" y="2318362"/>
                </a:lnTo>
                <a:lnTo>
                  <a:pt x="0" y="231836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3" name="Freeform 43"/>
          <p:cNvSpPr/>
          <p:nvPr/>
        </p:nvSpPr>
        <p:spPr>
          <a:xfrm>
            <a:off x="5583544" y="9548100"/>
            <a:ext cx="2712288" cy="632101"/>
          </a:xfrm>
          <a:custGeom>
            <a:avLst/>
            <a:gdLst/>
            <a:ahLst/>
            <a:cxnLst/>
            <a:rect l="l" t="t" r="r" b="b"/>
            <a:pathLst>
              <a:path w="2712288" h="632101">
                <a:moveTo>
                  <a:pt x="0" y="0"/>
                </a:moveTo>
                <a:lnTo>
                  <a:pt x="2712288" y="0"/>
                </a:lnTo>
                <a:lnTo>
                  <a:pt x="2712288" y="632101"/>
                </a:lnTo>
                <a:lnTo>
                  <a:pt x="0" y="63210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4" name="Freeform 44"/>
          <p:cNvSpPr/>
          <p:nvPr/>
        </p:nvSpPr>
        <p:spPr>
          <a:xfrm>
            <a:off x="0" y="8615703"/>
            <a:ext cx="1441861" cy="1513954"/>
          </a:xfrm>
          <a:custGeom>
            <a:avLst/>
            <a:gdLst/>
            <a:ahLst/>
            <a:cxnLst/>
            <a:rect l="l" t="t" r="r" b="b"/>
            <a:pathLst>
              <a:path w="1441861" h="1513954">
                <a:moveTo>
                  <a:pt x="0" y="0"/>
                </a:moveTo>
                <a:lnTo>
                  <a:pt x="1441861" y="0"/>
                </a:lnTo>
                <a:lnTo>
                  <a:pt x="1441861" y="1513954"/>
                </a:lnTo>
                <a:lnTo>
                  <a:pt x="0" y="151395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5" name="Freeform 45"/>
          <p:cNvSpPr/>
          <p:nvPr/>
        </p:nvSpPr>
        <p:spPr>
          <a:xfrm>
            <a:off x="5583544" y="8694964"/>
            <a:ext cx="2712288" cy="632867"/>
          </a:xfrm>
          <a:custGeom>
            <a:avLst/>
            <a:gdLst/>
            <a:ahLst/>
            <a:cxnLst/>
            <a:rect l="l" t="t" r="r" b="b"/>
            <a:pathLst>
              <a:path w="2712288" h="632867">
                <a:moveTo>
                  <a:pt x="0" y="0"/>
                </a:moveTo>
                <a:lnTo>
                  <a:pt x="2712288" y="0"/>
                </a:lnTo>
                <a:lnTo>
                  <a:pt x="2712288" y="632868"/>
                </a:lnTo>
                <a:lnTo>
                  <a:pt x="0" y="63286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6" name="TextBox 46"/>
          <p:cNvSpPr txBox="1"/>
          <p:nvPr/>
        </p:nvSpPr>
        <p:spPr>
          <a:xfrm>
            <a:off x="0" y="7882913"/>
            <a:ext cx="18288000" cy="599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1">
                <a:solidFill>
                  <a:srgbClr val="056B3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THANK YOU CORPORATE SPONSORS: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>
        <p14:reveal/>
      </p:transition>
    </mc:Choice>
    <mc:Fallback>
      <p:transition spd="slow" advClick="0" advTm="5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522701" y="8813797"/>
            <a:ext cx="5948021" cy="1339939"/>
          </a:xfrm>
          <a:custGeom>
            <a:avLst/>
            <a:gdLst/>
            <a:ahLst/>
            <a:cxnLst/>
            <a:rect l="l" t="t" r="r" b="b"/>
            <a:pathLst>
              <a:path w="5948021" h="1339939">
                <a:moveTo>
                  <a:pt x="0" y="0"/>
                </a:moveTo>
                <a:lnTo>
                  <a:pt x="5948020" y="0"/>
                </a:lnTo>
                <a:lnTo>
                  <a:pt x="5948020" y="1339939"/>
                </a:lnTo>
                <a:lnTo>
                  <a:pt x="0" y="13399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3427337" y="8690604"/>
            <a:ext cx="1809739" cy="1390483"/>
          </a:xfrm>
          <a:custGeom>
            <a:avLst/>
            <a:gdLst/>
            <a:ahLst/>
            <a:cxnLst/>
            <a:rect l="l" t="t" r="r" b="b"/>
            <a:pathLst>
              <a:path w="1809739" h="1390483">
                <a:moveTo>
                  <a:pt x="0" y="0"/>
                </a:moveTo>
                <a:lnTo>
                  <a:pt x="1809739" y="0"/>
                </a:lnTo>
                <a:lnTo>
                  <a:pt x="1809739" y="1390483"/>
                </a:lnTo>
                <a:lnTo>
                  <a:pt x="0" y="13904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137905" y="8339033"/>
            <a:ext cx="2024218" cy="2024218"/>
          </a:xfrm>
          <a:custGeom>
            <a:avLst/>
            <a:gdLst/>
            <a:ahLst/>
            <a:cxnLst/>
            <a:rect l="l" t="t" r="r" b="b"/>
            <a:pathLst>
              <a:path w="2024218" h="2024218">
                <a:moveTo>
                  <a:pt x="0" y="0"/>
                </a:moveTo>
                <a:lnTo>
                  <a:pt x="2024218" y="0"/>
                </a:lnTo>
                <a:lnTo>
                  <a:pt x="2024218" y="2024219"/>
                </a:lnTo>
                <a:lnTo>
                  <a:pt x="0" y="20242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813621" y="7915551"/>
            <a:ext cx="3323459" cy="2338090"/>
          </a:xfrm>
          <a:custGeom>
            <a:avLst/>
            <a:gdLst/>
            <a:ahLst/>
            <a:cxnLst/>
            <a:rect l="l" t="t" r="r" b="b"/>
            <a:pathLst>
              <a:path w="3323459" h="2338090">
                <a:moveTo>
                  <a:pt x="0" y="0"/>
                </a:moveTo>
                <a:lnTo>
                  <a:pt x="3323459" y="0"/>
                </a:lnTo>
                <a:lnTo>
                  <a:pt x="3323459" y="2338090"/>
                </a:lnTo>
                <a:lnTo>
                  <a:pt x="0" y="23380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5583544" y="9521635"/>
            <a:ext cx="2712288" cy="632101"/>
          </a:xfrm>
          <a:custGeom>
            <a:avLst/>
            <a:gdLst/>
            <a:ahLst/>
            <a:cxnLst/>
            <a:rect l="l" t="t" r="r" b="b"/>
            <a:pathLst>
              <a:path w="2712288" h="632101">
                <a:moveTo>
                  <a:pt x="0" y="0"/>
                </a:moveTo>
                <a:lnTo>
                  <a:pt x="2712288" y="0"/>
                </a:lnTo>
                <a:lnTo>
                  <a:pt x="2712288" y="632101"/>
                </a:lnTo>
                <a:lnTo>
                  <a:pt x="0" y="63210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887729" y="8646394"/>
            <a:ext cx="1366374" cy="1434693"/>
          </a:xfrm>
          <a:custGeom>
            <a:avLst/>
            <a:gdLst/>
            <a:ahLst/>
            <a:cxnLst/>
            <a:rect l="l" t="t" r="r" b="b"/>
            <a:pathLst>
              <a:path w="1366374" h="1434693">
                <a:moveTo>
                  <a:pt x="0" y="0"/>
                </a:moveTo>
                <a:lnTo>
                  <a:pt x="1366374" y="0"/>
                </a:lnTo>
                <a:lnTo>
                  <a:pt x="1366374" y="1434693"/>
                </a:lnTo>
                <a:lnTo>
                  <a:pt x="0" y="143469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>
            <a:off x="-38354" y="7732617"/>
            <a:ext cx="1832635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0" y="3600450"/>
            <a:ext cx="18288000" cy="3086100"/>
            <a:chOff x="0" y="0"/>
            <a:chExt cx="4816593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D9F4C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4816593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31724" y="472228"/>
            <a:ext cx="6907964" cy="6907964"/>
          </a:xfrm>
          <a:custGeom>
            <a:avLst/>
            <a:gdLst/>
            <a:ahLst/>
            <a:cxnLst/>
            <a:rect l="l" t="t" r="r" b="b"/>
            <a:pathLst>
              <a:path w="6907964" h="6907964">
                <a:moveTo>
                  <a:pt x="0" y="0"/>
                </a:moveTo>
                <a:lnTo>
                  <a:pt x="6907964" y="0"/>
                </a:lnTo>
                <a:lnTo>
                  <a:pt x="6907964" y="6907964"/>
                </a:lnTo>
                <a:lnTo>
                  <a:pt x="0" y="690796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5583544" y="8668499"/>
            <a:ext cx="2712288" cy="632867"/>
          </a:xfrm>
          <a:custGeom>
            <a:avLst/>
            <a:gdLst/>
            <a:ahLst/>
            <a:cxnLst/>
            <a:rect l="l" t="t" r="r" b="b"/>
            <a:pathLst>
              <a:path w="2712288" h="632867">
                <a:moveTo>
                  <a:pt x="0" y="0"/>
                </a:moveTo>
                <a:lnTo>
                  <a:pt x="2712288" y="0"/>
                </a:lnTo>
                <a:lnTo>
                  <a:pt x="2712288" y="632867"/>
                </a:lnTo>
                <a:lnTo>
                  <a:pt x="0" y="63286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6939688" y="3925998"/>
            <a:ext cx="11348312" cy="2621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59"/>
              </a:lnSpc>
            </a:pPr>
            <a:r>
              <a:rPr lang="en-US" sz="7399" b="1" spc="739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Mon-Thur: 9am-2pm</a:t>
            </a:r>
          </a:p>
          <a:p>
            <a:pPr algn="ctr">
              <a:lnSpc>
                <a:spcPts val="10359"/>
              </a:lnSpc>
            </a:pPr>
            <a:r>
              <a:rPr lang="en-US" sz="7399" b="1" spc="739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Fri: 9am-12pm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939688" y="1121352"/>
            <a:ext cx="11348312" cy="2322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480"/>
              </a:lnSpc>
            </a:pPr>
            <a:r>
              <a:rPr lang="en-US" sz="13200" b="1" spc="-264">
                <a:solidFill>
                  <a:srgbClr val="B1944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Visitor Center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25153" y="7739593"/>
            <a:ext cx="6057900" cy="599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b="1">
                <a:solidFill>
                  <a:srgbClr val="056B3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Thank You Corporate Sponsors: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>
        <p14:reveal/>
      </p:transition>
    </mc:Choice>
    <mc:Fallback>
      <p:transition spd="slow" advClick="0" advTm="5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473052"/>
            <a:ext cx="18425905" cy="3288410"/>
            <a:chOff x="0" y="0"/>
            <a:chExt cx="4852913" cy="8660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52913" cy="866083"/>
            </a:xfrm>
            <a:custGeom>
              <a:avLst/>
              <a:gdLst/>
              <a:ahLst/>
              <a:cxnLst/>
              <a:rect l="l" t="t" r="r" b="b"/>
              <a:pathLst>
                <a:path w="4852913" h="866083">
                  <a:moveTo>
                    <a:pt x="0" y="0"/>
                  </a:moveTo>
                  <a:lnTo>
                    <a:pt x="4852913" y="0"/>
                  </a:lnTo>
                  <a:lnTo>
                    <a:pt x="4852913" y="866083"/>
                  </a:lnTo>
                  <a:lnTo>
                    <a:pt x="0" y="866083"/>
                  </a:lnTo>
                  <a:close/>
                </a:path>
              </a:pathLst>
            </a:custGeom>
            <a:solidFill>
              <a:srgbClr val="D9F4C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52913" cy="9041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-102361" y="7761461"/>
            <a:ext cx="18528267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0" y="0"/>
            <a:ext cx="18425905" cy="4473052"/>
            <a:chOff x="0" y="0"/>
            <a:chExt cx="2017939" cy="48987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17939" cy="489873"/>
            </a:xfrm>
            <a:custGeom>
              <a:avLst/>
              <a:gdLst/>
              <a:ahLst/>
              <a:cxnLst/>
              <a:rect l="l" t="t" r="r" b="b"/>
              <a:pathLst>
                <a:path w="2017939" h="489873">
                  <a:moveTo>
                    <a:pt x="0" y="0"/>
                  </a:moveTo>
                  <a:lnTo>
                    <a:pt x="2017939" y="0"/>
                  </a:lnTo>
                  <a:lnTo>
                    <a:pt x="2017939" y="489873"/>
                  </a:lnTo>
                  <a:lnTo>
                    <a:pt x="0" y="489873"/>
                  </a:lnTo>
                  <a:close/>
                </a:path>
              </a:pathLst>
            </a:custGeom>
            <a:solidFill>
              <a:srgbClr val="05683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2017939" cy="5374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271486" y="292819"/>
            <a:ext cx="8873135" cy="3908192"/>
          </a:xfrm>
          <a:custGeom>
            <a:avLst/>
            <a:gdLst/>
            <a:ahLst/>
            <a:cxnLst/>
            <a:rect l="l" t="t" r="r" b="b"/>
            <a:pathLst>
              <a:path w="8873135" h="3908192">
                <a:moveTo>
                  <a:pt x="0" y="0"/>
                </a:moveTo>
                <a:lnTo>
                  <a:pt x="8873135" y="0"/>
                </a:lnTo>
                <a:lnTo>
                  <a:pt x="8873135" y="3908192"/>
                </a:lnTo>
                <a:lnTo>
                  <a:pt x="0" y="39081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9000"/>
            </a:blip>
            <a:stretch>
              <a:fillRect t="-25774" b="-2577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9377094" y="478211"/>
            <a:ext cx="8897891" cy="3392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 b="1">
                <a:solidFill>
                  <a:srgbClr val="FFFFF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Business After Hours</a:t>
            </a:r>
          </a:p>
          <a:p>
            <a:pPr algn="ctr">
              <a:lnSpc>
                <a:spcPts val="6719"/>
              </a:lnSpc>
            </a:pPr>
            <a:r>
              <a:rPr lang="en-US" sz="4800" b="1">
                <a:solidFill>
                  <a:srgbClr val="FFFFF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Ribbon Cuttings</a:t>
            </a:r>
          </a:p>
          <a:p>
            <a:pPr algn="ctr">
              <a:lnSpc>
                <a:spcPts val="6719"/>
              </a:lnSpc>
            </a:pPr>
            <a:r>
              <a:rPr lang="en-US" sz="4800" b="1">
                <a:solidFill>
                  <a:srgbClr val="FFFFF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Connections Referral Network</a:t>
            </a:r>
          </a:p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 b="1">
                <a:solidFill>
                  <a:srgbClr val="FFFFF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Ambassadors Group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12454" y="1722331"/>
            <a:ext cx="8762148" cy="915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30"/>
              </a:lnSpc>
              <a:spcBef>
                <a:spcPct val="0"/>
              </a:spcBef>
            </a:pPr>
            <a:r>
              <a:rPr lang="en-US" sz="5164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CHAMBER NETWORKING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0" y="4626847"/>
            <a:ext cx="18288000" cy="3029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48"/>
              </a:lnSpc>
            </a:pPr>
            <a:r>
              <a:rPr lang="en-US" sz="10400" b="1">
                <a:solidFill>
                  <a:srgbClr val="B1944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Make the Most of Your Chamber Partnership </a:t>
            </a:r>
          </a:p>
        </p:txBody>
      </p:sp>
      <p:sp>
        <p:nvSpPr>
          <p:cNvPr id="13" name="Freeform 13"/>
          <p:cNvSpPr/>
          <p:nvPr/>
        </p:nvSpPr>
        <p:spPr>
          <a:xfrm>
            <a:off x="8673621" y="8767613"/>
            <a:ext cx="5948021" cy="1339939"/>
          </a:xfrm>
          <a:custGeom>
            <a:avLst/>
            <a:gdLst/>
            <a:ahLst/>
            <a:cxnLst/>
            <a:rect l="l" t="t" r="r" b="b"/>
            <a:pathLst>
              <a:path w="5948021" h="1339939">
                <a:moveTo>
                  <a:pt x="0" y="0"/>
                </a:moveTo>
                <a:lnTo>
                  <a:pt x="5948020" y="0"/>
                </a:lnTo>
                <a:lnTo>
                  <a:pt x="5948020" y="1339939"/>
                </a:lnTo>
                <a:lnTo>
                  <a:pt x="0" y="13399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3427337" y="8717069"/>
            <a:ext cx="1809739" cy="1390483"/>
          </a:xfrm>
          <a:custGeom>
            <a:avLst/>
            <a:gdLst/>
            <a:ahLst/>
            <a:cxnLst/>
            <a:rect l="l" t="t" r="r" b="b"/>
            <a:pathLst>
              <a:path w="1809739" h="1390483">
                <a:moveTo>
                  <a:pt x="0" y="0"/>
                </a:moveTo>
                <a:lnTo>
                  <a:pt x="1809739" y="0"/>
                </a:lnTo>
                <a:lnTo>
                  <a:pt x="1809739" y="1390483"/>
                </a:lnTo>
                <a:lnTo>
                  <a:pt x="0" y="13904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366374" y="8246191"/>
            <a:ext cx="2024218" cy="2024218"/>
          </a:xfrm>
          <a:custGeom>
            <a:avLst/>
            <a:gdLst/>
            <a:ahLst/>
            <a:cxnLst/>
            <a:rect l="l" t="t" r="r" b="b"/>
            <a:pathLst>
              <a:path w="2024218" h="2024218">
                <a:moveTo>
                  <a:pt x="0" y="0"/>
                </a:moveTo>
                <a:lnTo>
                  <a:pt x="2024218" y="0"/>
                </a:lnTo>
                <a:lnTo>
                  <a:pt x="2024218" y="2024218"/>
                </a:lnTo>
                <a:lnTo>
                  <a:pt x="0" y="20242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4964541" y="7968638"/>
            <a:ext cx="3323459" cy="2338090"/>
          </a:xfrm>
          <a:custGeom>
            <a:avLst/>
            <a:gdLst/>
            <a:ahLst/>
            <a:cxnLst/>
            <a:rect l="l" t="t" r="r" b="b"/>
            <a:pathLst>
              <a:path w="3323459" h="2338090">
                <a:moveTo>
                  <a:pt x="0" y="0"/>
                </a:moveTo>
                <a:lnTo>
                  <a:pt x="3323459" y="0"/>
                </a:lnTo>
                <a:lnTo>
                  <a:pt x="3323459" y="2338090"/>
                </a:lnTo>
                <a:lnTo>
                  <a:pt x="0" y="233809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5583544" y="9548100"/>
            <a:ext cx="2712288" cy="632101"/>
          </a:xfrm>
          <a:custGeom>
            <a:avLst/>
            <a:gdLst/>
            <a:ahLst/>
            <a:cxnLst/>
            <a:rect l="l" t="t" r="r" b="b"/>
            <a:pathLst>
              <a:path w="2712288" h="632101">
                <a:moveTo>
                  <a:pt x="0" y="0"/>
                </a:moveTo>
                <a:lnTo>
                  <a:pt x="2712288" y="0"/>
                </a:lnTo>
                <a:lnTo>
                  <a:pt x="2712288" y="632101"/>
                </a:lnTo>
                <a:lnTo>
                  <a:pt x="0" y="63210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0" y="8615703"/>
            <a:ext cx="1441861" cy="1513954"/>
          </a:xfrm>
          <a:custGeom>
            <a:avLst/>
            <a:gdLst/>
            <a:ahLst/>
            <a:cxnLst/>
            <a:rect l="l" t="t" r="r" b="b"/>
            <a:pathLst>
              <a:path w="1441861" h="1513954">
                <a:moveTo>
                  <a:pt x="0" y="0"/>
                </a:moveTo>
                <a:lnTo>
                  <a:pt x="1441861" y="0"/>
                </a:lnTo>
                <a:lnTo>
                  <a:pt x="1441861" y="1513954"/>
                </a:lnTo>
                <a:lnTo>
                  <a:pt x="0" y="151395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5583544" y="8694964"/>
            <a:ext cx="2712288" cy="632867"/>
          </a:xfrm>
          <a:custGeom>
            <a:avLst/>
            <a:gdLst/>
            <a:ahLst/>
            <a:cxnLst/>
            <a:rect l="l" t="t" r="r" b="b"/>
            <a:pathLst>
              <a:path w="2712288" h="632867">
                <a:moveTo>
                  <a:pt x="0" y="0"/>
                </a:moveTo>
                <a:lnTo>
                  <a:pt x="2712288" y="0"/>
                </a:lnTo>
                <a:lnTo>
                  <a:pt x="2712288" y="632868"/>
                </a:lnTo>
                <a:lnTo>
                  <a:pt x="0" y="63286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20"/>
          <p:cNvSpPr txBox="1"/>
          <p:nvPr/>
        </p:nvSpPr>
        <p:spPr>
          <a:xfrm>
            <a:off x="0" y="7882913"/>
            <a:ext cx="18288000" cy="599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1">
                <a:solidFill>
                  <a:srgbClr val="056B3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THANK YOU CORPORATE SPONSORS: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>
        <p14:reveal/>
      </p:transition>
    </mc:Choice>
    <mc:Fallback>
      <p:transition spd="slow" advClick="0" advTm="5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673621" y="8741148"/>
            <a:ext cx="5948021" cy="1339939"/>
          </a:xfrm>
          <a:custGeom>
            <a:avLst/>
            <a:gdLst/>
            <a:ahLst/>
            <a:cxnLst/>
            <a:rect l="l" t="t" r="r" b="b"/>
            <a:pathLst>
              <a:path w="5948021" h="1339939">
                <a:moveTo>
                  <a:pt x="0" y="0"/>
                </a:moveTo>
                <a:lnTo>
                  <a:pt x="5948020" y="0"/>
                </a:lnTo>
                <a:lnTo>
                  <a:pt x="5948020" y="1339939"/>
                </a:lnTo>
                <a:lnTo>
                  <a:pt x="0" y="13399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3427337" y="8690604"/>
            <a:ext cx="1809739" cy="1390483"/>
          </a:xfrm>
          <a:custGeom>
            <a:avLst/>
            <a:gdLst/>
            <a:ahLst/>
            <a:cxnLst/>
            <a:rect l="l" t="t" r="r" b="b"/>
            <a:pathLst>
              <a:path w="1809739" h="1390483">
                <a:moveTo>
                  <a:pt x="0" y="0"/>
                </a:moveTo>
                <a:lnTo>
                  <a:pt x="1809739" y="0"/>
                </a:lnTo>
                <a:lnTo>
                  <a:pt x="1809739" y="1390483"/>
                </a:lnTo>
                <a:lnTo>
                  <a:pt x="0" y="13904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366374" y="8219726"/>
            <a:ext cx="2024218" cy="2024218"/>
          </a:xfrm>
          <a:custGeom>
            <a:avLst/>
            <a:gdLst/>
            <a:ahLst/>
            <a:cxnLst/>
            <a:rect l="l" t="t" r="r" b="b"/>
            <a:pathLst>
              <a:path w="2024218" h="2024218">
                <a:moveTo>
                  <a:pt x="0" y="0"/>
                </a:moveTo>
                <a:lnTo>
                  <a:pt x="2024218" y="0"/>
                </a:lnTo>
                <a:lnTo>
                  <a:pt x="2024218" y="2024218"/>
                </a:lnTo>
                <a:lnTo>
                  <a:pt x="0" y="20242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964541" y="7942173"/>
            <a:ext cx="3323459" cy="2338090"/>
          </a:xfrm>
          <a:custGeom>
            <a:avLst/>
            <a:gdLst/>
            <a:ahLst/>
            <a:cxnLst/>
            <a:rect l="l" t="t" r="r" b="b"/>
            <a:pathLst>
              <a:path w="3323459" h="2338090">
                <a:moveTo>
                  <a:pt x="0" y="0"/>
                </a:moveTo>
                <a:lnTo>
                  <a:pt x="3323459" y="0"/>
                </a:lnTo>
                <a:lnTo>
                  <a:pt x="3323459" y="2338090"/>
                </a:lnTo>
                <a:lnTo>
                  <a:pt x="0" y="23380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5583544" y="9521635"/>
            <a:ext cx="2712288" cy="632101"/>
          </a:xfrm>
          <a:custGeom>
            <a:avLst/>
            <a:gdLst/>
            <a:ahLst/>
            <a:cxnLst/>
            <a:rect l="l" t="t" r="r" b="b"/>
            <a:pathLst>
              <a:path w="2712288" h="632101">
                <a:moveTo>
                  <a:pt x="0" y="0"/>
                </a:moveTo>
                <a:lnTo>
                  <a:pt x="2712288" y="0"/>
                </a:lnTo>
                <a:lnTo>
                  <a:pt x="2712288" y="632101"/>
                </a:lnTo>
                <a:lnTo>
                  <a:pt x="0" y="63210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0" y="8589238"/>
            <a:ext cx="1441861" cy="1513954"/>
          </a:xfrm>
          <a:custGeom>
            <a:avLst/>
            <a:gdLst/>
            <a:ahLst/>
            <a:cxnLst/>
            <a:rect l="l" t="t" r="r" b="b"/>
            <a:pathLst>
              <a:path w="1441861" h="1513954">
                <a:moveTo>
                  <a:pt x="0" y="0"/>
                </a:moveTo>
                <a:lnTo>
                  <a:pt x="1441861" y="0"/>
                </a:lnTo>
                <a:lnTo>
                  <a:pt x="1441861" y="1513954"/>
                </a:lnTo>
                <a:lnTo>
                  <a:pt x="0" y="151395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>
            <a:off x="-38354" y="7789290"/>
            <a:ext cx="1832635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-38354" y="2242515"/>
            <a:ext cx="18326354" cy="3086100"/>
            <a:chOff x="0" y="0"/>
            <a:chExt cx="4826694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826694" cy="812800"/>
            </a:xfrm>
            <a:custGeom>
              <a:avLst/>
              <a:gdLst/>
              <a:ahLst/>
              <a:cxnLst/>
              <a:rect l="l" t="t" r="r" b="b"/>
              <a:pathLst>
                <a:path w="4826694" h="812800">
                  <a:moveTo>
                    <a:pt x="0" y="0"/>
                  </a:moveTo>
                  <a:lnTo>
                    <a:pt x="4826694" y="0"/>
                  </a:lnTo>
                  <a:lnTo>
                    <a:pt x="4826694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D9F4C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4826694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318683" y="331584"/>
            <a:ext cx="6907964" cy="6907964"/>
          </a:xfrm>
          <a:custGeom>
            <a:avLst/>
            <a:gdLst/>
            <a:ahLst/>
            <a:cxnLst/>
            <a:rect l="l" t="t" r="r" b="b"/>
            <a:pathLst>
              <a:path w="6907964" h="6907964">
                <a:moveTo>
                  <a:pt x="0" y="0"/>
                </a:moveTo>
                <a:lnTo>
                  <a:pt x="6907964" y="0"/>
                </a:lnTo>
                <a:lnTo>
                  <a:pt x="6907964" y="6907963"/>
                </a:lnTo>
                <a:lnTo>
                  <a:pt x="0" y="690796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5583544" y="8668499"/>
            <a:ext cx="2712288" cy="632867"/>
          </a:xfrm>
          <a:custGeom>
            <a:avLst/>
            <a:gdLst/>
            <a:ahLst/>
            <a:cxnLst/>
            <a:rect l="l" t="t" r="r" b="b"/>
            <a:pathLst>
              <a:path w="2712288" h="632867">
                <a:moveTo>
                  <a:pt x="0" y="0"/>
                </a:moveTo>
                <a:lnTo>
                  <a:pt x="2712288" y="0"/>
                </a:lnTo>
                <a:lnTo>
                  <a:pt x="2712288" y="632867"/>
                </a:lnTo>
                <a:lnTo>
                  <a:pt x="0" y="63286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7241635" y="1775255"/>
            <a:ext cx="11046365" cy="2388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039"/>
              </a:lnSpc>
            </a:pPr>
            <a:r>
              <a:rPr lang="en-US" sz="13599" spc="-271">
                <a:solidFill>
                  <a:srgbClr val="B194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THANK YOU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241635" y="3836034"/>
            <a:ext cx="11120460" cy="1307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59"/>
              </a:lnSpc>
            </a:pPr>
            <a:r>
              <a:rPr lang="en-US" sz="7399" b="1" spc="739">
                <a:solidFill>
                  <a:srgbClr val="056B3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for your partnership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0" y="7856448"/>
            <a:ext cx="18288000" cy="599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1">
                <a:solidFill>
                  <a:srgbClr val="056B3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THANK YOU CORPORATE SPONSORS: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>
        <p14:reveal/>
      </p:transition>
    </mc:Choice>
    <mc:Fallback>
      <p:transition spd="slow" advClick="0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972180" y="8763253"/>
            <a:ext cx="5948021" cy="1339939"/>
          </a:xfrm>
          <a:custGeom>
            <a:avLst/>
            <a:gdLst/>
            <a:ahLst/>
            <a:cxnLst/>
            <a:rect l="l" t="t" r="r" b="b"/>
            <a:pathLst>
              <a:path w="5948021" h="1339939">
                <a:moveTo>
                  <a:pt x="0" y="0"/>
                </a:moveTo>
                <a:lnTo>
                  <a:pt x="5948020" y="0"/>
                </a:lnTo>
                <a:lnTo>
                  <a:pt x="5948020" y="1339939"/>
                </a:lnTo>
                <a:lnTo>
                  <a:pt x="0" y="13399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1559004" y="1011545"/>
            <a:ext cx="1515558" cy="1164454"/>
          </a:xfrm>
          <a:custGeom>
            <a:avLst/>
            <a:gdLst/>
            <a:ahLst/>
            <a:cxnLst/>
            <a:rect l="l" t="t" r="r" b="b"/>
            <a:pathLst>
              <a:path w="1515558" h="1164454">
                <a:moveTo>
                  <a:pt x="0" y="0"/>
                </a:moveTo>
                <a:lnTo>
                  <a:pt x="1515558" y="0"/>
                </a:lnTo>
                <a:lnTo>
                  <a:pt x="1515558" y="1164454"/>
                </a:lnTo>
                <a:lnTo>
                  <a:pt x="0" y="11644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8124485" y="785517"/>
            <a:ext cx="1607031" cy="1607031"/>
          </a:xfrm>
          <a:custGeom>
            <a:avLst/>
            <a:gdLst/>
            <a:ahLst/>
            <a:cxnLst/>
            <a:rect l="l" t="t" r="r" b="b"/>
            <a:pathLst>
              <a:path w="1607031" h="1607031">
                <a:moveTo>
                  <a:pt x="0" y="0"/>
                </a:moveTo>
                <a:lnTo>
                  <a:pt x="1607031" y="0"/>
                </a:lnTo>
                <a:lnTo>
                  <a:pt x="1607031" y="1607030"/>
                </a:lnTo>
                <a:lnTo>
                  <a:pt x="0" y="16070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766204" y="7915551"/>
            <a:ext cx="3370876" cy="2371449"/>
          </a:xfrm>
          <a:custGeom>
            <a:avLst/>
            <a:gdLst/>
            <a:ahLst/>
            <a:cxnLst/>
            <a:rect l="l" t="t" r="r" b="b"/>
            <a:pathLst>
              <a:path w="3370876" h="2371449">
                <a:moveTo>
                  <a:pt x="0" y="0"/>
                </a:moveTo>
                <a:lnTo>
                  <a:pt x="3370876" y="0"/>
                </a:lnTo>
                <a:lnTo>
                  <a:pt x="3370876" y="2371449"/>
                </a:lnTo>
                <a:lnTo>
                  <a:pt x="0" y="237144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3398412" y="1703694"/>
            <a:ext cx="1809739" cy="421761"/>
          </a:xfrm>
          <a:custGeom>
            <a:avLst/>
            <a:gdLst/>
            <a:ahLst/>
            <a:cxnLst/>
            <a:rect l="l" t="t" r="r" b="b"/>
            <a:pathLst>
              <a:path w="1809739" h="421761">
                <a:moveTo>
                  <a:pt x="0" y="0"/>
                </a:moveTo>
                <a:lnTo>
                  <a:pt x="1809739" y="0"/>
                </a:lnTo>
                <a:lnTo>
                  <a:pt x="1809739" y="421761"/>
                </a:lnTo>
                <a:lnTo>
                  <a:pt x="0" y="4217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0055366" y="1030805"/>
            <a:ext cx="1042524" cy="1094650"/>
          </a:xfrm>
          <a:custGeom>
            <a:avLst/>
            <a:gdLst/>
            <a:ahLst/>
            <a:cxnLst/>
            <a:rect l="l" t="t" r="r" b="b"/>
            <a:pathLst>
              <a:path w="1042524" h="1094650">
                <a:moveTo>
                  <a:pt x="0" y="0"/>
                </a:moveTo>
                <a:lnTo>
                  <a:pt x="1042524" y="0"/>
                </a:lnTo>
                <a:lnTo>
                  <a:pt x="1042524" y="1094650"/>
                </a:lnTo>
                <a:lnTo>
                  <a:pt x="0" y="109465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>
            <a:off x="-38354" y="7732617"/>
            <a:ext cx="1832635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3398412" y="1011545"/>
            <a:ext cx="2012644" cy="469617"/>
          </a:xfrm>
          <a:custGeom>
            <a:avLst/>
            <a:gdLst/>
            <a:ahLst/>
            <a:cxnLst/>
            <a:rect l="l" t="t" r="r" b="b"/>
            <a:pathLst>
              <a:path w="2012644" h="469617">
                <a:moveTo>
                  <a:pt x="0" y="0"/>
                </a:moveTo>
                <a:lnTo>
                  <a:pt x="2012644" y="0"/>
                </a:lnTo>
                <a:lnTo>
                  <a:pt x="2012644" y="469617"/>
                </a:lnTo>
                <a:lnTo>
                  <a:pt x="0" y="46961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7804302" y="2544947"/>
            <a:ext cx="10483698" cy="5187669"/>
            <a:chOff x="0" y="0"/>
            <a:chExt cx="2761139" cy="13663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761139" cy="1366300"/>
            </a:xfrm>
            <a:custGeom>
              <a:avLst/>
              <a:gdLst/>
              <a:ahLst/>
              <a:cxnLst/>
              <a:rect l="l" t="t" r="r" b="b"/>
              <a:pathLst>
                <a:path w="2761139" h="1366300">
                  <a:moveTo>
                    <a:pt x="0" y="0"/>
                  </a:moveTo>
                  <a:lnTo>
                    <a:pt x="2761139" y="0"/>
                  </a:lnTo>
                  <a:lnTo>
                    <a:pt x="2761139" y="1366300"/>
                  </a:lnTo>
                  <a:lnTo>
                    <a:pt x="0" y="1366300"/>
                  </a:lnTo>
                  <a:close/>
                </a:path>
              </a:pathLst>
            </a:custGeom>
            <a:solidFill>
              <a:srgbClr val="D9F4C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761139" cy="1404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5870163" y="116106"/>
            <a:ext cx="2266917" cy="2266917"/>
          </a:xfrm>
          <a:custGeom>
            <a:avLst/>
            <a:gdLst/>
            <a:ahLst/>
            <a:cxnLst/>
            <a:rect l="l" t="t" r="r" b="b"/>
            <a:pathLst>
              <a:path w="2266917" h="2266917">
                <a:moveTo>
                  <a:pt x="0" y="0"/>
                </a:moveTo>
                <a:lnTo>
                  <a:pt x="2266917" y="0"/>
                </a:lnTo>
                <a:lnTo>
                  <a:pt x="2266917" y="2266916"/>
                </a:lnTo>
                <a:lnTo>
                  <a:pt x="0" y="226691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AutoShape 14"/>
          <p:cNvSpPr/>
          <p:nvPr/>
        </p:nvSpPr>
        <p:spPr>
          <a:xfrm flipV="1">
            <a:off x="15649181" y="-113661"/>
            <a:ext cx="0" cy="2658609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" name="AutoShape 15"/>
          <p:cNvSpPr/>
          <p:nvPr/>
        </p:nvSpPr>
        <p:spPr>
          <a:xfrm>
            <a:off x="-40901" y="2544947"/>
            <a:ext cx="1832635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-43436" y="53335"/>
            <a:ext cx="7847737" cy="10170894"/>
          </a:xfrm>
          <a:custGeom>
            <a:avLst/>
            <a:gdLst/>
            <a:ahLst/>
            <a:cxnLst/>
            <a:rect l="l" t="t" r="r" b="b"/>
            <a:pathLst>
              <a:path w="7847737" h="10170894">
                <a:moveTo>
                  <a:pt x="0" y="0"/>
                </a:moveTo>
                <a:lnTo>
                  <a:pt x="7847738" y="0"/>
                </a:lnTo>
                <a:lnTo>
                  <a:pt x="7847738" y="10170894"/>
                </a:lnTo>
                <a:lnTo>
                  <a:pt x="0" y="1017089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8295137" y="7799292"/>
            <a:ext cx="6777484" cy="599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1">
                <a:solidFill>
                  <a:srgbClr val="056B3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THANK YOU EVENT SPONSORS: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344644" y="151787"/>
            <a:ext cx="4612035" cy="500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56B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Thank You Corporate Sponsors: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804302" y="2544947"/>
            <a:ext cx="10483698" cy="2388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039"/>
              </a:lnSpc>
            </a:pPr>
            <a:r>
              <a:rPr lang="en-US" sz="13599" b="1" spc="-271">
                <a:solidFill>
                  <a:srgbClr val="B1944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Welcome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804302" y="4923658"/>
            <a:ext cx="10481151" cy="2218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3"/>
              </a:lnSpc>
            </a:pPr>
            <a:r>
              <a:rPr lang="en-US" sz="7399" b="1" spc="739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Gina Shaffer,</a:t>
            </a:r>
          </a:p>
          <a:p>
            <a:pPr algn="ctr">
              <a:lnSpc>
                <a:spcPts val="8583"/>
              </a:lnSpc>
            </a:pPr>
            <a:r>
              <a:rPr lang="en-US" sz="7399" b="1" spc="739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Shaffer Law Office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>
        <p14:reveal/>
      </p:transition>
    </mc:Choice>
    <mc:Fallback>
      <p:transition spd="slow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039" y="26499"/>
            <a:ext cx="18304039" cy="5838090"/>
          </a:xfrm>
          <a:custGeom>
            <a:avLst/>
            <a:gdLst/>
            <a:ahLst/>
            <a:cxnLst/>
            <a:rect l="l" t="t" r="r" b="b"/>
            <a:pathLst>
              <a:path w="18304039" h="5838090">
                <a:moveTo>
                  <a:pt x="0" y="0"/>
                </a:moveTo>
                <a:lnTo>
                  <a:pt x="18304039" y="0"/>
                </a:lnTo>
                <a:lnTo>
                  <a:pt x="18304039" y="5838090"/>
                </a:lnTo>
                <a:lnTo>
                  <a:pt x="0" y="58380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5864589"/>
            <a:ext cx="18288000" cy="1886927"/>
            <a:chOff x="0" y="0"/>
            <a:chExt cx="4816593" cy="49696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496969"/>
            </a:xfrm>
            <a:custGeom>
              <a:avLst/>
              <a:gdLst/>
              <a:ahLst/>
              <a:cxnLst/>
              <a:rect l="l" t="t" r="r" b="b"/>
              <a:pathLst>
                <a:path w="4816592" h="496969">
                  <a:moveTo>
                    <a:pt x="0" y="0"/>
                  </a:moveTo>
                  <a:lnTo>
                    <a:pt x="4816592" y="0"/>
                  </a:lnTo>
                  <a:lnTo>
                    <a:pt x="4816592" y="496969"/>
                  </a:lnTo>
                  <a:lnTo>
                    <a:pt x="0" y="496969"/>
                  </a:lnTo>
                  <a:close/>
                </a:path>
              </a:pathLst>
            </a:custGeom>
            <a:solidFill>
              <a:srgbClr val="D9F4C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5350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AutoShape 6"/>
          <p:cNvSpPr/>
          <p:nvPr/>
        </p:nvSpPr>
        <p:spPr>
          <a:xfrm>
            <a:off x="-38354" y="7732617"/>
            <a:ext cx="1832635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0" y="5570933"/>
            <a:ext cx="18288000" cy="2213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640"/>
              </a:lnSpc>
            </a:pPr>
            <a:r>
              <a:rPr lang="en-US" sz="12600" b="1" spc="-252">
                <a:solidFill>
                  <a:srgbClr val="B1944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Board Chair</a:t>
            </a:r>
          </a:p>
        </p:txBody>
      </p:sp>
      <p:sp>
        <p:nvSpPr>
          <p:cNvPr id="8" name="Freeform 8"/>
          <p:cNvSpPr/>
          <p:nvPr/>
        </p:nvSpPr>
        <p:spPr>
          <a:xfrm>
            <a:off x="8673621" y="8767613"/>
            <a:ext cx="5948021" cy="1339939"/>
          </a:xfrm>
          <a:custGeom>
            <a:avLst/>
            <a:gdLst/>
            <a:ahLst/>
            <a:cxnLst/>
            <a:rect l="l" t="t" r="r" b="b"/>
            <a:pathLst>
              <a:path w="5948021" h="1339939">
                <a:moveTo>
                  <a:pt x="0" y="0"/>
                </a:moveTo>
                <a:lnTo>
                  <a:pt x="5948020" y="0"/>
                </a:lnTo>
                <a:lnTo>
                  <a:pt x="5948020" y="1339939"/>
                </a:lnTo>
                <a:lnTo>
                  <a:pt x="0" y="13399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3427337" y="8717069"/>
            <a:ext cx="1809739" cy="1390483"/>
          </a:xfrm>
          <a:custGeom>
            <a:avLst/>
            <a:gdLst/>
            <a:ahLst/>
            <a:cxnLst/>
            <a:rect l="l" t="t" r="r" b="b"/>
            <a:pathLst>
              <a:path w="1809739" h="1390483">
                <a:moveTo>
                  <a:pt x="0" y="0"/>
                </a:moveTo>
                <a:lnTo>
                  <a:pt x="1809739" y="0"/>
                </a:lnTo>
                <a:lnTo>
                  <a:pt x="1809739" y="1390483"/>
                </a:lnTo>
                <a:lnTo>
                  <a:pt x="0" y="13904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366374" y="8246191"/>
            <a:ext cx="2024218" cy="2024218"/>
          </a:xfrm>
          <a:custGeom>
            <a:avLst/>
            <a:gdLst/>
            <a:ahLst/>
            <a:cxnLst/>
            <a:rect l="l" t="t" r="r" b="b"/>
            <a:pathLst>
              <a:path w="2024218" h="2024218">
                <a:moveTo>
                  <a:pt x="0" y="0"/>
                </a:moveTo>
                <a:lnTo>
                  <a:pt x="2024218" y="0"/>
                </a:lnTo>
                <a:lnTo>
                  <a:pt x="2024218" y="2024218"/>
                </a:lnTo>
                <a:lnTo>
                  <a:pt x="0" y="20242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4964541" y="7968638"/>
            <a:ext cx="3323459" cy="2338090"/>
          </a:xfrm>
          <a:custGeom>
            <a:avLst/>
            <a:gdLst/>
            <a:ahLst/>
            <a:cxnLst/>
            <a:rect l="l" t="t" r="r" b="b"/>
            <a:pathLst>
              <a:path w="3323459" h="2338090">
                <a:moveTo>
                  <a:pt x="0" y="0"/>
                </a:moveTo>
                <a:lnTo>
                  <a:pt x="3323459" y="0"/>
                </a:lnTo>
                <a:lnTo>
                  <a:pt x="3323459" y="2338090"/>
                </a:lnTo>
                <a:lnTo>
                  <a:pt x="0" y="233809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5583544" y="9548100"/>
            <a:ext cx="2712288" cy="632101"/>
          </a:xfrm>
          <a:custGeom>
            <a:avLst/>
            <a:gdLst/>
            <a:ahLst/>
            <a:cxnLst/>
            <a:rect l="l" t="t" r="r" b="b"/>
            <a:pathLst>
              <a:path w="2712288" h="632101">
                <a:moveTo>
                  <a:pt x="0" y="0"/>
                </a:moveTo>
                <a:lnTo>
                  <a:pt x="2712288" y="0"/>
                </a:lnTo>
                <a:lnTo>
                  <a:pt x="2712288" y="632101"/>
                </a:lnTo>
                <a:lnTo>
                  <a:pt x="0" y="63210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0" y="8615703"/>
            <a:ext cx="1441861" cy="1513954"/>
          </a:xfrm>
          <a:custGeom>
            <a:avLst/>
            <a:gdLst/>
            <a:ahLst/>
            <a:cxnLst/>
            <a:rect l="l" t="t" r="r" b="b"/>
            <a:pathLst>
              <a:path w="1441861" h="1513954">
                <a:moveTo>
                  <a:pt x="0" y="0"/>
                </a:moveTo>
                <a:lnTo>
                  <a:pt x="1441861" y="0"/>
                </a:lnTo>
                <a:lnTo>
                  <a:pt x="1441861" y="1513954"/>
                </a:lnTo>
                <a:lnTo>
                  <a:pt x="0" y="151395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5583544" y="8694964"/>
            <a:ext cx="2712288" cy="632867"/>
          </a:xfrm>
          <a:custGeom>
            <a:avLst/>
            <a:gdLst/>
            <a:ahLst/>
            <a:cxnLst/>
            <a:rect l="l" t="t" r="r" b="b"/>
            <a:pathLst>
              <a:path w="2712288" h="632867">
                <a:moveTo>
                  <a:pt x="0" y="0"/>
                </a:moveTo>
                <a:lnTo>
                  <a:pt x="2712288" y="0"/>
                </a:lnTo>
                <a:lnTo>
                  <a:pt x="2712288" y="632868"/>
                </a:lnTo>
                <a:lnTo>
                  <a:pt x="0" y="63286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0" y="7882913"/>
            <a:ext cx="18288000" cy="599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1">
                <a:solidFill>
                  <a:srgbClr val="056B3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THANK YOU CORPORATE SPONSORS: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>
        <p14:reveal/>
      </p:transition>
    </mc:Choice>
    <mc:Fallback>
      <p:transition spd="slow" advClick="0" advTm="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8354" y="7732617"/>
            <a:ext cx="1832635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8842563" y="666279"/>
            <a:ext cx="7844509" cy="2431553"/>
          </a:xfrm>
          <a:custGeom>
            <a:avLst/>
            <a:gdLst/>
            <a:ahLst/>
            <a:cxnLst/>
            <a:rect l="l" t="t" r="r" b="b"/>
            <a:pathLst>
              <a:path w="7844509" h="2431553">
                <a:moveTo>
                  <a:pt x="0" y="0"/>
                </a:moveTo>
                <a:lnTo>
                  <a:pt x="7844509" y="0"/>
                </a:lnTo>
                <a:lnTo>
                  <a:pt x="7844509" y="2431553"/>
                </a:lnTo>
                <a:lnTo>
                  <a:pt x="0" y="24315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8673621" y="8767613"/>
            <a:ext cx="5948021" cy="1339939"/>
          </a:xfrm>
          <a:custGeom>
            <a:avLst/>
            <a:gdLst/>
            <a:ahLst/>
            <a:cxnLst/>
            <a:rect l="l" t="t" r="r" b="b"/>
            <a:pathLst>
              <a:path w="5948021" h="1339939">
                <a:moveTo>
                  <a:pt x="0" y="0"/>
                </a:moveTo>
                <a:lnTo>
                  <a:pt x="5948020" y="0"/>
                </a:lnTo>
                <a:lnTo>
                  <a:pt x="5948020" y="1339939"/>
                </a:lnTo>
                <a:lnTo>
                  <a:pt x="0" y="13399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3427337" y="8717069"/>
            <a:ext cx="1809739" cy="1390483"/>
          </a:xfrm>
          <a:custGeom>
            <a:avLst/>
            <a:gdLst/>
            <a:ahLst/>
            <a:cxnLst/>
            <a:rect l="l" t="t" r="r" b="b"/>
            <a:pathLst>
              <a:path w="1809739" h="1390483">
                <a:moveTo>
                  <a:pt x="0" y="0"/>
                </a:moveTo>
                <a:lnTo>
                  <a:pt x="1809739" y="0"/>
                </a:lnTo>
                <a:lnTo>
                  <a:pt x="1809739" y="1390483"/>
                </a:lnTo>
                <a:lnTo>
                  <a:pt x="0" y="13904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366374" y="8246191"/>
            <a:ext cx="2024218" cy="2024218"/>
          </a:xfrm>
          <a:custGeom>
            <a:avLst/>
            <a:gdLst/>
            <a:ahLst/>
            <a:cxnLst/>
            <a:rect l="l" t="t" r="r" b="b"/>
            <a:pathLst>
              <a:path w="2024218" h="2024218">
                <a:moveTo>
                  <a:pt x="0" y="0"/>
                </a:moveTo>
                <a:lnTo>
                  <a:pt x="2024218" y="0"/>
                </a:lnTo>
                <a:lnTo>
                  <a:pt x="2024218" y="2024218"/>
                </a:lnTo>
                <a:lnTo>
                  <a:pt x="0" y="20242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4964541" y="7968638"/>
            <a:ext cx="3323459" cy="2338090"/>
          </a:xfrm>
          <a:custGeom>
            <a:avLst/>
            <a:gdLst/>
            <a:ahLst/>
            <a:cxnLst/>
            <a:rect l="l" t="t" r="r" b="b"/>
            <a:pathLst>
              <a:path w="3323459" h="2338090">
                <a:moveTo>
                  <a:pt x="0" y="0"/>
                </a:moveTo>
                <a:lnTo>
                  <a:pt x="3323459" y="0"/>
                </a:lnTo>
                <a:lnTo>
                  <a:pt x="3323459" y="2338090"/>
                </a:lnTo>
                <a:lnTo>
                  <a:pt x="0" y="233809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5583544" y="9548100"/>
            <a:ext cx="2712288" cy="632101"/>
          </a:xfrm>
          <a:custGeom>
            <a:avLst/>
            <a:gdLst/>
            <a:ahLst/>
            <a:cxnLst/>
            <a:rect l="l" t="t" r="r" b="b"/>
            <a:pathLst>
              <a:path w="2712288" h="632101">
                <a:moveTo>
                  <a:pt x="0" y="0"/>
                </a:moveTo>
                <a:lnTo>
                  <a:pt x="2712288" y="0"/>
                </a:lnTo>
                <a:lnTo>
                  <a:pt x="2712288" y="632101"/>
                </a:lnTo>
                <a:lnTo>
                  <a:pt x="0" y="63210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0" y="8615703"/>
            <a:ext cx="1441861" cy="1513954"/>
          </a:xfrm>
          <a:custGeom>
            <a:avLst/>
            <a:gdLst/>
            <a:ahLst/>
            <a:cxnLst/>
            <a:rect l="l" t="t" r="r" b="b"/>
            <a:pathLst>
              <a:path w="1441861" h="1513954">
                <a:moveTo>
                  <a:pt x="0" y="0"/>
                </a:moveTo>
                <a:lnTo>
                  <a:pt x="1441861" y="0"/>
                </a:lnTo>
                <a:lnTo>
                  <a:pt x="1441861" y="1513954"/>
                </a:lnTo>
                <a:lnTo>
                  <a:pt x="0" y="151395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5583544" y="8694964"/>
            <a:ext cx="2712288" cy="632867"/>
          </a:xfrm>
          <a:custGeom>
            <a:avLst/>
            <a:gdLst/>
            <a:ahLst/>
            <a:cxnLst/>
            <a:rect l="l" t="t" r="r" b="b"/>
            <a:pathLst>
              <a:path w="2712288" h="632867">
                <a:moveTo>
                  <a:pt x="0" y="0"/>
                </a:moveTo>
                <a:lnTo>
                  <a:pt x="2712288" y="0"/>
                </a:lnTo>
                <a:lnTo>
                  <a:pt x="2712288" y="632868"/>
                </a:lnTo>
                <a:lnTo>
                  <a:pt x="0" y="63286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 rot="5400000">
            <a:off x="-38354" y="-1165667"/>
            <a:ext cx="8880917" cy="8880917"/>
            <a:chOff x="0" y="0"/>
            <a:chExt cx="558800" cy="558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58800" cy="558800"/>
            </a:xfrm>
            <a:custGeom>
              <a:avLst/>
              <a:gdLst/>
              <a:ahLst/>
              <a:cxnLst/>
              <a:rect l="l" t="t" r="r" b="b"/>
              <a:pathLst>
                <a:path w="558800" h="558800">
                  <a:moveTo>
                    <a:pt x="0" y="558800"/>
                  </a:moveTo>
                  <a:cubicBezTo>
                    <a:pt x="0" y="411634"/>
                    <a:pt x="59606" y="267731"/>
                    <a:pt x="163669" y="163669"/>
                  </a:cubicBezTo>
                  <a:cubicBezTo>
                    <a:pt x="267731" y="59606"/>
                    <a:pt x="411634" y="0"/>
                    <a:pt x="558800" y="0"/>
                  </a:cubicBezTo>
                  <a:lnTo>
                    <a:pt x="558800" y="558800"/>
                  </a:lnTo>
                  <a:lnTo>
                    <a:pt x="0" y="558800"/>
                  </a:lnTo>
                  <a:close/>
                </a:path>
              </a:pathLst>
            </a:custGeom>
            <a:solidFill>
              <a:srgbClr val="D9F4C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65100" y="127000"/>
              <a:ext cx="393700" cy="431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7241635" y="2821607"/>
            <a:ext cx="11046365" cy="2038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240"/>
              </a:lnSpc>
            </a:pPr>
            <a:r>
              <a:rPr lang="en-US" sz="11600" b="1" spc="-232">
                <a:solidFill>
                  <a:srgbClr val="B1944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In Appreciation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801347" y="4717705"/>
            <a:ext cx="10106025" cy="1981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 b="1" spc="560">
                <a:solidFill>
                  <a:srgbClr val="056B3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Thank you for your service</a:t>
            </a:r>
          </a:p>
          <a:p>
            <a:pPr algn="ctr">
              <a:lnSpc>
                <a:spcPts val="7840"/>
              </a:lnSpc>
            </a:pPr>
            <a:r>
              <a:rPr lang="en-US" sz="5600" b="1" spc="560">
                <a:solidFill>
                  <a:srgbClr val="056B3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to the Board of Directors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8754" y="27527"/>
            <a:ext cx="6042868" cy="7359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</a:pPr>
            <a:r>
              <a:rPr lang="en-US" sz="3599">
                <a:solidFill>
                  <a:srgbClr val="003D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DERRICK ELZEY,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State Farm Insurance</a:t>
            </a: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>
              <a:lnSpc>
                <a:spcPts val="5039"/>
              </a:lnSpc>
            </a:pPr>
            <a:r>
              <a:rPr lang="en-US" sz="3599">
                <a:solidFill>
                  <a:srgbClr val="003D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ASHLEY HALDEMAN,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PAM Health Rehabilitation 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Hospital of Georgetown</a:t>
            </a: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>
              <a:lnSpc>
                <a:spcPts val="5039"/>
              </a:lnSpc>
            </a:pPr>
            <a:r>
              <a:rPr lang="en-US" sz="3599">
                <a:solidFill>
                  <a:srgbClr val="003D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NICOLE FILLIS,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O.C. Tax Service, LLC</a:t>
            </a: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>
              <a:lnSpc>
                <a:spcPts val="5039"/>
              </a:lnSpc>
            </a:pPr>
            <a:r>
              <a:rPr lang="en-US" sz="3599">
                <a:solidFill>
                  <a:srgbClr val="003D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TYLOR LENNOX,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Coastal Wealth Management, LLC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0" y="7882913"/>
            <a:ext cx="18288000" cy="599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1">
                <a:solidFill>
                  <a:srgbClr val="056B3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THANK YOU CORPORATE SPONSORS: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>
        <p14:reveal/>
      </p:transition>
    </mc:Choice>
    <mc:Fallback>
      <p:transition spd="slow" advClick="0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8354" y="7732617"/>
            <a:ext cx="1832635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2719926"/>
            <a:ext cx="18274986" cy="3966624"/>
            <a:chOff x="0" y="0"/>
            <a:chExt cx="4813165" cy="104470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3165" cy="1044707"/>
            </a:xfrm>
            <a:custGeom>
              <a:avLst/>
              <a:gdLst/>
              <a:ahLst/>
              <a:cxnLst/>
              <a:rect l="l" t="t" r="r" b="b"/>
              <a:pathLst>
                <a:path w="4813165" h="1044707">
                  <a:moveTo>
                    <a:pt x="0" y="0"/>
                  </a:moveTo>
                  <a:lnTo>
                    <a:pt x="4813165" y="0"/>
                  </a:lnTo>
                  <a:lnTo>
                    <a:pt x="4813165" y="1044707"/>
                  </a:lnTo>
                  <a:lnTo>
                    <a:pt x="0" y="1044707"/>
                  </a:lnTo>
                  <a:close/>
                </a:path>
              </a:pathLst>
            </a:custGeom>
            <a:solidFill>
              <a:srgbClr val="D9F4C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3165" cy="10828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38354" y="-325615"/>
            <a:ext cx="5368797" cy="8058232"/>
          </a:xfrm>
          <a:custGeom>
            <a:avLst/>
            <a:gdLst/>
            <a:ahLst/>
            <a:cxnLst/>
            <a:rect l="l" t="t" r="r" b="b"/>
            <a:pathLst>
              <a:path w="5368797" h="8058232">
                <a:moveTo>
                  <a:pt x="0" y="0"/>
                </a:moveTo>
                <a:lnTo>
                  <a:pt x="5368798" y="0"/>
                </a:lnTo>
                <a:lnTo>
                  <a:pt x="5368798" y="8058232"/>
                </a:lnTo>
                <a:lnTo>
                  <a:pt x="0" y="80582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5330444" y="2538951"/>
            <a:ext cx="12957556" cy="5250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59"/>
              </a:lnSpc>
            </a:pPr>
            <a:r>
              <a:rPr lang="en-US" sz="7399" b="1" spc="739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County Commissioner District 5 - </a:t>
            </a:r>
          </a:p>
          <a:p>
            <a:pPr algn="ctr">
              <a:lnSpc>
                <a:spcPts val="10359"/>
              </a:lnSpc>
            </a:pPr>
            <a:r>
              <a:rPr lang="en-US" sz="7399" b="1" spc="739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Anthony W. Bertino, Jr.</a:t>
            </a:r>
          </a:p>
          <a:p>
            <a:pPr algn="r">
              <a:lnSpc>
                <a:spcPts val="10359"/>
              </a:lnSpc>
            </a:pPr>
            <a:endParaRPr lang="en-US" sz="7399" b="1" spc="739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330444" y="-76871"/>
            <a:ext cx="12957556" cy="2388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039"/>
              </a:lnSpc>
            </a:pPr>
            <a:r>
              <a:rPr lang="en-US" sz="13599" b="1" spc="-271">
                <a:solidFill>
                  <a:srgbClr val="B1944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Welcome</a:t>
            </a:r>
          </a:p>
        </p:txBody>
      </p:sp>
      <p:sp>
        <p:nvSpPr>
          <p:cNvPr id="9" name="Freeform 9"/>
          <p:cNvSpPr/>
          <p:nvPr/>
        </p:nvSpPr>
        <p:spPr>
          <a:xfrm>
            <a:off x="8673621" y="8767613"/>
            <a:ext cx="5948021" cy="1339939"/>
          </a:xfrm>
          <a:custGeom>
            <a:avLst/>
            <a:gdLst/>
            <a:ahLst/>
            <a:cxnLst/>
            <a:rect l="l" t="t" r="r" b="b"/>
            <a:pathLst>
              <a:path w="5948021" h="1339939">
                <a:moveTo>
                  <a:pt x="0" y="0"/>
                </a:moveTo>
                <a:lnTo>
                  <a:pt x="5948020" y="0"/>
                </a:lnTo>
                <a:lnTo>
                  <a:pt x="5948020" y="1339939"/>
                </a:lnTo>
                <a:lnTo>
                  <a:pt x="0" y="13399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3427337" y="8717069"/>
            <a:ext cx="1809739" cy="1390483"/>
          </a:xfrm>
          <a:custGeom>
            <a:avLst/>
            <a:gdLst/>
            <a:ahLst/>
            <a:cxnLst/>
            <a:rect l="l" t="t" r="r" b="b"/>
            <a:pathLst>
              <a:path w="1809739" h="1390483">
                <a:moveTo>
                  <a:pt x="0" y="0"/>
                </a:moveTo>
                <a:lnTo>
                  <a:pt x="1809739" y="0"/>
                </a:lnTo>
                <a:lnTo>
                  <a:pt x="1809739" y="1390483"/>
                </a:lnTo>
                <a:lnTo>
                  <a:pt x="0" y="13904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366374" y="8246191"/>
            <a:ext cx="2024218" cy="2024218"/>
          </a:xfrm>
          <a:custGeom>
            <a:avLst/>
            <a:gdLst/>
            <a:ahLst/>
            <a:cxnLst/>
            <a:rect l="l" t="t" r="r" b="b"/>
            <a:pathLst>
              <a:path w="2024218" h="2024218">
                <a:moveTo>
                  <a:pt x="0" y="0"/>
                </a:moveTo>
                <a:lnTo>
                  <a:pt x="2024218" y="0"/>
                </a:lnTo>
                <a:lnTo>
                  <a:pt x="2024218" y="2024218"/>
                </a:lnTo>
                <a:lnTo>
                  <a:pt x="0" y="20242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4964541" y="7968638"/>
            <a:ext cx="3323459" cy="2338090"/>
          </a:xfrm>
          <a:custGeom>
            <a:avLst/>
            <a:gdLst/>
            <a:ahLst/>
            <a:cxnLst/>
            <a:rect l="l" t="t" r="r" b="b"/>
            <a:pathLst>
              <a:path w="3323459" h="2338090">
                <a:moveTo>
                  <a:pt x="0" y="0"/>
                </a:moveTo>
                <a:lnTo>
                  <a:pt x="3323459" y="0"/>
                </a:lnTo>
                <a:lnTo>
                  <a:pt x="3323459" y="2338090"/>
                </a:lnTo>
                <a:lnTo>
                  <a:pt x="0" y="233809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5583544" y="9548100"/>
            <a:ext cx="2712288" cy="632101"/>
          </a:xfrm>
          <a:custGeom>
            <a:avLst/>
            <a:gdLst/>
            <a:ahLst/>
            <a:cxnLst/>
            <a:rect l="l" t="t" r="r" b="b"/>
            <a:pathLst>
              <a:path w="2712288" h="632101">
                <a:moveTo>
                  <a:pt x="0" y="0"/>
                </a:moveTo>
                <a:lnTo>
                  <a:pt x="2712288" y="0"/>
                </a:lnTo>
                <a:lnTo>
                  <a:pt x="2712288" y="632101"/>
                </a:lnTo>
                <a:lnTo>
                  <a:pt x="0" y="63210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0" y="8615703"/>
            <a:ext cx="1441861" cy="1513954"/>
          </a:xfrm>
          <a:custGeom>
            <a:avLst/>
            <a:gdLst/>
            <a:ahLst/>
            <a:cxnLst/>
            <a:rect l="l" t="t" r="r" b="b"/>
            <a:pathLst>
              <a:path w="1441861" h="1513954">
                <a:moveTo>
                  <a:pt x="0" y="0"/>
                </a:moveTo>
                <a:lnTo>
                  <a:pt x="1441861" y="0"/>
                </a:lnTo>
                <a:lnTo>
                  <a:pt x="1441861" y="1513954"/>
                </a:lnTo>
                <a:lnTo>
                  <a:pt x="0" y="151395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5583544" y="8694964"/>
            <a:ext cx="2712288" cy="632867"/>
          </a:xfrm>
          <a:custGeom>
            <a:avLst/>
            <a:gdLst/>
            <a:ahLst/>
            <a:cxnLst/>
            <a:rect l="l" t="t" r="r" b="b"/>
            <a:pathLst>
              <a:path w="2712288" h="632867">
                <a:moveTo>
                  <a:pt x="0" y="0"/>
                </a:moveTo>
                <a:lnTo>
                  <a:pt x="2712288" y="0"/>
                </a:lnTo>
                <a:lnTo>
                  <a:pt x="2712288" y="632868"/>
                </a:lnTo>
                <a:lnTo>
                  <a:pt x="0" y="63286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0" y="7882913"/>
            <a:ext cx="18288000" cy="599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56B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THANK YOU CORPORATE SPONSORS: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>
        <p14:reveal/>
      </p:transition>
    </mc:Choice>
    <mc:Fallback>
      <p:transition spd="slow" advClick="0" advTm="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8354" y="0"/>
            <a:ext cx="7416635" cy="7732617"/>
            <a:chOff x="0" y="0"/>
            <a:chExt cx="1953352" cy="20365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53352" cy="2036574"/>
            </a:xfrm>
            <a:custGeom>
              <a:avLst/>
              <a:gdLst/>
              <a:ahLst/>
              <a:cxnLst/>
              <a:rect l="l" t="t" r="r" b="b"/>
              <a:pathLst>
                <a:path w="1953352" h="2036574">
                  <a:moveTo>
                    <a:pt x="0" y="0"/>
                  </a:moveTo>
                  <a:lnTo>
                    <a:pt x="1953352" y="0"/>
                  </a:lnTo>
                  <a:lnTo>
                    <a:pt x="1953352" y="2036574"/>
                  </a:lnTo>
                  <a:lnTo>
                    <a:pt x="0" y="2036574"/>
                  </a:lnTo>
                  <a:close/>
                </a:path>
              </a:pathLst>
            </a:custGeom>
            <a:solidFill>
              <a:srgbClr val="D9F4C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953352" cy="20746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-38354" y="7732617"/>
            <a:ext cx="1832635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-210172" y="5208983"/>
            <a:ext cx="7588453" cy="2352184"/>
          </a:xfrm>
          <a:custGeom>
            <a:avLst/>
            <a:gdLst/>
            <a:ahLst/>
            <a:cxnLst/>
            <a:rect l="l" t="t" r="r" b="b"/>
            <a:pathLst>
              <a:path w="7588453" h="2352184">
                <a:moveTo>
                  <a:pt x="0" y="0"/>
                </a:moveTo>
                <a:lnTo>
                  <a:pt x="7588453" y="0"/>
                </a:lnTo>
                <a:lnTo>
                  <a:pt x="7588453" y="2352184"/>
                </a:lnTo>
                <a:lnTo>
                  <a:pt x="0" y="23521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7529492" y="-77883"/>
            <a:ext cx="5216547" cy="7495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</a:pPr>
            <a:r>
              <a:rPr lang="en-US" sz="3599">
                <a:solidFill>
                  <a:srgbClr val="003D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Donna Frankowski,</a:t>
            </a:r>
          </a:p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ERA MARTIN ASSOCIATES</a:t>
            </a:r>
          </a:p>
          <a:p>
            <a:pPr algn="l">
              <a:lnSpc>
                <a:spcPts val="3360"/>
              </a:lnSpc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Board Chair</a:t>
            </a:r>
          </a:p>
          <a:p>
            <a:pPr algn="l">
              <a:lnSpc>
                <a:spcPts val="1120"/>
              </a:lnSpc>
            </a:pPr>
            <a:endParaRPr lang="en-US"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>
              <a:lnSpc>
                <a:spcPts val="5039"/>
              </a:lnSpc>
            </a:pPr>
            <a:r>
              <a:rPr lang="en-US" sz="3599">
                <a:solidFill>
                  <a:srgbClr val="003D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Rich Cropper,</a:t>
            </a:r>
          </a:p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Cropper Services, LLC</a:t>
            </a:r>
          </a:p>
          <a:p>
            <a:pPr algn="l">
              <a:lnSpc>
                <a:spcPts val="3360"/>
              </a:lnSpc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Board Vice Chair</a:t>
            </a:r>
          </a:p>
          <a:p>
            <a:pPr algn="l">
              <a:lnSpc>
                <a:spcPts val="1119"/>
              </a:lnSpc>
            </a:pPr>
            <a:endParaRPr lang="en-US"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>
              <a:lnSpc>
                <a:spcPts val="5039"/>
              </a:lnSpc>
            </a:pPr>
            <a:r>
              <a:rPr lang="en-US" sz="3599">
                <a:solidFill>
                  <a:srgbClr val="003D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Bianca Deacon,</a:t>
            </a:r>
          </a:p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Shore Thing Promotional </a:t>
            </a:r>
          </a:p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Products</a:t>
            </a:r>
          </a:p>
          <a:p>
            <a:pPr algn="l">
              <a:lnSpc>
                <a:spcPts val="3360"/>
              </a:lnSpc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Board Secretary</a:t>
            </a:r>
          </a:p>
          <a:p>
            <a:pPr algn="l">
              <a:lnSpc>
                <a:spcPts val="1119"/>
              </a:lnSpc>
            </a:pPr>
            <a:endParaRPr lang="en-US"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>
              <a:lnSpc>
                <a:spcPts val="5039"/>
              </a:lnSpc>
            </a:pPr>
            <a:r>
              <a:rPr lang="en-US" sz="3599">
                <a:solidFill>
                  <a:srgbClr val="003D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Kayleigh Yarris,</a:t>
            </a:r>
          </a:p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Taylor Bank</a:t>
            </a:r>
          </a:p>
          <a:p>
            <a:pPr algn="l">
              <a:lnSpc>
                <a:spcPts val="3360"/>
              </a:lnSpc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Board Treasurer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0" y="9525"/>
            <a:ext cx="7378281" cy="5195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52"/>
              </a:lnSpc>
            </a:pPr>
            <a:r>
              <a:rPr lang="en-US" sz="11800" b="1" spc="-236">
                <a:solidFill>
                  <a:srgbClr val="B1944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Our 2026 Board of Directors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882711" y="-95250"/>
            <a:ext cx="5405289" cy="7137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</a:pPr>
            <a:r>
              <a:rPr lang="en-US" sz="3599">
                <a:solidFill>
                  <a:srgbClr val="003D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Dan Erb,</a:t>
            </a:r>
          </a:p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Bright Title &amp; Settlement Services</a:t>
            </a:r>
          </a:p>
          <a:p>
            <a:pPr algn="l">
              <a:lnSpc>
                <a:spcPts val="1120"/>
              </a:lnSpc>
            </a:pPr>
            <a:endParaRPr lang="en-US" sz="3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>
              <a:lnSpc>
                <a:spcPts val="5039"/>
              </a:lnSpc>
            </a:pPr>
            <a:r>
              <a:rPr lang="en-US" sz="3599">
                <a:solidFill>
                  <a:srgbClr val="003D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Stephanie Gamm,</a:t>
            </a:r>
          </a:p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Wor-Wic Community College</a:t>
            </a:r>
          </a:p>
          <a:p>
            <a:pPr algn="l">
              <a:lnSpc>
                <a:spcPts val="1119"/>
              </a:lnSpc>
            </a:pPr>
            <a:endParaRPr lang="en-US" sz="3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>
              <a:lnSpc>
                <a:spcPts val="5039"/>
              </a:lnSpc>
            </a:pPr>
            <a:r>
              <a:rPr lang="en-US" sz="3599">
                <a:solidFill>
                  <a:srgbClr val="003D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Melissa Lenz,</a:t>
            </a:r>
          </a:p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YOUR Bayside Concierge</a:t>
            </a:r>
          </a:p>
          <a:p>
            <a:pPr algn="l">
              <a:lnSpc>
                <a:spcPts val="1119"/>
              </a:lnSpc>
            </a:pPr>
            <a:endParaRPr lang="en-US" sz="3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>
              <a:lnSpc>
                <a:spcPts val="5039"/>
              </a:lnSpc>
            </a:pPr>
            <a:r>
              <a:rPr lang="en-US" sz="3599">
                <a:solidFill>
                  <a:srgbClr val="003D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Tim Price,</a:t>
            </a:r>
          </a:p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Royal Plus Inc. RPCAT</a:t>
            </a:r>
          </a:p>
          <a:p>
            <a:pPr algn="l">
              <a:lnSpc>
                <a:spcPts val="1399"/>
              </a:lnSpc>
            </a:pPr>
            <a:endParaRPr lang="en-US" sz="3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3D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Gina Shaffer</a:t>
            </a:r>
          </a:p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Shaffer Law Office, LLC</a:t>
            </a:r>
          </a:p>
        </p:txBody>
      </p:sp>
      <p:sp>
        <p:nvSpPr>
          <p:cNvPr id="10" name="Freeform 10"/>
          <p:cNvSpPr/>
          <p:nvPr/>
        </p:nvSpPr>
        <p:spPr>
          <a:xfrm>
            <a:off x="8673621" y="8767613"/>
            <a:ext cx="5948021" cy="1339939"/>
          </a:xfrm>
          <a:custGeom>
            <a:avLst/>
            <a:gdLst/>
            <a:ahLst/>
            <a:cxnLst/>
            <a:rect l="l" t="t" r="r" b="b"/>
            <a:pathLst>
              <a:path w="5948021" h="1339939">
                <a:moveTo>
                  <a:pt x="0" y="0"/>
                </a:moveTo>
                <a:lnTo>
                  <a:pt x="5948020" y="0"/>
                </a:lnTo>
                <a:lnTo>
                  <a:pt x="5948020" y="1339939"/>
                </a:lnTo>
                <a:lnTo>
                  <a:pt x="0" y="13399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3427337" y="8717069"/>
            <a:ext cx="1809739" cy="1390483"/>
          </a:xfrm>
          <a:custGeom>
            <a:avLst/>
            <a:gdLst/>
            <a:ahLst/>
            <a:cxnLst/>
            <a:rect l="l" t="t" r="r" b="b"/>
            <a:pathLst>
              <a:path w="1809739" h="1390483">
                <a:moveTo>
                  <a:pt x="0" y="0"/>
                </a:moveTo>
                <a:lnTo>
                  <a:pt x="1809739" y="0"/>
                </a:lnTo>
                <a:lnTo>
                  <a:pt x="1809739" y="1390483"/>
                </a:lnTo>
                <a:lnTo>
                  <a:pt x="0" y="13904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366374" y="8246191"/>
            <a:ext cx="2024218" cy="2024218"/>
          </a:xfrm>
          <a:custGeom>
            <a:avLst/>
            <a:gdLst/>
            <a:ahLst/>
            <a:cxnLst/>
            <a:rect l="l" t="t" r="r" b="b"/>
            <a:pathLst>
              <a:path w="2024218" h="2024218">
                <a:moveTo>
                  <a:pt x="0" y="0"/>
                </a:moveTo>
                <a:lnTo>
                  <a:pt x="2024218" y="0"/>
                </a:lnTo>
                <a:lnTo>
                  <a:pt x="2024218" y="2024218"/>
                </a:lnTo>
                <a:lnTo>
                  <a:pt x="0" y="20242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4992583" y="7968638"/>
            <a:ext cx="3295417" cy="2318362"/>
          </a:xfrm>
          <a:custGeom>
            <a:avLst/>
            <a:gdLst/>
            <a:ahLst/>
            <a:cxnLst/>
            <a:rect l="l" t="t" r="r" b="b"/>
            <a:pathLst>
              <a:path w="3295417" h="2318362">
                <a:moveTo>
                  <a:pt x="0" y="0"/>
                </a:moveTo>
                <a:lnTo>
                  <a:pt x="3295417" y="0"/>
                </a:lnTo>
                <a:lnTo>
                  <a:pt x="3295417" y="2318362"/>
                </a:lnTo>
                <a:lnTo>
                  <a:pt x="0" y="231836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5583544" y="9548100"/>
            <a:ext cx="2712288" cy="632101"/>
          </a:xfrm>
          <a:custGeom>
            <a:avLst/>
            <a:gdLst/>
            <a:ahLst/>
            <a:cxnLst/>
            <a:rect l="l" t="t" r="r" b="b"/>
            <a:pathLst>
              <a:path w="2712288" h="632101">
                <a:moveTo>
                  <a:pt x="0" y="0"/>
                </a:moveTo>
                <a:lnTo>
                  <a:pt x="2712288" y="0"/>
                </a:lnTo>
                <a:lnTo>
                  <a:pt x="2712288" y="632101"/>
                </a:lnTo>
                <a:lnTo>
                  <a:pt x="0" y="63210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0" y="8615703"/>
            <a:ext cx="1441861" cy="1513954"/>
          </a:xfrm>
          <a:custGeom>
            <a:avLst/>
            <a:gdLst/>
            <a:ahLst/>
            <a:cxnLst/>
            <a:rect l="l" t="t" r="r" b="b"/>
            <a:pathLst>
              <a:path w="1441861" h="1513954">
                <a:moveTo>
                  <a:pt x="0" y="0"/>
                </a:moveTo>
                <a:lnTo>
                  <a:pt x="1441861" y="0"/>
                </a:lnTo>
                <a:lnTo>
                  <a:pt x="1441861" y="1513954"/>
                </a:lnTo>
                <a:lnTo>
                  <a:pt x="0" y="151395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5583544" y="8694964"/>
            <a:ext cx="2712288" cy="632867"/>
          </a:xfrm>
          <a:custGeom>
            <a:avLst/>
            <a:gdLst/>
            <a:ahLst/>
            <a:cxnLst/>
            <a:rect l="l" t="t" r="r" b="b"/>
            <a:pathLst>
              <a:path w="2712288" h="632867">
                <a:moveTo>
                  <a:pt x="0" y="0"/>
                </a:moveTo>
                <a:lnTo>
                  <a:pt x="2712288" y="0"/>
                </a:lnTo>
                <a:lnTo>
                  <a:pt x="2712288" y="632868"/>
                </a:lnTo>
                <a:lnTo>
                  <a:pt x="0" y="63286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0" y="7882913"/>
            <a:ext cx="18288000" cy="599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1">
                <a:solidFill>
                  <a:srgbClr val="056B3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THANK YOU CORPORATE SPONSORS: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>
        <p14:reveal/>
      </p:transition>
    </mc:Choice>
    <mc:Fallback>
      <p:transition spd="slow" advClick="0" advTm="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972180" y="8763253"/>
            <a:ext cx="5948021" cy="1339939"/>
          </a:xfrm>
          <a:custGeom>
            <a:avLst/>
            <a:gdLst/>
            <a:ahLst/>
            <a:cxnLst/>
            <a:rect l="l" t="t" r="r" b="b"/>
            <a:pathLst>
              <a:path w="5948021" h="1339939">
                <a:moveTo>
                  <a:pt x="0" y="0"/>
                </a:moveTo>
                <a:lnTo>
                  <a:pt x="5948020" y="0"/>
                </a:lnTo>
                <a:lnTo>
                  <a:pt x="5948020" y="1339939"/>
                </a:lnTo>
                <a:lnTo>
                  <a:pt x="0" y="13399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735529" y="7915551"/>
            <a:ext cx="3401552" cy="2393029"/>
          </a:xfrm>
          <a:custGeom>
            <a:avLst/>
            <a:gdLst/>
            <a:ahLst/>
            <a:cxnLst/>
            <a:rect l="l" t="t" r="r" b="b"/>
            <a:pathLst>
              <a:path w="3401552" h="2393029">
                <a:moveTo>
                  <a:pt x="0" y="0"/>
                </a:moveTo>
                <a:lnTo>
                  <a:pt x="3401551" y="0"/>
                </a:lnTo>
                <a:lnTo>
                  <a:pt x="3401551" y="2393029"/>
                </a:lnTo>
                <a:lnTo>
                  <a:pt x="0" y="23930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-38354" y="7732617"/>
            <a:ext cx="1832635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7804302" y="2544947"/>
            <a:ext cx="10483698" cy="5187669"/>
            <a:chOff x="0" y="0"/>
            <a:chExt cx="2761139" cy="13663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61139" cy="1366300"/>
            </a:xfrm>
            <a:custGeom>
              <a:avLst/>
              <a:gdLst/>
              <a:ahLst/>
              <a:cxnLst/>
              <a:rect l="l" t="t" r="r" b="b"/>
              <a:pathLst>
                <a:path w="2761139" h="1366300">
                  <a:moveTo>
                    <a:pt x="0" y="0"/>
                  </a:moveTo>
                  <a:lnTo>
                    <a:pt x="2761139" y="0"/>
                  </a:lnTo>
                  <a:lnTo>
                    <a:pt x="2761139" y="1366300"/>
                  </a:lnTo>
                  <a:lnTo>
                    <a:pt x="0" y="1366300"/>
                  </a:lnTo>
                  <a:close/>
                </a:path>
              </a:pathLst>
            </a:custGeom>
            <a:solidFill>
              <a:srgbClr val="D9F4C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761139" cy="1404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5870163" y="116106"/>
            <a:ext cx="2266917" cy="2266917"/>
          </a:xfrm>
          <a:custGeom>
            <a:avLst/>
            <a:gdLst/>
            <a:ahLst/>
            <a:cxnLst/>
            <a:rect l="l" t="t" r="r" b="b"/>
            <a:pathLst>
              <a:path w="2266917" h="2266917">
                <a:moveTo>
                  <a:pt x="0" y="0"/>
                </a:moveTo>
                <a:lnTo>
                  <a:pt x="2266917" y="0"/>
                </a:lnTo>
                <a:lnTo>
                  <a:pt x="2266917" y="2266916"/>
                </a:lnTo>
                <a:lnTo>
                  <a:pt x="0" y="22669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7943903" y="7904067"/>
            <a:ext cx="7175153" cy="641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 b="1">
                <a:solidFill>
                  <a:srgbClr val="056B3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THANK YOU EVENT SPONSORS: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804302" y="2544947"/>
            <a:ext cx="10483698" cy="2388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039"/>
              </a:lnSpc>
            </a:pPr>
            <a:r>
              <a:rPr lang="en-US" sz="13599" b="1" spc="-271">
                <a:solidFill>
                  <a:srgbClr val="B1944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Welcome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804302" y="4923658"/>
            <a:ext cx="10481151" cy="2218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3"/>
              </a:lnSpc>
            </a:pPr>
            <a:r>
              <a:rPr lang="en-US" sz="7399" b="1" spc="739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Joe Connell,</a:t>
            </a:r>
          </a:p>
          <a:p>
            <a:pPr algn="ctr">
              <a:lnSpc>
                <a:spcPts val="8583"/>
              </a:lnSpc>
            </a:pPr>
            <a:r>
              <a:rPr lang="en-US" sz="7399" b="1" spc="739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Lavahot</a:t>
            </a:r>
          </a:p>
        </p:txBody>
      </p:sp>
      <p:sp>
        <p:nvSpPr>
          <p:cNvPr id="12" name="AutoShape 12"/>
          <p:cNvSpPr/>
          <p:nvPr/>
        </p:nvSpPr>
        <p:spPr>
          <a:xfrm flipV="1">
            <a:off x="15649181" y="-113661"/>
            <a:ext cx="0" cy="2658609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AutoShape 13"/>
          <p:cNvSpPr/>
          <p:nvPr/>
        </p:nvSpPr>
        <p:spPr>
          <a:xfrm>
            <a:off x="-40901" y="2544947"/>
            <a:ext cx="1832635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30792" y="21580"/>
            <a:ext cx="7773510" cy="10287000"/>
          </a:xfrm>
          <a:custGeom>
            <a:avLst/>
            <a:gdLst/>
            <a:ahLst/>
            <a:cxnLst/>
            <a:rect l="l" t="t" r="r" b="b"/>
            <a:pathLst>
              <a:path w="7773510" h="10287000">
                <a:moveTo>
                  <a:pt x="0" y="0"/>
                </a:moveTo>
                <a:lnTo>
                  <a:pt x="7773510" y="0"/>
                </a:lnTo>
                <a:lnTo>
                  <a:pt x="777351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1559004" y="1011545"/>
            <a:ext cx="1515558" cy="1164454"/>
          </a:xfrm>
          <a:custGeom>
            <a:avLst/>
            <a:gdLst/>
            <a:ahLst/>
            <a:cxnLst/>
            <a:rect l="l" t="t" r="r" b="b"/>
            <a:pathLst>
              <a:path w="1515558" h="1164454">
                <a:moveTo>
                  <a:pt x="0" y="0"/>
                </a:moveTo>
                <a:lnTo>
                  <a:pt x="1515558" y="0"/>
                </a:lnTo>
                <a:lnTo>
                  <a:pt x="1515558" y="1164454"/>
                </a:lnTo>
                <a:lnTo>
                  <a:pt x="0" y="116445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8124485" y="785517"/>
            <a:ext cx="1607031" cy="1607031"/>
          </a:xfrm>
          <a:custGeom>
            <a:avLst/>
            <a:gdLst/>
            <a:ahLst/>
            <a:cxnLst/>
            <a:rect l="l" t="t" r="r" b="b"/>
            <a:pathLst>
              <a:path w="1607031" h="1607031">
                <a:moveTo>
                  <a:pt x="0" y="0"/>
                </a:moveTo>
                <a:lnTo>
                  <a:pt x="1607031" y="0"/>
                </a:lnTo>
                <a:lnTo>
                  <a:pt x="1607031" y="1607030"/>
                </a:lnTo>
                <a:lnTo>
                  <a:pt x="0" y="160703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3398412" y="1703694"/>
            <a:ext cx="1809739" cy="421761"/>
          </a:xfrm>
          <a:custGeom>
            <a:avLst/>
            <a:gdLst/>
            <a:ahLst/>
            <a:cxnLst/>
            <a:rect l="l" t="t" r="r" b="b"/>
            <a:pathLst>
              <a:path w="1809739" h="421761">
                <a:moveTo>
                  <a:pt x="0" y="0"/>
                </a:moveTo>
                <a:lnTo>
                  <a:pt x="1809739" y="0"/>
                </a:lnTo>
                <a:lnTo>
                  <a:pt x="1809739" y="421761"/>
                </a:lnTo>
                <a:lnTo>
                  <a:pt x="0" y="42176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0055366" y="1030805"/>
            <a:ext cx="1042524" cy="1094650"/>
          </a:xfrm>
          <a:custGeom>
            <a:avLst/>
            <a:gdLst/>
            <a:ahLst/>
            <a:cxnLst/>
            <a:rect l="l" t="t" r="r" b="b"/>
            <a:pathLst>
              <a:path w="1042524" h="1094650">
                <a:moveTo>
                  <a:pt x="0" y="0"/>
                </a:moveTo>
                <a:lnTo>
                  <a:pt x="1042524" y="0"/>
                </a:lnTo>
                <a:lnTo>
                  <a:pt x="1042524" y="1094650"/>
                </a:lnTo>
                <a:lnTo>
                  <a:pt x="0" y="109465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13398412" y="1011545"/>
            <a:ext cx="2012644" cy="469617"/>
          </a:xfrm>
          <a:custGeom>
            <a:avLst/>
            <a:gdLst/>
            <a:ahLst/>
            <a:cxnLst/>
            <a:rect l="l" t="t" r="r" b="b"/>
            <a:pathLst>
              <a:path w="2012644" h="469617">
                <a:moveTo>
                  <a:pt x="0" y="0"/>
                </a:moveTo>
                <a:lnTo>
                  <a:pt x="2012644" y="0"/>
                </a:lnTo>
                <a:lnTo>
                  <a:pt x="2012644" y="469617"/>
                </a:lnTo>
                <a:lnTo>
                  <a:pt x="0" y="46961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20"/>
          <p:cNvSpPr txBox="1"/>
          <p:nvPr/>
        </p:nvSpPr>
        <p:spPr>
          <a:xfrm>
            <a:off x="8344644" y="151787"/>
            <a:ext cx="4612035" cy="500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56B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Thank You Corporate Sponsors: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>
        <p14:reveal/>
      </p:transition>
    </mc:Choice>
    <mc:Fallback>
      <p:transition spd="slow" advClick="0" advTm="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229528" y="1665015"/>
            <a:ext cx="5114696" cy="1748296"/>
          </a:xfrm>
          <a:custGeom>
            <a:avLst/>
            <a:gdLst/>
            <a:ahLst/>
            <a:cxnLst/>
            <a:rect l="l" t="t" r="r" b="b"/>
            <a:pathLst>
              <a:path w="5114696" h="1748296">
                <a:moveTo>
                  <a:pt x="0" y="0"/>
                </a:moveTo>
                <a:lnTo>
                  <a:pt x="5114696" y="0"/>
                </a:lnTo>
                <a:lnTo>
                  <a:pt x="5114696" y="1748296"/>
                </a:lnTo>
                <a:lnTo>
                  <a:pt x="0" y="17482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17871" y="4668831"/>
            <a:ext cx="18288000" cy="3063785"/>
            <a:chOff x="0" y="0"/>
            <a:chExt cx="4816593" cy="80692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806923"/>
            </a:xfrm>
            <a:custGeom>
              <a:avLst/>
              <a:gdLst/>
              <a:ahLst/>
              <a:cxnLst/>
              <a:rect l="l" t="t" r="r" b="b"/>
              <a:pathLst>
                <a:path w="4816592" h="806923">
                  <a:moveTo>
                    <a:pt x="0" y="0"/>
                  </a:moveTo>
                  <a:lnTo>
                    <a:pt x="4816592" y="0"/>
                  </a:lnTo>
                  <a:lnTo>
                    <a:pt x="4816592" y="806923"/>
                  </a:lnTo>
                  <a:lnTo>
                    <a:pt x="0" y="806923"/>
                  </a:lnTo>
                  <a:close/>
                </a:path>
              </a:pathLst>
            </a:custGeom>
            <a:solidFill>
              <a:srgbClr val="D9F4C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8450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AutoShape 6"/>
          <p:cNvSpPr/>
          <p:nvPr/>
        </p:nvSpPr>
        <p:spPr>
          <a:xfrm>
            <a:off x="-38354" y="7732617"/>
            <a:ext cx="1832635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5675668" y="71291"/>
            <a:ext cx="4526553" cy="1593724"/>
          </a:xfrm>
          <a:custGeom>
            <a:avLst/>
            <a:gdLst/>
            <a:ahLst/>
            <a:cxnLst/>
            <a:rect l="l" t="t" r="r" b="b"/>
            <a:pathLst>
              <a:path w="4526553" h="1593724">
                <a:moveTo>
                  <a:pt x="0" y="0"/>
                </a:moveTo>
                <a:lnTo>
                  <a:pt x="4526553" y="0"/>
                </a:lnTo>
                <a:lnTo>
                  <a:pt x="4526553" y="1593724"/>
                </a:lnTo>
                <a:lnTo>
                  <a:pt x="0" y="15937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-56224" y="-7850"/>
            <a:ext cx="5731892" cy="1960910"/>
          </a:xfrm>
          <a:custGeom>
            <a:avLst/>
            <a:gdLst/>
            <a:ahLst/>
            <a:cxnLst/>
            <a:rect l="l" t="t" r="r" b="b"/>
            <a:pathLst>
              <a:path w="5731892" h="1960910">
                <a:moveTo>
                  <a:pt x="0" y="0"/>
                </a:moveTo>
                <a:lnTo>
                  <a:pt x="5731892" y="0"/>
                </a:lnTo>
                <a:lnTo>
                  <a:pt x="5731892" y="1960910"/>
                </a:lnTo>
                <a:lnTo>
                  <a:pt x="0" y="19609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2429943" y="3473179"/>
            <a:ext cx="4008652" cy="1135785"/>
          </a:xfrm>
          <a:custGeom>
            <a:avLst/>
            <a:gdLst/>
            <a:ahLst/>
            <a:cxnLst/>
            <a:rect l="l" t="t" r="r" b="b"/>
            <a:pathLst>
              <a:path w="4008652" h="1135785">
                <a:moveTo>
                  <a:pt x="0" y="0"/>
                </a:moveTo>
                <a:lnTo>
                  <a:pt x="4008652" y="0"/>
                </a:lnTo>
                <a:lnTo>
                  <a:pt x="4008652" y="1135785"/>
                </a:lnTo>
                <a:lnTo>
                  <a:pt x="0" y="113578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9105646" y="983037"/>
            <a:ext cx="4440230" cy="2082985"/>
          </a:xfrm>
          <a:custGeom>
            <a:avLst/>
            <a:gdLst/>
            <a:ahLst/>
            <a:cxnLst/>
            <a:rect l="l" t="t" r="r" b="b"/>
            <a:pathLst>
              <a:path w="4440230" h="2082985">
                <a:moveTo>
                  <a:pt x="0" y="0"/>
                </a:moveTo>
                <a:lnTo>
                  <a:pt x="4440230" y="0"/>
                </a:lnTo>
                <a:lnTo>
                  <a:pt x="4440230" y="2082985"/>
                </a:lnTo>
                <a:lnTo>
                  <a:pt x="0" y="208298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-19177" y="2424539"/>
            <a:ext cx="5104920" cy="2144066"/>
          </a:xfrm>
          <a:custGeom>
            <a:avLst/>
            <a:gdLst/>
            <a:ahLst/>
            <a:cxnLst/>
            <a:rect l="l" t="t" r="r" b="b"/>
            <a:pathLst>
              <a:path w="5104920" h="2144066">
                <a:moveTo>
                  <a:pt x="0" y="0"/>
                </a:moveTo>
                <a:lnTo>
                  <a:pt x="5104920" y="0"/>
                </a:lnTo>
                <a:lnTo>
                  <a:pt x="5104920" y="2144066"/>
                </a:lnTo>
                <a:lnTo>
                  <a:pt x="0" y="214406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5330584" y="1847439"/>
            <a:ext cx="2781062" cy="2437167"/>
          </a:xfrm>
          <a:custGeom>
            <a:avLst/>
            <a:gdLst/>
            <a:ahLst/>
            <a:cxnLst/>
            <a:rect l="l" t="t" r="r" b="b"/>
            <a:pathLst>
              <a:path w="2781062" h="2437167">
                <a:moveTo>
                  <a:pt x="0" y="0"/>
                </a:moveTo>
                <a:lnTo>
                  <a:pt x="2781062" y="0"/>
                </a:lnTo>
                <a:lnTo>
                  <a:pt x="2781062" y="2437167"/>
                </a:lnTo>
                <a:lnTo>
                  <a:pt x="0" y="243716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2429943" y="271322"/>
            <a:ext cx="5819703" cy="1131205"/>
          </a:xfrm>
          <a:custGeom>
            <a:avLst/>
            <a:gdLst/>
            <a:ahLst/>
            <a:cxnLst/>
            <a:rect l="l" t="t" r="r" b="b"/>
            <a:pathLst>
              <a:path w="5819703" h="1131205">
                <a:moveTo>
                  <a:pt x="0" y="0"/>
                </a:moveTo>
                <a:lnTo>
                  <a:pt x="5819703" y="0"/>
                </a:lnTo>
                <a:lnTo>
                  <a:pt x="5819703" y="1131205"/>
                </a:lnTo>
                <a:lnTo>
                  <a:pt x="0" y="113120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8673621" y="3182886"/>
            <a:ext cx="3192721" cy="1485946"/>
          </a:xfrm>
          <a:custGeom>
            <a:avLst/>
            <a:gdLst/>
            <a:ahLst/>
            <a:cxnLst/>
            <a:rect l="l" t="t" r="r" b="b"/>
            <a:pathLst>
              <a:path w="3192721" h="1485946">
                <a:moveTo>
                  <a:pt x="0" y="0"/>
                </a:moveTo>
                <a:lnTo>
                  <a:pt x="3192721" y="0"/>
                </a:lnTo>
                <a:lnTo>
                  <a:pt x="3192721" y="1485945"/>
                </a:lnTo>
                <a:lnTo>
                  <a:pt x="0" y="148594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AutoShape 15"/>
          <p:cNvSpPr/>
          <p:nvPr/>
        </p:nvSpPr>
        <p:spPr>
          <a:xfrm>
            <a:off x="-19177" y="4715731"/>
            <a:ext cx="1832635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8673621" y="8767613"/>
            <a:ext cx="5948021" cy="1339939"/>
          </a:xfrm>
          <a:custGeom>
            <a:avLst/>
            <a:gdLst/>
            <a:ahLst/>
            <a:cxnLst/>
            <a:rect l="l" t="t" r="r" b="b"/>
            <a:pathLst>
              <a:path w="5948021" h="1339939">
                <a:moveTo>
                  <a:pt x="0" y="0"/>
                </a:moveTo>
                <a:lnTo>
                  <a:pt x="5948020" y="0"/>
                </a:lnTo>
                <a:lnTo>
                  <a:pt x="5948020" y="1339939"/>
                </a:lnTo>
                <a:lnTo>
                  <a:pt x="0" y="133993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3427337" y="8717069"/>
            <a:ext cx="1809739" cy="1390483"/>
          </a:xfrm>
          <a:custGeom>
            <a:avLst/>
            <a:gdLst/>
            <a:ahLst/>
            <a:cxnLst/>
            <a:rect l="l" t="t" r="r" b="b"/>
            <a:pathLst>
              <a:path w="1809739" h="1390483">
                <a:moveTo>
                  <a:pt x="0" y="0"/>
                </a:moveTo>
                <a:lnTo>
                  <a:pt x="1809739" y="0"/>
                </a:lnTo>
                <a:lnTo>
                  <a:pt x="1809739" y="1390483"/>
                </a:lnTo>
                <a:lnTo>
                  <a:pt x="0" y="139048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366374" y="8246191"/>
            <a:ext cx="2024218" cy="2024218"/>
          </a:xfrm>
          <a:custGeom>
            <a:avLst/>
            <a:gdLst/>
            <a:ahLst/>
            <a:cxnLst/>
            <a:rect l="l" t="t" r="r" b="b"/>
            <a:pathLst>
              <a:path w="2024218" h="2024218">
                <a:moveTo>
                  <a:pt x="0" y="0"/>
                </a:moveTo>
                <a:lnTo>
                  <a:pt x="2024218" y="0"/>
                </a:lnTo>
                <a:lnTo>
                  <a:pt x="2024218" y="2024218"/>
                </a:lnTo>
                <a:lnTo>
                  <a:pt x="0" y="202421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14964541" y="7968638"/>
            <a:ext cx="3323459" cy="2338090"/>
          </a:xfrm>
          <a:custGeom>
            <a:avLst/>
            <a:gdLst/>
            <a:ahLst/>
            <a:cxnLst/>
            <a:rect l="l" t="t" r="r" b="b"/>
            <a:pathLst>
              <a:path w="3323459" h="2338090">
                <a:moveTo>
                  <a:pt x="0" y="0"/>
                </a:moveTo>
                <a:lnTo>
                  <a:pt x="3323459" y="0"/>
                </a:lnTo>
                <a:lnTo>
                  <a:pt x="3323459" y="2338090"/>
                </a:lnTo>
                <a:lnTo>
                  <a:pt x="0" y="233809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5583544" y="9548100"/>
            <a:ext cx="2712288" cy="632101"/>
          </a:xfrm>
          <a:custGeom>
            <a:avLst/>
            <a:gdLst/>
            <a:ahLst/>
            <a:cxnLst/>
            <a:rect l="l" t="t" r="r" b="b"/>
            <a:pathLst>
              <a:path w="2712288" h="632101">
                <a:moveTo>
                  <a:pt x="0" y="0"/>
                </a:moveTo>
                <a:lnTo>
                  <a:pt x="2712288" y="0"/>
                </a:lnTo>
                <a:lnTo>
                  <a:pt x="2712288" y="632101"/>
                </a:lnTo>
                <a:lnTo>
                  <a:pt x="0" y="632101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0" y="8615703"/>
            <a:ext cx="1441861" cy="1513954"/>
          </a:xfrm>
          <a:custGeom>
            <a:avLst/>
            <a:gdLst/>
            <a:ahLst/>
            <a:cxnLst/>
            <a:rect l="l" t="t" r="r" b="b"/>
            <a:pathLst>
              <a:path w="1441861" h="1513954">
                <a:moveTo>
                  <a:pt x="0" y="0"/>
                </a:moveTo>
                <a:lnTo>
                  <a:pt x="1441861" y="0"/>
                </a:lnTo>
                <a:lnTo>
                  <a:pt x="1441861" y="1513954"/>
                </a:lnTo>
                <a:lnTo>
                  <a:pt x="0" y="1513954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5583544" y="8694964"/>
            <a:ext cx="2712288" cy="632867"/>
          </a:xfrm>
          <a:custGeom>
            <a:avLst/>
            <a:gdLst/>
            <a:ahLst/>
            <a:cxnLst/>
            <a:rect l="l" t="t" r="r" b="b"/>
            <a:pathLst>
              <a:path w="2712288" h="632867">
                <a:moveTo>
                  <a:pt x="0" y="0"/>
                </a:moveTo>
                <a:lnTo>
                  <a:pt x="2712288" y="0"/>
                </a:lnTo>
                <a:lnTo>
                  <a:pt x="2712288" y="632868"/>
                </a:lnTo>
                <a:lnTo>
                  <a:pt x="0" y="632868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TextBox 23"/>
          <p:cNvSpPr txBox="1"/>
          <p:nvPr/>
        </p:nvSpPr>
        <p:spPr>
          <a:xfrm>
            <a:off x="-38354" y="4410931"/>
            <a:ext cx="18288000" cy="2388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039"/>
              </a:lnSpc>
            </a:pPr>
            <a:r>
              <a:rPr lang="en-US" sz="13599" b="1" spc="-271">
                <a:solidFill>
                  <a:srgbClr val="B1944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Chamberversaries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-56224" y="6243302"/>
            <a:ext cx="18400448" cy="1307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59"/>
              </a:lnSpc>
            </a:pPr>
            <a:r>
              <a:rPr lang="en-US" sz="7399" b="1" spc="739">
                <a:solidFill>
                  <a:srgbClr val="056B3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Celebrating 25+ Years!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0" y="7882913"/>
            <a:ext cx="18288000" cy="599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1">
                <a:solidFill>
                  <a:srgbClr val="056B3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THANK YOU CORPORATE SPONSORS: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>
        <p14:reveal/>
      </p:transition>
    </mc:Choice>
    <mc:Fallback>
      <p:transition spd="slow" advClick="0" advTm="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072797" y="9074813"/>
            <a:ext cx="5380928" cy="1212187"/>
          </a:xfrm>
          <a:custGeom>
            <a:avLst/>
            <a:gdLst/>
            <a:ahLst/>
            <a:cxnLst/>
            <a:rect l="l" t="t" r="r" b="b"/>
            <a:pathLst>
              <a:path w="5380928" h="1212187">
                <a:moveTo>
                  <a:pt x="0" y="0"/>
                </a:moveTo>
                <a:lnTo>
                  <a:pt x="5380928" y="0"/>
                </a:lnTo>
                <a:lnTo>
                  <a:pt x="5380928" y="1212187"/>
                </a:lnTo>
                <a:lnTo>
                  <a:pt x="0" y="12121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23831" y="8699115"/>
            <a:ext cx="1809739" cy="1390483"/>
          </a:xfrm>
          <a:custGeom>
            <a:avLst/>
            <a:gdLst/>
            <a:ahLst/>
            <a:cxnLst/>
            <a:rect l="l" t="t" r="r" b="b"/>
            <a:pathLst>
              <a:path w="1809739" h="1390483">
                <a:moveTo>
                  <a:pt x="0" y="0"/>
                </a:moveTo>
                <a:lnTo>
                  <a:pt x="1809738" y="0"/>
                </a:lnTo>
                <a:lnTo>
                  <a:pt x="1809738" y="1390483"/>
                </a:lnTo>
                <a:lnTo>
                  <a:pt x="0" y="13904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2209451" y="8298030"/>
            <a:ext cx="1924666" cy="1924666"/>
          </a:xfrm>
          <a:custGeom>
            <a:avLst/>
            <a:gdLst/>
            <a:ahLst/>
            <a:cxnLst/>
            <a:rect l="l" t="t" r="r" b="b"/>
            <a:pathLst>
              <a:path w="1924666" h="1924666">
                <a:moveTo>
                  <a:pt x="0" y="0"/>
                </a:moveTo>
                <a:lnTo>
                  <a:pt x="1924666" y="0"/>
                </a:lnTo>
                <a:lnTo>
                  <a:pt x="1924666" y="1924667"/>
                </a:lnTo>
                <a:lnTo>
                  <a:pt x="0" y="19246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5606468" y="8571371"/>
            <a:ext cx="2438667" cy="1715629"/>
          </a:xfrm>
          <a:custGeom>
            <a:avLst/>
            <a:gdLst/>
            <a:ahLst/>
            <a:cxnLst/>
            <a:rect l="l" t="t" r="r" b="b"/>
            <a:pathLst>
              <a:path w="2438667" h="1715629">
                <a:moveTo>
                  <a:pt x="0" y="0"/>
                </a:moveTo>
                <a:lnTo>
                  <a:pt x="2438667" y="0"/>
                </a:lnTo>
                <a:lnTo>
                  <a:pt x="2438667" y="1715629"/>
                </a:lnTo>
                <a:lnTo>
                  <a:pt x="0" y="171562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5866352" y="9680906"/>
            <a:ext cx="2474210" cy="576617"/>
          </a:xfrm>
          <a:custGeom>
            <a:avLst/>
            <a:gdLst/>
            <a:ahLst/>
            <a:cxnLst/>
            <a:rect l="l" t="t" r="r" b="b"/>
            <a:pathLst>
              <a:path w="2474210" h="576617">
                <a:moveTo>
                  <a:pt x="0" y="0"/>
                </a:moveTo>
                <a:lnTo>
                  <a:pt x="2474210" y="0"/>
                </a:lnTo>
                <a:lnTo>
                  <a:pt x="2474210" y="576617"/>
                </a:lnTo>
                <a:lnTo>
                  <a:pt x="0" y="57661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4410342" y="8977504"/>
            <a:ext cx="1185897" cy="1245192"/>
          </a:xfrm>
          <a:custGeom>
            <a:avLst/>
            <a:gdLst/>
            <a:ahLst/>
            <a:cxnLst/>
            <a:rect l="l" t="t" r="r" b="b"/>
            <a:pathLst>
              <a:path w="1185897" h="1245192">
                <a:moveTo>
                  <a:pt x="0" y="0"/>
                </a:moveTo>
                <a:lnTo>
                  <a:pt x="1185897" y="0"/>
                </a:lnTo>
                <a:lnTo>
                  <a:pt x="1185897" y="1245193"/>
                </a:lnTo>
                <a:lnTo>
                  <a:pt x="0" y="124519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7172945" y="9074813"/>
            <a:ext cx="2575662" cy="600988"/>
          </a:xfrm>
          <a:custGeom>
            <a:avLst/>
            <a:gdLst/>
            <a:ahLst/>
            <a:cxnLst/>
            <a:rect l="l" t="t" r="r" b="b"/>
            <a:pathLst>
              <a:path w="2575662" h="600988">
                <a:moveTo>
                  <a:pt x="0" y="0"/>
                </a:moveTo>
                <a:lnTo>
                  <a:pt x="2575662" y="0"/>
                </a:lnTo>
                <a:lnTo>
                  <a:pt x="2575662" y="600988"/>
                </a:lnTo>
                <a:lnTo>
                  <a:pt x="0" y="60098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20483" y="5690014"/>
            <a:ext cx="18288000" cy="2680584"/>
            <a:chOff x="0" y="0"/>
            <a:chExt cx="4816593" cy="70599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816592" cy="705997"/>
            </a:xfrm>
            <a:custGeom>
              <a:avLst/>
              <a:gdLst/>
              <a:ahLst/>
              <a:cxnLst/>
              <a:rect l="l" t="t" r="r" b="b"/>
              <a:pathLst>
                <a:path w="4816592" h="705997">
                  <a:moveTo>
                    <a:pt x="0" y="0"/>
                  </a:moveTo>
                  <a:lnTo>
                    <a:pt x="4816592" y="0"/>
                  </a:lnTo>
                  <a:lnTo>
                    <a:pt x="4816592" y="705997"/>
                  </a:lnTo>
                  <a:lnTo>
                    <a:pt x="0" y="705997"/>
                  </a:lnTo>
                  <a:close/>
                </a:path>
              </a:pathLst>
            </a:custGeom>
            <a:solidFill>
              <a:srgbClr val="D9F4C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4816593" cy="7440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AutoShape 12"/>
          <p:cNvSpPr/>
          <p:nvPr/>
        </p:nvSpPr>
        <p:spPr>
          <a:xfrm>
            <a:off x="0" y="8370598"/>
            <a:ext cx="1832635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38354" y="5276850"/>
            <a:ext cx="18288000" cy="2388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039"/>
              </a:lnSpc>
            </a:pPr>
            <a:r>
              <a:rPr lang="en-US" sz="13599" b="1" spc="-271">
                <a:solidFill>
                  <a:srgbClr val="B1944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Chamberversaries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8354" y="6990565"/>
            <a:ext cx="18270129" cy="1307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59"/>
              </a:lnSpc>
            </a:pPr>
            <a:r>
              <a:rPr lang="en-US" sz="7399" b="1" spc="739">
                <a:solidFill>
                  <a:srgbClr val="056B3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Celebrating 20 Years!</a:t>
            </a:r>
          </a:p>
        </p:txBody>
      </p:sp>
      <p:sp>
        <p:nvSpPr>
          <p:cNvPr id="15" name="AutoShape 15"/>
          <p:cNvSpPr/>
          <p:nvPr/>
        </p:nvSpPr>
        <p:spPr>
          <a:xfrm>
            <a:off x="38354" y="5709064"/>
            <a:ext cx="1832635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103488" y="-89314"/>
            <a:ext cx="4814590" cy="5715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0"/>
              </a:lnSpc>
            </a:pPr>
            <a:r>
              <a:rPr lang="en-US" sz="3000">
                <a:solidFill>
                  <a:srgbClr val="003D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Affordable Business Systems</a:t>
            </a:r>
          </a:p>
          <a:p>
            <a:pPr algn="l">
              <a:lnSpc>
                <a:spcPts val="4500"/>
              </a:lnSpc>
            </a:pPr>
            <a:r>
              <a:rPr lang="en-US" sz="3000">
                <a:solidFill>
                  <a:srgbClr val="003D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AJ Future Financial Planners</a:t>
            </a:r>
          </a:p>
          <a:p>
            <a:pPr algn="l">
              <a:lnSpc>
                <a:spcPts val="4500"/>
              </a:lnSpc>
            </a:pPr>
            <a:r>
              <a:rPr lang="en-US" sz="3000">
                <a:solidFill>
                  <a:srgbClr val="003D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Carquest Auto Parts &amp; Marine</a:t>
            </a:r>
          </a:p>
          <a:p>
            <a:pPr algn="l">
              <a:lnSpc>
                <a:spcPts val="4500"/>
              </a:lnSpc>
            </a:pPr>
            <a:r>
              <a:rPr lang="en-US" sz="3000">
                <a:solidFill>
                  <a:srgbClr val="003D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Chesapeake Hearing Centers</a:t>
            </a:r>
          </a:p>
          <a:p>
            <a:pPr algn="l">
              <a:lnSpc>
                <a:spcPts val="4500"/>
              </a:lnSpc>
            </a:pPr>
            <a:r>
              <a:rPr lang="en-US" sz="3000">
                <a:solidFill>
                  <a:srgbClr val="003D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Claudia Nicholls/State Farm</a:t>
            </a:r>
          </a:p>
          <a:p>
            <a:pPr algn="l">
              <a:lnSpc>
                <a:spcPts val="4500"/>
              </a:lnSpc>
            </a:pPr>
            <a:r>
              <a:rPr lang="en-US" sz="3000">
                <a:solidFill>
                  <a:srgbClr val="003D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Coastal Association of Realtors</a:t>
            </a:r>
          </a:p>
          <a:p>
            <a:pPr algn="l">
              <a:lnSpc>
                <a:spcPts val="4500"/>
              </a:lnSpc>
            </a:pPr>
            <a:r>
              <a:rPr lang="en-US" sz="3000">
                <a:solidFill>
                  <a:srgbClr val="003D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Comcast Advertising</a:t>
            </a:r>
          </a:p>
          <a:p>
            <a:pPr algn="l">
              <a:lnSpc>
                <a:spcPts val="4500"/>
              </a:lnSpc>
            </a:pPr>
            <a:r>
              <a:rPr lang="en-US" sz="3000">
                <a:solidFill>
                  <a:srgbClr val="003D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 Central of Ocean Pines</a:t>
            </a:r>
          </a:p>
          <a:p>
            <a:pPr algn="l">
              <a:lnSpc>
                <a:spcPts val="4500"/>
              </a:lnSpc>
            </a:pPr>
            <a:r>
              <a:rPr lang="en-US" sz="3000">
                <a:solidFill>
                  <a:srgbClr val="003D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Custom Mechanical, Inc.</a:t>
            </a:r>
          </a:p>
          <a:p>
            <a:pPr algn="l">
              <a:lnSpc>
                <a:spcPts val="4500"/>
              </a:lnSpc>
            </a:pPr>
            <a:r>
              <a:rPr lang="en-US" sz="3000">
                <a:solidFill>
                  <a:srgbClr val="003D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Deeley Insurance Group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235313" y="-114300"/>
            <a:ext cx="5188033" cy="5715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0"/>
              </a:lnSpc>
            </a:pPr>
            <a:r>
              <a:rPr lang="en-US" sz="3000">
                <a:solidFill>
                  <a:srgbClr val="003D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DePalma Dental, LLC</a:t>
            </a:r>
          </a:p>
          <a:p>
            <a:pPr algn="l">
              <a:lnSpc>
                <a:spcPts val="4500"/>
              </a:lnSpc>
            </a:pPr>
            <a:r>
              <a:rPr lang="en-US" sz="3000">
                <a:solidFill>
                  <a:srgbClr val="003D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Fager’s Island, Ltd.</a:t>
            </a:r>
          </a:p>
          <a:p>
            <a:pPr algn="l">
              <a:lnSpc>
                <a:spcPts val="4500"/>
              </a:lnSpc>
            </a:pPr>
            <a:r>
              <a:rPr lang="en-US" sz="3000">
                <a:solidFill>
                  <a:srgbClr val="003D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Farmers Bank of Willards</a:t>
            </a:r>
          </a:p>
          <a:p>
            <a:pPr algn="l">
              <a:lnSpc>
                <a:spcPts val="4500"/>
              </a:lnSpc>
            </a:pPr>
            <a:r>
              <a:rPr lang="en-US" sz="3000">
                <a:solidFill>
                  <a:srgbClr val="003D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Hileman Real Estate, Inc.</a:t>
            </a:r>
          </a:p>
          <a:p>
            <a:pPr algn="l">
              <a:lnSpc>
                <a:spcPts val="4500"/>
              </a:lnSpc>
            </a:pPr>
            <a:r>
              <a:rPr lang="en-US" sz="3000">
                <a:solidFill>
                  <a:srgbClr val="003D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Kitty’s Flowers</a:t>
            </a:r>
          </a:p>
          <a:p>
            <a:pPr algn="l">
              <a:lnSpc>
                <a:spcPts val="4500"/>
              </a:lnSpc>
            </a:pPr>
            <a:r>
              <a:rPr lang="en-US" sz="3000">
                <a:solidFill>
                  <a:srgbClr val="003D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 &amp; T Bank</a:t>
            </a:r>
          </a:p>
          <a:p>
            <a:pPr algn="l">
              <a:lnSpc>
                <a:spcPts val="4500"/>
              </a:lnSpc>
            </a:pPr>
            <a:r>
              <a:rPr lang="en-US" sz="3000">
                <a:solidFill>
                  <a:srgbClr val="003D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Maryland Coastal Bays</a:t>
            </a:r>
          </a:p>
          <a:p>
            <a:pPr algn="l">
              <a:lnSpc>
                <a:spcPts val="4500"/>
              </a:lnSpc>
            </a:pPr>
            <a:r>
              <a:rPr lang="en-US" sz="3000">
                <a:solidFill>
                  <a:srgbClr val="003D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Mike’s Flooring &amp; Design</a:t>
            </a:r>
          </a:p>
          <a:p>
            <a:pPr algn="l">
              <a:lnSpc>
                <a:spcPts val="4500"/>
              </a:lnSpc>
            </a:pPr>
            <a:r>
              <a:rPr lang="en-US" sz="3000">
                <a:solidFill>
                  <a:srgbClr val="003D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Mitchell, Hastings &amp; Sweigert Financial Services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648341" y="-104027"/>
            <a:ext cx="6621789" cy="5715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0"/>
              </a:lnSpc>
            </a:pPr>
            <a:r>
              <a:rPr lang="en-US" sz="3000">
                <a:solidFill>
                  <a:srgbClr val="003D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OC Today Dispatch</a:t>
            </a:r>
          </a:p>
          <a:p>
            <a:pPr algn="l">
              <a:lnSpc>
                <a:spcPts val="4500"/>
              </a:lnSpc>
            </a:pPr>
            <a:r>
              <a:rPr lang="en-US" sz="3000">
                <a:solidFill>
                  <a:srgbClr val="003D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Ocean City Boat Lifts &amp; Marine</a:t>
            </a:r>
          </a:p>
          <a:p>
            <a:pPr algn="l">
              <a:lnSpc>
                <a:spcPts val="4500"/>
              </a:lnSpc>
            </a:pPr>
            <a:r>
              <a:rPr lang="en-US" sz="3000">
                <a:solidFill>
                  <a:srgbClr val="003D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Ocean Downs Casino</a:t>
            </a:r>
          </a:p>
          <a:p>
            <a:pPr algn="l">
              <a:lnSpc>
                <a:spcPts val="4500"/>
              </a:lnSpc>
            </a:pPr>
            <a:r>
              <a:rPr lang="en-US" sz="3000">
                <a:solidFill>
                  <a:srgbClr val="003D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Phoenix Physical Therapy</a:t>
            </a:r>
          </a:p>
          <a:p>
            <a:pPr algn="l">
              <a:lnSpc>
                <a:spcPts val="4500"/>
              </a:lnSpc>
            </a:pPr>
            <a:r>
              <a:rPr lang="en-US" sz="3000">
                <a:solidFill>
                  <a:srgbClr val="003D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PKS Investment Advisors</a:t>
            </a:r>
          </a:p>
          <a:p>
            <a:pPr algn="l">
              <a:lnSpc>
                <a:spcPts val="4500"/>
              </a:lnSpc>
            </a:pPr>
            <a:r>
              <a:rPr lang="en-US" sz="3000">
                <a:solidFill>
                  <a:srgbClr val="003D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Service Today</a:t>
            </a:r>
          </a:p>
          <a:p>
            <a:pPr algn="l">
              <a:lnSpc>
                <a:spcPts val="4500"/>
              </a:lnSpc>
            </a:pPr>
            <a:r>
              <a:rPr lang="en-US" sz="3000">
                <a:solidFill>
                  <a:srgbClr val="003D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Tech MD</a:t>
            </a:r>
          </a:p>
          <a:p>
            <a:pPr algn="l">
              <a:lnSpc>
                <a:spcPts val="4500"/>
              </a:lnSpc>
            </a:pPr>
            <a:r>
              <a:rPr lang="en-US" sz="3000">
                <a:solidFill>
                  <a:srgbClr val="003D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WMDT-TV 47</a:t>
            </a:r>
          </a:p>
          <a:p>
            <a:pPr algn="l">
              <a:lnSpc>
                <a:spcPts val="4500"/>
              </a:lnSpc>
            </a:pPr>
            <a:r>
              <a:rPr lang="en-US" sz="3000">
                <a:solidFill>
                  <a:srgbClr val="003D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Worcester Cty Veteran’s Memorial</a:t>
            </a:r>
          </a:p>
          <a:p>
            <a:pPr algn="l">
              <a:lnSpc>
                <a:spcPts val="4500"/>
              </a:lnSpc>
            </a:pPr>
            <a:r>
              <a:rPr lang="en-US" sz="3000">
                <a:solidFill>
                  <a:srgbClr val="003D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Worcester Youth &amp; Family Services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0" y="8389648"/>
            <a:ext cx="18288000" cy="599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1">
                <a:solidFill>
                  <a:srgbClr val="056B3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THANK YOU CORPORATE SPONSORS: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>
        <p14:reveal/>
      </p:transition>
    </mc:Choice>
    <mc:Fallback>
      <p:transition spd="slow" advClick="0" advTm="5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EEFCD46C8C5A40AB20F75C1BBE2A2A" ma:contentTypeVersion="18" ma:contentTypeDescription="Create a new document." ma:contentTypeScope="" ma:versionID="f1ca50e2cfdad52fa5e8dddeb95c86a1">
  <xsd:schema xmlns:xsd="http://www.w3.org/2001/XMLSchema" xmlns:xs="http://www.w3.org/2001/XMLSchema" xmlns:p="http://schemas.microsoft.com/office/2006/metadata/properties" xmlns:ns2="49acbd5d-b715-43f6-ba22-387a99b835f2" xmlns:ns3="5804e701-9fda-4338-bb2b-636f19281ccf" targetNamespace="http://schemas.microsoft.com/office/2006/metadata/properties" ma:root="true" ma:fieldsID="f86b700e8d80a1803fac73744b28404a" ns2:_="" ns3:_="">
    <xsd:import namespace="49acbd5d-b715-43f6-ba22-387a99b835f2"/>
    <xsd:import namespace="5804e701-9fda-4338-bb2b-636f19281c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acbd5d-b715-43f6-ba22-387a99b835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592aa26b-e7d1-4de8-abca-b3ec1cc83a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04e701-9fda-4338-bb2b-636f19281ccf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7b831173-99ed-453d-bb25-5c3b3a4237e9}" ma:internalName="TaxCatchAll" ma:showField="CatchAllData" ma:web="5804e701-9fda-4338-bb2b-636f19281c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9acbd5d-b715-43f6-ba22-387a99b835f2">
      <Terms xmlns="http://schemas.microsoft.com/office/infopath/2007/PartnerControls"/>
    </lcf76f155ced4ddcb4097134ff3c332f>
    <TaxCatchAll xmlns="5804e701-9fda-4338-bb2b-636f19281ccf" xsi:nil="true"/>
  </documentManagement>
</p:properties>
</file>

<file path=customXml/itemProps1.xml><?xml version="1.0" encoding="utf-8"?>
<ds:datastoreItem xmlns:ds="http://schemas.openxmlformats.org/officeDocument/2006/customXml" ds:itemID="{C485DB01-CBD1-4293-BC9A-2824A79672CD}"/>
</file>

<file path=customXml/itemProps2.xml><?xml version="1.0" encoding="utf-8"?>
<ds:datastoreItem xmlns:ds="http://schemas.openxmlformats.org/officeDocument/2006/customXml" ds:itemID="{61473F20-985D-4B8E-9BEC-EAC404F7B28A}"/>
</file>

<file path=customXml/itemProps3.xml><?xml version="1.0" encoding="utf-8"?>
<ds:datastoreItem xmlns:ds="http://schemas.openxmlformats.org/officeDocument/2006/customXml" ds:itemID="{42716831-D74B-4115-BC5B-697797DE3F37}"/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409</Words>
  <Application>Microsoft Office PowerPoint</Application>
  <PresentationFormat>Custom</PresentationFormat>
  <Paragraphs>127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Times New Roman</vt:lpstr>
      <vt:lpstr>Calibri</vt:lpstr>
      <vt:lpstr>Arial</vt:lpstr>
      <vt:lpstr>Times New Roman Bold</vt:lpstr>
      <vt:lpstr>Arial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PartnerLunchSlides2026</dc:title>
  <cp:lastModifiedBy>Kim Shanahan</cp:lastModifiedBy>
  <cp:revision>2</cp:revision>
  <dcterms:created xsi:type="dcterms:W3CDTF">2006-08-16T00:00:00Z</dcterms:created>
  <dcterms:modified xsi:type="dcterms:W3CDTF">2026-01-28T15:53:39Z</dcterms:modified>
  <dc:identifier>DAG_n4ytfLM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0x01010057EEFCD46C8C5A40AB20F75C1BBE2A2A</vt:lpwstr>
  </property>
</Properties>
</file>