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9"/>
  </p:notesMasterIdLst>
  <p:sldIdLst>
    <p:sldId id="537" r:id="rId5"/>
    <p:sldId id="543" r:id="rId6"/>
    <p:sldId id="540" r:id="rId7"/>
    <p:sldId id="538" r:id="rId8"/>
    <p:sldId id="539" r:id="rId9"/>
    <p:sldId id="542" r:id="rId10"/>
    <p:sldId id="529" r:id="rId11"/>
    <p:sldId id="530" r:id="rId12"/>
    <p:sldId id="532" r:id="rId13"/>
    <p:sldId id="531" r:id="rId14"/>
    <p:sldId id="533" r:id="rId15"/>
    <p:sldId id="535" r:id="rId16"/>
    <p:sldId id="536" r:id="rId17"/>
    <p:sldId id="541" r:id="rId1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4D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6F2D21-6D37-477A-ACD9-95568B782CE2}" v="1" dt="2025-01-14T19:58:25.9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9" autoAdjust="0"/>
    <p:restoredTop sz="92443" autoAdjust="0"/>
  </p:normalViewPr>
  <p:slideViewPr>
    <p:cSldViewPr snapToGrid="0">
      <p:cViewPr varScale="1">
        <p:scale>
          <a:sx n="68" d="100"/>
          <a:sy n="68" d="100"/>
        </p:scale>
        <p:origin x="61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21:31:16.502"/>
    </inkml:context>
    <inkml:brush xml:id="br0">
      <inkml:brushProperty name="width" value="0.035" units="cm"/>
      <inkml:brushProperty name="height" value="0.035" units="cm"/>
      <inkml:brushProperty name="color" value="#E71224"/>
    </inkml:brush>
  </inkml:definitions>
  <inkml:trace contextRef="#ctx0" brushRef="#br0">0 353 24575,'2'26'0,"1"0"0,0 0 0,13 40 0,-14-55 0,3 2 0,0 0 0,0-1 0,1 1 0,1-1 0,0-1 0,0 1 0,1-1 0,12 12 0,-8-9 0,-1 1 0,0 0 0,11 23 0,-15-25 0,-1 1 0,0 0 0,-1 0 0,-1 0 0,0 0 0,3 26 0,-6-27 0,1 0 0,5 23 0,-6-32 0,0 0 0,1 0 0,0-1 0,-1 1 0,1-1 0,0 1 0,1-1 0,-1 0 0,1 1 0,-1-1 0,1-1 0,0 1 0,5 4 0,83 53 0,-83-54 0,0 0 0,0 0 0,-1 1 0,0 0 0,10 12 0,-9-10 0,1 1 0,15 11 0,-15-14 0,1-1 0,0 0 0,0 0 0,1-1 0,-1-1 0,1 1 0,0-2 0,0 0 0,1 0 0,-1-1 0,0 0 0,1-1 0,0 0 0,18-2 0,-30 1 0,18 0 0,1 0 0,-1 1 0,0 1 0,24 6 0,-8-2 0,0-1 0,0-1 0,0-2 0,42-2 0,44 3 0,-110-2 0,0 2 0,1-1 0,-1 1 0,0 1 0,-1-1 0,17 10 0,-15-7 0,0-1 0,1 0 0,-1-1 0,19 5 0,-3-6 0,0-1 0,41-2 0,-46-1 0,0 1 0,0 0 0,0 2 0,38 8 0,-12 4 0,0-2 0,1-2 0,77 5 0,332-14 0,-222-3 0,1757 2 0,-1945-2 0,58-10 0,5-1 0,185 11 0,-4 0 0,-153-13 0,23-1 0,324 13 0,-252 5 0,664-2 0,-849 2 0,69 13 0,32 1 0,336-15 0,-230-2 0,906 1 0,-1144-2 0,-1 0 0,1-1 0,-1-1 0,1 0 0,-1-1 0,19-9 0,45-13 0,-55 21 0,1-1 0,-1-1 0,0-2 0,-1 0 0,0-2 0,39-25 0,-49 28 0,0 0 0,23-9 0,-25 12 0,0 0 0,0-1 0,15-10 0,-24 13 0,1 1 0,-1-1 0,0 0 0,0-1 0,-1 1 0,1-1 0,-1 1 0,0-1 0,0 0 0,0-1 0,3-9 0,-2 0 0,0-1 0,-1 1 0,0-1 0,0-28 0,-5-67 0,-1 41 0,3 3 0,-2-56 0,2 118 0,-1-1 0,0 1 0,0 0 0,-1-1 0,0 1 0,0 0 0,0 0 0,0 0 0,-1 0 0,0 0 0,0 0 0,0 1 0,0-1 0,-1 1 0,-5-5 0,-3-1 0,0 1 0,-1 0 0,-28-14 0,10 6 0,12 6 0,-33-11 0,35 16 0,1-1 0,0-1 0,-26-16 0,-17-15 0,-122-60 0,178 97 0,-223-94 0,195 85 0,0 2 0,0 2 0,-1 0 0,0 2 0,-51-1 0,-612 10 0,675-3 0,-1 2 0,1 0 0,-1 1 0,1 2 0,-23 8 0,15-5 0,-45 9 0,9-11 0,0-3 0,-87-6 0,41 0 0,84 1 0,-7 0 0,0 2 0,-1 0 0,1 2 0,0 2 0,-42 11 0,32-4 0,-2-2 0,1-2 0,-1-2 0,-1-2 0,-68-3 0,96 0 0,0 0 0,0 2 0,0 0 0,0 1 0,1 1 0,-20 8 0,-10 2 0,-12-1 0,-1-2 0,-83 5 0,-232-10 0,219-9 0,129 2 0,-26-1 0,-1 2 0,1 3 0,-88 16 0,89-7 0,0-3 0,-1-2 0,-105 2 0,-514-12 0,346-21 0,262 16 0,-44-6 0,-140-8 0,68 5 0,2 0 0,56 17 0,-57-3 0,155-1 0,0-1 0,1-1 0,0-1 0,0-1 0,-28-14 0,-45-12 0,69 26 0,0 2 0,0 2 0,-34-2 0,-87 7 0,67 0 0,-730 0 0,468-3 0,266 6 0,0 3 0,-114 26 0,147-25 0,-37 7 0,0-4 0,-155 2 0,214-13 0,0 1 0,1 1 0,-1 1 0,1 1 0,-28 9 0,-16 5 0,38-14 0,-1-1 0,0-2 0,-36-1 0,-17 2 0,60 0 0,-36 9 0,37-7 0,0-1 0,-22 1 0,-109-3-231,114-2-903,9-1-5692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21:21:46.052"/>
    </inkml:context>
    <inkml:brush xml:id="br0">
      <inkml:brushProperty name="width" value="0.035" units="cm"/>
      <inkml:brushProperty name="height" value="0.035" units="cm"/>
      <inkml:brushProperty name="color" value="#E71224"/>
    </inkml:brush>
  </inkml:definitions>
  <inkml:trace contextRef="#ctx0" brushRef="#br0">187 0 24575,'-1'60'0,"3"0"0,2-1 0,16 82 0,-7-84 0,19 71 0,-25-109 0,0 0 0,1 0 0,1-1 0,19 29 0,98 132 0,-100-136 0,-16-24 0,2-1 0,0 1 0,1-2 0,1 0 0,26 25 0,103 96 0,-126-121 0,0-2 0,0 0 0,2-1 0,0-1 0,0-1 0,2-1 0,-1 0 0,1-1 0,23 6 0,3 1 0,-5-1 0,87 20 0,17-15 0,194 5 0,152-26 0,-228-2 0,-182 2 0,74 0 0,174-21 0,-229 8 0,242-30 0,2 22 0,667 22 0,-393 0 0,1024-1 0,-1614-2 0,1-1 0,50-12 0,-30 5 0,-46 10 0,16-4 0,0 0 0,24-9 0,-37 10 0,-1 0 0,0 0 0,0 0 0,0 0 0,0-1 0,-1 0 0,1-1 0,-1 1 0,0-1 0,7-9 0,-3 2 0,-1-1 0,0 0 0,-1 0 0,-1-1 0,0 0 0,-1 0 0,-1 0 0,0-1 0,0 1 0,-2-1 0,2-17 0,24-115 0,0 14 0,-25 110 0,-1 0 0,-1-1 0,-3-41 0,-2 46 0,0-1 0,-10-28 0,9 34 0,3 8 0,0 0 0,-1 0 0,0 0 0,0 1 0,-1-1 0,1 1 0,-1 0 0,0 0 0,-7-6 0,-4-3 0,-28-18 0,29 22 0,-1-1 0,-19-20 0,26 21 0,-1 0 0,0 1 0,-1 1 0,0 0 0,0 0 0,0 1 0,-1 0 0,-15-7 0,-107-56 0,34 16 0,58 32 0,28 14 0,-1 1 0,0 0 0,1 1 0,-2 1 0,1 0 0,-1 1 0,-24-4 0,-224 4 0,152 7 0,-600-3 0,600 5 0,-128 22 0,-97 5 0,-366-32 0,295-1 0,359-1 0,-55-10 0,-20-2 0,-422 9 0,307 7 0,-2589-2-1365,2800 0-5461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21:21:56.114"/>
    </inkml:context>
    <inkml:brush xml:id="br0">
      <inkml:brushProperty name="width" value="0.035" units="cm"/>
      <inkml:brushProperty name="height" value="0.035" units="cm"/>
      <inkml:brushProperty name="color" value="#E71224"/>
    </inkml:brush>
  </inkml:definitions>
  <inkml:trace contextRef="#ctx0" brushRef="#br0">444 321 24575,'-1'7'0,"0"0"0,0 0 0,0 1 0,-5 11 0,-3 15 0,6-9 0,-1 0 0,-2 0 0,-1 0 0,0-1 0,-23 47 0,17-46 0,2 1 0,0 1 0,1 0 0,2 0 0,1 1 0,1 0 0,-3 28 0,3 30 0,4 86 0,2-156 0,0-5 0,1-1 0,0 0 0,0 0 0,1 1 0,1-2 0,5 16 0,0-6 0,1-1 0,16 24 0,11 21 0,-22-38 0,0 0 0,29 37 0,-22-40 0,0 0 0,1-1 0,25 17 0,79 49 0,-96-67 0,15 6 0,1-2 0,0-2 0,70 22 0,-46-22 0,127 25 0,76-9 0,114-14 0,4-26 0,-122-1 0,11-16 0,-3-24 0,-199 30 0,96-19 0,116-17 0,392-72 0,-657 115 0,-1-2 0,0-1 0,41-21 0,4-1 0,-49 24 0,1 1 0,0 1 0,0 1 0,1 1 0,22 0 0,39-6 0,121-35 0,-104 21 0,-63 17 0,61-3 0,25-3 0,8-11 0,237-54 0,-342 70 0,5-3 0,0 2 0,0 1 0,1 1 0,34-1 0,24 1 0,91-20 0,87-6 0,221 31 0,-234 3 0,1089-2 0,-1104 15 0,-54-1 0,611-8 0,-447-9 0,-262 3 0,310 13 0,-319-3 0,92 24 0,-106-20 0,1-2 0,112 4 0,135-16 0,-143-3 0,-104-1 0,127-23 0,-77 8 0,66-5 0,244 0 0,-354 26 0,-37 0 0,-1-1 0,1-2 0,0-2 0,37-7 0,3-7 0,8-2 0,-1-2 0,93-39 0,-74 19 0,45-20 0,-114 45 0,0 0 0,39-29 0,-61 37 0,-1 1 0,1-1 0,-2-1 0,1 1 0,-1-2 0,0 1 0,-1-1 0,0 0 0,8-16 0,-9 11 0,0 1 0,-1-1 0,-1 0 0,0 0 0,-1-1 0,2-29 0,-1-80 0,-4 106 0,-2-1 0,0 1 0,-1 0 0,-7-25 0,8 37 0,-1 1 0,-1-1 0,1 1 0,-1 0 0,0 0 0,0 0 0,-1 0 0,1 1 0,-1 0 0,-1 0 0,1 0 0,-1 1 0,1 0 0,-1 0 0,-13-6 0,-6-2 0,-1 1 0,-44-13 0,68 23 0,-55-14 0,1 3 0,-2 1 0,1 4 0,-114-1 0,99 9 0,-100-3 0,138 0 0,0-2 0,1-1 0,-36-11 0,-10-4 0,-1 2 0,-146-12 0,13 0 0,139 17 0,-123-6 0,-214 21 0,367-5 0,-68-11 0,-23-1 0,32 13 0,-109-10 0,100-4 0,2 0 0,-127-3 0,-717 18 0,416 3 0,407-3 0,-151 3 0,122 14 0,-41 1 0,130-17 0,-226 10 0,61 29 0,-34 3 0,119-39 0,16-1 0,27 12 0,-11 0 0,-360-12 0,245-4 0,-888 2 0,888 17 0,40-2 0,-455-12 0,335-5 0,-1413 2 0,1498 17 0,27-1 0,-8-17 0,-50 2 0,113 14 0,-34 1 0,137-16 0,11-1 0,0 2 0,0 1 0,-36 8 0,-142 23 0,150-24 0,0-3 0,-91-1 0,149-5 0,-3 0 0,1 0 0,0 0 0,0 0 0,0 1 0,-10 2 0,14-2 0,1-1 0,-1 0 0,0 1 0,0-1 0,0 1 0,1-1 0,-1 1 0,0-1 0,0 1 0,1 0 0,-1-1 0,1 1 0,-1 0 0,0-1 0,1 1 0,-1 0 0,1 0 0,0 0 0,-1-1 0,1 1 0,0 0 0,-1 0 0,1 0 0,0 0 0,0 0 0,0 0 0,0 0 0,0 0 0,0-1 0,0 1 0,0 0 0,0 0 0,0 0 0,1 0 0,-1 0 0,0 0 0,1 0 0,-1-1 0,1 3 0,2 2 0,1 0 0,-1 0 0,1 0 0,0 0 0,0-1 0,1 1 0,-1-1 0,1 0 0,0-1 0,0 1 0,1-1 0,5 3 0,11 9 0,2 1 0,-7-5 0,0 1 0,-1 1 0,24 25 0,-38-35 0,1-1 0,-1 1 0,1 0 0,0-1 0,-1 0 0,1 1 0,0-1 0,1 0 0,-1-1 0,0 1 0,0-1 0,1 1 0,-1-1 0,5 1 0,-5-2 0,0 0 0,1 0 0,-1 0 0,0 0 0,0-1 0,0 1 0,1-1 0,-1 0 0,0 0 0,0 0 0,0 0 0,0-1 0,-1 1 0,1-1 0,0 0 0,3-2 0,2-3 0,-1 0 0,1 0 0,-1-1 0,-1 0 0,1 0 0,-1 0 0,-1-1 0,0 0 0,0 0 0,4-13 0,9-13 0,6-5-1365,-14 24-5461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21:34:23.603"/>
    </inkml:context>
    <inkml:brush xml:id="br0">
      <inkml:brushProperty name="width" value="0.035" units="cm"/>
      <inkml:brushProperty name="height" value="0.035" units="cm"/>
      <inkml:brushProperty name="color" value="#E71224"/>
    </inkml:brush>
  </inkml:definitions>
  <inkml:trace contextRef="#ctx0" brushRef="#br0">1 0 24575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21:59:04.752"/>
    </inkml:context>
    <inkml:brush xml:id="br0">
      <inkml:brushProperty name="width" value="0.035" units="cm"/>
      <inkml:brushProperty name="height" value="0.035" units="cm"/>
      <inkml:brushProperty name="color" value="#E71224"/>
    </inkml:brush>
  </inkml:definitions>
  <inkml:trace contextRef="#ctx0" brushRef="#br0">891 288 24575,'-2'1'0,"1"-1"0,-1 1 0,1-1 0,-1 1 0,1-1 0,-1 1 0,1 0 0,-1-1 0,1 1 0,0 0 0,-1 0 0,1 0 0,0 0 0,0 0 0,-2 3 0,-19 24 0,14-17 0,-501 768-558,447-663 558,5 2 0,-66 194 0,101-234 70,4 0 0,3 2 0,-8 121-1,16 244 210,6-432-279,2-1 0,0 0 0,0 0 0,1 0 0,1 0 0,0 0 0,0 0 0,1 0 0,1-1 0,6 12 0,18 37 0,-22-43 0,1 0 0,1 0 0,1 0 0,0-1 0,1-1 0,0 0 0,18 18 0,-2-11 0,0 0 0,2-2 0,37 21 0,99 42 0,-141-72 0,49 22-43,2-3 0,115 29 0,-79-34-99,132 13 0,476-11-272,-482-28 414,446 9 0,296 67-217,-64-2 217,-835-72 0,296 10 0,201 9 1047,0-21-1082,-209-1 67,29 4-32,427-5 0,-177-54-717,-273 16 402,-30 14 315,274-28 0,-157-10-192,-39 6 22,151 12 1246,-294 42-968,433-64-1,-294 1-667,214-33 604,-384 60-47,129-17 109,3 24 410,-99 2-516,-81 6 0,327-40 0,-193 15 0,29-3 0,-60 7 0,120-19 0,-225 34 0,-61 0 0,0-1 0,-100 28 0,-1-3 0,0-1 0,-1-2 0,65-28 0,82-46 0,-168 77 0,-1 0 0,-1 0 0,23-21 0,15-10 0,-43 35 0,0-1 0,-1 0 0,0-1 0,0 0 0,-1 0 0,1 0 0,-1-1 0,0 1 0,-1-1 0,0 0 0,0-1 0,-1 1 0,1-1 0,-2 1 0,1-1 0,-1 0 0,2-13 0,0-9 0,-2-1 0,-1 0 0,-5-43 0,1 9 0,4-59 0,2 61 0,-4 0 0,-16-116 0,-32-14 0,46 178 0,0 1 0,-1 0 0,-1 0 0,0 0 0,-1 0 0,0 1 0,-1 0 0,0 0 0,-1 1 0,-1 0 0,-12-14 0,-13-22 0,27 38 0,0 0 0,0 0 0,0 1 0,-16-15 0,-12-2 0,25 19 0,1 0 0,0 0 0,0-1 0,1 0 0,0 0 0,-10-13 0,8 5 0,-1 1 0,-15-17 0,20 26 0,1 1 0,-1 0 0,0 0 0,0 1 0,-1 0 0,1 0 0,-1 0 0,-10-4 0,-68-29 0,51 21 0,-45-16 0,51 24 0,3 1 0,1-1 0,0 0 0,0-2 0,1-1 0,-35-22 0,43 23 0,-1 0 0,-1 2 0,1 0 0,-1 0 0,-1 2 0,1 0 0,-34-6 0,-6 4 0,-67-2 0,73 7 0,-60-11 0,-13-1 0,-384 12 0,261 5 0,-524-2 0,726-1 0,0-3 0,-76-15 0,-87-36 0,-16 5 0,94 24 0,-239-31 0,128 48 0,93 7 0,113-2 0,1-1 0,-59-16 0,52 10 0,-64-7 0,-502-18 0,-1219 37 0,1750 3 0,-130 24 0,196-26 0,-111 21 0,50-8 0,-95 7 0,-263-18 0,231-6 0,-2400 2 0,2517-5 0,-144-26 0,170 22 0,-19-4 0,-20-3 0,-131-7 0,-393 22 0,285 3 0,-284-2 0,548 4 0,0 3 0,-115 27 0,33-5 0,-40 9 0,1 1 0,139-33 0,-1-3 0,-62-3 0,-28 0 0,93 6 0,0 2 0,-72 22 0,80-19 0,-124 35 0,-68 17 0,185-53 0,-1-2 0,-94 3 0,-576-15 0,715 4 0,-27 1 0,-1-2 0,1-1 0,-41-8 0,29 1 0,0 3 0,-60-2 0,-90 9 0,70 1 0,60-2-1365,36 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21:30:01.102"/>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21:30:09.406"/>
    </inkml:context>
    <inkml:brush xml:id="br0">
      <inkml:brushProperty name="width" value="0.035" units="cm"/>
      <inkml:brushProperty name="height" value="0.035" units="cm"/>
      <inkml:brushProperty name="color" value="#E71224"/>
    </inkml:brush>
  </inkml:definitions>
  <inkml:trace contextRef="#ctx0" brushRef="#br0">579 0 24575,'-10'1'0,"1"1"0,0 0 0,0 0 0,0 1 0,0 0 0,1 0 0,-1 1 0,-14 9 0,12-7 0,-24 14 0,1 2 0,0 1 0,-32 30 0,-83 92 0,129-122 0,0 0 0,2 2 0,-26 43 0,36-53 0,0 0 0,2 1 0,0 0 0,1 0 0,0 0 0,1 0 0,1 1 0,-1 21 0,1-12 0,2 1 0,2 0 0,0 0 0,2-1 0,11 51 0,-11-68 0,2 12 0,1 0 0,1-1 0,1 0 0,1 0 0,1-1 0,19 28 0,-3-8 0,-21-31 0,0 0 0,0 0 0,1 0 0,1 0 0,-1-1 0,11 8 0,13 6 0,1-1 0,1-2 0,65 26 0,28 16 0,-65-31 0,2-2 0,113 33 0,-158-55 0,16 3 0,1-1 0,0-2 0,-1-2 0,65-1 0,-48-2 0,55 8 0,167 13 0,0-22 0,-101-1 0,607 2 0,-721-2 0,61-12 0,52-2 0,656 16 0,-352 2 0,-429-5 0,-1-1 0,53-13 0,-65 11 0,31-10 0,-43 11 0,1 0 0,39-4 0,-1 6 0,-17 2 0,51-8 0,5-11 0,-48 9 0,69-6 0,27 16 0,10-1 0,-148 0 0,1 0 0,-1 0 0,0-1 0,0 1 0,0-2 0,0 1 0,9-7 0,-7 4 0,1 1 0,-1 0 0,13-3 0,18-4 0,0 2 0,1 2 0,85-6 0,-108 12 0,1-1 0,0 0 0,0-2 0,-1 0 0,34-14 0,4-2 0,156-59 0,-68 22 0,-108 46 0,-26 9 0,1-1 0,-1-1 0,18-8 0,-25 10 0,0 1 0,0-1 0,0 0 0,0-1 0,-1 1 0,1-1 0,-1 1 0,0-1 0,0 0 0,-1 0 0,1 0 0,3-9 0,-2 2 0,0-1 0,-1 1 0,0-1 0,-1 0 0,0 0 0,0-13 0,-2-76 0,-2 58 0,1 30 0,0 0 0,-1 1 0,0-1 0,-1 1 0,0-1 0,-9-18 0,-39-67 0,50 95 0,-4-4 0,1 0 0,-1 0 0,-1 1 0,1 0 0,-1 0 0,0 0 0,-10-7 0,-4-1 0,-27-13 0,30 18 0,0-1 0,1-1 0,-21-17 0,18 11 0,0 1 0,0 1 0,-43-24 0,48 32 0,0 1 0,0 0 0,0 1 0,0 1 0,-1 0 0,0 1 0,-27-2 0,-60-9 0,68 8 0,-52-3 0,-539 8 0,297 3 0,-1229-2 0,1527-2 0,-1-1 0,-34-7 0,-30-4 0,-294 8 0,218 8 0,-797-2 0,948-1 0,1-1 0,-1-1 0,-22-6 0,19 4 0,-40-5 0,-56 10 0,-15-1 0,116-2 0,-33-8 0,33 6 0,-32-4 0,-91 6 0,5 1 0,126 1-341,0-1 0,0 0-1,-11-4 1,1-1-6485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21:09:43.117"/>
    </inkml:context>
    <inkml:brush xml:id="br0">
      <inkml:brushProperty name="width" value="0.035" units="cm"/>
      <inkml:brushProperty name="height" value="0.035" units="cm"/>
      <inkml:brushProperty name="color" value="#E71224"/>
    </inkml:brush>
  </inkml:definitions>
  <inkml:trace contextRef="#ctx0" brushRef="#br0">1945 0 24575,'-989'0'0,"971"1"0,-1 0 0,0 2 0,-25 4 0,22-3 0,-43 4 0,39-6 0,1 1 0,0 1 0,-47 12 0,-3 1 0,52-11 0,0 0 0,1 2 0,0 0 0,1 0 0,-21 12 0,18-8 0,-1-2 0,0 0 0,-36 10 0,-17-3 0,51-13 0,1 2 0,-45 14 0,68-19 0,-1 1 0,0 0 0,1 0 0,0 0 0,-1 0 0,1 0 0,0 0 0,0 1 0,1-1 0,-1 1 0,1-1 0,0 1 0,0 0 0,0 0 0,0 0 0,0-1 0,1 1 0,0 1 0,0-1 0,-1 4 0,0 7 0,1-1 0,1 1 0,2 21 0,0-13 0,2 192 0,-5-192 0,2-14 0,-1-1 0,1 1 0,1-1 0,0 0 0,0 1 0,1-1 0,0 0 0,1 0 0,0 0 0,0 0 0,1-1 0,1 1 0,-1-1 0,1 0 0,1 0 0,-1 0 0,12 7 0,-7-6 0,0 1 0,-1 1 0,-1-1 0,0 1 0,15 20 0,-3-5 0,-10-13 0,0-1 0,1 0 0,22 14 0,-19-14 0,-1 1 0,18 16 0,-20-14 0,1-1 0,1-1 0,1 1 0,17 10 0,18 10 0,47 40 0,-92-68 0,1-1 0,0 1 0,0-1 0,0 0 0,1 0 0,-1 0 0,1 0 0,0-1 0,0 0 0,0 0 0,0-1 0,1 1 0,10 0 0,9 0 0,0-1 0,38-1 0,-35-1 0,2 0 0,1-1 0,-1-1 0,1-1 0,-2-1 0,1-1 0,-1-1 0,0-1 0,34-14 0,-45 15 0,0 1 0,1 0 0,1 1 0,-1 1 0,1 0 0,0 1 0,0 1 0,35-1 0,-29 3 0,-9 0 0,0 0 0,0-1 0,0 0 0,24-5 0,-15 1 0,-1 2 0,43-2 0,-25 2 0,-32 2 0,0-2 0,0 1 0,0-1 0,-1 0 0,15-6 0,-12 4 0,0 1 0,25-5 0,-22 5 0,1 1 0,-1-2 0,-1 0 0,1-1 0,-1 0 0,-1-1 0,25-13 0,-23 12 0,0 1 0,1 0 0,0 1 0,0 0 0,1 1 0,30-4 0,11-3 0,-53 10 0,0-1 0,1 1 0,-1-1 0,0 0 0,-1 0 0,1-1 0,-1 1 0,0-1 0,0-1 0,-1 1 0,1-1 0,-1 0 0,-1 0 0,9-9 0,-7 6 0,-2 0 0,0-1 0,0 1 0,-1 0 0,-1-1 0,0 0 0,0 0 0,-1 0 0,-1 0 0,1-10 0,-4-105 0,-1 35 0,3 82 0,-1 0 0,0 0 0,0 0 0,-1 1 0,0-1 0,0 0 0,-1 1 0,-1-1 0,-5-8 0,2 7 0,0-1 0,-1 1 0,-1 0 0,0 0 0,-17-11 0,13 9 0,2 0 0,0 0 0,0-1 0,1 0 0,-13-21 0,13 18 0,0 1 0,-2 0 0,-22-21 0,14 18 0,7 6 0,1 0 0,0 0 0,0-1 0,2 0 0,-18-24 0,23 29-85,0-1 0,-1 1-1,0 0 1,-1 0 0,0 0-1,0 0 1,0 1 0,-1 0-1,0 0 1,-1 1 0,1 0-1,-1 0 1,0 0 0,-1 1-1,-10-3 1,-7-1-6741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21:13:14.142"/>
    </inkml:context>
    <inkml:brush xml:id="br0">
      <inkml:brushProperty name="width" value="0.035" units="cm"/>
      <inkml:brushProperty name="height" value="0.035" units="cm"/>
      <inkml:brushProperty name="color" value="#E71224"/>
    </inkml:brush>
  </inkml:definitions>
  <inkml:trace contextRef="#ctx0" brushRef="#br0">549 225 24575,'-4'1'0,"0"0"0,0 0 0,0 0 0,1 1 0,-1-1 0,0 1 0,1 0 0,-1 0 0,1 1 0,0-1 0,-1 1 0,1-1 0,-3 5 0,-4 1 0,-20 17 0,-165 149 0,183-164 0,1 0 0,-1 0 0,-1-2 0,0 1 0,0-2 0,-1 0 0,0 0 0,0-1 0,-28 7 0,34-11 0,1 1 0,0-1 0,0 1 0,0 1 0,1-1 0,-1 1 0,-6 5 0,10-6 0,0 0 0,0 0 0,0 0 0,1 0 0,-1 1 0,1-1 0,0 1 0,0 0 0,0 0 0,0 0 0,1 0 0,-1 0 0,1 0 0,-1 5 0,-2 22 0,2 0 0,1 0 0,5 53 0,0-6 0,-4-57 0,1-1 0,1 0 0,6 24 0,-6-34 0,1 0 0,1-1 0,-1 0 0,2 1 0,-1-1 0,1-1 0,0 1 0,10 11 0,1 2 0,-2 0 0,24 47 0,-27-46 0,9 28 0,-15-37 0,0 0 0,10 17 0,66 90 0,-30-48 0,-39-57 0,2-1 0,0 0 0,0-1 0,2 0 0,21 15 0,0 0 0,-25-19 0,1 0 0,0-1 0,0-1 0,1 0 0,0-1 0,1 0 0,-1-1 0,1-1 0,1 0 0,-1-1 0,1-1 0,-1 0 0,1-1 0,26-1 0,340-4 0,-354 1 0,0 0 0,-1-3 0,1 0 0,-1-1 0,26-11 0,-10 4 0,-22 8 0,42-4 0,-41 7 0,37-9 0,-53 9 0,19-5 0,36-14 0,-52 17 0,-1-1 0,1 1 0,-1-2 0,0 1 0,-1-1 0,1 0 0,9-11 0,11-12 0,64-49 0,-85 72 0,0 0 0,-1 0 0,0-1 0,0 1 0,-1-1 0,0-1 0,0 1 0,0-1 0,-1 0 0,-1 0 0,1 0 0,-1 0 0,0-1 0,-1 1 0,3-18 0,-2-7 0,-1-1 0,-5-65 0,0 31 0,2-346 0,1 400 0,0-1 0,-2 0 0,0 0 0,-1 1 0,0-1 0,-1 1 0,0 0 0,-2 0 0,1 1 0,-2-1 0,0 1 0,-13-19 0,8 15 0,-59-91 0,65 100 0,0 1 0,0 0 0,-1-1 0,0 2 0,0-1 0,-1 1 0,1 0 0,-2 1 0,1 0 0,-13-6 0,-31-21 0,41 24 0,-1 1 0,-1 0 0,0 1 0,0 1 0,-18-6 0,17 6 0,0 0 0,0-1 0,0 0 0,-16-12 0,6 3 0,-51-23 0,48 26 0,-39-25 0,50 26 0,-1 1 0,0 1 0,0 1 0,-1 1 0,-1 0 0,1 1 0,-1 1 0,0 0 0,0 2 0,0 0 0,0 2 0,-23 0 0,-211 9 0,219-4 0,1 2 0,-1 1 0,1 1 0,0 2 0,-42 19 0,59-24 0,1 1 0,-2-2 0,1 0 0,0-1 0,-28 2 0,27-3 0,-8 3-1365,5 1-5461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21:13:15.256"/>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21:13:28.395"/>
    </inkml:context>
    <inkml:brush xml:id="br0">
      <inkml:brushProperty name="width" value="0.035" units="cm"/>
      <inkml:brushProperty name="height" value="0.035" units="cm"/>
      <inkml:brushProperty name="color" value="#E71224"/>
    </inkml:brush>
  </inkml:definitions>
  <inkml:trace contextRef="#ctx0" brushRef="#br0">1941 132 24575,'-404'0'0,"370"-2"0,0-1 0,-36-9 0,33 6 0,-54-4 0,61 9 0,10 1 0,0 0 0,-1-2 0,-33-7 0,24 2 0,-1 2 0,-59-4 0,-65 10 0,66 1 0,28-3 0,-52 1 0,100 1 0,1 0 0,-1 1 0,1 1 0,0 0 0,0 1 0,-19 7 0,12-2 0,-1-2 0,1 0 0,-1-1 0,-34 6 0,45-11 0,1 2 0,-1-1 0,1 1 0,-1 1 0,1-1 0,1 2 0,-1-1 0,-10 8 0,-3 5 0,-27 27 0,9-6 0,27-28 0,1 1 0,0 1 0,1 0 0,0 0 0,1 1 0,1 1 0,0-1 0,-12 29 0,14-24 0,0 0 0,1 1 0,1 0 0,1 1 0,0-1 0,1 37 0,6 389 0,-4-439 0,0 0 0,0 0 0,1 0 0,0 0 0,0-1 0,0 1 0,1 0 0,0 0 0,3 5 0,-3-7 0,0 0 0,1-1 0,-1 0 0,1 1 0,0-1 0,0 0 0,0 0 0,0-1 0,1 1 0,-1-1 0,1 1 0,-1-1 0,1 0 0,4 1 0,123 48 0,12 5 0,-100-40 0,1-2 0,0-2 0,71 10 0,15 5 0,-33 2 0,-67-18 0,-1-2 0,1-1 0,51 6 0,129 17 0,-129-17 0,86 5 0,448-15 0,-330-6 0,499 2 0,-755-2 0,48-7 0,-18 0 0,85-6 0,192-47 0,-34 5 0,-255 52 0,0-3 0,0-1 0,50-19 0,-81 24 0,1 0 0,-1 1 0,18-2 0,-23 5 0,1-2 0,-1 1 0,0-1 0,0-1 0,0 0 0,0-1 0,-1 0 0,14-7 0,-20 8 0,-1 0 0,0 0 0,1 0 0,-1 0 0,0-1 0,-1 1 0,1-1 0,-1 0 0,0 0 0,0 0 0,0 0 0,0 0 0,0 0 0,-1 0 0,0-1 0,0 1 0,1-7 0,0-8 0,-1 0 0,-2-34 0,0 32 0,-5-339 0,6 346 0,-1 0 0,-1 1 0,-1-1 0,0 1 0,-1-1 0,0 1 0,-1 0 0,0 1 0,-8-15 0,-11-14 0,-38-49 0,34 51 0,20 27 0,-2 1 0,0-1 0,0 1 0,-1 1 0,0 0 0,-1 0 0,-18-10 0,-21-15 0,25 16 0,-36-19 0,44 30 0,-1 0 0,-31-8 0,-17-6 0,15 4 0,-91-21 0,29 10 0,85 21 0,1 2 0,-1 2 0,-45-3 0,-89 9 0,67 0 0,20-2 0,0 3 0,-112 20 0,106-8 0,-1-3 0,-1-4 0,-88-2 0,146-5 0,0 1 0,-43 9 0,-27 3 0,-28 2 0,-3 1 0,-112-16 60,126-2-1485,86 1-5401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21:16:47.021"/>
    </inkml:context>
    <inkml:brush xml:id="br0">
      <inkml:brushProperty name="width" value="0.035" units="cm"/>
      <inkml:brushProperty name="height" value="0.035" units="cm"/>
      <inkml:brushProperty name="color" value="#E71224"/>
    </inkml:brush>
  </inkml:definitions>
  <inkml:trace contextRef="#ctx0" brushRef="#br0">512 0 24575,'-1'0'0,"-1"1"0,1-1 0,0 0 0,0 1 0,0-1 0,0 1 0,-1-1 0,1 1 0,0-1 0,0 1 0,0 0 0,0 0 0,0-1 0,1 1 0,-1 0 0,0 0 0,0 0 0,-1 2 0,-14 24 0,7-11 0,-23 30 0,2 1 0,2 1 0,-32 77 0,-38 116 0,63-154 0,-38 144 0,63-201 0,-1 0 0,-17 33 0,18-43 0,0 0 0,2 1 0,0 0 0,2 0 0,0 1 0,-3 25 0,5 16 0,9 127 0,-3-173 0,1-1 0,1 1 0,1-1 0,0 0 0,1 0 0,0 0 0,13 20 0,-4-11 0,2 1 0,0-2 0,28 30 0,-28-38 0,2 0 0,-1-2 0,2 0 0,41 22 0,-6-3 0,10 9 0,90 53 0,-38-39 0,-95-47 0,0-1 0,1-2 0,36 7 0,-25-6 0,53 17 0,-41-10 0,-26-8 0,1-2 0,1-1 0,34 2 0,66-7 0,-51 0 0,186 4 0,163-5 0,-342-2 0,97-20 0,77-29 0,-11 1 0,-67 13 0,-37 8 0,42 6 0,-125 17 0,1 3 0,-1 3 0,82 4 0,61-3 0,-91-12 0,21-1 0,332 12 0,-236 5 0,239-2 0,-418-2 0,-1-3 0,0-2 0,79-22 0,-28 6 0,163-33 0,-232 48 0,0 0 0,0-1 0,-1-2 0,33-19 0,16-6 0,-32 17 0,-1-1 0,-1-2 0,0-1 0,-2-3 0,61-53 0,-87 67 0,0-1 0,0 0 0,-1-1 0,-1 0 0,12-25 0,30-81 0,-32 70 0,-15 37 0,0-1 0,0 0 0,-1 0 0,-1 0 0,1-15 0,-2-73 0,-2 69 0,0 19 0,0 1 0,-1 0 0,0 0 0,-1 0 0,-1 0 0,0 0 0,0 1 0,-1-1 0,-1 1 0,0 1 0,-1-1 0,0 1 0,-1 0 0,0 1 0,-1-1 0,0 2 0,-14-13 0,-16-20 0,31 33 0,0 0 0,0 0 0,-1 1 0,0 0 0,0 1 0,-19-12 0,-6 2 0,0 2 0,-48-14 0,-76-14 0,65 19 0,65 15 0,0-2 0,-43-23 0,39 18 0,-42-15 0,49 22 0,8 3 0,-1 0 0,0 1 0,0 1 0,-22-3 0,-273 5 0,158 4 0,-1040-2 0,1165-1 0,-1-2 0,1-1 0,-32-8 0,-86-31 0,103 28 0,-137-42 0,149 49 0,-1 2 0,0 0 0,-54 0 0,41 6 0,14 1 0,0-1 0,-1-3 0,-35-6 0,21 1 0,-2 1 0,-50 0 0,-101 8 0,80 1 0,-1263-2 0,1356-1 0,0-2 0,-37-8 0,32 4 0,-35-1 0,5 6-1365,36 2-5461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21:21:36.424"/>
    </inkml:context>
    <inkml:brush xml:id="br0">
      <inkml:brushProperty name="width" value="0.035" units="cm"/>
      <inkml:brushProperty name="height" value="0.035" units="cm"/>
      <inkml:brushProperty name="color" value="#E71224"/>
    </inkml:brush>
  </inkml:definitions>
  <inkml:trace contextRef="#ctx0" brushRef="#br0">3310 860 24575,'-65'0'-5478,"-134"0"-447,-124 9 10193,187 0-5451,-579 86 4957,546-60-2608,3 7-1,-193 75 0,-67 83-1014,382-174 299,-72 57-1,-6 4-451,83-60 2,0 1 0,3 1 0,0 3 0,2 1 0,1 1 0,2 2 0,2 1 0,-43 70 0,47-68 0,-35 82 0,52-103 0,2 1 0,0 0 0,2 0 0,0 0 0,1 1 0,1-1 0,0 24 0,2 8 0,7 148 0,-6-188 0,1-1 0,0 0 0,1 0 0,0 1 0,0-1 0,1-1 0,0 1 0,11 17 0,-5-13 0,1 0 0,0 0 0,0-1 0,25 20 0,-4-8 0,1-1 0,1-2 0,63 31 0,5-8-175,1-3 0,178 45-1,227 16-580,-298-74 756,382 3 0,213-59 0,-716 22 0,1443-123-695,-552 39 695,-349 45 0,6 0 0,-59-19 0,-98 5 0,-190 39 0,336-31 0,-20 11 0,-307 28 0,-4-26 0,-239 25 85,234-38 1066,242 1-1151,-444 41 0,711-13 773,-365 19-805,-47-18 32,-261 12 0,70-5 0,233-9 0,-301 21 0,348-10 0,-422 7 0,253-18 0,-4-21 0,-145 13 0,254-18 0,267 1 0,459-54 0,-896 92 0,69-6 0,-152 3 0,154-20 0,279-121 0,-302 69 0,-142 34 0,-64 20 0,-73 26 0,-1 0 0,0 0 0,0-1 0,0-1 0,0 0 0,-1 0 0,15-13 0,-11 6 0,-1 0 0,0-1 0,19-30 0,172-245 0,-196 277 0,0 0 0,-1 0 0,-1 0 0,0-1 0,-1 1 0,0-1 0,-1 0 0,0-1 0,0-14 0,-1-4 0,-1 0 0,-6-53 0,3 75 0,1-1 0,-2 1 0,1 0 0,-1 0 0,-1 1 0,0-1 0,0 1 0,-1 0 0,0 0 0,-1 0 0,-8-10 0,-6-4 0,-1 1 0,-35-28 0,40 35 0,4 6 0,0 1 0,0-1 0,-1 2 0,0 0 0,0 1 0,0 0 0,-16-4 0,-6 0 0,-61-10 0,21 10 0,33 6 0,0-3 0,-77-22 0,-342-101 0,313 107 0,64 11 0,-6 2 0,-146 3 0,70 5 0,106-3 0,-85-19 0,-6 0 0,-132-24 0,224 38 0,-1 1 0,-63 1 0,-123 9 0,104 2 0,-35-4 0,-414 14 0,517-9 0,-169 20 0,67 9 0,-179 30 0,-163-4 0,332-41 0,51-2 0,-207 10 0,240-26 0,-278 10 0,8 11 0,-3-21 0,143-2 0,-552 2 0,669-5 0,1-4 0,1-6 0,-153-39 0,166 27 0,55 13 0,-1 3 0,-80-10 0,-343-7 0,389 26 0,-188-13 0,-562-58 0,596 54 0,-366-12 0,-192-18 0,654 33 0,-5 2 0,-215-50 0,248 40 0,-1 4 0,-1 6 0,-172 0 0,-9 12 0,-579 75 0,227 42 0,60 61 0,518-153 0,-65 25 0,-206 104 0,-39 19 0,349-160 0,-87 33 0,96-39 0,1-1 0,0 0 0,-1-2 0,-31 2 0,21-5-1365,3 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112334" tIns="56168" rIns="112334" bIns="56168" rtlCol="0"/>
          <a:lstStyle>
            <a:lvl1pPr algn="l">
              <a:defRPr sz="14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112334" tIns="56168" rIns="112334" bIns="56168" rtlCol="0"/>
          <a:lstStyle>
            <a:lvl1pPr algn="r">
              <a:defRPr sz="1400"/>
            </a:lvl1pPr>
          </a:lstStyle>
          <a:p>
            <a:fld id="{2A264680-B8DE-4F8B-903E-665283311AE7}" type="datetimeFigureOut">
              <a:rPr lang="en-US" smtClean="0"/>
              <a:t>4/24/2026</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112334" tIns="56168" rIns="112334" bIns="56168" rtlCol="0" anchor="ctr"/>
          <a:lstStyle/>
          <a:p>
            <a:endParaRPr lang="en-US" dirty="0"/>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112334" tIns="56168" rIns="112334" bIns="561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112334" tIns="56168" rIns="112334" bIns="56168" rtlCol="0" anchor="b"/>
          <a:lstStyle>
            <a:lvl1pPr algn="l">
              <a:defRPr sz="14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112334" tIns="56168" rIns="112334" bIns="56168" rtlCol="0" anchor="b"/>
          <a:lstStyle>
            <a:lvl1pPr algn="r">
              <a:defRPr sz="1400"/>
            </a:lvl1pPr>
          </a:lstStyle>
          <a:p>
            <a:fld id="{291640CB-F4F1-4333-9EAB-781CC7A3F587}" type="slidenum">
              <a:rPr lang="en-US" smtClean="0"/>
              <a:t>‹#›</a:t>
            </a:fld>
            <a:endParaRPr lang="en-US" dirty="0"/>
          </a:p>
        </p:txBody>
      </p:sp>
    </p:spTree>
    <p:extLst>
      <p:ext uri="{BB962C8B-B14F-4D97-AF65-F5344CB8AC3E}">
        <p14:creationId xmlns:p14="http://schemas.microsoft.com/office/powerpoint/2010/main" val="1023084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Buckhead">
    <p:spTree>
      <p:nvGrpSpPr>
        <p:cNvPr id="1" name=""/>
        <p:cNvGrpSpPr/>
        <p:nvPr/>
      </p:nvGrpSpPr>
      <p:grpSpPr>
        <a:xfrm>
          <a:off x="0" y="0"/>
          <a:ext cx="0" cy="0"/>
          <a:chOff x="0" y="0"/>
          <a:chExt cx="0" cy="0"/>
        </a:xfrm>
      </p:grpSpPr>
      <p:pic>
        <p:nvPicPr>
          <p:cNvPr id="9" name="Picture 8" descr="A tall building&#10;&#10;Description automatically generated">
            <a:extLst>
              <a:ext uri="{FF2B5EF4-FFF2-40B4-BE49-F238E27FC236}">
                <a16:creationId xmlns:a16="http://schemas.microsoft.com/office/drawing/2014/main" id="{AEF779E4-2996-4B39-A98E-1759B1D55E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4991098"/>
          </a:xfrm>
          <a:prstGeom prst="rect">
            <a:avLst/>
          </a:prstGeom>
        </p:spPr>
      </p:pic>
      <p:sp>
        <p:nvSpPr>
          <p:cNvPr id="2" name="Title 1">
            <a:extLst>
              <a:ext uri="{FF2B5EF4-FFF2-40B4-BE49-F238E27FC236}">
                <a16:creationId xmlns:a16="http://schemas.microsoft.com/office/drawing/2014/main" id="{082CC204-D45E-4526-A41C-BDDE588D58DF}"/>
              </a:ext>
            </a:extLst>
          </p:cNvPr>
          <p:cNvSpPr>
            <a:spLocks noGrp="1"/>
          </p:cNvSpPr>
          <p:nvPr>
            <p:ph type="ctrTitle" hasCustomPrompt="1"/>
          </p:nvPr>
        </p:nvSpPr>
        <p:spPr>
          <a:xfrm>
            <a:off x="281920" y="5352113"/>
            <a:ext cx="11567180" cy="644299"/>
          </a:xfrm>
        </p:spPr>
        <p:txBody>
          <a:bodyPr anchor="b">
            <a:normAutofit/>
          </a:bodyPr>
          <a:lstStyle>
            <a:lvl1pPr algn="l">
              <a:defRPr sz="3600" b="1">
                <a:latin typeface="+mn-lt"/>
              </a:defRPr>
            </a:lvl1pPr>
          </a:lstStyle>
          <a:p>
            <a:r>
              <a:rPr lang="en-US" dirty="0"/>
              <a:t>Master title style</a:t>
            </a:r>
          </a:p>
        </p:txBody>
      </p:sp>
      <p:sp>
        <p:nvSpPr>
          <p:cNvPr id="3" name="Subtitle 2">
            <a:extLst>
              <a:ext uri="{FF2B5EF4-FFF2-40B4-BE49-F238E27FC236}">
                <a16:creationId xmlns:a16="http://schemas.microsoft.com/office/drawing/2014/main" id="{75E39286-FDC9-4486-95AC-C8661C2A8A62}"/>
              </a:ext>
            </a:extLst>
          </p:cNvPr>
          <p:cNvSpPr>
            <a:spLocks noGrp="1" noChangeAspect="1"/>
          </p:cNvSpPr>
          <p:nvPr>
            <p:ph type="subTitle" idx="1"/>
          </p:nvPr>
        </p:nvSpPr>
        <p:spPr>
          <a:xfrm>
            <a:off x="281919" y="6113094"/>
            <a:ext cx="11567177" cy="434975"/>
          </a:xfrm>
        </p:spPr>
        <p:txBody>
          <a:bodyPr>
            <a:normAutofit/>
          </a:bodyPr>
          <a:lstStyle>
            <a:lvl1pPr marL="0" indent="0" algn="l">
              <a:buNone/>
              <a:defRPr sz="1800">
                <a:solidFill>
                  <a:schemeClr val="accent3"/>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5439F510-D2E7-4CEB-A34B-17ED45FE30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19" y="4162565"/>
            <a:ext cx="5053209" cy="672694"/>
          </a:xfrm>
          <a:prstGeom prst="rect">
            <a:avLst/>
          </a:prstGeom>
        </p:spPr>
      </p:pic>
    </p:spTree>
    <p:extLst>
      <p:ext uri="{BB962C8B-B14F-4D97-AF65-F5344CB8AC3E}">
        <p14:creationId xmlns:p14="http://schemas.microsoft.com/office/powerpoint/2010/main" val="3704370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5105401" y="419100"/>
            <a:ext cx="6677024" cy="762000"/>
          </a:xfrm>
        </p:spPr>
        <p:txBody>
          <a:bodyPr anchor="ctr">
            <a:normAutofit/>
          </a:bodyPr>
          <a:lstStyle>
            <a:lvl1pPr>
              <a:defRPr sz="3600" b="1">
                <a:latin typeface="+mn-lt"/>
              </a:defRPr>
            </a:lvl1pPr>
          </a:lstStyle>
          <a:p>
            <a:r>
              <a:rPr lang="en-US" dirty="0"/>
              <a:t>Table of Contents</a:t>
            </a:r>
          </a:p>
        </p:txBody>
      </p:sp>
      <p:sp>
        <p:nvSpPr>
          <p:cNvPr id="9" name="Text Placeholder 2">
            <a:extLst>
              <a:ext uri="{FF2B5EF4-FFF2-40B4-BE49-F238E27FC236}">
                <a16:creationId xmlns:a16="http://schemas.microsoft.com/office/drawing/2014/main" id="{6912CA90-C2CA-4319-9E24-F2391B554F65}"/>
              </a:ext>
            </a:extLst>
          </p:cNvPr>
          <p:cNvSpPr>
            <a:spLocks noGrp="1"/>
          </p:cNvSpPr>
          <p:nvPr>
            <p:ph type="body" idx="11" hasCustomPrompt="1"/>
          </p:nvPr>
        </p:nvSpPr>
        <p:spPr>
          <a:xfrm>
            <a:off x="5105401" y="1400175"/>
            <a:ext cx="619125" cy="295275"/>
          </a:xfrm>
        </p:spPr>
        <p:txBody>
          <a:bodyPr>
            <a:noAutofit/>
          </a:bodyPr>
          <a:lstStyle>
            <a:lvl1pPr marL="0" indent="0">
              <a:lnSpc>
                <a:spcPct val="100000"/>
              </a:lnSpc>
              <a:spcBef>
                <a:spcPts val="400"/>
              </a:spcBef>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pic>
        <p:nvPicPr>
          <p:cNvPr id="7" name="Picture 6">
            <a:extLst>
              <a:ext uri="{FF2B5EF4-FFF2-40B4-BE49-F238E27FC236}">
                <a16:creationId xmlns:a16="http://schemas.microsoft.com/office/drawing/2014/main" id="{C7925A63-A75B-450C-9048-4753B6D2A1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714875" cy="6490018"/>
          </a:xfrm>
          <a:prstGeom prst="rect">
            <a:avLst/>
          </a:prstGeom>
        </p:spPr>
      </p:pic>
      <p:sp>
        <p:nvSpPr>
          <p:cNvPr id="10" name="Text Placeholder 2">
            <a:extLst>
              <a:ext uri="{FF2B5EF4-FFF2-40B4-BE49-F238E27FC236}">
                <a16:creationId xmlns:a16="http://schemas.microsoft.com/office/drawing/2014/main" id="{E0B16041-E9E3-4ED3-BF31-C37F289044BB}"/>
              </a:ext>
            </a:extLst>
          </p:cNvPr>
          <p:cNvSpPr>
            <a:spLocks noGrp="1"/>
          </p:cNvSpPr>
          <p:nvPr>
            <p:ph type="body" idx="12" hasCustomPrompt="1"/>
          </p:nvPr>
        </p:nvSpPr>
        <p:spPr>
          <a:xfrm>
            <a:off x="5105401" y="2028825"/>
            <a:ext cx="619125" cy="295275"/>
          </a:xfrm>
        </p:spPr>
        <p:txBody>
          <a:bodyPr>
            <a:noAutofit/>
          </a:bodyPr>
          <a:lstStyle>
            <a:lvl1pPr marL="0" indent="0">
              <a:lnSpc>
                <a:spcPct val="100000"/>
              </a:lnSpc>
              <a:spcBef>
                <a:spcPts val="400"/>
              </a:spcBef>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11" name="Text Placeholder 2">
            <a:extLst>
              <a:ext uri="{FF2B5EF4-FFF2-40B4-BE49-F238E27FC236}">
                <a16:creationId xmlns:a16="http://schemas.microsoft.com/office/drawing/2014/main" id="{27E6730E-CEA9-4B8B-B9C1-3D2F16A0927E}"/>
              </a:ext>
            </a:extLst>
          </p:cNvPr>
          <p:cNvSpPr>
            <a:spLocks noGrp="1"/>
          </p:cNvSpPr>
          <p:nvPr>
            <p:ph type="body" idx="13" hasCustomPrompt="1"/>
          </p:nvPr>
        </p:nvSpPr>
        <p:spPr>
          <a:xfrm>
            <a:off x="5105400" y="2657475"/>
            <a:ext cx="619125" cy="295275"/>
          </a:xfrm>
        </p:spPr>
        <p:txBody>
          <a:bodyPr>
            <a:noAutofit/>
          </a:bodyPr>
          <a:lstStyle>
            <a:lvl1pPr marL="0" indent="0">
              <a:lnSpc>
                <a:spcPct val="100000"/>
              </a:lnSpc>
              <a:spcBef>
                <a:spcPts val="400"/>
              </a:spcBef>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12" name="Text Placeholder 2">
            <a:extLst>
              <a:ext uri="{FF2B5EF4-FFF2-40B4-BE49-F238E27FC236}">
                <a16:creationId xmlns:a16="http://schemas.microsoft.com/office/drawing/2014/main" id="{C39BCDA6-AD19-4AE1-8C32-2BA7F8101583}"/>
              </a:ext>
            </a:extLst>
          </p:cNvPr>
          <p:cNvSpPr>
            <a:spLocks noGrp="1"/>
          </p:cNvSpPr>
          <p:nvPr>
            <p:ph type="body" idx="14" hasCustomPrompt="1"/>
          </p:nvPr>
        </p:nvSpPr>
        <p:spPr>
          <a:xfrm>
            <a:off x="5105401" y="3286125"/>
            <a:ext cx="619125" cy="295275"/>
          </a:xfrm>
        </p:spPr>
        <p:txBody>
          <a:bodyPr>
            <a:noAutofit/>
          </a:bodyPr>
          <a:lstStyle>
            <a:lvl1pPr marL="0" indent="0">
              <a:lnSpc>
                <a:spcPct val="100000"/>
              </a:lnSpc>
              <a:spcBef>
                <a:spcPts val="400"/>
              </a:spcBef>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13" name="Text Placeholder 2">
            <a:extLst>
              <a:ext uri="{FF2B5EF4-FFF2-40B4-BE49-F238E27FC236}">
                <a16:creationId xmlns:a16="http://schemas.microsoft.com/office/drawing/2014/main" id="{5CDD3436-0FA4-4E62-A360-D47DCE0A6592}"/>
              </a:ext>
            </a:extLst>
          </p:cNvPr>
          <p:cNvSpPr>
            <a:spLocks noGrp="1"/>
          </p:cNvSpPr>
          <p:nvPr>
            <p:ph type="body" idx="15" hasCustomPrompt="1"/>
          </p:nvPr>
        </p:nvSpPr>
        <p:spPr>
          <a:xfrm>
            <a:off x="5105401" y="3914775"/>
            <a:ext cx="619125" cy="295275"/>
          </a:xfrm>
        </p:spPr>
        <p:txBody>
          <a:bodyPr>
            <a:noAutofit/>
          </a:bodyPr>
          <a:lstStyle>
            <a:lvl1pPr marL="0" indent="0">
              <a:lnSpc>
                <a:spcPct val="100000"/>
              </a:lnSpc>
              <a:spcBef>
                <a:spcPts val="400"/>
              </a:spcBef>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14" name="Text Placeholder 2">
            <a:extLst>
              <a:ext uri="{FF2B5EF4-FFF2-40B4-BE49-F238E27FC236}">
                <a16:creationId xmlns:a16="http://schemas.microsoft.com/office/drawing/2014/main" id="{E05D950D-6FD7-438E-B0C9-72ADCA39D4DA}"/>
              </a:ext>
            </a:extLst>
          </p:cNvPr>
          <p:cNvSpPr>
            <a:spLocks noGrp="1"/>
          </p:cNvSpPr>
          <p:nvPr>
            <p:ph type="body" idx="16" hasCustomPrompt="1"/>
          </p:nvPr>
        </p:nvSpPr>
        <p:spPr>
          <a:xfrm>
            <a:off x="5105400" y="4543425"/>
            <a:ext cx="619125" cy="295275"/>
          </a:xfrm>
        </p:spPr>
        <p:txBody>
          <a:bodyPr>
            <a:noAutofit/>
          </a:bodyPr>
          <a:lstStyle>
            <a:lvl1pPr marL="0" indent="0">
              <a:lnSpc>
                <a:spcPct val="100000"/>
              </a:lnSpc>
              <a:spcBef>
                <a:spcPts val="400"/>
              </a:spcBef>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15" name="Text Placeholder 2">
            <a:extLst>
              <a:ext uri="{FF2B5EF4-FFF2-40B4-BE49-F238E27FC236}">
                <a16:creationId xmlns:a16="http://schemas.microsoft.com/office/drawing/2014/main" id="{DC85A9E8-E5C4-4497-9386-FDAEC0B4EA31}"/>
              </a:ext>
            </a:extLst>
          </p:cNvPr>
          <p:cNvSpPr>
            <a:spLocks noGrp="1"/>
          </p:cNvSpPr>
          <p:nvPr>
            <p:ph type="body" idx="17" hasCustomPrompt="1"/>
          </p:nvPr>
        </p:nvSpPr>
        <p:spPr>
          <a:xfrm>
            <a:off x="5105401" y="5172075"/>
            <a:ext cx="619125" cy="295275"/>
          </a:xfrm>
        </p:spPr>
        <p:txBody>
          <a:bodyPr>
            <a:noAutofit/>
          </a:bodyPr>
          <a:lstStyle>
            <a:lvl1pPr marL="0" indent="0">
              <a:lnSpc>
                <a:spcPct val="100000"/>
              </a:lnSpc>
              <a:spcBef>
                <a:spcPts val="400"/>
              </a:spcBef>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16" name="Text Placeholder 2">
            <a:extLst>
              <a:ext uri="{FF2B5EF4-FFF2-40B4-BE49-F238E27FC236}">
                <a16:creationId xmlns:a16="http://schemas.microsoft.com/office/drawing/2014/main" id="{84FC6405-4A75-499D-8A56-D1D602C5DB1B}"/>
              </a:ext>
            </a:extLst>
          </p:cNvPr>
          <p:cNvSpPr>
            <a:spLocks noGrp="1"/>
          </p:cNvSpPr>
          <p:nvPr>
            <p:ph type="body" idx="18" hasCustomPrompt="1"/>
          </p:nvPr>
        </p:nvSpPr>
        <p:spPr>
          <a:xfrm>
            <a:off x="5105400" y="5800725"/>
            <a:ext cx="619125" cy="295275"/>
          </a:xfrm>
        </p:spPr>
        <p:txBody>
          <a:bodyPr>
            <a:noAutofit/>
          </a:bodyPr>
          <a:lstStyle>
            <a:lvl1pPr marL="0" indent="0">
              <a:lnSpc>
                <a:spcPct val="100000"/>
              </a:lnSpc>
              <a:spcBef>
                <a:spcPts val="400"/>
              </a:spcBef>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18" name="Text Placeholder 2">
            <a:extLst>
              <a:ext uri="{FF2B5EF4-FFF2-40B4-BE49-F238E27FC236}">
                <a16:creationId xmlns:a16="http://schemas.microsoft.com/office/drawing/2014/main" id="{4CDB05A0-9B4F-40D5-98CD-5A65F8B09B79}"/>
              </a:ext>
            </a:extLst>
          </p:cNvPr>
          <p:cNvSpPr>
            <a:spLocks noGrp="1"/>
          </p:cNvSpPr>
          <p:nvPr>
            <p:ph type="body" idx="19" hasCustomPrompt="1"/>
          </p:nvPr>
        </p:nvSpPr>
        <p:spPr>
          <a:xfrm>
            <a:off x="5953126" y="1400175"/>
            <a:ext cx="5829300" cy="295275"/>
          </a:xfrm>
        </p:spPr>
        <p:txBody>
          <a:bodyPr>
            <a:noAutofit/>
          </a:bodyPr>
          <a:lstStyle>
            <a:lvl1pPr marL="0" indent="0">
              <a:lnSpc>
                <a:spcPct val="100000"/>
              </a:lnSpc>
              <a:spcBef>
                <a:spcPts val="400"/>
              </a:spcBef>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19" name="Text Placeholder 2">
            <a:extLst>
              <a:ext uri="{FF2B5EF4-FFF2-40B4-BE49-F238E27FC236}">
                <a16:creationId xmlns:a16="http://schemas.microsoft.com/office/drawing/2014/main" id="{704F4DC7-9EC2-4EC2-9A7C-1D7515F36ED8}"/>
              </a:ext>
            </a:extLst>
          </p:cNvPr>
          <p:cNvSpPr>
            <a:spLocks noGrp="1"/>
          </p:cNvSpPr>
          <p:nvPr>
            <p:ph type="body" idx="20" hasCustomPrompt="1"/>
          </p:nvPr>
        </p:nvSpPr>
        <p:spPr>
          <a:xfrm>
            <a:off x="5953126" y="2028825"/>
            <a:ext cx="5829300" cy="295275"/>
          </a:xfrm>
        </p:spPr>
        <p:txBody>
          <a:bodyPr>
            <a:noAutofit/>
          </a:bodyPr>
          <a:lstStyle>
            <a:lvl1pPr marL="0" indent="0">
              <a:lnSpc>
                <a:spcPct val="100000"/>
              </a:lnSpc>
              <a:spcBef>
                <a:spcPts val="400"/>
              </a:spcBef>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20" name="Text Placeholder 2">
            <a:extLst>
              <a:ext uri="{FF2B5EF4-FFF2-40B4-BE49-F238E27FC236}">
                <a16:creationId xmlns:a16="http://schemas.microsoft.com/office/drawing/2014/main" id="{B5EBFFE5-F05B-46D9-A431-835732299690}"/>
              </a:ext>
            </a:extLst>
          </p:cNvPr>
          <p:cNvSpPr>
            <a:spLocks noGrp="1"/>
          </p:cNvSpPr>
          <p:nvPr>
            <p:ph type="body" idx="21" hasCustomPrompt="1"/>
          </p:nvPr>
        </p:nvSpPr>
        <p:spPr>
          <a:xfrm>
            <a:off x="5953125" y="2657475"/>
            <a:ext cx="5829300" cy="295275"/>
          </a:xfrm>
        </p:spPr>
        <p:txBody>
          <a:bodyPr>
            <a:noAutofit/>
          </a:bodyPr>
          <a:lstStyle>
            <a:lvl1pPr marL="0" indent="0">
              <a:lnSpc>
                <a:spcPct val="100000"/>
              </a:lnSpc>
              <a:spcBef>
                <a:spcPts val="400"/>
              </a:spcBef>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21" name="Text Placeholder 2">
            <a:extLst>
              <a:ext uri="{FF2B5EF4-FFF2-40B4-BE49-F238E27FC236}">
                <a16:creationId xmlns:a16="http://schemas.microsoft.com/office/drawing/2014/main" id="{84A8CC12-67AF-4273-A15D-5393BE975B2F}"/>
              </a:ext>
            </a:extLst>
          </p:cNvPr>
          <p:cNvSpPr>
            <a:spLocks noGrp="1"/>
          </p:cNvSpPr>
          <p:nvPr>
            <p:ph type="body" idx="22" hasCustomPrompt="1"/>
          </p:nvPr>
        </p:nvSpPr>
        <p:spPr>
          <a:xfrm>
            <a:off x="5953126" y="3286125"/>
            <a:ext cx="5829300" cy="295275"/>
          </a:xfrm>
        </p:spPr>
        <p:txBody>
          <a:bodyPr>
            <a:noAutofit/>
          </a:bodyPr>
          <a:lstStyle>
            <a:lvl1pPr marL="0" indent="0">
              <a:lnSpc>
                <a:spcPct val="100000"/>
              </a:lnSpc>
              <a:spcBef>
                <a:spcPts val="400"/>
              </a:spcBef>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22" name="Text Placeholder 2">
            <a:extLst>
              <a:ext uri="{FF2B5EF4-FFF2-40B4-BE49-F238E27FC236}">
                <a16:creationId xmlns:a16="http://schemas.microsoft.com/office/drawing/2014/main" id="{D3267AA7-4393-4EF6-ADE2-9B382E577894}"/>
              </a:ext>
            </a:extLst>
          </p:cNvPr>
          <p:cNvSpPr>
            <a:spLocks noGrp="1"/>
          </p:cNvSpPr>
          <p:nvPr>
            <p:ph type="body" idx="23" hasCustomPrompt="1"/>
          </p:nvPr>
        </p:nvSpPr>
        <p:spPr>
          <a:xfrm>
            <a:off x="5953126" y="3914775"/>
            <a:ext cx="5829300" cy="295275"/>
          </a:xfrm>
        </p:spPr>
        <p:txBody>
          <a:bodyPr>
            <a:noAutofit/>
          </a:bodyPr>
          <a:lstStyle>
            <a:lvl1pPr marL="0" indent="0">
              <a:lnSpc>
                <a:spcPct val="100000"/>
              </a:lnSpc>
              <a:spcBef>
                <a:spcPts val="400"/>
              </a:spcBef>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23" name="Text Placeholder 2">
            <a:extLst>
              <a:ext uri="{FF2B5EF4-FFF2-40B4-BE49-F238E27FC236}">
                <a16:creationId xmlns:a16="http://schemas.microsoft.com/office/drawing/2014/main" id="{6773F9E8-1A96-42BE-9AE1-4ECFC6A43B67}"/>
              </a:ext>
            </a:extLst>
          </p:cNvPr>
          <p:cNvSpPr>
            <a:spLocks noGrp="1"/>
          </p:cNvSpPr>
          <p:nvPr>
            <p:ph type="body" idx="24" hasCustomPrompt="1"/>
          </p:nvPr>
        </p:nvSpPr>
        <p:spPr>
          <a:xfrm>
            <a:off x="5953125" y="4543425"/>
            <a:ext cx="5829300" cy="295275"/>
          </a:xfrm>
        </p:spPr>
        <p:txBody>
          <a:bodyPr>
            <a:noAutofit/>
          </a:bodyPr>
          <a:lstStyle>
            <a:lvl1pPr marL="0" indent="0">
              <a:lnSpc>
                <a:spcPct val="100000"/>
              </a:lnSpc>
              <a:spcBef>
                <a:spcPts val="400"/>
              </a:spcBef>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24" name="Text Placeholder 2">
            <a:extLst>
              <a:ext uri="{FF2B5EF4-FFF2-40B4-BE49-F238E27FC236}">
                <a16:creationId xmlns:a16="http://schemas.microsoft.com/office/drawing/2014/main" id="{A5E35860-C404-4DF2-B745-9F289749BD89}"/>
              </a:ext>
            </a:extLst>
          </p:cNvPr>
          <p:cNvSpPr>
            <a:spLocks noGrp="1"/>
          </p:cNvSpPr>
          <p:nvPr>
            <p:ph type="body" idx="25" hasCustomPrompt="1"/>
          </p:nvPr>
        </p:nvSpPr>
        <p:spPr>
          <a:xfrm>
            <a:off x="5953126" y="5172075"/>
            <a:ext cx="5829300" cy="295275"/>
          </a:xfrm>
        </p:spPr>
        <p:txBody>
          <a:bodyPr>
            <a:noAutofit/>
          </a:bodyPr>
          <a:lstStyle>
            <a:lvl1pPr marL="0" indent="0">
              <a:lnSpc>
                <a:spcPct val="100000"/>
              </a:lnSpc>
              <a:spcBef>
                <a:spcPts val="400"/>
              </a:spcBef>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25" name="Text Placeholder 2">
            <a:extLst>
              <a:ext uri="{FF2B5EF4-FFF2-40B4-BE49-F238E27FC236}">
                <a16:creationId xmlns:a16="http://schemas.microsoft.com/office/drawing/2014/main" id="{E8A87AB2-6EDC-4CC2-BDDE-357BBC8CB4F8}"/>
              </a:ext>
            </a:extLst>
          </p:cNvPr>
          <p:cNvSpPr>
            <a:spLocks noGrp="1"/>
          </p:cNvSpPr>
          <p:nvPr>
            <p:ph type="body" idx="26" hasCustomPrompt="1"/>
          </p:nvPr>
        </p:nvSpPr>
        <p:spPr>
          <a:xfrm>
            <a:off x="5953125" y="5800725"/>
            <a:ext cx="5829300" cy="295275"/>
          </a:xfrm>
        </p:spPr>
        <p:txBody>
          <a:bodyPr>
            <a:noAutofit/>
          </a:bodyPr>
          <a:lstStyle>
            <a:lvl1pPr marL="0" indent="0">
              <a:lnSpc>
                <a:spcPct val="100000"/>
              </a:lnSpc>
              <a:spcBef>
                <a:spcPts val="400"/>
              </a:spcBef>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Tree>
    <p:extLst>
      <p:ext uri="{BB962C8B-B14F-4D97-AF65-F5344CB8AC3E}">
        <p14:creationId xmlns:p14="http://schemas.microsoft.com/office/powerpoint/2010/main" val="4015504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35FA7-F7DF-42AB-B543-8038F23E18E5}"/>
              </a:ext>
            </a:extLst>
          </p:cNvPr>
          <p:cNvSpPr>
            <a:spLocks noGrp="1"/>
          </p:cNvSpPr>
          <p:nvPr>
            <p:ph type="title"/>
          </p:nvPr>
        </p:nvSpPr>
        <p:spPr>
          <a:xfrm>
            <a:off x="274319" y="274320"/>
            <a:ext cx="11603355" cy="709613"/>
          </a:xfrm>
        </p:spPr>
        <p:txBody>
          <a:bodyPr anchor="b">
            <a:normAutofit/>
          </a:bodyPr>
          <a:lstStyle>
            <a:lvl1pPr>
              <a:defRPr sz="3600" b="1">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ECD1E3A-721B-4391-857B-8879DB6AD76F}"/>
              </a:ext>
            </a:extLst>
          </p:cNvPr>
          <p:cNvSpPr>
            <a:spLocks noGrp="1"/>
          </p:cNvSpPr>
          <p:nvPr>
            <p:ph idx="1"/>
          </p:nvPr>
        </p:nvSpPr>
        <p:spPr>
          <a:xfrm>
            <a:off x="274319" y="1234685"/>
            <a:ext cx="11603355" cy="494227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3F8E0823-D3AC-470C-B119-632E316B8BD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1597033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2 Content - Blueprin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7B9D7B-F0F7-4EE9-AE85-EF727B600E7A}"/>
              </a:ext>
            </a:extLst>
          </p:cNvPr>
          <p:cNvSpPr/>
          <p:nvPr/>
        </p:nvSpPr>
        <p:spPr>
          <a:xfrm>
            <a:off x="1" y="2971801"/>
            <a:ext cx="12192000" cy="3488488"/>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29E59991-0E0D-48CF-9A64-4F341628AE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845"/>
            <a:ext cx="12192000" cy="1897982"/>
          </a:xfrm>
          <a:prstGeom prst="rect">
            <a:avLst/>
          </a:prstGeom>
        </p:spPr>
      </p:pic>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409573" y="2124076"/>
            <a:ext cx="11372851" cy="628650"/>
          </a:xfrm>
        </p:spPr>
        <p:txBody>
          <a:bodyPr anchor="ctr">
            <a:normAutofit/>
          </a:bodyPr>
          <a:lstStyle>
            <a:lvl1pPr>
              <a:defRPr sz="3600" b="1">
                <a:latin typeface="+mn-lt"/>
              </a:defRPr>
            </a:lvl1pPr>
          </a:lstStyle>
          <a:p>
            <a:r>
              <a:rPr lang="en-US" dirty="0"/>
              <a:t>Slide title</a:t>
            </a:r>
          </a:p>
        </p:txBody>
      </p:sp>
      <p:sp>
        <p:nvSpPr>
          <p:cNvPr id="8" name="Text Placeholder 2">
            <a:extLst>
              <a:ext uri="{FF2B5EF4-FFF2-40B4-BE49-F238E27FC236}">
                <a16:creationId xmlns:a16="http://schemas.microsoft.com/office/drawing/2014/main" id="{480C621F-CC60-4B36-B913-936A950AB2E0}"/>
              </a:ext>
            </a:extLst>
          </p:cNvPr>
          <p:cNvSpPr>
            <a:spLocks noGrp="1"/>
          </p:cNvSpPr>
          <p:nvPr>
            <p:ph type="body" idx="10" hasCustomPrompt="1"/>
          </p:nvPr>
        </p:nvSpPr>
        <p:spPr>
          <a:xfrm>
            <a:off x="409575" y="3648074"/>
            <a:ext cx="5391151" cy="2447925"/>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9" name="Text Placeholder 2">
            <a:extLst>
              <a:ext uri="{FF2B5EF4-FFF2-40B4-BE49-F238E27FC236}">
                <a16:creationId xmlns:a16="http://schemas.microsoft.com/office/drawing/2014/main" id="{6912CA90-C2CA-4319-9E24-F2391B554F65}"/>
              </a:ext>
            </a:extLst>
          </p:cNvPr>
          <p:cNvSpPr>
            <a:spLocks noGrp="1"/>
          </p:cNvSpPr>
          <p:nvPr>
            <p:ph type="body" idx="11" hasCustomPrompt="1"/>
          </p:nvPr>
        </p:nvSpPr>
        <p:spPr>
          <a:xfrm>
            <a:off x="6096000" y="3648074"/>
            <a:ext cx="5686425" cy="2447925"/>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2" name="Text Placeholder 2">
            <a:extLst>
              <a:ext uri="{FF2B5EF4-FFF2-40B4-BE49-F238E27FC236}">
                <a16:creationId xmlns:a16="http://schemas.microsoft.com/office/drawing/2014/main" id="{8099E6DD-A22B-4C22-B890-21766F9816BA}"/>
              </a:ext>
            </a:extLst>
          </p:cNvPr>
          <p:cNvSpPr>
            <a:spLocks noGrp="1"/>
          </p:cNvSpPr>
          <p:nvPr>
            <p:ph type="body" idx="12" hasCustomPrompt="1"/>
          </p:nvPr>
        </p:nvSpPr>
        <p:spPr>
          <a:xfrm>
            <a:off x="409573" y="3262313"/>
            <a:ext cx="5391151"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3" name="Text Placeholder 2">
            <a:extLst>
              <a:ext uri="{FF2B5EF4-FFF2-40B4-BE49-F238E27FC236}">
                <a16:creationId xmlns:a16="http://schemas.microsoft.com/office/drawing/2014/main" id="{AE623EE2-E4D1-4E1C-8E6C-A20A4E035847}"/>
              </a:ext>
            </a:extLst>
          </p:cNvPr>
          <p:cNvSpPr>
            <a:spLocks noGrp="1"/>
          </p:cNvSpPr>
          <p:nvPr>
            <p:ph type="body" idx="13" hasCustomPrompt="1"/>
          </p:nvPr>
        </p:nvSpPr>
        <p:spPr>
          <a:xfrm>
            <a:off x="6095997" y="3262312"/>
            <a:ext cx="5686425"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11" name="Picture 10">
            <a:extLst>
              <a:ext uri="{FF2B5EF4-FFF2-40B4-BE49-F238E27FC236}">
                <a16:creationId xmlns:a16="http://schemas.microsoft.com/office/drawing/2014/main" id="{0D5EF0AB-7CFD-422D-8FB4-2901E0D7C4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448572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mp; 2 Content - COV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7B9D7B-F0F7-4EE9-AE85-EF727B600E7A}"/>
              </a:ext>
            </a:extLst>
          </p:cNvPr>
          <p:cNvSpPr/>
          <p:nvPr/>
        </p:nvSpPr>
        <p:spPr>
          <a:xfrm>
            <a:off x="1" y="2971801"/>
            <a:ext cx="12192000" cy="3488488"/>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29E59991-0E0D-48CF-9A64-4F341628AE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845"/>
            <a:ext cx="12192000" cy="1897982"/>
          </a:xfrm>
          <a:prstGeom prst="rect">
            <a:avLst/>
          </a:prstGeom>
        </p:spPr>
      </p:pic>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409573" y="2124076"/>
            <a:ext cx="11372851" cy="628650"/>
          </a:xfrm>
        </p:spPr>
        <p:txBody>
          <a:bodyPr anchor="ctr">
            <a:normAutofit/>
          </a:bodyPr>
          <a:lstStyle>
            <a:lvl1pPr>
              <a:defRPr sz="3600" b="1">
                <a:latin typeface="+mn-lt"/>
              </a:defRPr>
            </a:lvl1pPr>
          </a:lstStyle>
          <a:p>
            <a:r>
              <a:rPr lang="en-US"/>
              <a:t>Slide title</a:t>
            </a:r>
            <a:endParaRPr lang="en-US" dirty="0"/>
          </a:p>
        </p:txBody>
      </p:sp>
      <p:sp>
        <p:nvSpPr>
          <p:cNvPr id="7" name="Text Placeholder 2">
            <a:extLst>
              <a:ext uri="{FF2B5EF4-FFF2-40B4-BE49-F238E27FC236}">
                <a16:creationId xmlns:a16="http://schemas.microsoft.com/office/drawing/2014/main" id="{D2EA6C3A-8B86-4497-B7EF-83B3B1C6DF43}"/>
              </a:ext>
            </a:extLst>
          </p:cNvPr>
          <p:cNvSpPr>
            <a:spLocks noGrp="1"/>
          </p:cNvSpPr>
          <p:nvPr>
            <p:ph type="body" idx="10" hasCustomPrompt="1"/>
          </p:nvPr>
        </p:nvSpPr>
        <p:spPr>
          <a:xfrm>
            <a:off x="409575" y="3648074"/>
            <a:ext cx="5391151" cy="2447925"/>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1" name="Text Placeholder 2">
            <a:extLst>
              <a:ext uri="{FF2B5EF4-FFF2-40B4-BE49-F238E27FC236}">
                <a16:creationId xmlns:a16="http://schemas.microsoft.com/office/drawing/2014/main" id="{ECFCA335-CACE-405B-B9F9-6DAC223221EF}"/>
              </a:ext>
            </a:extLst>
          </p:cNvPr>
          <p:cNvSpPr>
            <a:spLocks noGrp="1"/>
          </p:cNvSpPr>
          <p:nvPr>
            <p:ph type="body" idx="11" hasCustomPrompt="1"/>
          </p:nvPr>
        </p:nvSpPr>
        <p:spPr>
          <a:xfrm>
            <a:off x="6096000" y="3648074"/>
            <a:ext cx="5686425" cy="2447925"/>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2" name="Text Placeholder 2">
            <a:extLst>
              <a:ext uri="{FF2B5EF4-FFF2-40B4-BE49-F238E27FC236}">
                <a16:creationId xmlns:a16="http://schemas.microsoft.com/office/drawing/2014/main" id="{25C06BE0-79AD-47C5-9F7C-6B81A63244C8}"/>
              </a:ext>
            </a:extLst>
          </p:cNvPr>
          <p:cNvSpPr>
            <a:spLocks noGrp="1"/>
          </p:cNvSpPr>
          <p:nvPr>
            <p:ph type="body" idx="12" hasCustomPrompt="1"/>
          </p:nvPr>
        </p:nvSpPr>
        <p:spPr>
          <a:xfrm>
            <a:off x="409573" y="3262313"/>
            <a:ext cx="5391151"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3" name="Text Placeholder 2">
            <a:extLst>
              <a:ext uri="{FF2B5EF4-FFF2-40B4-BE49-F238E27FC236}">
                <a16:creationId xmlns:a16="http://schemas.microsoft.com/office/drawing/2014/main" id="{357BCD8F-409E-4064-BB3D-622B956748D3}"/>
              </a:ext>
            </a:extLst>
          </p:cNvPr>
          <p:cNvSpPr>
            <a:spLocks noGrp="1"/>
          </p:cNvSpPr>
          <p:nvPr>
            <p:ph type="body" idx="13" hasCustomPrompt="1"/>
          </p:nvPr>
        </p:nvSpPr>
        <p:spPr>
          <a:xfrm>
            <a:off x="6095997" y="3262312"/>
            <a:ext cx="5686425"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9" name="Picture 8">
            <a:extLst>
              <a:ext uri="{FF2B5EF4-FFF2-40B4-BE49-F238E27FC236}">
                <a16:creationId xmlns:a16="http://schemas.microsoft.com/office/drawing/2014/main" id="{2260A68A-2528-4DF2-99EF-57A3B1DC36D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680133" y="133658"/>
            <a:ext cx="395080" cy="430997"/>
          </a:xfrm>
          <a:prstGeom prst="rect">
            <a:avLst/>
          </a:prstGeom>
        </p:spPr>
      </p:pic>
    </p:spTree>
    <p:extLst>
      <p:ext uri="{BB962C8B-B14F-4D97-AF65-F5344CB8AC3E}">
        <p14:creationId xmlns:p14="http://schemas.microsoft.com/office/powerpoint/2010/main" val="408199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mp; 2 Content - Building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7B9D7B-F0F7-4EE9-AE85-EF727B600E7A}"/>
              </a:ext>
            </a:extLst>
          </p:cNvPr>
          <p:cNvSpPr/>
          <p:nvPr/>
        </p:nvSpPr>
        <p:spPr>
          <a:xfrm>
            <a:off x="1" y="2971801"/>
            <a:ext cx="12192000" cy="3488488"/>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29E59991-0E0D-48CF-9A64-4F341628AEB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78"/>
          <a:stretch/>
        </p:blipFill>
        <p:spPr>
          <a:xfrm>
            <a:off x="0" y="-4845"/>
            <a:ext cx="12192000" cy="1897982"/>
          </a:xfrm>
          <a:prstGeom prst="rect">
            <a:avLst/>
          </a:prstGeom>
        </p:spPr>
      </p:pic>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409573" y="2124076"/>
            <a:ext cx="11372851" cy="628650"/>
          </a:xfrm>
        </p:spPr>
        <p:txBody>
          <a:bodyPr anchor="ctr">
            <a:normAutofit/>
          </a:bodyPr>
          <a:lstStyle>
            <a:lvl1pPr>
              <a:defRPr sz="3600" b="1">
                <a:latin typeface="+mn-lt"/>
              </a:defRPr>
            </a:lvl1pPr>
          </a:lstStyle>
          <a:p>
            <a:r>
              <a:rPr lang="en-US" dirty="0"/>
              <a:t>Slide title</a:t>
            </a:r>
          </a:p>
        </p:txBody>
      </p:sp>
      <p:sp>
        <p:nvSpPr>
          <p:cNvPr id="7" name="Text Placeholder 2">
            <a:extLst>
              <a:ext uri="{FF2B5EF4-FFF2-40B4-BE49-F238E27FC236}">
                <a16:creationId xmlns:a16="http://schemas.microsoft.com/office/drawing/2014/main" id="{3B0C8925-2AC1-409E-B7A8-6EC8E215B4C1}"/>
              </a:ext>
            </a:extLst>
          </p:cNvPr>
          <p:cNvSpPr>
            <a:spLocks noGrp="1"/>
          </p:cNvSpPr>
          <p:nvPr>
            <p:ph type="body" idx="10" hasCustomPrompt="1"/>
          </p:nvPr>
        </p:nvSpPr>
        <p:spPr>
          <a:xfrm>
            <a:off x="409575" y="3648074"/>
            <a:ext cx="5391151" cy="2447925"/>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1" name="Text Placeholder 2">
            <a:extLst>
              <a:ext uri="{FF2B5EF4-FFF2-40B4-BE49-F238E27FC236}">
                <a16:creationId xmlns:a16="http://schemas.microsoft.com/office/drawing/2014/main" id="{10968753-0E1A-4415-AC8E-26B6E8350D1D}"/>
              </a:ext>
            </a:extLst>
          </p:cNvPr>
          <p:cNvSpPr>
            <a:spLocks noGrp="1"/>
          </p:cNvSpPr>
          <p:nvPr>
            <p:ph type="body" idx="11" hasCustomPrompt="1"/>
          </p:nvPr>
        </p:nvSpPr>
        <p:spPr>
          <a:xfrm>
            <a:off x="6096000" y="3648074"/>
            <a:ext cx="5686425" cy="2447925"/>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2" name="Text Placeholder 2">
            <a:extLst>
              <a:ext uri="{FF2B5EF4-FFF2-40B4-BE49-F238E27FC236}">
                <a16:creationId xmlns:a16="http://schemas.microsoft.com/office/drawing/2014/main" id="{2D099A7F-A421-4A52-A956-5EC767D3F6A3}"/>
              </a:ext>
            </a:extLst>
          </p:cNvPr>
          <p:cNvSpPr>
            <a:spLocks noGrp="1"/>
          </p:cNvSpPr>
          <p:nvPr>
            <p:ph type="body" idx="12" hasCustomPrompt="1"/>
          </p:nvPr>
        </p:nvSpPr>
        <p:spPr>
          <a:xfrm>
            <a:off x="409573" y="3262313"/>
            <a:ext cx="5391151"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3" name="Text Placeholder 2">
            <a:extLst>
              <a:ext uri="{FF2B5EF4-FFF2-40B4-BE49-F238E27FC236}">
                <a16:creationId xmlns:a16="http://schemas.microsoft.com/office/drawing/2014/main" id="{33C89A89-479F-49C9-863D-9B7C183A81A4}"/>
              </a:ext>
            </a:extLst>
          </p:cNvPr>
          <p:cNvSpPr>
            <a:spLocks noGrp="1"/>
          </p:cNvSpPr>
          <p:nvPr>
            <p:ph type="body" idx="13" hasCustomPrompt="1"/>
          </p:nvPr>
        </p:nvSpPr>
        <p:spPr>
          <a:xfrm>
            <a:off x="6095997" y="3262312"/>
            <a:ext cx="5686425"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14" name="Picture 13">
            <a:extLst>
              <a:ext uri="{FF2B5EF4-FFF2-40B4-BE49-F238E27FC236}">
                <a16:creationId xmlns:a16="http://schemas.microsoft.com/office/drawing/2014/main" id="{24FEC16C-1A07-4407-B1FC-B58CDF1ABEC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680133" y="133658"/>
            <a:ext cx="395080" cy="430997"/>
          </a:xfrm>
          <a:prstGeom prst="rect">
            <a:avLst/>
          </a:prstGeom>
        </p:spPr>
      </p:pic>
    </p:spTree>
    <p:extLst>
      <p:ext uri="{BB962C8B-B14F-4D97-AF65-F5344CB8AC3E}">
        <p14:creationId xmlns:p14="http://schemas.microsoft.com/office/powerpoint/2010/main" val="4166447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mp; 2 Content - Educa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7B9D7B-F0F7-4EE9-AE85-EF727B600E7A}"/>
              </a:ext>
            </a:extLst>
          </p:cNvPr>
          <p:cNvSpPr/>
          <p:nvPr/>
        </p:nvSpPr>
        <p:spPr>
          <a:xfrm>
            <a:off x="1" y="2971801"/>
            <a:ext cx="12192000" cy="3488488"/>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29E59991-0E0D-48CF-9A64-4F341628AEB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4845"/>
            <a:ext cx="12192000" cy="1897982"/>
          </a:xfrm>
          <a:prstGeom prst="rect">
            <a:avLst/>
          </a:prstGeom>
        </p:spPr>
      </p:pic>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409573" y="2124076"/>
            <a:ext cx="11372851" cy="628650"/>
          </a:xfrm>
        </p:spPr>
        <p:txBody>
          <a:bodyPr anchor="ctr">
            <a:normAutofit/>
          </a:bodyPr>
          <a:lstStyle>
            <a:lvl1pPr>
              <a:defRPr sz="3600" b="1">
                <a:latin typeface="+mn-lt"/>
              </a:defRPr>
            </a:lvl1pPr>
          </a:lstStyle>
          <a:p>
            <a:r>
              <a:rPr lang="en-US" dirty="0"/>
              <a:t>Slide title</a:t>
            </a:r>
          </a:p>
        </p:txBody>
      </p:sp>
      <p:sp>
        <p:nvSpPr>
          <p:cNvPr id="7" name="Text Placeholder 2">
            <a:extLst>
              <a:ext uri="{FF2B5EF4-FFF2-40B4-BE49-F238E27FC236}">
                <a16:creationId xmlns:a16="http://schemas.microsoft.com/office/drawing/2014/main" id="{9EC9187B-8E5D-47E3-9D80-98FE700A60F2}"/>
              </a:ext>
            </a:extLst>
          </p:cNvPr>
          <p:cNvSpPr>
            <a:spLocks noGrp="1"/>
          </p:cNvSpPr>
          <p:nvPr>
            <p:ph type="body" idx="10" hasCustomPrompt="1"/>
          </p:nvPr>
        </p:nvSpPr>
        <p:spPr>
          <a:xfrm>
            <a:off x="409575" y="3648074"/>
            <a:ext cx="5391151" cy="2447925"/>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1" name="Text Placeholder 2">
            <a:extLst>
              <a:ext uri="{FF2B5EF4-FFF2-40B4-BE49-F238E27FC236}">
                <a16:creationId xmlns:a16="http://schemas.microsoft.com/office/drawing/2014/main" id="{7423377F-E1DD-4DEA-8643-8DCA6768D3B0}"/>
              </a:ext>
            </a:extLst>
          </p:cNvPr>
          <p:cNvSpPr>
            <a:spLocks noGrp="1"/>
          </p:cNvSpPr>
          <p:nvPr>
            <p:ph type="body" idx="11" hasCustomPrompt="1"/>
          </p:nvPr>
        </p:nvSpPr>
        <p:spPr>
          <a:xfrm>
            <a:off x="6096000" y="3648074"/>
            <a:ext cx="5686425" cy="2447925"/>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2" name="Text Placeholder 2">
            <a:extLst>
              <a:ext uri="{FF2B5EF4-FFF2-40B4-BE49-F238E27FC236}">
                <a16:creationId xmlns:a16="http://schemas.microsoft.com/office/drawing/2014/main" id="{22277249-A5DE-487C-BFB9-DC827D9701AA}"/>
              </a:ext>
            </a:extLst>
          </p:cNvPr>
          <p:cNvSpPr>
            <a:spLocks noGrp="1"/>
          </p:cNvSpPr>
          <p:nvPr>
            <p:ph type="body" idx="12" hasCustomPrompt="1"/>
          </p:nvPr>
        </p:nvSpPr>
        <p:spPr>
          <a:xfrm>
            <a:off x="409573" y="3262313"/>
            <a:ext cx="5391151"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3" name="Text Placeholder 2">
            <a:extLst>
              <a:ext uri="{FF2B5EF4-FFF2-40B4-BE49-F238E27FC236}">
                <a16:creationId xmlns:a16="http://schemas.microsoft.com/office/drawing/2014/main" id="{A6E540E9-1E89-4D2C-9C5B-1976018A88AB}"/>
              </a:ext>
            </a:extLst>
          </p:cNvPr>
          <p:cNvSpPr>
            <a:spLocks noGrp="1"/>
          </p:cNvSpPr>
          <p:nvPr>
            <p:ph type="body" idx="13" hasCustomPrompt="1"/>
          </p:nvPr>
        </p:nvSpPr>
        <p:spPr>
          <a:xfrm>
            <a:off x="6095997" y="3262312"/>
            <a:ext cx="5686425"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9" name="Picture 8">
            <a:extLst>
              <a:ext uri="{FF2B5EF4-FFF2-40B4-BE49-F238E27FC236}">
                <a16:creationId xmlns:a16="http://schemas.microsoft.com/office/drawing/2014/main" id="{B07CFBDC-CF26-449E-8A16-9C4E7B0F3CD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680133" y="133658"/>
            <a:ext cx="395080" cy="430997"/>
          </a:xfrm>
          <a:prstGeom prst="rect">
            <a:avLst/>
          </a:prstGeom>
        </p:spPr>
      </p:pic>
    </p:spTree>
    <p:extLst>
      <p:ext uri="{BB962C8B-B14F-4D97-AF65-F5344CB8AC3E}">
        <p14:creationId xmlns:p14="http://schemas.microsoft.com/office/powerpoint/2010/main" val="1254974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mp; 2 Content - Manufactur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7B9D7B-F0F7-4EE9-AE85-EF727B600E7A}"/>
              </a:ext>
            </a:extLst>
          </p:cNvPr>
          <p:cNvSpPr/>
          <p:nvPr/>
        </p:nvSpPr>
        <p:spPr>
          <a:xfrm>
            <a:off x="1" y="2971801"/>
            <a:ext cx="12192000" cy="3488488"/>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29E59991-0E0D-48CF-9A64-4F341628AE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845"/>
            <a:ext cx="12192000" cy="1897982"/>
          </a:xfrm>
          <a:prstGeom prst="rect">
            <a:avLst/>
          </a:prstGeom>
        </p:spPr>
      </p:pic>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409573" y="2124076"/>
            <a:ext cx="11372851" cy="628650"/>
          </a:xfrm>
        </p:spPr>
        <p:txBody>
          <a:bodyPr anchor="ctr">
            <a:normAutofit/>
          </a:bodyPr>
          <a:lstStyle>
            <a:lvl1pPr>
              <a:defRPr sz="3600" b="1">
                <a:latin typeface="+mn-lt"/>
              </a:defRPr>
            </a:lvl1pPr>
          </a:lstStyle>
          <a:p>
            <a:r>
              <a:rPr lang="en-US" dirty="0"/>
              <a:t>Slide title</a:t>
            </a:r>
          </a:p>
        </p:txBody>
      </p:sp>
      <p:sp>
        <p:nvSpPr>
          <p:cNvPr id="7" name="Text Placeholder 2">
            <a:extLst>
              <a:ext uri="{FF2B5EF4-FFF2-40B4-BE49-F238E27FC236}">
                <a16:creationId xmlns:a16="http://schemas.microsoft.com/office/drawing/2014/main" id="{BF3D30A5-75EB-43ED-A674-87B26A67B7E8}"/>
              </a:ext>
            </a:extLst>
          </p:cNvPr>
          <p:cNvSpPr>
            <a:spLocks noGrp="1"/>
          </p:cNvSpPr>
          <p:nvPr>
            <p:ph type="body" idx="10" hasCustomPrompt="1"/>
          </p:nvPr>
        </p:nvSpPr>
        <p:spPr>
          <a:xfrm>
            <a:off x="409575" y="3648074"/>
            <a:ext cx="5391151" cy="2447925"/>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1" name="Text Placeholder 2">
            <a:extLst>
              <a:ext uri="{FF2B5EF4-FFF2-40B4-BE49-F238E27FC236}">
                <a16:creationId xmlns:a16="http://schemas.microsoft.com/office/drawing/2014/main" id="{876D6423-F8A4-4F60-AC76-94C6285CB73F}"/>
              </a:ext>
            </a:extLst>
          </p:cNvPr>
          <p:cNvSpPr>
            <a:spLocks noGrp="1"/>
          </p:cNvSpPr>
          <p:nvPr>
            <p:ph type="body" idx="11" hasCustomPrompt="1"/>
          </p:nvPr>
        </p:nvSpPr>
        <p:spPr>
          <a:xfrm>
            <a:off x="6096000" y="3648074"/>
            <a:ext cx="5686425" cy="2447925"/>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2" name="Text Placeholder 2">
            <a:extLst>
              <a:ext uri="{FF2B5EF4-FFF2-40B4-BE49-F238E27FC236}">
                <a16:creationId xmlns:a16="http://schemas.microsoft.com/office/drawing/2014/main" id="{9F31C8B7-9C30-41D6-B829-FF2C1FF4D33B}"/>
              </a:ext>
            </a:extLst>
          </p:cNvPr>
          <p:cNvSpPr>
            <a:spLocks noGrp="1"/>
          </p:cNvSpPr>
          <p:nvPr>
            <p:ph type="body" idx="12" hasCustomPrompt="1"/>
          </p:nvPr>
        </p:nvSpPr>
        <p:spPr>
          <a:xfrm>
            <a:off x="409573" y="3262313"/>
            <a:ext cx="5391151"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3" name="Text Placeholder 2">
            <a:extLst>
              <a:ext uri="{FF2B5EF4-FFF2-40B4-BE49-F238E27FC236}">
                <a16:creationId xmlns:a16="http://schemas.microsoft.com/office/drawing/2014/main" id="{724F3000-01BB-44D0-ACEA-456837EB792A}"/>
              </a:ext>
            </a:extLst>
          </p:cNvPr>
          <p:cNvSpPr>
            <a:spLocks noGrp="1"/>
          </p:cNvSpPr>
          <p:nvPr>
            <p:ph type="body" idx="13" hasCustomPrompt="1"/>
          </p:nvPr>
        </p:nvSpPr>
        <p:spPr>
          <a:xfrm>
            <a:off x="6095997" y="3262312"/>
            <a:ext cx="5686425"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15" name="Picture 14">
            <a:extLst>
              <a:ext uri="{FF2B5EF4-FFF2-40B4-BE49-F238E27FC236}">
                <a16:creationId xmlns:a16="http://schemas.microsoft.com/office/drawing/2014/main" id="{E597D7FF-BB57-49BF-B532-EF523D50E3C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680133" y="133658"/>
            <a:ext cx="395080" cy="430997"/>
          </a:xfrm>
          <a:prstGeom prst="rect">
            <a:avLst/>
          </a:prstGeom>
        </p:spPr>
      </p:pic>
    </p:spTree>
    <p:extLst>
      <p:ext uri="{BB962C8B-B14F-4D97-AF65-F5344CB8AC3E}">
        <p14:creationId xmlns:p14="http://schemas.microsoft.com/office/powerpoint/2010/main" val="485509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mp; 2 Content - Lumb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7B9D7B-F0F7-4EE9-AE85-EF727B600E7A}"/>
              </a:ext>
            </a:extLst>
          </p:cNvPr>
          <p:cNvSpPr/>
          <p:nvPr/>
        </p:nvSpPr>
        <p:spPr>
          <a:xfrm>
            <a:off x="1" y="2971801"/>
            <a:ext cx="12192000" cy="3488488"/>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29E59991-0E0D-48CF-9A64-4F341628AE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845"/>
            <a:ext cx="12192000" cy="1897982"/>
          </a:xfrm>
          <a:prstGeom prst="rect">
            <a:avLst/>
          </a:prstGeom>
        </p:spPr>
      </p:pic>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409573" y="2124076"/>
            <a:ext cx="11372851" cy="628650"/>
          </a:xfrm>
        </p:spPr>
        <p:txBody>
          <a:bodyPr anchor="ctr">
            <a:normAutofit/>
          </a:bodyPr>
          <a:lstStyle>
            <a:lvl1pPr>
              <a:defRPr sz="3600" b="1">
                <a:latin typeface="+mn-lt"/>
              </a:defRPr>
            </a:lvl1pPr>
          </a:lstStyle>
          <a:p>
            <a:r>
              <a:rPr lang="en-US" dirty="0"/>
              <a:t>Slide title</a:t>
            </a:r>
          </a:p>
        </p:txBody>
      </p:sp>
      <p:sp>
        <p:nvSpPr>
          <p:cNvPr id="7" name="Text Placeholder 2">
            <a:extLst>
              <a:ext uri="{FF2B5EF4-FFF2-40B4-BE49-F238E27FC236}">
                <a16:creationId xmlns:a16="http://schemas.microsoft.com/office/drawing/2014/main" id="{FC15E76B-98A4-444A-A6C0-F85D5F0A2E12}"/>
              </a:ext>
            </a:extLst>
          </p:cNvPr>
          <p:cNvSpPr>
            <a:spLocks noGrp="1"/>
          </p:cNvSpPr>
          <p:nvPr>
            <p:ph type="body" idx="10" hasCustomPrompt="1"/>
          </p:nvPr>
        </p:nvSpPr>
        <p:spPr>
          <a:xfrm>
            <a:off x="409575" y="3648074"/>
            <a:ext cx="5391151" cy="2447925"/>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1" name="Text Placeholder 2">
            <a:extLst>
              <a:ext uri="{FF2B5EF4-FFF2-40B4-BE49-F238E27FC236}">
                <a16:creationId xmlns:a16="http://schemas.microsoft.com/office/drawing/2014/main" id="{71B67E32-7795-49E9-80C7-3A2E3CC68F17}"/>
              </a:ext>
            </a:extLst>
          </p:cNvPr>
          <p:cNvSpPr>
            <a:spLocks noGrp="1"/>
          </p:cNvSpPr>
          <p:nvPr>
            <p:ph type="body" idx="11" hasCustomPrompt="1"/>
          </p:nvPr>
        </p:nvSpPr>
        <p:spPr>
          <a:xfrm>
            <a:off x="6096000" y="3648074"/>
            <a:ext cx="5686425" cy="2447925"/>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2" name="Text Placeholder 2">
            <a:extLst>
              <a:ext uri="{FF2B5EF4-FFF2-40B4-BE49-F238E27FC236}">
                <a16:creationId xmlns:a16="http://schemas.microsoft.com/office/drawing/2014/main" id="{303EF6FB-33C2-45F9-939F-93B735CA0B1C}"/>
              </a:ext>
            </a:extLst>
          </p:cNvPr>
          <p:cNvSpPr>
            <a:spLocks noGrp="1"/>
          </p:cNvSpPr>
          <p:nvPr>
            <p:ph type="body" idx="12" hasCustomPrompt="1"/>
          </p:nvPr>
        </p:nvSpPr>
        <p:spPr>
          <a:xfrm>
            <a:off x="409573" y="3262313"/>
            <a:ext cx="5391151"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3" name="Text Placeholder 2">
            <a:extLst>
              <a:ext uri="{FF2B5EF4-FFF2-40B4-BE49-F238E27FC236}">
                <a16:creationId xmlns:a16="http://schemas.microsoft.com/office/drawing/2014/main" id="{81CF1D85-D9BB-4253-836B-B823BB4C76DC}"/>
              </a:ext>
            </a:extLst>
          </p:cNvPr>
          <p:cNvSpPr>
            <a:spLocks noGrp="1"/>
          </p:cNvSpPr>
          <p:nvPr>
            <p:ph type="body" idx="13" hasCustomPrompt="1"/>
          </p:nvPr>
        </p:nvSpPr>
        <p:spPr>
          <a:xfrm>
            <a:off x="6095997" y="3262312"/>
            <a:ext cx="5686425"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9" name="Picture 8">
            <a:extLst>
              <a:ext uri="{FF2B5EF4-FFF2-40B4-BE49-F238E27FC236}">
                <a16:creationId xmlns:a16="http://schemas.microsoft.com/office/drawing/2014/main" id="{BD21AA68-2112-46F7-A485-FBA3B2B62D9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680133" y="133658"/>
            <a:ext cx="395080" cy="430997"/>
          </a:xfrm>
          <a:prstGeom prst="rect">
            <a:avLst/>
          </a:prstGeom>
        </p:spPr>
      </p:pic>
    </p:spTree>
    <p:extLst>
      <p:ext uri="{BB962C8B-B14F-4D97-AF65-F5344CB8AC3E}">
        <p14:creationId xmlns:p14="http://schemas.microsoft.com/office/powerpoint/2010/main" val="424135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Section - Atlanta">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9E59991-0E0D-48CF-9A64-4F341628AEB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82"/>
          <a:stretch/>
        </p:blipFill>
        <p:spPr>
          <a:xfrm>
            <a:off x="-11394" y="-4846"/>
            <a:ext cx="4018213" cy="6472322"/>
          </a:xfrm>
          <a:prstGeom prst="rect">
            <a:avLst/>
          </a:prstGeom>
        </p:spPr>
      </p:pic>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4524375" y="361955"/>
            <a:ext cx="7315199" cy="742950"/>
          </a:xfrm>
        </p:spPr>
        <p:txBody>
          <a:bodyPr anchor="b">
            <a:normAutofit/>
          </a:bodyPr>
          <a:lstStyle>
            <a:lvl1pPr>
              <a:defRPr sz="3600" b="1">
                <a:latin typeface="+mn-lt"/>
              </a:defRPr>
            </a:lvl1pPr>
          </a:lstStyle>
          <a:p>
            <a:r>
              <a:rPr lang="en-US" dirty="0"/>
              <a:t>Slide title</a:t>
            </a:r>
          </a:p>
        </p:txBody>
      </p:sp>
      <p:sp>
        <p:nvSpPr>
          <p:cNvPr id="3" name="Text Placeholder 2">
            <a:extLst>
              <a:ext uri="{FF2B5EF4-FFF2-40B4-BE49-F238E27FC236}">
                <a16:creationId xmlns:a16="http://schemas.microsoft.com/office/drawing/2014/main" id="{F06BAC7D-6E88-46B8-AE3C-8E8717768427}"/>
              </a:ext>
            </a:extLst>
          </p:cNvPr>
          <p:cNvSpPr>
            <a:spLocks noGrp="1"/>
          </p:cNvSpPr>
          <p:nvPr>
            <p:ph type="body" idx="1" hasCustomPrompt="1"/>
          </p:nvPr>
        </p:nvSpPr>
        <p:spPr>
          <a:xfrm>
            <a:off x="4524376" y="1752606"/>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0" name="Text Placeholder 2">
            <a:extLst>
              <a:ext uri="{FF2B5EF4-FFF2-40B4-BE49-F238E27FC236}">
                <a16:creationId xmlns:a16="http://schemas.microsoft.com/office/drawing/2014/main" id="{8E8BD176-29E3-43A6-B15F-4A995C994813}"/>
              </a:ext>
            </a:extLst>
          </p:cNvPr>
          <p:cNvSpPr>
            <a:spLocks noGrp="1"/>
          </p:cNvSpPr>
          <p:nvPr>
            <p:ph type="body" idx="12" hasCustomPrompt="1"/>
          </p:nvPr>
        </p:nvSpPr>
        <p:spPr>
          <a:xfrm>
            <a:off x="4524376" y="1352557"/>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1" name="Text Placeholder 2">
            <a:extLst>
              <a:ext uri="{FF2B5EF4-FFF2-40B4-BE49-F238E27FC236}">
                <a16:creationId xmlns:a16="http://schemas.microsoft.com/office/drawing/2014/main" id="{5BC6742F-0310-4C3A-A8C3-29F38E464F4D}"/>
              </a:ext>
            </a:extLst>
          </p:cNvPr>
          <p:cNvSpPr>
            <a:spLocks noGrp="1"/>
          </p:cNvSpPr>
          <p:nvPr>
            <p:ph type="body" idx="13" hasCustomPrompt="1"/>
          </p:nvPr>
        </p:nvSpPr>
        <p:spPr>
          <a:xfrm>
            <a:off x="4524375" y="3533775"/>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2" name="Text Placeholder 2">
            <a:extLst>
              <a:ext uri="{FF2B5EF4-FFF2-40B4-BE49-F238E27FC236}">
                <a16:creationId xmlns:a16="http://schemas.microsoft.com/office/drawing/2014/main" id="{540C1090-5AAC-4E23-B0B7-1A2F668BBECE}"/>
              </a:ext>
            </a:extLst>
          </p:cNvPr>
          <p:cNvSpPr>
            <a:spLocks noGrp="1"/>
          </p:cNvSpPr>
          <p:nvPr>
            <p:ph type="body" idx="14" hasCustomPrompt="1"/>
          </p:nvPr>
        </p:nvSpPr>
        <p:spPr>
          <a:xfrm>
            <a:off x="4524375" y="3133726"/>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3" name="Text Placeholder 2">
            <a:extLst>
              <a:ext uri="{FF2B5EF4-FFF2-40B4-BE49-F238E27FC236}">
                <a16:creationId xmlns:a16="http://schemas.microsoft.com/office/drawing/2014/main" id="{AA845B28-99F1-45D9-BEBD-A0727A80E9E4}"/>
              </a:ext>
            </a:extLst>
          </p:cNvPr>
          <p:cNvSpPr>
            <a:spLocks noGrp="1"/>
          </p:cNvSpPr>
          <p:nvPr>
            <p:ph type="body" idx="15" hasCustomPrompt="1"/>
          </p:nvPr>
        </p:nvSpPr>
        <p:spPr>
          <a:xfrm>
            <a:off x="4527584" y="5324477"/>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4" name="Text Placeholder 2">
            <a:extLst>
              <a:ext uri="{FF2B5EF4-FFF2-40B4-BE49-F238E27FC236}">
                <a16:creationId xmlns:a16="http://schemas.microsoft.com/office/drawing/2014/main" id="{77EE691E-32A3-44EA-B087-90C1A7A98FC2}"/>
              </a:ext>
            </a:extLst>
          </p:cNvPr>
          <p:cNvSpPr>
            <a:spLocks noGrp="1"/>
          </p:cNvSpPr>
          <p:nvPr>
            <p:ph type="body" idx="16" hasCustomPrompt="1"/>
          </p:nvPr>
        </p:nvSpPr>
        <p:spPr>
          <a:xfrm>
            <a:off x="4527584" y="4924428"/>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15" name="Picture 14">
            <a:extLst>
              <a:ext uri="{FF2B5EF4-FFF2-40B4-BE49-F238E27FC236}">
                <a16:creationId xmlns:a16="http://schemas.microsoft.com/office/drawing/2014/main" id="{517A8EFA-F41A-4E04-89EA-EE191CF97F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3030786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Section - Savannah River">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9E59991-0E0D-48CF-9A64-4F341628AEB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75"/>
          <a:stretch/>
        </p:blipFill>
        <p:spPr>
          <a:xfrm>
            <a:off x="-11394" y="-4846"/>
            <a:ext cx="4018213" cy="6472322"/>
          </a:xfrm>
          <a:prstGeom prst="rect">
            <a:avLst/>
          </a:prstGeom>
        </p:spPr>
      </p:pic>
      <p:sp>
        <p:nvSpPr>
          <p:cNvPr id="10" name="Title 1">
            <a:extLst>
              <a:ext uri="{FF2B5EF4-FFF2-40B4-BE49-F238E27FC236}">
                <a16:creationId xmlns:a16="http://schemas.microsoft.com/office/drawing/2014/main" id="{3B117ECA-813F-4240-A18E-DF0C5E155BB0}"/>
              </a:ext>
            </a:extLst>
          </p:cNvPr>
          <p:cNvSpPr>
            <a:spLocks noGrp="1"/>
          </p:cNvSpPr>
          <p:nvPr>
            <p:ph type="title" hasCustomPrompt="1"/>
          </p:nvPr>
        </p:nvSpPr>
        <p:spPr>
          <a:xfrm>
            <a:off x="4524375" y="361955"/>
            <a:ext cx="7315199" cy="742950"/>
          </a:xfrm>
        </p:spPr>
        <p:txBody>
          <a:bodyPr anchor="b">
            <a:normAutofit/>
          </a:bodyPr>
          <a:lstStyle>
            <a:lvl1pPr>
              <a:defRPr sz="3600" b="1">
                <a:latin typeface="+mn-lt"/>
              </a:defRPr>
            </a:lvl1pPr>
          </a:lstStyle>
          <a:p>
            <a:r>
              <a:rPr lang="en-US" dirty="0"/>
              <a:t>Slide title</a:t>
            </a:r>
          </a:p>
        </p:txBody>
      </p:sp>
      <p:sp>
        <p:nvSpPr>
          <p:cNvPr id="11" name="Text Placeholder 2">
            <a:extLst>
              <a:ext uri="{FF2B5EF4-FFF2-40B4-BE49-F238E27FC236}">
                <a16:creationId xmlns:a16="http://schemas.microsoft.com/office/drawing/2014/main" id="{3C38753A-1A55-40F7-80BA-A32A466120DF}"/>
              </a:ext>
            </a:extLst>
          </p:cNvPr>
          <p:cNvSpPr>
            <a:spLocks noGrp="1"/>
          </p:cNvSpPr>
          <p:nvPr>
            <p:ph type="body" idx="1" hasCustomPrompt="1"/>
          </p:nvPr>
        </p:nvSpPr>
        <p:spPr>
          <a:xfrm>
            <a:off x="4524376" y="1752606"/>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2" name="Text Placeholder 2">
            <a:extLst>
              <a:ext uri="{FF2B5EF4-FFF2-40B4-BE49-F238E27FC236}">
                <a16:creationId xmlns:a16="http://schemas.microsoft.com/office/drawing/2014/main" id="{CB9629A7-0ECC-48E8-9AB9-0C23E0C44270}"/>
              </a:ext>
            </a:extLst>
          </p:cNvPr>
          <p:cNvSpPr>
            <a:spLocks noGrp="1"/>
          </p:cNvSpPr>
          <p:nvPr>
            <p:ph type="body" idx="12" hasCustomPrompt="1"/>
          </p:nvPr>
        </p:nvSpPr>
        <p:spPr>
          <a:xfrm>
            <a:off x="4524376" y="1352557"/>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3" name="Text Placeholder 2">
            <a:extLst>
              <a:ext uri="{FF2B5EF4-FFF2-40B4-BE49-F238E27FC236}">
                <a16:creationId xmlns:a16="http://schemas.microsoft.com/office/drawing/2014/main" id="{0B89BB93-C966-4420-A0FC-064BC87AC551}"/>
              </a:ext>
            </a:extLst>
          </p:cNvPr>
          <p:cNvSpPr>
            <a:spLocks noGrp="1"/>
          </p:cNvSpPr>
          <p:nvPr>
            <p:ph type="body" idx="13" hasCustomPrompt="1"/>
          </p:nvPr>
        </p:nvSpPr>
        <p:spPr>
          <a:xfrm>
            <a:off x="4524375" y="3533775"/>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4" name="Text Placeholder 2">
            <a:extLst>
              <a:ext uri="{FF2B5EF4-FFF2-40B4-BE49-F238E27FC236}">
                <a16:creationId xmlns:a16="http://schemas.microsoft.com/office/drawing/2014/main" id="{3F6BB56E-C6B0-484F-975A-62B8496237FD}"/>
              </a:ext>
            </a:extLst>
          </p:cNvPr>
          <p:cNvSpPr>
            <a:spLocks noGrp="1"/>
          </p:cNvSpPr>
          <p:nvPr>
            <p:ph type="body" idx="14" hasCustomPrompt="1"/>
          </p:nvPr>
        </p:nvSpPr>
        <p:spPr>
          <a:xfrm>
            <a:off x="4524375" y="3133726"/>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5" name="Text Placeholder 2">
            <a:extLst>
              <a:ext uri="{FF2B5EF4-FFF2-40B4-BE49-F238E27FC236}">
                <a16:creationId xmlns:a16="http://schemas.microsoft.com/office/drawing/2014/main" id="{9A317672-1782-4260-9068-EDDBC79021F3}"/>
              </a:ext>
            </a:extLst>
          </p:cNvPr>
          <p:cNvSpPr>
            <a:spLocks noGrp="1"/>
          </p:cNvSpPr>
          <p:nvPr>
            <p:ph type="body" idx="15" hasCustomPrompt="1"/>
          </p:nvPr>
        </p:nvSpPr>
        <p:spPr>
          <a:xfrm>
            <a:off x="4527584" y="5324477"/>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6" name="Text Placeholder 2">
            <a:extLst>
              <a:ext uri="{FF2B5EF4-FFF2-40B4-BE49-F238E27FC236}">
                <a16:creationId xmlns:a16="http://schemas.microsoft.com/office/drawing/2014/main" id="{CAEDBE17-DC3A-4DCB-8B7C-85A957F28403}"/>
              </a:ext>
            </a:extLst>
          </p:cNvPr>
          <p:cNvSpPr>
            <a:spLocks noGrp="1"/>
          </p:cNvSpPr>
          <p:nvPr>
            <p:ph type="body" idx="16" hasCustomPrompt="1"/>
          </p:nvPr>
        </p:nvSpPr>
        <p:spPr>
          <a:xfrm>
            <a:off x="4527584" y="4924428"/>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17" name="Picture 16">
            <a:extLst>
              <a:ext uri="{FF2B5EF4-FFF2-40B4-BE49-F238E27FC236}">
                <a16:creationId xmlns:a16="http://schemas.microsoft.com/office/drawing/2014/main" id="{709A3A81-2871-4552-AB66-648C803D23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2970073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Atlant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6EF5EE-D99F-413A-A722-11D8DA702F5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6256"/>
            <a:ext cx="12192000" cy="5007355"/>
          </a:xfrm>
          <a:prstGeom prst="rect">
            <a:avLst/>
          </a:prstGeom>
        </p:spPr>
      </p:pic>
      <p:sp>
        <p:nvSpPr>
          <p:cNvPr id="14" name="Title 1">
            <a:extLst>
              <a:ext uri="{FF2B5EF4-FFF2-40B4-BE49-F238E27FC236}">
                <a16:creationId xmlns:a16="http://schemas.microsoft.com/office/drawing/2014/main" id="{6589E986-15C8-4CB5-95A9-852244EE41EA}"/>
              </a:ext>
            </a:extLst>
          </p:cNvPr>
          <p:cNvSpPr>
            <a:spLocks noGrp="1"/>
          </p:cNvSpPr>
          <p:nvPr>
            <p:ph type="ctrTitle" hasCustomPrompt="1"/>
          </p:nvPr>
        </p:nvSpPr>
        <p:spPr>
          <a:xfrm>
            <a:off x="281920" y="5352113"/>
            <a:ext cx="11567180" cy="644299"/>
          </a:xfrm>
        </p:spPr>
        <p:txBody>
          <a:bodyPr anchor="b">
            <a:normAutofit/>
          </a:bodyPr>
          <a:lstStyle>
            <a:lvl1pPr algn="l">
              <a:defRPr sz="3600" b="1">
                <a:latin typeface="+mn-lt"/>
              </a:defRPr>
            </a:lvl1pPr>
          </a:lstStyle>
          <a:p>
            <a:r>
              <a:rPr lang="en-US" dirty="0"/>
              <a:t>Master title style</a:t>
            </a:r>
          </a:p>
        </p:txBody>
      </p:sp>
      <p:sp>
        <p:nvSpPr>
          <p:cNvPr id="15" name="Subtitle 2">
            <a:extLst>
              <a:ext uri="{FF2B5EF4-FFF2-40B4-BE49-F238E27FC236}">
                <a16:creationId xmlns:a16="http://schemas.microsoft.com/office/drawing/2014/main" id="{3D5AA5D3-B247-4A86-94A2-792B9F73BFE5}"/>
              </a:ext>
            </a:extLst>
          </p:cNvPr>
          <p:cNvSpPr>
            <a:spLocks noGrp="1" noChangeAspect="1"/>
          </p:cNvSpPr>
          <p:nvPr>
            <p:ph type="subTitle" idx="1"/>
          </p:nvPr>
        </p:nvSpPr>
        <p:spPr>
          <a:xfrm>
            <a:off x="281919" y="6113094"/>
            <a:ext cx="11567177" cy="434975"/>
          </a:xfrm>
        </p:spPr>
        <p:txBody>
          <a:bodyPr>
            <a:normAutofit/>
          </a:bodyPr>
          <a:lstStyle>
            <a:lvl1pPr marL="0" indent="0" algn="l">
              <a:buNone/>
              <a:defRPr sz="1800">
                <a:solidFill>
                  <a:schemeClr val="accent3"/>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a:extLst>
              <a:ext uri="{FF2B5EF4-FFF2-40B4-BE49-F238E27FC236}">
                <a16:creationId xmlns:a16="http://schemas.microsoft.com/office/drawing/2014/main" id="{8D9A161A-EA23-48C2-B6EA-9340BF3EEF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19" y="4162565"/>
            <a:ext cx="5053209" cy="672694"/>
          </a:xfrm>
          <a:prstGeom prst="rect">
            <a:avLst/>
          </a:prstGeom>
        </p:spPr>
      </p:pic>
    </p:spTree>
    <p:extLst>
      <p:ext uri="{BB962C8B-B14F-4D97-AF65-F5344CB8AC3E}">
        <p14:creationId xmlns:p14="http://schemas.microsoft.com/office/powerpoint/2010/main" val="246506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Section - Savannah">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1CBD0B-D663-4FD0-94DA-A68359F7FC9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221"/>
          <a:stretch/>
        </p:blipFill>
        <p:spPr>
          <a:xfrm>
            <a:off x="1" y="0"/>
            <a:ext cx="4006818" cy="6467476"/>
          </a:xfrm>
          <a:prstGeom prst="rect">
            <a:avLst/>
          </a:prstGeom>
        </p:spPr>
      </p:pic>
      <p:sp>
        <p:nvSpPr>
          <p:cNvPr id="11" name="Title 1">
            <a:extLst>
              <a:ext uri="{FF2B5EF4-FFF2-40B4-BE49-F238E27FC236}">
                <a16:creationId xmlns:a16="http://schemas.microsoft.com/office/drawing/2014/main" id="{DAC91600-3713-44F6-A6A7-1833BD5B2298}"/>
              </a:ext>
            </a:extLst>
          </p:cNvPr>
          <p:cNvSpPr>
            <a:spLocks noGrp="1"/>
          </p:cNvSpPr>
          <p:nvPr>
            <p:ph type="title" hasCustomPrompt="1"/>
          </p:nvPr>
        </p:nvSpPr>
        <p:spPr>
          <a:xfrm>
            <a:off x="4524375" y="361955"/>
            <a:ext cx="7315199" cy="742950"/>
          </a:xfrm>
        </p:spPr>
        <p:txBody>
          <a:bodyPr anchor="b">
            <a:normAutofit/>
          </a:bodyPr>
          <a:lstStyle>
            <a:lvl1pPr>
              <a:defRPr sz="3600" b="1">
                <a:latin typeface="+mn-lt"/>
              </a:defRPr>
            </a:lvl1pPr>
          </a:lstStyle>
          <a:p>
            <a:r>
              <a:rPr lang="en-US" dirty="0"/>
              <a:t>Slide title</a:t>
            </a:r>
          </a:p>
        </p:txBody>
      </p:sp>
      <p:sp>
        <p:nvSpPr>
          <p:cNvPr id="12" name="Text Placeholder 2">
            <a:extLst>
              <a:ext uri="{FF2B5EF4-FFF2-40B4-BE49-F238E27FC236}">
                <a16:creationId xmlns:a16="http://schemas.microsoft.com/office/drawing/2014/main" id="{784433DB-704C-4407-8877-0216CFB80D30}"/>
              </a:ext>
            </a:extLst>
          </p:cNvPr>
          <p:cNvSpPr>
            <a:spLocks noGrp="1"/>
          </p:cNvSpPr>
          <p:nvPr>
            <p:ph type="body" idx="1" hasCustomPrompt="1"/>
          </p:nvPr>
        </p:nvSpPr>
        <p:spPr>
          <a:xfrm>
            <a:off x="4524376" y="1752606"/>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3" name="Text Placeholder 2">
            <a:extLst>
              <a:ext uri="{FF2B5EF4-FFF2-40B4-BE49-F238E27FC236}">
                <a16:creationId xmlns:a16="http://schemas.microsoft.com/office/drawing/2014/main" id="{A736C5A3-6FC1-48B7-957D-77AF715917CE}"/>
              </a:ext>
            </a:extLst>
          </p:cNvPr>
          <p:cNvSpPr>
            <a:spLocks noGrp="1"/>
          </p:cNvSpPr>
          <p:nvPr>
            <p:ph type="body" idx="12" hasCustomPrompt="1"/>
          </p:nvPr>
        </p:nvSpPr>
        <p:spPr>
          <a:xfrm>
            <a:off x="4524376" y="1352557"/>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4" name="Text Placeholder 2">
            <a:extLst>
              <a:ext uri="{FF2B5EF4-FFF2-40B4-BE49-F238E27FC236}">
                <a16:creationId xmlns:a16="http://schemas.microsoft.com/office/drawing/2014/main" id="{11223971-31CA-4938-BD3F-B70B9F928698}"/>
              </a:ext>
            </a:extLst>
          </p:cNvPr>
          <p:cNvSpPr>
            <a:spLocks noGrp="1"/>
          </p:cNvSpPr>
          <p:nvPr>
            <p:ph type="body" idx="13" hasCustomPrompt="1"/>
          </p:nvPr>
        </p:nvSpPr>
        <p:spPr>
          <a:xfrm>
            <a:off x="4524375" y="3533775"/>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29CED874-AD76-494F-89E3-F465BEE5B106}"/>
              </a:ext>
            </a:extLst>
          </p:cNvPr>
          <p:cNvSpPr>
            <a:spLocks noGrp="1"/>
          </p:cNvSpPr>
          <p:nvPr>
            <p:ph type="body" idx="14" hasCustomPrompt="1"/>
          </p:nvPr>
        </p:nvSpPr>
        <p:spPr>
          <a:xfrm>
            <a:off x="4524375" y="3133726"/>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6" name="Text Placeholder 2">
            <a:extLst>
              <a:ext uri="{FF2B5EF4-FFF2-40B4-BE49-F238E27FC236}">
                <a16:creationId xmlns:a16="http://schemas.microsoft.com/office/drawing/2014/main" id="{AF7274DD-BC95-4B1E-9CD2-599D246D291E}"/>
              </a:ext>
            </a:extLst>
          </p:cNvPr>
          <p:cNvSpPr>
            <a:spLocks noGrp="1"/>
          </p:cNvSpPr>
          <p:nvPr>
            <p:ph type="body" idx="15" hasCustomPrompt="1"/>
          </p:nvPr>
        </p:nvSpPr>
        <p:spPr>
          <a:xfrm>
            <a:off x="4527584" y="5324477"/>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7" name="Text Placeholder 2">
            <a:extLst>
              <a:ext uri="{FF2B5EF4-FFF2-40B4-BE49-F238E27FC236}">
                <a16:creationId xmlns:a16="http://schemas.microsoft.com/office/drawing/2014/main" id="{6A562FD3-3314-453B-80FB-BE9FBC4BB4F8}"/>
              </a:ext>
            </a:extLst>
          </p:cNvPr>
          <p:cNvSpPr>
            <a:spLocks noGrp="1"/>
          </p:cNvSpPr>
          <p:nvPr>
            <p:ph type="body" idx="16" hasCustomPrompt="1"/>
          </p:nvPr>
        </p:nvSpPr>
        <p:spPr>
          <a:xfrm>
            <a:off x="4527584" y="4924428"/>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18" name="Picture 17">
            <a:extLst>
              <a:ext uri="{FF2B5EF4-FFF2-40B4-BE49-F238E27FC236}">
                <a16:creationId xmlns:a16="http://schemas.microsoft.com/office/drawing/2014/main" id="{1FF82DB0-6F78-4C1A-A131-50C4821CBF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2872199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Section - Little Roc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1CBD0B-D663-4FD0-94DA-A68359F7FC9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221"/>
          <a:stretch/>
        </p:blipFill>
        <p:spPr>
          <a:xfrm>
            <a:off x="1" y="0"/>
            <a:ext cx="4006818" cy="6467476"/>
          </a:xfrm>
          <a:prstGeom prst="rect">
            <a:avLst/>
          </a:prstGeom>
        </p:spPr>
      </p:pic>
      <p:sp>
        <p:nvSpPr>
          <p:cNvPr id="11" name="Title 1">
            <a:extLst>
              <a:ext uri="{FF2B5EF4-FFF2-40B4-BE49-F238E27FC236}">
                <a16:creationId xmlns:a16="http://schemas.microsoft.com/office/drawing/2014/main" id="{123E43DB-38FA-448F-9AA9-DA96D6C749CD}"/>
              </a:ext>
            </a:extLst>
          </p:cNvPr>
          <p:cNvSpPr>
            <a:spLocks noGrp="1"/>
          </p:cNvSpPr>
          <p:nvPr>
            <p:ph type="title" hasCustomPrompt="1"/>
          </p:nvPr>
        </p:nvSpPr>
        <p:spPr>
          <a:xfrm>
            <a:off x="4524375" y="361955"/>
            <a:ext cx="7315199" cy="742950"/>
          </a:xfrm>
        </p:spPr>
        <p:txBody>
          <a:bodyPr anchor="b">
            <a:normAutofit/>
          </a:bodyPr>
          <a:lstStyle>
            <a:lvl1pPr>
              <a:defRPr sz="3600" b="1">
                <a:latin typeface="+mn-lt"/>
              </a:defRPr>
            </a:lvl1pPr>
          </a:lstStyle>
          <a:p>
            <a:r>
              <a:rPr lang="en-US" dirty="0"/>
              <a:t>Slide title</a:t>
            </a:r>
          </a:p>
        </p:txBody>
      </p:sp>
      <p:sp>
        <p:nvSpPr>
          <p:cNvPr id="12" name="Text Placeholder 2">
            <a:extLst>
              <a:ext uri="{FF2B5EF4-FFF2-40B4-BE49-F238E27FC236}">
                <a16:creationId xmlns:a16="http://schemas.microsoft.com/office/drawing/2014/main" id="{700E85CB-4796-41B1-8349-C2049D9E723F}"/>
              </a:ext>
            </a:extLst>
          </p:cNvPr>
          <p:cNvSpPr>
            <a:spLocks noGrp="1"/>
          </p:cNvSpPr>
          <p:nvPr>
            <p:ph type="body" idx="1" hasCustomPrompt="1"/>
          </p:nvPr>
        </p:nvSpPr>
        <p:spPr>
          <a:xfrm>
            <a:off x="4524376" y="1752606"/>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3" name="Text Placeholder 2">
            <a:extLst>
              <a:ext uri="{FF2B5EF4-FFF2-40B4-BE49-F238E27FC236}">
                <a16:creationId xmlns:a16="http://schemas.microsoft.com/office/drawing/2014/main" id="{F7BF5F11-6127-48B4-BCE0-36866AC0A1B4}"/>
              </a:ext>
            </a:extLst>
          </p:cNvPr>
          <p:cNvSpPr>
            <a:spLocks noGrp="1"/>
          </p:cNvSpPr>
          <p:nvPr>
            <p:ph type="body" idx="12" hasCustomPrompt="1"/>
          </p:nvPr>
        </p:nvSpPr>
        <p:spPr>
          <a:xfrm>
            <a:off x="4524376" y="1352557"/>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4" name="Text Placeholder 2">
            <a:extLst>
              <a:ext uri="{FF2B5EF4-FFF2-40B4-BE49-F238E27FC236}">
                <a16:creationId xmlns:a16="http://schemas.microsoft.com/office/drawing/2014/main" id="{17BB9E38-0F60-4A51-904F-DE682E8ECD78}"/>
              </a:ext>
            </a:extLst>
          </p:cNvPr>
          <p:cNvSpPr>
            <a:spLocks noGrp="1"/>
          </p:cNvSpPr>
          <p:nvPr>
            <p:ph type="body" idx="13" hasCustomPrompt="1"/>
          </p:nvPr>
        </p:nvSpPr>
        <p:spPr>
          <a:xfrm>
            <a:off x="4524375" y="3533775"/>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FD399826-DF06-41E7-829B-135097920973}"/>
              </a:ext>
            </a:extLst>
          </p:cNvPr>
          <p:cNvSpPr>
            <a:spLocks noGrp="1"/>
          </p:cNvSpPr>
          <p:nvPr>
            <p:ph type="body" idx="14" hasCustomPrompt="1"/>
          </p:nvPr>
        </p:nvSpPr>
        <p:spPr>
          <a:xfrm>
            <a:off x="4524375" y="3133726"/>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6" name="Text Placeholder 2">
            <a:extLst>
              <a:ext uri="{FF2B5EF4-FFF2-40B4-BE49-F238E27FC236}">
                <a16:creationId xmlns:a16="http://schemas.microsoft.com/office/drawing/2014/main" id="{F8018E77-FD46-4F3D-9A8D-B9996DFD1F46}"/>
              </a:ext>
            </a:extLst>
          </p:cNvPr>
          <p:cNvSpPr>
            <a:spLocks noGrp="1"/>
          </p:cNvSpPr>
          <p:nvPr>
            <p:ph type="body" idx="15" hasCustomPrompt="1"/>
          </p:nvPr>
        </p:nvSpPr>
        <p:spPr>
          <a:xfrm>
            <a:off x="4527584" y="5324477"/>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7" name="Text Placeholder 2">
            <a:extLst>
              <a:ext uri="{FF2B5EF4-FFF2-40B4-BE49-F238E27FC236}">
                <a16:creationId xmlns:a16="http://schemas.microsoft.com/office/drawing/2014/main" id="{6160072B-3639-4355-A8EB-D71BD321B687}"/>
              </a:ext>
            </a:extLst>
          </p:cNvPr>
          <p:cNvSpPr>
            <a:spLocks noGrp="1"/>
          </p:cNvSpPr>
          <p:nvPr>
            <p:ph type="body" idx="16" hasCustomPrompt="1"/>
          </p:nvPr>
        </p:nvSpPr>
        <p:spPr>
          <a:xfrm>
            <a:off x="4527584" y="4924428"/>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18" name="Picture 17">
            <a:extLst>
              <a:ext uri="{FF2B5EF4-FFF2-40B4-BE49-F238E27FC236}">
                <a16:creationId xmlns:a16="http://schemas.microsoft.com/office/drawing/2014/main" id="{76DCE423-3DE4-4D00-97E0-535ED696EE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3322408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 Section - Birmingham">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1CBD0B-D663-4FD0-94DA-A68359F7FC9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4006818" cy="6467476"/>
          </a:xfrm>
          <a:prstGeom prst="rect">
            <a:avLst/>
          </a:prstGeom>
        </p:spPr>
      </p:pic>
      <p:sp>
        <p:nvSpPr>
          <p:cNvPr id="11" name="Title 1">
            <a:extLst>
              <a:ext uri="{FF2B5EF4-FFF2-40B4-BE49-F238E27FC236}">
                <a16:creationId xmlns:a16="http://schemas.microsoft.com/office/drawing/2014/main" id="{DBC5E260-09B7-467B-9897-692A48043947}"/>
              </a:ext>
            </a:extLst>
          </p:cNvPr>
          <p:cNvSpPr>
            <a:spLocks noGrp="1"/>
          </p:cNvSpPr>
          <p:nvPr>
            <p:ph type="title" hasCustomPrompt="1"/>
          </p:nvPr>
        </p:nvSpPr>
        <p:spPr>
          <a:xfrm>
            <a:off x="4524375" y="361955"/>
            <a:ext cx="7315199" cy="742950"/>
          </a:xfrm>
        </p:spPr>
        <p:txBody>
          <a:bodyPr anchor="b">
            <a:normAutofit/>
          </a:bodyPr>
          <a:lstStyle>
            <a:lvl1pPr>
              <a:defRPr sz="3600" b="1">
                <a:latin typeface="+mn-lt"/>
              </a:defRPr>
            </a:lvl1pPr>
          </a:lstStyle>
          <a:p>
            <a:r>
              <a:rPr lang="en-US" dirty="0"/>
              <a:t>Slide title</a:t>
            </a:r>
          </a:p>
        </p:txBody>
      </p:sp>
      <p:sp>
        <p:nvSpPr>
          <p:cNvPr id="12" name="Text Placeholder 2">
            <a:extLst>
              <a:ext uri="{FF2B5EF4-FFF2-40B4-BE49-F238E27FC236}">
                <a16:creationId xmlns:a16="http://schemas.microsoft.com/office/drawing/2014/main" id="{BD9A06D5-3970-4150-8F11-E121D4694D24}"/>
              </a:ext>
            </a:extLst>
          </p:cNvPr>
          <p:cNvSpPr>
            <a:spLocks noGrp="1"/>
          </p:cNvSpPr>
          <p:nvPr>
            <p:ph type="body" idx="1" hasCustomPrompt="1"/>
          </p:nvPr>
        </p:nvSpPr>
        <p:spPr>
          <a:xfrm>
            <a:off x="4524376" y="1752606"/>
            <a:ext cx="7315198" cy="1142999"/>
          </a:xfrm>
        </p:spPr>
        <p:txBody>
          <a:bodyPr>
            <a:normAutofit/>
          </a:bodyPr>
          <a:lstStyle>
            <a:lvl1pPr marL="0" indent="0">
              <a:buNone/>
              <a:defRPr sz="1200">
                <a:solidFill>
                  <a:schemeClr val="accent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3" name="Text Placeholder 2">
            <a:extLst>
              <a:ext uri="{FF2B5EF4-FFF2-40B4-BE49-F238E27FC236}">
                <a16:creationId xmlns:a16="http://schemas.microsoft.com/office/drawing/2014/main" id="{DD52D3D3-A73E-46AE-8FC6-54D58990A80E}"/>
              </a:ext>
            </a:extLst>
          </p:cNvPr>
          <p:cNvSpPr>
            <a:spLocks noGrp="1"/>
          </p:cNvSpPr>
          <p:nvPr>
            <p:ph type="body" idx="12" hasCustomPrompt="1"/>
          </p:nvPr>
        </p:nvSpPr>
        <p:spPr>
          <a:xfrm>
            <a:off x="4524376" y="1352557"/>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4" name="Text Placeholder 2">
            <a:extLst>
              <a:ext uri="{FF2B5EF4-FFF2-40B4-BE49-F238E27FC236}">
                <a16:creationId xmlns:a16="http://schemas.microsoft.com/office/drawing/2014/main" id="{6ABFB499-4B4D-4751-BC3C-4303FAA22627}"/>
              </a:ext>
            </a:extLst>
          </p:cNvPr>
          <p:cNvSpPr>
            <a:spLocks noGrp="1"/>
          </p:cNvSpPr>
          <p:nvPr>
            <p:ph type="body" idx="13" hasCustomPrompt="1"/>
          </p:nvPr>
        </p:nvSpPr>
        <p:spPr>
          <a:xfrm>
            <a:off x="4524375" y="3533775"/>
            <a:ext cx="7315198" cy="1142999"/>
          </a:xfrm>
        </p:spPr>
        <p:txBody>
          <a:bodyPr>
            <a:normAutofit/>
          </a:bodyPr>
          <a:lstStyle>
            <a:lvl1pPr marL="0" indent="0">
              <a:buNone/>
              <a:defRPr sz="1200">
                <a:solidFill>
                  <a:schemeClr val="accent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C74F5AE3-45D5-46CD-AFF7-91BD336F997E}"/>
              </a:ext>
            </a:extLst>
          </p:cNvPr>
          <p:cNvSpPr>
            <a:spLocks noGrp="1"/>
          </p:cNvSpPr>
          <p:nvPr>
            <p:ph type="body" idx="14" hasCustomPrompt="1"/>
          </p:nvPr>
        </p:nvSpPr>
        <p:spPr>
          <a:xfrm>
            <a:off x="4524375" y="3133726"/>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6" name="Text Placeholder 2">
            <a:extLst>
              <a:ext uri="{FF2B5EF4-FFF2-40B4-BE49-F238E27FC236}">
                <a16:creationId xmlns:a16="http://schemas.microsoft.com/office/drawing/2014/main" id="{9C8637B2-FAA8-4B79-A0FB-4431762C0968}"/>
              </a:ext>
            </a:extLst>
          </p:cNvPr>
          <p:cNvSpPr>
            <a:spLocks noGrp="1"/>
          </p:cNvSpPr>
          <p:nvPr>
            <p:ph type="body" idx="15" hasCustomPrompt="1"/>
          </p:nvPr>
        </p:nvSpPr>
        <p:spPr>
          <a:xfrm>
            <a:off x="4527584" y="5324477"/>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7" name="Text Placeholder 2">
            <a:extLst>
              <a:ext uri="{FF2B5EF4-FFF2-40B4-BE49-F238E27FC236}">
                <a16:creationId xmlns:a16="http://schemas.microsoft.com/office/drawing/2014/main" id="{459ABFF7-A1F9-4BBB-B07D-BD75065B6134}"/>
              </a:ext>
            </a:extLst>
          </p:cNvPr>
          <p:cNvSpPr>
            <a:spLocks noGrp="1"/>
          </p:cNvSpPr>
          <p:nvPr>
            <p:ph type="body" idx="16" hasCustomPrompt="1"/>
          </p:nvPr>
        </p:nvSpPr>
        <p:spPr>
          <a:xfrm>
            <a:off x="4527584" y="4924428"/>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18" name="Picture 17">
            <a:extLst>
              <a:ext uri="{FF2B5EF4-FFF2-40B4-BE49-F238E27FC236}">
                <a16:creationId xmlns:a16="http://schemas.microsoft.com/office/drawing/2014/main" id="{BE007D7B-B107-4875-9EAC-B83A485417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1567956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Section - Tampa">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1CBD0B-D663-4FD0-94DA-A68359F7FC9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4006818" cy="6467476"/>
          </a:xfrm>
          <a:prstGeom prst="rect">
            <a:avLst/>
          </a:prstGeom>
        </p:spPr>
      </p:pic>
      <p:sp>
        <p:nvSpPr>
          <p:cNvPr id="11" name="Title 1">
            <a:extLst>
              <a:ext uri="{FF2B5EF4-FFF2-40B4-BE49-F238E27FC236}">
                <a16:creationId xmlns:a16="http://schemas.microsoft.com/office/drawing/2014/main" id="{14A7104F-47C4-410D-8F99-3D84C39020FB}"/>
              </a:ext>
            </a:extLst>
          </p:cNvPr>
          <p:cNvSpPr>
            <a:spLocks noGrp="1"/>
          </p:cNvSpPr>
          <p:nvPr>
            <p:ph type="title" hasCustomPrompt="1"/>
          </p:nvPr>
        </p:nvSpPr>
        <p:spPr>
          <a:xfrm>
            <a:off x="4524375" y="361955"/>
            <a:ext cx="7315199" cy="742950"/>
          </a:xfrm>
        </p:spPr>
        <p:txBody>
          <a:bodyPr anchor="b">
            <a:normAutofit/>
          </a:bodyPr>
          <a:lstStyle>
            <a:lvl1pPr>
              <a:defRPr sz="3600" b="1">
                <a:latin typeface="+mn-lt"/>
              </a:defRPr>
            </a:lvl1pPr>
          </a:lstStyle>
          <a:p>
            <a:r>
              <a:rPr lang="en-US" dirty="0"/>
              <a:t>Slide title</a:t>
            </a:r>
          </a:p>
        </p:txBody>
      </p:sp>
      <p:sp>
        <p:nvSpPr>
          <p:cNvPr id="12" name="Text Placeholder 2">
            <a:extLst>
              <a:ext uri="{FF2B5EF4-FFF2-40B4-BE49-F238E27FC236}">
                <a16:creationId xmlns:a16="http://schemas.microsoft.com/office/drawing/2014/main" id="{E55866C1-4BD8-4375-ADE5-4D1BC7BB24FD}"/>
              </a:ext>
            </a:extLst>
          </p:cNvPr>
          <p:cNvSpPr>
            <a:spLocks noGrp="1"/>
          </p:cNvSpPr>
          <p:nvPr>
            <p:ph type="body" idx="1" hasCustomPrompt="1"/>
          </p:nvPr>
        </p:nvSpPr>
        <p:spPr>
          <a:xfrm>
            <a:off x="4524376" y="1752606"/>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3" name="Text Placeholder 2">
            <a:extLst>
              <a:ext uri="{FF2B5EF4-FFF2-40B4-BE49-F238E27FC236}">
                <a16:creationId xmlns:a16="http://schemas.microsoft.com/office/drawing/2014/main" id="{167C925B-3B25-4D52-99A9-55504010C4C3}"/>
              </a:ext>
            </a:extLst>
          </p:cNvPr>
          <p:cNvSpPr>
            <a:spLocks noGrp="1"/>
          </p:cNvSpPr>
          <p:nvPr>
            <p:ph type="body" idx="12" hasCustomPrompt="1"/>
          </p:nvPr>
        </p:nvSpPr>
        <p:spPr>
          <a:xfrm>
            <a:off x="4524376" y="1352557"/>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4" name="Text Placeholder 2">
            <a:extLst>
              <a:ext uri="{FF2B5EF4-FFF2-40B4-BE49-F238E27FC236}">
                <a16:creationId xmlns:a16="http://schemas.microsoft.com/office/drawing/2014/main" id="{6A8A6CF7-DDDA-4801-B557-D8AA4A22DDFC}"/>
              </a:ext>
            </a:extLst>
          </p:cNvPr>
          <p:cNvSpPr>
            <a:spLocks noGrp="1"/>
          </p:cNvSpPr>
          <p:nvPr>
            <p:ph type="body" idx="13" hasCustomPrompt="1"/>
          </p:nvPr>
        </p:nvSpPr>
        <p:spPr>
          <a:xfrm>
            <a:off x="4524375" y="3533775"/>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A29B69B3-7AF1-4A6E-8530-E66D75F37F76}"/>
              </a:ext>
            </a:extLst>
          </p:cNvPr>
          <p:cNvSpPr>
            <a:spLocks noGrp="1"/>
          </p:cNvSpPr>
          <p:nvPr>
            <p:ph type="body" idx="14" hasCustomPrompt="1"/>
          </p:nvPr>
        </p:nvSpPr>
        <p:spPr>
          <a:xfrm>
            <a:off x="4524375" y="3133726"/>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6" name="Text Placeholder 2">
            <a:extLst>
              <a:ext uri="{FF2B5EF4-FFF2-40B4-BE49-F238E27FC236}">
                <a16:creationId xmlns:a16="http://schemas.microsoft.com/office/drawing/2014/main" id="{D2A6213D-4B12-45BD-9210-EC73C8519788}"/>
              </a:ext>
            </a:extLst>
          </p:cNvPr>
          <p:cNvSpPr>
            <a:spLocks noGrp="1"/>
          </p:cNvSpPr>
          <p:nvPr>
            <p:ph type="body" idx="15" hasCustomPrompt="1"/>
          </p:nvPr>
        </p:nvSpPr>
        <p:spPr>
          <a:xfrm>
            <a:off x="4527584" y="5324477"/>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7" name="Text Placeholder 2">
            <a:extLst>
              <a:ext uri="{FF2B5EF4-FFF2-40B4-BE49-F238E27FC236}">
                <a16:creationId xmlns:a16="http://schemas.microsoft.com/office/drawing/2014/main" id="{10A17634-E4DE-4467-B5CC-1CBD023BF3EC}"/>
              </a:ext>
            </a:extLst>
          </p:cNvPr>
          <p:cNvSpPr>
            <a:spLocks noGrp="1"/>
          </p:cNvSpPr>
          <p:nvPr>
            <p:ph type="body" idx="16" hasCustomPrompt="1"/>
          </p:nvPr>
        </p:nvSpPr>
        <p:spPr>
          <a:xfrm>
            <a:off x="4527584" y="4924428"/>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18" name="Picture 17">
            <a:extLst>
              <a:ext uri="{FF2B5EF4-FFF2-40B4-BE49-F238E27FC236}">
                <a16:creationId xmlns:a16="http://schemas.microsoft.com/office/drawing/2014/main" id="{514C8BB7-B5B1-4281-9AEB-8E90373280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2518005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Section - Hospitalit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93" y="-4"/>
            <a:ext cx="4018211" cy="6467479"/>
          </a:xfrm>
          <a:prstGeom prst="rect">
            <a:avLst/>
          </a:prstGeom>
        </p:spPr>
      </p:pic>
      <p:sp>
        <p:nvSpPr>
          <p:cNvPr id="12" name="Title 1">
            <a:extLst>
              <a:ext uri="{FF2B5EF4-FFF2-40B4-BE49-F238E27FC236}">
                <a16:creationId xmlns:a16="http://schemas.microsoft.com/office/drawing/2014/main" id="{768C752C-1CB7-4DEF-90CE-90A8090652AE}"/>
              </a:ext>
            </a:extLst>
          </p:cNvPr>
          <p:cNvSpPr>
            <a:spLocks noGrp="1"/>
          </p:cNvSpPr>
          <p:nvPr>
            <p:ph type="title" hasCustomPrompt="1"/>
          </p:nvPr>
        </p:nvSpPr>
        <p:spPr>
          <a:xfrm>
            <a:off x="4524375" y="361955"/>
            <a:ext cx="7315199" cy="742950"/>
          </a:xfrm>
        </p:spPr>
        <p:txBody>
          <a:bodyPr anchor="b">
            <a:normAutofit/>
          </a:bodyPr>
          <a:lstStyle>
            <a:lvl1pPr>
              <a:defRPr sz="3600" b="1">
                <a:latin typeface="+mn-lt"/>
              </a:defRPr>
            </a:lvl1pPr>
          </a:lstStyle>
          <a:p>
            <a:r>
              <a:rPr lang="en-US" dirty="0"/>
              <a:t>Slide title</a:t>
            </a:r>
          </a:p>
        </p:txBody>
      </p:sp>
      <p:sp>
        <p:nvSpPr>
          <p:cNvPr id="13" name="Text Placeholder 2">
            <a:extLst>
              <a:ext uri="{FF2B5EF4-FFF2-40B4-BE49-F238E27FC236}">
                <a16:creationId xmlns:a16="http://schemas.microsoft.com/office/drawing/2014/main" id="{34A5C18A-7439-442F-BA5C-8E05C4B482DD}"/>
              </a:ext>
            </a:extLst>
          </p:cNvPr>
          <p:cNvSpPr>
            <a:spLocks noGrp="1"/>
          </p:cNvSpPr>
          <p:nvPr>
            <p:ph type="body" idx="1" hasCustomPrompt="1"/>
          </p:nvPr>
        </p:nvSpPr>
        <p:spPr>
          <a:xfrm>
            <a:off x="4524376" y="1752606"/>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4" name="Text Placeholder 2">
            <a:extLst>
              <a:ext uri="{FF2B5EF4-FFF2-40B4-BE49-F238E27FC236}">
                <a16:creationId xmlns:a16="http://schemas.microsoft.com/office/drawing/2014/main" id="{E36DE865-B964-4914-81CD-D3AC52DC84C2}"/>
              </a:ext>
            </a:extLst>
          </p:cNvPr>
          <p:cNvSpPr>
            <a:spLocks noGrp="1"/>
          </p:cNvSpPr>
          <p:nvPr>
            <p:ph type="body" idx="12" hasCustomPrompt="1"/>
          </p:nvPr>
        </p:nvSpPr>
        <p:spPr>
          <a:xfrm>
            <a:off x="4524376" y="1352557"/>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5" name="Text Placeholder 2">
            <a:extLst>
              <a:ext uri="{FF2B5EF4-FFF2-40B4-BE49-F238E27FC236}">
                <a16:creationId xmlns:a16="http://schemas.microsoft.com/office/drawing/2014/main" id="{8710CFCE-D68A-4788-961E-32982CD6D947}"/>
              </a:ext>
            </a:extLst>
          </p:cNvPr>
          <p:cNvSpPr>
            <a:spLocks noGrp="1"/>
          </p:cNvSpPr>
          <p:nvPr>
            <p:ph type="body" idx="13" hasCustomPrompt="1"/>
          </p:nvPr>
        </p:nvSpPr>
        <p:spPr>
          <a:xfrm>
            <a:off x="4524375" y="3533775"/>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6" name="Text Placeholder 2">
            <a:extLst>
              <a:ext uri="{FF2B5EF4-FFF2-40B4-BE49-F238E27FC236}">
                <a16:creationId xmlns:a16="http://schemas.microsoft.com/office/drawing/2014/main" id="{054DFB5B-BD1E-413F-A3B0-FED125952809}"/>
              </a:ext>
            </a:extLst>
          </p:cNvPr>
          <p:cNvSpPr>
            <a:spLocks noGrp="1"/>
          </p:cNvSpPr>
          <p:nvPr>
            <p:ph type="body" idx="14" hasCustomPrompt="1"/>
          </p:nvPr>
        </p:nvSpPr>
        <p:spPr>
          <a:xfrm>
            <a:off x="4524375" y="3133726"/>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7" name="Text Placeholder 2">
            <a:extLst>
              <a:ext uri="{FF2B5EF4-FFF2-40B4-BE49-F238E27FC236}">
                <a16:creationId xmlns:a16="http://schemas.microsoft.com/office/drawing/2014/main" id="{309F43AE-FAE4-49A9-9F3F-0D6447D2B5EF}"/>
              </a:ext>
            </a:extLst>
          </p:cNvPr>
          <p:cNvSpPr>
            <a:spLocks noGrp="1"/>
          </p:cNvSpPr>
          <p:nvPr>
            <p:ph type="body" idx="15" hasCustomPrompt="1"/>
          </p:nvPr>
        </p:nvSpPr>
        <p:spPr>
          <a:xfrm>
            <a:off x="4527584" y="5324477"/>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8" name="Text Placeholder 2">
            <a:extLst>
              <a:ext uri="{FF2B5EF4-FFF2-40B4-BE49-F238E27FC236}">
                <a16:creationId xmlns:a16="http://schemas.microsoft.com/office/drawing/2014/main" id="{7FADF540-BACD-4363-8F72-0EB3B66078E2}"/>
              </a:ext>
            </a:extLst>
          </p:cNvPr>
          <p:cNvSpPr>
            <a:spLocks noGrp="1"/>
          </p:cNvSpPr>
          <p:nvPr>
            <p:ph type="body" idx="16" hasCustomPrompt="1"/>
          </p:nvPr>
        </p:nvSpPr>
        <p:spPr>
          <a:xfrm>
            <a:off x="4527584" y="4924428"/>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19" name="Picture 18">
            <a:extLst>
              <a:ext uri="{FF2B5EF4-FFF2-40B4-BE49-F238E27FC236}">
                <a16:creationId xmlns:a16="http://schemas.microsoft.com/office/drawing/2014/main" id="{13BB2353-9B35-45DE-80C0-FDBEF708BE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1028861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Section - Healthcar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93" y="-4"/>
            <a:ext cx="4018211" cy="6467479"/>
          </a:xfrm>
          <a:prstGeom prst="rect">
            <a:avLst/>
          </a:prstGeom>
        </p:spPr>
      </p:pic>
      <p:sp>
        <p:nvSpPr>
          <p:cNvPr id="10" name="Title 1">
            <a:extLst>
              <a:ext uri="{FF2B5EF4-FFF2-40B4-BE49-F238E27FC236}">
                <a16:creationId xmlns:a16="http://schemas.microsoft.com/office/drawing/2014/main" id="{CDDF0BC1-5341-4B05-9322-8B6528726482}"/>
              </a:ext>
            </a:extLst>
          </p:cNvPr>
          <p:cNvSpPr>
            <a:spLocks noGrp="1"/>
          </p:cNvSpPr>
          <p:nvPr>
            <p:ph type="title" hasCustomPrompt="1"/>
          </p:nvPr>
        </p:nvSpPr>
        <p:spPr>
          <a:xfrm>
            <a:off x="4524375" y="361955"/>
            <a:ext cx="7315199" cy="742950"/>
          </a:xfrm>
        </p:spPr>
        <p:txBody>
          <a:bodyPr anchor="b">
            <a:normAutofit/>
          </a:bodyPr>
          <a:lstStyle>
            <a:lvl1pPr>
              <a:defRPr sz="3600" b="1">
                <a:latin typeface="+mn-lt"/>
              </a:defRPr>
            </a:lvl1pPr>
          </a:lstStyle>
          <a:p>
            <a:r>
              <a:rPr lang="en-US" dirty="0"/>
              <a:t>Slide title</a:t>
            </a:r>
          </a:p>
        </p:txBody>
      </p:sp>
      <p:sp>
        <p:nvSpPr>
          <p:cNvPr id="12" name="Text Placeholder 2">
            <a:extLst>
              <a:ext uri="{FF2B5EF4-FFF2-40B4-BE49-F238E27FC236}">
                <a16:creationId xmlns:a16="http://schemas.microsoft.com/office/drawing/2014/main" id="{37C97913-4928-4EAD-8782-DF88A4E94086}"/>
              </a:ext>
            </a:extLst>
          </p:cNvPr>
          <p:cNvSpPr>
            <a:spLocks noGrp="1"/>
          </p:cNvSpPr>
          <p:nvPr>
            <p:ph type="body" idx="1" hasCustomPrompt="1"/>
          </p:nvPr>
        </p:nvSpPr>
        <p:spPr>
          <a:xfrm>
            <a:off x="4524376" y="1752606"/>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3" name="Text Placeholder 2">
            <a:extLst>
              <a:ext uri="{FF2B5EF4-FFF2-40B4-BE49-F238E27FC236}">
                <a16:creationId xmlns:a16="http://schemas.microsoft.com/office/drawing/2014/main" id="{11EA9ACC-8476-4ECF-87F9-42A861C0BB22}"/>
              </a:ext>
            </a:extLst>
          </p:cNvPr>
          <p:cNvSpPr>
            <a:spLocks noGrp="1"/>
          </p:cNvSpPr>
          <p:nvPr>
            <p:ph type="body" idx="12" hasCustomPrompt="1"/>
          </p:nvPr>
        </p:nvSpPr>
        <p:spPr>
          <a:xfrm>
            <a:off x="4524376" y="1352557"/>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4" name="Text Placeholder 2">
            <a:extLst>
              <a:ext uri="{FF2B5EF4-FFF2-40B4-BE49-F238E27FC236}">
                <a16:creationId xmlns:a16="http://schemas.microsoft.com/office/drawing/2014/main" id="{EB0E08F6-FD70-4272-8F83-4B1145F397B1}"/>
              </a:ext>
            </a:extLst>
          </p:cNvPr>
          <p:cNvSpPr>
            <a:spLocks noGrp="1"/>
          </p:cNvSpPr>
          <p:nvPr>
            <p:ph type="body" idx="13" hasCustomPrompt="1"/>
          </p:nvPr>
        </p:nvSpPr>
        <p:spPr>
          <a:xfrm>
            <a:off x="4524375" y="3533775"/>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5D9C0BD3-F782-493D-A68B-977142A65D71}"/>
              </a:ext>
            </a:extLst>
          </p:cNvPr>
          <p:cNvSpPr>
            <a:spLocks noGrp="1"/>
          </p:cNvSpPr>
          <p:nvPr>
            <p:ph type="body" idx="14" hasCustomPrompt="1"/>
          </p:nvPr>
        </p:nvSpPr>
        <p:spPr>
          <a:xfrm>
            <a:off x="4524375" y="3133726"/>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6" name="Text Placeholder 2">
            <a:extLst>
              <a:ext uri="{FF2B5EF4-FFF2-40B4-BE49-F238E27FC236}">
                <a16:creationId xmlns:a16="http://schemas.microsoft.com/office/drawing/2014/main" id="{4EA53C2C-3C9D-4EAC-B047-8E5B85DD0B1D}"/>
              </a:ext>
            </a:extLst>
          </p:cNvPr>
          <p:cNvSpPr>
            <a:spLocks noGrp="1"/>
          </p:cNvSpPr>
          <p:nvPr>
            <p:ph type="body" idx="15" hasCustomPrompt="1"/>
          </p:nvPr>
        </p:nvSpPr>
        <p:spPr>
          <a:xfrm>
            <a:off x="4527584" y="5324477"/>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7" name="Text Placeholder 2">
            <a:extLst>
              <a:ext uri="{FF2B5EF4-FFF2-40B4-BE49-F238E27FC236}">
                <a16:creationId xmlns:a16="http://schemas.microsoft.com/office/drawing/2014/main" id="{B346DF07-7DB9-49E9-9CBA-2D572B12475B}"/>
              </a:ext>
            </a:extLst>
          </p:cNvPr>
          <p:cNvSpPr>
            <a:spLocks noGrp="1"/>
          </p:cNvSpPr>
          <p:nvPr>
            <p:ph type="body" idx="16" hasCustomPrompt="1"/>
          </p:nvPr>
        </p:nvSpPr>
        <p:spPr>
          <a:xfrm>
            <a:off x="4527584" y="4924428"/>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18" name="Picture 17">
            <a:extLst>
              <a:ext uri="{FF2B5EF4-FFF2-40B4-BE49-F238E27FC236}">
                <a16:creationId xmlns:a16="http://schemas.microsoft.com/office/drawing/2014/main" id="{D53B213B-A4F7-4AB9-BCDF-800C8C9CEE6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306200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Section - Benefit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93" y="-4"/>
            <a:ext cx="4018211" cy="6467479"/>
          </a:xfrm>
          <a:prstGeom prst="rect">
            <a:avLst/>
          </a:prstGeom>
        </p:spPr>
      </p:pic>
      <p:sp>
        <p:nvSpPr>
          <p:cNvPr id="10" name="Title 1">
            <a:extLst>
              <a:ext uri="{FF2B5EF4-FFF2-40B4-BE49-F238E27FC236}">
                <a16:creationId xmlns:a16="http://schemas.microsoft.com/office/drawing/2014/main" id="{8C2D5E50-E4A7-4C52-B178-EDCCB29478F0}"/>
              </a:ext>
            </a:extLst>
          </p:cNvPr>
          <p:cNvSpPr>
            <a:spLocks noGrp="1"/>
          </p:cNvSpPr>
          <p:nvPr>
            <p:ph type="title" hasCustomPrompt="1"/>
          </p:nvPr>
        </p:nvSpPr>
        <p:spPr>
          <a:xfrm>
            <a:off x="4524375" y="361955"/>
            <a:ext cx="7315199" cy="742950"/>
          </a:xfrm>
        </p:spPr>
        <p:txBody>
          <a:bodyPr anchor="b">
            <a:normAutofit/>
          </a:bodyPr>
          <a:lstStyle>
            <a:lvl1pPr>
              <a:defRPr sz="3600" b="1">
                <a:latin typeface="+mn-lt"/>
              </a:defRPr>
            </a:lvl1pPr>
          </a:lstStyle>
          <a:p>
            <a:r>
              <a:rPr lang="en-US" dirty="0"/>
              <a:t>Slide title</a:t>
            </a:r>
          </a:p>
        </p:txBody>
      </p:sp>
      <p:sp>
        <p:nvSpPr>
          <p:cNvPr id="12" name="Text Placeholder 2">
            <a:extLst>
              <a:ext uri="{FF2B5EF4-FFF2-40B4-BE49-F238E27FC236}">
                <a16:creationId xmlns:a16="http://schemas.microsoft.com/office/drawing/2014/main" id="{11616D9C-CB65-43BE-8304-DE9F7446AEB0}"/>
              </a:ext>
            </a:extLst>
          </p:cNvPr>
          <p:cNvSpPr>
            <a:spLocks noGrp="1"/>
          </p:cNvSpPr>
          <p:nvPr>
            <p:ph type="body" idx="1" hasCustomPrompt="1"/>
          </p:nvPr>
        </p:nvSpPr>
        <p:spPr>
          <a:xfrm>
            <a:off x="4524376" y="1752606"/>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3" name="Text Placeholder 2">
            <a:extLst>
              <a:ext uri="{FF2B5EF4-FFF2-40B4-BE49-F238E27FC236}">
                <a16:creationId xmlns:a16="http://schemas.microsoft.com/office/drawing/2014/main" id="{9A281F9A-B454-46D8-B316-FF1CE90AFF6F}"/>
              </a:ext>
            </a:extLst>
          </p:cNvPr>
          <p:cNvSpPr>
            <a:spLocks noGrp="1"/>
          </p:cNvSpPr>
          <p:nvPr>
            <p:ph type="body" idx="12" hasCustomPrompt="1"/>
          </p:nvPr>
        </p:nvSpPr>
        <p:spPr>
          <a:xfrm>
            <a:off x="4524376" y="1352557"/>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4" name="Text Placeholder 2">
            <a:extLst>
              <a:ext uri="{FF2B5EF4-FFF2-40B4-BE49-F238E27FC236}">
                <a16:creationId xmlns:a16="http://schemas.microsoft.com/office/drawing/2014/main" id="{07E968D2-DBCC-47F3-B1CA-4354FC1B6080}"/>
              </a:ext>
            </a:extLst>
          </p:cNvPr>
          <p:cNvSpPr>
            <a:spLocks noGrp="1"/>
          </p:cNvSpPr>
          <p:nvPr>
            <p:ph type="body" idx="13" hasCustomPrompt="1"/>
          </p:nvPr>
        </p:nvSpPr>
        <p:spPr>
          <a:xfrm>
            <a:off x="4524375" y="3533775"/>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41CF26B4-C4F7-46FA-9B94-8C9847617D45}"/>
              </a:ext>
            </a:extLst>
          </p:cNvPr>
          <p:cNvSpPr>
            <a:spLocks noGrp="1"/>
          </p:cNvSpPr>
          <p:nvPr>
            <p:ph type="body" idx="14" hasCustomPrompt="1"/>
          </p:nvPr>
        </p:nvSpPr>
        <p:spPr>
          <a:xfrm>
            <a:off x="4524375" y="3133726"/>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6" name="Text Placeholder 2">
            <a:extLst>
              <a:ext uri="{FF2B5EF4-FFF2-40B4-BE49-F238E27FC236}">
                <a16:creationId xmlns:a16="http://schemas.microsoft.com/office/drawing/2014/main" id="{76409A21-699C-4517-AE84-70FD1FDAB631}"/>
              </a:ext>
            </a:extLst>
          </p:cNvPr>
          <p:cNvSpPr>
            <a:spLocks noGrp="1"/>
          </p:cNvSpPr>
          <p:nvPr>
            <p:ph type="body" idx="15" hasCustomPrompt="1"/>
          </p:nvPr>
        </p:nvSpPr>
        <p:spPr>
          <a:xfrm>
            <a:off x="4527584" y="5324477"/>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7" name="Text Placeholder 2">
            <a:extLst>
              <a:ext uri="{FF2B5EF4-FFF2-40B4-BE49-F238E27FC236}">
                <a16:creationId xmlns:a16="http://schemas.microsoft.com/office/drawing/2014/main" id="{5FE452D0-3295-46BF-8217-3EE0E3A4BED0}"/>
              </a:ext>
            </a:extLst>
          </p:cNvPr>
          <p:cNvSpPr>
            <a:spLocks noGrp="1"/>
          </p:cNvSpPr>
          <p:nvPr>
            <p:ph type="body" idx="16" hasCustomPrompt="1"/>
          </p:nvPr>
        </p:nvSpPr>
        <p:spPr>
          <a:xfrm>
            <a:off x="4527584" y="4924428"/>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18" name="Picture 17">
            <a:extLst>
              <a:ext uri="{FF2B5EF4-FFF2-40B4-BE49-F238E27FC236}">
                <a16:creationId xmlns:a16="http://schemas.microsoft.com/office/drawing/2014/main" id="{310074CC-CE1A-478D-AB9B-69F8611CF6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2767527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Section - Construc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221"/>
          <a:stretch/>
        </p:blipFill>
        <p:spPr>
          <a:xfrm>
            <a:off x="-11393" y="-4"/>
            <a:ext cx="4018211" cy="6467479"/>
          </a:xfrm>
          <a:prstGeom prst="rect">
            <a:avLst/>
          </a:prstGeom>
        </p:spPr>
      </p:pic>
      <p:sp>
        <p:nvSpPr>
          <p:cNvPr id="10" name="Title 1">
            <a:extLst>
              <a:ext uri="{FF2B5EF4-FFF2-40B4-BE49-F238E27FC236}">
                <a16:creationId xmlns:a16="http://schemas.microsoft.com/office/drawing/2014/main" id="{D0401924-CD6C-4F60-91EF-4601AD6884FB}"/>
              </a:ext>
            </a:extLst>
          </p:cNvPr>
          <p:cNvSpPr>
            <a:spLocks noGrp="1"/>
          </p:cNvSpPr>
          <p:nvPr>
            <p:ph type="title" hasCustomPrompt="1"/>
          </p:nvPr>
        </p:nvSpPr>
        <p:spPr>
          <a:xfrm>
            <a:off x="4524375" y="361955"/>
            <a:ext cx="7315199" cy="742950"/>
          </a:xfrm>
        </p:spPr>
        <p:txBody>
          <a:bodyPr anchor="b">
            <a:normAutofit/>
          </a:bodyPr>
          <a:lstStyle>
            <a:lvl1pPr>
              <a:defRPr sz="3600" b="1">
                <a:latin typeface="+mn-lt"/>
              </a:defRPr>
            </a:lvl1pPr>
          </a:lstStyle>
          <a:p>
            <a:r>
              <a:rPr lang="en-US" dirty="0"/>
              <a:t>Slide title</a:t>
            </a:r>
          </a:p>
        </p:txBody>
      </p:sp>
      <p:sp>
        <p:nvSpPr>
          <p:cNvPr id="12" name="Text Placeholder 2">
            <a:extLst>
              <a:ext uri="{FF2B5EF4-FFF2-40B4-BE49-F238E27FC236}">
                <a16:creationId xmlns:a16="http://schemas.microsoft.com/office/drawing/2014/main" id="{C890969B-984F-4230-A91F-83CA17AAF61F}"/>
              </a:ext>
            </a:extLst>
          </p:cNvPr>
          <p:cNvSpPr>
            <a:spLocks noGrp="1"/>
          </p:cNvSpPr>
          <p:nvPr>
            <p:ph type="body" idx="1" hasCustomPrompt="1"/>
          </p:nvPr>
        </p:nvSpPr>
        <p:spPr>
          <a:xfrm>
            <a:off x="4524376" y="1752606"/>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3" name="Text Placeholder 2">
            <a:extLst>
              <a:ext uri="{FF2B5EF4-FFF2-40B4-BE49-F238E27FC236}">
                <a16:creationId xmlns:a16="http://schemas.microsoft.com/office/drawing/2014/main" id="{72987D1E-3A8D-43C1-8BC6-25EA92B65264}"/>
              </a:ext>
            </a:extLst>
          </p:cNvPr>
          <p:cNvSpPr>
            <a:spLocks noGrp="1"/>
          </p:cNvSpPr>
          <p:nvPr>
            <p:ph type="body" idx="12" hasCustomPrompt="1"/>
          </p:nvPr>
        </p:nvSpPr>
        <p:spPr>
          <a:xfrm>
            <a:off x="4524376" y="1352557"/>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4" name="Text Placeholder 2">
            <a:extLst>
              <a:ext uri="{FF2B5EF4-FFF2-40B4-BE49-F238E27FC236}">
                <a16:creationId xmlns:a16="http://schemas.microsoft.com/office/drawing/2014/main" id="{1B3E13F0-2965-49B1-A21C-FE83BAE89347}"/>
              </a:ext>
            </a:extLst>
          </p:cNvPr>
          <p:cNvSpPr>
            <a:spLocks noGrp="1"/>
          </p:cNvSpPr>
          <p:nvPr>
            <p:ph type="body" idx="13" hasCustomPrompt="1"/>
          </p:nvPr>
        </p:nvSpPr>
        <p:spPr>
          <a:xfrm>
            <a:off x="4524375" y="3533775"/>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C95678D1-EBED-4C6F-967E-0B89EA4FAE6E}"/>
              </a:ext>
            </a:extLst>
          </p:cNvPr>
          <p:cNvSpPr>
            <a:spLocks noGrp="1"/>
          </p:cNvSpPr>
          <p:nvPr>
            <p:ph type="body" idx="14" hasCustomPrompt="1"/>
          </p:nvPr>
        </p:nvSpPr>
        <p:spPr>
          <a:xfrm>
            <a:off x="4524375" y="3133726"/>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6" name="Text Placeholder 2">
            <a:extLst>
              <a:ext uri="{FF2B5EF4-FFF2-40B4-BE49-F238E27FC236}">
                <a16:creationId xmlns:a16="http://schemas.microsoft.com/office/drawing/2014/main" id="{E5B6C946-27C7-4FE3-B41D-CDB2800B2C3E}"/>
              </a:ext>
            </a:extLst>
          </p:cNvPr>
          <p:cNvSpPr>
            <a:spLocks noGrp="1"/>
          </p:cNvSpPr>
          <p:nvPr>
            <p:ph type="body" idx="15" hasCustomPrompt="1"/>
          </p:nvPr>
        </p:nvSpPr>
        <p:spPr>
          <a:xfrm>
            <a:off x="4527584" y="5324477"/>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7" name="Text Placeholder 2">
            <a:extLst>
              <a:ext uri="{FF2B5EF4-FFF2-40B4-BE49-F238E27FC236}">
                <a16:creationId xmlns:a16="http://schemas.microsoft.com/office/drawing/2014/main" id="{EC329B4F-4C66-4E15-8810-0B519FE498C4}"/>
              </a:ext>
            </a:extLst>
          </p:cNvPr>
          <p:cNvSpPr>
            <a:spLocks noGrp="1"/>
          </p:cNvSpPr>
          <p:nvPr>
            <p:ph type="body" idx="16" hasCustomPrompt="1"/>
          </p:nvPr>
        </p:nvSpPr>
        <p:spPr>
          <a:xfrm>
            <a:off x="4527584" y="4924428"/>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18" name="Picture 17">
            <a:extLst>
              <a:ext uri="{FF2B5EF4-FFF2-40B4-BE49-F238E27FC236}">
                <a16:creationId xmlns:a16="http://schemas.microsoft.com/office/drawing/2014/main" id="{42931F19-241D-4420-AB2F-E96E30D9EE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1624166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Section - Private Ris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93" y="-4"/>
            <a:ext cx="4018211" cy="6467479"/>
          </a:xfrm>
          <a:prstGeom prst="rect">
            <a:avLst/>
          </a:prstGeom>
        </p:spPr>
      </p:pic>
      <p:sp>
        <p:nvSpPr>
          <p:cNvPr id="10" name="Title 1">
            <a:extLst>
              <a:ext uri="{FF2B5EF4-FFF2-40B4-BE49-F238E27FC236}">
                <a16:creationId xmlns:a16="http://schemas.microsoft.com/office/drawing/2014/main" id="{28FEBFCF-7EBB-4A94-9BE1-41F1427C4904}"/>
              </a:ext>
            </a:extLst>
          </p:cNvPr>
          <p:cNvSpPr>
            <a:spLocks noGrp="1"/>
          </p:cNvSpPr>
          <p:nvPr>
            <p:ph type="title" hasCustomPrompt="1"/>
          </p:nvPr>
        </p:nvSpPr>
        <p:spPr>
          <a:xfrm>
            <a:off x="4524375" y="361955"/>
            <a:ext cx="7315199" cy="742950"/>
          </a:xfrm>
        </p:spPr>
        <p:txBody>
          <a:bodyPr anchor="b">
            <a:normAutofit/>
          </a:bodyPr>
          <a:lstStyle>
            <a:lvl1pPr>
              <a:defRPr sz="3600" b="1">
                <a:latin typeface="+mn-lt"/>
              </a:defRPr>
            </a:lvl1pPr>
          </a:lstStyle>
          <a:p>
            <a:r>
              <a:rPr lang="en-US" dirty="0"/>
              <a:t>Slide title</a:t>
            </a:r>
          </a:p>
        </p:txBody>
      </p:sp>
      <p:sp>
        <p:nvSpPr>
          <p:cNvPr id="12" name="Text Placeholder 2">
            <a:extLst>
              <a:ext uri="{FF2B5EF4-FFF2-40B4-BE49-F238E27FC236}">
                <a16:creationId xmlns:a16="http://schemas.microsoft.com/office/drawing/2014/main" id="{B667B2FA-6B3B-4DA7-B33B-F60CC191B088}"/>
              </a:ext>
            </a:extLst>
          </p:cNvPr>
          <p:cNvSpPr>
            <a:spLocks noGrp="1"/>
          </p:cNvSpPr>
          <p:nvPr>
            <p:ph type="body" idx="1" hasCustomPrompt="1"/>
          </p:nvPr>
        </p:nvSpPr>
        <p:spPr>
          <a:xfrm>
            <a:off x="4524376" y="1752606"/>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3" name="Text Placeholder 2">
            <a:extLst>
              <a:ext uri="{FF2B5EF4-FFF2-40B4-BE49-F238E27FC236}">
                <a16:creationId xmlns:a16="http://schemas.microsoft.com/office/drawing/2014/main" id="{E25DF208-BFF2-4F8D-8208-A2F50627B9C8}"/>
              </a:ext>
            </a:extLst>
          </p:cNvPr>
          <p:cNvSpPr>
            <a:spLocks noGrp="1"/>
          </p:cNvSpPr>
          <p:nvPr>
            <p:ph type="body" idx="12" hasCustomPrompt="1"/>
          </p:nvPr>
        </p:nvSpPr>
        <p:spPr>
          <a:xfrm>
            <a:off x="4524376" y="1352557"/>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4" name="Text Placeholder 2">
            <a:extLst>
              <a:ext uri="{FF2B5EF4-FFF2-40B4-BE49-F238E27FC236}">
                <a16:creationId xmlns:a16="http://schemas.microsoft.com/office/drawing/2014/main" id="{000DD64D-CAAE-4D22-B169-AFD5DC6F5E99}"/>
              </a:ext>
            </a:extLst>
          </p:cNvPr>
          <p:cNvSpPr>
            <a:spLocks noGrp="1"/>
          </p:cNvSpPr>
          <p:nvPr>
            <p:ph type="body" idx="13" hasCustomPrompt="1"/>
          </p:nvPr>
        </p:nvSpPr>
        <p:spPr>
          <a:xfrm>
            <a:off x="4524375" y="3533775"/>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4937AF07-895E-4BD9-9F5D-7BCA9D8C0BE0}"/>
              </a:ext>
            </a:extLst>
          </p:cNvPr>
          <p:cNvSpPr>
            <a:spLocks noGrp="1"/>
          </p:cNvSpPr>
          <p:nvPr>
            <p:ph type="body" idx="14" hasCustomPrompt="1"/>
          </p:nvPr>
        </p:nvSpPr>
        <p:spPr>
          <a:xfrm>
            <a:off x="4524375" y="3133726"/>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6" name="Text Placeholder 2">
            <a:extLst>
              <a:ext uri="{FF2B5EF4-FFF2-40B4-BE49-F238E27FC236}">
                <a16:creationId xmlns:a16="http://schemas.microsoft.com/office/drawing/2014/main" id="{9C8BB234-5A73-4A4B-A827-BCDE1386FA7C}"/>
              </a:ext>
            </a:extLst>
          </p:cNvPr>
          <p:cNvSpPr>
            <a:spLocks noGrp="1"/>
          </p:cNvSpPr>
          <p:nvPr>
            <p:ph type="body" idx="15" hasCustomPrompt="1"/>
          </p:nvPr>
        </p:nvSpPr>
        <p:spPr>
          <a:xfrm>
            <a:off x="4527584" y="5324477"/>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7" name="Text Placeholder 2">
            <a:extLst>
              <a:ext uri="{FF2B5EF4-FFF2-40B4-BE49-F238E27FC236}">
                <a16:creationId xmlns:a16="http://schemas.microsoft.com/office/drawing/2014/main" id="{2C25AE51-5F65-44EA-91C9-3836C0A9A796}"/>
              </a:ext>
            </a:extLst>
          </p:cNvPr>
          <p:cNvSpPr>
            <a:spLocks noGrp="1"/>
          </p:cNvSpPr>
          <p:nvPr>
            <p:ph type="body" idx="16" hasCustomPrompt="1"/>
          </p:nvPr>
        </p:nvSpPr>
        <p:spPr>
          <a:xfrm>
            <a:off x="4527584" y="4924428"/>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18" name="Picture 17">
            <a:extLst>
              <a:ext uri="{FF2B5EF4-FFF2-40B4-BE49-F238E27FC236}">
                <a16:creationId xmlns:a16="http://schemas.microsoft.com/office/drawing/2014/main" id="{39557397-BDBF-4623-AE5A-CC81B2D0FA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4123873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Section - Real Estat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93" y="-4"/>
            <a:ext cx="4018211" cy="6467479"/>
          </a:xfrm>
          <a:prstGeom prst="rect">
            <a:avLst/>
          </a:prstGeom>
        </p:spPr>
      </p:pic>
      <p:sp>
        <p:nvSpPr>
          <p:cNvPr id="10" name="Title 1">
            <a:extLst>
              <a:ext uri="{FF2B5EF4-FFF2-40B4-BE49-F238E27FC236}">
                <a16:creationId xmlns:a16="http://schemas.microsoft.com/office/drawing/2014/main" id="{775DBE0F-9A2A-4179-B23D-78C9A514B2E9}"/>
              </a:ext>
            </a:extLst>
          </p:cNvPr>
          <p:cNvSpPr>
            <a:spLocks noGrp="1"/>
          </p:cNvSpPr>
          <p:nvPr>
            <p:ph type="title" hasCustomPrompt="1"/>
          </p:nvPr>
        </p:nvSpPr>
        <p:spPr>
          <a:xfrm>
            <a:off x="4524375" y="361955"/>
            <a:ext cx="7315199" cy="742950"/>
          </a:xfrm>
        </p:spPr>
        <p:txBody>
          <a:bodyPr anchor="b">
            <a:normAutofit/>
          </a:bodyPr>
          <a:lstStyle>
            <a:lvl1pPr>
              <a:defRPr sz="3600" b="1">
                <a:latin typeface="+mn-lt"/>
              </a:defRPr>
            </a:lvl1pPr>
          </a:lstStyle>
          <a:p>
            <a:r>
              <a:rPr lang="en-US" dirty="0"/>
              <a:t>Slide title</a:t>
            </a:r>
          </a:p>
        </p:txBody>
      </p:sp>
      <p:sp>
        <p:nvSpPr>
          <p:cNvPr id="12" name="Text Placeholder 2">
            <a:extLst>
              <a:ext uri="{FF2B5EF4-FFF2-40B4-BE49-F238E27FC236}">
                <a16:creationId xmlns:a16="http://schemas.microsoft.com/office/drawing/2014/main" id="{CFB8877C-BD00-401C-8225-87A4CBB14186}"/>
              </a:ext>
            </a:extLst>
          </p:cNvPr>
          <p:cNvSpPr>
            <a:spLocks noGrp="1"/>
          </p:cNvSpPr>
          <p:nvPr>
            <p:ph type="body" idx="1" hasCustomPrompt="1"/>
          </p:nvPr>
        </p:nvSpPr>
        <p:spPr>
          <a:xfrm>
            <a:off x="4524376" y="1752606"/>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3" name="Text Placeholder 2">
            <a:extLst>
              <a:ext uri="{FF2B5EF4-FFF2-40B4-BE49-F238E27FC236}">
                <a16:creationId xmlns:a16="http://schemas.microsoft.com/office/drawing/2014/main" id="{57250F8F-6E1E-41C6-9E20-578FD7A4A479}"/>
              </a:ext>
            </a:extLst>
          </p:cNvPr>
          <p:cNvSpPr>
            <a:spLocks noGrp="1"/>
          </p:cNvSpPr>
          <p:nvPr>
            <p:ph type="body" idx="12" hasCustomPrompt="1"/>
          </p:nvPr>
        </p:nvSpPr>
        <p:spPr>
          <a:xfrm>
            <a:off x="4524376" y="1352557"/>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4" name="Text Placeholder 2">
            <a:extLst>
              <a:ext uri="{FF2B5EF4-FFF2-40B4-BE49-F238E27FC236}">
                <a16:creationId xmlns:a16="http://schemas.microsoft.com/office/drawing/2014/main" id="{BB0E6276-F377-4128-A3A0-CDDA9DA0C40C}"/>
              </a:ext>
            </a:extLst>
          </p:cNvPr>
          <p:cNvSpPr>
            <a:spLocks noGrp="1"/>
          </p:cNvSpPr>
          <p:nvPr>
            <p:ph type="body" idx="13" hasCustomPrompt="1"/>
          </p:nvPr>
        </p:nvSpPr>
        <p:spPr>
          <a:xfrm>
            <a:off x="4524375" y="3533775"/>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28E0447E-FAA3-4B24-BEA1-1E057AB63B7A}"/>
              </a:ext>
            </a:extLst>
          </p:cNvPr>
          <p:cNvSpPr>
            <a:spLocks noGrp="1"/>
          </p:cNvSpPr>
          <p:nvPr>
            <p:ph type="body" idx="14" hasCustomPrompt="1"/>
          </p:nvPr>
        </p:nvSpPr>
        <p:spPr>
          <a:xfrm>
            <a:off x="4524375" y="3133726"/>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6" name="Text Placeholder 2">
            <a:extLst>
              <a:ext uri="{FF2B5EF4-FFF2-40B4-BE49-F238E27FC236}">
                <a16:creationId xmlns:a16="http://schemas.microsoft.com/office/drawing/2014/main" id="{EF8B9AC0-5171-4402-B66D-631DB5A98582}"/>
              </a:ext>
            </a:extLst>
          </p:cNvPr>
          <p:cNvSpPr>
            <a:spLocks noGrp="1"/>
          </p:cNvSpPr>
          <p:nvPr>
            <p:ph type="body" idx="15" hasCustomPrompt="1"/>
          </p:nvPr>
        </p:nvSpPr>
        <p:spPr>
          <a:xfrm>
            <a:off x="4527584" y="5324477"/>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7" name="Text Placeholder 2">
            <a:extLst>
              <a:ext uri="{FF2B5EF4-FFF2-40B4-BE49-F238E27FC236}">
                <a16:creationId xmlns:a16="http://schemas.microsoft.com/office/drawing/2014/main" id="{3278D286-402A-4D66-8F84-726DD2422A7A}"/>
              </a:ext>
            </a:extLst>
          </p:cNvPr>
          <p:cNvSpPr>
            <a:spLocks noGrp="1"/>
          </p:cNvSpPr>
          <p:nvPr>
            <p:ph type="body" idx="16" hasCustomPrompt="1"/>
          </p:nvPr>
        </p:nvSpPr>
        <p:spPr>
          <a:xfrm>
            <a:off x="4527584" y="4924428"/>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18" name="Picture 17">
            <a:extLst>
              <a:ext uri="{FF2B5EF4-FFF2-40B4-BE49-F238E27FC236}">
                <a16:creationId xmlns:a16="http://schemas.microsoft.com/office/drawing/2014/main" id="{DCA008B3-60ED-46C3-814B-39AF861117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3531724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Savannah Ri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6EF5EE-D99F-413A-A722-11D8DA702F5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6256"/>
            <a:ext cx="12192000" cy="5007355"/>
          </a:xfrm>
          <a:prstGeom prst="rect">
            <a:avLst/>
          </a:prstGeom>
        </p:spPr>
      </p:pic>
      <p:sp>
        <p:nvSpPr>
          <p:cNvPr id="14" name="Title 1">
            <a:extLst>
              <a:ext uri="{FF2B5EF4-FFF2-40B4-BE49-F238E27FC236}">
                <a16:creationId xmlns:a16="http://schemas.microsoft.com/office/drawing/2014/main" id="{6589E986-15C8-4CB5-95A9-852244EE41EA}"/>
              </a:ext>
            </a:extLst>
          </p:cNvPr>
          <p:cNvSpPr>
            <a:spLocks noGrp="1"/>
          </p:cNvSpPr>
          <p:nvPr>
            <p:ph type="ctrTitle" hasCustomPrompt="1"/>
          </p:nvPr>
        </p:nvSpPr>
        <p:spPr>
          <a:xfrm>
            <a:off x="281920" y="5352113"/>
            <a:ext cx="11567180" cy="644299"/>
          </a:xfrm>
        </p:spPr>
        <p:txBody>
          <a:bodyPr anchor="b">
            <a:normAutofit/>
          </a:bodyPr>
          <a:lstStyle>
            <a:lvl1pPr algn="l">
              <a:defRPr sz="3600" b="1">
                <a:latin typeface="+mn-lt"/>
              </a:defRPr>
            </a:lvl1pPr>
          </a:lstStyle>
          <a:p>
            <a:r>
              <a:rPr lang="en-US" dirty="0"/>
              <a:t>Master title style</a:t>
            </a:r>
          </a:p>
        </p:txBody>
      </p:sp>
      <p:sp>
        <p:nvSpPr>
          <p:cNvPr id="15" name="Subtitle 2">
            <a:extLst>
              <a:ext uri="{FF2B5EF4-FFF2-40B4-BE49-F238E27FC236}">
                <a16:creationId xmlns:a16="http://schemas.microsoft.com/office/drawing/2014/main" id="{3D5AA5D3-B247-4A86-94A2-792B9F73BFE5}"/>
              </a:ext>
            </a:extLst>
          </p:cNvPr>
          <p:cNvSpPr>
            <a:spLocks noGrp="1" noChangeAspect="1"/>
          </p:cNvSpPr>
          <p:nvPr>
            <p:ph type="subTitle" idx="1"/>
          </p:nvPr>
        </p:nvSpPr>
        <p:spPr>
          <a:xfrm>
            <a:off x="281919" y="6113094"/>
            <a:ext cx="11567177" cy="434975"/>
          </a:xfrm>
        </p:spPr>
        <p:txBody>
          <a:bodyPr>
            <a:normAutofit/>
          </a:bodyPr>
          <a:lstStyle>
            <a:lvl1pPr marL="0" indent="0" algn="l">
              <a:buNone/>
              <a:defRPr sz="1800">
                <a:solidFill>
                  <a:schemeClr val="accent3"/>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a:extLst>
              <a:ext uri="{FF2B5EF4-FFF2-40B4-BE49-F238E27FC236}">
                <a16:creationId xmlns:a16="http://schemas.microsoft.com/office/drawing/2014/main" id="{635E8780-11FC-4BA0-926D-C7C6945FC5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19" y="4162565"/>
            <a:ext cx="5053209" cy="672694"/>
          </a:xfrm>
          <a:prstGeom prst="rect">
            <a:avLst/>
          </a:prstGeom>
        </p:spPr>
      </p:pic>
    </p:spTree>
    <p:extLst>
      <p:ext uri="{BB962C8B-B14F-4D97-AF65-F5344CB8AC3E}">
        <p14:creationId xmlns:p14="http://schemas.microsoft.com/office/powerpoint/2010/main" val="3513713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Section - Commercial">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93" y="-4"/>
            <a:ext cx="4018211" cy="6467479"/>
          </a:xfrm>
          <a:prstGeom prst="rect">
            <a:avLst/>
          </a:prstGeom>
        </p:spPr>
      </p:pic>
      <p:sp>
        <p:nvSpPr>
          <p:cNvPr id="10" name="Title 1">
            <a:extLst>
              <a:ext uri="{FF2B5EF4-FFF2-40B4-BE49-F238E27FC236}">
                <a16:creationId xmlns:a16="http://schemas.microsoft.com/office/drawing/2014/main" id="{B146BAD1-7381-428F-B716-94009FD7912B}"/>
              </a:ext>
            </a:extLst>
          </p:cNvPr>
          <p:cNvSpPr>
            <a:spLocks noGrp="1"/>
          </p:cNvSpPr>
          <p:nvPr>
            <p:ph type="title" hasCustomPrompt="1"/>
          </p:nvPr>
        </p:nvSpPr>
        <p:spPr>
          <a:xfrm>
            <a:off x="4524375" y="361955"/>
            <a:ext cx="7315199" cy="742950"/>
          </a:xfrm>
        </p:spPr>
        <p:txBody>
          <a:bodyPr anchor="b">
            <a:normAutofit/>
          </a:bodyPr>
          <a:lstStyle>
            <a:lvl1pPr>
              <a:defRPr sz="3600" b="1">
                <a:latin typeface="+mn-lt"/>
              </a:defRPr>
            </a:lvl1pPr>
          </a:lstStyle>
          <a:p>
            <a:r>
              <a:rPr lang="en-US" dirty="0"/>
              <a:t>Slide title</a:t>
            </a:r>
          </a:p>
        </p:txBody>
      </p:sp>
      <p:sp>
        <p:nvSpPr>
          <p:cNvPr id="12" name="Text Placeholder 2">
            <a:extLst>
              <a:ext uri="{FF2B5EF4-FFF2-40B4-BE49-F238E27FC236}">
                <a16:creationId xmlns:a16="http://schemas.microsoft.com/office/drawing/2014/main" id="{4E83A71F-1819-4CF0-BCE2-31F461E68B8A}"/>
              </a:ext>
            </a:extLst>
          </p:cNvPr>
          <p:cNvSpPr>
            <a:spLocks noGrp="1"/>
          </p:cNvSpPr>
          <p:nvPr>
            <p:ph type="body" idx="1" hasCustomPrompt="1"/>
          </p:nvPr>
        </p:nvSpPr>
        <p:spPr>
          <a:xfrm>
            <a:off x="4524376" y="1752606"/>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3" name="Text Placeholder 2">
            <a:extLst>
              <a:ext uri="{FF2B5EF4-FFF2-40B4-BE49-F238E27FC236}">
                <a16:creationId xmlns:a16="http://schemas.microsoft.com/office/drawing/2014/main" id="{704D00AD-8A67-4737-A594-8FA56DED1AA2}"/>
              </a:ext>
            </a:extLst>
          </p:cNvPr>
          <p:cNvSpPr>
            <a:spLocks noGrp="1"/>
          </p:cNvSpPr>
          <p:nvPr>
            <p:ph type="body" idx="12" hasCustomPrompt="1"/>
          </p:nvPr>
        </p:nvSpPr>
        <p:spPr>
          <a:xfrm>
            <a:off x="4524376" y="1352557"/>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4" name="Text Placeholder 2">
            <a:extLst>
              <a:ext uri="{FF2B5EF4-FFF2-40B4-BE49-F238E27FC236}">
                <a16:creationId xmlns:a16="http://schemas.microsoft.com/office/drawing/2014/main" id="{55C0AE9F-7827-49B6-89FE-071CD99E2A50}"/>
              </a:ext>
            </a:extLst>
          </p:cNvPr>
          <p:cNvSpPr>
            <a:spLocks noGrp="1"/>
          </p:cNvSpPr>
          <p:nvPr>
            <p:ph type="body" idx="13" hasCustomPrompt="1"/>
          </p:nvPr>
        </p:nvSpPr>
        <p:spPr>
          <a:xfrm>
            <a:off x="4524375" y="3533775"/>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56B22104-4F94-465E-A055-2A55B8AFBF06}"/>
              </a:ext>
            </a:extLst>
          </p:cNvPr>
          <p:cNvSpPr>
            <a:spLocks noGrp="1"/>
          </p:cNvSpPr>
          <p:nvPr>
            <p:ph type="body" idx="14" hasCustomPrompt="1"/>
          </p:nvPr>
        </p:nvSpPr>
        <p:spPr>
          <a:xfrm>
            <a:off x="4524375" y="3133726"/>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sp>
        <p:nvSpPr>
          <p:cNvPr id="16" name="Text Placeholder 2">
            <a:extLst>
              <a:ext uri="{FF2B5EF4-FFF2-40B4-BE49-F238E27FC236}">
                <a16:creationId xmlns:a16="http://schemas.microsoft.com/office/drawing/2014/main" id="{C00A7453-0512-4B58-A325-F70818B5025B}"/>
              </a:ext>
            </a:extLst>
          </p:cNvPr>
          <p:cNvSpPr>
            <a:spLocks noGrp="1"/>
          </p:cNvSpPr>
          <p:nvPr>
            <p:ph type="body" idx="15" hasCustomPrompt="1"/>
          </p:nvPr>
        </p:nvSpPr>
        <p:spPr>
          <a:xfrm>
            <a:off x="4527584" y="5324477"/>
            <a:ext cx="7315198" cy="1142999"/>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7" name="Text Placeholder 2">
            <a:extLst>
              <a:ext uri="{FF2B5EF4-FFF2-40B4-BE49-F238E27FC236}">
                <a16:creationId xmlns:a16="http://schemas.microsoft.com/office/drawing/2014/main" id="{1D33F58C-E748-4540-934D-372CBED324A1}"/>
              </a:ext>
            </a:extLst>
          </p:cNvPr>
          <p:cNvSpPr>
            <a:spLocks noGrp="1"/>
          </p:cNvSpPr>
          <p:nvPr>
            <p:ph type="body" idx="16" hasCustomPrompt="1"/>
          </p:nvPr>
        </p:nvSpPr>
        <p:spPr>
          <a:xfrm>
            <a:off x="4527584" y="4924428"/>
            <a:ext cx="7315198" cy="276223"/>
          </a:xfrm>
        </p:spPr>
        <p:txBody>
          <a:bodyPr>
            <a:normAutofit/>
          </a:bodyPr>
          <a:lstStyle>
            <a:lvl1pPr marL="0" indent="0">
              <a:buNone/>
              <a:defRPr sz="1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Header</a:t>
            </a:r>
          </a:p>
        </p:txBody>
      </p:sp>
      <p:pic>
        <p:nvPicPr>
          <p:cNvPr id="18" name="Picture 17">
            <a:extLst>
              <a:ext uri="{FF2B5EF4-FFF2-40B4-BE49-F238E27FC236}">
                <a16:creationId xmlns:a16="http://schemas.microsoft.com/office/drawing/2014/main" id="{F1213D87-2131-43D6-90D5-EF07958775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621652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Section Left - Compas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5"/>
            <a:ext cx="6095999" cy="6858005"/>
          </a:xfrm>
          <a:prstGeom prst="rect">
            <a:avLst/>
          </a:prstGeom>
        </p:spPr>
      </p:pic>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390524" y="533401"/>
            <a:ext cx="5353050" cy="742950"/>
          </a:xfrm>
        </p:spPr>
        <p:txBody>
          <a:bodyPr anchor="b">
            <a:normAutofit/>
          </a:bodyPr>
          <a:lstStyle>
            <a:lvl1pPr>
              <a:defRPr sz="3600" b="1">
                <a:latin typeface="+mn-lt"/>
              </a:defRPr>
            </a:lvl1pPr>
          </a:lstStyle>
          <a:p>
            <a:r>
              <a:rPr lang="en-US" dirty="0"/>
              <a:t>Slide title</a:t>
            </a:r>
          </a:p>
        </p:txBody>
      </p:sp>
      <p:sp>
        <p:nvSpPr>
          <p:cNvPr id="10" name="TextBox 9">
            <a:extLst>
              <a:ext uri="{FF2B5EF4-FFF2-40B4-BE49-F238E27FC236}">
                <a16:creationId xmlns:a16="http://schemas.microsoft.com/office/drawing/2014/main" id="{492E67E8-3671-41D1-ACB7-624D11D69811}"/>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bg1"/>
                </a:solidFill>
              </a:rPr>
              <a:pPr algn="r"/>
              <a:t>‹#›</a:t>
            </a:fld>
            <a:endParaRPr lang="en-US" sz="1100" b="1" dirty="0">
              <a:solidFill>
                <a:schemeClr val="bg1"/>
              </a:solidFill>
            </a:endParaRPr>
          </a:p>
        </p:txBody>
      </p:sp>
      <p:pic>
        <p:nvPicPr>
          <p:cNvPr id="13" name="Picture 12">
            <a:extLst>
              <a:ext uri="{FF2B5EF4-FFF2-40B4-BE49-F238E27FC236}">
                <a16:creationId xmlns:a16="http://schemas.microsoft.com/office/drawing/2014/main" id="{06B63037-9294-465B-90D7-50D61254842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680133" y="133658"/>
            <a:ext cx="395080" cy="430997"/>
          </a:xfrm>
          <a:prstGeom prst="rect">
            <a:avLst/>
          </a:prstGeom>
        </p:spPr>
      </p:pic>
      <p:sp>
        <p:nvSpPr>
          <p:cNvPr id="14" name="Text Placeholder 2">
            <a:extLst>
              <a:ext uri="{FF2B5EF4-FFF2-40B4-BE49-F238E27FC236}">
                <a16:creationId xmlns:a16="http://schemas.microsoft.com/office/drawing/2014/main" id="{4A899B51-C411-4B4C-B8EB-5703B1DB1B65}"/>
              </a:ext>
            </a:extLst>
          </p:cNvPr>
          <p:cNvSpPr>
            <a:spLocks noGrp="1"/>
          </p:cNvSpPr>
          <p:nvPr>
            <p:ph type="body" idx="1" hasCustomPrompt="1"/>
          </p:nvPr>
        </p:nvSpPr>
        <p:spPr>
          <a:xfrm>
            <a:off x="390526" y="1676401"/>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1F05ECCC-9894-4781-838C-B78C9B3CDAA4}"/>
              </a:ext>
            </a:extLst>
          </p:cNvPr>
          <p:cNvSpPr>
            <a:spLocks noGrp="1"/>
          </p:cNvSpPr>
          <p:nvPr>
            <p:ph type="body" idx="10" hasCustomPrompt="1"/>
          </p:nvPr>
        </p:nvSpPr>
        <p:spPr>
          <a:xfrm>
            <a:off x="390526" y="3219450"/>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6" name="Text Placeholder 2">
            <a:extLst>
              <a:ext uri="{FF2B5EF4-FFF2-40B4-BE49-F238E27FC236}">
                <a16:creationId xmlns:a16="http://schemas.microsoft.com/office/drawing/2014/main" id="{46215289-C6EE-4F7E-A7A3-AD748DD83AD9}"/>
              </a:ext>
            </a:extLst>
          </p:cNvPr>
          <p:cNvSpPr>
            <a:spLocks noGrp="1"/>
          </p:cNvSpPr>
          <p:nvPr>
            <p:ph type="body" idx="11" hasCustomPrompt="1"/>
          </p:nvPr>
        </p:nvSpPr>
        <p:spPr>
          <a:xfrm>
            <a:off x="390526" y="4762499"/>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Tree>
    <p:extLst>
      <p:ext uri="{BB962C8B-B14F-4D97-AF65-F5344CB8AC3E}">
        <p14:creationId xmlns:p14="http://schemas.microsoft.com/office/powerpoint/2010/main" val="3912767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Section Left - Connecte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5"/>
            <a:ext cx="6095999" cy="6858005"/>
          </a:xfrm>
          <a:prstGeom prst="rect">
            <a:avLst/>
          </a:prstGeom>
        </p:spPr>
      </p:pic>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390524" y="533401"/>
            <a:ext cx="5353050" cy="742950"/>
          </a:xfrm>
        </p:spPr>
        <p:txBody>
          <a:bodyPr anchor="b">
            <a:normAutofit/>
          </a:bodyPr>
          <a:lstStyle>
            <a:lvl1pPr>
              <a:defRPr sz="3600" b="1">
                <a:latin typeface="+mn-lt"/>
              </a:defRPr>
            </a:lvl1pPr>
          </a:lstStyle>
          <a:p>
            <a:r>
              <a:rPr lang="en-US" dirty="0"/>
              <a:t>Slide title</a:t>
            </a:r>
          </a:p>
        </p:txBody>
      </p:sp>
      <p:sp>
        <p:nvSpPr>
          <p:cNvPr id="10" name="TextBox 9">
            <a:extLst>
              <a:ext uri="{FF2B5EF4-FFF2-40B4-BE49-F238E27FC236}">
                <a16:creationId xmlns:a16="http://schemas.microsoft.com/office/drawing/2014/main" id="{492E67E8-3671-41D1-ACB7-624D11D69811}"/>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bg1"/>
                </a:solidFill>
              </a:rPr>
              <a:pPr algn="r"/>
              <a:t>‹#›</a:t>
            </a:fld>
            <a:endParaRPr lang="en-US" sz="1100" b="1" dirty="0">
              <a:solidFill>
                <a:schemeClr val="bg1"/>
              </a:solidFill>
            </a:endParaRPr>
          </a:p>
        </p:txBody>
      </p:sp>
      <p:pic>
        <p:nvPicPr>
          <p:cNvPr id="12" name="Picture 11">
            <a:extLst>
              <a:ext uri="{FF2B5EF4-FFF2-40B4-BE49-F238E27FC236}">
                <a16:creationId xmlns:a16="http://schemas.microsoft.com/office/drawing/2014/main" id="{20A4CE36-1BC5-45BA-B422-700AC80E9CF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680133" y="133658"/>
            <a:ext cx="395080" cy="430997"/>
          </a:xfrm>
          <a:prstGeom prst="rect">
            <a:avLst/>
          </a:prstGeom>
        </p:spPr>
      </p:pic>
      <p:sp>
        <p:nvSpPr>
          <p:cNvPr id="13" name="Text Placeholder 2">
            <a:extLst>
              <a:ext uri="{FF2B5EF4-FFF2-40B4-BE49-F238E27FC236}">
                <a16:creationId xmlns:a16="http://schemas.microsoft.com/office/drawing/2014/main" id="{9A64E045-A3E5-4628-BA3F-111BD7275015}"/>
              </a:ext>
            </a:extLst>
          </p:cNvPr>
          <p:cNvSpPr>
            <a:spLocks noGrp="1"/>
          </p:cNvSpPr>
          <p:nvPr>
            <p:ph type="body" idx="1" hasCustomPrompt="1"/>
          </p:nvPr>
        </p:nvSpPr>
        <p:spPr>
          <a:xfrm>
            <a:off x="390526" y="1676401"/>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4" name="Text Placeholder 2">
            <a:extLst>
              <a:ext uri="{FF2B5EF4-FFF2-40B4-BE49-F238E27FC236}">
                <a16:creationId xmlns:a16="http://schemas.microsoft.com/office/drawing/2014/main" id="{AEA46FDD-FE8F-491F-88E8-F291D82E5DA6}"/>
              </a:ext>
            </a:extLst>
          </p:cNvPr>
          <p:cNvSpPr>
            <a:spLocks noGrp="1"/>
          </p:cNvSpPr>
          <p:nvPr>
            <p:ph type="body" idx="10" hasCustomPrompt="1"/>
          </p:nvPr>
        </p:nvSpPr>
        <p:spPr>
          <a:xfrm>
            <a:off x="390526" y="3219450"/>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47FA6DAC-1EE5-4C26-9333-6F95997A6254}"/>
              </a:ext>
            </a:extLst>
          </p:cNvPr>
          <p:cNvSpPr>
            <a:spLocks noGrp="1"/>
          </p:cNvSpPr>
          <p:nvPr>
            <p:ph type="body" idx="11" hasCustomPrompt="1"/>
          </p:nvPr>
        </p:nvSpPr>
        <p:spPr>
          <a:xfrm>
            <a:off x="390526" y="4762499"/>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Tree>
    <p:extLst>
      <p:ext uri="{BB962C8B-B14F-4D97-AF65-F5344CB8AC3E}">
        <p14:creationId xmlns:p14="http://schemas.microsoft.com/office/powerpoint/2010/main" val="33264787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Section Left - Yach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5"/>
            <a:ext cx="6095999" cy="6858005"/>
          </a:xfrm>
          <a:prstGeom prst="rect">
            <a:avLst/>
          </a:prstGeom>
        </p:spPr>
      </p:pic>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390524" y="533401"/>
            <a:ext cx="5353050" cy="742950"/>
          </a:xfrm>
        </p:spPr>
        <p:txBody>
          <a:bodyPr anchor="b">
            <a:normAutofit/>
          </a:bodyPr>
          <a:lstStyle>
            <a:lvl1pPr>
              <a:defRPr sz="3600" b="1">
                <a:latin typeface="+mn-lt"/>
              </a:defRPr>
            </a:lvl1pPr>
          </a:lstStyle>
          <a:p>
            <a:r>
              <a:rPr lang="en-US" dirty="0"/>
              <a:t>Slide title</a:t>
            </a:r>
          </a:p>
        </p:txBody>
      </p:sp>
      <p:sp>
        <p:nvSpPr>
          <p:cNvPr id="10" name="TextBox 9">
            <a:extLst>
              <a:ext uri="{FF2B5EF4-FFF2-40B4-BE49-F238E27FC236}">
                <a16:creationId xmlns:a16="http://schemas.microsoft.com/office/drawing/2014/main" id="{492E67E8-3671-41D1-ACB7-624D11D69811}"/>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tx2"/>
                </a:solidFill>
              </a:rPr>
              <a:pPr algn="r"/>
              <a:t>‹#›</a:t>
            </a:fld>
            <a:endParaRPr lang="en-US" sz="1100" b="1" dirty="0">
              <a:solidFill>
                <a:schemeClr val="tx2"/>
              </a:solidFill>
            </a:endParaRPr>
          </a:p>
        </p:txBody>
      </p:sp>
      <p:pic>
        <p:nvPicPr>
          <p:cNvPr id="13" name="Picture 12">
            <a:extLst>
              <a:ext uri="{FF2B5EF4-FFF2-40B4-BE49-F238E27FC236}">
                <a16:creationId xmlns:a16="http://schemas.microsoft.com/office/drawing/2014/main" id="{7D443D43-DCE6-4D1A-92DD-7CA2F9AE6B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
        <p:nvSpPr>
          <p:cNvPr id="14" name="Text Placeholder 2">
            <a:extLst>
              <a:ext uri="{FF2B5EF4-FFF2-40B4-BE49-F238E27FC236}">
                <a16:creationId xmlns:a16="http://schemas.microsoft.com/office/drawing/2014/main" id="{09884178-1AB3-42B6-9ADB-AC043E3C86A8}"/>
              </a:ext>
            </a:extLst>
          </p:cNvPr>
          <p:cNvSpPr>
            <a:spLocks noGrp="1"/>
          </p:cNvSpPr>
          <p:nvPr>
            <p:ph type="body" idx="1" hasCustomPrompt="1"/>
          </p:nvPr>
        </p:nvSpPr>
        <p:spPr>
          <a:xfrm>
            <a:off x="390526" y="1676401"/>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1CD6FC88-72C1-44B6-A772-852F2DEC3A6F}"/>
              </a:ext>
            </a:extLst>
          </p:cNvPr>
          <p:cNvSpPr>
            <a:spLocks noGrp="1"/>
          </p:cNvSpPr>
          <p:nvPr>
            <p:ph type="body" idx="10" hasCustomPrompt="1"/>
          </p:nvPr>
        </p:nvSpPr>
        <p:spPr>
          <a:xfrm>
            <a:off x="390526" y="3219450"/>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6" name="Text Placeholder 2">
            <a:extLst>
              <a:ext uri="{FF2B5EF4-FFF2-40B4-BE49-F238E27FC236}">
                <a16:creationId xmlns:a16="http://schemas.microsoft.com/office/drawing/2014/main" id="{33C04DCF-2597-4712-81CA-1D614D7BBE70}"/>
              </a:ext>
            </a:extLst>
          </p:cNvPr>
          <p:cNvSpPr>
            <a:spLocks noGrp="1"/>
          </p:cNvSpPr>
          <p:nvPr>
            <p:ph type="body" idx="11" hasCustomPrompt="1"/>
          </p:nvPr>
        </p:nvSpPr>
        <p:spPr>
          <a:xfrm>
            <a:off x="390526" y="4762499"/>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Tree>
    <p:extLst>
      <p:ext uri="{BB962C8B-B14F-4D97-AF65-F5344CB8AC3E}">
        <p14:creationId xmlns:p14="http://schemas.microsoft.com/office/powerpoint/2010/main" val="699108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Section Left - Networ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5"/>
            <a:ext cx="6095999" cy="6858005"/>
          </a:xfrm>
          <a:prstGeom prst="rect">
            <a:avLst/>
          </a:prstGeom>
        </p:spPr>
      </p:pic>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390524" y="533401"/>
            <a:ext cx="5353050" cy="742950"/>
          </a:xfrm>
        </p:spPr>
        <p:txBody>
          <a:bodyPr anchor="b">
            <a:normAutofit/>
          </a:bodyPr>
          <a:lstStyle>
            <a:lvl1pPr>
              <a:defRPr sz="3600" b="1">
                <a:latin typeface="+mn-lt"/>
              </a:defRPr>
            </a:lvl1pPr>
          </a:lstStyle>
          <a:p>
            <a:r>
              <a:rPr lang="en-US" dirty="0"/>
              <a:t>Slide title</a:t>
            </a:r>
          </a:p>
        </p:txBody>
      </p:sp>
      <p:sp>
        <p:nvSpPr>
          <p:cNvPr id="10" name="TextBox 9">
            <a:extLst>
              <a:ext uri="{FF2B5EF4-FFF2-40B4-BE49-F238E27FC236}">
                <a16:creationId xmlns:a16="http://schemas.microsoft.com/office/drawing/2014/main" id="{492E67E8-3671-41D1-ACB7-624D11D69811}"/>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bg1"/>
                </a:solidFill>
              </a:rPr>
              <a:pPr algn="r"/>
              <a:t>‹#›</a:t>
            </a:fld>
            <a:endParaRPr lang="en-US" sz="1100" b="1" dirty="0">
              <a:solidFill>
                <a:schemeClr val="bg1"/>
              </a:solidFill>
            </a:endParaRPr>
          </a:p>
        </p:txBody>
      </p:sp>
      <p:pic>
        <p:nvPicPr>
          <p:cNvPr id="12" name="Picture 11">
            <a:extLst>
              <a:ext uri="{FF2B5EF4-FFF2-40B4-BE49-F238E27FC236}">
                <a16:creationId xmlns:a16="http://schemas.microsoft.com/office/drawing/2014/main" id="{2519004D-C79F-4BC7-ABA0-B118DFDE1E6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680133" y="133658"/>
            <a:ext cx="395080" cy="430997"/>
          </a:xfrm>
          <a:prstGeom prst="rect">
            <a:avLst/>
          </a:prstGeom>
        </p:spPr>
      </p:pic>
      <p:sp>
        <p:nvSpPr>
          <p:cNvPr id="14" name="Text Placeholder 2">
            <a:extLst>
              <a:ext uri="{FF2B5EF4-FFF2-40B4-BE49-F238E27FC236}">
                <a16:creationId xmlns:a16="http://schemas.microsoft.com/office/drawing/2014/main" id="{0AC0C581-3EFA-434B-9F88-8DE61D017367}"/>
              </a:ext>
            </a:extLst>
          </p:cNvPr>
          <p:cNvSpPr>
            <a:spLocks noGrp="1"/>
          </p:cNvSpPr>
          <p:nvPr>
            <p:ph type="body" idx="1" hasCustomPrompt="1"/>
          </p:nvPr>
        </p:nvSpPr>
        <p:spPr>
          <a:xfrm>
            <a:off x="390526" y="1676401"/>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CCF14BDA-6672-4371-AB3B-3D94E1A03A98}"/>
              </a:ext>
            </a:extLst>
          </p:cNvPr>
          <p:cNvSpPr>
            <a:spLocks noGrp="1"/>
          </p:cNvSpPr>
          <p:nvPr>
            <p:ph type="body" idx="10" hasCustomPrompt="1"/>
          </p:nvPr>
        </p:nvSpPr>
        <p:spPr>
          <a:xfrm>
            <a:off x="390526" y="3219450"/>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6" name="Text Placeholder 2">
            <a:extLst>
              <a:ext uri="{FF2B5EF4-FFF2-40B4-BE49-F238E27FC236}">
                <a16:creationId xmlns:a16="http://schemas.microsoft.com/office/drawing/2014/main" id="{227094A9-4A5F-4535-9BD2-C228B7AE6D5C}"/>
              </a:ext>
            </a:extLst>
          </p:cNvPr>
          <p:cNvSpPr>
            <a:spLocks noGrp="1"/>
          </p:cNvSpPr>
          <p:nvPr>
            <p:ph type="body" idx="11" hasCustomPrompt="1"/>
          </p:nvPr>
        </p:nvSpPr>
        <p:spPr>
          <a:xfrm>
            <a:off x="390526" y="4762499"/>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Tree>
    <p:extLst>
      <p:ext uri="{BB962C8B-B14F-4D97-AF65-F5344CB8AC3E}">
        <p14:creationId xmlns:p14="http://schemas.microsoft.com/office/powerpoint/2010/main" val="4288084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Section Left - Pointin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5"/>
            <a:ext cx="6095999" cy="6858005"/>
          </a:xfrm>
          <a:prstGeom prst="rect">
            <a:avLst/>
          </a:prstGeom>
        </p:spPr>
      </p:pic>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390524" y="533401"/>
            <a:ext cx="5353050" cy="742950"/>
          </a:xfrm>
        </p:spPr>
        <p:txBody>
          <a:bodyPr anchor="b">
            <a:normAutofit/>
          </a:bodyPr>
          <a:lstStyle>
            <a:lvl1pPr>
              <a:defRPr sz="3600" b="1">
                <a:latin typeface="+mn-lt"/>
              </a:defRPr>
            </a:lvl1pPr>
          </a:lstStyle>
          <a:p>
            <a:r>
              <a:rPr lang="en-US" dirty="0"/>
              <a:t>Slide title</a:t>
            </a:r>
          </a:p>
        </p:txBody>
      </p:sp>
      <p:sp>
        <p:nvSpPr>
          <p:cNvPr id="10" name="TextBox 9">
            <a:extLst>
              <a:ext uri="{FF2B5EF4-FFF2-40B4-BE49-F238E27FC236}">
                <a16:creationId xmlns:a16="http://schemas.microsoft.com/office/drawing/2014/main" id="{492E67E8-3671-41D1-ACB7-624D11D69811}"/>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bg1"/>
                </a:solidFill>
              </a:rPr>
              <a:pPr algn="r"/>
              <a:t>‹#›</a:t>
            </a:fld>
            <a:endParaRPr lang="en-US" sz="1100" b="1" dirty="0">
              <a:solidFill>
                <a:schemeClr val="bg1"/>
              </a:solidFill>
            </a:endParaRPr>
          </a:p>
        </p:txBody>
      </p:sp>
      <p:pic>
        <p:nvPicPr>
          <p:cNvPr id="13" name="Picture 12">
            <a:extLst>
              <a:ext uri="{FF2B5EF4-FFF2-40B4-BE49-F238E27FC236}">
                <a16:creationId xmlns:a16="http://schemas.microsoft.com/office/drawing/2014/main" id="{DF7875EC-AFA3-491C-858F-3F48E5CF76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
        <p:nvSpPr>
          <p:cNvPr id="14" name="Text Placeholder 2">
            <a:extLst>
              <a:ext uri="{FF2B5EF4-FFF2-40B4-BE49-F238E27FC236}">
                <a16:creationId xmlns:a16="http://schemas.microsoft.com/office/drawing/2014/main" id="{7D7D6EB5-DECC-4B4A-B629-92D9CE692972}"/>
              </a:ext>
            </a:extLst>
          </p:cNvPr>
          <p:cNvSpPr>
            <a:spLocks noGrp="1"/>
          </p:cNvSpPr>
          <p:nvPr>
            <p:ph type="body" idx="1" hasCustomPrompt="1"/>
          </p:nvPr>
        </p:nvSpPr>
        <p:spPr>
          <a:xfrm>
            <a:off x="390526" y="1676401"/>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2B7874F6-7092-43AF-9D48-22FF37706E99}"/>
              </a:ext>
            </a:extLst>
          </p:cNvPr>
          <p:cNvSpPr>
            <a:spLocks noGrp="1"/>
          </p:cNvSpPr>
          <p:nvPr>
            <p:ph type="body" idx="10" hasCustomPrompt="1"/>
          </p:nvPr>
        </p:nvSpPr>
        <p:spPr>
          <a:xfrm>
            <a:off x="390526" y="3219450"/>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6" name="Text Placeholder 2">
            <a:extLst>
              <a:ext uri="{FF2B5EF4-FFF2-40B4-BE49-F238E27FC236}">
                <a16:creationId xmlns:a16="http://schemas.microsoft.com/office/drawing/2014/main" id="{4501B5E0-9E2A-46E3-8CBD-20A9782AD2F5}"/>
              </a:ext>
            </a:extLst>
          </p:cNvPr>
          <p:cNvSpPr>
            <a:spLocks noGrp="1"/>
          </p:cNvSpPr>
          <p:nvPr>
            <p:ph type="body" idx="11" hasCustomPrompt="1"/>
          </p:nvPr>
        </p:nvSpPr>
        <p:spPr>
          <a:xfrm>
            <a:off x="390526" y="4762499"/>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Tree>
    <p:extLst>
      <p:ext uri="{BB962C8B-B14F-4D97-AF65-F5344CB8AC3E}">
        <p14:creationId xmlns:p14="http://schemas.microsoft.com/office/powerpoint/2010/main" val="32296266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Section Left - Architectur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5"/>
            <a:ext cx="6095999" cy="6858005"/>
          </a:xfrm>
          <a:prstGeom prst="rect">
            <a:avLst/>
          </a:prstGeom>
        </p:spPr>
      </p:pic>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390524" y="533401"/>
            <a:ext cx="5353050" cy="742950"/>
          </a:xfrm>
        </p:spPr>
        <p:txBody>
          <a:bodyPr anchor="b">
            <a:normAutofit/>
          </a:bodyPr>
          <a:lstStyle>
            <a:lvl1pPr>
              <a:defRPr sz="3600" b="1">
                <a:latin typeface="+mn-lt"/>
              </a:defRPr>
            </a:lvl1pPr>
          </a:lstStyle>
          <a:p>
            <a:r>
              <a:rPr lang="en-US" dirty="0"/>
              <a:t>Slide title</a:t>
            </a:r>
          </a:p>
        </p:txBody>
      </p:sp>
      <p:sp>
        <p:nvSpPr>
          <p:cNvPr id="10" name="TextBox 9">
            <a:extLst>
              <a:ext uri="{FF2B5EF4-FFF2-40B4-BE49-F238E27FC236}">
                <a16:creationId xmlns:a16="http://schemas.microsoft.com/office/drawing/2014/main" id="{492E67E8-3671-41D1-ACB7-624D11D69811}"/>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bg1"/>
                </a:solidFill>
              </a:rPr>
              <a:pPr algn="r"/>
              <a:t>‹#›</a:t>
            </a:fld>
            <a:endParaRPr lang="en-US" sz="1100" b="1" dirty="0">
              <a:solidFill>
                <a:schemeClr val="bg1"/>
              </a:solidFill>
            </a:endParaRPr>
          </a:p>
        </p:txBody>
      </p:sp>
      <p:pic>
        <p:nvPicPr>
          <p:cNvPr id="12" name="Picture 11">
            <a:extLst>
              <a:ext uri="{FF2B5EF4-FFF2-40B4-BE49-F238E27FC236}">
                <a16:creationId xmlns:a16="http://schemas.microsoft.com/office/drawing/2014/main" id="{9A54A660-4BA7-43EA-9C95-815B9EE691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
        <p:nvSpPr>
          <p:cNvPr id="13" name="Text Placeholder 2">
            <a:extLst>
              <a:ext uri="{FF2B5EF4-FFF2-40B4-BE49-F238E27FC236}">
                <a16:creationId xmlns:a16="http://schemas.microsoft.com/office/drawing/2014/main" id="{42BD6F25-60CC-458E-A810-35D08DA5054D}"/>
              </a:ext>
            </a:extLst>
          </p:cNvPr>
          <p:cNvSpPr>
            <a:spLocks noGrp="1"/>
          </p:cNvSpPr>
          <p:nvPr>
            <p:ph type="body" idx="1" hasCustomPrompt="1"/>
          </p:nvPr>
        </p:nvSpPr>
        <p:spPr>
          <a:xfrm>
            <a:off x="390526" y="1676401"/>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4" name="Text Placeholder 2">
            <a:extLst>
              <a:ext uri="{FF2B5EF4-FFF2-40B4-BE49-F238E27FC236}">
                <a16:creationId xmlns:a16="http://schemas.microsoft.com/office/drawing/2014/main" id="{C3A816B7-5870-41AD-818D-EB10CC6DF1C0}"/>
              </a:ext>
            </a:extLst>
          </p:cNvPr>
          <p:cNvSpPr>
            <a:spLocks noGrp="1"/>
          </p:cNvSpPr>
          <p:nvPr>
            <p:ph type="body" idx="10" hasCustomPrompt="1"/>
          </p:nvPr>
        </p:nvSpPr>
        <p:spPr>
          <a:xfrm>
            <a:off x="390526" y="3219450"/>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29DB3FCE-B5A4-45EE-9622-8F4FF0D9316C}"/>
              </a:ext>
            </a:extLst>
          </p:cNvPr>
          <p:cNvSpPr>
            <a:spLocks noGrp="1"/>
          </p:cNvSpPr>
          <p:nvPr>
            <p:ph type="body" idx="11" hasCustomPrompt="1"/>
          </p:nvPr>
        </p:nvSpPr>
        <p:spPr>
          <a:xfrm>
            <a:off x="390526" y="4762499"/>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Tree>
    <p:extLst>
      <p:ext uri="{BB962C8B-B14F-4D97-AF65-F5344CB8AC3E}">
        <p14:creationId xmlns:p14="http://schemas.microsoft.com/office/powerpoint/2010/main" val="2784166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Section Left - Skyscraper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5"/>
            <a:ext cx="6095999" cy="6858005"/>
          </a:xfrm>
          <a:prstGeom prst="rect">
            <a:avLst/>
          </a:prstGeom>
        </p:spPr>
      </p:pic>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390524" y="533401"/>
            <a:ext cx="5353050" cy="742950"/>
          </a:xfrm>
        </p:spPr>
        <p:txBody>
          <a:bodyPr anchor="b">
            <a:normAutofit/>
          </a:bodyPr>
          <a:lstStyle>
            <a:lvl1pPr>
              <a:defRPr sz="3600" b="1">
                <a:latin typeface="+mn-lt"/>
              </a:defRPr>
            </a:lvl1pPr>
          </a:lstStyle>
          <a:p>
            <a:r>
              <a:rPr lang="en-US" dirty="0"/>
              <a:t>Slide title</a:t>
            </a:r>
          </a:p>
        </p:txBody>
      </p:sp>
      <p:sp>
        <p:nvSpPr>
          <p:cNvPr id="10" name="TextBox 9">
            <a:extLst>
              <a:ext uri="{FF2B5EF4-FFF2-40B4-BE49-F238E27FC236}">
                <a16:creationId xmlns:a16="http://schemas.microsoft.com/office/drawing/2014/main" id="{492E67E8-3671-41D1-ACB7-624D11D69811}"/>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bg1"/>
                </a:solidFill>
              </a:rPr>
              <a:pPr algn="r"/>
              <a:t>‹#›</a:t>
            </a:fld>
            <a:endParaRPr lang="en-US" sz="1100" b="1" dirty="0">
              <a:solidFill>
                <a:schemeClr val="bg1"/>
              </a:solidFill>
            </a:endParaRPr>
          </a:p>
        </p:txBody>
      </p:sp>
      <p:pic>
        <p:nvPicPr>
          <p:cNvPr id="12" name="Picture 11">
            <a:extLst>
              <a:ext uri="{FF2B5EF4-FFF2-40B4-BE49-F238E27FC236}">
                <a16:creationId xmlns:a16="http://schemas.microsoft.com/office/drawing/2014/main" id="{E7C7DEDB-0D7F-42FD-82B1-68425ED935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
        <p:nvSpPr>
          <p:cNvPr id="13" name="Text Placeholder 2">
            <a:extLst>
              <a:ext uri="{FF2B5EF4-FFF2-40B4-BE49-F238E27FC236}">
                <a16:creationId xmlns:a16="http://schemas.microsoft.com/office/drawing/2014/main" id="{E7B491BC-3C81-40D5-AE79-87924F7EAEB6}"/>
              </a:ext>
            </a:extLst>
          </p:cNvPr>
          <p:cNvSpPr>
            <a:spLocks noGrp="1"/>
          </p:cNvSpPr>
          <p:nvPr>
            <p:ph type="body" idx="1" hasCustomPrompt="1"/>
          </p:nvPr>
        </p:nvSpPr>
        <p:spPr>
          <a:xfrm>
            <a:off x="390526" y="1676401"/>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4" name="Text Placeholder 2">
            <a:extLst>
              <a:ext uri="{FF2B5EF4-FFF2-40B4-BE49-F238E27FC236}">
                <a16:creationId xmlns:a16="http://schemas.microsoft.com/office/drawing/2014/main" id="{AFC12165-D6E4-41BA-A730-1F6610D6A302}"/>
              </a:ext>
            </a:extLst>
          </p:cNvPr>
          <p:cNvSpPr>
            <a:spLocks noGrp="1"/>
          </p:cNvSpPr>
          <p:nvPr>
            <p:ph type="body" idx="10" hasCustomPrompt="1"/>
          </p:nvPr>
        </p:nvSpPr>
        <p:spPr>
          <a:xfrm>
            <a:off x="390526" y="3219450"/>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815C8682-C86D-4586-A67C-2D549EF54A70}"/>
              </a:ext>
            </a:extLst>
          </p:cNvPr>
          <p:cNvSpPr>
            <a:spLocks noGrp="1"/>
          </p:cNvSpPr>
          <p:nvPr>
            <p:ph type="body" idx="11" hasCustomPrompt="1"/>
          </p:nvPr>
        </p:nvSpPr>
        <p:spPr>
          <a:xfrm>
            <a:off x="390526" y="4762499"/>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Tree>
    <p:extLst>
      <p:ext uri="{BB962C8B-B14F-4D97-AF65-F5344CB8AC3E}">
        <p14:creationId xmlns:p14="http://schemas.microsoft.com/office/powerpoint/2010/main" val="19695107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Section Left - Meetin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5"/>
            <a:ext cx="6095999" cy="6858005"/>
          </a:xfrm>
          <a:prstGeom prst="rect">
            <a:avLst/>
          </a:prstGeom>
        </p:spPr>
      </p:pic>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390524" y="533401"/>
            <a:ext cx="5353050" cy="742950"/>
          </a:xfrm>
        </p:spPr>
        <p:txBody>
          <a:bodyPr anchor="b">
            <a:normAutofit/>
          </a:bodyPr>
          <a:lstStyle>
            <a:lvl1pPr>
              <a:defRPr sz="3600" b="1">
                <a:latin typeface="+mn-lt"/>
              </a:defRPr>
            </a:lvl1pPr>
          </a:lstStyle>
          <a:p>
            <a:r>
              <a:rPr lang="en-US" dirty="0"/>
              <a:t>Slide title</a:t>
            </a:r>
          </a:p>
        </p:txBody>
      </p:sp>
      <p:sp>
        <p:nvSpPr>
          <p:cNvPr id="10" name="TextBox 9">
            <a:extLst>
              <a:ext uri="{FF2B5EF4-FFF2-40B4-BE49-F238E27FC236}">
                <a16:creationId xmlns:a16="http://schemas.microsoft.com/office/drawing/2014/main" id="{492E67E8-3671-41D1-ACB7-624D11D69811}"/>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bg1"/>
                </a:solidFill>
              </a:rPr>
              <a:pPr algn="r"/>
              <a:t>‹#›</a:t>
            </a:fld>
            <a:endParaRPr lang="en-US" sz="1100" b="1" dirty="0">
              <a:solidFill>
                <a:schemeClr val="bg1"/>
              </a:solidFill>
            </a:endParaRPr>
          </a:p>
        </p:txBody>
      </p:sp>
      <p:pic>
        <p:nvPicPr>
          <p:cNvPr id="12" name="Picture 11">
            <a:extLst>
              <a:ext uri="{FF2B5EF4-FFF2-40B4-BE49-F238E27FC236}">
                <a16:creationId xmlns:a16="http://schemas.microsoft.com/office/drawing/2014/main" id="{25B5BBBA-D376-4175-8549-B9CF55AB9B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
        <p:nvSpPr>
          <p:cNvPr id="13" name="Text Placeholder 2">
            <a:extLst>
              <a:ext uri="{FF2B5EF4-FFF2-40B4-BE49-F238E27FC236}">
                <a16:creationId xmlns:a16="http://schemas.microsoft.com/office/drawing/2014/main" id="{104B020F-2E0B-4470-921E-234151A81D03}"/>
              </a:ext>
            </a:extLst>
          </p:cNvPr>
          <p:cNvSpPr>
            <a:spLocks noGrp="1"/>
          </p:cNvSpPr>
          <p:nvPr>
            <p:ph type="body" idx="1" hasCustomPrompt="1"/>
          </p:nvPr>
        </p:nvSpPr>
        <p:spPr>
          <a:xfrm>
            <a:off x="390526" y="1676401"/>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4" name="Text Placeholder 2">
            <a:extLst>
              <a:ext uri="{FF2B5EF4-FFF2-40B4-BE49-F238E27FC236}">
                <a16:creationId xmlns:a16="http://schemas.microsoft.com/office/drawing/2014/main" id="{0D659278-7BE9-456D-BEED-F088E71BDFDA}"/>
              </a:ext>
            </a:extLst>
          </p:cNvPr>
          <p:cNvSpPr>
            <a:spLocks noGrp="1"/>
          </p:cNvSpPr>
          <p:nvPr>
            <p:ph type="body" idx="10" hasCustomPrompt="1"/>
          </p:nvPr>
        </p:nvSpPr>
        <p:spPr>
          <a:xfrm>
            <a:off x="390526" y="3219450"/>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5" name="Text Placeholder 2">
            <a:extLst>
              <a:ext uri="{FF2B5EF4-FFF2-40B4-BE49-F238E27FC236}">
                <a16:creationId xmlns:a16="http://schemas.microsoft.com/office/drawing/2014/main" id="{5ACCEFAF-A1C8-4AA4-87EF-7718592E39E8}"/>
              </a:ext>
            </a:extLst>
          </p:cNvPr>
          <p:cNvSpPr>
            <a:spLocks noGrp="1"/>
          </p:cNvSpPr>
          <p:nvPr>
            <p:ph type="body" idx="11" hasCustomPrompt="1"/>
          </p:nvPr>
        </p:nvSpPr>
        <p:spPr>
          <a:xfrm>
            <a:off x="390526" y="4762499"/>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Tree>
    <p:extLst>
      <p:ext uri="{BB962C8B-B14F-4D97-AF65-F5344CB8AC3E}">
        <p14:creationId xmlns:p14="http://schemas.microsoft.com/office/powerpoint/2010/main" val="4103520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Section Left - Meeting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5"/>
            <a:ext cx="6095999" cy="6858005"/>
          </a:xfrm>
          <a:prstGeom prst="rect">
            <a:avLst/>
          </a:prstGeom>
        </p:spPr>
      </p:pic>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390524" y="533401"/>
            <a:ext cx="5353050" cy="742950"/>
          </a:xfrm>
        </p:spPr>
        <p:txBody>
          <a:bodyPr anchor="b">
            <a:normAutofit/>
          </a:bodyPr>
          <a:lstStyle>
            <a:lvl1pPr>
              <a:defRPr sz="3600" b="1">
                <a:latin typeface="+mn-lt"/>
              </a:defRPr>
            </a:lvl1pPr>
          </a:lstStyle>
          <a:p>
            <a:r>
              <a:rPr lang="en-US" dirty="0"/>
              <a:t>Slide title</a:t>
            </a:r>
          </a:p>
        </p:txBody>
      </p:sp>
      <p:sp>
        <p:nvSpPr>
          <p:cNvPr id="3" name="Text Placeholder 2">
            <a:extLst>
              <a:ext uri="{FF2B5EF4-FFF2-40B4-BE49-F238E27FC236}">
                <a16:creationId xmlns:a16="http://schemas.microsoft.com/office/drawing/2014/main" id="{F06BAC7D-6E88-46B8-AE3C-8E8717768427}"/>
              </a:ext>
            </a:extLst>
          </p:cNvPr>
          <p:cNvSpPr>
            <a:spLocks noGrp="1"/>
          </p:cNvSpPr>
          <p:nvPr>
            <p:ph type="body" idx="1" hasCustomPrompt="1"/>
          </p:nvPr>
        </p:nvSpPr>
        <p:spPr>
          <a:xfrm>
            <a:off x="390526" y="1676401"/>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8" name="Text Placeholder 2">
            <a:extLst>
              <a:ext uri="{FF2B5EF4-FFF2-40B4-BE49-F238E27FC236}">
                <a16:creationId xmlns:a16="http://schemas.microsoft.com/office/drawing/2014/main" id="{480C621F-CC60-4B36-B913-936A950AB2E0}"/>
              </a:ext>
            </a:extLst>
          </p:cNvPr>
          <p:cNvSpPr>
            <a:spLocks noGrp="1"/>
          </p:cNvSpPr>
          <p:nvPr>
            <p:ph type="body" idx="10" hasCustomPrompt="1"/>
          </p:nvPr>
        </p:nvSpPr>
        <p:spPr>
          <a:xfrm>
            <a:off x="390526" y="3219450"/>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9" name="Text Placeholder 2">
            <a:extLst>
              <a:ext uri="{FF2B5EF4-FFF2-40B4-BE49-F238E27FC236}">
                <a16:creationId xmlns:a16="http://schemas.microsoft.com/office/drawing/2014/main" id="{6912CA90-C2CA-4319-9E24-F2391B554F65}"/>
              </a:ext>
            </a:extLst>
          </p:cNvPr>
          <p:cNvSpPr>
            <a:spLocks noGrp="1"/>
          </p:cNvSpPr>
          <p:nvPr>
            <p:ph type="body" idx="11" hasCustomPrompt="1"/>
          </p:nvPr>
        </p:nvSpPr>
        <p:spPr>
          <a:xfrm>
            <a:off x="390526" y="4762499"/>
            <a:ext cx="5353049" cy="1266826"/>
          </a:xfrm>
        </p:spPr>
        <p:txBody>
          <a:bodyPr>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0" name="TextBox 9">
            <a:extLst>
              <a:ext uri="{FF2B5EF4-FFF2-40B4-BE49-F238E27FC236}">
                <a16:creationId xmlns:a16="http://schemas.microsoft.com/office/drawing/2014/main" id="{492E67E8-3671-41D1-ACB7-624D11D69811}"/>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bg1"/>
                </a:solidFill>
              </a:rPr>
              <a:pPr algn="r"/>
              <a:t>‹#›</a:t>
            </a:fld>
            <a:endParaRPr lang="en-US" sz="1100" b="1" dirty="0">
              <a:solidFill>
                <a:schemeClr val="bg1"/>
              </a:solidFill>
            </a:endParaRPr>
          </a:p>
        </p:txBody>
      </p:sp>
      <p:pic>
        <p:nvPicPr>
          <p:cNvPr id="12" name="Picture 11">
            <a:extLst>
              <a:ext uri="{FF2B5EF4-FFF2-40B4-BE49-F238E27FC236}">
                <a16:creationId xmlns:a16="http://schemas.microsoft.com/office/drawing/2014/main" id="{E17E3539-C25B-4D7B-B6EB-82D03C3B9B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2064733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 Savannah">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A391F5-5FFB-44E2-8C36-38130437BA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1999" cy="4991098"/>
          </a:xfrm>
          <a:prstGeom prst="rect">
            <a:avLst/>
          </a:prstGeom>
        </p:spPr>
      </p:pic>
      <p:sp>
        <p:nvSpPr>
          <p:cNvPr id="14" name="Title 1">
            <a:extLst>
              <a:ext uri="{FF2B5EF4-FFF2-40B4-BE49-F238E27FC236}">
                <a16:creationId xmlns:a16="http://schemas.microsoft.com/office/drawing/2014/main" id="{6589E986-15C8-4CB5-95A9-852244EE41EA}"/>
              </a:ext>
            </a:extLst>
          </p:cNvPr>
          <p:cNvSpPr>
            <a:spLocks noGrp="1"/>
          </p:cNvSpPr>
          <p:nvPr>
            <p:ph type="ctrTitle" hasCustomPrompt="1"/>
          </p:nvPr>
        </p:nvSpPr>
        <p:spPr>
          <a:xfrm>
            <a:off x="281920" y="5352113"/>
            <a:ext cx="11567180" cy="644299"/>
          </a:xfrm>
        </p:spPr>
        <p:txBody>
          <a:bodyPr anchor="b">
            <a:normAutofit/>
          </a:bodyPr>
          <a:lstStyle>
            <a:lvl1pPr algn="l">
              <a:defRPr sz="3600" b="1">
                <a:latin typeface="+mn-lt"/>
              </a:defRPr>
            </a:lvl1pPr>
          </a:lstStyle>
          <a:p>
            <a:r>
              <a:rPr lang="en-US" dirty="0"/>
              <a:t>Master title style</a:t>
            </a:r>
          </a:p>
        </p:txBody>
      </p:sp>
      <p:sp>
        <p:nvSpPr>
          <p:cNvPr id="15" name="Subtitle 2">
            <a:extLst>
              <a:ext uri="{FF2B5EF4-FFF2-40B4-BE49-F238E27FC236}">
                <a16:creationId xmlns:a16="http://schemas.microsoft.com/office/drawing/2014/main" id="{3D5AA5D3-B247-4A86-94A2-792B9F73BFE5}"/>
              </a:ext>
            </a:extLst>
          </p:cNvPr>
          <p:cNvSpPr>
            <a:spLocks noGrp="1" noChangeAspect="1"/>
          </p:cNvSpPr>
          <p:nvPr>
            <p:ph type="subTitle" idx="1"/>
          </p:nvPr>
        </p:nvSpPr>
        <p:spPr>
          <a:xfrm>
            <a:off x="281919" y="6113094"/>
            <a:ext cx="11567177" cy="434975"/>
          </a:xfrm>
        </p:spPr>
        <p:txBody>
          <a:bodyPr>
            <a:normAutofit/>
          </a:bodyPr>
          <a:lstStyle>
            <a:lvl1pPr marL="0" indent="0" algn="l">
              <a:buNone/>
              <a:defRPr sz="1800">
                <a:solidFill>
                  <a:schemeClr val="accent3"/>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6" name="Picture 15">
            <a:extLst>
              <a:ext uri="{FF2B5EF4-FFF2-40B4-BE49-F238E27FC236}">
                <a16:creationId xmlns:a16="http://schemas.microsoft.com/office/drawing/2014/main" id="{67B23F9E-5A17-4EE0-8962-4D9B8D6CE2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19" y="4162565"/>
            <a:ext cx="5053209" cy="672694"/>
          </a:xfrm>
          <a:prstGeom prst="rect">
            <a:avLst/>
          </a:prstGeom>
        </p:spPr>
      </p:pic>
    </p:spTree>
    <p:extLst>
      <p:ext uri="{BB962C8B-B14F-4D97-AF65-F5344CB8AC3E}">
        <p14:creationId xmlns:p14="http://schemas.microsoft.com/office/powerpoint/2010/main" val="762426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Graphic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78"/>
          <a:stretch/>
        </p:blipFill>
        <p:spPr>
          <a:xfrm>
            <a:off x="-9522" y="3429000"/>
            <a:ext cx="12201522" cy="3038476"/>
          </a:xfrm>
          <a:prstGeom prst="rect">
            <a:avLst/>
          </a:prstGeom>
        </p:spPr>
      </p:pic>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390523" y="390524"/>
            <a:ext cx="11391901" cy="704851"/>
          </a:xfrm>
        </p:spPr>
        <p:txBody>
          <a:bodyPr anchor="b">
            <a:normAutofit/>
          </a:bodyPr>
          <a:lstStyle>
            <a:lvl1pPr algn="ctr">
              <a:defRPr sz="3600" b="1">
                <a:latin typeface="+mn-lt"/>
              </a:defRPr>
            </a:lvl1pPr>
          </a:lstStyle>
          <a:p>
            <a:r>
              <a:rPr lang="en-US" dirty="0"/>
              <a:t>Slide title</a:t>
            </a:r>
          </a:p>
        </p:txBody>
      </p:sp>
      <p:sp>
        <p:nvSpPr>
          <p:cNvPr id="3" name="Text Placeholder 2">
            <a:extLst>
              <a:ext uri="{FF2B5EF4-FFF2-40B4-BE49-F238E27FC236}">
                <a16:creationId xmlns:a16="http://schemas.microsoft.com/office/drawing/2014/main" id="{F06BAC7D-6E88-46B8-AE3C-8E8717768427}"/>
              </a:ext>
            </a:extLst>
          </p:cNvPr>
          <p:cNvSpPr>
            <a:spLocks noGrp="1"/>
          </p:cNvSpPr>
          <p:nvPr>
            <p:ph type="body" idx="1" hasCustomPrompt="1"/>
          </p:nvPr>
        </p:nvSpPr>
        <p:spPr>
          <a:xfrm>
            <a:off x="390526" y="1390650"/>
            <a:ext cx="5353049" cy="1552577"/>
          </a:xfrm>
        </p:spPr>
        <p:txBody>
          <a:bodyPr>
            <a:normAutofit/>
          </a:bodyPr>
          <a:lstStyle>
            <a:lvl1pPr marL="0" indent="0" algn="ct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8" name="Text Placeholder 2">
            <a:extLst>
              <a:ext uri="{FF2B5EF4-FFF2-40B4-BE49-F238E27FC236}">
                <a16:creationId xmlns:a16="http://schemas.microsoft.com/office/drawing/2014/main" id="{480C621F-CC60-4B36-B913-936A950AB2E0}"/>
              </a:ext>
            </a:extLst>
          </p:cNvPr>
          <p:cNvSpPr>
            <a:spLocks noGrp="1"/>
          </p:cNvSpPr>
          <p:nvPr>
            <p:ph type="body" idx="10" hasCustomPrompt="1"/>
          </p:nvPr>
        </p:nvSpPr>
        <p:spPr>
          <a:xfrm>
            <a:off x="6410326" y="1390650"/>
            <a:ext cx="5353049" cy="1552577"/>
          </a:xfrm>
        </p:spPr>
        <p:txBody>
          <a:bodyPr>
            <a:normAutofit/>
          </a:bodyPr>
          <a:lstStyle>
            <a:lvl1pPr marL="0" indent="0" algn="ct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0" name="TextBox 9">
            <a:extLst>
              <a:ext uri="{FF2B5EF4-FFF2-40B4-BE49-F238E27FC236}">
                <a16:creationId xmlns:a16="http://schemas.microsoft.com/office/drawing/2014/main" id="{492E67E8-3671-41D1-ACB7-624D11D69811}"/>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tx2"/>
                </a:solidFill>
              </a:rPr>
              <a:pPr algn="r"/>
              <a:t>‹#›</a:t>
            </a:fld>
            <a:endParaRPr lang="en-US" sz="1100" b="1" dirty="0">
              <a:solidFill>
                <a:schemeClr val="tx2"/>
              </a:solidFill>
            </a:endParaRPr>
          </a:p>
        </p:txBody>
      </p:sp>
      <p:cxnSp>
        <p:nvCxnSpPr>
          <p:cNvPr id="13" name="Straight Connector 12">
            <a:extLst>
              <a:ext uri="{FF2B5EF4-FFF2-40B4-BE49-F238E27FC236}">
                <a16:creationId xmlns:a16="http://schemas.microsoft.com/office/drawing/2014/main" id="{ADC6FADD-D643-4405-A429-BED51F4D949B}"/>
              </a:ext>
            </a:extLst>
          </p:cNvPr>
          <p:cNvCxnSpPr>
            <a:cxnSpLocks/>
          </p:cNvCxnSpPr>
          <p:nvPr/>
        </p:nvCxnSpPr>
        <p:spPr>
          <a:xfrm flipH="1" flipV="1">
            <a:off x="6095999" y="3348038"/>
            <a:ext cx="28778" cy="3200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B0E69B2-41C6-4C03-93C2-B873D8606958}"/>
              </a:ext>
            </a:extLst>
          </p:cNvPr>
          <p:cNvCxnSpPr>
            <a:cxnSpLocks/>
          </p:cNvCxnSpPr>
          <p:nvPr/>
        </p:nvCxnSpPr>
        <p:spPr>
          <a:xfrm>
            <a:off x="0" y="4963049"/>
            <a:ext cx="122015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D373685-7E24-401A-BEF2-5DC0AE9CB9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3128701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Graphic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522" y="0"/>
            <a:ext cx="12201522" cy="6467476"/>
          </a:xfrm>
          <a:prstGeom prst="rect">
            <a:avLst/>
          </a:prstGeom>
        </p:spPr>
      </p:pic>
      <p:sp>
        <p:nvSpPr>
          <p:cNvPr id="9" name="Rectangle 8">
            <a:extLst>
              <a:ext uri="{FF2B5EF4-FFF2-40B4-BE49-F238E27FC236}">
                <a16:creationId xmlns:a16="http://schemas.microsoft.com/office/drawing/2014/main" id="{9A760457-BC92-44A5-B0CA-EA6389F03B5C}"/>
              </a:ext>
            </a:extLst>
          </p:cNvPr>
          <p:cNvSpPr/>
          <p:nvPr/>
        </p:nvSpPr>
        <p:spPr>
          <a:xfrm>
            <a:off x="-11395" y="0"/>
            <a:ext cx="5278720" cy="6467475"/>
          </a:xfrm>
          <a:prstGeom prst="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390523" y="390524"/>
            <a:ext cx="4333877" cy="704851"/>
          </a:xfrm>
        </p:spPr>
        <p:txBody>
          <a:bodyPr anchor="b">
            <a:normAutofit/>
          </a:bodyPr>
          <a:lstStyle>
            <a:lvl1pPr algn="ctr">
              <a:defRPr sz="3600" b="1">
                <a:latin typeface="+mn-lt"/>
              </a:defRPr>
            </a:lvl1pPr>
          </a:lstStyle>
          <a:p>
            <a:r>
              <a:rPr lang="en-US" dirty="0"/>
              <a:t>Slide title</a:t>
            </a:r>
          </a:p>
        </p:txBody>
      </p:sp>
      <p:sp>
        <p:nvSpPr>
          <p:cNvPr id="3" name="Text Placeholder 2">
            <a:extLst>
              <a:ext uri="{FF2B5EF4-FFF2-40B4-BE49-F238E27FC236}">
                <a16:creationId xmlns:a16="http://schemas.microsoft.com/office/drawing/2014/main" id="{F06BAC7D-6E88-46B8-AE3C-8E8717768427}"/>
              </a:ext>
            </a:extLst>
          </p:cNvPr>
          <p:cNvSpPr>
            <a:spLocks noGrp="1"/>
          </p:cNvSpPr>
          <p:nvPr>
            <p:ph type="body" idx="1" hasCustomPrompt="1"/>
          </p:nvPr>
        </p:nvSpPr>
        <p:spPr>
          <a:xfrm>
            <a:off x="390527" y="1390650"/>
            <a:ext cx="4333874" cy="4819650"/>
          </a:xfrm>
        </p:spPr>
        <p:txBody>
          <a:bodyPr>
            <a:normAutofit/>
          </a:bodyPr>
          <a:lstStyle>
            <a:lvl1pPr marL="0" indent="0" algn="ct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0" name="TextBox 9">
            <a:extLst>
              <a:ext uri="{FF2B5EF4-FFF2-40B4-BE49-F238E27FC236}">
                <a16:creationId xmlns:a16="http://schemas.microsoft.com/office/drawing/2014/main" id="{492E67E8-3671-41D1-ACB7-624D11D69811}"/>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tx2"/>
                </a:solidFill>
              </a:rPr>
              <a:pPr algn="r"/>
              <a:t>‹#›</a:t>
            </a:fld>
            <a:endParaRPr lang="en-US" sz="1100" b="1" dirty="0">
              <a:solidFill>
                <a:schemeClr val="tx2"/>
              </a:solidFill>
            </a:endParaRPr>
          </a:p>
        </p:txBody>
      </p:sp>
      <p:pic>
        <p:nvPicPr>
          <p:cNvPr id="7" name="Picture 6">
            <a:extLst>
              <a:ext uri="{FF2B5EF4-FFF2-40B4-BE49-F238E27FC236}">
                <a16:creationId xmlns:a16="http://schemas.microsoft.com/office/drawing/2014/main" id="{24FE4EEF-6C87-44E1-A074-C868DC8532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2924927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Graphic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71"/>
          <a:stretch/>
        </p:blipFill>
        <p:spPr>
          <a:xfrm>
            <a:off x="-9522" y="0"/>
            <a:ext cx="12201522" cy="2752725"/>
          </a:xfrm>
          <a:prstGeom prst="rect">
            <a:avLst/>
          </a:prstGeom>
        </p:spPr>
      </p:pic>
      <p:sp>
        <p:nvSpPr>
          <p:cNvPr id="9" name="Rectangle 8">
            <a:extLst>
              <a:ext uri="{FF2B5EF4-FFF2-40B4-BE49-F238E27FC236}">
                <a16:creationId xmlns:a16="http://schemas.microsoft.com/office/drawing/2014/main" id="{9A760457-BC92-44A5-B0CA-EA6389F03B5C}"/>
              </a:ext>
            </a:extLst>
          </p:cNvPr>
          <p:cNvSpPr/>
          <p:nvPr/>
        </p:nvSpPr>
        <p:spPr>
          <a:xfrm>
            <a:off x="-11396" y="1533525"/>
            <a:ext cx="12203396" cy="1219200"/>
          </a:xfrm>
          <a:prstGeom prst="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390527" y="1790699"/>
            <a:ext cx="6534148" cy="704851"/>
          </a:xfrm>
        </p:spPr>
        <p:txBody>
          <a:bodyPr anchor="b">
            <a:normAutofit/>
          </a:bodyPr>
          <a:lstStyle>
            <a:lvl1pPr algn="l">
              <a:defRPr sz="3600" b="1">
                <a:latin typeface="+mn-lt"/>
              </a:defRPr>
            </a:lvl1pPr>
          </a:lstStyle>
          <a:p>
            <a:r>
              <a:rPr lang="en-US" dirty="0"/>
              <a:t>Slide title</a:t>
            </a:r>
          </a:p>
        </p:txBody>
      </p:sp>
      <p:sp>
        <p:nvSpPr>
          <p:cNvPr id="3" name="Text Placeholder 2">
            <a:extLst>
              <a:ext uri="{FF2B5EF4-FFF2-40B4-BE49-F238E27FC236}">
                <a16:creationId xmlns:a16="http://schemas.microsoft.com/office/drawing/2014/main" id="{F06BAC7D-6E88-46B8-AE3C-8E8717768427}"/>
              </a:ext>
            </a:extLst>
          </p:cNvPr>
          <p:cNvSpPr>
            <a:spLocks noGrp="1"/>
          </p:cNvSpPr>
          <p:nvPr>
            <p:ph type="body" idx="1" hasCustomPrompt="1"/>
          </p:nvPr>
        </p:nvSpPr>
        <p:spPr>
          <a:xfrm>
            <a:off x="390527" y="3115971"/>
            <a:ext cx="5467349" cy="3067051"/>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0" name="TextBox 9">
            <a:extLst>
              <a:ext uri="{FF2B5EF4-FFF2-40B4-BE49-F238E27FC236}">
                <a16:creationId xmlns:a16="http://schemas.microsoft.com/office/drawing/2014/main" id="{492E67E8-3671-41D1-ACB7-624D11D69811}"/>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tx2"/>
                </a:solidFill>
              </a:rPr>
              <a:pPr algn="r"/>
              <a:t>‹#›</a:t>
            </a:fld>
            <a:endParaRPr lang="en-US" sz="1100" b="1" dirty="0">
              <a:solidFill>
                <a:schemeClr val="tx2"/>
              </a:solidFill>
            </a:endParaRPr>
          </a:p>
        </p:txBody>
      </p:sp>
      <p:sp>
        <p:nvSpPr>
          <p:cNvPr id="7" name="Text Placeholder 2">
            <a:extLst>
              <a:ext uri="{FF2B5EF4-FFF2-40B4-BE49-F238E27FC236}">
                <a16:creationId xmlns:a16="http://schemas.microsoft.com/office/drawing/2014/main" id="{DF0E7BDA-4D03-44D7-B029-A12302CC2EF1}"/>
              </a:ext>
            </a:extLst>
          </p:cNvPr>
          <p:cNvSpPr>
            <a:spLocks noGrp="1"/>
          </p:cNvSpPr>
          <p:nvPr>
            <p:ph type="body" idx="10" hasCustomPrompt="1"/>
          </p:nvPr>
        </p:nvSpPr>
        <p:spPr>
          <a:xfrm>
            <a:off x="6334125" y="3115972"/>
            <a:ext cx="5429250" cy="3067051"/>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pic>
        <p:nvPicPr>
          <p:cNvPr id="13" name="Picture 12">
            <a:extLst>
              <a:ext uri="{FF2B5EF4-FFF2-40B4-BE49-F238E27FC236}">
                <a16:creationId xmlns:a16="http://schemas.microsoft.com/office/drawing/2014/main" id="{85797C8F-E050-483F-B7CB-D223B878FA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4286873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Graphic 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0"/>
            <a:ext cx="6096000" cy="6183022"/>
          </a:xfrm>
          <a:prstGeom prst="rect">
            <a:avLst/>
          </a:prstGeom>
        </p:spPr>
      </p:pic>
      <p:sp>
        <p:nvSpPr>
          <p:cNvPr id="9" name="Rectangle 8">
            <a:extLst>
              <a:ext uri="{FF2B5EF4-FFF2-40B4-BE49-F238E27FC236}">
                <a16:creationId xmlns:a16="http://schemas.microsoft.com/office/drawing/2014/main" id="{9A760457-BC92-44A5-B0CA-EA6389F03B5C}"/>
              </a:ext>
            </a:extLst>
          </p:cNvPr>
          <p:cNvSpPr/>
          <p:nvPr/>
        </p:nvSpPr>
        <p:spPr>
          <a:xfrm>
            <a:off x="0" y="3077221"/>
            <a:ext cx="7010400" cy="3399779"/>
          </a:xfrm>
          <a:prstGeom prst="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390527" y="466726"/>
            <a:ext cx="5333998" cy="2247248"/>
          </a:xfrm>
        </p:spPr>
        <p:txBody>
          <a:bodyPr anchor="b">
            <a:normAutofit/>
          </a:bodyPr>
          <a:lstStyle>
            <a:lvl1pPr algn="l">
              <a:defRPr sz="3600" b="1">
                <a:latin typeface="+mn-lt"/>
              </a:defRPr>
            </a:lvl1pPr>
          </a:lstStyle>
          <a:p>
            <a:r>
              <a:rPr lang="en-US" dirty="0"/>
              <a:t>Slide title</a:t>
            </a:r>
          </a:p>
        </p:txBody>
      </p:sp>
      <p:sp>
        <p:nvSpPr>
          <p:cNvPr id="3" name="Text Placeholder 2">
            <a:extLst>
              <a:ext uri="{FF2B5EF4-FFF2-40B4-BE49-F238E27FC236}">
                <a16:creationId xmlns:a16="http://schemas.microsoft.com/office/drawing/2014/main" id="{F06BAC7D-6E88-46B8-AE3C-8E8717768427}"/>
              </a:ext>
            </a:extLst>
          </p:cNvPr>
          <p:cNvSpPr>
            <a:spLocks noGrp="1"/>
          </p:cNvSpPr>
          <p:nvPr>
            <p:ph type="body" idx="1" hasCustomPrompt="1"/>
          </p:nvPr>
        </p:nvSpPr>
        <p:spPr>
          <a:xfrm>
            <a:off x="390527" y="3429000"/>
            <a:ext cx="6267448" cy="2754022"/>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10" name="TextBox 9">
            <a:extLst>
              <a:ext uri="{FF2B5EF4-FFF2-40B4-BE49-F238E27FC236}">
                <a16:creationId xmlns:a16="http://schemas.microsoft.com/office/drawing/2014/main" id="{492E67E8-3671-41D1-ACB7-624D11D69811}"/>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tx2"/>
                </a:solidFill>
              </a:rPr>
              <a:pPr algn="r"/>
              <a:t>‹#›</a:t>
            </a:fld>
            <a:endParaRPr lang="en-US" sz="1100" b="1" dirty="0">
              <a:solidFill>
                <a:schemeClr val="tx2"/>
              </a:solidFill>
            </a:endParaRPr>
          </a:p>
        </p:txBody>
      </p:sp>
      <p:pic>
        <p:nvPicPr>
          <p:cNvPr id="7" name="Picture 6">
            <a:extLst>
              <a:ext uri="{FF2B5EF4-FFF2-40B4-BE49-F238E27FC236}">
                <a16:creationId xmlns:a16="http://schemas.microsoft.com/office/drawing/2014/main" id="{8D36BE23-AB05-4F83-B8E8-89D84C74880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680133" y="133658"/>
            <a:ext cx="395080" cy="430997"/>
          </a:xfrm>
          <a:prstGeom prst="rect">
            <a:avLst/>
          </a:prstGeom>
        </p:spPr>
      </p:pic>
    </p:spTree>
    <p:extLst>
      <p:ext uri="{BB962C8B-B14F-4D97-AF65-F5344CB8AC3E}">
        <p14:creationId xmlns:p14="http://schemas.microsoft.com/office/powerpoint/2010/main" val="38495552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and Content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35FA7-F7DF-42AB-B543-8038F23E18E5}"/>
              </a:ext>
            </a:extLst>
          </p:cNvPr>
          <p:cNvSpPr>
            <a:spLocks noGrp="1"/>
          </p:cNvSpPr>
          <p:nvPr>
            <p:ph type="title"/>
          </p:nvPr>
        </p:nvSpPr>
        <p:spPr>
          <a:xfrm>
            <a:off x="376015" y="274320"/>
            <a:ext cx="11434273" cy="709613"/>
          </a:xfrm>
        </p:spPr>
        <p:txBody>
          <a:bodyPr anchor="b">
            <a:noAutofit/>
          </a:bodyPr>
          <a:lstStyle>
            <a:lvl1pPr>
              <a:defRPr sz="3600" b="1">
                <a:solidFill>
                  <a:schemeClr val="tx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ECD1E3A-721B-4391-857B-8879DB6AD76F}"/>
              </a:ext>
            </a:extLst>
          </p:cNvPr>
          <p:cNvSpPr>
            <a:spLocks noGrp="1"/>
          </p:cNvSpPr>
          <p:nvPr>
            <p:ph idx="1"/>
          </p:nvPr>
        </p:nvSpPr>
        <p:spPr>
          <a:xfrm>
            <a:off x="376015" y="1234685"/>
            <a:ext cx="11434273" cy="4942278"/>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F0D90E5F-9CD0-441C-8A23-DC86F02F68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75" y="6582263"/>
            <a:ext cx="3733800" cy="189623"/>
          </a:xfrm>
          <a:prstGeom prst="rect">
            <a:avLst/>
          </a:prstGeom>
        </p:spPr>
      </p:pic>
      <p:sp>
        <p:nvSpPr>
          <p:cNvPr id="9" name="TextBox 8">
            <a:extLst>
              <a:ext uri="{FF2B5EF4-FFF2-40B4-BE49-F238E27FC236}">
                <a16:creationId xmlns:a16="http://schemas.microsoft.com/office/drawing/2014/main" id="{E4E8217D-5F81-47A7-B766-1628D3BC8F7A}"/>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tx1"/>
                </a:solidFill>
              </a:rPr>
              <a:pPr algn="r"/>
              <a:t>‹#›</a:t>
            </a:fld>
            <a:endParaRPr lang="en-US" sz="1100" b="1" dirty="0">
              <a:solidFill>
                <a:schemeClr val="tx1"/>
              </a:solidFill>
            </a:endParaRPr>
          </a:p>
        </p:txBody>
      </p:sp>
      <p:pic>
        <p:nvPicPr>
          <p:cNvPr id="6" name="Picture 5">
            <a:extLst>
              <a:ext uri="{FF2B5EF4-FFF2-40B4-BE49-F238E27FC236}">
                <a16:creationId xmlns:a16="http://schemas.microsoft.com/office/drawing/2014/main" id="{B3764491-8CB1-403F-83E4-470A3D0B313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680133" y="133658"/>
            <a:ext cx="395080" cy="430997"/>
          </a:xfrm>
          <a:prstGeom prst="rect">
            <a:avLst/>
          </a:prstGeom>
        </p:spPr>
      </p:pic>
    </p:spTree>
    <p:extLst>
      <p:ext uri="{BB962C8B-B14F-4D97-AF65-F5344CB8AC3E}">
        <p14:creationId xmlns:p14="http://schemas.microsoft.com/office/powerpoint/2010/main" val="3959590405"/>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Graph">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35FA7-F7DF-42AB-B543-8038F23E18E5}"/>
              </a:ext>
            </a:extLst>
          </p:cNvPr>
          <p:cNvSpPr>
            <a:spLocks noGrp="1"/>
          </p:cNvSpPr>
          <p:nvPr>
            <p:ph type="title"/>
          </p:nvPr>
        </p:nvSpPr>
        <p:spPr>
          <a:xfrm>
            <a:off x="376015" y="274320"/>
            <a:ext cx="11434273" cy="709613"/>
          </a:xfrm>
        </p:spPr>
        <p:txBody>
          <a:bodyPr anchor="b">
            <a:noAutofit/>
          </a:bodyPr>
          <a:lstStyle>
            <a:lvl1pPr>
              <a:defRPr sz="3600" b="1">
                <a:solidFill>
                  <a:schemeClr val="tx2"/>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ECD1E3A-721B-4391-857B-8879DB6AD76F}"/>
              </a:ext>
            </a:extLst>
          </p:cNvPr>
          <p:cNvSpPr>
            <a:spLocks noGrp="1"/>
          </p:cNvSpPr>
          <p:nvPr>
            <p:ph idx="1"/>
          </p:nvPr>
        </p:nvSpPr>
        <p:spPr>
          <a:xfrm>
            <a:off x="376015" y="1234685"/>
            <a:ext cx="11434273" cy="4942278"/>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E4E8217D-5F81-47A7-B766-1628D3BC8F7A}"/>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tx1"/>
                </a:solidFill>
              </a:rPr>
              <a:pPr algn="r"/>
              <a:t>‹#›</a:t>
            </a:fld>
            <a:endParaRPr lang="en-US" sz="1100" b="1" dirty="0">
              <a:solidFill>
                <a:schemeClr val="tx1"/>
              </a:solidFill>
            </a:endParaRPr>
          </a:p>
        </p:txBody>
      </p:sp>
      <p:graphicFrame>
        <p:nvGraphicFramePr>
          <p:cNvPr id="7" name="Content Placeholder 5">
            <a:extLst>
              <a:ext uri="{FF2B5EF4-FFF2-40B4-BE49-F238E27FC236}">
                <a16:creationId xmlns:a16="http://schemas.microsoft.com/office/drawing/2014/main" id="{344B1D01-079A-4B9E-A7AB-42ECF7C6F452}"/>
              </a:ext>
            </a:extLst>
          </p:cNvPr>
          <p:cNvGraphicFramePr>
            <a:graphicFrameLocks/>
          </p:cNvGraphicFramePr>
          <p:nvPr>
            <p:extLst>
              <p:ext uri="{D42A27DB-BD31-4B8C-83A1-F6EECF244321}">
                <p14:modId xmlns:p14="http://schemas.microsoft.com/office/powerpoint/2010/main" val="2739045022"/>
              </p:ext>
            </p:extLst>
          </p:nvPr>
        </p:nvGraphicFramePr>
        <p:xfrm>
          <a:off x="6990460" y="1235075"/>
          <a:ext cx="4820539" cy="4941888"/>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3D696570-32A0-41F5-AA89-FAA7F61C925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4775" y="6583680"/>
            <a:ext cx="3678043" cy="186791"/>
          </a:xfrm>
          <a:prstGeom prst="rect">
            <a:avLst/>
          </a:prstGeom>
        </p:spPr>
      </p:pic>
      <p:pic>
        <p:nvPicPr>
          <p:cNvPr id="10" name="Picture 9">
            <a:extLst>
              <a:ext uri="{FF2B5EF4-FFF2-40B4-BE49-F238E27FC236}">
                <a16:creationId xmlns:a16="http://schemas.microsoft.com/office/drawing/2014/main" id="{D0060AC9-7DD6-489D-A961-AA1C872E5B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302141900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Plai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22CFD9-D1EC-4DB0-A516-FA115CF062A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165293" y="4393380"/>
            <a:ext cx="2026707" cy="2101738"/>
          </a:xfrm>
          <a:prstGeom prst="rect">
            <a:avLst/>
          </a:prstGeom>
        </p:spPr>
      </p:pic>
      <p:sp>
        <p:nvSpPr>
          <p:cNvPr id="12" name="Rectangle 11">
            <a:extLst>
              <a:ext uri="{FF2B5EF4-FFF2-40B4-BE49-F238E27FC236}">
                <a16:creationId xmlns:a16="http://schemas.microsoft.com/office/drawing/2014/main" id="{A5BCE045-1910-4DB1-A8D2-E700846AB7CA}"/>
              </a:ext>
            </a:extLst>
          </p:cNvPr>
          <p:cNvSpPr/>
          <p:nvPr/>
        </p:nvSpPr>
        <p:spPr>
          <a:xfrm>
            <a:off x="0" y="1274682"/>
            <a:ext cx="12192000" cy="5220436"/>
          </a:xfrm>
          <a:prstGeom prst="rect">
            <a:avLst/>
          </a:prstGeom>
          <a:solidFill>
            <a:srgbClr val="F2F2F2">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92E67E8-3671-41D1-ACB7-624D11D69811}"/>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tx2"/>
                </a:solidFill>
              </a:rPr>
              <a:pPr algn="r"/>
              <a:t>‹#›</a:t>
            </a:fld>
            <a:endParaRPr lang="en-US" sz="1100" b="1" dirty="0">
              <a:solidFill>
                <a:schemeClr val="tx2"/>
              </a:solidFill>
            </a:endParaRPr>
          </a:p>
        </p:txBody>
      </p:sp>
      <p:pic>
        <p:nvPicPr>
          <p:cNvPr id="9" name="Picture 8">
            <a:extLst>
              <a:ext uri="{FF2B5EF4-FFF2-40B4-BE49-F238E27FC236}">
                <a16:creationId xmlns:a16="http://schemas.microsoft.com/office/drawing/2014/main" id="{ED373685-7E24-401A-BEF2-5DC0AE9CB9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
        <p:nvSpPr>
          <p:cNvPr id="15" name="Title 1">
            <a:extLst>
              <a:ext uri="{FF2B5EF4-FFF2-40B4-BE49-F238E27FC236}">
                <a16:creationId xmlns:a16="http://schemas.microsoft.com/office/drawing/2014/main" id="{D6B4E226-62EB-47B0-9842-A32DDA434044}"/>
              </a:ext>
            </a:extLst>
          </p:cNvPr>
          <p:cNvSpPr>
            <a:spLocks noGrp="1"/>
          </p:cNvSpPr>
          <p:nvPr>
            <p:ph type="title"/>
          </p:nvPr>
        </p:nvSpPr>
        <p:spPr>
          <a:xfrm>
            <a:off x="393107" y="274320"/>
            <a:ext cx="11425727" cy="709613"/>
          </a:xfrm>
        </p:spPr>
        <p:txBody>
          <a:bodyPr anchor="b">
            <a:normAutofit/>
          </a:bodyPr>
          <a:lstStyle>
            <a:lvl1pPr>
              <a:defRPr sz="3600" b="1">
                <a:solidFill>
                  <a:schemeClr val="tx2"/>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6BAC7D-6E88-46B8-AE3C-8E8717768427}"/>
              </a:ext>
            </a:extLst>
          </p:cNvPr>
          <p:cNvSpPr>
            <a:spLocks noGrp="1"/>
          </p:cNvSpPr>
          <p:nvPr>
            <p:ph type="body" idx="1" hasCustomPrompt="1"/>
          </p:nvPr>
        </p:nvSpPr>
        <p:spPr>
          <a:xfrm>
            <a:off x="393108" y="1529697"/>
            <a:ext cx="11425726" cy="472582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Tree>
    <p:extLst>
      <p:ext uri="{BB962C8B-B14F-4D97-AF65-F5344CB8AC3E}">
        <p14:creationId xmlns:p14="http://schemas.microsoft.com/office/powerpoint/2010/main" val="3633390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Plai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5BCE045-1910-4DB1-A8D2-E700846AB7CA}"/>
              </a:ext>
            </a:extLst>
          </p:cNvPr>
          <p:cNvSpPr/>
          <p:nvPr/>
        </p:nvSpPr>
        <p:spPr>
          <a:xfrm>
            <a:off x="0" y="1274682"/>
            <a:ext cx="12192000" cy="52204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92E67E8-3671-41D1-ACB7-624D11D69811}"/>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tx2"/>
                </a:solidFill>
              </a:rPr>
              <a:pPr algn="r"/>
              <a:t>‹#›</a:t>
            </a:fld>
            <a:endParaRPr lang="en-US" sz="1100" b="1" dirty="0">
              <a:solidFill>
                <a:schemeClr val="tx2"/>
              </a:solidFill>
            </a:endParaRPr>
          </a:p>
        </p:txBody>
      </p:sp>
      <p:pic>
        <p:nvPicPr>
          <p:cNvPr id="9" name="Picture 8">
            <a:extLst>
              <a:ext uri="{FF2B5EF4-FFF2-40B4-BE49-F238E27FC236}">
                <a16:creationId xmlns:a16="http://schemas.microsoft.com/office/drawing/2014/main" id="{ED373685-7E24-401A-BEF2-5DC0AE9CB90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
        <p:nvSpPr>
          <p:cNvPr id="15" name="Title 1">
            <a:extLst>
              <a:ext uri="{FF2B5EF4-FFF2-40B4-BE49-F238E27FC236}">
                <a16:creationId xmlns:a16="http://schemas.microsoft.com/office/drawing/2014/main" id="{D6B4E226-62EB-47B0-9842-A32DDA434044}"/>
              </a:ext>
            </a:extLst>
          </p:cNvPr>
          <p:cNvSpPr>
            <a:spLocks noGrp="1"/>
          </p:cNvSpPr>
          <p:nvPr>
            <p:ph type="title"/>
          </p:nvPr>
        </p:nvSpPr>
        <p:spPr>
          <a:xfrm>
            <a:off x="393107" y="274320"/>
            <a:ext cx="11425727" cy="709613"/>
          </a:xfrm>
        </p:spPr>
        <p:txBody>
          <a:bodyPr anchor="b">
            <a:normAutofit/>
          </a:bodyPr>
          <a:lstStyle>
            <a:lvl1pPr>
              <a:defRPr sz="3600" b="1">
                <a:solidFill>
                  <a:schemeClr val="tx2"/>
                </a:solidFill>
                <a:latin typeface="+mn-lt"/>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0A22CFD9-D1EC-4DB0-A516-FA115CF062A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165293" y="4393380"/>
            <a:ext cx="2026707" cy="2101738"/>
          </a:xfrm>
          <a:prstGeom prst="rect">
            <a:avLst/>
          </a:prstGeom>
        </p:spPr>
      </p:pic>
      <p:sp>
        <p:nvSpPr>
          <p:cNvPr id="3" name="Text Placeholder 2">
            <a:extLst>
              <a:ext uri="{FF2B5EF4-FFF2-40B4-BE49-F238E27FC236}">
                <a16:creationId xmlns:a16="http://schemas.microsoft.com/office/drawing/2014/main" id="{F06BAC7D-6E88-46B8-AE3C-8E8717768427}"/>
              </a:ext>
            </a:extLst>
          </p:cNvPr>
          <p:cNvSpPr>
            <a:spLocks noGrp="1"/>
          </p:cNvSpPr>
          <p:nvPr>
            <p:ph type="body" idx="1" hasCustomPrompt="1"/>
          </p:nvPr>
        </p:nvSpPr>
        <p:spPr>
          <a:xfrm>
            <a:off x="393108" y="1529697"/>
            <a:ext cx="11425726" cy="472582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Tree>
    <p:extLst>
      <p:ext uri="{BB962C8B-B14F-4D97-AF65-F5344CB8AC3E}">
        <p14:creationId xmlns:p14="http://schemas.microsoft.com/office/powerpoint/2010/main" val="8568476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act U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101C44-5F5C-4BB2-B1CB-1C8AC1A06B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4362451"/>
          </a:xfrm>
          <a:prstGeom prst="rect">
            <a:avLst/>
          </a:prstGeom>
        </p:spPr>
      </p:pic>
      <p:sp>
        <p:nvSpPr>
          <p:cNvPr id="9" name="Rectangle 8">
            <a:extLst>
              <a:ext uri="{FF2B5EF4-FFF2-40B4-BE49-F238E27FC236}">
                <a16:creationId xmlns:a16="http://schemas.microsoft.com/office/drawing/2014/main" id="{9A760457-BC92-44A5-B0CA-EA6389F03B5C}"/>
              </a:ext>
            </a:extLst>
          </p:cNvPr>
          <p:cNvSpPr/>
          <p:nvPr/>
        </p:nvSpPr>
        <p:spPr>
          <a:xfrm>
            <a:off x="0" y="4524374"/>
            <a:ext cx="12192000" cy="1952625"/>
          </a:xfrm>
          <a:prstGeom prst="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342902" y="5143176"/>
            <a:ext cx="2552698" cy="689914"/>
          </a:xfrm>
        </p:spPr>
        <p:txBody>
          <a:bodyPr anchor="ctr">
            <a:normAutofit/>
          </a:bodyPr>
          <a:lstStyle>
            <a:lvl1pPr algn="l">
              <a:defRPr sz="3600" b="1" cap="none" baseline="0">
                <a:latin typeface="+mn-lt"/>
              </a:defRPr>
            </a:lvl1pPr>
          </a:lstStyle>
          <a:p>
            <a:r>
              <a:rPr lang="en-US" dirty="0"/>
              <a:t>Contact Us</a:t>
            </a:r>
          </a:p>
        </p:txBody>
      </p:sp>
      <p:sp>
        <p:nvSpPr>
          <p:cNvPr id="3" name="Text Placeholder 2">
            <a:extLst>
              <a:ext uri="{FF2B5EF4-FFF2-40B4-BE49-F238E27FC236}">
                <a16:creationId xmlns:a16="http://schemas.microsoft.com/office/drawing/2014/main" id="{F06BAC7D-6E88-46B8-AE3C-8E8717768427}"/>
              </a:ext>
            </a:extLst>
          </p:cNvPr>
          <p:cNvSpPr>
            <a:spLocks noGrp="1"/>
          </p:cNvSpPr>
          <p:nvPr>
            <p:ph type="body" idx="1" hasCustomPrompt="1"/>
          </p:nvPr>
        </p:nvSpPr>
        <p:spPr>
          <a:xfrm>
            <a:off x="3948115" y="5259533"/>
            <a:ext cx="2400298" cy="929336"/>
          </a:xfrm>
        </p:spPr>
        <p:txBody>
          <a:bodyPr>
            <a:normAutofit/>
          </a:bodyPr>
          <a:lstStyle>
            <a:lvl1pPr marL="0" indent="0" algn="ctr">
              <a:lnSpc>
                <a:spcPct val="100000"/>
              </a:lnSpc>
              <a:spcBef>
                <a:spcPts val="600"/>
              </a:spcBef>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a:p>
            <a:pPr lvl="0"/>
            <a:r>
              <a:rPr lang="en-US" dirty="0"/>
              <a:t>000-000-0000</a:t>
            </a:r>
          </a:p>
          <a:p>
            <a:pPr lvl="0"/>
            <a:r>
              <a:rPr lang="en-US" dirty="0"/>
              <a:t>email@email.com</a:t>
            </a:r>
          </a:p>
        </p:txBody>
      </p:sp>
      <p:sp>
        <p:nvSpPr>
          <p:cNvPr id="10" name="TextBox 9">
            <a:extLst>
              <a:ext uri="{FF2B5EF4-FFF2-40B4-BE49-F238E27FC236}">
                <a16:creationId xmlns:a16="http://schemas.microsoft.com/office/drawing/2014/main" id="{492E67E8-3671-41D1-ACB7-624D11D69811}"/>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tx2"/>
                </a:solidFill>
              </a:rPr>
              <a:pPr algn="r"/>
              <a:t>‹#›</a:t>
            </a:fld>
            <a:endParaRPr lang="en-US" sz="1100" b="1" dirty="0">
              <a:solidFill>
                <a:schemeClr val="tx2"/>
              </a:solidFill>
            </a:endParaRPr>
          </a:p>
        </p:txBody>
      </p:sp>
      <p:sp>
        <p:nvSpPr>
          <p:cNvPr id="7" name="Text Placeholder 2">
            <a:extLst>
              <a:ext uri="{FF2B5EF4-FFF2-40B4-BE49-F238E27FC236}">
                <a16:creationId xmlns:a16="http://schemas.microsoft.com/office/drawing/2014/main" id="{224B7839-287E-455E-984C-32881EC586A4}"/>
              </a:ext>
            </a:extLst>
          </p:cNvPr>
          <p:cNvSpPr>
            <a:spLocks noGrp="1"/>
          </p:cNvSpPr>
          <p:nvPr>
            <p:ph type="body" idx="10" hasCustomPrompt="1"/>
          </p:nvPr>
        </p:nvSpPr>
        <p:spPr>
          <a:xfrm>
            <a:off x="6707982" y="5259533"/>
            <a:ext cx="2400298" cy="929336"/>
          </a:xfrm>
        </p:spPr>
        <p:txBody>
          <a:bodyPr>
            <a:normAutofit/>
          </a:bodyPr>
          <a:lstStyle>
            <a:lvl1pPr marL="0" indent="0" algn="ctr">
              <a:lnSpc>
                <a:spcPct val="100000"/>
              </a:lnSpc>
              <a:spcBef>
                <a:spcPts val="600"/>
              </a:spcBef>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a:p>
            <a:pPr lvl="0"/>
            <a:r>
              <a:rPr lang="en-US" dirty="0"/>
              <a:t>000-000-0000</a:t>
            </a:r>
          </a:p>
          <a:p>
            <a:pPr lvl="0"/>
            <a:r>
              <a:rPr lang="en-US" dirty="0"/>
              <a:t>email@email.com</a:t>
            </a:r>
          </a:p>
        </p:txBody>
      </p:sp>
      <p:sp>
        <p:nvSpPr>
          <p:cNvPr id="8" name="Text Placeholder 2">
            <a:extLst>
              <a:ext uri="{FF2B5EF4-FFF2-40B4-BE49-F238E27FC236}">
                <a16:creationId xmlns:a16="http://schemas.microsoft.com/office/drawing/2014/main" id="{4C432745-49F1-4B59-A834-B8A4B0C3F848}"/>
              </a:ext>
            </a:extLst>
          </p:cNvPr>
          <p:cNvSpPr>
            <a:spLocks noGrp="1"/>
          </p:cNvSpPr>
          <p:nvPr>
            <p:ph type="body" idx="11" hasCustomPrompt="1"/>
          </p:nvPr>
        </p:nvSpPr>
        <p:spPr>
          <a:xfrm>
            <a:off x="9467850" y="5259533"/>
            <a:ext cx="2400298" cy="929336"/>
          </a:xfrm>
        </p:spPr>
        <p:txBody>
          <a:bodyPr>
            <a:normAutofit/>
          </a:bodyPr>
          <a:lstStyle>
            <a:lvl1pPr marL="0" indent="0" algn="ctr">
              <a:lnSpc>
                <a:spcPct val="100000"/>
              </a:lnSpc>
              <a:spcBef>
                <a:spcPts val="600"/>
              </a:spcBef>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a:p>
            <a:pPr lvl="0"/>
            <a:r>
              <a:rPr lang="en-US" dirty="0"/>
              <a:t>000-000-0000</a:t>
            </a:r>
          </a:p>
          <a:p>
            <a:pPr lvl="0"/>
            <a:r>
              <a:rPr lang="en-US" dirty="0"/>
              <a:t>email@email.com</a:t>
            </a:r>
          </a:p>
        </p:txBody>
      </p:sp>
      <p:sp>
        <p:nvSpPr>
          <p:cNvPr id="12" name="Text Placeholder 2">
            <a:extLst>
              <a:ext uri="{FF2B5EF4-FFF2-40B4-BE49-F238E27FC236}">
                <a16:creationId xmlns:a16="http://schemas.microsoft.com/office/drawing/2014/main" id="{DB298FDB-8A53-4996-9216-26A1F882128F}"/>
              </a:ext>
            </a:extLst>
          </p:cNvPr>
          <p:cNvSpPr>
            <a:spLocks noGrp="1"/>
          </p:cNvSpPr>
          <p:nvPr>
            <p:ph type="body" idx="12" hasCustomPrompt="1"/>
          </p:nvPr>
        </p:nvSpPr>
        <p:spPr>
          <a:xfrm>
            <a:off x="3948115" y="4830909"/>
            <a:ext cx="2400298" cy="351778"/>
          </a:xfrm>
        </p:spPr>
        <p:txBody>
          <a:bodyPr anchor="b">
            <a:normAutofit/>
          </a:bodyPr>
          <a:lstStyle>
            <a:lvl1pPr marL="0" indent="0" algn="ctr">
              <a:buNone/>
              <a:defRPr sz="1400" b="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First Last</a:t>
            </a:r>
          </a:p>
        </p:txBody>
      </p:sp>
      <p:sp>
        <p:nvSpPr>
          <p:cNvPr id="13" name="Text Placeholder 2">
            <a:extLst>
              <a:ext uri="{FF2B5EF4-FFF2-40B4-BE49-F238E27FC236}">
                <a16:creationId xmlns:a16="http://schemas.microsoft.com/office/drawing/2014/main" id="{78211FE9-2A87-4E4C-A123-D3DD2C682F26}"/>
              </a:ext>
            </a:extLst>
          </p:cNvPr>
          <p:cNvSpPr>
            <a:spLocks noGrp="1"/>
          </p:cNvSpPr>
          <p:nvPr>
            <p:ph type="body" idx="13" hasCustomPrompt="1"/>
          </p:nvPr>
        </p:nvSpPr>
        <p:spPr>
          <a:xfrm>
            <a:off x="6707982" y="4830909"/>
            <a:ext cx="2400298" cy="351778"/>
          </a:xfrm>
        </p:spPr>
        <p:txBody>
          <a:bodyPr anchor="b">
            <a:normAutofit/>
          </a:bodyPr>
          <a:lstStyle>
            <a:lvl1pPr marL="0" indent="0" algn="ctr">
              <a:buNone/>
              <a:defRPr sz="1400" b="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First Last</a:t>
            </a:r>
          </a:p>
        </p:txBody>
      </p:sp>
      <p:sp>
        <p:nvSpPr>
          <p:cNvPr id="14" name="Text Placeholder 2">
            <a:extLst>
              <a:ext uri="{FF2B5EF4-FFF2-40B4-BE49-F238E27FC236}">
                <a16:creationId xmlns:a16="http://schemas.microsoft.com/office/drawing/2014/main" id="{8044F441-EB56-4A9C-B44B-610FFC9AB603}"/>
              </a:ext>
            </a:extLst>
          </p:cNvPr>
          <p:cNvSpPr>
            <a:spLocks noGrp="1"/>
          </p:cNvSpPr>
          <p:nvPr>
            <p:ph type="body" idx="14" hasCustomPrompt="1"/>
          </p:nvPr>
        </p:nvSpPr>
        <p:spPr>
          <a:xfrm>
            <a:off x="9454753" y="4826794"/>
            <a:ext cx="2400298" cy="351778"/>
          </a:xfrm>
        </p:spPr>
        <p:txBody>
          <a:bodyPr anchor="b">
            <a:normAutofit/>
          </a:bodyPr>
          <a:lstStyle>
            <a:lvl1pPr marL="0" indent="0" algn="ctr">
              <a:buNone/>
              <a:defRPr sz="1400" b="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First Last</a:t>
            </a:r>
          </a:p>
        </p:txBody>
      </p:sp>
      <p:pic>
        <p:nvPicPr>
          <p:cNvPr id="16" name="Picture 15">
            <a:extLst>
              <a:ext uri="{FF2B5EF4-FFF2-40B4-BE49-F238E27FC236}">
                <a16:creationId xmlns:a16="http://schemas.microsoft.com/office/drawing/2014/main" id="{AF00F50D-A15E-49D1-A8CA-9F03970C16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79244" y="133658"/>
            <a:ext cx="396859" cy="430997"/>
          </a:xfrm>
          <a:prstGeom prst="rect">
            <a:avLst/>
          </a:prstGeom>
        </p:spPr>
      </p:pic>
    </p:spTree>
    <p:extLst>
      <p:ext uri="{BB962C8B-B14F-4D97-AF65-F5344CB8AC3E}">
        <p14:creationId xmlns:p14="http://schemas.microsoft.com/office/powerpoint/2010/main" val="42686250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ack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477A85-D31E-4AC4-9583-C5C721B98CA1}"/>
              </a:ext>
            </a:extLst>
          </p:cNvPr>
          <p:cNvSpPr/>
          <p:nvPr/>
        </p:nvSpPr>
        <p:spPr>
          <a:xfrm>
            <a:off x="0" y="6400800"/>
            <a:ext cx="1219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3920743-0DC0-4E4A-B955-080CD6DE2C75}"/>
              </a:ext>
            </a:extLst>
          </p:cNvPr>
          <p:cNvSpPr txBox="1"/>
          <p:nvPr/>
        </p:nvSpPr>
        <p:spPr>
          <a:xfrm>
            <a:off x="144566" y="6251956"/>
            <a:ext cx="11902867" cy="523220"/>
          </a:xfrm>
          <a:prstGeom prst="rect">
            <a:avLst/>
          </a:prstGeom>
          <a:noFill/>
        </p:spPr>
        <p:txBody>
          <a:bodyPr wrap="square" rtlCol="0">
            <a:spAutoFit/>
          </a:bodyPr>
          <a:lstStyle/>
          <a:p>
            <a:pPr algn="r"/>
            <a:r>
              <a:rPr lang="en-US" sz="2800" b="0" dirty="0">
                <a:solidFill>
                  <a:schemeClr val="tx2"/>
                </a:solidFill>
              </a:rPr>
              <a:t>Stronger</a:t>
            </a:r>
            <a:r>
              <a:rPr lang="en-US" sz="2800" b="0" dirty="0"/>
              <a:t> </a:t>
            </a:r>
            <a:r>
              <a:rPr lang="en-US" sz="2800" b="1" dirty="0">
                <a:solidFill>
                  <a:schemeClr val="accent3"/>
                </a:solidFill>
              </a:rPr>
              <a:t>Together </a:t>
            </a:r>
            <a:r>
              <a:rPr lang="en-US" sz="2800" b="1" dirty="0">
                <a:solidFill>
                  <a:schemeClr val="tx2"/>
                </a:solidFill>
              </a:rPr>
              <a:t>| </a:t>
            </a:r>
            <a:r>
              <a:rPr lang="en-US" sz="2800" b="1" dirty="0">
                <a:solidFill>
                  <a:schemeClr val="tx2"/>
                </a:solidFill>
                <a:latin typeface="Nunito Black" panose="00000A00000000000000" pitchFamily="2" charset="0"/>
              </a:rPr>
              <a:t>Sterling Seacrest Pritchard</a:t>
            </a:r>
          </a:p>
        </p:txBody>
      </p:sp>
    </p:spTree>
    <p:extLst>
      <p:ext uri="{BB962C8B-B14F-4D97-AF65-F5344CB8AC3E}">
        <p14:creationId xmlns:p14="http://schemas.microsoft.com/office/powerpoint/2010/main" val="1056906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 Little Roc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A391F5-5FFB-44E2-8C36-38130437BA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1999" cy="4991098"/>
          </a:xfrm>
          <a:prstGeom prst="rect">
            <a:avLst/>
          </a:prstGeom>
        </p:spPr>
      </p:pic>
      <p:sp>
        <p:nvSpPr>
          <p:cNvPr id="14" name="Title 1">
            <a:extLst>
              <a:ext uri="{FF2B5EF4-FFF2-40B4-BE49-F238E27FC236}">
                <a16:creationId xmlns:a16="http://schemas.microsoft.com/office/drawing/2014/main" id="{6589E986-15C8-4CB5-95A9-852244EE41EA}"/>
              </a:ext>
            </a:extLst>
          </p:cNvPr>
          <p:cNvSpPr>
            <a:spLocks noGrp="1"/>
          </p:cNvSpPr>
          <p:nvPr>
            <p:ph type="ctrTitle" hasCustomPrompt="1"/>
          </p:nvPr>
        </p:nvSpPr>
        <p:spPr>
          <a:xfrm>
            <a:off x="281920" y="5352113"/>
            <a:ext cx="11567180" cy="644299"/>
          </a:xfrm>
        </p:spPr>
        <p:txBody>
          <a:bodyPr anchor="b">
            <a:normAutofit/>
          </a:bodyPr>
          <a:lstStyle>
            <a:lvl1pPr algn="l">
              <a:defRPr sz="3600" b="1">
                <a:latin typeface="+mn-lt"/>
              </a:defRPr>
            </a:lvl1pPr>
          </a:lstStyle>
          <a:p>
            <a:r>
              <a:rPr lang="en-US" dirty="0"/>
              <a:t>Master title style</a:t>
            </a:r>
          </a:p>
        </p:txBody>
      </p:sp>
      <p:sp>
        <p:nvSpPr>
          <p:cNvPr id="15" name="Subtitle 2">
            <a:extLst>
              <a:ext uri="{FF2B5EF4-FFF2-40B4-BE49-F238E27FC236}">
                <a16:creationId xmlns:a16="http://schemas.microsoft.com/office/drawing/2014/main" id="{3D5AA5D3-B247-4A86-94A2-792B9F73BFE5}"/>
              </a:ext>
            </a:extLst>
          </p:cNvPr>
          <p:cNvSpPr>
            <a:spLocks noGrp="1" noChangeAspect="1"/>
          </p:cNvSpPr>
          <p:nvPr>
            <p:ph type="subTitle" idx="1"/>
          </p:nvPr>
        </p:nvSpPr>
        <p:spPr>
          <a:xfrm>
            <a:off x="281919" y="6113094"/>
            <a:ext cx="11567177" cy="434975"/>
          </a:xfrm>
        </p:spPr>
        <p:txBody>
          <a:bodyPr>
            <a:normAutofit/>
          </a:bodyPr>
          <a:lstStyle>
            <a:lvl1pPr marL="0" indent="0" algn="l">
              <a:buNone/>
              <a:defRPr sz="1800">
                <a:solidFill>
                  <a:schemeClr val="accent3"/>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6" name="Picture 15">
            <a:extLst>
              <a:ext uri="{FF2B5EF4-FFF2-40B4-BE49-F238E27FC236}">
                <a16:creationId xmlns:a16="http://schemas.microsoft.com/office/drawing/2014/main" id="{7EC02BCB-70A9-4F5A-BD92-760EE1FB2F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19" y="4162565"/>
            <a:ext cx="5053209" cy="672694"/>
          </a:xfrm>
          <a:prstGeom prst="rect">
            <a:avLst/>
          </a:prstGeom>
        </p:spPr>
      </p:pic>
    </p:spTree>
    <p:extLst>
      <p:ext uri="{BB962C8B-B14F-4D97-AF65-F5344CB8AC3E}">
        <p14:creationId xmlns:p14="http://schemas.microsoft.com/office/powerpoint/2010/main" val="14980990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465E-D493-4167-8A95-00079B2F527D}"/>
              </a:ext>
            </a:extLst>
          </p:cNvPr>
          <p:cNvSpPr>
            <a:spLocks noGrp="1"/>
          </p:cNvSpPr>
          <p:nvPr>
            <p:ph type="title"/>
          </p:nvPr>
        </p:nvSpPr>
        <p:spPr>
          <a:xfrm>
            <a:off x="274319" y="274320"/>
            <a:ext cx="11622405" cy="766763"/>
          </a:xfrm>
        </p:spPr>
        <p:txBody>
          <a:bodyPr anchor="b">
            <a:normAutofit/>
          </a:bodyPr>
          <a:lstStyle>
            <a:lvl1pPr>
              <a:defRPr sz="4000">
                <a:latin typeface="AlergiaWide-SemiBold" panose="00000A00000000000000"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997135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 Birmingham">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A391F5-5FFB-44E2-8C36-38130437BAA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1999" cy="4991098"/>
          </a:xfrm>
          <a:prstGeom prst="rect">
            <a:avLst/>
          </a:prstGeom>
        </p:spPr>
      </p:pic>
      <p:sp>
        <p:nvSpPr>
          <p:cNvPr id="14" name="Title 1">
            <a:extLst>
              <a:ext uri="{FF2B5EF4-FFF2-40B4-BE49-F238E27FC236}">
                <a16:creationId xmlns:a16="http://schemas.microsoft.com/office/drawing/2014/main" id="{6589E986-15C8-4CB5-95A9-852244EE41EA}"/>
              </a:ext>
            </a:extLst>
          </p:cNvPr>
          <p:cNvSpPr>
            <a:spLocks noGrp="1"/>
          </p:cNvSpPr>
          <p:nvPr>
            <p:ph type="ctrTitle" hasCustomPrompt="1"/>
          </p:nvPr>
        </p:nvSpPr>
        <p:spPr>
          <a:xfrm>
            <a:off x="281920" y="5352113"/>
            <a:ext cx="11567180" cy="644299"/>
          </a:xfrm>
        </p:spPr>
        <p:txBody>
          <a:bodyPr anchor="b">
            <a:normAutofit/>
          </a:bodyPr>
          <a:lstStyle>
            <a:lvl1pPr algn="l">
              <a:defRPr sz="3600" b="1">
                <a:latin typeface="+mn-lt"/>
              </a:defRPr>
            </a:lvl1pPr>
          </a:lstStyle>
          <a:p>
            <a:r>
              <a:rPr lang="en-US" dirty="0"/>
              <a:t>Master title style</a:t>
            </a:r>
          </a:p>
        </p:txBody>
      </p:sp>
      <p:sp>
        <p:nvSpPr>
          <p:cNvPr id="15" name="Subtitle 2">
            <a:extLst>
              <a:ext uri="{FF2B5EF4-FFF2-40B4-BE49-F238E27FC236}">
                <a16:creationId xmlns:a16="http://schemas.microsoft.com/office/drawing/2014/main" id="{3D5AA5D3-B247-4A86-94A2-792B9F73BFE5}"/>
              </a:ext>
            </a:extLst>
          </p:cNvPr>
          <p:cNvSpPr>
            <a:spLocks noGrp="1" noChangeAspect="1"/>
          </p:cNvSpPr>
          <p:nvPr>
            <p:ph type="subTitle" idx="1"/>
          </p:nvPr>
        </p:nvSpPr>
        <p:spPr>
          <a:xfrm>
            <a:off x="281919" y="6113094"/>
            <a:ext cx="11567177" cy="434975"/>
          </a:xfrm>
        </p:spPr>
        <p:txBody>
          <a:bodyPr>
            <a:normAutofit/>
          </a:bodyPr>
          <a:lstStyle>
            <a:lvl1pPr marL="0" indent="0" algn="l">
              <a:buNone/>
              <a:defRPr sz="1800">
                <a:solidFill>
                  <a:schemeClr val="accent3"/>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6" name="Picture 15">
            <a:extLst>
              <a:ext uri="{FF2B5EF4-FFF2-40B4-BE49-F238E27FC236}">
                <a16:creationId xmlns:a16="http://schemas.microsoft.com/office/drawing/2014/main" id="{4C1843AB-475E-4394-929E-88A1899A87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19" y="4162565"/>
            <a:ext cx="5053209" cy="672694"/>
          </a:xfrm>
          <a:prstGeom prst="rect">
            <a:avLst/>
          </a:prstGeom>
        </p:spPr>
      </p:pic>
    </p:spTree>
    <p:extLst>
      <p:ext uri="{BB962C8B-B14F-4D97-AF65-F5344CB8AC3E}">
        <p14:creationId xmlns:p14="http://schemas.microsoft.com/office/powerpoint/2010/main" val="1950928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 Tampa">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A391F5-5FFB-44E2-8C36-38130437BAA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93"/>
          <a:stretch/>
        </p:blipFill>
        <p:spPr>
          <a:xfrm>
            <a:off x="0" y="0"/>
            <a:ext cx="12191999" cy="4991098"/>
          </a:xfrm>
          <a:prstGeom prst="rect">
            <a:avLst/>
          </a:prstGeom>
        </p:spPr>
      </p:pic>
      <p:sp>
        <p:nvSpPr>
          <p:cNvPr id="14" name="Title 1">
            <a:extLst>
              <a:ext uri="{FF2B5EF4-FFF2-40B4-BE49-F238E27FC236}">
                <a16:creationId xmlns:a16="http://schemas.microsoft.com/office/drawing/2014/main" id="{6589E986-15C8-4CB5-95A9-852244EE41EA}"/>
              </a:ext>
            </a:extLst>
          </p:cNvPr>
          <p:cNvSpPr>
            <a:spLocks noGrp="1"/>
          </p:cNvSpPr>
          <p:nvPr>
            <p:ph type="ctrTitle" hasCustomPrompt="1"/>
          </p:nvPr>
        </p:nvSpPr>
        <p:spPr>
          <a:xfrm>
            <a:off x="281920" y="5352113"/>
            <a:ext cx="11567180" cy="644299"/>
          </a:xfrm>
        </p:spPr>
        <p:txBody>
          <a:bodyPr anchor="b">
            <a:normAutofit/>
          </a:bodyPr>
          <a:lstStyle>
            <a:lvl1pPr algn="l">
              <a:defRPr sz="3600" b="1">
                <a:latin typeface="+mn-lt"/>
              </a:defRPr>
            </a:lvl1pPr>
          </a:lstStyle>
          <a:p>
            <a:r>
              <a:rPr lang="en-US" dirty="0"/>
              <a:t>Master title style</a:t>
            </a:r>
          </a:p>
        </p:txBody>
      </p:sp>
      <p:sp>
        <p:nvSpPr>
          <p:cNvPr id="15" name="Subtitle 2">
            <a:extLst>
              <a:ext uri="{FF2B5EF4-FFF2-40B4-BE49-F238E27FC236}">
                <a16:creationId xmlns:a16="http://schemas.microsoft.com/office/drawing/2014/main" id="{3D5AA5D3-B247-4A86-94A2-792B9F73BFE5}"/>
              </a:ext>
            </a:extLst>
          </p:cNvPr>
          <p:cNvSpPr>
            <a:spLocks noGrp="1" noChangeAspect="1"/>
          </p:cNvSpPr>
          <p:nvPr>
            <p:ph type="subTitle" idx="1"/>
          </p:nvPr>
        </p:nvSpPr>
        <p:spPr>
          <a:xfrm>
            <a:off x="281919" y="6113094"/>
            <a:ext cx="11567177" cy="434975"/>
          </a:xfrm>
        </p:spPr>
        <p:txBody>
          <a:bodyPr>
            <a:normAutofit/>
          </a:bodyPr>
          <a:lstStyle>
            <a:lvl1pPr marL="0" indent="0" algn="l">
              <a:buNone/>
              <a:defRPr sz="1800">
                <a:solidFill>
                  <a:schemeClr val="accent3"/>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6" name="Picture 15">
            <a:extLst>
              <a:ext uri="{FF2B5EF4-FFF2-40B4-BE49-F238E27FC236}">
                <a16:creationId xmlns:a16="http://schemas.microsoft.com/office/drawing/2014/main" id="{F06705D6-2D6D-4D7C-AF58-240F3FB8525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19" y="4162565"/>
            <a:ext cx="5053209" cy="672694"/>
          </a:xfrm>
          <a:prstGeom prst="rect">
            <a:avLst/>
          </a:prstGeom>
        </p:spPr>
      </p:pic>
    </p:spTree>
    <p:extLst>
      <p:ext uri="{BB962C8B-B14F-4D97-AF65-F5344CB8AC3E}">
        <p14:creationId xmlns:p14="http://schemas.microsoft.com/office/powerpoint/2010/main" val="2221783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1DC062-3F85-4E86-9236-CC101B955715}"/>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192000" cy="4991099"/>
          </a:xfrm>
          <a:prstGeom prst="rect">
            <a:avLst/>
          </a:prstGeom>
        </p:spPr>
      </p:pic>
      <p:sp>
        <p:nvSpPr>
          <p:cNvPr id="2" name="Title 1">
            <a:extLst>
              <a:ext uri="{FF2B5EF4-FFF2-40B4-BE49-F238E27FC236}">
                <a16:creationId xmlns:a16="http://schemas.microsoft.com/office/drawing/2014/main" id="{082CC204-D45E-4526-A41C-BDDE588D58DF}"/>
              </a:ext>
            </a:extLst>
          </p:cNvPr>
          <p:cNvSpPr>
            <a:spLocks noGrp="1"/>
          </p:cNvSpPr>
          <p:nvPr>
            <p:ph type="ctrTitle" hasCustomPrompt="1"/>
          </p:nvPr>
        </p:nvSpPr>
        <p:spPr>
          <a:xfrm>
            <a:off x="281920" y="5352113"/>
            <a:ext cx="11567180" cy="644299"/>
          </a:xfrm>
        </p:spPr>
        <p:txBody>
          <a:bodyPr anchor="b">
            <a:normAutofit/>
          </a:bodyPr>
          <a:lstStyle>
            <a:lvl1pPr algn="l">
              <a:defRPr sz="3600" b="1">
                <a:latin typeface="+mn-lt"/>
              </a:defRPr>
            </a:lvl1pPr>
          </a:lstStyle>
          <a:p>
            <a:r>
              <a:rPr lang="en-US" dirty="0"/>
              <a:t>Master title style</a:t>
            </a:r>
          </a:p>
        </p:txBody>
      </p:sp>
      <p:sp>
        <p:nvSpPr>
          <p:cNvPr id="3" name="Subtitle 2">
            <a:extLst>
              <a:ext uri="{FF2B5EF4-FFF2-40B4-BE49-F238E27FC236}">
                <a16:creationId xmlns:a16="http://schemas.microsoft.com/office/drawing/2014/main" id="{75E39286-FDC9-4486-95AC-C8661C2A8A62}"/>
              </a:ext>
            </a:extLst>
          </p:cNvPr>
          <p:cNvSpPr>
            <a:spLocks noGrp="1" noChangeAspect="1"/>
          </p:cNvSpPr>
          <p:nvPr>
            <p:ph type="subTitle" idx="1"/>
          </p:nvPr>
        </p:nvSpPr>
        <p:spPr>
          <a:xfrm>
            <a:off x="281919" y="6113094"/>
            <a:ext cx="11567177" cy="434975"/>
          </a:xfrm>
        </p:spPr>
        <p:txBody>
          <a:bodyPr>
            <a:normAutofit/>
          </a:bodyPr>
          <a:lstStyle>
            <a:lvl1pPr marL="0" indent="0" algn="l">
              <a:buNone/>
              <a:defRPr sz="1800">
                <a:solidFill>
                  <a:schemeClr val="accent3"/>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7" name="Rectangle 16">
            <a:extLst>
              <a:ext uri="{FF2B5EF4-FFF2-40B4-BE49-F238E27FC236}">
                <a16:creationId xmlns:a16="http://schemas.microsoft.com/office/drawing/2014/main" id="{F6A76646-91DA-4954-A6CD-440DA3DE4A98}"/>
              </a:ext>
            </a:extLst>
          </p:cNvPr>
          <p:cNvSpPr/>
          <p:nvPr/>
        </p:nvSpPr>
        <p:spPr>
          <a:xfrm>
            <a:off x="0" y="-1"/>
            <a:ext cx="12192000" cy="4991099"/>
          </a:xfrm>
          <a:prstGeom prst="rect">
            <a:avLst/>
          </a:prstGeom>
          <a:solidFill>
            <a:srgbClr val="BFBFBF">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2E74EAD-5A70-4134-B445-B5BC17EDDB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919" y="4162565"/>
            <a:ext cx="5053209" cy="672694"/>
          </a:xfrm>
          <a:prstGeom prst="rect">
            <a:avLst/>
          </a:prstGeom>
        </p:spPr>
      </p:pic>
    </p:spTree>
    <p:extLst>
      <p:ext uri="{BB962C8B-B14F-4D97-AF65-F5344CB8AC3E}">
        <p14:creationId xmlns:p14="http://schemas.microsoft.com/office/powerpoint/2010/main" val="3771142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bout SS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28DF-DD2C-47AA-B713-1711EC804174}"/>
              </a:ext>
            </a:extLst>
          </p:cNvPr>
          <p:cNvSpPr>
            <a:spLocks noGrp="1"/>
          </p:cNvSpPr>
          <p:nvPr>
            <p:ph type="title" hasCustomPrompt="1"/>
          </p:nvPr>
        </p:nvSpPr>
        <p:spPr>
          <a:xfrm>
            <a:off x="6505575" y="419100"/>
            <a:ext cx="5276849" cy="762000"/>
          </a:xfrm>
        </p:spPr>
        <p:txBody>
          <a:bodyPr anchor="ctr">
            <a:normAutofit/>
          </a:bodyPr>
          <a:lstStyle>
            <a:lvl1pPr>
              <a:defRPr sz="3600" b="1">
                <a:latin typeface="+mn-lt"/>
              </a:defRPr>
            </a:lvl1pPr>
          </a:lstStyle>
          <a:p>
            <a:r>
              <a:rPr lang="en-US" dirty="0"/>
              <a:t>About Us</a:t>
            </a:r>
          </a:p>
        </p:txBody>
      </p:sp>
      <p:sp>
        <p:nvSpPr>
          <p:cNvPr id="9" name="Text Placeholder 2">
            <a:extLst>
              <a:ext uri="{FF2B5EF4-FFF2-40B4-BE49-F238E27FC236}">
                <a16:creationId xmlns:a16="http://schemas.microsoft.com/office/drawing/2014/main" id="{6912CA90-C2CA-4319-9E24-F2391B554F65}"/>
              </a:ext>
            </a:extLst>
          </p:cNvPr>
          <p:cNvSpPr>
            <a:spLocks noGrp="1"/>
          </p:cNvSpPr>
          <p:nvPr>
            <p:ph type="body" idx="11"/>
          </p:nvPr>
        </p:nvSpPr>
        <p:spPr>
          <a:xfrm>
            <a:off x="6505575" y="1428750"/>
            <a:ext cx="5276850" cy="4667250"/>
          </a:xfrm>
        </p:spPr>
        <p:txBody>
          <a:bodyPr>
            <a:noAutofit/>
          </a:bodyPr>
          <a:lstStyle>
            <a:lvl1pPr marL="0" indent="0">
              <a:lnSpc>
                <a:spcPct val="100000"/>
              </a:lnSpc>
              <a:spcBef>
                <a:spcPts val="400"/>
              </a:spcBef>
              <a:buNone/>
              <a:defRPr sz="1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group of people posing for a photo&#10;&#10;Description automatically generated">
            <a:extLst>
              <a:ext uri="{FF2B5EF4-FFF2-40B4-BE49-F238E27FC236}">
                <a16:creationId xmlns:a16="http://schemas.microsoft.com/office/drawing/2014/main" id="{C7925A63-A75B-450C-9048-4753B6D2A1B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59"/>
          <a:stretch/>
        </p:blipFill>
        <p:spPr>
          <a:xfrm>
            <a:off x="0" y="0"/>
            <a:ext cx="6135493" cy="6490018"/>
          </a:xfrm>
          <a:prstGeom prst="rect">
            <a:avLst/>
          </a:prstGeom>
        </p:spPr>
      </p:pic>
    </p:spTree>
    <p:extLst>
      <p:ext uri="{BB962C8B-B14F-4D97-AF65-F5344CB8AC3E}">
        <p14:creationId xmlns:p14="http://schemas.microsoft.com/office/powerpoint/2010/main" val="29048277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008339-6733-46B2-BED7-B787E4ACC915}"/>
              </a:ext>
            </a:extLst>
          </p:cNvPr>
          <p:cNvSpPr>
            <a:spLocks noGrp="1"/>
          </p:cNvSpPr>
          <p:nvPr>
            <p:ph type="title"/>
          </p:nvPr>
        </p:nvSpPr>
        <p:spPr>
          <a:xfrm>
            <a:off x="274319" y="274320"/>
            <a:ext cx="11650979" cy="79533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9B3FB8E-BF1C-48A9-A498-997AFDC896C0}"/>
              </a:ext>
            </a:extLst>
          </p:cNvPr>
          <p:cNvSpPr>
            <a:spLocks noGrp="1"/>
          </p:cNvSpPr>
          <p:nvPr>
            <p:ph type="body" idx="1"/>
          </p:nvPr>
        </p:nvSpPr>
        <p:spPr>
          <a:xfrm>
            <a:off x="274320" y="1266825"/>
            <a:ext cx="11650980" cy="49054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9DCC3753-4549-48A4-946E-7462B240BFC9}"/>
              </a:ext>
            </a:extLst>
          </p:cNvPr>
          <p:cNvSpPr txBox="1"/>
          <p:nvPr/>
        </p:nvSpPr>
        <p:spPr>
          <a:xfrm>
            <a:off x="11439525" y="6546270"/>
            <a:ext cx="647700" cy="261610"/>
          </a:xfrm>
          <a:prstGeom prst="rect">
            <a:avLst/>
          </a:prstGeom>
          <a:noFill/>
        </p:spPr>
        <p:txBody>
          <a:bodyPr wrap="square" rtlCol="0">
            <a:spAutoFit/>
          </a:bodyPr>
          <a:lstStyle/>
          <a:p>
            <a:pPr algn="r"/>
            <a:fld id="{6CA442AF-3F2C-49F5-AC68-95B45B715E6C}" type="slidenum">
              <a:rPr lang="en-US" sz="1100" b="1" smtClean="0">
                <a:solidFill>
                  <a:schemeClr val="tx2"/>
                </a:solidFill>
              </a:rPr>
              <a:pPr algn="r"/>
              <a:t>‹#›</a:t>
            </a:fld>
            <a:endParaRPr lang="en-US" sz="1100" b="1" dirty="0">
              <a:solidFill>
                <a:schemeClr val="tx2"/>
              </a:solidFill>
            </a:endParaRPr>
          </a:p>
        </p:txBody>
      </p:sp>
      <p:pic>
        <p:nvPicPr>
          <p:cNvPr id="7" name="Picture 6">
            <a:extLst>
              <a:ext uri="{FF2B5EF4-FFF2-40B4-BE49-F238E27FC236}">
                <a16:creationId xmlns:a16="http://schemas.microsoft.com/office/drawing/2014/main" id="{971AF53C-D78A-4CC9-A365-02D11BA1C476}"/>
              </a:ext>
            </a:extLst>
          </p:cNvPr>
          <p:cNvPicPr>
            <a:picLocks noChangeAspect="1"/>
          </p:cNvPicPr>
          <p:nvPr/>
        </p:nvPicPr>
        <p:blipFill>
          <a:blip r:embed="rId52" cstate="hqprint">
            <a:extLst>
              <a:ext uri="{28A0092B-C50C-407E-A947-70E740481C1C}">
                <a14:useLocalDpi xmlns:a14="http://schemas.microsoft.com/office/drawing/2010/main"/>
              </a:ext>
            </a:extLst>
          </a:blip>
          <a:srcRect/>
          <a:stretch/>
        </p:blipFill>
        <p:spPr>
          <a:xfrm>
            <a:off x="122022" y="6583680"/>
            <a:ext cx="3643549" cy="186791"/>
          </a:xfrm>
          <a:prstGeom prst="rect">
            <a:avLst/>
          </a:prstGeom>
        </p:spPr>
      </p:pic>
    </p:spTree>
    <p:extLst>
      <p:ext uri="{BB962C8B-B14F-4D97-AF65-F5344CB8AC3E}">
        <p14:creationId xmlns:p14="http://schemas.microsoft.com/office/powerpoint/2010/main" val="48510300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 id="2147483714" r:id="rId48"/>
    <p:sldLayoutId id="2147483715" r:id="rId49"/>
    <p:sldLayoutId id="2147483716" r:id="rId50"/>
  </p:sldLayoutIdLst>
  <p:hf sldNum="0" hdr="0" dt="0"/>
  <p:txStyles>
    <p:titleStyle>
      <a:lvl1pPr algn="l" defTabSz="914400" rtl="0" eaLnBrk="1" latinLnBrk="0" hangingPunct="1">
        <a:lnSpc>
          <a:spcPct val="90000"/>
        </a:lnSpc>
        <a:spcBef>
          <a:spcPct val="0"/>
        </a:spcBef>
        <a:buNone/>
        <a:defRPr sz="3600" b="1" kern="1200" cap="none" baseline="0">
          <a:solidFill>
            <a:srgbClr val="304D7D"/>
          </a:solidFill>
          <a:latin typeface="+mn-lt"/>
          <a:ea typeface="Open Sans" panose="020B0606030504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Open Sans" panose="020B0606030504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Open Sans" panose="020B0606030504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Open Sans" panose="020B0606030504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Open Sans" panose="020B0606030504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56.png"/><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customXml" Target="../ink/ink11.xml"/><Relationship Id="rId3" Type="http://schemas.openxmlformats.org/officeDocument/2006/relationships/image" Target="../media/image57.emf"/><Relationship Id="rId7" Type="http://schemas.openxmlformats.org/officeDocument/2006/relationships/image" Target="../media/image64.png"/><Relationship Id="rId2" Type="http://schemas.openxmlformats.org/officeDocument/2006/relationships/package" Target="../embeddings/Microsoft_Word_Document1.docx"/><Relationship Id="rId1" Type="http://schemas.openxmlformats.org/officeDocument/2006/relationships/slideLayout" Target="../slideLayouts/slideLayout11.xml"/><Relationship Id="rId6" Type="http://schemas.openxmlformats.org/officeDocument/2006/relationships/customXml" Target="../ink/ink10.xml"/><Relationship Id="rId11" Type="http://schemas.openxmlformats.org/officeDocument/2006/relationships/image" Target="../media/image54.png"/><Relationship Id="rId5" Type="http://schemas.openxmlformats.org/officeDocument/2006/relationships/image" Target="../media/image63.png"/><Relationship Id="rId10" Type="http://schemas.openxmlformats.org/officeDocument/2006/relationships/customXml" Target="../ink/ink12.xml"/><Relationship Id="rId4" Type="http://schemas.openxmlformats.org/officeDocument/2006/relationships/customXml" Target="../ink/ink9.xml"/><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package" Target="../embeddings/Microsoft_Word_Document2.docx"/><Relationship Id="rId1" Type="http://schemas.openxmlformats.org/officeDocument/2006/relationships/slideLayout" Target="../slideLayouts/slideLayout11.xml"/><Relationship Id="rId5" Type="http://schemas.openxmlformats.org/officeDocument/2006/relationships/image" Target="../media/image67.png"/><Relationship Id="rId4" Type="http://schemas.openxmlformats.org/officeDocument/2006/relationships/customXml" Target="../ink/ink13.xml"/></Relationships>
</file>

<file path=ppt/slides/_rels/slide1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package" Target="../embeddings/Microsoft_Word_Document3.docx"/><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hyperlink" Target="https://www.mailgun.com/blog/email/ai-phishing/#:~:text=scammers%20and%20phishers.-,What%20is%20an%20AI%2Dpowered%20phishing%20attack%3F,emails%20more%20convincing%20and%20personalized" TargetMode="External"/><Relationship Id="rId3" Type="http://schemas.openxmlformats.org/officeDocument/2006/relationships/hyperlink" Target="https://www.dni.gov/files/NCSC/documents/campaign/Counterintelligence_Tips_Spearphishing.pdf" TargetMode="External"/><Relationship Id="rId7" Type="http://schemas.openxmlformats.org/officeDocument/2006/relationships/hyperlink" Target="https://it.nc.gov/resources/online-safety-privacy/tips-guidance/phishing/common-phishing-attacks" TargetMode="External"/><Relationship Id="rId2" Type="http://schemas.openxmlformats.org/officeDocument/2006/relationships/hyperlink" Target="https://csrc.nist.gov/glossary/term/phishing" TargetMode="External"/><Relationship Id="rId1" Type="http://schemas.openxmlformats.org/officeDocument/2006/relationships/slideLayout" Target="../slideLayouts/slideLayout46.xml"/><Relationship Id="rId6" Type="http://schemas.openxmlformats.org/officeDocument/2006/relationships/hyperlink" Target="https://www.cisco.com/site/us/en/learn/topics/security/what-is-vishing.html" TargetMode="External"/><Relationship Id="rId5" Type="http://schemas.openxmlformats.org/officeDocument/2006/relationships/hyperlink" Target="https://www.ibm.com/topics/smishing" TargetMode="External"/><Relationship Id="rId4" Type="http://schemas.openxmlformats.org/officeDocument/2006/relationships/hyperlink" Target="https://www.ibm.com/topics/whale-phishing#:~:text=A%20whale%20phishing%20or%20whaling,or%20associate%20from%20another%20organization" TargetMode="Externa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1.png"/><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53.png"/><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customXml" Target="../ink/ink3.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54.emf"/><Relationship Id="rId7" Type="http://schemas.openxmlformats.org/officeDocument/2006/relationships/image" Target="../media/image58.png"/><Relationship Id="rId2" Type="http://schemas.openxmlformats.org/officeDocument/2006/relationships/package" Target="../embeddings/Microsoft_Word_Document.docx"/><Relationship Id="rId1" Type="http://schemas.openxmlformats.org/officeDocument/2006/relationships/slideLayout" Target="../slideLayouts/slideLayout11.xml"/><Relationship Id="rId6" Type="http://schemas.openxmlformats.org/officeDocument/2006/relationships/customXml" Target="../ink/ink5.xml"/><Relationship Id="rId11" Type="http://schemas.openxmlformats.org/officeDocument/2006/relationships/image" Target="../media/image59.png"/><Relationship Id="rId5" Type="http://schemas.openxmlformats.org/officeDocument/2006/relationships/image" Target="../media/image57.png"/><Relationship Id="rId10" Type="http://schemas.openxmlformats.org/officeDocument/2006/relationships/customXml" Target="../ink/ink7.xml"/><Relationship Id="rId4" Type="http://schemas.openxmlformats.org/officeDocument/2006/relationships/customXml" Target="../ink/ink4.xml"/><Relationship Id="rId9"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3124E-1DD1-51A3-45A4-AA7A33371E9C}"/>
              </a:ext>
            </a:extLst>
          </p:cNvPr>
          <p:cNvSpPr>
            <a:spLocks noGrp="1"/>
          </p:cNvSpPr>
          <p:nvPr>
            <p:ph type="ctrTitle"/>
          </p:nvPr>
        </p:nvSpPr>
        <p:spPr/>
        <p:txBody>
          <a:bodyPr/>
          <a:lstStyle/>
          <a:p>
            <a:r>
              <a:rPr lang="en-US" dirty="0"/>
              <a:t>Cyber Awareness Training for Employees</a:t>
            </a:r>
          </a:p>
        </p:txBody>
      </p:sp>
      <p:sp>
        <p:nvSpPr>
          <p:cNvPr id="3" name="Subtitle 2">
            <a:extLst>
              <a:ext uri="{FF2B5EF4-FFF2-40B4-BE49-F238E27FC236}">
                <a16:creationId xmlns:a16="http://schemas.microsoft.com/office/drawing/2014/main" id="{16E4E876-E741-7741-7191-AE559583056A}"/>
              </a:ext>
            </a:extLst>
          </p:cNvPr>
          <p:cNvSpPr>
            <a:spLocks noGrp="1"/>
          </p:cNvSpPr>
          <p:nvPr>
            <p:ph type="subTitle" idx="1"/>
          </p:nvPr>
        </p:nvSpPr>
        <p:spPr/>
        <p:txBody>
          <a:bodyPr/>
          <a:lstStyle/>
          <a:p>
            <a:r>
              <a:rPr lang="en-US" dirty="0"/>
              <a:t>Updated: January 2025</a:t>
            </a:r>
          </a:p>
        </p:txBody>
      </p:sp>
    </p:spTree>
    <p:extLst>
      <p:ext uri="{BB962C8B-B14F-4D97-AF65-F5344CB8AC3E}">
        <p14:creationId xmlns:p14="http://schemas.microsoft.com/office/powerpoint/2010/main" val="709727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021BA-BDFC-C26A-BE61-06275C0F35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83CC4C-2D8C-5406-D241-D99E6127947A}"/>
              </a:ext>
            </a:extLst>
          </p:cNvPr>
          <p:cNvSpPr>
            <a:spLocks noGrp="1"/>
          </p:cNvSpPr>
          <p:nvPr>
            <p:ph type="title"/>
          </p:nvPr>
        </p:nvSpPr>
        <p:spPr>
          <a:xfrm>
            <a:off x="274319" y="274320"/>
            <a:ext cx="5040631" cy="709613"/>
          </a:xfrm>
        </p:spPr>
        <p:txBody>
          <a:bodyPr>
            <a:normAutofit/>
          </a:bodyPr>
          <a:lstStyle/>
          <a:p>
            <a:r>
              <a:rPr lang="en-US" dirty="0"/>
              <a:t>Smishing (example)</a:t>
            </a:r>
          </a:p>
        </p:txBody>
      </p:sp>
      <p:pic>
        <p:nvPicPr>
          <p:cNvPr id="3" name="Picture 2">
            <a:extLst>
              <a:ext uri="{FF2B5EF4-FFF2-40B4-BE49-F238E27FC236}">
                <a16:creationId xmlns:a16="http://schemas.microsoft.com/office/drawing/2014/main" id="{E35B6CE2-4AF6-8869-8E50-63E52544D81E}"/>
              </a:ext>
            </a:extLst>
          </p:cNvPr>
          <p:cNvPicPr>
            <a:picLocks noChangeAspect="1"/>
          </p:cNvPicPr>
          <p:nvPr/>
        </p:nvPicPr>
        <p:blipFill>
          <a:blip r:embed="rId2"/>
          <a:stretch>
            <a:fillRect/>
          </a:stretch>
        </p:blipFill>
        <p:spPr>
          <a:xfrm>
            <a:off x="4831091" y="629126"/>
            <a:ext cx="4392919" cy="638937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1870AB53-7A0C-7F75-1F6E-000E9929083A}"/>
                  </a:ext>
                </a:extLst>
              </p14:cNvPr>
              <p14:cNvContentPartPr/>
              <p14:nvPr/>
            </p14:nvContentPartPr>
            <p14:xfrm>
              <a:off x="4741920" y="3154590"/>
              <a:ext cx="2288880" cy="767160"/>
            </p14:xfrm>
          </p:contentPart>
        </mc:Choice>
        <mc:Fallback xmlns="">
          <p:pic>
            <p:nvPicPr>
              <p:cNvPr id="4" name="Ink 3">
                <a:extLst>
                  <a:ext uri="{FF2B5EF4-FFF2-40B4-BE49-F238E27FC236}">
                    <a16:creationId xmlns:a16="http://schemas.microsoft.com/office/drawing/2014/main" id="{1870AB53-7A0C-7F75-1F6E-000E9929083A}"/>
                  </a:ext>
                </a:extLst>
              </p:cNvPr>
              <p:cNvPicPr/>
              <p:nvPr/>
            </p:nvPicPr>
            <p:blipFill>
              <a:blip r:embed="rId4"/>
              <a:stretch>
                <a:fillRect/>
              </a:stretch>
            </p:blipFill>
            <p:spPr>
              <a:xfrm>
                <a:off x="4735800" y="3148470"/>
                <a:ext cx="2301120" cy="779400"/>
              </a:xfrm>
              <a:prstGeom prst="rect">
                <a:avLst/>
              </a:prstGeom>
            </p:spPr>
          </p:pic>
        </mc:Fallback>
      </mc:AlternateContent>
      <p:sp>
        <p:nvSpPr>
          <p:cNvPr id="5" name="TextBox 4">
            <a:extLst>
              <a:ext uri="{FF2B5EF4-FFF2-40B4-BE49-F238E27FC236}">
                <a16:creationId xmlns:a16="http://schemas.microsoft.com/office/drawing/2014/main" id="{4D230FC1-F87D-3EC6-3F04-7C1363AEE72C}"/>
              </a:ext>
            </a:extLst>
          </p:cNvPr>
          <p:cNvSpPr txBox="1"/>
          <p:nvPr/>
        </p:nvSpPr>
        <p:spPr>
          <a:xfrm>
            <a:off x="185149" y="3276560"/>
            <a:ext cx="2903220" cy="523220"/>
          </a:xfrm>
          <a:prstGeom prst="rect">
            <a:avLst/>
          </a:prstGeom>
          <a:noFill/>
        </p:spPr>
        <p:txBody>
          <a:bodyPr wrap="square" rtlCol="0">
            <a:spAutoFit/>
          </a:bodyPr>
          <a:lstStyle/>
          <a:p>
            <a:r>
              <a:rPr lang="en-US" sz="1400" dirty="0">
                <a:solidFill>
                  <a:srgbClr val="FF0000"/>
                </a:solidFill>
              </a:rPr>
              <a:t>The link in the text message is your clue this is fraudulent.</a:t>
            </a:r>
          </a:p>
        </p:txBody>
      </p:sp>
      <p:cxnSp>
        <p:nvCxnSpPr>
          <p:cNvPr id="7" name="Straight Arrow Connector 6">
            <a:extLst>
              <a:ext uri="{FF2B5EF4-FFF2-40B4-BE49-F238E27FC236}">
                <a16:creationId xmlns:a16="http://schemas.microsoft.com/office/drawing/2014/main" id="{A62CE26B-3146-8136-44B8-2756C3B6D6B7}"/>
              </a:ext>
            </a:extLst>
          </p:cNvPr>
          <p:cNvCxnSpPr/>
          <p:nvPr/>
        </p:nvCxnSpPr>
        <p:spPr>
          <a:xfrm>
            <a:off x="3177540" y="3429000"/>
            <a:ext cx="15643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16EBBE2-E792-3BF2-C975-0EA552E6A6FB}"/>
              </a:ext>
            </a:extLst>
          </p:cNvPr>
          <p:cNvSpPr txBox="1"/>
          <p:nvPr/>
        </p:nvSpPr>
        <p:spPr>
          <a:xfrm>
            <a:off x="605790" y="1329303"/>
            <a:ext cx="2263140" cy="1384995"/>
          </a:xfrm>
          <a:prstGeom prst="rect">
            <a:avLst/>
          </a:prstGeom>
          <a:noFill/>
        </p:spPr>
        <p:txBody>
          <a:bodyPr wrap="square" rtlCol="0">
            <a:spAutoFit/>
          </a:bodyPr>
          <a:lstStyle/>
          <a:p>
            <a:r>
              <a:rPr lang="en-US" sz="1400" dirty="0">
                <a:solidFill>
                  <a:srgbClr val="FF0000"/>
                </a:solidFill>
              </a:rPr>
              <a:t>Always look closely at the sender; fraudulent texts are usually from an address unrelated to the company referenced in the text message.</a:t>
            </a:r>
          </a:p>
        </p:txBody>
      </p:sp>
      <p:cxnSp>
        <p:nvCxnSpPr>
          <p:cNvPr id="10" name="Straight Arrow Connector 9">
            <a:extLst>
              <a:ext uri="{FF2B5EF4-FFF2-40B4-BE49-F238E27FC236}">
                <a16:creationId xmlns:a16="http://schemas.microsoft.com/office/drawing/2014/main" id="{717AAD68-ACAF-77A8-7E3E-D8FD12386329}"/>
              </a:ext>
            </a:extLst>
          </p:cNvPr>
          <p:cNvCxnSpPr>
            <a:cxnSpLocks/>
          </p:cNvCxnSpPr>
          <p:nvPr/>
        </p:nvCxnSpPr>
        <p:spPr>
          <a:xfrm flipV="1">
            <a:off x="2912381" y="1258343"/>
            <a:ext cx="2491740" cy="381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23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0BA55-7F4D-2D05-6141-D222F5B358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B13804-B6D2-38EA-31C6-21BC3E5FE701}"/>
              </a:ext>
            </a:extLst>
          </p:cNvPr>
          <p:cNvSpPr>
            <a:spLocks noGrp="1"/>
          </p:cNvSpPr>
          <p:nvPr>
            <p:ph type="title"/>
          </p:nvPr>
        </p:nvSpPr>
        <p:spPr>
          <a:xfrm>
            <a:off x="274319" y="274320"/>
            <a:ext cx="5040631" cy="709613"/>
          </a:xfrm>
        </p:spPr>
        <p:txBody>
          <a:bodyPr>
            <a:normAutofit/>
          </a:bodyPr>
          <a:lstStyle/>
          <a:p>
            <a:r>
              <a:rPr lang="en-US" dirty="0"/>
              <a:t>Vishing (example)</a:t>
            </a:r>
          </a:p>
        </p:txBody>
      </p:sp>
      <p:graphicFrame>
        <p:nvGraphicFramePr>
          <p:cNvPr id="4" name="Object 3">
            <a:extLst>
              <a:ext uri="{FF2B5EF4-FFF2-40B4-BE49-F238E27FC236}">
                <a16:creationId xmlns:a16="http://schemas.microsoft.com/office/drawing/2014/main" id="{9764B26D-2A60-C9BB-30FF-A4BA83343E83}"/>
              </a:ext>
            </a:extLst>
          </p:cNvPr>
          <p:cNvGraphicFramePr>
            <a:graphicFrameLocks noChangeAspect="1"/>
          </p:cNvGraphicFramePr>
          <p:nvPr>
            <p:extLst>
              <p:ext uri="{D42A27DB-BD31-4B8C-83A1-F6EECF244321}">
                <p14:modId xmlns:p14="http://schemas.microsoft.com/office/powerpoint/2010/main" val="530165764"/>
              </p:ext>
            </p:extLst>
          </p:nvPr>
        </p:nvGraphicFramePr>
        <p:xfrm>
          <a:off x="4594860" y="1360170"/>
          <a:ext cx="7258049" cy="4720590"/>
        </p:xfrm>
        <a:graphic>
          <a:graphicData uri="http://schemas.openxmlformats.org/presentationml/2006/ole">
            <mc:AlternateContent xmlns:mc="http://schemas.openxmlformats.org/markup-compatibility/2006">
              <mc:Choice xmlns:v="urn:schemas-microsoft-com:vml" Requires="v">
                <p:oleObj name="Document" r:id="rId2" imgW="5940848" imgH="2049174" progId="Word.Document.12">
                  <p:embed/>
                </p:oleObj>
              </mc:Choice>
              <mc:Fallback>
                <p:oleObj name="Document" r:id="rId2" imgW="5940848" imgH="2049174" progId="Word.Document.12">
                  <p:embed/>
                  <p:pic>
                    <p:nvPicPr>
                      <p:cNvPr id="4" name="Object 3">
                        <a:extLst>
                          <a:ext uri="{FF2B5EF4-FFF2-40B4-BE49-F238E27FC236}">
                            <a16:creationId xmlns:a16="http://schemas.microsoft.com/office/drawing/2014/main" id="{9764B26D-2A60-C9BB-30FF-A4BA83343E83}"/>
                          </a:ext>
                        </a:extLst>
                      </p:cNvPr>
                      <p:cNvPicPr/>
                      <p:nvPr/>
                    </p:nvPicPr>
                    <p:blipFill>
                      <a:blip r:embed="rId3"/>
                      <a:stretch>
                        <a:fillRect/>
                      </a:stretch>
                    </p:blipFill>
                    <p:spPr>
                      <a:xfrm>
                        <a:off x="4594860" y="1360170"/>
                        <a:ext cx="7258049" cy="4720590"/>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F6D6DB98-A950-334B-DE4F-9F110E7DDF7B}"/>
                  </a:ext>
                </a:extLst>
              </p14:cNvPr>
              <p14:cNvContentPartPr/>
              <p14:nvPr/>
            </p14:nvContentPartPr>
            <p14:xfrm>
              <a:off x="5037840" y="3370770"/>
              <a:ext cx="7023600" cy="1141560"/>
            </p14:xfrm>
          </p:contentPart>
        </mc:Choice>
        <mc:Fallback xmlns="">
          <p:pic>
            <p:nvPicPr>
              <p:cNvPr id="5" name="Ink 4">
                <a:extLst>
                  <a:ext uri="{FF2B5EF4-FFF2-40B4-BE49-F238E27FC236}">
                    <a16:creationId xmlns:a16="http://schemas.microsoft.com/office/drawing/2014/main" id="{F6D6DB98-A950-334B-DE4F-9F110E7DDF7B}"/>
                  </a:ext>
                </a:extLst>
              </p:cNvPr>
              <p:cNvPicPr/>
              <p:nvPr/>
            </p:nvPicPr>
            <p:blipFill>
              <a:blip r:embed="rId5"/>
              <a:stretch>
                <a:fillRect/>
              </a:stretch>
            </p:blipFill>
            <p:spPr>
              <a:xfrm>
                <a:off x="5031720" y="3364650"/>
                <a:ext cx="7035840" cy="1153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3B5B6A9D-B1EE-87D0-60C3-73899DF77BCB}"/>
                  </a:ext>
                </a:extLst>
              </p14:cNvPr>
              <p14:cNvContentPartPr/>
              <p14:nvPr/>
            </p14:nvContentPartPr>
            <p14:xfrm>
              <a:off x="5110200" y="4834170"/>
              <a:ext cx="2697840" cy="493200"/>
            </p14:xfrm>
          </p:contentPart>
        </mc:Choice>
        <mc:Fallback xmlns="">
          <p:pic>
            <p:nvPicPr>
              <p:cNvPr id="6" name="Ink 5">
                <a:extLst>
                  <a:ext uri="{FF2B5EF4-FFF2-40B4-BE49-F238E27FC236}">
                    <a16:creationId xmlns:a16="http://schemas.microsoft.com/office/drawing/2014/main" id="{3B5B6A9D-B1EE-87D0-60C3-73899DF77BCB}"/>
                  </a:ext>
                </a:extLst>
              </p:cNvPr>
              <p:cNvPicPr/>
              <p:nvPr/>
            </p:nvPicPr>
            <p:blipFill>
              <a:blip r:embed="rId7"/>
              <a:stretch>
                <a:fillRect/>
              </a:stretch>
            </p:blipFill>
            <p:spPr>
              <a:xfrm>
                <a:off x="5104080" y="4828050"/>
                <a:ext cx="2710080" cy="505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B9E18942-5857-A33B-77C5-361C3B7DA038}"/>
                  </a:ext>
                </a:extLst>
              </p14:cNvPr>
              <p14:cNvContentPartPr/>
              <p14:nvPr/>
            </p14:nvContentPartPr>
            <p14:xfrm>
              <a:off x="4377600" y="5599530"/>
              <a:ext cx="5030640" cy="688680"/>
            </p14:xfrm>
          </p:contentPart>
        </mc:Choice>
        <mc:Fallback xmlns="">
          <p:pic>
            <p:nvPicPr>
              <p:cNvPr id="7" name="Ink 6">
                <a:extLst>
                  <a:ext uri="{FF2B5EF4-FFF2-40B4-BE49-F238E27FC236}">
                    <a16:creationId xmlns:a16="http://schemas.microsoft.com/office/drawing/2014/main" id="{B9E18942-5857-A33B-77C5-361C3B7DA038}"/>
                  </a:ext>
                </a:extLst>
              </p:cNvPr>
              <p:cNvPicPr/>
              <p:nvPr/>
            </p:nvPicPr>
            <p:blipFill>
              <a:blip r:embed="rId9"/>
              <a:stretch>
                <a:fillRect/>
              </a:stretch>
            </p:blipFill>
            <p:spPr>
              <a:xfrm>
                <a:off x="4371480" y="5593410"/>
                <a:ext cx="5042880" cy="700920"/>
              </a:xfrm>
              <a:prstGeom prst="rect">
                <a:avLst/>
              </a:prstGeom>
            </p:spPr>
          </p:pic>
        </mc:Fallback>
      </mc:AlternateContent>
      <p:sp>
        <p:nvSpPr>
          <p:cNvPr id="8" name="TextBox 7">
            <a:extLst>
              <a:ext uri="{FF2B5EF4-FFF2-40B4-BE49-F238E27FC236}">
                <a16:creationId xmlns:a16="http://schemas.microsoft.com/office/drawing/2014/main" id="{42F8492B-8499-389C-0EDD-3531678E3A05}"/>
              </a:ext>
            </a:extLst>
          </p:cNvPr>
          <p:cNvSpPr txBox="1"/>
          <p:nvPr/>
        </p:nvSpPr>
        <p:spPr>
          <a:xfrm>
            <a:off x="640080" y="2114550"/>
            <a:ext cx="2366010" cy="523220"/>
          </a:xfrm>
          <a:prstGeom prst="rect">
            <a:avLst/>
          </a:prstGeom>
          <a:noFill/>
        </p:spPr>
        <p:txBody>
          <a:bodyPr wrap="square" rtlCol="0">
            <a:spAutoFit/>
          </a:bodyPr>
          <a:lstStyle/>
          <a:p>
            <a:r>
              <a:rPr lang="en-US" sz="1400" dirty="0">
                <a:solidFill>
                  <a:srgbClr val="FF0000"/>
                </a:solidFill>
              </a:rPr>
              <a:t>If it’s too good to be true, it probably is.</a:t>
            </a:r>
          </a:p>
        </p:txBody>
      </p:sp>
      <p:sp>
        <p:nvSpPr>
          <p:cNvPr id="9" name="TextBox 8">
            <a:extLst>
              <a:ext uri="{FF2B5EF4-FFF2-40B4-BE49-F238E27FC236}">
                <a16:creationId xmlns:a16="http://schemas.microsoft.com/office/drawing/2014/main" id="{869520A2-9525-728C-611D-B087F8F761D0}"/>
              </a:ext>
            </a:extLst>
          </p:cNvPr>
          <p:cNvSpPr txBox="1"/>
          <p:nvPr/>
        </p:nvSpPr>
        <p:spPr>
          <a:xfrm>
            <a:off x="537210" y="3471207"/>
            <a:ext cx="2263140" cy="738664"/>
          </a:xfrm>
          <a:prstGeom prst="rect">
            <a:avLst/>
          </a:prstGeom>
          <a:noFill/>
        </p:spPr>
        <p:txBody>
          <a:bodyPr wrap="square" rtlCol="0">
            <a:spAutoFit/>
          </a:bodyPr>
          <a:lstStyle/>
          <a:p>
            <a:r>
              <a:rPr lang="en-US" sz="1400" dirty="0">
                <a:solidFill>
                  <a:srgbClr val="FF0000"/>
                </a:solidFill>
              </a:rPr>
              <a:t>Immediate action required is your clue this is fraudulent.</a:t>
            </a:r>
          </a:p>
        </p:txBody>
      </p:sp>
      <p:sp>
        <p:nvSpPr>
          <p:cNvPr id="10" name="TextBox 9">
            <a:extLst>
              <a:ext uri="{FF2B5EF4-FFF2-40B4-BE49-F238E27FC236}">
                <a16:creationId xmlns:a16="http://schemas.microsoft.com/office/drawing/2014/main" id="{6FCCF7AC-E5BD-7817-D77B-E3183D4BE8B1}"/>
              </a:ext>
            </a:extLst>
          </p:cNvPr>
          <p:cNvSpPr txBox="1"/>
          <p:nvPr/>
        </p:nvSpPr>
        <p:spPr>
          <a:xfrm>
            <a:off x="628650" y="5108040"/>
            <a:ext cx="2205990" cy="1384995"/>
          </a:xfrm>
          <a:prstGeom prst="rect">
            <a:avLst/>
          </a:prstGeom>
          <a:noFill/>
        </p:spPr>
        <p:txBody>
          <a:bodyPr wrap="square" rtlCol="0">
            <a:spAutoFit/>
          </a:bodyPr>
          <a:lstStyle/>
          <a:p>
            <a:r>
              <a:rPr lang="en-US" sz="1400" dirty="0">
                <a:solidFill>
                  <a:srgbClr val="FF0000"/>
                </a:solidFill>
              </a:rPr>
              <a:t>Asking you to provide personal information over the phone and to send money are additional clues this is fraudulent.</a:t>
            </a:r>
          </a:p>
        </p:txBody>
      </p:sp>
      <p:cxnSp>
        <p:nvCxnSpPr>
          <p:cNvPr id="12" name="Straight Arrow Connector 11">
            <a:extLst>
              <a:ext uri="{FF2B5EF4-FFF2-40B4-BE49-F238E27FC236}">
                <a16:creationId xmlns:a16="http://schemas.microsoft.com/office/drawing/2014/main" id="{1CE989D2-D110-BCAC-1BCA-AA8F1CBEAA49}"/>
              </a:ext>
            </a:extLst>
          </p:cNvPr>
          <p:cNvCxnSpPr/>
          <p:nvPr/>
        </p:nvCxnSpPr>
        <p:spPr>
          <a:xfrm>
            <a:off x="3006090" y="2637770"/>
            <a:ext cx="3089910" cy="833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EF16144-E2FD-DE69-3745-118DCB4F5EF8}"/>
              </a:ext>
            </a:extLst>
          </p:cNvPr>
          <p:cNvCxnSpPr/>
          <p:nvPr/>
        </p:nvCxnSpPr>
        <p:spPr>
          <a:xfrm>
            <a:off x="2674620" y="4103370"/>
            <a:ext cx="2640330" cy="730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0732E41-4CC6-E89B-3B24-98048B400280}"/>
              </a:ext>
            </a:extLst>
          </p:cNvPr>
          <p:cNvCxnSpPr/>
          <p:nvPr/>
        </p:nvCxnSpPr>
        <p:spPr>
          <a:xfrm>
            <a:off x="2926080" y="5599530"/>
            <a:ext cx="1291590" cy="81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EBDBD284-60F8-777B-CA93-9F1034564446}"/>
                  </a:ext>
                </a:extLst>
              </p14:cNvPr>
              <p14:cNvContentPartPr/>
              <p14:nvPr/>
            </p14:nvContentPartPr>
            <p14:xfrm>
              <a:off x="7200360" y="3303090"/>
              <a:ext cx="360" cy="360"/>
            </p14:xfrm>
          </p:contentPart>
        </mc:Choice>
        <mc:Fallback xmlns="">
          <p:pic>
            <p:nvPicPr>
              <p:cNvPr id="17" name="Ink 16">
                <a:extLst>
                  <a:ext uri="{FF2B5EF4-FFF2-40B4-BE49-F238E27FC236}">
                    <a16:creationId xmlns:a16="http://schemas.microsoft.com/office/drawing/2014/main" id="{EBDBD284-60F8-777B-CA93-9F1034564446}"/>
                  </a:ext>
                </a:extLst>
              </p:cNvPr>
              <p:cNvPicPr/>
              <p:nvPr/>
            </p:nvPicPr>
            <p:blipFill>
              <a:blip r:embed="rId11"/>
              <a:stretch>
                <a:fillRect/>
              </a:stretch>
            </p:blipFill>
            <p:spPr>
              <a:xfrm>
                <a:off x="7194240" y="3296970"/>
                <a:ext cx="12600" cy="12600"/>
              </a:xfrm>
              <a:prstGeom prst="rect">
                <a:avLst/>
              </a:prstGeom>
            </p:spPr>
          </p:pic>
        </mc:Fallback>
      </mc:AlternateContent>
    </p:spTree>
    <p:extLst>
      <p:ext uri="{BB962C8B-B14F-4D97-AF65-F5344CB8AC3E}">
        <p14:creationId xmlns:p14="http://schemas.microsoft.com/office/powerpoint/2010/main" val="284410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44ADB-0012-FB36-CE22-7DF2C90FBC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4F8F08-8E5A-544B-937E-AA38763F922A}"/>
              </a:ext>
            </a:extLst>
          </p:cNvPr>
          <p:cNvSpPr>
            <a:spLocks noGrp="1"/>
          </p:cNvSpPr>
          <p:nvPr>
            <p:ph type="title"/>
          </p:nvPr>
        </p:nvSpPr>
        <p:spPr>
          <a:xfrm>
            <a:off x="274319" y="274320"/>
            <a:ext cx="5040631" cy="709613"/>
          </a:xfrm>
        </p:spPr>
        <p:txBody>
          <a:bodyPr>
            <a:normAutofit fontScale="90000"/>
          </a:bodyPr>
          <a:lstStyle/>
          <a:p>
            <a:r>
              <a:rPr lang="en-US" dirty="0"/>
              <a:t>Angler Vishing (example)</a:t>
            </a:r>
          </a:p>
        </p:txBody>
      </p:sp>
      <p:graphicFrame>
        <p:nvGraphicFramePr>
          <p:cNvPr id="7" name="Object 6">
            <a:extLst>
              <a:ext uri="{FF2B5EF4-FFF2-40B4-BE49-F238E27FC236}">
                <a16:creationId xmlns:a16="http://schemas.microsoft.com/office/drawing/2014/main" id="{081F5690-4028-BAA1-690F-FFB6BE97CCDF}"/>
              </a:ext>
            </a:extLst>
          </p:cNvPr>
          <p:cNvGraphicFramePr>
            <a:graphicFrameLocks noChangeAspect="1"/>
          </p:cNvGraphicFramePr>
          <p:nvPr>
            <p:extLst>
              <p:ext uri="{D42A27DB-BD31-4B8C-83A1-F6EECF244321}">
                <p14:modId xmlns:p14="http://schemas.microsoft.com/office/powerpoint/2010/main" val="667566746"/>
              </p:ext>
            </p:extLst>
          </p:nvPr>
        </p:nvGraphicFramePr>
        <p:xfrm>
          <a:off x="5314950" y="1611630"/>
          <a:ext cx="5940425" cy="4069080"/>
        </p:xfrm>
        <a:graphic>
          <a:graphicData uri="http://schemas.openxmlformats.org/presentationml/2006/ole">
            <mc:AlternateContent xmlns:mc="http://schemas.openxmlformats.org/markup-compatibility/2006">
              <mc:Choice xmlns:v="urn:schemas-microsoft-com:vml" Requires="v">
                <p:oleObj name="Document" r:id="rId2" imgW="5940848" imgH="2472420" progId="Word.Document.12">
                  <p:embed/>
                </p:oleObj>
              </mc:Choice>
              <mc:Fallback>
                <p:oleObj name="Document" r:id="rId2" imgW="5940848" imgH="2472420" progId="Word.Document.12">
                  <p:embed/>
                  <p:pic>
                    <p:nvPicPr>
                      <p:cNvPr id="7" name="Object 6">
                        <a:extLst>
                          <a:ext uri="{FF2B5EF4-FFF2-40B4-BE49-F238E27FC236}">
                            <a16:creationId xmlns:a16="http://schemas.microsoft.com/office/drawing/2014/main" id="{081F5690-4028-BAA1-690F-FFB6BE97CCDF}"/>
                          </a:ext>
                        </a:extLst>
                      </p:cNvPr>
                      <p:cNvPicPr/>
                      <p:nvPr/>
                    </p:nvPicPr>
                    <p:blipFill>
                      <a:blip r:embed="rId3"/>
                      <a:stretch>
                        <a:fillRect/>
                      </a:stretch>
                    </p:blipFill>
                    <p:spPr>
                      <a:xfrm>
                        <a:off x="5314950" y="1611630"/>
                        <a:ext cx="5940425" cy="406908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DC62C431-F436-6DEC-05E6-6C683A0E637C}"/>
              </a:ext>
            </a:extLst>
          </p:cNvPr>
          <p:cNvSpPr txBox="1"/>
          <p:nvPr/>
        </p:nvSpPr>
        <p:spPr>
          <a:xfrm>
            <a:off x="1017270" y="3200400"/>
            <a:ext cx="1725930" cy="1815882"/>
          </a:xfrm>
          <a:prstGeom prst="rect">
            <a:avLst/>
          </a:prstGeom>
          <a:noFill/>
        </p:spPr>
        <p:txBody>
          <a:bodyPr wrap="square" rtlCol="0">
            <a:spAutoFit/>
          </a:bodyPr>
          <a:lstStyle/>
          <a:p>
            <a:r>
              <a:rPr lang="en-US" sz="1400" dirty="0">
                <a:solidFill>
                  <a:srgbClr val="FF0000"/>
                </a:solidFill>
              </a:rPr>
              <a:t>Once the target engages (i.e., is lured in by the reward), the cyber criminal attempt to get personal information from the victim.</a:t>
            </a:r>
          </a:p>
        </p:txBody>
      </p:sp>
      <p:cxnSp>
        <p:nvCxnSpPr>
          <p:cNvPr id="10" name="Straight Arrow Connector 9">
            <a:extLst>
              <a:ext uri="{FF2B5EF4-FFF2-40B4-BE49-F238E27FC236}">
                <a16:creationId xmlns:a16="http://schemas.microsoft.com/office/drawing/2014/main" id="{A2D80FF7-8D3A-A923-7327-1E598CCB5942}"/>
              </a:ext>
            </a:extLst>
          </p:cNvPr>
          <p:cNvCxnSpPr/>
          <p:nvPr/>
        </p:nvCxnSpPr>
        <p:spPr>
          <a:xfrm>
            <a:off x="3166110" y="3989070"/>
            <a:ext cx="1840230" cy="365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DB6C844E-1EE0-9166-6FA1-4E063611593C}"/>
                  </a:ext>
                </a:extLst>
              </p14:cNvPr>
              <p14:cNvContentPartPr/>
              <p14:nvPr/>
            </p14:nvContentPartPr>
            <p14:xfrm>
              <a:off x="4937220" y="4250970"/>
              <a:ext cx="6461280" cy="1259280"/>
            </p14:xfrm>
          </p:contentPart>
        </mc:Choice>
        <mc:Fallback xmlns="">
          <p:pic>
            <p:nvPicPr>
              <p:cNvPr id="11" name="Ink 10">
                <a:extLst>
                  <a:ext uri="{FF2B5EF4-FFF2-40B4-BE49-F238E27FC236}">
                    <a16:creationId xmlns:a16="http://schemas.microsoft.com/office/drawing/2014/main" id="{DB6C844E-1EE0-9166-6FA1-4E063611593C}"/>
                  </a:ext>
                </a:extLst>
              </p:cNvPr>
              <p:cNvPicPr/>
              <p:nvPr/>
            </p:nvPicPr>
            <p:blipFill>
              <a:blip r:embed="rId5"/>
              <a:stretch>
                <a:fillRect/>
              </a:stretch>
            </p:blipFill>
            <p:spPr>
              <a:xfrm>
                <a:off x="4931100" y="4244850"/>
                <a:ext cx="6473520" cy="1271520"/>
              </a:xfrm>
              <a:prstGeom prst="rect">
                <a:avLst/>
              </a:prstGeom>
            </p:spPr>
          </p:pic>
        </mc:Fallback>
      </mc:AlternateContent>
    </p:spTree>
    <p:extLst>
      <p:ext uri="{BB962C8B-B14F-4D97-AF65-F5344CB8AC3E}">
        <p14:creationId xmlns:p14="http://schemas.microsoft.com/office/powerpoint/2010/main" val="82904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068E5-61B5-C0D0-3923-B951688173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8D9E1-F1E5-290E-8AF5-4568B57FA265}"/>
              </a:ext>
            </a:extLst>
          </p:cNvPr>
          <p:cNvSpPr>
            <a:spLocks noGrp="1"/>
          </p:cNvSpPr>
          <p:nvPr>
            <p:ph type="title"/>
          </p:nvPr>
        </p:nvSpPr>
        <p:spPr>
          <a:xfrm>
            <a:off x="274319" y="274320"/>
            <a:ext cx="10812781" cy="709613"/>
          </a:xfrm>
        </p:spPr>
        <p:txBody>
          <a:bodyPr>
            <a:normAutofit/>
          </a:bodyPr>
          <a:lstStyle/>
          <a:p>
            <a:r>
              <a:rPr lang="en-US" dirty="0"/>
              <a:t>Artificial Intelligence used with Vishing (example)</a:t>
            </a:r>
          </a:p>
        </p:txBody>
      </p:sp>
      <p:graphicFrame>
        <p:nvGraphicFramePr>
          <p:cNvPr id="3" name="Object 2">
            <a:extLst>
              <a:ext uri="{FF2B5EF4-FFF2-40B4-BE49-F238E27FC236}">
                <a16:creationId xmlns:a16="http://schemas.microsoft.com/office/drawing/2014/main" id="{616BA0B5-397E-67BC-E237-2A80FF6B8336}"/>
              </a:ext>
            </a:extLst>
          </p:cNvPr>
          <p:cNvGraphicFramePr>
            <a:graphicFrameLocks noChangeAspect="1"/>
          </p:cNvGraphicFramePr>
          <p:nvPr>
            <p:extLst>
              <p:ext uri="{D42A27DB-BD31-4B8C-83A1-F6EECF244321}">
                <p14:modId xmlns:p14="http://schemas.microsoft.com/office/powerpoint/2010/main" val="910242550"/>
              </p:ext>
            </p:extLst>
          </p:nvPr>
        </p:nvGraphicFramePr>
        <p:xfrm>
          <a:off x="2377440" y="1514475"/>
          <a:ext cx="9075420" cy="4514850"/>
        </p:xfrm>
        <a:graphic>
          <a:graphicData uri="http://schemas.openxmlformats.org/presentationml/2006/ole">
            <mc:AlternateContent xmlns:mc="http://schemas.openxmlformats.org/markup-compatibility/2006">
              <mc:Choice xmlns:v="urn:schemas-microsoft-com:vml" Requires="v">
                <p:oleObj name="Document" r:id="rId2" imgW="5940848" imgH="2235561" progId="Word.Document.12">
                  <p:embed/>
                </p:oleObj>
              </mc:Choice>
              <mc:Fallback>
                <p:oleObj name="Document" r:id="rId2" imgW="5940848" imgH="2235561" progId="Word.Document.12">
                  <p:embed/>
                  <p:pic>
                    <p:nvPicPr>
                      <p:cNvPr id="3" name="Object 2">
                        <a:extLst>
                          <a:ext uri="{FF2B5EF4-FFF2-40B4-BE49-F238E27FC236}">
                            <a16:creationId xmlns:a16="http://schemas.microsoft.com/office/drawing/2014/main" id="{616BA0B5-397E-67BC-E237-2A80FF6B8336}"/>
                          </a:ext>
                        </a:extLst>
                      </p:cNvPr>
                      <p:cNvPicPr/>
                      <p:nvPr/>
                    </p:nvPicPr>
                    <p:blipFill>
                      <a:blip r:embed="rId3"/>
                      <a:stretch>
                        <a:fillRect/>
                      </a:stretch>
                    </p:blipFill>
                    <p:spPr>
                      <a:xfrm>
                        <a:off x="2377440" y="1514475"/>
                        <a:ext cx="9075420" cy="4514850"/>
                      </a:xfrm>
                      <a:prstGeom prst="rect">
                        <a:avLst/>
                      </a:prstGeom>
                    </p:spPr>
                  </p:pic>
                </p:oleObj>
              </mc:Fallback>
            </mc:AlternateContent>
          </a:graphicData>
        </a:graphic>
      </p:graphicFrame>
    </p:spTree>
    <p:extLst>
      <p:ext uri="{BB962C8B-B14F-4D97-AF65-F5344CB8AC3E}">
        <p14:creationId xmlns:p14="http://schemas.microsoft.com/office/powerpoint/2010/main" val="2588837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1D3B2-E863-E4E6-953A-4D78FC06AD51}"/>
              </a:ext>
            </a:extLst>
          </p:cNvPr>
          <p:cNvSpPr>
            <a:spLocks noGrp="1"/>
          </p:cNvSpPr>
          <p:nvPr>
            <p:ph type="title"/>
          </p:nvPr>
        </p:nvSpPr>
        <p:spPr/>
        <p:txBody>
          <a:bodyPr/>
          <a:lstStyle/>
          <a:p>
            <a:r>
              <a:rPr lang="en-US" dirty="0"/>
              <a:t>Steps to Take</a:t>
            </a:r>
          </a:p>
        </p:txBody>
      </p:sp>
      <p:sp>
        <p:nvSpPr>
          <p:cNvPr id="3" name="Text Placeholder 2">
            <a:extLst>
              <a:ext uri="{FF2B5EF4-FFF2-40B4-BE49-F238E27FC236}">
                <a16:creationId xmlns:a16="http://schemas.microsoft.com/office/drawing/2014/main" id="{7FCC072E-32C4-D97C-ED2D-02634B1616DA}"/>
              </a:ext>
            </a:extLst>
          </p:cNvPr>
          <p:cNvSpPr>
            <a:spLocks noGrp="1"/>
          </p:cNvSpPr>
          <p:nvPr>
            <p:ph type="body" idx="1"/>
          </p:nvPr>
        </p:nvSpPr>
        <p:spPr/>
        <p:txBody>
          <a:bodyPr>
            <a:normAutofit/>
          </a:bodyPr>
          <a:lstStyle/>
          <a:p>
            <a:r>
              <a:rPr lang="en-US" sz="1800" dirty="0"/>
              <a:t>1. If you receive a suspicious email, text, </a:t>
            </a:r>
            <a:r>
              <a:rPr lang="en-US" sz="1800" dirty="0" err="1"/>
              <a:t>etc</a:t>
            </a:r>
            <a:r>
              <a:rPr lang="en-US" sz="1800" dirty="0"/>
              <a:t> – alert your supervisor/manager or IT Company.</a:t>
            </a:r>
          </a:p>
        </p:txBody>
      </p:sp>
      <p:sp>
        <p:nvSpPr>
          <p:cNvPr id="4" name="Text Placeholder 3">
            <a:extLst>
              <a:ext uri="{FF2B5EF4-FFF2-40B4-BE49-F238E27FC236}">
                <a16:creationId xmlns:a16="http://schemas.microsoft.com/office/drawing/2014/main" id="{E78347D9-9A3D-2C3A-A4FA-E2E2DF70A3B9}"/>
              </a:ext>
            </a:extLst>
          </p:cNvPr>
          <p:cNvSpPr>
            <a:spLocks noGrp="1"/>
          </p:cNvSpPr>
          <p:nvPr>
            <p:ph type="body" idx="10"/>
          </p:nvPr>
        </p:nvSpPr>
        <p:spPr/>
        <p:txBody>
          <a:bodyPr>
            <a:normAutofit/>
          </a:bodyPr>
          <a:lstStyle/>
          <a:p>
            <a:r>
              <a:rPr lang="en-US" sz="1800" dirty="0"/>
              <a:t>2. Never click on a link unless you are sure you know who sent it.</a:t>
            </a:r>
          </a:p>
        </p:txBody>
      </p:sp>
      <p:sp>
        <p:nvSpPr>
          <p:cNvPr id="5" name="Text Placeholder 4">
            <a:extLst>
              <a:ext uri="{FF2B5EF4-FFF2-40B4-BE49-F238E27FC236}">
                <a16:creationId xmlns:a16="http://schemas.microsoft.com/office/drawing/2014/main" id="{E02C3E80-958D-8569-4ECF-6ACA1293F059}"/>
              </a:ext>
            </a:extLst>
          </p:cNvPr>
          <p:cNvSpPr>
            <a:spLocks noGrp="1"/>
          </p:cNvSpPr>
          <p:nvPr>
            <p:ph type="body" idx="11"/>
          </p:nvPr>
        </p:nvSpPr>
        <p:spPr/>
        <p:txBody>
          <a:bodyPr>
            <a:normAutofit/>
          </a:bodyPr>
          <a:lstStyle/>
          <a:p>
            <a:r>
              <a:rPr lang="en-US" sz="1800" dirty="0"/>
              <a:t>3. If you suspect a breach has happened – contact your Practice Administrator or Physician ASAP.</a:t>
            </a:r>
          </a:p>
        </p:txBody>
      </p:sp>
    </p:spTree>
    <p:extLst>
      <p:ext uri="{BB962C8B-B14F-4D97-AF65-F5344CB8AC3E}">
        <p14:creationId xmlns:p14="http://schemas.microsoft.com/office/powerpoint/2010/main" val="842963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4FF86-724B-60FF-3302-E79E09F40A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2CEF3E-84B0-490D-767B-2DF35A489F66}"/>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2ADADFAE-E1E3-96A1-249B-BED32893CE45}"/>
              </a:ext>
            </a:extLst>
          </p:cNvPr>
          <p:cNvSpPr>
            <a:spLocks noGrp="1"/>
          </p:cNvSpPr>
          <p:nvPr>
            <p:ph idx="1"/>
          </p:nvPr>
        </p:nvSpPr>
        <p:spPr>
          <a:xfrm>
            <a:off x="274319" y="1234684"/>
            <a:ext cx="11603355" cy="5166115"/>
          </a:xfrm>
        </p:spPr>
        <p:txBody>
          <a:bodyPr>
            <a:normAutofit fontScale="77500" lnSpcReduction="20000"/>
          </a:bodyPr>
          <a:lstStyle/>
          <a:p>
            <a:pPr marL="0" marR="0" indent="0">
              <a:lnSpc>
                <a:spcPct val="120000"/>
              </a:lnSpc>
              <a:spcBef>
                <a:spcPts val="0"/>
              </a:spcBef>
              <a:buNone/>
            </a:pPr>
            <a:r>
              <a:rPr lang="en-US" sz="2500" b="1" kern="100" dirty="0">
                <a:latin typeface="Aptos" panose="020B0004020202020204" pitchFamily="34" charset="0"/>
                <a:ea typeface="Aptos" panose="020B0004020202020204" pitchFamily="34" charset="0"/>
                <a:cs typeface="Times New Roman" panose="02020603050405020304" pitchFamily="18" charset="0"/>
              </a:rPr>
              <a:t>Sterling Seacrest Pritchard’s </a:t>
            </a:r>
            <a:r>
              <a:rPr lang="en-US" sz="2500" b="1" kern="100" dirty="0">
                <a:effectLst/>
                <a:latin typeface="Aptos" panose="020B0004020202020204" pitchFamily="34" charset="0"/>
                <a:ea typeface="Aptos" panose="020B0004020202020204" pitchFamily="34" charset="0"/>
                <a:cs typeface="Times New Roman" panose="02020603050405020304" pitchFamily="18" charset="0"/>
              </a:rPr>
              <a:t>cyber guidance is offered for educational and informational purposes only. This information is not legal advice, does not replace independent professional judgment, does not constitute an endorsement of any kind, should not be deemed authoritative, and does not establish a standard of care in a clinical or information technology setting, or in courts of law.  Before utilizing this information, you are </a:t>
            </a:r>
            <a:r>
              <a:rPr lang="en-US" sz="2500" b="1" kern="100" dirty="0">
                <a:latin typeface="Aptos" panose="020B0004020202020204" pitchFamily="34" charset="0"/>
                <a:ea typeface="Aptos" panose="020B0004020202020204" pitchFamily="34" charset="0"/>
                <a:cs typeface="Times New Roman" panose="02020603050405020304" pitchFamily="18" charset="0"/>
              </a:rPr>
              <a:t>encouraged to </a:t>
            </a:r>
            <a:r>
              <a:rPr lang="en-US" sz="2500" b="1" kern="100" dirty="0">
                <a:effectLst/>
                <a:latin typeface="Aptos" panose="020B0004020202020204" pitchFamily="34" charset="0"/>
                <a:ea typeface="Aptos" panose="020B0004020202020204" pitchFamily="34" charset="0"/>
                <a:cs typeface="Times New Roman" panose="02020603050405020304" pitchFamily="18" charset="0"/>
              </a:rPr>
              <a:t>consult with your independent/corporate counsel at your own expense.  We do not make any guarantees, express or implied, that following this </a:t>
            </a:r>
            <a:r>
              <a:rPr lang="en-US" sz="2500" b="1" kern="100" dirty="0">
                <a:latin typeface="Aptos" panose="020B0004020202020204" pitchFamily="34" charset="0"/>
                <a:ea typeface="Aptos" panose="020B0004020202020204" pitchFamily="34" charset="0"/>
                <a:cs typeface="Times New Roman" panose="02020603050405020304" pitchFamily="18" charset="0"/>
              </a:rPr>
              <a:t>guidance </a:t>
            </a:r>
            <a:r>
              <a:rPr lang="en-US" sz="2500" b="1" kern="100" dirty="0">
                <a:effectLst/>
                <a:latin typeface="Aptos" panose="020B0004020202020204" pitchFamily="34" charset="0"/>
                <a:ea typeface="Aptos" panose="020B0004020202020204" pitchFamily="34" charset="0"/>
                <a:cs typeface="Times New Roman" panose="02020603050405020304" pitchFamily="18" charset="0"/>
              </a:rPr>
              <a:t>will prevent a cyber-attack and/or related complaint, claim, or suit from occurring, or mitigate the outcome(s) associated with any of them. </a:t>
            </a:r>
          </a:p>
          <a:p>
            <a:pPr marL="0" marR="0" indent="0">
              <a:lnSpc>
                <a:spcPct val="120000"/>
              </a:lnSpc>
              <a:spcBef>
                <a:spcPts val="0"/>
              </a:spcBef>
              <a:buNone/>
            </a:pPr>
            <a:endParaRPr lang="en-US" sz="2500" b="1" kern="100" dirty="0">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20000"/>
              </a:lnSpc>
              <a:spcBef>
                <a:spcPts val="0"/>
              </a:spcBef>
              <a:buNone/>
            </a:pPr>
            <a:r>
              <a:rPr lang="en-US" sz="2500" b="1" kern="100" dirty="0">
                <a:effectLst/>
                <a:latin typeface="Aptos" panose="020B0004020202020204" pitchFamily="34" charset="0"/>
                <a:ea typeface="Aptos" panose="020B0004020202020204" pitchFamily="34" charset="0"/>
                <a:cs typeface="Times New Roman" panose="02020603050405020304" pitchFamily="18" charset="0"/>
              </a:rPr>
              <a:t>Any information provided by Sterling Seacrest Pritchard (“SSP”) in this presentation is the property of SSP.  If you download, record, and/or otherwise utilize the information in this presentation, you agree not to display, distribute, license, publish, reproduce, duplicate, copy, create derivative works from, modify, sell, resell, transfer, or upload for any commercial purposes, all or any portion of these materials for any purpose, unless explicitly authorized by SSP. </a:t>
            </a:r>
            <a:endParaRPr lang="en-US" dirty="0"/>
          </a:p>
        </p:txBody>
      </p:sp>
    </p:spTree>
    <p:extLst>
      <p:ext uri="{BB962C8B-B14F-4D97-AF65-F5344CB8AC3E}">
        <p14:creationId xmlns:p14="http://schemas.microsoft.com/office/powerpoint/2010/main" val="2310148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D708-A74F-2863-32AF-166AB28CA4B1}"/>
              </a:ext>
            </a:extLst>
          </p:cNvPr>
          <p:cNvSpPr>
            <a:spLocks noGrp="1"/>
          </p:cNvSpPr>
          <p:nvPr>
            <p:ph type="title"/>
          </p:nvPr>
        </p:nvSpPr>
        <p:spPr/>
        <p:txBody>
          <a:bodyPr/>
          <a:lstStyle/>
          <a:p>
            <a:r>
              <a:rPr lang="en-US" dirty="0"/>
              <a:t>Purpose</a:t>
            </a:r>
          </a:p>
        </p:txBody>
      </p:sp>
      <p:sp>
        <p:nvSpPr>
          <p:cNvPr id="3" name="Text Placeholder 2">
            <a:extLst>
              <a:ext uri="{FF2B5EF4-FFF2-40B4-BE49-F238E27FC236}">
                <a16:creationId xmlns:a16="http://schemas.microsoft.com/office/drawing/2014/main" id="{10760321-03BB-295F-B9D0-056B864CF394}"/>
              </a:ext>
            </a:extLst>
          </p:cNvPr>
          <p:cNvSpPr>
            <a:spLocks noGrp="1"/>
          </p:cNvSpPr>
          <p:nvPr>
            <p:ph type="body" idx="1"/>
          </p:nvPr>
        </p:nvSpPr>
        <p:spPr>
          <a:xfrm>
            <a:off x="4524374" y="1691334"/>
            <a:ext cx="7315198" cy="759588"/>
          </a:xfrm>
        </p:spPr>
        <p:txBody>
          <a:bodyPr>
            <a:normAutofit/>
          </a:bodyPr>
          <a:lstStyle/>
          <a:p>
            <a:r>
              <a:rPr lang="en-US" sz="1600" dirty="0"/>
              <a:t>The easiest way for bad actors to get into a system is through phishing.  This training will help employees understand the risks and how they can help stop bad actors from gaining access.</a:t>
            </a:r>
          </a:p>
        </p:txBody>
      </p:sp>
      <p:sp>
        <p:nvSpPr>
          <p:cNvPr id="4" name="Text Placeholder 3">
            <a:extLst>
              <a:ext uri="{FF2B5EF4-FFF2-40B4-BE49-F238E27FC236}">
                <a16:creationId xmlns:a16="http://schemas.microsoft.com/office/drawing/2014/main" id="{1399FC72-AF3F-6696-F14D-CC09CFCBD3B7}"/>
              </a:ext>
            </a:extLst>
          </p:cNvPr>
          <p:cNvSpPr>
            <a:spLocks noGrp="1"/>
          </p:cNvSpPr>
          <p:nvPr>
            <p:ph type="body" idx="12"/>
          </p:nvPr>
        </p:nvSpPr>
        <p:spPr>
          <a:xfrm>
            <a:off x="4524376" y="1352557"/>
            <a:ext cx="7315198" cy="400049"/>
          </a:xfrm>
        </p:spPr>
        <p:txBody>
          <a:bodyPr>
            <a:normAutofit/>
          </a:bodyPr>
          <a:lstStyle/>
          <a:p>
            <a:r>
              <a:rPr lang="en-US" sz="2000" b="1" dirty="0"/>
              <a:t>75% of Cyber Attacks are caused by some type of Phishing</a:t>
            </a:r>
          </a:p>
        </p:txBody>
      </p:sp>
      <p:sp>
        <p:nvSpPr>
          <p:cNvPr id="5" name="Text Placeholder 4">
            <a:extLst>
              <a:ext uri="{FF2B5EF4-FFF2-40B4-BE49-F238E27FC236}">
                <a16:creationId xmlns:a16="http://schemas.microsoft.com/office/drawing/2014/main" id="{6D3CB471-26B8-5B71-C202-44E48797D903}"/>
              </a:ext>
            </a:extLst>
          </p:cNvPr>
          <p:cNvSpPr>
            <a:spLocks noGrp="1"/>
          </p:cNvSpPr>
          <p:nvPr>
            <p:ph type="body" idx="13"/>
          </p:nvPr>
        </p:nvSpPr>
        <p:spPr>
          <a:xfrm>
            <a:off x="4524374" y="3149238"/>
            <a:ext cx="7315198" cy="638172"/>
          </a:xfrm>
        </p:spPr>
        <p:txBody>
          <a:bodyPr>
            <a:normAutofit/>
          </a:bodyPr>
          <a:lstStyle/>
          <a:p>
            <a:r>
              <a:rPr lang="en-US" sz="1600" dirty="0"/>
              <a:t>It takes all employees of a practice to be aware and help their physicians keep the risk low.</a:t>
            </a:r>
          </a:p>
        </p:txBody>
      </p:sp>
      <p:sp>
        <p:nvSpPr>
          <p:cNvPr id="6" name="Text Placeholder 5">
            <a:extLst>
              <a:ext uri="{FF2B5EF4-FFF2-40B4-BE49-F238E27FC236}">
                <a16:creationId xmlns:a16="http://schemas.microsoft.com/office/drawing/2014/main" id="{76F17109-432F-8185-780C-9F093C2EC6EB}"/>
              </a:ext>
            </a:extLst>
          </p:cNvPr>
          <p:cNvSpPr>
            <a:spLocks noGrp="1"/>
          </p:cNvSpPr>
          <p:nvPr>
            <p:ph type="body" idx="14"/>
          </p:nvPr>
        </p:nvSpPr>
        <p:spPr>
          <a:xfrm>
            <a:off x="4524374" y="2566986"/>
            <a:ext cx="7315198" cy="638171"/>
          </a:xfrm>
        </p:spPr>
        <p:txBody>
          <a:bodyPr>
            <a:normAutofit lnSpcReduction="10000"/>
          </a:bodyPr>
          <a:lstStyle/>
          <a:p>
            <a:r>
              <a:rPr lang="en-US" sz="2000" b="1" dirty="0"/>
              <a:t>Cyber Attacks are a growing concern for all types and sizes of Healthcare Practices</a:t>
            </a:r>
          </a:p>
        </p:txBody>
      </p:sp>
      <p:sp>
        <p:nvSpPr>
          <p:cNvPr id="7" name="Text Placeholder 6">
            <a:extLst>
              <a:ext uri="{FF2B5EF4-FFF2-40B4-BE49-F238E27FC236}">
                <a16:creationId xmlns:a16="http://schemas.microsoft.com/office/drawing/2014/main" id="{23FB691A-FECA-C217-5704-DBFCC9105FA7}"/>
              </a:ext>
            </a:extLst>
          </p:cNvPr>
          <p:cNvSpPr>
            <a:spLocks noGrp="1"/>
          </p:cNvSpPr>
          <p:nvPr>
            <p:ph type="body" idx="15"/>
          </p:nvPr>
        </p:nvSpPr>
        <p:spPr>
          <a:xfrm>
            <a:off x="4524374" y="4362444"/>
            <a:ext cx="7315198" cy="1055129"/>
          </a:xfrm>
        </p:spPr>
        <p:txBody>
          <a:bodyPr>
            <a:normAutofit/>
          </a:bodyPr>
          <a:lstStyle/>
          <a:p>
            <a:r>
              <a:rPr lang="en-US" sz="1600" dirty="0"/>
              <a:t>Risks for medical practices go beyond losing financial and proprietary data, it can also impact medical records.  If medical records are impacted, then the practice can be subject to OIG Review, Fines and Penalties as well as costs to notify every patient.</a:t>
            </a:r>
          </a:p>
        </p:txBody>
      </p:sp>
      <p:sp>
        <p:nvSpPr>
          <p:cNvPr id="8" name="Text Placeholder 7">
            <a:extLst>
              <a:ext uri="{FF2B5EF4-FFF2-40B4-BE49-F238E27FC236}">
                <a16:creationId xmlns:a16="http://schemas.microsoft.com/office/drawing/2014/main" id="{935E63C3-4E7C-CEC0-6CA8-112F95CA6522}"/>
              </a:ext>
            </a:extLst>
          </p:cNvPr>
          <p:cNvSpPr>
            <a:spLocks noGrp="1"/>
          </p:cNvSpPr>
          <p:nvPr>
            <p:ph type="body" idx="16"/>
          </p:nvPr>
        </p:nvSpPr>
        <p:spPr>
          <a:xfrm>
            <a:off x="4524374" y="3979088"/>
            <a:ext cx="7315198" cy="514346"/>
          </a:xfrm>
        </p:spPr>
        <p:txBody>
          <a:bodyPr>
            <a:normAutofit/>
          </a:bodyPr>
          <a:lstStyle/>
          <a:p>
            <a:r>
              <a:rPr lang="en-US" sz="2000" b="1" dirty="0"/>
              <a:t>Medical Records Risk</a:t>
            </a:r>
          </a:p>
        </p:txBody>
      </p:sp>
      <p:sp>
        <p:nvSpPr>
          <p:cNvPr id="10" name="TextBox 9">
            <a:extLst>
              <a:ext uri="{FF2B5EF4-FFF2-40B4-BE49-F238E27FC236}">
                <a16:creationId xmlns:a16="http://schemas.microsoft.com/office/drawing/2014/main" id="{0F072A6D-6E56-A6ED-E1D3-C285F453995A}"/>
              </a:ext>
            </a:extLst>
          </p:cNvPr>
          <p:cNvSpPr txBox="1"/>
          <p:nvPr/>
        </p:nvSpPr>
        <p:spPr>
          <a:xfrm>
            <a:off x="4621161" y="5850194"/>
            <a:ext cx="6990736" cy="646331"/>
          </a:xfrm>
          <a:prstGeom prst="rect">
            <a:avLst/>
          </a:prstGeom>
          <a:solidFill>
            <a:schemeClr val="accent1">
              <a:lumMod val="60000"/>
              <a:lumOff val="40000"/>
            </a:schemeClr>
          </a:solidFill>
        </p:spPr>
        <p:txBody>
          <a:bodyPr wrap="square" rtlCol="0">
            <a:spAutoFit/>
          </a:bodyPr>
          <a:lstStyle/>
          <a:p>
            <a:r>
              <a:rPr lang="en-US" b="1" i="1" dirty="0"/>
              <a:t>Special Note:  </a:t>
            </a:r>
            <a:r>
              <a:rPr lang="en-US" i="1" dirty="0"/>
              <a:t>Pediatric records are more valuable for bad actors because it could be years before it is noticed their info was used.</a:t>
            </a:r>
          </a:p>
        </p:txBody>
      </p:sp>
    </p:spTree>
    <p:extLst>
      <p:ext uri="{BB962C8B-B14F-4D97-AF65-F5344CB8AC3E}">
        <p14:creationId xmlns:p14="http://schemas.microsoft.com/office/powerpoint/2010/main" val="3949989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070C2-D8B7-F524-758A-2CF9F1480ECE}"/>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AC648691-287F-BFEC-93B1-26E85B1BB0C7}"/>
              </a:ext>
            </a:extLst>
          </p:cNvPr>
          <p:cNvSpPr>
            <a:spLocks noGrp="1"/>
          </p:cNvSpPr>
          <p:nvPr>
            <p:ph idx="1"/>
          </p:nvPr>
        </p:nvSpPr>
        <p:spPr/>
        <p:txBody>
          <a:bodyPr>
            <a:normAutofit fontScale="85000" lnSpcReduction="10000"/>
          </a:bodyPr>
          <a:lstStyle/>
          <a:p>
            <a:pPr marL="0" marR="0" indent="0">
              <a:lnSpc>
                <a:spcPct val="120000"/>
              </a:lnSpc>
              <a:spcBef>
                <a:spcPts val="0"/>
              </a:spcBef>
              <a:buNone/>
            </a:pPr>
            <a:r>
              <a:rPr lang="en-US" sz="2500" b="1" kern="100" dirty="0">
                <a:effectLst/>
                <a:latin typeface="Aptos" panose="020B0004020202020204" pitchFamily="34" charset="0"/>
                <a:ea typeface="Aptos" panose="020B0004020202020204" pitchFamily="34" charset="0"/>
                <a:cs typeface="Times New Roman" panose="02020603050405020304" pitchFamily="18" charset="0"/>
              </a:rPr>
              <a:t>Phishing</a:t>
            </a:r>
            <a:r>
              <a:rPr lang="en-US" sz="2500" kern="100" dirty="0">
                <a:effectLst/>
                <a:latin typeface="Aptos" panose="020B0004020202020204" pitchFamily="34" charset="0"/>
                <a:ea typeface="Aptos" panose="020B0004020202020204" pitchFamily="34" charset="0"/>
                <a:cs typeface="Times New Roman" panose="02020603050405020304" pitchFamily="18" charset="0"/>
              </a:rPr>
              <a:t>: Fake email.</a:t>
            </a:r>
          </a:p>
          <a:p>
            <a:pPr>
              <a:lnSpc>
                <a:spcPct val="120000"/>
              </a:lnSpc>
              <a:spcBef>
                <a:spcPts val="0"/>
              </a:spcBef>
            </a:pPr>
            <a:r>
              <a:rPr lang="en-US" sz="2500" kern="100" dirty="0">
                <a:effectLst/>
                <a:latin typeface="Aptos" panose="020B0004020202020204" pitchFamily="34" charset="0"/>
                <a:ea typeface="Aptos" panose="020B0004020202020204" pitchFamily="34" charset="0"/>
                <a:cs typeface="Times New Roman" panose="02020603050405020304" pitchFamily="18" charset="0"/>
              </a:rPr>
              <a:t>A technique for attempting to acquire sensitive data, such as bank account numbers, through a fraudulent solicitation in </a:t>
            </a:r>
            <a:r>
              <a:rPr lang="en-US" sz="2500" i="1" kern="100" dirty="0">
                <a:effectLst/>
                <a:latin typeface="Aptos" panose="020B0004020202020204" pitchFamily="34" charset="0"/>
                <a:ea typeface="Aptos" panose="020B0004020202020204" pitchFamily="34" charset="0"/>
                <a:cs typeface="Times New Roman" panose="02020603050405020304" pitchFamily="18" charset="0"/>
              </a:rPr>
              <a:t>email</a:t>
            </a:r>
            <a:r>
              <a:rPr lang="en-US" sz="2500" kern="100" dirty="0">
                <a:effectLst/>
                <a:latin typeface="Aptos" panose="020B0004020202020204" pitchFamily="34" charset="0"/>
                <a:ea typeface="Aptos" panose="020B0004020202020204" pitchFamily="34" charset="0"/>
                <a:cs typeface="Times New Roman" panose="02020603050405020304" pitchFamily="18" charset="0"/>
              </a:rPr>
              <a:t> or on a </a:t>
            </a:r>
            <a:r>
              <a:rPr lang="en-US" sz="2500" i="1" kern="100" dirty="0">
                <a:effectLst/>
                <a:latin typeface="Aptos" panose="020B0004020202020204" pitchFamily="34" charset="0"/>
                <a:ea typeface="Aptos" panose="020B0004020202020204" pitchFamily="34" charset="0"/>
                <a:cs typeface="Times New Roman" panose="02020603050405020304" pitchFamily="18" charset="0"/>
              </a:rPr>
              <a:t>web site</a:t>
            </a:r>
            <a:r>
              <a:rPr lang="en-US" sz="2500" kern="100" dirty="0">
                <a:effectLst/>
                <a:latin typeface="Aptos" panose="020B0004020202020204" pitchFamily="34" charset="0"/>
                <a:ea typeface="Aptos" panose="020B0004020202020204" pitchFamily="34" charset="0"/>
                <a:cs typeface="Times New Roman" panose="02020603050405020304" pitchFamily="18" charset="0"/>
              </a:rPr>
              <a:t>, in which the perpetrator masquerades as a </a:t>
            </a:r>
            <a:r>
              <a:rPr lang="en-US" sz="2500" i="1" kern="100" dirty="0">
                <a:effectLst/>
                <a:latin typeface="Aptos" panose="020B0004020202020204" pitchFamily="34" charset="0"/>
                <a:ea typeface="Aptos" panose="020B0004020202020204" pitchFamily="34" charset="0"/>
                <a:cs typeface="Times New Roman" panose="02020603050405020304" pitchFamily="18" charset="0"/>
              </a:rPr>
              <a:t>legitimate business or reputable person</a:t>
            </a:r>
          </a:p>
          <a:p>
            <a:pPr>
              <a:lnSpc>
                <a:spcPct val="120000"/>
              </a:lnSpc>
              <a:spcBef>
                <a:spcPts val="0"/>
              </a:spcBef>
            </a:pPr>
            <a:endParaRPr lang="en-US" sz="25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20000"/>
              </a:lnSpc>
              <a:spcBef>
                <a:spcPts val="0"/>
              </a:spcBef>
              <a:buNone/>
            </a:pPr>
            <a:r>
              <a:rPr lang="en-US" sz="2500" b="1" kern="100" dirty="0">
                <a:effectLst/>
                <a:latin typeface="Aptos" panose="020B0004020202020204" pitchFamily="34" charset="0"/>
                <a:ea typeface="Aptos" panose="020B0004020202020204" pitchFamily="34" charset="0"/>
                <a:cs typeface="Times New Roman" panose="02020603050405020304" pitchFamily="18" charset="0"/>
              </a:rPr>
              <a:t>Spear Phishing</a:t>
            </a:r>
            <a:r>
              <a:rPr lang="en-US" sz="2500" kern="100" dirty="0">
                <a:effectLst/>
                <a:latin typeface="Aptos" panose="020B0004020202020204" pitchFamily="34" charset="0"/>
                <a:ea typeface="Aptos" panose="020B0004020202020204" pitchFamily="34" charset="0"/>
                <a:cs typeface="Times New Roman" panose="02020603050405020304" pitchFamily="18" charset="0"/>
              </a:rPr>
              <a:t>: Same as phishing, except with a specific target.</a:t>
            </a:r>
          </a:p>
          <a:p>
            <a:pPr>
              <a:lnSpc>
                <a:spcPct val="120000"/>
              </a:lnSpc>
              <a:spcBef>
                <a:spcPts val="0"/>
              </a:spcBef>
            </a:pPr>
            <a:r>
              <a:rPr lang="en-US" sz="2500" kern="100" dirty="0">
                <a:effectLst/>
                <a:latin typeface="Aptos" panose="020B0004020202020204" pitchFamily="34" charset="0"/>
                <a:ea typeface="Aptos" panose="020B0004020202020204" pitchFamily="34" charset="0"/>
                <a:cs typeface="Times New Roman" panose="02020603050405020304" pitchFamily="18" charset="0"/>
              </a:rPr>
              <a:t>A type of phishing campaign that targets a </a:t>
            </a:r>
            <a:r>
              <a:rPr lang="en-US" sz="2500" i="1" kern="100" dirty="0">
                <a:effectLst/>
                <a:latin typeface="Aptos" panose="020B0004020202020204" pitchFamily="34" charset="0"/>
                <a:ea typeface="Aptos" panose="020B0004020202020204" pitchFamily="34" charset="0"/>
                <a:cs typeface="Times New Roman" panose="02020603050405020304" pitchFamily="18" charset="0"/>
              </a:rPr>
              <a:t>specific person or group</a:t>
            </a:r>
            <a:r>
              <a:rPr lang="en-US" sz="2500" kern="100" dirty="0">
                <a:effectLst/>
                <a:latin typeface="Aptos" panose="020B0004020202020204" pitchFamily="34" charset="0"/>
                <a:ea typeface="Aptos" panose="020B0004020202020204" pitchFamily="34" charset="0"/>
                <a:cs typeface="Times New Roman" panose="02020603050405020304" pitchFamily="18" charset="0"/>
              </a:rPr>
              <a:t> and often will include information known to be of interest to the target, such as current events or financial documents. </a:t>
            </a:r>
            <a:endParaRPr lang="en-US" sz="25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20000"/>
              </a:lnSpc>
              <a:spcBef>
                <a:spcPts val="0"/>
              </a:spcBef>
              <a:buNone/>
            </a:pPr>
            <a:endParaRPr lang="en-US" sz="25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20000"/>
              </a:lnSpc>
              <a:spcBef>
                <a:spcPts val="0"/>
              </a:spcBef>
              <a:buNone/>
            </a:pPr>
            <a:r>
              <a:rPr lang="en-US" sz="2500" b="1" kern="100" dirty="0">
                <a:effectLst/>
                <a:latin typeface="Aptos" panose="020B0004020202020204" pitchFamily="34" charset="0"/>
                <a:ea typeface="Aptos" panose="020B0004020202020204" pitchFamily="34" charset="0"/>
                <a:cs typeface="Times New Roman" panose="02020603050405020304" pitchFamily="18" charset="0"/>
              </a:rPr>
              <a:t>Whaling</a:t>
            </a:r>
            <a:r>
              <a:rPr lang="en-US" sz="2500" kern="100" dirty="0">
                <a:effectLst/>
                <a:latin typeface="Aptos" panose="020B0004020202020204" pitchFamily="34" charset="0"/>
                <a:ea typeface="Aptos" panose="020B0004020202020204" pitchFamily="34" charset="0"/>
                <a:cs typeface="Times New Roman" panose="02020603050405020304" pitchFamily="18" charset="0"/>
              </a:rPr>
              <a:t>: Phishing targeting high value targets.</a:t>
            </a:r>
          </a:p>
          <a:p>
            <a:pPr>
              <a:lnSpc>
                <a:spcPct val="120000"/>
              </a:lnSpc>
              <a:spcBef>
                <a:spcPts val="0"/>
              </a:spcBef>
            </a:pPr>
            <a:r>
              <a:rPr lang="en-US" sz="2500" kern="100" dirty="0">
                <a:effectLst/>
                <a:latin typeface="Aptos" panose="020B0004020202020204" pitchFamily="34" charset="0"/>
                <a:ea typeface="Aptos" panose="020B0004020202020204" pitchFamily="34" charset="0"/>
                <a:cs typeface="Times New Roman" panose="02020603050405020304" pitchFamily="18" charset="0"/>
              </a:rPr>
              <a:t>A whale phishing or whaling attack is a spear phishing attack that is </a:t>
            </a:r>
            <a:r>
              <a:rPr lang="en-US" sz="2500" i="1" kern="100" dirty="0">
                <a:effectLst/>
                <a:latin typeface="Aptos" panose="020B0004020202020204" pitchFamily="34" charset="0"/>
                <a:ea typeface="Aptos" panose="020B0004020202020204" pitchFamily="34" charset="0"/>
                <a:cs typeface="Times New Roman" panose="02020603050405020304" pitchFamily="18" charset="0"/>
              </a:rPr>
              <a:t>aimed exclusively at a high-level executive or official</a:t>
            </a:r>
            <a:r>
              <a:rPr lang="en-US" sz="2500" kern="100" dirty="0">
                <a:effectLst/>
                <a:latin typeface="Aptos" panose="020B0004020202020204" pitchFamily="34" charset="0"/>
                <a:ea typeface="Aptos" panose="020B0004020202020204" pitchFamily="34" charset="0"/>
                <a:cs typeface="Times New Roman" panose="02020603050405020304" pitchFamily="18" charset="0"/>
              </a:rPr>
              <a:t>. The attacker typically impersonates a peer within the target’s organization, or an equal or higher-level colleague or associate from another organization. </a:t>
            </a:r>
            <a:endParaRPr lang="en-US" dirty="0"/>
          </a:p>
        </p:txBody>
      </p:sp>
    </p:spTree>
    <p:extLst>
      <p:ext uri="{BB962C8B-B14F-4D97-AF65-F5344CB8AC3E}">
        <p14:creationId xmlns:p14="http://schemas.microsoft.com/office/powerpoint/2010/main" val="2861790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E6693-B5E6-9B8A-EF08-3BB3DEE8C0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5D4DF9-FE32-2CFD-8FC3-F8D5432575DB}"/>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AFF12222-3514-909D-B9E5-E168E91BCC51}"/>
              </a:ext>
            </a:extLst>
          </p:cNvPr>
          <p:cNvSpPr>
            <a:spLocks noGrp="1"/>
          </p:cNvSpPr>
          <p:nvPr>
            <p:ph idx="1"/>
          </p:nvPr>
        </p:nvSpPr>
        <p:spPr>
          <a:xfrm>
            <a:off x="274319" y="983934"/>
            <a:ext cx="11763710" cy="5695999"/>
          </a:xfrm>
        </p:spPr>
        <p:txBody>
          <a:bodyPr>
            <a:normAutofit fontScale="92500" lnSpcReduction="10000"/>
          </a:bodyPr>
          <a:lstStyle/>
          <a:p>
            <a:pPr marL="0" marR="0" indent="0">
              <a:lnSpc>
                <a:spcPct val="120000"/>
              </a:lnSpc>
              <a:spcBef>
                <a:spcPts val="0"/>
              </a:spcBef>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Smishing</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combination of “SMS” and “phishing;” social engineering texts.</a:t>
            </a:r>
          </a:p>
          <a:p>
            <a:pPr>
              <a:lnSpc>
                <a:spcPct val="120000"/>
              </a:lnSpc>
              <a:spcBef>
                <a:spcPts val="0"/>
              </a:spcBef>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Smishing is a social engineering attack that </a:t>
            </a:r>
            <a:r>
              <a:rPr lang="en-US" sz="2000" i="1" kern="100" dirty="0">
                <a:effectLst/>
                <a:latin typeface="Aptos" panose="020B0004020202020204" pitchFamily="34" charset="0"/>
                <a:ea typeface="Aptos" panose="020B0004020202020204" pitchFamily="34" charset="0"/>
                <a:cs typeface="Times New Roman" panose="02020603050405020304" pitchFamily="18" charset="0"/>
              </a:rPr>
              <a:t>uses fake mobile text messages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to trick people into downloading malware, sharing sensitive information or sending money to cybercriminals. </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20000"/>
              </a:lnSpc>
              <a:spcBef>
                <a:spcPts val="0"/>
              </a:spcBef>
              <a:buNone/>
            </a:pP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20000"/>
              </a:lnSpc>
              <a:spcBef>
                <a:spcPts val="0"/>
              </a:spcBef>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Vishing</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Voice phishing; scam social engineering phone calls.</a:t>
            </a:r>
          </a:p>
          <a:p>
            <a:pPr>
              <a:lnSpc>
                <a:spcPct val="120000"/>
              </a:lnSpc>
              <a:spcBef>
                <a:spcPts val="0"/>
              </a:spcBef>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Short for “voice phishing,” refers to </a:t>
            </a:r>
            <a:r>
              <a:rPr lang="en-US" sz="2000" i="1" kern="100" dirty="0">
                <a:effectLst/>
                <a:latin typeface="Aptos" panose="020B0004020202020204" pitchFamily="34" charset="0"/>
                <a:ea typeface="Aptos" panose="020B0004020202020204" pitchFamily="34" charset="0"/>
                <a:cs typeface="Times New Roman" panose="02020603050405020304" pitchFamily="18" charset="0"/>
              </a:rPr>
              <a:t>fraudulent phone calls or voice messages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designed to trick victims into providing sensitive information, like login credentials, credit card numbers, or bank details. </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20000"/>
              </a:lnSpc>
              <a:spcBef>
                <a:spcPts val="0"/>
              </a:spcBef>
              <a:buNone/>
            </a:pP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20000"/>
              </a:lnSpc>
              <a:spcBef>
                <a:spcPts val="0"/>
              </a:spcBef>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Angler Phishing</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Uses fake social media accounts.</a:t>
            </a:r>
          </a:p>
          <a:p>
            <a:pPr>
              <a:lnSpc>
                <a:spcPct val="120000"/>
              </a:lnSpc>
              <a:spcBef>
                <a:spcPts val="0"/>
              </a:spcBef>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Angler phishing involves using </a:t>
            </a:r>
            <a:r>
              <a:rPr lang="en-US" sz="2000" i="1" kern="100" dirty="0">
                <a:effectLst/>
                <a:latin typeface="Aptos" panose="020B0004020202020204" pitchFamily="34" charset="0"/>
                <a:ea typeface="Aptos" panose="020B0004020202020204" pitchFamily="34" charset="0"/>
                <a:cs typeface="Times New Roman" panose="02020603050405020304" pitchFamily="18" charset="0"/>
              </a:rPr>
              <a:t>social media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to trick people into giving up sensitive information or downloading malware. </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20000"/>
              </a:lnSpc>
              <a:spcBef>
                <a:spcPts val="0"/>
              </a:spcBef>
              <a:buNone/>
            </a:pP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20000"/>
              </a:lnSpc>
              <a:spcBef>
                <a:spcPts val="0"/>
              </a:spcBef>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Artificial Intelligence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The above on steroids.</a:t>
            </a:r>
          </a:p>
          <a:p>
            <a:pPr>
              <a:lnSpc>
                <a:spcPct val="120000"/>
              </a:lnSpc>
              <a:spcBef>
                <a:spcPts val="0"/>
              </a:spcBef>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An AI phishing attack </a:t>
            </a:r>
            <a:r>
              <a:rPr lang="en-US" sz="2000" i="1" kern="100" dirty="0">
                <a:effectLst/>
                <a:latin typeface="Aptos" panose="020B0004020202020204" pitchFamily="34" charset="0"/>
                <a:ea typeface="Aptos" panose="020B0004020202020204" pitchFamily="34" charset="0"/>
                <a:cs typeface="Times New Roman" panose="02020603050405020304" pitchFamily="18" charset="0"/>
              </a:rPr>
              <a:t>leverages artificial intelligence to make the phishing emails more convincing and personalized</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 bad actor could use AI algorithms to analyze vast amounts of data on a target segment, such as social media profiles, online behavior, and publicly available information which allows them to create personalized campaigns. </a:t>
            </a:r>
            <a:endParaRPr lang="en-US" sz="1400" dirty="0"/>
          </a:p>
        </p:txBody>
      </p:sp>
    </p:spTree>
    <p:extLst>
      <p:ext uri="{BB962C8B-B14F-4D97-AF65-F5344CB8AC3E}">
        <p14:creationId xmlns:p14="http://schemas.microsoft.com/office/powerpoint/2010/main" val="3524289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FA536-722A-18B6-0754-6F0E2911B1B9}"/>
              </a:ext>
            </a:extLst>
          </p:cNvPr>
          <p:cNvSpPr>
            <a:spLocks noGrp="1"/>
          </p:cNvSpPr>
          <p:nvPr>
            <p:ph type="title"/>
          </p:nvPr>
        </p:nvSpPr>
        <p:spPr/>
        <p:txBody>
          <a:bodyPr/>
          <a:lstStyle/>
          <a:p>
            <a:r>
              <a:rPr lang="en-US" dirty="0"/>
              <a:t>Definition Citations</a:t>
            </a:r>
          </a:p>
        </p:txBody>
      </p:sp>
      <p:sp>
        <p:nvSpPr>
          <p:cNvPr id="3" name="Text Placeholder 2">
            <a:extLst>
              <a:ext uri="{FF2B5EF4-FFF2-40B4-BE49-F238E27FC236}">
                <a16:creationId xmlns:a16="http://schemas.microsoft.com/office/drawing/2014/main" id="{5DAF07BD-C993-D18A-7C1F-9F599E9C25B1}"/>
              </a:ext>
            </a:extLst>
          </p:cNvPr>
          <p:cNvSpPr>
            <a:spLocks noGrp="1"/>
          </p:cNvSpPr>
          <p:nvPr>
            <p:ph type="body" idx="1"/>
          </p:nvPr>
        </p:nvSpPr>
        <p:spPr/>
        <p:txBody>
          <a:bodyPr/>
          <a:lstStyle/>
          <a:p>
            <a:r>
              <a:rPr lang="en-US" sz="1400" kern="100" dirty="0">
                <a:effectLst/>
                <a:latin typeface="Aptos" panose="020B0004020202020204" pitchFamily="34" charset="0"/>
                <a:ea typeface="Aptos" panose="020B0004020202020204" pitchFamily="34" charset="0"/>
                <a:cs typeface="Times New Roman" panose="02020603050405020304" pitchFamily="18" charset="0"/>
              </a:rPr>
              <a:t>(</a:t>
            </a:r>
            <a:r>
              <a:rPr lang="en-US" sz="14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https://csrc.nist.gov/glossary/term/phishing</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US" sz="1400" kern="100" dirty="0">
                <a:effectLst/>
                <a:latin typeface="Aptos" panose="020B0004020202020204" pitchFamily="34" charset="0"/>
                <a:ea typeface="Aptos" panose="020B0004020202020204" pitchFamily="34" charset="0"/>
                <a:cs typeface="Times New Roman" panose="02020603050405020304" pitchFamily="18" charset="0"/>
              </a:rPr>
              <a:t>(</a:t>
            </a:r>
            <a:r>
              <a:rPr lang="en-US" sz="14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https://www.dni.gov/files/NCSC/documents/campaign/Counterintelligence_Tips_Spearphishing.pdf</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US" sz="1400" kern="100" dirty="0">
                <a:effectLst/>
                <a:latin typeface="Aptos" panose="020B0004020202020204" pitchFamily="34" charset="0"/>
                <a:ea typeface="Aptos" panose="020B0004020202020204" pitchFamily="34" charset="0"/>
                <a:cs typeface="Times New Roman" panose="02020603050405020304" pitchFamily="18" charset="0"/>
              </a:rPr>
              <a:t>(</a:t>
            </a:r>
            <a:r>
              <a:rPr lang="en-US" sz="14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https://www.ibm.com/topics/whale-phishing#:~:text=A%20whale%20phishing%20or%20whaling,or%20associate%20from%20another%20organization</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US" kern="100" dirty="0">
                <a:effectLst/>
                <a:latin typeface="Aptos" panose="020B0004020202020204" pitchFamily="34" charset="0"/>
                <a:ea typeface="Aptos" panose="020B0004020202020204" pitchFamily="34" charset="0"/>
                <a:cs typeface="Times New Roman" panose="02020603050405020304" pitchFamily="18" charset="0"/>
              </a:rPr>
              <a:t>(</a:t>
            </a:r>
            <a:r>
              <a:rPr lang="en-US"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https://www.ibm.com/topics/smishing</a:t>
            </a:r>
            <a:r>
              <a:rPr lang="en-US" kern="100" dirty="0">
                <a:effectLst/>
                <a:latin typeface="Aptos" panose="020B0004020202020204" pitchFamily="34" charset="0"/>
                <a:ea typeface="Aptos" panose="020B0004020202020204" pitchFamily="34" charset="0"/>
                <a:cs typeface="Times New Roman" panose="02020603050405020304" pitchFamily="18" charset="0"/>
              </a:rPr>
              <a:t> )</a:t>
            </a:r>
          </a:p>
          <a:p>
            <a:r>
              <a:rPr lang="en-US" kern="100" dirty="0">
                <a:effectLst/>
                <a:latin typeface="Aptos" panose="020B0004020202020204" pitchFamily="34" charset="0"/>
                <a:ea typeface="Aptos" panose="020B0004020202020204" pitchFamily="34" charset="0"/>
                <a:cs typeface="Times New Roman" panose="02020603050405020304" pitchFamily="18" charset="0"/>
              </a:rPr>
              <a:t>(</a:t>
            </a:r>
            <a:r>
              <a:rPr lang="en-US"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https://www.cisco.com/site/us/en/learn/topics/security/what-is-vishing.html</a:t>
            </a:r>
            <a:r>
              <a:rPr lang="en-US" kern="100" dirty="0">
                <a:effectLst/>
                <a:latin typeface="Aptos" panose="020B0004020202020204" pitchFamily="34" charset="0"/>
                <a:ea typeface="Aptos" panose="020B0004020202020204" pitchFamily="34" charset="0"/>
                <a:cs typeface="Times New Roman" panose="02020603050405020304" pitchFamily="18" charset="0"/>
              </a:rPr>
              <a:t> )</a:t>
            </a:r>
          </a:p>
          <a:p>
            <a:r>
              <a:rPr lang="en-US" kern="100" dirty="0">
                <a:effectLst/>
                <a:latin typeface="Aptos" panose="020B0004020202020204" pitchFamily="34" charset="0"/>
                <a:ea typeface="Aptos" panose="020B0004020202020204" pitchFamily="34" charset="0"/>
                <a:cs typeface="Times New Roman" panose="02020603050405020304" pitchFamily="18" charset="0"/>
              </a:rPr>
              <a:t>(</a:t>
            </a:r>
            <a:r>
              <a:rPr lang="en-US"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https://it.nc.gov/resources/online-safety-privacy/tips-guidance/phishing/common-phishing-attacks</a:t>
            </a:r>
            <a:r>
              <a:rPr lang="en-US" kern="100" dirty="0">
                <a:effectLst/>
                <a:latin typeface="Aptos" panose="020B0004020202020204" pitchFamily="34" charset="0"/>
                <a:ea typeface="Aptos" panose="020B0004020202020204" pitchFamily="34" charset="0"/>
                <a:cs typeface="Times New Roman" panose="02020603050405020304" pitchFamily="18" charset="0"/>
              </a:rPr>
              <a:t> )</a:t>
            </a:r>
          </a:p>
          <a:p>
            <a:r>
              <a:rPr lang="en-US" kern="100" dirty="0">
                <a:effectLst/>
                <a:latin typeface="Aptos" panose="020B0004020202020204" pitchFamily="34" charset="0"/>
                <a:ea typeface="Aptos" panose="020B0004020202020204" pitchFamily="34" charset="0"/>
                <a:cs typeface="Times New Roman" panose="02020603050405020304" pitchFamily="18" charset="0"/>
              </a:rPr>
              <a:t>(</a:t>
            </a:r>
            <a:r>
              <a:rPr lang="en-US"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8"/>
              </a:rPr>
              <a:t>https://www.mailgun.com/blog/email/ai-phishing/#:~:text=scammers%20and%20phishers.-,What%20is%20an%20AI%2Dpowered%20phishing%20attack%3F,emails%20more%20convincing%20and%20personalized</a:t>
            </a:r>
            <a:r>
              <a:rPr lang="en-US"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329972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2C6D7-A32C-AF71-0553-32F5984AE31C}"/>
              </a:ext>
            </a:extLst>
          </p:cNvPr>
          <p:cNvSpPr>
            <a:spLocks noGrp="1"/>
          </p:cNvSpPr>
          <p:nvPr>
            <p:ph type="title"/>
          </p:nvPr>
        </p:nvSpPr>
        <p:spPr/>
        <p:txBody>
          <a:bodyPr>
            <a:normAutofit/>
          </a:bodyPr>
          <a:lstStyle/>
          <a:p>
            <a:r>
              <a:rPr lang="en-US" dirty="0"/>
              <a:t>Phishing (example)</a:t>
            </a:r>
          </a:p>
        </p:txBody>
      </p:sp>
      <p:pic>
        <p:nvPicPr>
          <p:cNvPr id="3" name="Picture 2">
            <a:extLst>
              <a:ext uri="{FF2B5EF4-FFF2-40B4-BE49-F238E27FC236}">
                <a16:creationId xmlns:a16="http://schemas.microsoft.com/office/drawing/2014/main" id="{9BAC4C62-C2BE-D8B5-BB92-9D2CA31F2652}"/>
              </a:ext>
            </a:extLst>
          </p:cNvPr>
          <p:cNvPicPr>
            <a:picLocks noChangeAspect="1"/>
          </p:cNvPicPr>
          <p:nvPr/>
        </p:nvPicPr>
        <p:blipFill>
          <a:blip r:embed="rId2"/>
          <a:stretch>
            <a:fillRect/>
          </a:stretch>
        </p:blipFill>
        <p:spPr>
          <a:xfrm>
            <a:off x="654896" y="983933"/>
            <a:ext cx="11091333" cy="5496877"/>
          </a:xfrm>
          <a:prstGeom prst="rect">
            <a:avLst/>
          </a:prstGeom>
        </p:spPr>
      </p:pic>
      <p:sp>
        <p:nvSpPr>
          <p:cNvPr id="4" name="TextBox 3">
            <a:extLst>
              <a:ext uri="{FF2B5EF4-FFF2-40B4-BE49-F238E27FC236}">
                <a16:creationId xmlns:a16="http://schemas.microsoft.com/office/drawing/2014/main" id="{0CFE5713-4F79-AE94-C198-D900325D6393}"/>
              </a:ext>
            </a:extLst>
          </p:cNvPr>
          <p:cNvSpPr txBox="1"/>
          <p:nvPr/>
        </p:nvSpPr>
        <p:spPr>
          <a:xfrm>
            <a:off x="1131570" y="4777740"/>
            <a:ext cx="1600200" cy="954107"/>
          </a:xfrm>
          <a:prstGeom prst="rect">
            <a:avLst/>
          </a:prstGeom>
          <a:noFill/>
        </p:spPr>
        <p:txBody>
          <a:bodyPr wrap="square" rtlCol="0">
            <a:spAutoFit/>
          </a:bodyPr>
          <a:lstStyle/>
          <a:p>
            <a:r>
              <a:rPr lang="en-US" sz="1400" dirty="0">
                <a:solidFill>
                  <a:srgbClr val="FF0000"/>
                </a:solidFill>
              </a:rPr>
              <a:t>Asking you to click on a link is a clue this is fraudulent.</a:t>
            </a:r>
          </a:p>
        </p:txBody>
      </p:sp>
      <p:cxnSp>
        <p:nvCxnSpPr>
          <p:cNvPr id="8" name="Straight Arrow Connector 7">
            <a:extLst>
              <a:ext uri="{FF2B5EF4-FFF2-40B4-BE49-F238E27FC236}">
                <a16:creationId xmlns:a16="http://schemas.microsoft.com/office/drawing/2014/main" id="{122BB954-CE5E-5569-2FC9-F4B258DF2F84}"/>
              </a:ext>
            </a:extLst>
          </p:cNvPr>
          <p:cNvCxnSpPr/>
          <p:nvPr/>
        </p:nvCxnSpPr>
        <p:spPr>
          <a:xfrm>
            <a:off x="2823210" y="5154750"/>
            <a:ext cx="7429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36E063C9-4C05-93AB-3E85-27F9EC3F066F}"/>
                  </a:ext>
                </a:extLst>
              </p14:cNvPr>
              <p14:cNvContentPartPr/>
              <p14:nvPr/>
            </p14:nvContentPartPr>
            <p14:xfrm>
              <a:off x="3657240" y="4867290"/>
              <a:ext cx="3626280" cy="470880"/>
            </p14:xfrm>
          </p:contentPart>
        </mc:Choice>
        <mc:Fallback xmlns="">
          <p:pic>
            <p:nvPicPr>
              <p:cNvPr id="9" name="Ink 8">
                <a:extLst>
                  <a:ext uri="{FF2B5EF4-FFF2-40B4-BE49-F238E27FC236}">
                    <a16:creationId xmlns:a16="http://schemas.microsoft.com/office/drawing/2014/main" id="{36E063C9-4C05-93AB-3E85-27F9EC3F066F}"/>
                  </a:ext>
                </a:extLst>
              </p:cNvPr>
              <p:cNvPicPr/>
              <p:nvPr/>
            </p:nvPicPr>
            <p:blipFill>
              <a:blip r:embed="rId4"/>
              <a:stretch>
                <a:fillRect/>
              </a:stretch>
            </p:blipFill>
            <p:spPr>
              <a:xfrm>
                <a:off x="3651120" y="4861170"/>
                <a:ext cx="3638520" cy="483120"/>
              </a:xfrm>
              <a:prstGeom prst="rect">
                <a:avLst/>
              </a:prstGeom>
            </p:spPr>
          </p:pic>
        </mc:Fallback>
      </mc:AlternateContent>
    </p:spTree>
    <p:extLst>
      <p:ext uri="{BB962C8B-B14F-4D97-AF65-F5344CB8AC3E}">
        <p14:creationId xmlns:p14="http://schemas.microsoft.com/office/powerpoint/2010/main" val="2530339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3B905-E695-C7A8-3ABD-10DC358FA6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A7BE2-7E08-DB98-6811-01A893B053F0}"/>
              </a:ext>
            </a:extLst>
          </p:cNvPr>
          <p:cNvSpPr>
            <a:spLocks noGrp="1"/>
          </p:cNvSpPr>
          <p:nvPr>
            <p:ph type="title"/>
          </p:nvPr>
        </p:nvSpPr>
        <p:spPr>
          <a:xfrm>
            <a:off x="274319" y="274320"/>
            <a:ext cx="5821681" cy="709613"/>
          </a:xfrm>
        </p:spPr>
        <p:txBody>
          <a:bodyPr>
            <a:normAutofit/>
          </a:bodyPr>
          <a:lstStyle/>
          <a:p>
            <a:r>
              <a:rPr lang="en-US" dirty="0"/>
              <a:t>Spear Phishing (example)</a:t>
            </a:r>
          </a:p>
        </p:txBody>
      </p:sp>
      <p:pic>
        <p:nvPicPr>
          <p:cNvPr id="3" name="Picture 2">
            <a:extLst>
              <a:ext uri="{FF2B5EF4-FFF2-40B4-BE49-F238E27FC236}">
                <a16:creationId xmlns:a16="http://schemas.microsoft.com/office/drawing/2014/main" id="{F2A58929-5045-637F-7D81-5A7D5C266409}"/>
              </a:ext>
            </a:extLst>
          </p:cNvPr>
          <p:cNvPicPr>
            <a:picLocks noChangeAspect="1"/>
          </p:cNvPicPr>
          <p:nvPr/>
        </p:nvPicPr>
        <p:blipFill>
          <a:blip r:embed="rId2"/>
          <a:stretch>
            <a:fillRect/>
          </a:stretch>
        </p:blipFill>
        <p:spPr>
          <a:xfrm>
            <a:off x="1089183" y="1010253"/>
            <a:ext cx="10013633" cy="5526404"/>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BA9B84D4-225C-5F5E-8542-C9E22D90C018}"/>
                  </a:ext>
                </a:extLst>
              </p14:cNvPr>
              <p14:cNvContentPartPr/>
              <p14:nvPr/>
            </p14:nvContentPartPr>
            <p14:xfrm>
              <a:off x="5006160" y="3702690"/>
              <a:ext cx="360" cy="360"/>
            </p14:xfrm>
          </p:contentPart>
        </mc:Choice>
        <mc:Fallback xmlns="">
          <p:pic>
            <p:nvPicPr>
              <p:cNvPr id="4" name="Ink 3">
                <a:extLst>
                  <a:ext uri="{FF2B5EF4-FFF2-40B4-BE49-F238E27FC236}">
                    <a16:creationId xmlns:a16="http://schemas.microsoft.com/office/drawing/2014/main" id="{BA9B84D4-225C-5F5E-8542-C9E22D90C018}"/>
                  </a:ext>
                </a:extLst>
              </p:cNvPr>
              <p:cNvPicPr/>
              <p:nvPr/>
            </p:nvPicPr>
            <p:blipFill>
              <a:blip r:embed="rId4"/>
              <a:stretch>
                <a:fillRect/>
              </a:stretch>
            </p:blipFill>
            <p:spPr>
              <a:xfrm>
                <a:off x="5000040" y="369657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FE5DB01A-014B-0AF7-CC99-E3CBAF1A5CAF}"/>
                  </a:ext>
                </a:extLst>
              </p14:cNvPr>
              <p14:cNvContentPartPr/>
              <p14:nvPr/>
            </p14:nvContentPartPr>
            <p14:xfrm>
              <a:off x="7129800" y="3977010"/>
              <a:ext cx="2370600" cy="515880"/>
            </p14:xfrm>
          </p:contentPart>
        </mc:Choice>
        <mc:Fallback xmlns="">
          <p:pic>
            <p:nvPicPr>
              <p:cNvPr id="5" name="Ink 4">
                <a:extLst>
                  <a:ext uri="{FF2B5EF4-FFF2-40B4-BE49-F238E27FC236}">
                    <a16:creationId xmlns:a16="http://schemas.microsoft.com/office/drawing/2014/main" id="{FE5DB01A-014B-0AF7-CC99-E3CBAF1A5CAF}"/>
                  </a:ext>
                </a:extLst>
              </p:cNvPr>
              <p:cNvPicPr/>
              <p:nvPr/>
            </p:nvPicPr>
            <p:blipFill>
              <a:blip r:embed="rId6"/>
              <a:stretch>
                <a:fillRect/>
              </a:stretch>
            </p:blipFill>
            <p:spPr>
              <a:xfrm>
                <a:off x="7123680" y="3970890"/>
                <a:ext cx="2382840" cy="528120"/>
              </a:xfrm>
              <a:prstGeom prst="rect">
                <a:avLst/>
              </a:prstGeom>
            </p:spPr>
          </p:pic>
        </mc:Fallback>
      </mc:AlternateContent>
      <p:sp>
        <p:nvSpPr>
          <p:cNvPr id="6" name="TextBox 5">
            <a:extLst>
              <a:ext uri="{FF2B5EF4-FFF2-40B4-BE49-F238E27FC236}">
                <a16:creationId xmlns:a16="http://schemas.microsoft.com/office/drawing/2014/main" id="{01674455-FCD4-6E3F-6A0E-AA854D935E8E}"/>
              </a:ext>
            </a:extLst>
          </p:cNvPr>
          <p:cNvSpPr txBox="1"/>
          <p:nvPr/>
        </p:nvSpPr>
        <p:spPr>
          <a:xfrm>
            <a:off x="7920990" y="5586137"/>
            <a:ext cx="2811780" cy="523220"/>
          </a:xfrm>
          <a:prstGeom prst="rect">
            <a:avLst/>
          </a:prstGeom>
          <a:noFill/>
        </p:spPr>
        <p:txBody>
          <a:bodyPr wrap="square" rtlCol="0">
            <a:spAutoFit/>
          </a:bodyPr>
          <a:lstStyle/>
          <a:p>
            <a:r>
              <a:rPr lang="en-US" sz="1400" dirty="0">
                <a:solidFill>
                  <a:srgbClr val="FF0000"/>
                </a:solidFill>
              </a:rPr>
              <a:t>Asking you to click on a link is your clue this is fraudulent.</a:t>
            </a:r>
          </a:p>
        </p:txBody>
      </p:sp>
      <p:cxnSp>
        <p:nvCxnSpPr>
          <p:cNvPr id="8" name="Straight Arrow Connector 7">
            <a:extLst>
              <a:ext uri="{FF2B5EF4-FFF2-40B4-BE49-F238E27FC236}">
                <a16:creationId xmlns:a16="http://schemas.microsoft.com/office/drawing/2014/main" id="{56DEF379-6EB5-B439-C731-3A8C0C096E29}"/>
              </a:ext>
            </a:extLst>
          </p:cNvPr>
          <p:cNvCxnSpPr/>
          <p:nvPr/>
        </p:nvCxnSpPr>
        <p:spPr>
          <a:xfrm flipH="1" flipV="1">
            <a:off x="8206740" y="4606290"/>
            <a:ext cx="617220" cy="777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08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D0C1A-09D2-9B99-91A4-A1E2CBAD6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1D48AB-3B05-328D-D52A-DB518056ADCD}"/>
              </a:ext>
            </a:extLst>
          </p:cNvPr>
          <p:cNvSpPr>
            <a:spLocks noGrp="1"/>
          </p:cNvSpPr>
          <p:nvPr>
            <p:ph type="title"/>
          </p:nvPr>
        </p:nvSpPr>
        <p:spPr>
          <a:xfrm>
            <a:off x="274319" y="274320"/>
            <a:ext cx="5040631" cy="709613"/>
          </a:xfrm>
        </p:spPr>
        <p:txBody>
          <a:bodyPr>
            <a:normAutofit/>
          </a:bodyPr>
          <a:lstStyle/>
          <a:p>
            <a:r>
              <a:rPr lang="en-US" dirty="0"/>
              <a:t>Whaling (example)</a:t>
            </a:r>
          </a:p>
        </p:txBody>
      </p:sp>
      <p:graphicFrame>
        <p:nvGraphicFramePr>
          <p:cNvPr id="4" name="Object 3">
            <a:extLst>
              <a:ext uri="{FF2B5EF4-FFF2-40B4-BE49-F238E27FC236}">
                <a16:creationId xmlns:a16="http://schemas.microsoft.com/office/drawing/2014/main" id="{BB88DC93-6E9C-610D-874A-632F137FB302}"/>
              </a:ext>
            </a:extLst>
          </p:cNvPr>
          <p:cNvGraphicFramePr>
            <a:graphicFrameLocks noChangeAspect="1"/>
          </p:cNvGraphicFramePr>
          <p:nvPr>
            <p:extLst>
              <p:ext uri="{D42A27DB-BD31-4B8C-83A1-F6EECF244321}">
                <p14:modId xmlns:p14="http://schemas.microsoft.com/office/powerpoint/2010/main" val="1290025326"/>
              </p:ext>
            </p:extLst>
          </p:nvPr>
        </p:nvGraphicFramePr>
        <p:xfrm>
          <a:off x="3234691" y="1132522"/>
          <a:ext cx="7056438" cy="5165407"/>
        </p:xfrm>
        <a:graphic>
          <a:graphicData uri="http://schemas.openxmlformats.org/presentationml/2006/ole">
            <mc:AlternateContent xmlns:mc="http://schemas.openxmlformats.org/markup-compatibility/2006">
              <mc:Choice xmlns:v="urn:schemas-microsoft-com:vml" Requires="v">
                <p:oleObj name="Document" r:id="rId2" imgW="5940848" imgH="3581728" progId="Word.Document.12">
                  <p:embed/>
                </p:oleObj>
              </mc:Choice>
              <mc:Fallback>
                <p:oleObj name="Document" r:id="rId2" imgW="5940848" imgH="3581728" progId="Word.Document.12">
                  <p:embed/>
                  <p:pic>
                    <p:nvPicPr>
                      <p:cNvPr id="4" name="Object 3">
                        <a:extLst>
                          <a:ext uri="{FF2B5EF4-FFF2-40B4-BE49-F238E27FC236}">
                            <a16:creationId xmlns:a16="http://schemas.microsoft.com/office/drawing/2014/main" id="{BB88DC93-6E9C-610D-874A-632F137FB302}"/>
                          </a:ext>
                        </a:extLst>
                      </p:cNvPr>
                      <p:cNvPicPr/>
                      <p:nvPr/>
                    </p:nvPicPr>
                    <p:blipFill>
                      <a:blip r:embed="rId3"/>
                      <a:stretch>
                        <a:fillRect/>
                      </a:stretch>
                    </p:blipFill>
                    <p:spPr>
                      <a:xfrm>
                        <a:off x="3234691" y="1132522"/>
                        <a:ext cx="7056438" cy="5165407"/>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BD1971CB-547C-C71A-7807-91E5CD272E98}"/>
                  </a:ext>
                </a:extLst>
              </p14:cNvPr>
              <p14:cNvContentPartPr/>
              <p14:nvPr/>
            </p14:nvContentPartPr>
            <p14:xfrm>
              <a:off x="4023135" y="1050930"/>
              <a:ext cx="851040" cy="415133"/>
            </p14:xfrm>
          </p:contentPart>
        </mc:Choice>
        <mc:Fallback xmlns="">
          <p:pic>
            <p:nvPicPr>
              <p:cNvPr id="5" name="Ink 4">
                <a:extLst>
                  <a:ext uri="{FF2B5EF4-FFF2-40B4-BE49-F238E27FC236}">
                    <a16:creationId xmlns:a16="http://schemas.microsoft.com/office/drawing/2014/main" id="{BD1971CB-547C-C71A-7807-91E5CD272E98}"/>
                  </a:ext>
                </a:extLst>
              </p:cNvPr>
              <p:cNvPicPr/>
              <p:nvPr/>
            </p:nvPicPr>
            <p:blipFill>
              <a:blip r:embed="rId5"/>
              <a:stretch>
                <a:fillRect/>
              </a:stretch>
            </p:blipFill>
            <p:spPr>
              <a:xfrm>
                <a:off x="4017015" y="1044809"/>
                <a:ext cx="863280" cy="427375"/>
              </a:xfrm>
              <a:prstGeom prst="rect">
                <a:avLst/>
              </a:prstGeom>
            </p:spPr>
          </p:pic>
        </mc:Fallback>
      </mc:AlternateContent>
      <p:cxnSp>
        <p:nvCxnSpPr>
          <p:cNvPr id="9" name="Straight Arrow Connector 8">
            <a:extLst>
              <a:ext uri="{FF2B5EF4-FFF2-40B4-BE49-F238E27FC236}">
                <a16:creationId xmlns:a16="http://schemas.microsoft.com/office/drawing/2014/main" id="{A1A74359-0A67-387B-11C4-7D4F6B73C0C0}"/>
              </a:ext>
            </a:extLst>
          </p:cNvPr>
          <p:cNvCxnSpPr/>
          <p:nvPr/>
        </p:nvCxnSpPr>
        <p:spPr>
          <a:xfrm flipV="1">
            <a:off x="2080260" y="1405890"/>
            <a:ext cx="1840230" cy="605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D5A4D08-B40C-8684-0A23-F68D811A2242}"/>
              </a:ext>
            </a:extLst>
          </p:cNvPr>
          <p:cNvSpPr txBox="1"/>
          <p:nvPr/>
        </p:nvSpPr>
        <p:spPr>
          <a:xfrm>
            <a:off x="274319" y="2011680"/>
            <a:ext cx="1805941" cy="954107"/>
          </a:xfrm>
          <a:prstGeom prst="rect">
            <a:avLst/>
          </a:prstGeom>
          <a:noFill/>
        </p:spPr>
        <p:txBody>
          <a:bodyPr wrap="square" rtlCol="0">
            <a:spAutoFit/>
          </a:bodyPr>
          <a:lstStyle/>
          <a:p>
            <a:r>
              <a:rPr lang="en-US" sz="1400" dirty="0">
                <a:solidFill>
                  <a:srgbClr val="FF0000"/>
                </a:solidFill>
              </a:rPr>
              <a:t>Note the three “Ls” in the last name and the “s” at the end of “Co”.</a:t>
            </a:r>
          </a:p>
        </p:txBody>
      </p:sp>
      <p:cxnSp>
        <p:nvCxnSpPr>
          <p:cNvPr id="12" name="Straight Arrow Connector 11">
            <a:extLst>
              <a:ext uri="{FF2B5EF4-FFF2-40B4-BE49-F238E27FC236}">
                <a16:creationId xmlns:a16="http://schemas.microsoft.com/office/drawing/2014/main" id="{E92139DD-19F2-C61C-DA95-CCED6FDBC936}"/>
              </a:ext>
            </a:extLst>
          </p:cNvPr>
          <p:cNvCxnSpPr>
            <a:stCxn id="10" idx="3"/>
          </p:cNvCxnSpPr>
          <p:nvPr/>
        </p:nvCxnSpPr>
        <p:spPr>
          <a:xfrm flipV="1">
            <a:off x="2080260" y="1405890"/>
            <a:ext cx="3314700" cy="10828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E5A6E23C-A334-C793-91F9-ECE488B73DEB}"/>
                  </a:ext>
                </a:extLst>
              </p14:cNvPr>
              <p14:cNvContentPartPr/>
              <p14:nvPr/>
            </p14:nvContentPartPr>
            <p14:xfrm>
              <a:off x="5482800" y="958770"/>
              <a:ext cx="668520" cy="631080"/>
            </p14:xfrm>
          </p:contentPart>
        </mc:Choice>
        <mc:Fallback xmlns="">
          <p:pic>
            <p:nvPicPr>
              <p:cNvPr id="13" name="Ink 12">
                <a:extLst>
                  <a:ext uri="{FF2B5EF4-FFF2-40B4-BE49-F238E27FC236}">
                    <a16:creationId xmlns:a16="http://schemas.microsoft.com/office/drawing/2014/main" id="{E5A6E23C-A334-C793-91F9-ECE488B73DEB}"/>
                  </a:ext>
                </a:extLst>
              </p:cNvPr>
              <p:cNvPicPr/>
              <p:nvPr/>
            </p:nvPicPr>
            <p:blipFill>
              <a:blip r:embed="rId7"/>
              <a:stretch>
                <a:fillRect/>
              </a:stretch>
            </p:blipFill>
            <p:spPr>
              <a:xfrm>
                <a:off x="5476680" y="952650"/>
                <a:ext cx="680760" cy="643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3D3B24F3-AB88-3F0D-78C3-C185B9F3C7A0}"/>
                  </a:ext>
                </a:extLst>
              </p14:cNvPr>
              <p14:cNvContentPartPr/>
              <p14:nvPr/>
            </p14:nvContentPartPr>
            <p14:xfrm>
              <a:off x="6732000" y="868410"/>
              <a:ext cx="360" cy="360"/>
            </p14:xfrm>
          </p:contentPart>
        </mc:Choice>
        <mc:Fallback xmlns="">
          <p:pic>
            <p:nvPicPr>
              <p:cNvPr id="14" name="Ink 13">
                <a:extLst>
                  <a:ext uri="{FF2B5EF4-FFF2-40B4-BE49-F238E27FC236}">
                    <a16:creationId xmlns:a16="http://schemas.microsoft.com/office/drawing/2014/main" id="{3D3B24F3-AB88-3F0D-78C3-C185B9F3C7A0}"/>
                  </a:ext>
                </a:extLst>
              </p:cNvPr>
              <p:cNvPicPr/>
              <p:nvPr/>
            </p:nvPicPr>
            <p:blipFill>
              <a:blip r:embed="rId9"/>
              <a:stretch>
                <a:fillRect/>
              </a:stretch>
            </p:blipFill>
            <p:spPr>
              <a:xfrm>
                <a:off x="6725880" y="86229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D8F25A3A-3EB5-E4D4-9F2C-51096FF12857}"/>
                  </a:ext>
                </a:extLst>
              </p14:cNvPr>
              <p14:cNvContentPartPr/>
              <p14:nvPr/>
            </p14:nvContentPartPr>
            <p14:xfrm>
              <a:off x="7588080" y="2649690"/>
              <a:ext cx="1638360" cy="528840"/>
            </p14:xfrm>
          </p:contentPart>
        </mc:Choice>
        <mc:Fallback xmlns="">
          <p:pic>
            <p:nvPicPr>
              <p:cNvPr id="15" name="Ink 14">
                <a:extLst>
                  <a:ext uri="{FF2B5EF4-FFF2-40B4-BE49-F238E27FC236}">
                    <a16:creationId xmlns:a16="http://schemas.microsoft.com/office/drawing/2014/main" id="{D8F25A3A-3EB5-E4D4-9F2C-51096FF12857}"/>
                  </a:ext>
                </a:extLst>
              </p:cNvPr>
              <p:cNvPicPr/>
              <p:nvPr/>
            </p:nvPicPr>
            <p:blipFill>
              <a:blip r:embed="rId11"/>
              <a:stretch>
                <a:fillRect/>
              </a:stretch>
            </p:blipFill>
            <p:spPr>
              <a:xfrm>
                <a:off x="7581960" y="2643570"/>
                <a:ext cx="1650600" cy="541080"/>
              </a:xfrm>
              <a:prstGeom prst="rect">
                <a:avLst/>
              </a:prstGeom>
            </p:spPr>
          </p:pic>
        </mc:Fallback>
      </mc:AlternateContent>
      <p:sp>
        <p:nvSpPr>
          <p:cNvPr id="16" name="TextBox 15">
            <a:extLst>
              <a:ext uri="{FF2B5EF4-FFF2-40B4-BE49-F238E27FC236}">
                <a16:creationId xmlns:a16="http://schemas.microsoft.com/office/drawing/2014/main" id="{09A7AD69-3096-9A8E-4BFD-B5CB5E155D61}"/>
              </a:ext>
            </a:extLst>
          </p:cNvPr>
          <p:cNvSpPr txBox="1"/>
          <p:nvPr/>
        </p:nvSpPr>
        <p:spPr>
          <a:xfrm>
            <a:off x="354330" y="4057650"/>
            <a:ext cx="2160270" cy="738664"/>
          </a:xfrm>
          <a:prstGeom prst="rect">
            <a:avLst/>
          </a:prstGeom>
          <a:noFill/>
        </p:spPr>
        <p:txBody>
          <a:bodyPr wrap="square" rtlCol="0">
            <a:spAutoFit/>
          </a:bodyPr>
          <a:lstStyle/>
          <a:p>
            <a:r>
              <a:rPr lang="en-US" sz="1400" dirty="0">
                <a:solidFill>
                  <a:srgbClr val="FF0000"/>
                </a:solidFill>
              </a:rPr>
              <a:t>Be aware when immediate action is required.</a:t>
            </a:r>
          </a:p>
        </p:txBody>
      </p:sp>
      <p:cxnSp>
        <p:nvCxnSpPr>
          <p:cNvPr id="18" name="Straight Arrow Connector 17">
            <a:extLst>
              <a:ext uri="{FF2B5EF4-FFF2-40B4-BE49-F238E27FC236}">
                <a16:creationId xmlns:a16="http://schemas.microsoft.com/office/drawing/2014/main" id="{8D85AC92-6DF9-7DC0-CD34-6E843695E4C1}"/>
              </a:ext>
            </a:extLst>
          </p:cNvPr>
          <p:cNvCxnSpPr/>
          <p:nvPr/>
        </p:nvCxnSpPr>
        <p:spPr>
          <a:xfrm flipV="1">
            <a:off x="2160270" y="3086100"/>
            <a:ext cx="5427810" cy="1154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484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Comm Const Theme">
  <a:themeElements>
    <a:clrScheme name="Custom 8">
      <a:dk1>
        <a:sysClr val="windowText" lastClr="000000"/>
      </a:dk1>
      <a:lt1>
        <a:sysClr val="window" lastClr="FFFFFF"/>
      </a:lt1>
      <a:dk2>
        <a:srgbClr val="304D7D"/>
      </a:dk2>
      <a:lt2>
        <a:srgbClr val="C7C7C7"/>
      </a:lt2>
      <a:accent1>
        <a:srgbClr val="304D7D"/>
      </a:accent1>
      <a:accent2>
        <a:srgbClr val="C7C7C7"/>
      </a:accent2>
      <a:accent3>
        <a:srgbClr val="0096D7"/>
      </a:accent3>
      <a:accent4>
        <a:srgbClr val="C7C7C7"/>
      </a:accent4>
      <a:accent5>
        <a:srgbClr val="304D7D"/>
      </a:accent5>
      <a:accent6>
        <a:srgbClr val="C7C7C7"/>
      </a:accent6>
      <a:hlink>
        <a:srgbClr val="304D7D"/>
      </a:hlink>
      <a:folHlink>
        <a:srgbClr val="0096D7"/>
      </a:folHlink>
    </a:clrScheme>
    <a:fontScheme name="Sterling Seacrest Pritchard">
      <a:majorFont>
        <a:latin typeface="Nunito Extra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17A41B53-4261-4AEB-B502-EBA25396FAC6}" vid="{254EE423-D83E-4204-8D25-6291F83D93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c171697-ab59-4d1f-81f7-f9de106a0952">
      <Terms xmlns="http://schemas.microsoft.com/office/infopath/2007/PartnerControls"/>
    </lcf76f155ced4ddcb4097134ff3c332f>
    <TaxCatchAll xmlns="38ad37f1-8e10-4e1c-be80-13cef08dd41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AA5412E1511C84E9D4426D7131F661F" ma:contentTypeVersion="15" ma:contentTypeDescription="Create a new document." ma:contentTypeScope="" ma:versionID="927e1c616b7953b0223fcc06a1589504">
  <xsd:schema xmlns:xsd="http://www.w3.org/2001/XMLSchema" xmlns:xs="http://www.w3.org/2001/XMLSchema" xmlns:p="http://schemas.microsoft.com/office/2006/metadata/properties" xmlns:ns2="8c171697-ab59-4d1f-81f7-f9de106a0952" xmlns:ns3="38ad37f1-8e10-4e1c-be80-13cef08dd41a" targetNamespace="http://schemas.microsoft.com/office/2006/metadata/properties" ma:root="true" ma:fieldsID="8c6956c9204b10b0497af2c0cc6eb951" ns2:_="" ns3:_="">
    <xsd:import namespace="8c171697-ab59-4d1f-81f7-f9de106a0952"/>
    <xsd:import namespace="38ad37f1-8e10-4e1c-be80-13cef08dd41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171697-ab59-4d1f-81f7-f9de106a09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ec551a9-55a1-4b71-92b9-c5165984514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ad37f1-8e10-4e1c-be80-13cef08dd41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358ba7f-9f42-454f-92d8-265af5e3262e}" ma:internalName="TaxCatchAll" ma:showField="CatchAllData" ma:web="38ad37f1-8e10-4e1c-be80-13cef08dd41a">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0C28C2-067F-4B3F-B4D1-46AA8D4624CA}">
  <ds:schemaRefs>
    <ds:schemaRef ds:uri="http://schemas.microsoft.com/office/2006/metadata/properties"/>
    <ds:schemaRef ds:uri="http://schemas.microsoft.com/office/infopath/2007/PartnerControls"/>
    <ds:schemaRef ds:uri="8c171697-ab59-4d1f-81f7-f9de106a0952"/>
    <ds:schemaRef ds:uri="38ad37f1-8e10-4e1c-be80-13cef08dd41a"/>
  </ds:schemaRefs>
</ds:datastoreItem>
</file>

<file path=customXml/itemProps2.xml><?xml version="1.0" encoding="utf-8"?>
<ds:datastoreItem xmlns:ds="http://schemas.openxmlformats.org/officeDocument/2006/customXml" ds:itemID="{83CCB5DD-F398-44E1-81B6-CBF1FBC63ADD}">
  <ds:schemaRefs>
    <ds:schemaRef ds:uri="http://schemas.microsoft.com/sharepoint/v3/contenttype/forms"/>
  </ds:schemaRefs>
</ds:datastoreItem>
</file>

<file path=customXml/itemProps3.xml><?xml version="1.0" encoding="utf-8"?>
<ds:datastoreItem xmlns:ds="http://schemas.openxmlformats.org/officeDocument/2006/customXml" ds:itemID="{53186828-DE00-4110-93D3-610FA6C31A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171697-ab59-4d1f-81f7-f9de106a0952"/>
    <ds:schemaRef ds:uri="38ad37f1-8e10-4e1c-be80-13cef08dd4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 Theme</Template>
  <TotalTime>18409</TotalTime>
  <Words>1159</Words>
  <Application>Microsoft Office PowerPoint</Application>
  <PresentationFormat>Widescreen</PresentationFormat>
  <Paragraphs>64</Paragraphs>
  <Slides>14</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2" baseType="lpstr">
      <vt:lpstr>AlergiaWide-SemiBold</vt:lpstr>
      <vt:lpstr>Aptos</vt:lpstr>
      <vt:lpstr>Arial</vt:lpstr>
      <vt:lpstr>Calibri</vt:lpstr>
      <vt:lpstr>Nunito</vt:lpstr>
      <vt:lpstr>Nunito Black</vt:lpstr>
      <vt:lpstr>Comm Const Theme</vt:lpstr>
      <vt:lpstr>Document</vt:lpstr>
      <vt:lpstr>Cyber Awareness Training for Employees</vt:lpstr>
      <vt:lpstr>Disclaimer:</vt:lpstr>
      <vt:lpstr>Purpose</vt:lpstr>
      <vt:lpstr>Definitions</vt:lpstr>
      <vt:lpstr>Definitions</vt:lpstr>
      <vt:lpstr>Definition Citations</vt:lpstr>
      <vt:lpstr>Phishing (example)</vt:lpstr>
      <vt:lpstr>Spear Phishing (example)</vt:lpstr>
      <vt:lpstr>Whaling (example)</vt:lpstr>
      <vt:lpstr>Smishing (example)</vt:lpstr>
      <vt:lpstr>Vishing (example)</vt:lpstr>
      <vt:lpstr>Angler Vishing (example)</vt:lpstr>
      <vt:lpstr>Artificial Intelligence used with Vishing (example)</vt:lpstr>
      <vt:lpstr>Steps to Take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Tammie Johnson</dc:creator>
  <cp:lastModifiedBy>Tina Lee</cp:lastModifiedBy>
  <cp:revision>398</cp:revision>
  <cp:lastPrinted>2022-08-25T20:12:23Z</cp:lastPrinted>
  <dcterms:created xsi:type="dcterms:W3CDTF">2019-02-13T13:15:08Z</dcterms:created>
  <dcterms:modified xsi:type="dcterms:W3CDTF">2026-04-24T20:14:46Z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0x0101006AA5412E1511C84E9D4426D7131F661F</vt:lpwstr>
  </property>
</Properties>
</file>