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8" r:id="rId3"/>
    <p:sldId id="267" r:id="rId4"/>
    <p:sldId id="276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3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5 p.m.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Winter </a:t>
            </a:r>
            <a:r>
              <a:rPr lang="en-US" b="1" dirty="0" smtClean="0"/>
              <a:t> Camp  </a:t>
            </a:r>
            <a:r>
              <a:rPr lang="en-US" b="1" dirty="0"/>
              <a:t>Fun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3831235" y="1678535"/>
            <a:ext cx="7281939" cy="623589"/>
          </a:xfrm>
        </p:spPr>
        <p:txBody>
          <a:bodyPr/>
          <a:lstStyle/>
          <a:p>
            <a:pPr algn="ctr"/>
            <a:r>
              <a:rPr lang="en-US" dirty="0"/>
              <a:t>Blind people have great </a:t>
            </a:r>
            <a:r>
              <a:rPr lang="en-US" dirty="0" smtClean="0"/>
              <a:t>fun</a:t>
            </a:r>
          </a:p>
          <a:p>
            <a:pPr algn="ctr"/>
            <a:r>
              <a:rPr lang="en-US" dirty="0" smtClean="0"/>
              <a:t>at </a:t>
            </a:r>
            <a:r>
              <a:rPr lang="en-US" dirty="0"/>
              <a:t>Winter Camp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1482305" y="1435598"/>
            <a:ext cx="1822619" cy="254371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509986" y="3811229"/>
            <a:ext cx="386198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Scott at Winter Blind Camp with guide ice fishing.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Paul Middleton</a:t>
            </a:r>
          </a:p>
        </p:txBody>
      </p:sp>
    </p:spTree>
    <p:extLst>
      <p:ext uri="{BB962C8B-B14F-4D97-AF65-F5344CB8AC3E}">
        <p14:creationId xmlns:p14="http://schemas.microsoft.com/office/powerpoint/2010/main" val="30314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Friday @ 1 p.m.  &amp;  Saturday @ 5 p.m.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Private </a:t>
            </a:r>
            <a:r>
              <a:rPr lang="en-US" b="1" dirty="0" smtClean="0"/>
              <a:t> Wounds</a:t>
            </a:r>
            <a:endParaRPr lang="en-US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3831235" y="1844003"/>
            <a:ext cx="7281939" cy="623589"/>
          </a:xfrm>
        </p:spPr>
        <p:txBody>
          <a:bodyPr/>
          <a:lstStyle/>
          <a:p>
            <a:pPr algn="ctr"/>
            <a:r>
              <a:rPr lang="en-US" dirty="0"/>
              <a:t>hurt-to-healing story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727729" y="1670406"/>
            <a:ext cx="3291347" cy="219423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509986" y="3819938"/>
            <a:ext cx="386198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Heart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Kelly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Sikkema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5:00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Selecting  </a:t>
            </a:r>
            <a:r>
              <a:rPr lang="en-US" b="1" dirty="0"/>
              <a:t>a </a:t>
            </a:r>
            <a:r>
              <a:rPr lang="en-US" b="1" dirty="0" smtClean="0"/>
              <a:t> Pet</a:t>
            </a:r>
            <a:r>
              <a:rPr lang="en-US" b="1" dirty="0"/>
              <a:t>!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874940" y="1407600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Tips on</a:t>
            </a:r>
          </a:p>
          <a:p>
            <a:pPr algn="ctr"/>
            <a:r>
              <a:rPr lang="en-US" sz="4000" dirty="0" smtClean="0"/>
              <a:t>Selecting a Pet</a:t>
            </a:r>
            <a:endParaRPr lang="en-US" sz="4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936889" y="1468271"/>
            <a:ext cx="1705062" cy="2468869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 rot="21420000">
            <a:off x="567928" y="3933475"/>
            <a:ext cx="45248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619592" y="3912565"/>
            <a:ext cx="448806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Cats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Pixabay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3225235" y="3492879"/>
            <a:ext cx="97551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a.m.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Mon. @ 4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Wed. @ 9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Thu. @ 1 p.m.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21420000">
            <a:off x="324869" y="4218884"/>
            <a:ext cx="4822610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profile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pedology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Vasily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Dokuchaev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Wikipedia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21420000">
            <a:off x="28345" y="98147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Soil-  </a:t>
            </a:r>
            <a:r>
              <a:rPr lang="en-US" b="1" dirty="0"/>
              <a:t>the </a:t>
            </a:r>
            <a:r>
              <a:rPr lang="en-US" b="1" dirty="0" smtClean="0"/>
              <a:t> Foundation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5885660" y="1525598"/>
            <a:ext cx="4325544" cy="6235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important part of your garden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1309814" y="1485548"/>
            <a:ext cx="2599662" cy="274155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 rot="21420000">
            <a:off x="758490" y="3948209"/>
            <a:ext cx="418488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59810</TotalTime>
  <Words>242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PowerPoint Presentation</vt:lpstr>
      <vt:lpstr>PowerPoint Presentation</vt:lpstr>
      <vt:lpstr>Selecting  a  Pet!</vt:lpstr>
      <vt:lpstr>PowerPoint Presentation</vt:lpstr>
      <vt:lpstr>Christian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217</cp:revision>
  <dcterms:created xsi:type="dcterms:W3CDTF">2023-07-21T16:54:02Z</dcterms:created>
  <dcterms:modified xsi:type="dcterms:W3CDTF">2025-03-11T13:20:54Z</dcterms:modified>
</cp:coreProperties>
</file>