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320" r:id="rId2"/>
    <p:sldId id="311" r:id="rId3"/>
    <p:sldId id="322" r:id="rId4"/>
    <p:sldId id="319" r:id="rId5"/>
    <p:sldId id="260" r:id="rId6"/>
    <p:sldId id="261" r:id="rId7"/>
    <p:sldId id="262" r:id="rId8"/>
    <p:sldId id="309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30C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151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864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7AFFB9B-9FB8-469E-96F9-4D32314110B6}" type="datetimeFigureOut">
              <a:rPr lang="en-US" dirty="0"/>
              <a:t>11/3/2026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BDC27-E420-4878-9EE6-7B9656D6442A}" type="datetimeFigureOut">
              <a:rPr lang="en-US" dirty="0"/>
              <a:t>11/3/2026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47CF-67C9-420C-80A5-E2069FF0C2DF}" type="datetimeFigureOut">
              <a:rPr lang="en-US" dirty="0"/>
              <a:t>11/3/2026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2DC73-F065-42F5-A9F2-D90B2E42A0B3}" type="datetimeFigureOut">
              <a:rPr lang="en-US" dirty="0"/>
              <a:t>11/3/2026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A702-9B29-41CC-9BCC-3DF8A0D379FE}" type="datetimeFigureOut">
              <a:rPr lang="en-US" dirty="0"/>
              <a:t>11/3/2026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49AC-CB8F-4FF1-9A34-5861C74DD0A7}" type="datetimeFigureOut">
              <a:rPr lang="en-US" dirty="0"/>
              <a:t>11/3/2026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CECA-2D3A-4680-9B49-752200DE467C}" type="datetimeFigureOut">
              <a:rPr lang="en-US" dirty="0"/>
              <a:t>11/3/2026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3BFE2-83B7-4B0A-B9D3-AB28331082B3}" type="datetimeFigureOut">
              <a:rPr lang="en-US" dirty="0"/>
              <a:t>11/3/2026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8E3-FDA3-4D28-AAA2-0B81F349A39D}" type="datetimeFigureOut">
              <a:rPr lang="en-US" dirty="0"/>
              <a:t>11/3/2026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D2AC3-6A0B-4169-B1EA-E3AE8B351BDD}" type="datetimeFigureOut">
              <a:rPr lang="en-US" dirty="0"/>
              <a:t>11/3/2026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B9363-8B87-41B7-9F8E-64519CBB8F34}" type="datetimeFigureOut">
              <a:rPr lang="en-US" dirty="0"/>
              <a:t>11/3/2026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5746-5284-4951-9F37-7AE924EDBCB7}" type="datetimeFigureOut">
              <a:rPr lang="en-US" dirty="0"/>
              <a:t>11/3/2026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98B29-7265-4A65-A2A4-6703C057B7C1}" type="datetimeFigureOut">
              <a:rPr lang="en-US" dirty="0"/>
              <a:t>11/3/2026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BA082-94DF-4C4B-A041-6624924AB0A8}" type="datetimeFigureOut">
              <a:rPr lang="en-US" dirty="0"/>
              <a:t>11/3/2026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686C4-3AB5-4E0C-86CA-FB108C350AA9}" type="datetimeFigureOut">
              <a:rPr lang="en-US" dirty="0"/>
              <a:t>11/3/2026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F1211-4E0C-4AB3-B04F-585959BDAFE8}" type="datetimeFigureOut">
              <a:rPr lang="en-US" dirty="0"/>
              <a:t>11/3/2026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DECAF-D3BE-4069-9C78-642ECCD01477}" type="datetimeFigureOut">
              <a:rPr lang="en-US" dirty="0"/>
              <a:t>11/3/2026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35BB1C6-BF8F-4481-8AB2-603A1C8A906A}" type="datetimeFigureOut">
              <a:rPr lang="en-US" dirty="0"/>
              <a:t>11/3/2026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strongtowerradio.org/" TargetMode="Externa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strongtowerradio.org/" TargetMode="Externa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strongtowerradio.org/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425346">
            <a:off x="8849634" y="4367327"/>
            <a:ext cx="2392156" cy="1378420"/>
          </a:xfrm>
          <a:prstGeom prst="rect">
            <a:avLst/>
          </a:prstGeom>
        </p:spPr>
      </p:pic>
      <p:sp>
        <p:nvSpPr>
          <p:cNvPr id="5" name="Subtitle 2"/>
          <p:cNvSpPr txBox="1">
            <a:spLocks/>
          </p:cNvSpPr>
          <p:nvPr/>
        </p:nvSpPr>
        <p:spPr>
          <a:xfrm rot="21420000">
            <a:off x="-11796" y="4655175"/>
            <a:ext cx="8833098" cy="1405871"/>
          </a:xfrm>
          <a:prstGeom prst="rect">
            <a:avLst/>
          </a:prstGeom>
          <a:solidFill>
            <a:srgbClr val="A30C0D"/>
          </a:solidFill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8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>
                <a:solidFill>
                  <a:schemeClr val="bg1"/>
                </a:solidFill>
              </a:rPr>
              <a:t>                        on STR stations, 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</a:rPr>
              <a:t>                       STR apps, or STR.</a:t>
            </a:r>
            <a:r>
              <a:rPr lang="en-US" i="1" dirty="0" smtClean="0">
                <a:solidFill>
                  <a:schemeClr val="bg1"/>
                </a:solidFill>
              </a:rPr>
              <a:t>fm</a:t>
            </a:r>
            <a:endParaRPr lang="en-US" dirty="0" smtClean="0">
              <a:solidFill>
                <a:schemeClr val="bg1"/>
              </a:solidFill>
            </a:endParaRPr>
          </a:p>
          <a:p>
            <a:pPr algn="ctr"/>
            <a:endParaRPr lang="en-US" dirty="0"/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 rot="21420000">
            <a:off x="468787" y="4063424"/>
            <a:ext cx="3259989" cy="31155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8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endParaRPr lang="en-US" sz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Subtitle 2"/>
          <p:cNvSpPr txBox="1">
            <a:spLocks/>
          </p:cNvSpPr>
          <p:nvPr/>
        </p:nvSpPr>
        <p:spPr>
          <a:xfrm rot="21420000">
            <a:off x="231685" y="4063420"/>
            <a:ext cx="10872670" cy="74657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8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Sunday @ 5 pm,  Monday @ 10 am, &amp; </a:t>
            </a:r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Wednesday at </a:t>
            </a:r>
            <a:r>
              <a:rPr lang="en-US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 am</a:t>
            </a:r>
            <a:endParaRPr lang="en-US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ctrTitle"/>
          </p:nvPr>
        </p:nvSpPr>
        <p:spPr>
          <a:xfrm rot="21420000">
            <a:off x="115233" y="9951"/>
            <a:ext cx="10807457" cy="1368819"/>
          </a:xfrm>
        </p:spPr>
        <p:txBody>
          <a:bodyPr>
            <a:normAutofit/>
          </a:bodyPr>
          <a:lstStyle/>
          <a:p>
            <a:pPr algn="ctr"/>
            <a:r>
              <a:rPr lang="en-US" b="1" i="1" dirty="0"/>
              <a:t>Garden </a:t>
            </a:r>
            <a:r>
              <a:rPr lang="en-US" b="1" i="1" dirty="0" smtClean="0"/>
              <a:t> Guy</a:t>
            </a:r>
            <a:endParaRPr lang="en-US" b="1" i="1" dirty="0"/>
          </a:p>
        </p:txBody>
      </p:sp>
      <p:sp>
        <p:nvSpPr>
          <p:cNvPr id="16" name="Subtitle 2"/>
          <p:cNvSpPr txBox="1">
            <a:spLocks/>
          </p:cNvSpPr>
          <p:nvPr/>
        </p:nvSpPr>
        <p:spPr>
          <a:xfrm rot="21420000">
            <a:off x="4997981" y="1517148"/>
            <a:ext cx="6081330" cy="157814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8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Mums</a:t>
            </a:r>
          </a:p>
          <a:p>
            <a:pPr algn="ctr"/>
            <a:r>
              <a:rPr lang="en-US" dirty="0" smtClean="0"/>
              <a:t>Pumpkins </a:t>
            </a:r>
          </a:p>
          <a:p>
            <a:pPr algn="ctr"/>
            <a:r>
              <a:rPr lang="en-US" dirty="0" smtClean="0"/>
              <a:t>And more!</a:t>
            </a:r>
            <a:endParaRPr lang="en-US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23088">
            <a:off x="849263" y="1393272"/>
            <a:ext cx="3669008" cy="2568306"/>
          </a:xfrm>
          <a:prstGeom prst="rect">
            <a:avLst/>
          </a:prstGeom>
        </p:spPr>
      </p:pic>
      <p:sp>
        <p:nvSpPr>
          <p:cNvPr id="18" name="Subtitle 2"/>
          <p:cNvSpPr txBox="1">
            <a:spLocks/>
          </p:cNvSpPr>
          <p:nvPr/>
        </p:nvSpPr>
        <p:spPr>
          <a:xfrm rot="21420000">
            <a:off x="628764" y="3956620"/>
            <a:ext cx="4312515" cy="43111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8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sz="9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Photo </a:t>
            </a:r>
            <a:r>
              <a:rPr lang="en-US" sz="9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credit: Strong Tower Radio</a:t>
            </a:r>
            <a:endParaRPr lang="en-US" sz="900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0073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000"/>
    </mc:Choice>
    <mc:Fallback xmlns="">
      <p:transition spd="slow" advTm="1500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425346">
            <a:off x="8849634" y="4367327"/>
            <a:ext cx="2392156" cy="1378420"/>
          </a:xfrm>
          <a:prstGeom prst="rect">
            <a:avLst/>
          </a:prstGeom>
        </p:spPr>
      </p:pic>
      <p:sp>
        <p:nvSpPr>
          <p:cNvPr id="5" name="Subtitle 2"/>
          <p:cNvSpPr txBox="1">
            <a:spLocks/>
          </p:cNvSpPr>
          <p:nvPr/>
        </p:nvSpPr>
        <p:spPr>
          <a:xfrm rot="21420000">
            <a:off x="-11796" y="4655175"/>
            <a:ext cx="8833098" cy="1405871"/>
          </a:xfrm>
          <a:prstGeom prst="rect">
            <a:avLst/>
          </a:prstGeom>
          <a:solidFill>
            <a:srgbClr val="A30C0D"/>
          </a:solidFill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8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>
                <a:solidFill>
                  <a:schemeClr val="bg1"/>
                </a:solidFill>
              </a:rPr>
              <a:t>                        on STR stations, 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</a:rPr>
              <a:t>                       STR apps, or STR.</a:t>
            </a:r>
            <a:r>
              <a:rPr lang="en-US" i="1" dirty="0" smtClean="0">
                <a:solidFill>
                  <a:schemeClr val="bg1"/>
                </a:solidFill>
              </a:rPr>
              <a:t>fm</a:t>
            </a:r>
            <a:endParaRPr lang="en-US" dirty="0" smtClean="0">
              <a:solidFill>
                <a:schemeClr val="bg1"/>
              </a:solidFill>
            </a:endParaRPr>
          </a:p>
          <a:p>
            <a:pPr algn="ctr"/>
            <a:endParaRPr lang="en-US" dirty="0"/>
          </a:p>
        </p:txBody>
      </p:sp>
      <p:sp>
        <p:nvSpPr>
          <p:cNvPr id="12" name="Subtitle 2"/>
          <p:cNvSpPr txBox="1">
            <a:spLocks/>
          </p:cNvSpPr>
          <p:nvPr/>
        </p:nvSpPr>
        <p:spPr>
          <a:xfrm rot="21420000">
            <a:off x="180620" y="4121611"/>
            <a:ext cx="10872670" cy="74657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8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Sunday @ </a:t>
            </a:r>
            <a:r>
              <a:rPr lang="en-US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3:30 </a:t>
            </a:r>
            <a:r>
              <a:rPr lang="en-US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</a:t>
            </a:r>
            <a:r>
              <a:rPr lang="en-US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Monday </a:t>
            </a:r>
            <a:r>
              <a:rPr lang="en-US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@ </a:t>
            </a:r>
            <a:r>
              <a:rPr lang="en-US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pm, Wednesday </a:t>
            </a:r>
            <a:r>
              <a:rPr lang="en-US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@ </a:t>
            </a:r>
            <a:r>
              <a:rPr lang="en-US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 pm, and Thursday </a:t>
            </a:r>
            <a:r>
              <a:rPr lang="en-US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@ </a:t>
            </a:r>
            <a:r>
              <a:rPr lang="en-US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pm</a:t>
            </a:r>
            <a:endParaRPr lang="en-US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 rot="21420000">
            <a:off x="127504" y="1394"/>
            <a:ext cx="10795177" cy="136881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000" kern="1200" cap="all" baseline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b="1" dirty="0"/>
          </a:p>
        </p:txBody>
      </p:sp>
      <p:sp>
        <p:nvSpPr>
          <p:cNvPr id="16" name="Subtitle 2"/>
          <p:cNvSpPr txBox="1">
            <a:spLocks/>
          </p:cNvSpPr>
          <p:nvPr/>
        </p:nvSpPr>
        <p:spPr>
          <a:xfrm rot="21420000">
            <a:off x="4292406" y="1657728"/>
            <a:ext cx="6963471" cy="155816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8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Medicine</a:t>
            </a:r>
          </a:p>
          <a:p>
            <a:pPr algn="ctr"/>
            <a:r>
              <a:rPr lang="en-US" dirty="0" smtClean="0"/>
              <a:t>Lifestyle</a:t>
            </a:r>
          </a:p>
          <a:p>
            <a:pPr algn="ctr"/>
            <a:r>
              <a:rPr lang="en-US" dirty="0" smtClean="0"/>
              <a:t>Therapies</a:t>
            </a:r>
          </a:p>
          <a:p>
            <a:pPr algn="ctr"/>
            <a:endParaRPr lang="en-US" dirty="0" smtClean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06926">
            <a:off x="936497" y="1412221"/>
            <a:ext cx="2138327" cy="2770721"/>
          </a:xfrm>
          <a:prstGeom prst="rect">
            <a:avLst/>
          </a:prstGeom>
        </p:spPr>
      </p:pic>
      <p:sp>
        <p:nvSpPr>
          <p:cNvPr id="18" name="Subtitle 2"/>
          <p:cNvSpPr txBox="1">
            <a:spLocks/>
          </p:cNvSpPr>
          <p:nvPr/>
        </p:nvSpPr>
        <p:spPr>
          <a:xfrm rot="21420000">
            <a:off x="2976071" y="3699122"/>
            <a:ext cx="2857362" cy="43111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8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sz="9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Doctor-Pastor team</a:t>
            </a:r>
            <a:endParaRPr lang="en-US" sz="9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sz="9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Photo </a:t>
            </a:r>
            <a:r>
              <a:rPr lang="en-US" sz="9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credit: John </a:t>
            </a:r>
            <a:r>
              <a:rPr lang="en-US" sz="90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Torquato</a:t>
            </a:r>
            <a:r>
              <a:rPr lang="en-US" sz="9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MD</a:t>
            </a:r>
            <a:endParaRPr lang="en-US" sz="900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 rot="21420000">
            <a:off x="115233" y="18340"/>
            <a:ext cx="10807457" cy="1368819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i="1" dirty="0"/>
              <a:t>Integrated </a:t>
            </a:r>
            <a:r>
              <a:rPr lang="en-US" b="1" i="1" dirty="0" smtClean="0"/>
              <a:t> Primary </a:t>
            </a:r>
            <a:r>
              <a:rPr lang="en-US" b="1" i="1" dirty="0"/>
              <a:t>Care</a:t>
            </a:r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val="263695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000"/>
    </mc:Choice>
    <mc:Fallback xmlns="">
      <p:transition spd="slow" advTm="1500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425346">
            <a:off x="8849634" y="4367327"/>
            <a:ext cx="2392156" cy="1378420"/>
          </a:xfrm>
          <a:prstGeom prst="rect">
            <a:avLst/>
          </a:prstGeom>
        </p:spPr>
      </p:pic>
      <p:sp>
        <p:nvSpPr>
          <p:cNvPr id="5" name="Subtitle 2"/>
          <p:cNvSpPr txBox="1">
            <a:spLocks/>
          </p:cNvSpPr>
          <p:nvPr/>
        </p:nvSpPr>
        <p:spPr>
          <a:xfrm rot="21420000">
            <a:off x="1118363" y="4625581"/>
            <a:ext cx="7702164" cy="1405871"/>
          </a:xfrm>
          <a:prstGeom prst="rect">
            <a:avLst/>
          </a:prstGeom>
          <a:solidFill>
            <a:srgbClr val="A30C0D"/>
          </a:solidFill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8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>
                <a:solidFill>
                  <a:schemeClr val="bg1"/>
                </a:solidFill>
              </a:rPr>
              <a:t>                        on STR stations, 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</a:rPr>
              <a:t>                       STR apps, or STR.</a:t>
            </a:r>
            <a:r>
              <a:rPr lang="en-US" i="1" dirty="0" smtClean="0">
                <a:solidFill>
                  <a:schemeClr val="bg1"/>
                </a:solidFill>
              </a:rPr>
              <a:t>fm</a:t>
            </a:r>
            <a:endParaRPr lang="en-US" dirty="0" smtClean="0">
              <a:solidFill>
                <a:schemeClr val="bg1"/>
              </a:solidFill>
            </a:endParaRPr>
          </a:p>
          <a:p>
            <a:pPr algn="ctr"/>
            <a:endParaRPr lang="en-US" dirty="0"/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 rot="21420000">
            <a:off x="1618319" y="3946430"/>
            <a:ext cx="3259989" cy="31155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8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endParaRPr lang="en-US" sz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ctrTitle"/>
          </p:nvPr>
        </p:nvSpPr>
        <p:spPr>
          <a:xfrm rot="21420000">
            <a:off x="15669" y="73200"/>
            <a:ext cx="10907089" cy="1368819"/>
          </a:xfrm>
        </p:spPr>
        <p:txBody>
          <a:bodyPr>
            <a:normAutofit/>
          </a:bodyPr>
          <a:lstStyle/>
          <a:p>
            <a:pPr algn="ctr"/>
            <a:r>
              <a:rPr lang="en-US" b="1" i="1" dirty="0"/>
              <a:t>﻿</a:t>
            </a:r>
            <a:r>
              <a:rPr lang="en-US" b="1" i="1" dirty="0" smtClean="0"/>
              <a:t>UP </a:t>
            </a:r>
            <a:r>
              <a:rPr lang="en-US" b="1" i="1" dirty="0"/>
              <a:t>Camp </a:t>
            </a:r>
            <a:r>
              <a:rPr lang="en-US" b="1" i="1" dirty="0" smtClean="0"/>
              <a:t>Meeting</a:t>
            </a:r>
            <a:endParaRPr lang="en-US" b="1" dirty="0"/>
          </a:p>
        </p:txBody>
      </p:sp>
      <p:sp>
        <p:nvSpPr>
          <p:cNvPr id="18" name="Subtitle 2"/>
          <p:cNvSpPr txBox="1">
            <a:spLocks/>
          </p:cNvSpPr>
          <p:nvPr/>
        </p:nvSpPr>
        <p:spPr>
          <a:xfrm rot="21420000">
            <a:off x="292262" y="4040327"/>
            <a:ext cx="4688451" cy="43111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8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sz="9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 </a:t>
            </a:r>
            <a:r>
              <a:rPr lang="en-US" sz="9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Rumsey</a:t>
            </a:r>
            <a:endParaRPr lang="en-US" sz="9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sz="9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Photo credit: Tim Rumsey</a:t>
            </a:r>
            <a:endParaRPr lang="en-US" sz="900" i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 rot="21420000">
            <a:off x="-20057" y="4108855"/>
            <a:ext cx="11210590" cy="74657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8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Fridays @ 1 pm  &amp;  Sabbath </a:t>
            </a:r>
            <a:r>
              <a:rPr lang="en-US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@ </a:t>
            </a:r>
            <a:r>
              <a:rPr lang="en-US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 </a:t>
            </a:r>
            <a:r>
              <a:rPr lang="en-US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pm</a:t>
            </a:r>
            <a:endParaRPr lang="en-US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04108">
            <a:off x="1267363" y="1480865"/>
            <a:ext cx="2575591" cy="2575591"/>
          </a:xfrm>
          <a:prstGeom prst="rect">
            <a:avLst/>
          </a:prstGeom>
        </p:spPr>
      </p:pic>
      <p:sp>
        <p:nvSpPr>
          <p:cNvPr id="9" name="Subtitle 2"/>
          <p:cNvSpPr txBox="1">
            <a:spLocks/>
          </p:cNvSpPr>
          <p:nvPr/>
        </p:nvSpPr>
        <p:spPr>
          <a:xfrm rot="21420000">
            <a:off x="4869880" y="1524324"/>
            <a:ext cx="6195291" cy="155816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8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Tim Rumsey’s</a:t>
            </a:r>
          </a:p>
          <a:p>
            <a:pPr algn="ctr"/>
            <a:r>
              <a:rPr lang="en-US" dirty="0" smtClean="0"/>
              <a:t>2026 Sermons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168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000"/>
    </mc:Choice>
    <mc:Fallback xmlns="">
      <p:transition spd="slow" advTm="1500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425346">
            <a:off x="8849634" y="4367327"/>
            <a:ext cx="2392156" cy="1378420"/>
          </a:xfrm>
          <a:prstGeom prst="rect">
            <a:avLst/>
          </a:prstGeom>
        </p:spPr>
      </p:pic>
      <p:sp>
        <p:nvSpPr>
          <p:cNvPr id="5" name="Subtitle 2"/>
          <p:cNvSpPr txBox="1">
            <a:spLocks/>
          </p:cNvSpPr>
          <p:nvPr/>
        </p:nvSpPr>
        <p:spPr>
          <a:xfrm rot="21420000">
            <a:off x="1118363" y="4625581"/>
            <a:ext cx="7702164" cy="1405871"/>
          </a:xfrm>
          <a:prstGeom prst="rect">
            <a:avLst/>
          </a:prstGeom>
          <a:solidFill>
            <a:srgbClr val="A30C0D"/>
          </a:solidFill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8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>
                <a:solidFill>
                  <a:schemeClr val="bg1"/>
                </a:solidFill>
              </a:rPr>
              <a:t>                        on STR stations, 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</a:rPr>
              <a:t>                       STR apps, or STR.</a:t>
            </a:r>
            <a:r>
              <a:rPr lang="en-US" i="1" dirty="0" smtClean="0">
                <a:solidFill>
                  <a:schemeClr val="bg1"/>
                </a:solidFill>
              </a:rPr>
              <a:t>fm</a:t>
            </a:r>
            <a:endParaRPr lang="en-US" dirty="0" smtClean="0">
              <a:solidFill>
                <a:schemeClr val="bg1"/>
              </a:solidFill>
            </a:endParaRPr>
          </a:p>
          <a:p>
            <a:pPr algn="ctr"/>
            <a:endParaRPr lang="en-US" dirty="0"/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 rot="21420000">
            <a:off x="1618319" y="3946430"/>
            <a:ext cx="3259989" cy="31155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8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endParaRPr lang="en-US" sz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ctrTitle"/>
          </p:nvPr>
        </p:nvSpPr>
        <p:spPr>
          <a:xfrm rot="21420000">
            <a:off x="15669" y="73200"/>
            <a:ext cx="10907089" cy="1368819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i="1" dirty="0"/>
              <a:t>Strong Tower Radio</a:t>
            </a:r>
            <a:br>
              <a:rPr lang="en-US" b="1" i="1" dirty="0"/>
            </a:br>
            <a:r>
              <a:rPr lang="en-US" b="1" i="1" dirty="0"/>
              <a:t/>
            </a:r>
            <a:br>
              <a:rPr lang="en-US" b="1" i="1" dirty="0"/>
            </a:br>
            <a:r>
              <a:rPr lang="en-US" b="1" i="1" dirty="0"/>
              <a:t>﻿New </a:t>
            </a:r>
            <a:r>
              <a:rPr lang="en-US" b="1" i="1" dirty="0" smtClean="0"/>
              <a:t> Stations</a:t>
            </a:r>
            <a:endParaRPr lang="en-US" b="1" dirty="0"/>
          </a:p>
        </p:txBody>
      </p:sp>
      <p:sp>
        <p:nvSpPr>
          <p:cNvPr id="18" name="Subtitle 2"/>
          <p:cNvSpPr txBox="1">
            <a:spLocks/>
          </p:cNvSpPr>
          <p:nvPr/>
        </p:nvSpPr>
        <p:spPr>
          <a:xfrm rot="21420000">
            <a:off x="350300" y="4301978"/>
            <a:ext cx="4559711" cy="43111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8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sz="9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Strong Tower Radio's Spring </a:t>
            </a:r>
            <a:r>
              <a:rPr lang="en-US" sz="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Arbor </a:t>
            </a:r>
            <a:r>
              <a:rPr lang="en-US" sz="900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station and translators</a:t>
            </a:r>
            <a:endParaRPr lang="en-US" sz="9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sz="9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9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hoto credit: </a:t>
            </a:r>
            <a:r>
              <a:rPr lang="en-US" sz="9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Strong Tower Radio</a:t>
            </a: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 rot="21420000">
            <a:off x="-20057" y="4041743"/>
            <a:ext cx="11210590" cy="74657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8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04108">
            <a:off x="660201" y="1463805"/>
            <a:ext cx="3769258" cy="2820292"/>
          </a:xfrm>
          <a:prstGeom prst="rect">
            <a:avLst/>
          </a:prstGeom>
        </p:spPr>
      </p:pic>
      <p:sp>
        <p:nvSpPr>
          <p:cNvPr id="9" name="Subtitle 2"/>
          <p:cNvSpPr txBox="1">
            <a:spLocks/>
          </p:cNvSpPr>
          <p:nvPr/>
        </p:nvSpPr>
        <p:spPr>
          <a:xfrm rot="21420000">
            <a:off x="4798967" y="1193968"/>
            <a:ext cx="6195291" cy="155816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8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US" sz="2400" dirty="0" smtClean="0"/>
              <a:t>Spring Arbor</a:t>
            </a:r>
          </a:p>
          <a:p>
            <a:pPr algn="ctr">
              <a:spcBef>
                <a:spcPts val="0"/>
              </a:spcBef>
            </a:pPr>
            <a:r>
              <a:rPr lang="en-US" sz="2400" dirty="0" smtClean="0"/>
              <a:t>Battle Creek</a:t>
            </a:r>
          </a:p>
          <a:p>
            <a:pPr algn="ctr">
              <a:spcBef>
                <a:spcPts val="0"/>
              </a:spcBef>
            </a:pPr>
            <a:r>
              <a:rPr lang="en-US" sz="2400" dirty="0" smtClean="0"/>
              <a:t>Coldwater</a:t>
            </a:r>
          </a:p>
          <a:p>
            <a:pPr algn="ctr">
              <a:spcBef>
                <a:spcPts val="0"/>
              </a:spcBef>
            </a:pPr>
            <a:r>
              <a:rPr lang="en-US" sz="2400" dirty="0" smtClean="0"/>
              <a:t>Galesburg</a:t>
            </a:r>
          </a:p>
          <a:p>
            <a:pPr algn="ctr">
              <a:spcBef>
                <a:spcPts val="0"/>
              </a:spcBef>
            </a:pPr>
            <a:r>
              <a:rPr lang="en-US" sz="2400" dirty="0" smtClean="0"/>
              <a:t>Kalamazoo</a:t>
            </a:r>
          </a:p>
          <a:p>
            <a:pPr algn="ctr">
              <a:spcBef>
                <a:spcPts val="0"/>
              </a:spcBef>
            </a:pPr>
            <a:r>
              <a:rPr lang="en-US" sz="2400" dirty="0" smtClean="0"/>
              <a:t>Lansing</a:t>
            </a:r>
          </a:p>
          <a:p>
            <a:pPr algn="ctr">
              <a:spcBef>
                <a:spcPts val="0"/>
              </a:spcBef>
            </a:pPr>
            <a:r>
              <a:rPr lang="en-US" sz="2400" dirty="0" smtClean="0"/>
              <a:t>Chelsea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14150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000"/>
    </mc:Choice>
    <mc:Fallback xmlns="">
      <p:transition spd="slow" advTm="1500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54428" y="663619"/>
            <a:ext cx="9755187" cy="1361256"/>
          </a:xfrm>
        </p:spPr>
        <p:txBody>
          <a:bodyPr/>
          <a:lstStyle/>
          <a:p>
            <a:pPr algn="ctr"/>
            <a:r>
              <a:rPr lang="en-US" dirty="0" smtClean="0"/>
              <a:t>Christian Radio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51005" y="2280976"/>
            <a:ext cx="9755187" cy="1775405"/>
          </a:xfrm>
        </p:spPr>
        <p:txBody>
          <a:bodyPr/>
          <a:lstStyle/>
          <a:p>
            <a:pPr algn="ctr"/>
            <a:r>
              <a:rPr lang="en-US" dirty="0"/>
              <a:t>104.7 </a:t>
            </a:r>
            <a:r>
              <a:rPr lang="en-US" dirty="0" err="1"/>
              <a:t>fm</a:t>
            </a:r>
            <a:r>
              <a:rPr lang="en-US" dirty="0"/>
              <a:t> /1540 </a:t>
            </a:r>
            <a:r>
              <a:rPr lang="en-US" dirty="0" smtClean="0"/>
              <a:t>am</a:t>
            </a:r>
          </a:p>
          <a:p>
            <a:pPr algn="ctr"/>
            <a:r>
              <a:rPr lang="en-US" dirty="0" smtClean="0"/>
              <a:t>STR </a:t>
            </a:r>
            <a:r>
              <a:rPr lang="en-US" smtClean="0"/>
              <a:t>phone apps, </a:t>
            </a:r>
            <a:r>
              <a:rPr lang="en-US" dirty="0" smtClean="0"/>
              <a:t>&amp; </a:t>
            </a:r>
          </a:p>
          <a:p>
            <a:pPr algn="ctr"/>
            <a:r>
              <a:rPr lang="en-US" u="sng" dirty="0" smtClean="0">
                <a:hlinkClick r:id="rId2"/>
              </a:rPr>
              <a:t>STR.</a:t>
            </a:r>
            <a:r>
              <a:rPr lang="en-US" i="1" u="sng" dirty="0" smtClean="0">
                <a:hlinkClick r:id="rId2"/>
              </a:rPr>
              <a:t>fm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425346">
            <a:off x="8849634" y="4367327"/>
            <a:ext cx="2392156" cy="137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648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54428" y="663619"/>
            <a:ext cx="9755187" cy="1361256"/>
          </a:xfrm>
        </p:spPr>
        <p:txBody>
          <a:bodyPr/>
          <a:lstStyle/>
          <a:p>
            <a:pPr algn="ctr"/>
            <a:r>
              <a:rPr lang="en-US" dirty="0" smtClean="0"/>
              <a:t>Strong </a:t>
            </a:r>
            <a:r>
              <a:rPr lang="en-US" smtClean="0"/>
              <a:t>Tower Radio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51005" y="2280976"/>
            <a:ext cx="9755187" cy="1775405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91.9</a:t>
            </a:r>
            <a:r>
              <a:rPr lang="en-US" dirty="0"/>
              <a:t> FM </a:t>
            </a:r>
            <a:r>
              <a:rPr lang="en-US" dirty="0" smtClean="0"/>
              <a:t> &amp;  </a:t>
            </a:r>
            <a:r>
              <a:rPr lang="en-US" dirty="0" smtClean="0">
                <a:solidFill>
                  <a:srgbClr val="C00000"/>
                </a:solidFill>
              </a:rPr>
              <a:t>97.3</a:t>
            </a:r>
            <a:r>
              <a:rPr lang="en-US" dirty="0" smtClean="0"/>
              <a:t> FM</a:t>
            </a:r>
          </a:p>
          <a:p>
            <a:pPr algn="ctr"/>
            <a:r>
              <a:rPr lang="en-US" dirty="0" smtClean="0">
                <a:solidFill>
                  <a:srgbClr val="C00000"/>
                </a:solidFill>
              </a:rPr>
              <a:t>STR Android </a:t>
            </a:r>
            <a:r>
              <a:rPr lang="en-US" dirty="0" smtClean="0"/>
              <a:t>or </a:t>
            </a:r>
            <a:r>
              <a:rPr lang="en-US" dirty="0" smtClean="0">
                <a:solidFill>
                  <a:srgbClr val="C00000"/>
                </a:solidFill>
              </a:rPr>
              <a:t>ISO apps</a:t>
            </a:r>
            <a:r>
              <a:rPr lang="en-US" dirty="0" smtClean="0"/>
              <a:t>, &amp; </a:t>
            </a:r>
          </a:p>
          <a:p>
            <a:pPr algn="ctr"/>
            <a:r>
              <a:rPr lang="en-US" u="sng" dirty="0" smtClean="0">
                <a:hlinkClick r:id="rId2"/>
              </a:rPr>
              <a:t>STR.</a:t>
            </a:r>
            <a:r>
              <a:rPr lang="en-US" i="1" u="sng" dirty="0" smtClean="0">
                <a:hlinkClick r:id="rId2"/>
              </a:rPr>
              <a:t>fm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425346">
            <a:off x="8849634" y="4367327"/>
            <a:ext cx="2392156" cy="137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332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80554" y="1439358"/>
            <a:ext cx="9755187" cy="1361256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Point, click, and give!</a:t>
            </a: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 rot="21420000">
            <a:off x="-11796" y="4655175"/>
            <a:ext cx="8833098" cy="1405871"/>
          </a:xfrm>
          <a:prstGeom prst="rect">
            <a:avLst/>
          </a:prstGeom>
          <a:solidFill>
            <a:srgbClr val="A30C0D"/>
          </a:solidFill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8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124841" y="3308440"/>
            <a:ext cx="10581948" cy="1774258"/>
          </a:xfrm>
        </p:spPr>
        <p:txBody>
          <a:bodyPr/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﻿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Give to Strong Tower Radio via the STR.fm giving page, with your smartphone, or mailing a </a:t>
            </a:r>
            <a:r>
              <a:rPr lang="en-US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check </a:t>
            </a:r>
            <a:r>
              <a:rPr lang="en-US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to: </a:t>
            </a: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6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P.O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Box 567, Cadillac, MI 49601</a:t>
            </a:r>
          </a:p>
          <a:p>
            <a:pPr algn="ctr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425346">
            <a:off x="8849634" y="4367327"/>
            <a:ext cx="2392156" cy="1378420"/>
          </a:xfrm>
          <a:prstGeom prst="rect">
            <a:avLst/>
          </a:prstGeom>
        </p:spPr>
      </p:pic>
      <p:pic>
        <p:nvPicPr>
          <p:cNvPr id="1026" name="Picture 53" descr="Qr code&#10;&#10;Description automatically generated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387443">
            <a:off x="830118" y="4857773"/>
            <a:ext cx="969791" cy="13161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0233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54428" y="663619"/>
            <a:ext cx="9755187" cy="1361256"/>
          </a:xfrm>
        </p:spPr>
        <p:txBody>
          <a:bodyPr/>
          <a:lstStyle/>
          <a:p>
            <a:pPr algn="ctr"/>
            <a:r>
              <a:rPr lang="en-US" dirty="0" smtClean="0"/>
              <a:t>Strong </a:t>
            </a:r>
            <a:r>
              <a:rPr lang="en-US" smtClean="0"/>
              <a:t>Tower Radio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51005" y="2280976"/>
            <a:ext cx="9755187" cy="1775405"/>
          </a:xfrm>
        </p:spPr>
        <p:txBody>
          <a:bodyPr/>
          <a:lstStyle/>
          <a:p>
            <a:pPr algn="ctr"/>
            <a:r>
              <a:rPr lang="en-US" dirty="0" smtClean="0"/>
              <a:t>Area STR Stations</a:t>
            </a:r>
          </a:p>
          <a:p>
            <a:pPr algn="ctr"/>
            <a:r>
              <a:rPr lang="en-US" dirty="0" smtClean="0"/>
              <a:t>STR phone apps, &amp; </a:t>
            </a:r>
          </a:p>
          <a:p>
            <a:pPr algn="ctr"/>
            <a:r>
              <a:rPr lang="en-US" u="sng" dirty="0" smtClean="0">
                <a:hlinkClick r:id="rId2"/>
              </a:rPr>
              <a:t>STR.</a:t>
            </a:r>
            <a:r>
              <a:rPr lang="en-US" i="1" u="sng" dirty="0" smtClean="0">
                <a:hlinkClick r:id="rId2"/>
              </a:rPr>
              <a:t>fm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425346">
            <a:off x="8849634" y="4367327"/>
            <a:ext cx="2392156" cy="137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394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TM04033927[[fn=Main Event]]</Template>
  <TotalTime>123082</TotalTime>
  <Words>241</Words>
  <Application>Microsoft Office PowerPoint</Application>
  <PresentationFormat>Widescreen</PresentationFormat>
  <Paragraphs>53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Impact</vt:lpstr>
      <vt:lpstr>Main Event</vt:lpstr>
      <vt:lpstr>Garden  Guy</vt:lpstr>
      <vt:lpstr>Integrated  Primary Care</vt:lpstr>
      <vt:lpstr>﻿UP Camp Meeting</vt:lpstr>
      <vt:lpstr>Strong Tower Radio  ﻿New  Stations</vt:lpstr>
      <vt:lpstr>Christian Radio</vt:lpstr>
      <vt:lpstr>Strong Tower Radio</vt:lpstr>
      <vt:lpstr>Point, click, and give!</vt:lpstr>
      <vt:lpstr>Strong Tower Radio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Cuban Mission Trip</dc:title>
  <dc:creator>Tom</dc:creator>
  <cp:lastModifiedBy>Tom</cp:lastModifiedBy>
  <cp:revision>465</cp:revision>
  <dcterms:created xsi:type="dcterms:W3CDTF">2023-07-21T16:54:02Z</dcterms:created>
  <dcterms:modified xsi:type="dcterms:W3CDTF">2026-11-03T14:35:45Z</dcterms:modified>
</cp:coreProperties>
</file>