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0"/>
  </p:normalViewPr>
  <p:slideViewPr>
    <p:cSldViewPr snapToGrid="0" snapToObjects="1">
      <p:cViewPr>
        <p:scale>
          <a:sx n="184" d="100"/>
          <a:sy n="184" d="100"/>
        </p:scale>
        <p:origin x="-112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hyperlink" Target="http://www.str.fm/" TargetMode="Externa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4261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103450" y="1698077"/>
            <a:ext cx="2617031" cy="4124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Turkey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flight inside the Muskegon Adventist Community Center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credit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Brent 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Link</a:t>
            </a:r>
          </a:p>
          <a:p>
            <a:pPr algn="ctr"/>
            <a:endParaRPr lang="en-US" sz="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ACS Turkey Visit</a:t>
            </a:r>
          </a:p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live turkey spent the night at the Muskegon Adventist Community Service Center. Hear about this and more this Sunday at 3:30 a.m., Monday at 4 p.m., and Wednesday at 9 p.m., and only on Strong Tower Radio stations, STR apps, or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7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Pet Care</a:t>
            </a:r>
          </a:p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Edyie Hanna shares how to care for a new pet. Learn about the wonderful but life-changing responsibilities this Sunday at 5 p.m., Monday at 10 a.m., and Wednesday at midnight only on STR stations, STR apps, or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Passion Week Programs</a:t>
            </a:r>
          </a:p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Strong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Tower Radio airs Passion Week programs from Palm Sunday to Easter only on STR stations, STR apps, or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Invite a friend, family, or co-worker to tune in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7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35678" y="319595"/>
            <a:ext cx="2727910" cy="6339972"/>
            <a:chOff x="35678" y="328298"/>
            <a:chExt cx="2727910" cy="6339972"/>
          </a:xfrm>
        </p:grpSpPr>
        <p:pic>
          <p:nvPicPr>
            <p:cNvPr id="61" name="Picture 6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77" t="5684" r="34879" b="70809"/>
            <a:stretch/>
          </p:blipFill>
          <p:spPr>
            <a:xfrm>
              <a:off x="371285" y="328298"/>
              <a:ext cx="2056694" cy="1400043"/>
            </a:xfrm>
            <a:prstGeom prst="rect">
              <a:avLst/>
            </a:prstGeom>
          </p:spPr>
        </p:pic>
        <p:grpSp>
          <p:nvGrpSpPr>
            <p:cNvPr id="62" name="Group 61"/>
            <p:cNvGrpSpPr/>
            <p:nvPr/>
          </p:nvGrpSpPr>
          <p:grpSpPr>
            <a:xfrm>
              <a:off x="35678" y="5767857"/>
              <a:ext cx="2727910" cy="900413"/>
              <a:chOff x="81587" y="7286771"/>
              <a:chExt cx="2727910" cy="810958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81587" y="7778949"/>
                <a:ext cx="2727910" cy="318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600" dirty="0" smtClean="0"/>
              </a:p>
              <a:p>
                <a:pPr algn="ctr"/>
                <a:r>
                  <a:rPr lang="en-US" sz="1100" dirty="0" smtClean="0"/>
                  <a:t>On-air</a:t>
                </a:r>
                <a:r>
                  <a:rPr lang="en-US" sz="1100" dirty="0"/>
                  <a:t>, via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Apple &amp; Android apps, &amp; </a:t>
                </a:r>
                <a:r>
                  <a:rPr lang="en-US" sz="1100" b="1" u="sng" dirty="0" smtClean="0">
                    <a:hlinkClick r:id="rId5"/>
                  </a:rPr>
                  <a:t>STR.</a:t>
                </a:r>
                <a:r>
                  <a:rPr lang="en-US" sz="1100" b="1" i="1" u="sng" dirty="0" smtClean="0">
                    <a:hlinkClick r:id="rId5"/>
                  </a:rPr>
                  <a:t>fm</a:t>
                </a:r>
                <a:endParaRPr lang="en-US" sz="1100" dirty="0"/>
              </a:p>
            </p:txBody>
          </p:sp>
          <p:pic>
            <p:nvPicPr>
              <p:cNvPr id="64" name="Picture 63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28962" y="7286771"/>
                <a:ext cx="462727" cy="544611"/>
              </a:xfrm>
              <a:prstGeom prst="rect">
                <a:avLst/>
              </a:prstGeom>
            </p:spPr>
          </p:pic>
        </p:grpSp>
      </p:grpSp>
      <p:sp>
        <p:nvSpPr>
          <p:cNvPr id="55" name="Rectangle 3"/>
          <p:cNvSpPr>
            <a:spLocks noChangeArrowheads="1"/>
          </p:cNvSpPr>
          <p:nvPr/>
        </p:nvSpPr>
        <p:spPr bwMode="auto">
          <a:xfrm>
            <a:off x="3290892" y="1698077"/>
            <a:ext cx="2617031" cy="4124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Turkey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flight inside the Muskegon Adventist Community Center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credit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Brent 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Link</a:t>
            </a:r>
          </a:p>
          <a:p>
            <a:pPr algn="ctr"/>
            <a:endParaRPr lang="en-US" sz="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ACS Turkey Visit</a:t>
            </a:r>
          </a:p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live turkey spent the night at the Muskegon Adventist Community Service Center. Hear about this and more this Sunday at 3:30 a.m., Monday at 4 p.m., and Wednesday at 9 p.m., and only on Strong Tower Radio stations, STR apps, or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7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Pet Care</a:t>
            </a:r>
          </a:p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Edyie Hanna shares how to care for a new pet. Learn about the wonderful but life-changing responsibilities this Sunday at 5 p.m., Monday at 10 a.m., and Wednesday at midnight only on STR stations, STR apps, or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Passion Week Programs</a:t>
            </a:r>
          </a:p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Strong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Tower Radio airs Passion Week programs from Palm Sunday to Easter only on STR stations, STR apps, or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Invite a friend, family, or co-worker to tune in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7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3228315" y="319595"/>
            <a:ext cx="2727910" cy="6339972"/>
            <a:chOff x="35678" y="328298"/>
            <a:chExt cx="2727910" cy="6339972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77" t="5684" r="34879" b="70809"/>
            <a:stretch/>
          </p:blipFill>
          <p:spPr>
            <a:xfrm>
              <a:off x="371285" y="328298"/>
              <a:ext cx="2056694" cy="1400043"/>
            </a:xfrm>
            <a:prstGeom prst="rect">
              <a:avLst/>
            </a:prstGeom>
          </p:spPr>
        </p:pic>
        <p:grpSp>
          <p:nvGrpSpPr>
            <p:cNvPr id="58" name="Group 57"/>
            <p:cNvGrpSpPr/>
            <p:nvPr/>
          </p:nvGrpSpPr>
          <p:grpSpPr>
            <a:xfrm>
              <a:off x="35678" y="5767857"/>
              <a:ext cx="2727910" cy="900413"/>
              <a:chOff x="81587" y="7286771"/>
              <a:chExt cx="2727910" cy="810958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81587" y="7778949"/>
                <a:ext cx="2727910" cy="318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600" dirty="0" smtClean="0"/>
              </a:p>
              <a:p>
                <a:pPr algn="ctr"/>
                <a:r>
                  <a:rPr lang="en-US" sz="1100" dirty="0" smtClean="0"/>
                  <a:t>On-air</a:t>
                </a:r>
                <a:r>
                  <a:rPr lang="en-US" sz="1100" dirty="0"/>
                  <a:t>, via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Apple &amp; Android apps, &amp; </a:t>
                </a:r>
                <a:r>
                  <a:rPr lang="en-US" sz="1100" b="1" u="sng" dirty="0" smtClean="0">
                    <a:hlinkClick r:id="rId5"/>
                  </a:rPr>
                  <a:t>STR.</a:t>
                </a:r>
                <a:r>
                  <a:rPr lang="en-US" sz="1100" b="1" i="1" u="sng" dirty="0" smtClean="0">
                    <a:hlinkClick r:id="rId5"/>
                  </a:rPr>
                  <a:t>fm</a:t>
                </a:r>
                <a:endParaRPr lang="en-US" sz="1100" dirty="0"/>
              </a:p>
            </p:txBody>
          </p:sp>
          <p:pic>
            <p:nvPicPr>
              <p:cNvPr id="63" name="Picture 62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28962" y="7286771"/>
                <a:ext cx="462727" cy="544611"/>
              </a:xfrm>
              <a:prstGeom prst="rect">
                <a:avLst/>
              </a:prstGeom>
            </p:spPr>
          </p:pic>
        </p:grpSp>
      </p:grp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6443933" y="1697240"/>
            <a:ext cx="2617031" cy="4124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Turkey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flight inside the Muskegon Adventist Community Center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credit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00" dirty="0">
                <a:latin typeface="Arial" panose="020B0604020202020204" pitchFamily="34" charset="0"/>
                <a:cs typeface="Arial" panose="020B0604020202020204" pitchFamily="34" charset="0"/>
              </a:rPr>
              <a:t>Brent </a:t>
            </a:r>
            <a:r>
              <a:rPr lang="en-US" sz="500" dirty="0" smtClean="0">
                <a:latin typeface="Arial" panose="020B0604020202020204" pitchFamily="34" charset="0"/>
                <a:cs typeface="Arial" panose="020B0604020202020204" pitchFamily="34" charset="0"/>
              </a:rPr>
              <a:t>Link</a:t>
            </a:r>
          </a:p>
          <a:p>
            <a:pPr algn="ctr"/>
            <a:endParaRPr lang="en-US" sz="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ACS Turkey Visit</a:t>
            </a:r>
          </a:p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live turkey spent the night at the Muskegon Adventist Community Service Center. Hear about this and more this Sunday at 3:30 a.m., Monday at 4 p.m., and Wednesday at 9 p.m., and only on Strong Tower Radio stations, STR apps, or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7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Pet Care</a:t>
            </a:r>
          </a:p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Edyie Hanna shares how to care for a new pet. Learn about the wonderful but life-changing responsibilities this Sunday at 5 p.m., Monday at 10 a.m., and Wednesday at midnight only on STR stations, STR apps, or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Passion Week Programs</a:t>
            </a:r>
          </a:p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Strong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Tower Radio airs Passion Week programs from Palm Sunday to Easter only on STR stations, STR apps, or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Invite a friend, family, or co-worker to tune in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7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﻿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6376161" y="318758"/>
            <a:ext cx="2727910" cy="6339972"/>
            <a:chOff x="35678" y="328298"/>
            <a:chExt cx="2727910" cy="6339972"/>
          </a:xfrm>
        </p:grpSpPr>
        <p:pic>
          <p:nvPicPr>
            <p:cNvPr id="72" name="Picture 7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77" t="5684" r="34879" b="70809"/>
            <a:stretch/>
          </p:blipFill>
          <p:spPr>
            <a:xfrm>
              <a:off x="371285" y="328298"/>
              <a:ext cx="2056694" cy="1400043"/>
            </a:xfrm>
            <a:prstGeom prst="rect">
              <a:avLst/>
            </a:prstGeom>
          </p:spPr>
        </p:pic>
        <p:grpSp>
          <p:nvGrpSpPr>
            <p:cNvPr id="74" name="Group 73"/>
            <p:cNvGrpSpPr/>
            <p:nvPr/>
          </p:nvGrpSpPr>
          <p:grpSpPr>
            <a:xfrm>
              <a:off x="35678" y="5767857"/>
              <a:ext cx="2727910" cy="900413"/>
              <a:chOff x="81587" y="7286771"/>
              <a:chExt cx="2727910" cy="810958"/>
            </a:xfrm>
          </p:grpSpPr>
          <p:sp>
            <p:nvSpPr>
              <p:cNvPr id="83" name="TextBox 82"/>
              <p:cNvSpPr txBox="1"/>
              <p:nvPr/>
            </p:nvSpPr>
            <p:spPr>
              <a:xfrm>
                <a:off x="81587" y="7778949"/>
                <a:ext cx="2727910" cy="318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600" dirty="0" smtClean="0"/>
              </a:p>
              <a:p>
                <a:pPr algn="ctr"/>
                <a:r>
                  <a:rPr lang="en-US" sz="1100" dirty="0" smtClean="0"/>
                  <a:t>On-air</a:t>
                </a:r>
                <a:r>
                  <a:rPr lang="en-US" sz="1100" dirty="0"/>
                  <a:t>, via </a:t>
                </a:r>
                <a:r>
                  <a:rPr lang="en-US" sz="1050" dirty="0">
                    <a:latin typeface="Arial" panose="020B0604020202020204" pitchFamily="34" charset="0"/>
                    <a:cs typeface="Arial" panose="020B0604020202020204" pitchFamily="34" charset="0"/>
                  </a:rPr>
                  <a:t>Apple &amp; Android apps, &amp; </a:t>
                </a:r>
                <a:r>
                  <a:rPr lang="en-US" sz="1100" b="1" u="sng" dirty="0" smtClean="0">
                    <a:hlinkClick r:id="rId5"/>
                  </a:rPr>
                  <a:t>STR.</a:t>
                </a:r>
                <a:r>
                  <a:rPr lang="en-US" sz="1100" b="1" i="1" u="sng" dirty="0" smtClean="0">
                    <a:hlinkClick r:id="rId5"/>
                  </a:rPr>
                  <a:t>fm</a:t>
                </a:r>
                <a:endParaRPr lang="en-US" sz="1100" dirty="0"/>
              </a:p>
            </p:txBody>
          </p:sp>
          <p:pic>
            <p:nvPicPr>
              <p:cNvPr id="84" name="Picture 83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228962" y="7286771"/>
                <a:ext cx="462727" cy="54461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9986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232223</TotalTime>
  <Words>609</Words>
  <Application>Microsoft Office PowerPoint</Application>
  <PresentationFormat>Letter Paper (8.5x11 in)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853</cp:revision>
  <cp:lastPrinted>2023-03-21T22:14:22Z</cp:lastPrinted>
  <dcterms:created xsi:type="dcterms:W3CDTF">2020-01-30T18:33:29Z</dcterms:created>
  <dcterms:modified xsi:type="dcterms:W3CDTF">2025-04-08T12:22:12Z</dcterms:modified>
</cp:coreProperties>
</file>