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8" r:id="rId2"/>
  </p:sldIdLst>
  <p:sldSz cx="9144000" cy="6858000" type="letter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485" autoAdjust="0"/>
    <p:restoredTop sz="94630"/>
  </p:normalViewPr>
  <p:slideViewPr>
    <p:cSldViewPr snapToGrid="0" snapToObjects="1">
      <p:cViewPr>
        <p:scale>
          <a:sx n="80" d="100"/>
          <a:sy n="80" d="100"/>
        </p:scale>
        <p:origin x="1566" y="-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0"/>
            <a:ext cx="3026833" cy="465797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70B21A1F-8B8B-B140-9DB2-65474F76BEB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04938" y="1160463"/>
            <a:ext cx="4175125" cy="3132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0"/>
            <a:ext cx="5588000" cy="3655457"/>
          </a:xfrm>
          <a:prstGeom prst="rect">
            <a:avLst/>
          </a:prstGeom>
        </p:spPr>
        <p:txBody>
          <a:bodyPr vert="horz" lIns="92953" tIns="46477" rIns="92953" bIns="4647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5"/>
            <a:ext cx="3026833" cy="465796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17905"/>
            <a:ext cx="3026833" cy="465796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4C80ADE9-A587-E344-AC53-49A54D988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7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34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84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43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21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0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06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21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24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685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9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6A6F8-7A9E-8F48-86F8-5A25FEB5F0F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22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hyperlink" Target="http://www.str.fm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8787D2B-2F8B-964B-9AA4-A591942A7D38}"/>
              </a:ext>
            </a:extLst>
          </p:cNvPr>
          <p:cNvCxnSpPr/>
          <p:nvPr/>
        </p:nvCxnSpPr>
        <p:spPr>
          <a:xfrm>
            <a:off x="4101957" y="35690"/>
            <a:ext cx="0" cy="685800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93BB573-ACB4-7E41-86FD-B44E55ED30BD}"/>
              </a:ext>
            </a:extLst>
          </p:cNvPr>
          <p:cNvSpPr txBox="1"/>
          <p:nvPr/>
        </p:nvSpPr>
        <p:spPr>
          <a:xfrm>
            <a:off x="3279213" y="57985"/>
            <a:ext cx="2636555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Helvetica" pitchFamily="2" charset="0"/>
              </a:rPr>
              <a:t>STR Announcements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32534BF-75A7-451D-826F-9B9264F6491D}"/>
              </a:ext>
            </a:extLst>
          </p:cNvPr>
          <p:cNvSpPr txBox="1"/>
          <p:nvPr/>
        </p:nvSpPr>
        <p:spPr>
          <a:xfrm>
            <a:off x="6424467" y="62875"/>
            <a:ext cx="2636497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Helvetica" pitchFamily="2" charset="0"/>
              </a:rPr>
              <a:t>STR Announcements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A47DC93D-6D40-4779-9306-3138B7E65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91897AC-7FEE-45D1-BF89-D8CAF3AB4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24" y="-2663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1FBEF4-2AC5-4E09-A801-F6B25E154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BFA5C23-8A7D-4401-8723-3E28FD879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206F7678-A81E-459B-ADED-482ABF246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569337-1311-CF4E-8407-EBC4E8260E82}"/>
              </a:ext>
            </a:extLst>
          </p:cNvPr>
          <p:cNvSpPr txBox="1"/>
          <p:nvPr/>
        </p:nvSpPr>
        <p:spPr>
          <a:xfrm>
            <a:off x="86051" y="57985"/>
            <a:ext cx="2636555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Helvetica" pitchFamily="2" charset="0"/>
              </a:rPr>
              <a:t>STR Announcements</a:t>
            </a:r>
          </a:p>
        </p:txBody>
      </p:sp>
      <p:pic>
        <p:nvPicPr>
          <p:cNvPr id="1025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s://imgssl.constantcontact.com/letters/images/1101116784221/S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0" y="2535238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75" y="326936"/>
            <a:ext cx="1729687" cy="1792775"/>
          </a:xfrm>
          <a:prstGeom prst="rect">
            <a:avLst/>
          </a:prstGeom>
        </p:spPr>
      </p:pic>
      <p:pic>
        <p:nvPicPr>
          <p:cNvPr id="18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tangle 3"/>
          <p:cNvSpPr>
            <a:spLocks noChangeArrowheads="1"/>
          </p:cNvSpPr>
          <p:nvPr/>
        </p:nvSpPr>
        <p:spPr bwMode="auto">
          <a:xfrm>
            <a:off x="95743" y="2073062"/>
            <a:ext cx="2617031" cy="367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Strong Tower Radio’s 23 Michigan Stations</a:t>
            </a:r>
            <a:endParaRPr 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600" i="1" dirty="0">
                <a:latin typeface="Arial" panose="020B0604020202020204" pitchFamily="34" charset="0"/>
                <a:cs typeface="Arial" panose="020B0604020202020204" pitchFamily="34" charset="0"/>
              </a:rPr>
              <a:t>Photo credit: 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STR</a:t>
            </a:r>
            <a:endParaRPr lang="en-US" sz="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" dirty="0"/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 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Ministries Offering</a:t>
            </a:r>
          </a:p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Michigan Conference of SDA's will take up an offering for Michigan-based radio ministries on October 10. Strong Tower Radio appreciates your support through this offering</a:t>
            </a:r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 October Preview</a:t>
            </a:r>
          </a:p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Get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the big picture on what will airing on Strong Tower Radio in October. Tune in this Sunday at 5 pm, Monday at 10 am, and Wednesday at midnight.</a:t>
            </a:r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 Husbandry Program</a:t>
            </a:r>
          </a:p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Join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Creation Animal Care's visit the Andrews University Animal Husbandry program. Airing this Sunday at 3:30 am, Monday at 4 pm, Wednesday at 9 pm, and again on Thursday at 1 pm.</a:t>
            </a:r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 Protestant Reformation Month</a:t>
            </a: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1-31</a:t>
            </a:r>
          </a:p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Grow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your faith and knowledge with the STR Protestant Reformation sermons, panels, and dramas airing October 1 to 31 at 6 am and 6 pm.</a:t>
            </a:r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click, and give!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﻿Give to Strong Tower Radio via the STR.</a:t>
            </a: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giving </a:t>
            </a:r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with your smartphone, or </a:t>
            </a:r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mail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 check to </a:t>
            </a:r>
          </a:p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P.O. Box 567, Cadillac, MI 49601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32908" y="6297529"/>
            <a:ext cx="272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" dirty="0" smtClean="0"/>
          </a:p>
          <a:p>
            <a:pPr algn="ctr"/>
            <a:r>
              <a:rPr lang="en-US" sz="1100" dirty="0" smtClean="0"/>
              <a:t>Only on-air</a:t>
            </a:r>
            <a:r>
              <a:rPr lang="en-US" sz="1100" dirty="0"/>
              <a:t>, via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Apple &amp; Android apps, &amp; </a:t>
            </a:r>
            <a:endParaRPr lang="en-U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1" u="sng" dirty="0" smtClean="0">
                <a:hlinkClick r:id="rId5"/>
              </a:rPr>
              <a:t>STR.</a:t>
            </a:r>
            <a:r>
              <a:rPr lang="en-US" sz="1100" b="1" i="1" u="sng" dirty="0" smtClean="0">
                <a:hlinkClick r:id="rId5"/>
              </a:rPr>
              <a:t>fm</a:t>
            </a:r>
            <a:r>
              <a:rPr lang="en-US" sz="1100" b="1" i="1" u="sng" dirty="0" smtClean="0"/>
              <a:t> </a:t>
            </a:r>
            <a:r>
              <a:rPr lang="en-US" sz="1100" dirty="0" smtClean="0"/>
              <a:t>on your computer!</a:t>
            </a:r>
            <a:endParaRPr lang="en-US" sz="1100" dirty="0"/>
          </a:p>
        </p:txBody>
      </p:sp>
      <p:pic>
        <p:nvPicPr>
          <p:cNvPr id="46" name="Picture 45" descr="Qr code&#10;&#10;Description automatically generated">
            <a:extLst>
              <a:ext uri="{FF2B5EF4-FFF2-40B4-BE49-F238E27FC236}">
                <a16:creationId xmlns:a16="http://schemas.microsoft.com/office/drawing/2014/main" id="{03D35CD8-18FA-458E-AF6F-E45B32ED92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0983" y="5623385"/>
            <a:ext cx="586550" cy="766495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569" y="329858"/>
            <a:ext cx="1729687" cy="1792775"/>
          </a:xfrm>
          <a:prstGeom prst="rect">
            <a:avLst/>
          </a:prstGeom>
        </p:spPr>
      </p:pic>
      <p:sp>
        <p:nvSpPr>
          <p:cNvPr id="51" name="Rectangle 3"/>
          <p:cNvSpPr>
            <a:spLocks noChangeArrowheads="1"/>
          </p:cNvSpPr>
          <p:nvPr/>
        </p:nvSpPr>
        <p:spPr bwMode="auto">
          <a:xfrm>
            <a:off x="3322037" y="2088016"/>
            <a:ext cx="2617031" cy="367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Strong Tower Radio’s 23 Michigan Stations</a:t>
            </a:r>
            <a:endParaRPr 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600" i="1" dirty="0">
                <a:latin typeface="Arial" panose="020B0604020202020204" pitchFamily="34" charset="0"/>
                <a:cs typeface="Arial" panose="020B0604020202020204" pitchFamily="34" charset="0"/>
              </a:rPr>
              <a:t>Photo credit: 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STR</a:t>
            </a:r>
            <a:endParaRPr lang="en-US" sz="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" dirty="0"/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 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Ministries Offering</a:t>
            </a:r>
          </a:p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Michigan Conference of SDA's will take up an offering for Michigan-based radio ministries on October 10. Strong Tower Radio appreciates your support through this offering</a:t>
            </a:r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 October Preview</a:t>
            </a:r>
          </a:p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Get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the big picture on what will airing on Strong Tower Radio in October. Tune in this Sunday at 5 pm, Monday at 10 am, and Wednesday at midnight.</a:t>
            </a:r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 Husbandry Program</a:t>
            </a:r>
          </a:p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Join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Creation Animal Care's visit the Andrews University Animal Husbandry program. Airing this Sunday at 3:30 am, Monday at 4 pm, Wednesday at 9 pm, and again on Thursday at 1 pm.</a:t>
            </a:r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 Protestant Reformation Month</a:t>
            </a: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1-31</a:t>
            </a:r>
          </a:p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Grow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your faith and knowledge with the STR Protestant Reformation sermons, panels, and dramas airing October 1 to 31 at 6 am and 6 pm.</a:t>
            </a:r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click, and give!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﻿Give to Strong Tower Radio via the STR.</a:t>
            </a: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giving </a:t>
            </a:r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with your smartphone, or </a:t>
            </a:r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mail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 check to </a:t>
            </a:r>
          </a:p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P.O. Box 567, Cadillac, MI 49601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359202" y="6312483"/>
            <a:ext cx="272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" dirty="0" smtClean="0"/>
          </a:p>
          <a:p>
            <a:pPr algn="ctr"/>
            <a:r>
              <a:rPr lang="en-US" sz="1100" dirty="0" smtClean="0"/>
              <a:t>Only on-air</a:t>
            </a:r>
            <a:r>
              <a:rPr lang="en-US" sz="1100" dirty="0"/>
              <a:t>, via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Apple &amp; Android apps, &amp; </a:t>
            </a:r>
            <a:endParaRPr lang="en-U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1" u="sng" dirty="0" smtClean="0">
                <a:hlinkClick r:id="rId5"/>
              </a:rPr>
              <a:t>STR.</a:t>
            </a:r>
            <a:r>
              <a:rPr lang="en-US" sz="1100" b="1" i="1" u="sng" dirty="0" smtClean="0">
                <a:hlinkClick r:id="rId5"/>
              </a:rPr>
              <a:t>fm</a:t>
            </a:r>
            <a:r>
              <a:rPr lang="en-US" sz="1100" b="1" i="1" u="sng" dirty="0" smtClean="0"/>
              <a:t> </a:t>
            </a:r>
            <a:r>
              <a:rPr lang="en-US" sz="1100" dirty="0" smtClean="0"/>
              <a:t>on your computer!</a:t>
            </a:r>
            <a:endParaRPr lang="en-US" sz="1100" dirty="0"/>
          </a:p>
        </p:txBody>
      </p:sp>
      <p:pic>
        <p:nvPicPr>
          <p:cNvPr id="53" name="Picture 52" descr="Qr code&#10;&#10;Description automatically generated">
            <a:extLst>
              <a:ext uri="{FF2B5EF4-FFF2-40B4-BE49-F238E27FC236}">
                <a16:creationId xmlns:a16="http://schemas.microsoft.com/office/drawing/2014/main" id="{03D35CD8-18FA-458E-AF6F-E45B32ED92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7277" y="5638339"/>
            <a:ext cx="586550" cy="766495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972" y="319595"/>
            <a:ext cx="1729687" cy="1792775"/>
          </a:xfrm>
          <a:prstGeom prst="rect">
            <a:avLst/>
          </a:prstGeom>
        </p:spPr>
      </p:pic>
      <p:sp>
        <p:nvSpPr>
          <p:cNvPr id="64" name="Rectangle 3"/>
          <p:cNvSpPr>
            <a:spLocks noChangeArrowheads="1"/>
          </p:cNvSpPr>
          <p:nvPr/>
        </p:nvSpPr>
        <p:spPr bwMode="auto">
          <a:xfrm>
            <a:off x="6458440" y="2065721"/>
            <a:ext cx="2617031" cy="367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Strong Tower Radio’s 23 Michigan Stations</a:t>
            </a:r>
            <a:endParaRPr 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600" i="1" dirty="0">
                <a:latin typeface="Arial" panose="020B0604020202020204" pitchFamily="34" charset="0"/>
                <a:cs typeface="Arial" panose="020B0604020202020204" pitchFamily="34" charset="0"/>
              </a:rPr>
              <a:t>Photo credit: 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STR</a:t>
            </a:r>
            <a:endParaRPr lang="en-US" sz="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" dirty="0"/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 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Ministries Offering</a:t>
            </a:r>
          </a:p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Michigan Conference of SDA's will take up an offering for Michigan-based radio ministries on October 10. Strong Tower Radio appreciates your support through this offering</a:t>
            </a:r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 October Preview</a:t>
            </a:r>
          </a:p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Get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the big picture on what will airing on Strong Tower Radio in October. Tune in this Sunday at 5 pm, Monday at 10 am, and Wednesday at midnight.</a:t>
            </a:r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 Husbandry Program</a:t>
            </a:r>
          </a:p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Join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Creation Animal Care's visit the Andrews University Animal Husbandry program. Airing this Sunday at 3:30 am, Monday at 4 pm, Wednesday at 9 pm, and again on Thursday at 1 pm.</a:t>
            </a:r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 Protestant Reformation Month</a:t>
            </a: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1-31</a:t>
            </a:r>
          </a:p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Grow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your faith and knowledge with the STR Protestant Reformation sermons, panels, and dramas airing October 1 to 31 at 6 am and 6 pm.</a:t>
            </a:r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click, and give!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﻿Give to Strong Tower Radio via the STR.</a:t>
            </a: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giving </a:t>
            </a:r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with your smartphone, or </a:t>
            </a:r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mail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 check to </a:t>
            </a:r>
          </a:p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P.O. Box 567, Cadillac, MI 49601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495605" y="6290188"/>
            <a:ext cx="272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" dirty="0" smtClean="0"/>
          </a:p>
          <a:p>
            <a:pPr algn="ctr"/>
            <a:r>
              <a:rPr lang="en-US" sz="1100" dirty="0" smtClean="0"/>
              <a:t>Only on-air</a:t>
            </a:r>
            <a:r>
              <a:rPr lang="en-US" sz="1100" dirty="0"/>
              <a:t>, via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Apple &amp; Android apps, &amp; </a:t>
            </a:r>
            <a:endParaRPr lang="en-U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1" u="sng" dirty="0" smtClean="0">
                <a:hlinkClick r:id="rId5"/>
              </a:rPr>
              <a:t>STR.</a:t>
            </a:r>
            <a:r>
              <a:rPr lang="en-US" sz="1100" b="1" i="1" u="sng" dirty="0" smtClean="0">
                <a:hlinkClick r:id="rId5"/>
              </a:rPr>
              <a:t>fm</a:t>
            </a:r>
            <a:r>
              <a:rPr lang="en-US" sz="1100" b="1" i="1" u="sng" dirty="0" smtClean="0"/>
              <a:t> </a:t>
            </a:r>
            <a:r>
              <a:rPr lang="en-US" sz="1100" dirty="0" smtClean="0"/>
              <a:t>on your computer!</a:t>
            </a:r>
            <a:endParaRPr lang="en-US" sz="1100" dirty="0"/>
          </a:p>
        </p:txBody>
      </p:sp>
      <p:pic>
        <p:nvPicPr>
          <p:cNvPr id="66" name="Picture 65" descr="Qr code&#10;&#10;Description automatically generated">
            <a:extLst>
              <a:ext uri="{FF2B5EF4-FFF2-40B4-BE49-F238E27FC236}">
                <a16:creationId xmlns:a16="http://schemas.microsoft.com/office/drawing/2014/main" id="{03D35CD8-18FA-458E-AF6F-E45B32ED92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73680" y="5616044"/>
            <a:ext cx="586550" cy="76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40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325408</TotalTime>
  <Words>525</Words>
  <Application>Microsoft Office PowerPoint</Application>
  <PresentationFormat>Letter Paper (8.5x11 in)</PresentationFormat>
  <Paragraphs>69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Peyton Shaffer</dc:creator>
  <cp:lastModifiedBy>Strong Tower Radio</cp:lastModifiedBy>
  <cp:revision>1066</cp:revision>
  <cp:lastPrinted>2025-12-17T15:57:57Z</cp:lastPrinted>
  <dcterms:created xsi:type="dcterms:W3CDTF">2020-01-30T18:33:29Z</dcterms:created>
  <dcterms:modified xsi:type="dcterms:W3CDTF">2026-09-29T13:59:59Z</dcterms:modified>
</cp:coreProperties>
</file>