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>
        <p:scale>
          <a:sx n="316" d="100"/>
          <a:sy n="316" d="100"/>
        </p:scale>
        <p:origin x="228" y="-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str.f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54291" y="319087"/>
            <a:ext cx="2727910" cy="6409162"/>
            <a:chOff x="54291" y="319087"/>
            <a:chExt cx="2727910" cy="6409162"/>
          </a:xfrm>
        </p:grpSpPr>
        <p:grpSp>
          <p:nvGrpSpPr>
            <p:cNvPr id="59" name="Group 58"/>
            <p:cNvGrpSpPr/>
            <p:nvPr/>
          </p:nvGrpSpPr>
          <p:grpSpPr>
            <a:xfrm>
              <a:off x="54291" y="2396859"/>
              <a:ext cx="2727910" cy="4331390"/>
              <a:chOff x="-104933" y="2182111"/>
              <a:chExt cx="2727910" cy="4331390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-104933" y="2182111"/>
                <a:ext cx="2727910" cy="4331390"/>
                <a:chOff x="-150713" y="4974330"/>
                <a:chExt cx="2715730" cy="3219853"/>
              </a:xfrm>
            </p:grpSpPr>
            <p:sp>
              <p:nvSpPr>
                <p:cNvPr id="73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0"/>
                  <a:ext cx="2605346" cy="25453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September Adventist Heritage </a:t>
                  </a:r>
                  <a:r>
                    <a:rPr lang="en-US" sz="800" dirty="0" smtClean="0"/>
                    <a:t>Tour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Anderson Tours</a:t>
                  </a:r>
                  <a:r>
                    <a:rPr lang="en-US" sz="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600" dirty="0" smtClean="0"/>
                    <a:t>.</a:t>
                  </a:r>
                  <a:endParaRPr lang="en-US" sz="600" dirty="0"/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Adventist Heritage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Get the details of the September Adventist Heritage and American History Tour this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3:30 a.m.,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4 p.m.,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9 p.m., and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Thurs.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1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r>
                    <a:rPr lang="en-US" sz="10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Farm Stew </a:t>
                  </a:r>
                  <a:r>
                    <a:rPr lang="en-US" sz="10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Kids</a:t>
                  </a: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This week we talk to Farm Stew about their kids' mission-engagement ministry this Sun. at 5:20 p.m., Mon. at 10:20 a.m., and Wed. at 12:20 a.m.</a:t>
                  </a:r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SS Marie Variety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Hear the latest Strong Tower Radio (STR) SS Marie Variety Hour today at 5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endParaRPr lang="en-US" sz="1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-150713" y="7999708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2" name="Picture 71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493684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478" y="319087"/>
              <a:ext cx="1318193" cy="2082364"/>
            </a:xfrm>
            <a:prstGeom prst="rect">
              <a:avLst/>
            </a:prstGeom>
          </p:spPr>
        </p:pic>
      </p:grpSp>
      <p:grpSp>
        <p:nvGrpSpPr>
          <p:cNvPr id="58" name="Group 57"/>
          <p:cNvGrpSpPr/>
          <p:nvPr/>
        </p:nvGrpSpPr>
        <p:grpSpPr>
          <a:xfrm>
            <a:off x="3229171" y="321342"/>
            <a:ext cx="2727910" cy="6409162"/>
            <a:chOff x="54291" y="319087"/>
            <a:chExt cx="2727910" cy="6409162"/>
          </a:xfrm>
        </p:grpSpPr>
        <p:grpSp>
          <p:nvGrpSpPr>
            <p:cNvPr id="60" name="Group 59"/>
            <p:cNvGrpSpPr/>
            <p:nvPr/>
          </p:nvGrpSpPr>
          <p:grpSpPr>
            <a:xfrm>
              <a:off x="54291" y="2396859"/>
              <a:ext cx="2727910" cy="4331390"/>
              <a:chOff x="-104933" y="2182111"/>
              <a:chExt cx="2727910" cy="4331390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-104933" y="2182111"/>
                <a:ext cx="2727910" cy="4331390"/>
                <a:chOff x="-150713" y="4974330"/>
                <a:chExt cx="2715730" cy="3219853"/>
              </a:xfrm>
            </p:grpSpPr>
            <p:sp>
              <p:nvSpPr>
                <p:cNvPr id="64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0"/>
                  <a:ext cx="2605346" cy="25453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September Adventist Heritage </a:t>
                  </a:r>
                  <a:r>
                    <a:rPr lang="en-US" sz="800" dirty="0" smtClean="0"/>
                    <a:t>Tour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Anderson Tours</a:t>
                  </a:r>
                  <a:r>
                    <a:rPr lang="en-US" sz="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600" dirty="0" smtClean="0"/>
                    <a:t>.</a:t>
                  </a:r>
                  <a:endParaRPr lang="en-US" sz="600" dirty="0"/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Adventist Heritage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Get the details of the September Adventist Heritage and American History Tour this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3:30 a.m.,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4 p.m.,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9 p.m., and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Thurs.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1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r>
                    <a:rPr lang="en-US" sz="10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Farm Stew </a:t>
                  </a:r>
                  <a:r>
                    <a:rPr lang="en-US" sz="10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Kids</a:t>
                  </a: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This week we talk to Farm Stew about their kids' mission-engagement ministry this Sun. at 5:20 p.m., Mon. at 10:20 a.m., and Wed. at 12:20 a.m.</a:t>
                  </a:r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SS Marie Variety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Hear the latest Strong Tower Radio (STR) SS Marie Variety Hour today at 5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endParaRPr lang="en-US" sz="1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-150713" y="7999708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63" name="Picture 62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493684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478" y="319087"/>
              <a:ext cx="1318193" cy="2082364"/>
            </a:xfrm>
            <a:prstGeom prst="rect">
              <a:avLst/>
            </a:prstGeom>
          </p:spPr>
        </p:pic>
      </p:grpSp>
      <p:grpSp>
        <p:nvGrpSpPr>
          <p:cNvPr id="76" name="Group 75"/>
          <p:cNvGrpSpPr/>
          <p:nvPr/>
        </p:nvGrpSpPr>
        <p:grpSpPr>
          <a:xfrm>
            <a:off x="6376024" y="324485"/>
            <a:ext cx="2727910" cy="6409162"/>
            <a:chOff x="54291" y="319087"/>
            <a:chExt cx="2727910" cy="6409162"/>
          </a:xfrm>
        </p:grpSpPr>
        <p:grpSp>
          <p:nvGrpSpPr>
            <p:cNvPr id="77" name="Group 76"/>
            <p:cNvGrpSpPr/>
            <p:nvPr/>
          </p:nvGrpSpPr>
          <p:grpSpPr>
            <a:xfrm>
              <a:off x="54291" y="2396859"/>
              <a:ext cx="2727910" cy="4331390"/>
              <a:chOff x="-104933" y="2182111"/>
              <a:chExt cx="2727910" cy="433139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-104933" y="2182111"/>
                <a:ext cx="2727910" cy="4331390"/>
                <a:chOff x="-150713" y="4974330"/>
                <a:chExt cx="2715730" cy="3219853"/>
              </a:xfrm>
            </p:grpSpPr>
            <p:sp>
              <p:nvSpPr>
                <p:cNvPr id="81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0"/>
                  <a:ext cx="2605346" cy="25453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September Adventist Heritage </a:t>
                  </a:r>
                  <a:r>
                    <a:rPr lang="en-US" sz="800" dirty="0" smtClean="0"/>
                    <a:t>Tour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Anderson Tours</a:t>
                  </a:r>
                  <a:r>
                    <a:rPr lang="en-US" sz="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600" dirty="0" smtClean="0"/>
                    <a:t>.</a:t>
                  </a:r>
                  <a:endParaRPr lang="en-US" sz="600" dirty="0"/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Adventist Heritage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Get the details of the September Adventist Heritage and American History Tour this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Sun.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3:30 a.m.,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Mon.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4 p.m.,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9 p.m., and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Thurs. 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at 1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r>
                    <a:rPr lang="en-US" sz="10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Farm Stew </a:t>
                  </a:r>
                  <a:r>
                    <a:rPr lang="en-US" sz="10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Kids</a:t>
                  </a:r>
                </a:p>
                <a:p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This week we talk to Farm Stew about their kids' mission-engagement ministry this Sun. at 5:20 p.m., Mon. at 10:20 a.m., and Wed. at 12:20 a.m.</a:t>
                  </a:r>
                </a:p>
                <a:p>
                  <a:pPr algn="ctr"/>
                  <a:r>
                    <a:rPr lang="en-US" sz="110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SS Marie Variety </a:t>
                  </a:r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Hour</a:t>
                  </a:r>
                </a:p>
                <a:p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Hear the latest Strong Tower Radio (STR) SS Marie Variety Hour today at 5 p.m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endParaRPr lang="en-US" sz="1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2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49601</a:t>
                  </a: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-150713" y="7999708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80" name="Picture 79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981673" y="5493684"/>
                <a:ext cx="526862" cy="757302"/>
              </a:xfrm>
              <a:prstGeom prst="rect">
                <a:avLst/>
              </a:prstGeom>
            </p:spPr>
          </p:pic>
        </p:grpSp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478" y="319087"/>
              <a:ext cx="1318193" cy="20823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209705</TotalTime>
  <Words>477</Words>
  <Application>Microsoft Office PowerPoint</Application>
  <PresentationFormat>Letter Paper (8.5x11 in)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678</cp:revision>
  <cp:lastPrinted>2023-03-21T22:14:22Z</cp:lastPrinted>
  <dcterms:created xsi:type="dcterms:W3CDTF">2020-01-30T18:33:29Z</dcterms:created>
  <dcterms:modified xsi:type="dcterms:W3CDTF">2024-05-28T17:00:51Z</dcterms:modified>
</cp:coreProperties>
</file>