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68" r:id="rId2"/>
  </p:sldIdLst>
  <p:sldSz cx="9144000" cy="6858000" type="letter"/>
  <p:notesSz cx="6985000" cy="9283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485" autoAdjust="0"/>
    <p:restoredTop sz="94630"/>
  </p:normalViewPr>
  <p:slideViewPr>
    <p:cSldViewPr snapToGrid="0" snapToObjects="1">
      <p:cViewPr>
        <p:scale>
          <a:sx n="202" d="100"/>
          <a:sy n="202" d="100"/>
        </p:scale>
        <p:origin x="-1944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5797"/>
          </a:xfrm>
          <a:prstGeom prst="rect">
            <a:avLst/>
          </a:prstGeom>
        </p:spPr>
        <p:txBody>
          <a:bodyPr vert="horz" lIns="92953" tIns="46477" rIns="92953" bIns="4647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551" y="0"/>
            <a:ext cx="3026833" cy="465797"/>
          </a:xfrm>
          <a:prstGeom prst="rect">
            <a:avLst/>
          </a:prstGeom>
        </p:spPr>
        <p:txBody>
          <a:bodyPr vert="horz" lIns="92953" tIns="46477" rIns="92953" bIns="46477" rtlCol="0"/>
          <a:lstStyle>
            <a:lvl1pPr algn="r">
              <a:defRPr sz="1200"/>
            </a:lvl1pPr>
          </a:lstStyle>
          <a:p>
            <a:fld id="{70B21A1F-8B8B-B140-9DB2-65474F76BEBF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04938" y="1160463"/>
            <a:ext cx="4175125" cy="31321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53" tIns="46477" rIns="92953" bIns="4647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67780"/>
            <a:ext cx="5588000" cy="3655457"/>
          </a:xfrm>
          <a:prstGeom prst="rect">
            <a:avLst/>
          </a:prstGeom>
        </p:spPr>
        <p:txBody>
          <a:bodyPr vert="horz" lIns="92953" tIns="46477" rIns="92953" bIns="46477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7905"/>
            <a:ext cx="3026833" cy="465796"/>
          </a:xfrm>
          <a:prstGeom prst="rect">
            <a:avLst/>
          </a:prstGeom>
        </p:spPr>
        <p:txBody>
          <a:bodyPr vert="horz" lIns="92953" tIns="46477" rIns="92953" bIns="4647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551" y="8817905"/>
            <a:ext cx="3026833" cy="465796"/>
          </a:xfrm>
          <a:prstGeom prst="rect">
            <a:avLst/>
          </a:prstGeom>
        </p:spPr>
        <p:txBody>
          <a:bodyPr vert="horz" lIns="92953" tIns="46477" rIns="92953" bIns="46477" rtlCol="0" anchor="b"/>
          <a:lstStyle>
            <a:lvl1pPr algn="r">
              <a:defRPr sz="1200"/>
            </a:lvl1pPr>
          </a:lstStyle>
          <a:p>
            <a:fld id="{4C80ADE9-A587-E344-AC53-49A54D9888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975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342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685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79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3841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143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5212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009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406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84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421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624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B6A6F8-7A9E-8F48-86F8-5A25FEB5F0F8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722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6" Type="http://schemas.openxmlformats.org/officeDocument/2006/relationships/hyperlink" Target="http://www.str.fm/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8787D2B-2F8B-964B-9AA4-A591942A7D38}"/>
              </a:ext>
            </a:extLst>
          </p:cNvPr>
          <p:cNvCxnSpPr/>
          <p:nvPr/>
        </p:nvCxnSpPr>
        <p:spPr>
          <a:xfrm>
            <a:off x="4101957" y="35690"/>
            <a:ext cx="0" cy="6858000"/>
          </a:xfrm>
          <a:prstGeom prst="line">
            <a:avLst/>
          </a:prstGeom>
          <a:ln w="3175">
            <a:solidFill>
              <a:schemeClr val="bg1">
                <a:lumMod val="9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193BB573-ACB4-7E41-86FD-B44E55ED30BD}"/>
              </a:ext>
            </a:extLst>
          </p:cNvPr>
          <p:cNvSpPr txBox="1"/>
          <p:nvPr/>
        </p:nvSpPr>
        <p:spPr>
          <a:xfrm>
            <a:off x="3279213" y="57985"/>
            <a:ext cx="2636555" cy="26161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chemeClr val="bg1"/>
                </a:solidFill>
                <a:latin typeface="Helvetica" pitchFamily="2" charset="0"/>
              </a:rPr>
              <a:t>STR Announcements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E32534BF-75A7-451D-826F-9B9264F6491D}"/>
              </a:ext>
            </a:extLst>
          </p:cNvPr>
          <p:cNvSpPr txBox="1"/>
          <p:nvPr/>
        </p:nvSpPr>
        <p:spPr>
          <a:xfrm>
            <a:off x="6424467" y="62875"/>
            <a:ext cx="2636497" cy="26161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chemeClr val="bg1"/>
                </a:solidFill>
                <a:latin typeface="Helvetica" pitchFamily="2" charset="0"/>
              </a:rPr>
              <a:t>STR Announcements</a:t>
            </a:r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A47DC93D-6D40-4779-9306-3138B7E65C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A91897AC-7FEE-45D1-BF89-D8CAF3AB4E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024" y="-26634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21FBEF4-2AC5-4E09-A801-F6B25E1542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4BFA5C23-8A7D-4401-8723-3E28FD8794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2" name="Rectangle 5">
            <a:extLst>
              <a:ext uri="{FF2B5EF4-FFF2-40B4-BE49-F238E27FC236}">
                <a16:creationId xmlns:a16="http://schemas.microsoft.com/office/drawing/2014/main" id="{206F7678-A81E-459B-ADED-482ABF2460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4569337-1311-CF4E-8407-EBC4E8260E82}"/>
              </a:ext>
            </a:extLst>
          </p:cNvPr>
          <p:cNvSpPr txBox="1"/>
          <p:nvPr/>
        </p:nvSpPr>
        <p:spPr>
          <a:xfrm>
            <a:off x="86051" y="57985"/>
            <a:ext cx="2636555" cy="26161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chemeClr val="bg1"/>
                </a:solidFill>
                <a:latin typeface="Helvetica" pitchFamily="2" charset="0"/>
              </a:rPr>
              <a:t>STR Announcements</a:t>
            </a:r>
          </a:p>
        </p:txBody>
      </p:sp>
      <p:pic>
        <p:nvPicPr>
          <p:cNvPr id="1025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2" descr="https://imgssl.constantcontact.com/letters/images/1101116784221/S.gif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14500" y="2535238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3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3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4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3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4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Picture 5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331" y="319569"/>
            <a:ext cx="1454771" cy="1454771"/>
          </a:xfrm>
          <a:prstGeom prst="rect">
            <a:avLst/>
          </a:prstGeom>
        </p:spPr>
      </p:pic>
      <p:sp>
        <p:nvSpPr>
          <p:cNvPr id="61" name="Rectangle 3"/>
          <p:cNvSpPr>
            <a:spLocks noChangeArrowheads="1"/>
          </p:cNvSpPr>
          <p:nvPr/>
        </p:nvSpPr>
        <p:spPr bwMode="auto">
          <a:xfrm>
            <a:off x="102742" y="1743783"/>
            <a:ext cx="2617031" cy="38010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600" b="1" dirty="0">
                <a:latin typeface="Arial" panose="020B0604020202020204" pitchFamily="34" charset="0"/>
                <a:cs typeface="Arial" panose="020B0604020202020204" pitchFamily="34" charset="0"/>
              </a:rPr>
              <a:t>Recovery Church </a:t>
            </a:r>
            <a:r>
              <a:rPr lang="en-US" sz="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Movement</a:t>
            </a:r>
            <a:endParaRPr lang="en-US" sz="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600" i="1" dirty="0">
                <a:latin typeface="Arial" panose="020B0604020202020204" pitchFamily="34" charset="0"/>
                <a:cs typeface="Arial" panose="020B0604020202020204" pitchFamily="34" charset="0"/>
              </a:rPr>
              <a:t>Photo credit: Recovery Church Movement</a:t>
            </a:r>
          </a:p>
          <a:p>
            <a:pPr algn="ctr"/>
            <a:endParaRPr lang="en-US" sz="1000" i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Addictions Recovery Movement</a:t>
            </a:r>
          </a:p>
          <a:p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How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does the church help addicts? Hear the answer  Sunday at 3:30 am, and again on Monday at 4 pm, Wednesday at 9 pm, and Thursday at 1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pm.</a:t>
            </a:r>
          </a:p>
          <a:p>
            <a:endParaRPr lang="en-US" sz="1000" i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 for the Disabled</a:t>
            </a:r>
          </a:p>
          <a:p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blind listener produced a program on job training and employment for people with disabilities.  Listen this Sunday at 5 pm, Monday at 10 am, and Wednesday at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midnight.</a:t>
            </a:r>
          </a:p>
          <a:p>
            <a:endParaRPr lang="en-US" sz="3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Galatians with Gallimore</a:t>
            </a:r>
          </a:p>
          <a:p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Enjoy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the debut of Pastor Jay </a:t>
            </a: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Gallimore's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Galatians series Friday at 1:00 pm and Saturday at 5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pm.</a:t>
            </a:r>
          </a:p>
          <a:p>
            <a:endParaRPr lang="en-US" sz="1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Point</a:t>
            </a:r>
            <a:r>
              <a:rPr lang="en-US" sz="1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click, and give!</a:t>
            </a:r>
          </a:p>
          <a:p>
            <a:pPr algn="ctr"/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﻿Give to Strong Tower Radio via the STR.</a:t>
            </a:r>
            <a:r>
              <a:rPr lang="en-US" sz="900" i="1" dirty="0">
                <a:latin typeface="Arial" panose="020B0604020202020204" pitchFamily="34" charset="0"/>
                <a:cs typeface="Arial" panose="020B0604020202020204" pitchFamily="34" charset="0"/>
              </a:rPr>
              <a:t>fm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 giving </a:t>
            </a:r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page 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with your smartphone, or </a:t>
            </a:r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mail 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a check to </a:t>
            </a:r>
          </a:p>
          <a:p>
            <a:pPr algn="ctr"/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P.O. Box 567, Cadillac, MI 49601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3" name="Picture 62" descr="Qr code&#10;&#10;Description automatically generated">
            <a:extLst>
              <a:ext uri="{FF2B5EF4-FFF2-40B4-BE49-F238E27FC236}">
                <a16:creationId xmlns:a16="http://schemas.microsoft.com/office/drawing/2014/main" id="{03D35CD8-18FA-458E-AF6F-E45B32ED9239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77851" y="5502796"/>
            <a:ext cx="452954" cy="591912"/>
          </a:xfrm>
          <a:prstGeom prst="rect">
            <a:avLst/>
          </a:prstGeom>
        </p:spPr>
      </p:pic>
      <p:sp>
        <p:nvSpPr>
          <p:cNvPr id="65" name="TextBox 64"/>
          <p:cNvSpPr txBox="1"/>
          <p:nvPr/>
        </p:nvSpPr>
        <p:spPr>
          <a:xfrm>
            <a:off x="132908" y="6050406"/>
            <a:ext cx="27279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600" dirty="0" smtClean="0"/>
          </a:p>
          <a:p>
            <a:pPr algn="ctr"/>
            <a:r>
              <a:rPr lang="en-US" sz="1100" dirty="0" smtClean="0"/>
              <a:t>Only on-air</a:t>
            </a:r>
            <a:r>
              <a:rPr lang="en-US" sz="1100" dirty="0"/>
              <a:t>, via </a:t>
            </a:r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Apple &amp; Android apps, &amp; </a:t>
            </a:r>
            <a:endParaRPr lang="en-US" sz="105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100" b="1" u="sng" dirty="0" smtClean="0">
                <a:hlinkClick r:id="rId6"/>
              </a:rPr>
              <a:t>STR.</a:t>
            </a:r>
            <a:r>
              <a:rPr lang="en-US" sz="1100" b="1" i="1" u="sng" dirty="0" smtClean="0">
                <a:hlinkClick r:id="rId6"/>
              </a:rPr>
              <a:t>fm</a:t>
            </a:r>
            <a:r>
              <a:rPr lang="en-US" sz="1100" b="1" i="1" u="sng" dirty="0" smtClean="0"/>
              <a:t> </a:t>
            </a:r>
            <a:r>
              <a:rPr lang="en-US" sz="1100" dirty="0" smtClean="0"/>
              <a:t>on your computer!</a:t>
            </a:r>
            <a:endParaRPr lang="en-US" sz="1100" dirty="0"/>
          </a:p>
        </p:txBody>
      </p:sp>
      <p:pic>
        <p:nvPicPr>
          <p:cNvPr id="64" name="Picture 6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2589" y="324485"/>
            <a:ext cx="1454771" cy="1454771"/>
          </a:xfrm>
          <a:prstGeom prst="rect">
            <a:avLst/>
          </a:prstGeom>
        </p:spPr>
      </p:pic>
      <p:sp>
        <p:nvSpPr>
          <p:cNvPr id="66" name="Rectangle 3"/>
          <p:cNvSpPr>
            <a:spLocks noChangeArrowheads="1"/>
          </p:cNvSpPr>
          <p:nvPr/>
        </p:nvSpPr>
        <p:spPr bwMode="auto">
          <a:xfrm>
            <a:off x="3283000" y="1748699"/>
            <a:ext cx="2617031" cy="38010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600" b="1" dirty="0">
                <a:latin typeface="Arial" panose="020B0604020202020204" pitchFamily="34" charset="0"/>
                <a:cs typeface="Arial" panose="020B0604020202020204" pitchFamily="34" charset="0"/>
              </a:rPr>
              <a:t>Recovery Church </a:t>
            </a:r>
            <a:r>
              <a:rPr lang="en-US" sz="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Movement</a:t>
            </a:r>
            <a:endParaRPr lang="en-US" sz="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600" i="1" dirty="0">
                <a:latin typeface="Arial" panose="020B0604020202020204" pitchFamily="34" charset="0"/>
                <a:cs typeface="Arial" panose="020B0604020202020204" pitchFamily="34" charset="0"/>
              </a:rPr>
              <a:t>Photo credit: Recovery Church Movement</a:t>
            </a:r>
          </a:p>
          <a:p>
            <a:pPr algn="ctr"/>
            <a:endParaRPr lang="en-US" sz="1000" i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Addictions Recovery Movement</a:t>
            </a:r>
          </a:p>
          <a:p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How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does the church help addicts? Hear the answer  Sunday at 3:30 am, and again on Monday at 4 pm, Wednesday at 9 pm, and Thursday at 1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pm.</a:t>
            </a:r>
          </a:p>
          <a:p>
            <a:endParaRPr lang="en-US" sz="1000" i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 for the Disabled</a:t>
            </a:r>
          </a:p>
          <a:p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blind listener produced a program on job training and employment for people with disabilities.  Listen this Sunday at 5 pm, Monday at 10 am, and Wednesday at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midnight.</a:t>
            </a:r>
          </a:p>
          <a:p>
            <a:endParaRPr lang="en-US" sz="3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Galatians with Gallimore</a:t>
            </a:r>
          </a:p>
          <a:p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Enjoy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the debut of Pastor Jay </a:t>
            </a: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Gallimore's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Galatians series Friday at 1:00 pm and Saturday at 5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pm.</a:t>
            </a:r>
          </a:p>
          <a:p>
            <a:endParaRPr lang="en-US" sz="1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Point</a:t>
            </a:r>
            <a:r>
              <a:rPr lang="en-US" sz="1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click, and give!</a:t>
            </a:r>
          </a:p>
          <a:p>
            <a:pPr algn="ctr"/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﻿Give to Strong Tower Radio via the STR.</a:t>
            </a:r>
            <a:r>
              <a:rPr lang="en-US" sz="900" i="1" dirty="0">
                <a:latin typeface="Arial" panose="020B0604020202020204" pitchFamily="34" charset="0"/>
                <a:cs typeface="Arial" panose="020B0604020202020204" pitchFamily="34" charset="0"/>
              </a:rPr>
              <a:t>fm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 giving </a:t>
            </a:r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page 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with your smartphone, or </a:t>
            </a:r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mail 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a check to </a:t>
            </a:r>
          </a:p>
          <a:p>
            <a:pPr algn="ctr"/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P.O. Box 567, Cadillac, MI 49601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7" name="Picture 66" descr="Qr code&#10;&#10;Description automatically generated">
            <a:extLst>
              <a:ext uri="{FF2B5EF4-FFF2-40B4-BE49-F238E27FC236}">
                <a16:creationId xmlns:a16="http://schemas.microsoft.com/office/drawing/2014/main" id="{03D35CD8-18FA-458E-AF6F-E45B32ED9239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8109" y="5507712"/>
            <a:ext cx="452954" cy="591912"/>
          </a:xfrm>
          <a:prstGeom prst="rect">
            <a:avLst/>
          </a:prstGeom>
        </p:spPr>
      </p:pic>
      <p:sp>
        <p:nvSpPr>
          <p:cNvPr id="68" name="TextBox 67"/>
          <p:cNvSpPr txBox="1"/>
          <p:nvPr/>
        </p:nvSpPr>
        <p:spPr>
          <a:xfrm>
            <a:off x="3313166" y="6055322"/>
            <a:ext cx="27279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600" dirty="0" smtClean="0"/>
          </a:p>
          <a:p>
            <a:pPr algn="ctr"/>
            <a:r>
              <a:rPr lang="en-US" sz="1100" dirty="0" smtClean="0"/>
              <a:t>Only on-air</a:t>
            </a:r>
            <a:r>
              <a:rPr lang="en-US" sz="1100" dirty="0"/>
              <a:t>, via </a:t>
            </a:r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Apple &amp; Android apps, &amp; </a:t>
            </a:r>
            <a:endParaRPr lang="en-US" sz="105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100" b="1" u="sng" dirty="0" smtClean="0">
                <a:hlinkClick r:id="rId6"/>
              </a:rPr>
              <a:t>STR.</a:t>
            </a:r>
            <a:r>
              <a:rPr lang="en-US" sz="1100" b="1" i="1" u="sng" dirty="0" smtClean="0">
                <a:hlinkClick r:id="rId6"/>
              </a:rPr>
              <a:t>fm</a:t>
            </a:r>
            <a:r>
              <a:rPr lang="en-US" sz="1100" b="1" i="1" u="sng" dirty="0" smtClean="0"/>
              <a:t> </a:t>
            </a:r>
            <a:r>
              <a:rPr lang="en-US" sz="1100" dirty="0" smtClean="0"/>
              <a:t>on your computer!</a:t>
            </a:r>
            <a:endParaRPr lang="en-US" sz="1100" dirty="0"/>
          </a:p>
        </p:txBody>
      </p:sp>
      <p:pic>
        <p:nvPicPr>
          <p:cNvPr id="69" name="Picture 6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4507" y="324307"/>
            <a:ext cx="1454771" cy="1454771"/>
          </a:xfrm>
          <a:prstGeom prst="rect">
            <a:avLst/>
          </a:prstGeom>
        </p:spPr>
      </p:pic>
      <p:sp>
        <p:nvSpPr>
          <p:cNvPr id="70" name="Rectangle 3"/>
          <p:cNvSpPr>
            <a:spLocks noChangeArrowheads="1"/>
          </p:cNvSpPr>
          <p:nvPr/>
        </p:nvSpPr>
        <p:spPr bwMode="auto">
          <a:xfrm>
            <a:off x="6414918" y="1743783"/>
            <a:ext cx="2617031" cy="38010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600" b="1" dirty="0">
                <a:latin typeface="Arial" panose="020B0604020202020204" pitchFamily="34" charset="0"/>
                <a:cs typeface="Arial" panose="020B0604020202020204" pitchFamily="34" charset="0"/>
              </a:rPr>
              <a:t>Recovery Church </a:t>
            </a:r>
            <a:r>
              <a:rPr lang="en-US" sz="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Movement</a:t>
            </a:r>
            <a:endParaRPr lang="en-US" sz="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600" i="1" dirty="0">
                <a:latin typeface="Arial" panose="020B0604020202020204" pitchFamily="34" charset="0"/>
                <a:cs typeface="Arial" panose="020B0604020202020204" pitchFamily="34" charset="0"/>
              </a:rPr>
              <a:t>Photo credit: Recovery Church Movement</a:t>
            </a:r>
          </a:p>
          <a:p>
            <a:pPr algn="ctr"/>
            <a:endParaRPr lang="en-US" sz="1000" i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Addictions Recovery Movement</a:t>
            </a:r>
          </a:p>
          <a:p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How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does the church help addicts? Hear the answer  Sunday at 3:30 am, and again on Monday at 4 pm, Wednesday at 9 pm, and Thursday at 1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pm.</a:t>
            </a:r>
          </a:p>
          <a:p>
            <a:endParaRPr lang="en-US" sz="1000" i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 for the Disabled</a:t>
            </a:r>
          </a:p>
          <a:p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blind listener produced a program on job training and employment for people with disabilities.  Listen this Sunday at 5 pm, Monday at 10 am, and Wednesday at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midnight.</a:t>
            </a:r>
          </a:p>
          <a:p>
            <a:endParaRPr lang="en-US" sz="3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Galatians with Gallimore</a:t>
            </a:r>
          </a:p>
          <a:p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Enjoy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the debut of Pastor Jay </a:t>
            </a: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Gallimore's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Galatians series Friday at 1:00 pm and Saturday at 5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pm.</a:t>
            </a:r>
          </a:p>
          <a:p>
            <a:endParaRPr lang="en-US" sz="1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Point</a:t>
            </a:r>
            <a:r>
              <a:rPr lang="en-US" sz="1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click, and give!</a:t>
            </a:r>
          </a:p>
          <a:p>
            <a:pPr algn="ctr"/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﻿Give to Strong Tower Radio via the STR.</a:t>
            </a:r>
            <a:r>
              <a:rPr lang="en-US" sz="900" i="1" dirty="0">
                <a:latin typeface="Arial" panose="020B0604020202020204" pitchFamily="34" charset="0"/>
                <a:cs typeface="Arial" panose="020B0604020202020204" pitchFamily="34" charset="0"/>
              </a:rPr>
              <a:t>fm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 giving </a:t>
            </a:r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page 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with your smartphone, or </a:t>
            </a:r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mail 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a check to </a:t>
            </a:r>
          </a:p>
          <a:p>
            <a:pPr algn="ctr"/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P.O. Box 567, Cadillac, MI 49601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1" name="Picture 70" descr="Qr code&#10;&#10;Description automatically generated">
            <a:extLst>
              <a:ext uri="{FF2B5EF4-FFF2-40B4-BE49-F238E27FC236}">
                <a16:creationId xmlns:a16="http://schemas.microsoft.com/office/drawing/2014/main" id="{03D35CD8-18FA-458E-AF6F-E45B32ED9239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490027" y="5502796"/>
            <a:ext cx="452954" cy="591912"/>
          </a:xfrm>
          <a:prstGeom prst="rect">
            <a:avLst/>
          </a:prstGeom>
        </p:spPr>
      </p:pic>
      <p:sp>
        <p:nvSpPr>
          <p:cNvPr id="72" name="TextBox 71"/>
          <p:cNvSpPr txBox="1"/>
          <p:nvPr/>
        </p:nvSpPr>
        <p:spPr>
          <a:xfrm>
            <a:off x="6445084" y="6050406"/>
            <a:ext cx="27279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600" dirty="0" smtClean="0"/>
          </a:p>
          <a:p>
            <a:pPr algn="ctr"/>
            <a:r>
              <a:rPr lang="en-US" sz="1100" dirty="0" smtClean="0"/>
              <a:t>Only on-air</a:t>
            </a:r>
            <a:r>
              <a:rPr lang="en-US" sz="1100" dirty="0"/>
              <a:t>, via </a:t>
            </a:r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Apple &amp; Android apps, &amp; </a:t>
            </a:r>
            <a:endParaRPr lang="en-US" sz="105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100" b="1" u="sng" dirty="0" smtClean="0">
                <a:hlinkClick r:id="rId6"/>
              </a:rPr>
              <a:t>STR.</a:t>
            </a:r>
            <a:r>
              <a:rPr lang="en-US" sz="1100" b="1" i="1" u="sng" dirty="0" smtClean="0">
                <a:hlinkClick r:id="rId6"/>
              </a:rPr>
              <a:t>fm</a:t>
            </a:r>
            <a:r>
              <a:rPr lang="en-US" sz="1100" b="1" i="1" u="sng" dirty="0" smtClean="0"/>
              <a:t> </a:t>
            </a:r>
            <a:r>
              <a:rPr lang="en-US" sz="1100" dirty="0" smtClean="0"/>
              <a:t>on your computer!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6043403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324303</TotalTime>
  <Words>387</Words>
  <Application>Microsoft Office PowerPoint</Application>
  <PresentationFormat>Letter Paper (8.5x11 in)</PresentationFormat>
  <Paragraphs>57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Peyton Shaffer</dc:creator>
  <cp:lastModifiedBy>Tom</cp:lastModifiedBy>
  <cp:revision>1010</cp:revision>
  <cp:lastPrinted>2025-12-17T15:57:57Z</cp:lastPrinted>
  <dcterms:created xsi:type="dcterms:W3CDTF">2020-01-30T18:33:29Z</dcterms:created>
  <dcterms:modified xsi:type="dcterms:W3CDTF">2026-02-16T13:11:32Z</dcterms:modified>
</cp:coreProperties>
</file>