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8" autoAdjust="0"/>
    <p:restoredTop sz="94630"/>
  </p:normalViewPr>
  <p:slideViewPr>
    <p:cSldViewPr snapToGrid="0" snapToObjects="1">
      <p:cViewPr>
        <p:scale>
          <a:sx n="84" d="100"/>
          <a:sy n="84" d="100"/>
        </p:scale>
        <p:origin x="289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://www.str.fm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35678" y="316537"/>
            <a:ext cx="2727910" cy="6438783"/>
            <a:chOff x="35678" y="320770"/>
            <a:chExt cx="2727910" cy="6438783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51" y="320770"/>
              <a:ext cx="2634430" cy="1629950"/>
            </a:xfrm>
            <a:prstGeom prst="rect">
              <a:avLst/>
            </a:prstGeom>
          </p:spPr>
        </p:pic>
        <p:grpSp>
          <p:nvGrpSpPr>
            <p:cNvPr id="33" name="Group 32"/>
            <p:cNvGrpSpPr/>
            <p:nvPr/>
          </p:nvGrpSpPr>
          <p:grpSpPr>
            <a:xfrm>
              <a:off x="35678" y="1858446"/>
              <a:ext cx="2727910" cy="4901107"/>
              <a:chOff x="81587" y="3769793"/>
              <a:chExt cx="2727910" cy="4414201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81587" y="3769793"/>
                <a:ext cx="2727910" cy="4414201"/>
                <a:chOff x="-123539" y="6191592"/>
                <a:chExt cx="2715730" cy="2880422"/>
              </a:xfrm>
            </p:grpSpPr>
            <p:sp>
              <p:nvSpPr>
                <p:cNvPr id="73" name="Rectangle 3"/>
                <p:cNvSpPr>
                  <a:spLocks noChangeArrowheads="1"/>
                </p:cNvSpPr>
                <p:nvPr/>
              </p:nvSpPr>
              <p:spPr bwMode="auto">
                <a:xfrm>
                  <a:off x="-56070" y="6191592"/>
                  <a:ext cx="2605346" cy="2419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endPara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5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5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Broken </a:t>
                  </a:r>
                  <a:r>
                    <a:rPr lang="en-US" sz="5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Heart.</a:t>
                  </a:r>
                </a:p>
                <a:p>
                  <a:pPr algn="ctr"/>
                  <a:r>
                    <a:rPr lang="en-US" sz="5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Graphic </a:t>
                  </a:r>
                  <a:r>
                    <a:rPr lang="en-US" sz="5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credit: Kelly </a:t>
                  </a:r>
                  <a:r>
                    <a:rPr lang="en-US" sz="5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Sikkema</a:t>
                  </a:r>
                  <a:r>
                    <a:rPr lang="en-US" sz="5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via </a:t>
                  </a:r>
                  <a:r>
                    <a:rPr lang="en-US" sz="5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Unsplash</a:t>
                  </a:r>
                  <a:endPara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5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5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6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Healing Private Wounds</a:t>
                  </a: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Hear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Healing Private Wounds founder's hurt-to-healing story on Friday (3/21) at </a:t>
                  </a:r>
                  <a:endPara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and Saturday (3/22) at 5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4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Selecting a Pet!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Is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there a better way to select a pet? Find out on Sunday at 5 p.m., Monday at 10 a.m., and Wednesday at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midnight.</a:t>
                  </a:r>
                </a:p>
                <a:p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4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Soil, the </a:t>
                  </a:r>
                  <a:r>
                    <a:rPr lang="en-US" sz="14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Foundation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Find out how the soil is the most important part of your garden this Sunday at 3:30 a.m., Monday at 4 p.m., Wednesday at </a:t>
                  </a:r>
                  <a:endPara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9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and Thursday at 1 p.m. only on Strong Tower Radio stations, STR apps, or STR</a:t>
                  </a:r>
                  <a:r>
                    <a:rPr lang="en-US" sz="10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.fm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endParaRPr lang="en-US" sz="4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4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</a:t>
                  </a:r>
                  <a:r>
                    <a:rPr lang="en-US" sz="14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</a:t>
                  </a:r>
                  <a:r>
                    <a:rPr lang="en-US" sz="10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giving page, with your smartphone, or mailing a check to </a:t>
                  </a:r>
                </a:p>
                <a:p>
                  <a:pPr algn="ctr"/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-123539" y="8863999"/>
                  <a:ext cx="2715730" cy="2080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sz="600" dirty="0" smtClean="0"/>
                </a:p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5"/>
                    </a:rPr>
                    <a:t>STR.</a:t>
                  </a:r>
                  <a:r>
                    <a:rPr lang="en-US" sz="1100" b="1" i="1" u="sng" dirty="0" smtClean="0">
                      <a:hlinkClick r:id="rId5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2" name="Picture 71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19401" y="7414628"/>
                <a:ext cx="470735" cy="554035"/>
              </a:xfrm>
              <a:prstGeom prst="rect">
                <a:avLst/>
              </a:prstGeom>
            </p:spPr>
          </p:pic>
        </p:grpSp>
      </p:grpSp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213" y="316537"/>
            <a:ext cx="2643860" cy="1629950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3296612" y="1854213"/>
            <a:ext cx="2617031" cy="411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Broken 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Heart.</a:t>
            </a: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Graphic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credit: Kelly </a:t>
            </a:r>
            <a:r>
              <a:rPr lang="en-US" sz="500" dirty="0" err="1">
                <a:latin typeface="Arial" panose="020B0604020202020204" pitchFamily="34" charset="0"/>
                <a:cs typeface="Arial" panose="020B0604020202020204" pitchFamily="34" charset="0"/>
              </a:rPr>
              <a:t>Sikkema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 via </a:t>
            </a:r>
            <a:r>
              <a:rPr lang="en-US" sz="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Unsplash</a:t>
            </a: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Healing Private Wounds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Healing Private Wounds founder's hurt-to-healing story on Friday (3/21)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p.m. and Saturday (3/22) at 5 p.m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Selecting a Pet!</a:t>
            </a: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there a better way to select a pet? Find out on Sunday at 5 p.m., Monday at 10 a.m., and Wednesday at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midnight.</a:t>
            </a:r>
          </a:p>
          <a:p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Soil, the 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Find out how the soil is the most important part of your garden this Sunday at 3:30 a.m., Monday at 4 p.m., 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p.m., and Thursday at 1 p.m. only on Strong Tower Radio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giving page, with your smartphone, or mailing a check to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28840" y="6401377"/>
            <a:ext cx="272791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r>
              <a:rPr lang="en-US" sz="1100" b="1" u="sng" dirty="0" smtClean="0">
                <a:hlinkClick r:id="rId5"/>
              </a:rPr>
              <a:t>STR.</a:t>
            </a:r>
            <a:r>
              <a:rPr lang="en-US" sz="1100" b="1" i="1" u="sng" dirty="0" smtClean="0">
                <a:hlinkClick r:id="rId5"/>
              </a:rPr>
              <a:t>fm</a:t>
            </a:r>
            <a:endParaRPr lang="en-US" sz="1100" dirty="0"/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66654" y="5901090"/>
            <a:ext cx="470735" cy="61514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467" y="319595"/>
            <a:ext cx="2636497" cy="1629950"/>
          </a:xfrm>
          <a:prstGeom prst="rect">
            <a:avLst/>
          </a:prstGeom>
        </p:spPr>
      </p:pic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6443933" y="1857271"/>
            <a:ext cx="2617031" cy="411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Broken 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Heart.</a:t>
            </a: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Graphic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credit: Kelly </a:t>
            </a:r>
            <a:r>
              <a:rPr lang="en-US" sz="500" dirty="0" err="1">
                <a:latin typeface="Arial" panose="020B0604020202020204" pitchFamily="34" charset="0"/>
                <a:cs typeface="Arial" panose="020B0604020202020204" pitchFamily="34" charset="0"/>
              </a:rPr>
              <a:t>Sikkema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 via </a:t>
            </a:r>
            <a:r>
              <a:rPr lang="en-US" sz="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Unsplash</a:t>
            </a: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Healing Private Wounds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Healing Private Wounds founder's hurt-to-healing story on Friday (3/21)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p.m. and Saturday (3/22) at 5 p.m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Selecting a Pet!</a:t>
            </a: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there a better way to select a pet? Find out on Sunday at 5 p.m., Monday at 10 a.m., and Wednesday at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midnight.</a:t>
            </a:r>
          </a:p>
          <a:p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Soil, the 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Find out how the soil is the most important part of your garden this Sunday at 3:30 a.m., Monday at 4 p.m., 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p.m., and Thursday at 1 p.m. only on Strong Tower Radio stations, STR apps, or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giving page, with your smartphone, or mailing a check to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376161" y="6404435"/>
            <a:ext cx="272791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r>
              <a:rPr lang="en-US" sz="1100" b="1" u="sng" dirty="0" smtClean="0">
                <a:hlinkClick r:id="rId5"/>
              </a:rPr>
              <a:t>STR.</a:t>
            </a:r>
            <a:r>
              <a:rPr lang="en-US" sz="1100" b="1" i="1" u="sng" dirty="0" smtClean="0">
                <a:hlinkClick r:id="rId5"/>
              </a:rPr>
              <a:t>fm</a:t>
            </a:r>
            <a:endParaRPr lang="en-US" sz="1100" dirty="0"/>
          </a:p>
        </p:txBody>
      </p:sp>
      <p:pic>
        <p:nvPicPr>
          <p:cNvPr id="68" name="Picture 67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13975" y="5904148"/>
            <a:ext cx="470735" cy="61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222088</TotalTime>
  <Words>516</Words>
  <Application>Microsoft Office PowerPoint</Application>
  <PresentationFormat>Letter Paper (8.5x11 in)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842</cp:revision>
  <cp:lastPrinted>2023-03-21T22:14:22Z</cp:lastPrinted>
  <dcterms:created xsi:type="dcterms:W3CDTF">2020-01-30T18:33:29Z</dcterms:created>
  <dcterms:modified xsi:type="dcterms:W3CDTF">2025-03-11T12:51:14Z</dcterms:modified>
</cp:coreProperties>
</file>