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67" r:id="rId3"/>
    <p:sldId id="272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5669" y="499921"/>
            <a:ext cx="10907089" cy="136881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Adventist Heritage Tour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4442439" y="2085164"/>
            <a:ext cx="5999281" cy="623589"/>
          </a:xfrm>
        </p:spPr>
        <p:txBody>
          <a:bodyPr/>
          <a:lstStyle/>
          <a:p>
            <a:pPr algn="ctr"/>
            <a:r>
              <a:rPr lang="en-US" dirty="0" smtClean="0"/>
              <a:t>September </a:t>
            </a:r>
            <a:r>
              <a:rPr lang="en-US" dirty="0"/>
              <a:t>Adventist </a:t>
            </a:r>
            <a:r>
              <a:rPr lang="en-US" dirty="0" smtClean="0"/>
              <a:t>Heritage</a:t>
            </a:r>
          </a:p>
          <a:p>
            <a:pPr algn="ctr"/>
            <a:r>
              <a:rPr lang="en-US" dirty="0" smtClean="0"/>
              <a:t>and </a:t>
            </a:r>
            <a:r>
              <a:rPr lang="en-US" dirty="0"/>
              <a:t>American History Tour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rot="21420000">
            <a:off x="2972674" y="3492879"/>
            <a:ext cx="9755187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Sun. 3:30 a.m.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Mon. @ 4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     Wed. @ 9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     Thu. @ 1 p.m.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854">
            <a:off x="1061180" y="1917928"/>
            <a:ext cx="1693032" cy="267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86986" y="-149765"/>
            <a:ext cx="10623017" cy="143315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 Stew Kids</a:t>
            </a:r>
            <a:endParaRPr lang="en-US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rot="21420000">
            <a:off x="4838392" y="1553991"/>
            <a:ext cx="5485973" cy="1687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Hear this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cs typeface="Arial" panose="020B0604020202020204" pitchFamily="34" charset="0"/>
              </a:rPr>
              <a:t>Interview</a:t>
            </a:r>
            <a:endParaRPr lang="en-US" sz="48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52624" y="4033958"/>
            <a:ext cx="11077999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Sun. @ 5 P.M.        Mon. @ 10:00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       Wed. @ 12:00 a.m.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622">
            <a:off x="776091" y="1627708"/>
            <a:ext cx="4280236" cy="22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86986" y="102790"/>
            <a:ext cx="10623017" cy="143315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</a:rPr>
              <a:t>SS Marie Variety Hour</a:t>
            </a:r>
            <a:endParaRPr lang="en-US" sz="66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rot="21420000">
            <a:off x="4501311" y="1861124"/>
            <a:ext cx="5813642" cy="18047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</a:t>
            </a:r>
            <a:endPara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52624" y="4033958"/>
            <a:ext cx="11077999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at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:00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622">
            <a:off x="710758" y="1639486"/>
            <a:ext cx="3163277" cy="25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80554" y="1439358"/>
            <a:ext cx="9755187" cy="13612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Point, click, and give!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24841" y="3308440"/>
            <a:ext cx="10581948" cy="1774258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to Strong Tower Radio via the STR.fm giving page, with your smartphone, or mailing 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Box 567, Cadillac, MI 49601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pic>
        <p:nvPicPr>
          <p:cNvPr id="1026" name="Picture 53" descr="Qr code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9657" r="10062" b="10555"/>
          <a:stretch>
            <a:fillRect/>
          </a:stretch>
        </p:blipFill>
        <p:spPr bwMode="auto">
          <a:xfrm rot="21387443">
            <a:off x="830118" y="4857773"/>
            <a:ext cx="969791" cy="131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23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Christian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/>
              <a:t>104.7 </a:t>
            </a:r>
            <a:r>
              <a:rPr lang="en-US" dirty="0" err="1"/>
              <a:t>fm</a:t>
            </a:r>
            <a:r>
              <a:rPr lang="en-US" dirty="0"/>
              <a:t> /1540 </a:t>
            </a:r>
            <a:r>
              <a:rPr lang="en-US" dirty="0" smtClean="0"/>
              <a:t>am</a:t>
            </a:r>
          </a:p>
          <a:p>
            <a:pPr algn="ctr"/>
            <a:r>
              <a:rPr lang="en-US" dirty="0" smtClean="0"/>
              <a:t>STR </a:t>
            </a:r>
            <a:r>
              <a:rPr lang="en-US" smtClean="0"/>
              <a:t>phone apps, </a:t>
            </a:r>
            <a:r>
              <a:rPr lang="en-US" dirty="0" smtClean="0"/>
              <a:t>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Strong </a:t>
            </a:r>
            <a:r>
              <a:rPr lang="en-US" smtClean="0"/>
              <a:t>Tower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 smtClean="0"/>
              <a:t>Area STR Stations</a:t>
            </a:r>
          </a:p>
          <a:p>
            <a:pPr algn="ctr"/>
            <a:r>
              <a:rPr lang="en-US" dirty="0" smtClean="0"/>
              <a:t>STR phone apps, 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20006</TotalTime>
  <Words>165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Adventist Heritage Tour</vt:lpstr>
      <vt:lpstr>Farm Stew Kids</vt:lpstr>
      <vt:lpstr>SS Marie Variety Hour</vt:lpstr>
      <vt:lpstr>Point, click, and give!</vt:lpstr>
      <vt:lpstr>Christian Radio</vt:lpstr>
      <vt:lpstr>Strong Tower Radio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Cuban Mission Trip</dc:title>
  <dc:creator>Tom</dc:creator>
  <cp:lastModifiedBy>Tom</cp:lastModifiedBy>
  <cp:revision>100</cp:revision>
  <dcterms:created xsi:type="dcterms:W3CDTF">2023-07-21T16:54:02Z</dcterms:created>
  <dcterms:modified xsi:type="dcterms:W3CDTF">2024-05-28T17:30:52Z</dcterms:modified>
</cp:coreProperties>
</file>