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7" r:id="rId2"/>
    <p:sldId id="311" r:id="rId3"/>
    <p:sldId id="315" r:id="rId4"/>
    <p:sldId id="319" r:id="rId5"/>
    <p:sldId id="318" r:id="rId6"/>
    <p:sldId id="321" r:id="rId7"/>
    <p:sldId id="260" r:id="rId8"/>
    <p:sldId id="261" r:id="rId9"/>
    <p:sldId id="262" r:id="rId10"/>
    <p:sldId id="30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64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468787" y="4063424"/>
            <a:ext cx="3259989" cy="311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 rot="21420000">
            <a:off x="231685" y="4063420"/>
            <a:ext cx="10872670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Sunday @ 5 pm,  Monday @ 10 am, &amp;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 at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am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 rot="21420000">
            <a:off x="115233" y="18340"/>
            <a:ext cx="10807457" cy="136881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June   </a:t>
            </a:r>
            <a:r>
              <a:rPr lang="en-US" b="1" dirty="0"/>
              <a:t>Garden Guy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 rot="21420000">
            <a:off x="5489017" y="1591646"/>
            <a:ext cx="5242251" cy="1578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Blueberry and Garden Tips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088">
            <a:off x="735898" y="1511231"/>
            <a:ext cx="4135290" cy="2308068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 rot="21420000">
            <a:off x="813457" y="3827506"/>
            <a:ext cx="4117224" cy="43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 June Garden 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Guy </a:t>
            </a:r>
            <a:r>
              <a:rPr lang="en-US" sz="7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 Gary </a:t>
            </a:r>
            <a:r>
              <a:rPr lang="en-US" sz="7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Heilig</a:t>
            </a:r>
            <a:r>
              <a:rPr lang="en-US" sz="7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7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credit- Tom Mejeur - Google AI</a:t>
            </a:r>
          </a:p>
        </p:txBody>
      </p:sp>
    </p:spTree>
    <p:extLst>
      <p:ext uri="{BB962C8B-B14F-4D97-AF65-F5344CB8AC3E}">
        <p14:creationId xmlns:p14="http://schemas.microsoft.com/office/powerpoint/2010/main" val="336409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Strong </a:t>
            </a:r>
            <a:r>
              <a:rPr lang="en-US" smtClean="0"/>
              <a:t>Tower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 smtClean="0"/>
              <a:t>Area STR Stations</a:t>
            </a:r>
          </a:p>
          <a:p>
            <a:pPr algn="ctr"/>
            <a:r>
              <a:rPr lang="en-US" dirty="0" smtClean="0"/>
              <a:t>STR phone apps, 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9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 rot="21420000">
            <a:off x="180620" y="4121611"/>
            <a:ext cx="10872670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Sunday @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3:30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Monday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pm, Wednesday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pm, and Thursday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pm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rot="21420000">
            <a:off x="127504" y="1394"/>
            <a:ext cx="10795177" cy="1368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 rot="21420000">
            <a:off x="4869880" y="1700493"/>
            <a:ext cx="6195291" cy="1558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 story of a young rebellious youth attending Pastor </a:t>
            </a:r>
            <a:r>
              <a:rPr lang="en-US" dirty="0" err="1"/>
              <a:t>Boonstra's</a:t>
            </a:r>
            <a:r>
              <a:rPr lang="en-US" dirty="0"/>
              <a:t> meetings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926">
            <a:off x="727338" y="1358981"/>
            <a:ext cx="3315351" cy="2652282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 rot="21420000">
            <a:off x="367953" y="3979841"/>
            <a:ext cx="4193573" cy="43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Pastors Shawn Boonstra and Nick </a:t>
            </a:r>
            <a:r>
              <a:rPr lang="en-US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Wanovic</a:t>
            </a:r>
            <a:endParaRPr lang="en-US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credit: Jessica Taylor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 rot="21420000">
            <a:off x="115233" y="18340"/>
            <a:ext cx="10807457" cy="1368819"/>
          </a:xfrm>
        </p:spPr>
        <p:txBody>
          <a:bodyPr>
            <a:normAutofit/>
          </a:bodyPr>
          <a:lstStyle/>
          <a:p>
            <a:pPr algn="ctr"/>
            <a:r>
              <a:rPr lang="en-US" b="1" i="1" dirty="0"/>
              <a:t>The </a:t>
            </a:r>
            <a:r>
              <a:rPr lang="en-US" b="1" i="1" dirty="0" smtClean="0"/>
              <a:t> Rest  of  the  Story</a:t>
            </a:r>
            <a:r>
              <a:rPr lang="en-US" b="1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369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1118363" y="4625581"/>
            <a:ext cx="7702164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1618319" y="3946430"/>
            <a:ext cx="3259989" cy="311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 rot="21420000">
            <a:off x="15669" y="73200"/>
            <a:ext cx="10907089" cy="136881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/>
              <a:t>New </a:t>
            </a:r>
            <a:r>
              <a:rPr lang="en-US" b="1" i="1" dirty="0" smtClean="0"/>
              <a:t>Blind </a:t>
            </a:r>
            <a:r>
              <a:rPr lang="en-US" b="1" i="1" dirty="0"/>
              <a:t>Camp Devotions</a:t>
            </a:r>
            <a:endParaRPr lang="en-US" b="1" dirty="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 rot="21420000">
            <a:off x="4152144" y="3655054"/>
            <a:ext cx="3001807" cy="43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 Calkins Tubing at Hanson Hills during Winter Blind </a:t>
            </a: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 2026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credit: Shawna Campbell</a:t>
            </a:r>
            <a:endParaRPr lang="en-US" sz="9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 rot="21420000">
            <a:off x="-20057" y="4041743"/>
            <a:ext cx="11210590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Fridays @ 1 pm   &amp;   Saturdays @ 5 pm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4108">
            <a:off x="3739836" y="1237150"/>
            <a:ext cx="3663297" cy="244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6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1118363" y="4625581"/>
            <a:ext cx="7702164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1618319" y="3946430"/>
            <a:ext cx="3259989" cy="311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 rot="21420000">
            <a:off x="15669" y="73200"/>
            <a:ext cx="10907089" cy="136881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/>
              <a:t>New </a:t>
            </a:r>
            <a:r>
              <a:rPr lang="en-US" b="1" i="1" dirty="0" smtClean="0"/>
              <a:t>Blind </a:t>
            </a:r>
            <a:r>
              <a:rPr lang="en-US" b="1" i="1" dirty="0"/>
              <a:t>Camp Devotions</a:t>
            </a:r>
            <a:endParaRPr lang="en-US" b="1" dirty="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 rot="21420000">
            <a:off x="-61991" y="4385730"/>
            <a:ext cx="3001807" cy="43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Narrow Way in the modern context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credit: Jessica </a:t>
            </a:r>
            <a:r>
              <a:rPr lang="en-US" sz="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Taylor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 rot="21420000">
            <a:off x="-20057" y="4041743"/>
            <a:ext cx="11210590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Fridays @ 1 pm   &amp;   Saturdays @ 5 pm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4108">
            <a:off x="575351" y="1419790"/>
            <a:ext cx="2318564" cy="289820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 rot="21420000">
            <a:off x="3990830" y="1743988"/>
            <a:ext cx="6195291" cy="1558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Northview Adventist School </a:t>
            </a:r>
            <a:r>
              <a:rPr lang="en-US" dirty="0" smtClean="0"/>
              <a:t>presents: </a:t>
            </a:r>
          </a:p>
          <a:p>
            <a:pPr algn="ctr"/>
            <a:r>
              <a:rPr lang="en-US" i="1" dirty="0" smtClean="0"/>
              <a:t>The </a:t>
            </a:r>
            <a:r>
              <a:rPr lang="en-US" i="1" dirty="0"/>
              <a:t>Narrow Way to Heaven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0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1118363" y="4625581"/>
            <a:ext cx="7702164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1618319" y="3946430"/>
            <a:ext cx="3259989" cy="311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 rot="21420000">
            <a:off x="15669" y="73200"/>
            <a:ext cx="10907089" cy="1368819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/>
              <a:t>Camp  Meeting</a:t>
            </a:r>
            <a:endParaRPr lang="en-US" b="1" dirty="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 rot="21420000">
            <a:off x="4152144" y="3772500"/>
            <a:ext cx="3001807" cy="43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3ABN 2026 Summer Camp Meeting logo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credit- 3ABN website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 rot="21420000">
            <a:off x="-20057" y="4041743"/>
            <a:ext cx="11210590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3-5, and 7-9 pm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108">
            <a:off x="3421053" y="1289616"/>
            <a:ext cx="4365049" cy="245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8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1118363" y="4625581"/>
            <a:ext cx="7702164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1618319" y="3946430"/>
            <a:ext cx="3259989" cy="311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 rot="21420000">
            <a:off x="15669" y="73200"/>
            <a:ext cx="10907089" cy="1368819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/>
              <a:t>Camp  Meeting</a:t>
            </a:r>
            <a:endParaRPr lang="en-US" b="1" dirty="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 rot="21420000">
            <a:off x="2266294" y="3769688"/>
            <a:ext cx="6880812" cy="43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credit- </a:t>
            </a: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Michigan Conference of Seventh-day Adventists</a:t>
            </a:r>
            <a:endParaRPr lang="en-US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 rot="21420000">
            <a:off x="-20057" y="4041743"/>
            <a:ext cx="11210590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12–20,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weeknights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and </a:t>
            </a: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Sabbaths from 9 am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108">
            <a:off x="2181985" y="1135000"/>
            <a:ext cx="6889745" cy="27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3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Christian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/>
              <a:t>104.7 </a:t>
            </a:r>
            <a:r>
              <a:rPr lang="en-US" dirty="0" err="1"/>
              <a:t>fm</a:t>
            </a:r>
            <a:r>
              <a:rPr lang="en-US" dirty="0"/>
              <a:t> /1540 </a:t>
            </a:r>
            <a:r>
              <a:rPr lang="en-US" dirty="0" smtClean="0"/>
              <a:t>am</a:t>
            </a:r>
          </a:p>
          <a:p>
            <a:pPr algn="ctr"/>
            <a:r>
              <a:rPr lang="en-US" dirty="0" smtClean="0"/>
              <a:t>STR </a:t>
            </a:r>
            <a:r>
              <a:rPr lang="en-US" smtClean="0"/>
              <a:t>phone apps, </a:t>
            </a:r>
            <a:r>
              <a:rPr lang="en-US" dirty="0" smtClean="0"/>
              <a:t>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Strong </a:t>
            </a:r>
            <a:r>
              <a:rPr lang="en-US" smtClean="0"/>
              <a:t>Tower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91.9</a:t>
            </a:r>
            <a:r>
              <a:rPr lang="en-US" dirty="0"/>
              <a:t> FM </a:t>
            </a:r>
            <a:r>
              <a:rPr lang="en-US" dirty="0" smtClean="0"/>
              <a:t> &amp;  </a:t>
            </a:r>
            <a:r>
              <a:rPr lang="en-US" dirty="0" smtClean="0">
                <a:solidFill>
                  <a:srgbClr val="C00000"/>
                </a:solidFill>
              </a:rPr>
              <a:t>97.3</a:t>
            </a:r>
            <a:r>
              <a:rPr lang="en-US" dirty="0" smtClean="0"/>
              <a:t> FM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STR Android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C00000"/>
                </a:solidFill>
              </a:rPr>
              <a:t>ISO apps</a:t>
            </a:r>
            <a:r>
              <a:rPr lang="en-US" dirty="0" smtClean="0"/>
              <a:t>, 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80554" y="1439358"/>
            <a:ext cx="9755187" cy="13612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Point, click, and give!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24841" y="3308440"/>
            <a:ext cx="10581948" cy="1774258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to Strong Tower Radio via the STR.fm giving page, with your smartphone, or mailing 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Box 567, Cadillac, MI 49601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pic>
        <p:nvPicPr>
          <p:cNvPr id="1026" name="Picture 53" descr="Qr code&#10;&#10;Description automatically generat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87443">
            <a:off x="830118" y="4857773"/>
            <a:ext cx="969791" cy="131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23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111869</TotalTime>
  <Words>334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June   Garden Guy</vt:lpstr>
      <vt:lpstr>The  Rest  of  the  Story!</vt:lpstr>
      <vt:lpstr>New Blind Camp Devotions</vt:lpstr>
      <vt:lpstr>New Blind Camp Devotions</vt:lpstr>
      <vt:lpstr>Camp  Meeting</vt:lpstr>
      <vt:lpstr>Camp  Meeting</vt:lpstr>
      <vt:lpstr>Christian Radio</vt:lpstr>
      <vt:lpstr>Strong Tower Radio</vt:lpstr>
      <vt:lpstr>Point, click, and give!</vt:lpstr>
      <vt:lpstr>Strong Tower Radio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Cuban Mission Trip</dc:title>
  <dc:creator>Tom</dc:creator>
  <cp:lastModifiedBy>Tom</cp:lastModifiedBy>
  <cp:revision>415</cp:revision>
  <dcterms:created xsi:type="dcterms:W3CDTF">2023-07-21T16:54:02Z</dcterms:created>
  <dcterms:modified xsi:type="dcterms:W3CDTF">2026-06-02T14:42:43Z</dcterms:modified>
</cp:coreProperties>
</file>