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8" r:id="rId2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>
        <p:scale>
          <a:sx n="89" d="100"/>
          <a:sy n="89" d="100"/>
        </p:scale>
        <p:origin x="228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B21A1F-8B8B-B140-9DB2-65474F76BEBF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80ADE9-A587-E344-AC53-49A54D988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8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2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6A6F8-7A9E-8F48-86F8-5A25FEB5F0F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str.f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787D2B-2F8B-964B-9AA4-A591942A7D38}"/>
              </a:ext>
            </a:extLst>
          </p:cNvPr>
          <p:cNvCxnSpPr/>
          <p:nvPr/>
        </p:nvCxnSpPr>
        <p:spPr>
          <a:xfrm>
            <a:off x="4101957" y="35690"/>
            <a:ext cx="0" cy="6858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93BB573-ACB4-7E41-86FD-B44E55ED30BD}"/>
              </a:ext>
            </a:extLst>
          </p:cNvPr>
          <p:cNvSpPr txBox="1"/>
          <p:nvPr/>
        </p:nvSpPr>
        <p:spPr>
          <a:xfrm>
            <a:off x="3279213" y="57985"/>
            <a:ext cx="2642615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" pitchFamily="2" charset="0"/>
              </a:rPr>
              <a:t>STR Announcements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2534BF-75A7-451D-826F-9B9264F6491D}"/>
              </a:ext>
            </a:extLst>
          </p:cNvPr>
          <p:cNvSpPr txBox="1"/>
          <p:nvPr/>
        </p:nvSpPr>
        <p:spPr>
          <a:xfrm>
            <a:off x="6424467" y="62875"/>
            <a:ext cx="2636497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" pitchFamily="2" charset="0"/>
              </a:rPr>
              <a:t>STR Announcements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47DC93D-6D40-4779-9306-3138B7E6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1897AC-7FEE-45D1-BF89-D8CAF3AB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" y="-266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FBEF4-2AC5-4E09-A801-F6B25E154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FA5C23-8A7D-4401-8723-3E28FD87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06F7678-A81E-459B-ADED-482ABF246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569337-1311-CF4E-8407-EBC4E8260E82}"/>
              </a:ext>
            </a:extLst>
          </p:cNvPr>
          <p:cNvSpPr txBox="1"/>
          <p:nvPr/>
        </p:nvSpPr>
        <p:spPr>
          <a:xfrm>
            <a:off x="86051" y="57985"/>
            <a:ext cx="2636555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" pitchFamily="2" charset="0"/>
              </a:rPr>
              <a:t>STR Announcements</a:t>
            </a:r>
          </a:p>
        </p:txBody>
      </p:sp>
      <p:pic>
        <p:nvPicPr>
          <p:cNvPr id="1025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mgssl.constantcontact.com/letters/images/1101116784221/S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535238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9644" y="1114125"/>
            <a:ext cx="261703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Plans to get the Holy Bible into Cuba</a:t>
            </a:r>
          </a:p>
          <a:p>
            <a:pPr algn="ctr"/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Photo credit: </a:t>
            </a:r>
            <a:r>
              <a:rPr lang="en-US" sz="700" i="1" dirty="0" err="1">
                <a:latin typeface="Arial" panose="020B0604020202020204" pitchFamily="34" charset="0"/>
                <a:cs typeface="Arial" panose="020B0604020202020204" pitchFamily="34" charset="0"/>
              </a:rPr>
              <a:t>Sadalmelik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-Aaron </a:t>
            </a:r>
            <a:r>
              <a:rPr lang="en-US" sz="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</a:p>
          <a:p>
            <a:pPr algn="ctr"/>
            <a:endParaRPr lang="en-US" sz="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New Bibles into Cuba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Bibles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are scarce in Cuba. Discover how you can help bring 13,000 Bibles to this deprived country. Listen this Sunday at 5:30 pm, Monday at 10:30 am, and Wednesday at 12:30 am.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Secrets of the Health Centers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Chef Mark Anthony ran a lifestyle center for two years. He wants to share secrets that you can do at home. Listen this Sunday at 5 pm, Monday at 10 am, and Wednesday at midnight.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with Christian Books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Young people are visiting homes in your area with Christian books. Prepare to welcome them by listening this Sunday at 3:30 am, Monday at 4 pm, Wednesday at 9 pm, and Thursday at 1 pm.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Stevensville STR Variety Hour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to the Stevensville STR Variety Hour, Friday, July 11 at 1 pm or Saturday, July 12 at 5 pm.</a:t>
            </a:r>
          </a:p>
          <a:p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click, and give!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with your smartphone, or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check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P.O. Box 567, Cadillac, MI 49601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8827" y="319573"/>
            <a:ext cx="2727910" cy="6419499"/>
            <a:chOff x="320002" y="467873"/>
            <a:chExt cx="2727910" cy="641949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142" y="467873"/>
              <a:ext cx="1441440" cy="823915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320002" y="5994670"/>
              <a:ext cx="2727910" cy="892702"/>
              <a:chOff x="365911" y="7491042"/>
              <a:chExt cx="2727910" cy="80401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365911" y="7976277"/>
                <a:ext cx="2727910" cy="31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00" dirty="0" smtClean="0"/>
              </a:p>
              <a:p>
                <a:pPr algn="ctr"/>
                <a:r>
                  <a:rPr lang="en-US" sz="1100" dirty="0" smtClean="0"/>
                  <a:t>On-air</a:t>
                </a:r>
                <a:r>
                  <a:rPr lang="en-US" sz="1100" dirty="0"/>
                  <a:t>, via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Apple &amp; Android apps, &amp; </a:t>
                </a:r>
                <a:r>
                  <a:rPr lang="en-US" sz="1100" b="1" u="sng" dirty="0" smtClean="0">
                    <a:hlinkClick r:id="rId5"/>
                  </a:rPr>
                  <a:t>STR.</a:t>
                </a:r>
                <a:r>
                  <a:rPr lang="en-US" sz="1100" b="1" i="1" u="sng" dirty="0" smtClean="0">
                    <a:hlinkClick r:id="rId5"/>
                  </a:rPr>
                  <a:t>fm</a:t>
                </a:r>
                <a:endParaRPr lang="en-US" sz="1100" dirty="0"/>
              </a:p>
            </p:txBody>
          </p:sp>
          <p:pic>
            <p:nvPicPr>
              <p:cNvPr id="64" name="Picture 63" descr="Qr code&#10;&#10;Description automatically generated">
                <a:extLst>
                  <a:ext uri="{FF2B5EF4-FFF2-40B4-BE49-F238E27FC236}">
                    <a16:creationId xmlns:a16="http://schemas.microsoft.com/office/drawing/2014/main" id="{03D35CD8-18FA-458E-AF6F-E45B32ED92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03867" y="7491042"/>
                <a:ext cx="495090" cy="582702"/>
              </a:xfrm>
              <a:prstGeom prst="rect">
                <a:avLst/>
              </a:prstGeom>
            </p:spPr>
          </p:pic>
        </p:grpSp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5875" y="488867"/>
            <a:ext cx="1164052" cy="48643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3312165" y="321573"/>
            <a:ext cx="2727910" cy="6422411"/>
            <a:chOff x="320002" y="464961"/>
            <a:chExt cx="2727910" cy="642241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878" y="464961"/>
              <a:ext cx="1441440" cy="823915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320002" y="5994670"/>
              <a:ext cx="2727910" cy="892702"/>
              <a:chOff x="365911" y="7491042"/>
              <a:chExt cx="2727910" cy="80401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65911" y="7976277"/>
                <a:ext cx="2727910" cy="31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00" dirty="0" smtClean="0"/>
              </a:p>
              <a:p>
                <a:pPr algn="ctr"/>
                <a:r>
                  <a:rPr lang="en-US" sz="1100" dirty="0" smtClean="0"/>
                  <a:t>On-air</a:t>
                </a:r>
                <a:r>
                  <a:rPr lang="en-US" sz="1100" dirty="0"/>
                  <a:t>, via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Apple &amp; Android apps, &amp; </a:t>
                </a:r>
                <a:r>
                  <a:rPr lang="en-US" sz="1100" b="1" u="sng" dirty="0" smtClean="0">
                    <a:hlinkClick r:id="rId5"/>
                  </a:rPr>
                  <a:t>STR.</a:t>
                </a:r>
                <a:r>
                  <a:rPr lang="en-US" sz="1100" b="1" i="1" u="sng" dirty="0" smtClean="0">
                    <a:hlinkClick r:id="rId5"/>
                  </a:rPr>
                  <a:t>fm</a:t>
                </a:r>
                <a:endParaRPr lang="en-US" sz="1100" dirty="0"/>
              </a:p>
            </p:txBody>
          </p:sp>
          <p:pic>
            <p:nvPicPr>
              <p:cNvPr id="63" name="Picture 62" descr="Qr code&#10;&#10;Description automatically generated">
                <a:extLst>
                  <a:ext uri="{FF2B5EF4-FFF2-40B4-BE49-F238E27FC236}">
                    <a16:creationId xmlns:a16="http://schemas.microsoft.com/office/drawing/2014/main" id="{03D35CD8-18FA-458E-AF6F-E45B32ED92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03867" y="7491042"/>
                <a:ext cx="495090" cy="582702"/>
              </a:xfrm>
              <a:prstGeom prst="rect">
                <a:avLst/>
              </a:prstGeom>
            </p:spPr>
          </p:pic>
        </p:grpSp>
      </p:grp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199" r="1652"/>
          <a:stretch/>
        </p:blipFill>
        <p:spPr>
          <a:xfrm>
            <a:off x="3279213" y="493779"/>
            <a:ext cx="1164052" cy="486430"/>
          </a:xfrm>
          <a:prstGeom prst="rect">
            <a:avLst/>
          </a:prstGeom>
        </p:spPr>
      </p:pic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6418536" y="1119037"/>
            <a:ext cx="261703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Plans to get the Holy Bible into Cuba</a:t>
            </a:r>
          </a:p>
          <a:p>
            <a:pPr algn="ctr"/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Photo credit: </a:t>
            </a:r>
            <a:r>
              <a:rPr lang="en-US" sz="700" i="1" dirty="0" err="1">
                <a:latin typeface="Arial" panose="020B0604020202020204" pitchFamily="34" charset="0"/>
                <a:cs typeface="Arial" panose="020B0604020202020204" pitchFamily="34" charset="0"/>
              </a:rPr>
              <a:t>Sadalmelik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-Aaron </a:t>
            </a:r>
            <a:r>
              <a:rPr lang="en-US" sz="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</a:p>
          <a:p>
            <a:pPr algn="ctr"/>
            <a:endParaRPr lang="en-US" sz="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New Bibles into Cuba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Bibles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are scarce in Cuba. Discover how you can help bring 13,000 Bibles to this deprived country. Listen this Sunday at 5:30 pm, Monday at 10:30 am, and Wednesday at 12:30 am.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Secrets of the Health Centers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Chef Mark Anthony ran a lifestyle center for two years. He wants to share secrets that you can do at home. Listen this Sunday at 5 pm, Monday at 10 am, and Wednesday at midnight.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with Christian Books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Young people are visiting homes in your area with Christian books. Prepare to welcome them by listening this Sunday at 3:30 am, Monday at 4 pm, Wednesday at 9 pm, and Thursday at 1 pm.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Stevensville STR Variety Hour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Listen to the Stevensville STR Variety Hour, Friday, July 11 at 1 pm or Saturday, July 12 at 5 pm.</a:t>
            </a:r>
          </a:p>
          <a:p>
            <a:pPr algn="ctr"/>
            <a:endParaRPr lang="en-US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click, and give!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with your smartphone, or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check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P.O. Box 567, Cadillac, MI 49601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457719" y="324485"/>
            <a:ext cx="2727910" cy="6419499"/>
            <a:chOff x="320002" y="467873"/>
            <a:chExt cx="2727910" cy="6419499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054" y="467873"/>
              <a:ext cx="1441440" cy="823915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20002" y="5994670"/>
              <a:ext cx="2727910" cy="892702"/>
              <a:chOff x="365911" y="7491042"/>
              <a:chExt cx="2727910" cy="80401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365911" y="7976277"/>
                <a:ext cx="2727910" cy="31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00" dirty="0" smtClean="0"/>
              </a:p>
              <a:p>
                <a:pPr algn="ctr"/>
                <a:r>
                  <a:rPr lang="en-US" sz="1100" dirty="0" smtClean="0"/>
                  <a:t>On-air</a:t>
                </a:r>
                <a:r>
                  <a:rPr lang="en-US" sz="1100" dirty="0"/>
                  <a:t>, via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Apple &amp; Android apps, &amp; </a:t>
                </a:r>
                <a:r>
                  <a:rPr lang="en-US" sz="1100" b="1" u="sng" dirty="0" smtClean="0">
                    <a:hlinkClick r:id="rId5"/>
                  </a:rPr>
                  <a:t>STR.</a:t>
                </a:r>
                <a:r>
                  <a:rPr lang="en-US" sz="1100" b="1" i="1" u="sng" dirty="0" smtClean="0">
                    <a:hlinkClick r:id="rId5"/>
                  </a:rPr>
                  <a:t>fm</a:t>
                </a:r>
                <a:endParaRPr lang="en-US" sz="1100" dirty="0"/>
              </a:p>
            </p:txBody>
          </p:sp>
          <p:pic>
            <p:nvPicPr>
              <p:cNvPr id="72" name="Picture 71" descr="Qr code&#10;&#10;Description automatically generated">
                <a:extLst>
                  <a:ext uri="{FF2B5EF4-FFF2-40B4-BE49-F238E27FC236}">
                    <a16:creationId xmlns:a16="http://schemas.microsoft.com/office/drawing/2014/main" id="{03D35CD8-18FA-458E-AF6F-E45B32ED92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03867" y="7491042"/>
                <a:ext cx="495090" cy="582702"/>
              </a:xfrm>
              <a:prstGeom prst="rect">
                <a:avLst/>
              </a:prstGeom>
            </p:spPr>
          </p:pic>
        </p:grp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199" r="1652"/>
          <a:stretch/>
        </p:blipFill>
        <p:spPr>
          <a:xfrm>
            <a:off x="6418536" y="493441"/>
            <a:ext cx="1164052" cy="486430"/>
          </a:xfrm>
          <a:prstGeom prst="rect">
            <a:avLst/>
          </a:prstGeom>
        </p:spPr>
      </p:pic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3304797" y="1112399"/>
            <a:ext cx="261703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Plans to get the Holy Bible into Cuba</a:t>
            </a:r>
          </a:p>
          <a:p>
            <a:pPr algn="ctr"/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Photo credit: </a:t>
            </a:r>
            <a:r>
              <a:rPr lang="en-US" sz="700" i="1" dirty="0" err="1">
                <a:latin typeface="Arial" panose="020B0604020202020204" pitchFamily="34" charset="0"/>
                <a:cs typeface="Arial" panose="020B0604020202020204" pitchFamily="34" charset="0"/>
              </a:rPr>
              <a:t>Sadalmelik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-Aaron </a:t>
            </a:r>
            <a:r>
              <a:rPr lang="en-US" sz="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</a:p>
          <a:p>
            <a:pPr algn="ctr"/>
            <a:endParaRPr lang="en-US" sz="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New Bibles into Cuba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Bibles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are scarce in Cuba. Discover how you can help bring 13,000 Bibles to this deprived country. Listen this Sunday at 5:30 pm, Monday at 10:30 am, and Wednesday at 12:30 am.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Secrets of the Health Centers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Chef Mark Anthony ran a lifestyle center for two years. He wants to share secrets that you can do at home. Listen this Sunday at 5 pm, Monday at 10 am, and Wednesday at midnight.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with Christian Books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Young people are visiting homes in your area with Christian books. Prepare to welcome them by listening this Sunday at 3:30 am, Monday at 4 pm, Wednesday at 9 pm, and Thursday at 1 pm.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Stevensville STR Variety Hour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Listen to the Stevensville STR Variety Hour, Friday, July 11 at 1 pm or Saturday, July 12 at 5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click, and give!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with your smartphone, or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check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P.O. Box 567, Cadillac, MI 49601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4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273899</TotalTime>
  <Words>660</Words>
  <Application>Microsoft Office PowerPoint</Application>
  <PresentationFormat>Letter Paper (8.5x11 in)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Shaffer</dc:creator>
  <cp:lastModifiedBy>Tom</cp:lastModifiedBy>
  <cp:revision>893</cp:revision>
  <cp:lastPrinted>2023-03-21T22:14:22Z</cp:lastPrinted>
  <dcterms:created xsi:type="dcterms:W3CDTF">2020-01-30T18:33:29Z</dcterms:created>
  <dcterms:modified xsi:type="dcterms:W3CDTF">2025-07-01T16:05:57Z</dcterms:modified>
</cp:coreProperties>
</file>