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8" r:id="rId2"/>
  </p:sldIdLst>
  <p:sldSz cx="9144000" cy="6858000" type="letter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70B21A1F-8B8B-B140-9DB2-65474F76BEB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4C80ADE9-A587-E344-AC53-49A54D988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8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2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6A6F8-7A9E-8F48-86F8-5A25FEB5F0F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DFFC-0C26-CB48-87E9-724DD23F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r.f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787D2B-2F8B-964B-9AA4-A591942A7D38}"/>
              </a:ext>
            </a:extLst>
          </p:cNvPr>
          <p:cNvCxnSpPr/>
          <p:nvPr/>
        </p:nvCxnSpPr>
        <p:spPr>
          <a:xfrm>
            <a:off x="4101957" y="35690"/>
            <a:ext cx="0" cy="6858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93BB573-ACB4-7E41-86FD-B44E55ED30BD}"/>
              </a:ext>
            </a:extLst>
          </p:cNvPr>
          <p:cNvSpPr txBox="1"/>
          <p:nvPr/>
        </p:nvSpPr>
        <p:spPr>
          <a:xfrm>
            <a:off x="3279213" y="57985"/>
            <a:ext cx="2636555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" pitchFamily="2" charset="0"/>
              </a:rPr>
              <a:t>STR Announcements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2534BF-75A7-451D-826F-9B9264F6491D}"/>
              </a:ext>
            </a:extLst>
          </p:cNvPr>
          <p:cNvSpPr txBox="1"/>
          <p:nvPr/>
        </p:nvSpPr>
        <p:spPr>
          <a:xfrm>
            <a:off x="6424467" y="62875"/>
            <a:ext cx="2636497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" pitchFamily="2" charset="0"/>
              </a:rPr>
              <a:t>STR Announcements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47DC93D-6D40-4779-9306-3138B7E6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1897AC-7FEE-45D1-BF89-D8CAF3AB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" y="-266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FBEF4-2AC5-4E09-A801-F6B25E154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FA5C23-8A7D-4401-8723-3E28FD87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06F7678-A81E-459B-ADED-482ABF246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569337-1311-CF4E-8407-EBC4E8260E82}"/>
              </a:ext>
            </a:extLst>
          </p:cNvPr>
          <p:cNvSpPr txBox="1"/>
          <p:nvPr/>
        </p:nvSpPr>
        <p:spPr>
          <a:xfrm>
            <a:off x="86051" y="57985"/>
            <a:ext cx="2636555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Helvetica" pitchFamily="2" charset="0"/>
              </a:rPr>
              <a:t>STR Announcements</a:t>
            </a:r>
          </a:p>
        </p:txBody>
      </p:sp>
      <p:pic>
        <p:nvPicPr>
          <p:cNvPr id="1025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mgssl.constantcontact.com/letters/images/1101116784221/S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535238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7"/>
          <a:stretch/>
        </p:blipFill>
        <p:spPr>
          <a:xfrm>
            <a:off x="86051" y="312184"/>
            <a:ext cx="2643269" cy="1413675"/>
          </a:xfrm>
          <a:prstGeom prst="rect">
            <a:avLst/>
          </a:prstGeom>
        </p:spPr>
      </p:pic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102742" y="1727881"/>
            <a:ext cx="2617031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Baptism Joey </a:t>
            </a:r>
            <a:r>
              <a:rPr lang="en-US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Retsema</a:t>
            </a: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600" i="1" dirty="0">
                <a:latin typeface="Arial" panose="020B0604020202020204" pitchFamily="34" charset="0"/>
                <a:cs typeface="Arial" panose="020B0604020202020204" pitchFamily="34" charset="0"/>
              </a:rPr>
              <a:t>source: Pastor Bob </a:t>
            </a:r>
            <a:r>
              <a:rPr lang="en-US" sz="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Benson</a:t>
            </a:r>
          </a:p>
          <a:p>
            <a:pPr algn="ctr"/>
            <a:endParaRPr lang="en-US" sz="10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Joey's STR Testimony 2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Joey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completes her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Tower Radio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testimony this Sunday at 3:30 am, Monday at 4 pm, Wednesday at 9 pm, and Thursday at 1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pm.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Your Seeds!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Enjoy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Garden Guy's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Chinese Vegetable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Quiz and seed ordering prompts this Sunday at 5 pm, Monday at 10 am, and Wednesday at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midnight.</a:t>
            </a:r>
          </a:p>
          <a:p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Devotions Resume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Blind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camp devotions resume this Friday at 1:00 pm and Sunday at 5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pm.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click,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give!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﻿Give to Strong Tower Radio via the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with your smartphone, or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check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P.O. Box 567, Cadillac, MI 49601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 descr="Qr code&#10;&#10;Description automatically generated">
            <a:extLst>
              <a:ext uri="{FF2B5EF4-FFF2-40B4-BE49-F238E27FC236}">
                <a16:creationId xmlns:a16="http://schemas.microsoft.com/office/drawing/2014/main" id="{03D35CD8-18FA-458E-AF6F-E45B32ED92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480" y="5286353"/>
            <a:ext cx="638577" cy="83448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32908" y="6050406"/>
            <a:ext cx="272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sz="1100" dirty="0" smtClean="0"/>
              <a:t>Only on-air</a:t>
            </a:r>
            <a:r>
              <a:rPr lang="en-US" sz="1100" dirty="0"/>
              <a:t>, via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Apple &amp; Android apps, &amp;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u="sng" dirty="0" smtClean="0">
                <a:hlinkClick r:id="rId6"/>
              </a:rPr>
              <a:t>STR.</a:t>
            </a:r>
            <a:r>
              <a:rPr lang="en-US" sz="1100" b="1" i="1" u="sng" dirty="0" smtClean="0">
                <a:hlinkClick r:id="rId6"/>
              </a:rPr>
              <a:t>fm</a:t>
            </a:r>
            <a:r>
              <a:rPr lang="en-US" sz="1100" b="1" i="1" u="sng" dirty="0" smtClean="0"/>
              <a:t> </a:t>
            </a:r>
            <a:r>
              <a:rPr lang="en-US" sz="1100" dirty="0" smtClean="0"/>
              <a:t>on your computer!</a:t>
            </a:r>
            <a:endParaRPr lang="en-US" sz="11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7"/>
          <a:stretch/>
        </p:blipFill>
        <p:spPr>
          <a:xfrm>
            <a:off x="3272499" y="314206"/>
            <a:ext cx="2643269" cy="1413675"/>
          </a:xfrm>
          <a:prstGeom prst="rect">
            <a:avLst/>
          </a:prstGeom>
        </p:spPr>
      </p:pic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3289190" y="1729903"/>
            <a:ext cx="2617031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Baptism Joey </a:t>
            </a:r>
            <a:r>
              <a:rPr lang="en-US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Retsema</a:t>
            </a: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600" i="1" dirty="0">
                <a:latin typeface="Arial" panose="020B0604020202020204" pitchFamily="34" charset="0"/>
                <a:cs typeface="Arial" panose="020B0604020202020204" pitchFamily="34" charset="0"/>
              </a:rPr>
              <a:t>source: Pastor Bob </a:t>
            </a:r>
            <a:r>
              <a:rPr lang="en-US" sz="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Benson</a:t>
            </a:r>
          </a:p>
          <a:p>
            <a:pPr algn="ctr"/>
            <a:endParaRPr lang="en-US" sz="10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Joey's STR Testimony 2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Joey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completes her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Tower Radio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testimony this Sunday at 3:30 am, Monday at 4 pm, Wednesday at 9 pm, and Thursday at 1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pm.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Your Seeds!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Enjoy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Garden Guy's Chinese Vegetable Quiz and seed ordering prompts this Sunday at 5 pm, Monday at 10 am, and Wednesday at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midnight.</a:t>
            </a:r>
          </a:p>
          <a:p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Devotions Resume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Blind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camp devotions resume this Friday at 1:00 pm and Sunday at 5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pm.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click,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give!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﻿Give to Strong Tower Radio via the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with your smartphone, or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check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P.O. Box 567, Cadillac, MI 49601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03D35CD8-18FA-458E-AF6F-E45B32ED92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9928" y="5288375"/>
            <a:ext cx="638577" cy="83448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319356" y="6052428"/>
            <a:ext cx="272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sz="1100" dirty="0" smtClean="0"/>
              <a:t>Only on-air</a:t>
            </a:r>
            <a:r>
              <a:rPr lang="en-US" sz="1100" dirty="0"/>
              <a:t>, via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Apple &amp; Android apps, &amp;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u="sng" dirty="0" smtClean="0">
                <a:hlinkClick r:id="rId6"/>
              </a:rPr>
              <a:t>STR.</a:t>
            </a:r>
            <a:r>
              <a:rPr lang="en-US" sz="1100" b="1" i="1" u="sng" dirty="0" smtClean="0">
                <a:hlinkClick r:id="rId6"/>
              </a:rPr>
              <a:t>fm</a:t>
            </a:r>
            <a:r>
              <a:rPr lang="en-US" sz="1100" b="1" i="1" u="sng" dirty="0" smtClean="0"/>
              <a:t> </a:t>
            </a:r>
            <a:r>
              <a:rPr lang="en-US" sz="1100" dirty="0" smtClean="0"/>
              <a:t>on your computer!</a:t>
            </a:r>
            <a:endParaRPr lang="en-US" sz="11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7"/>
          <a:stretch/>
        </p:blipFill>
        <p:spPr>
          <a:xfrm>
            <a:off x="6424468" y="324485"/>
            <a:ext cx="2633722" cy="1413675"/>
          </a:xfrm>
          <a:prstGeom prst="rect">
            <a:avLst/>
          </a:prstGeom>
        </p:spPr>
      </p:pic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6441158" y="1740182"/>
            <a:ext cx="2617031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Baptism Joey </a:t>
            </a:r>
            <a:r>
              <a:rPr lang="en-US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Retsema</a:t>
            </a: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600" i="1" dirty="0">
                <a:latin typeface="Arial" panose="020B0604020202020204" pitchFamily="34" charset="0"/>
                <a:cs typeface="Arial" panose="020B0604020202020204" pitchFamily="34" charset="0"/>
              </a:rPr>
              <a:t>source: Pastor Bob </a:t>
            </a:r>
            <a:r>
              <a:rPr lang="en-US" sz="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Benson</a:t>
            </a:r>
          </a:p>
          <a:p>
            <a:pPr algn="ctr"/>
            <a:endParaRPr lang="en-US" sz="10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Joey's STR Testimony 2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Joey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completes her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Tower Radio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testimony this Sunday at 3:30 am, Monday at 4 pm, Wednesday at 9 pm, and Thursday at 1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pm.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Your Seeds!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Enjoy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Garden Guy's Chinese Vegetable Quiz and seed ordering prompts this Sunday at 5 pm, Monday at 10 am, and Wednesday at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midnight.</a:t>
            </a:r>
          </a:p>
          <a:p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Devotions Resume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Blind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camp devotions resume this Friday at 1:00 pm and Sunday at 5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pm.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click,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give!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﻿Give to Strong Tower Radio via the STR.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giving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with your smartphone, or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check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P.O. Box 567, Cadillac, MI 49601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Qr code&#10;&#10;Description automatically generated">
            <a:extLst>
              <a:ext uri="{FF2B5EF4-FFF2-40B4-BE49-F238E27FC236}">
                <a16:creationId xmlns:a16="http://schemas.microsoft.com/office/drawing/2014/main" id="{03D35CD8-18FA-458E-AF6F-E45B32ED92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1896" y="5298654"/>
            <a:ext cx="638577" cy="83448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471324" y="6062707"/>
            <a:ext cx="272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sz="1100" dirty="0" smtClean="0"/>
              <a:t>Only on-air</a:t>
            </a:r>
            <a:r>
              <a:rPr lang="en-US" sz="1100" dirty="0"/>
              <a:t>, via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Apple &amp; Android apps, &amp;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u="sng" dirty="0" smtClean="0">
                <a:hlinkClick r:id="rId6"/>
              </a:rPr>
              <a:t>STR.</a:t>
            </a:r>
            <a:r>
              <a:rPr lang="en-US" sz="1100" b="1" i="1" u="sng" dirty="0" smtClean="0">
                <a:hlinkClick r:id="rId6"/>
              </a:rPr>
              <a:t>fm</a:t>
            </a:r>
            <a:r>
              <a:rPr lang="en-US" sz="1100" b="1" i="1" u="sng" dirty="0" smtClean="0"/>
              <a:t> </a:t>
            </a:r>
            <a:r>
              <a:rPr lang="en-US" sz="1100" dirty="0" smtClean="0"/>
              <a:t>on your computer!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434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324267</TotalTime>
  <Words>348</Words>
  <Application>Microsoft Office PowerPoint</Application>
  <PresentationFormat>Letter Paper (8.5x11 in)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Shaffer</dc:creator>
  <cp:lastModifiedBy>Tom</cp:lastModifiedBy>
  <cp:revision>1001</cp:revision>
  <cp:lastPrinted>2025-12-17T15:57:57Z</cp:lastPrinted>
  <dcterms:created xsi:type="dcterms:W3CDTF">2020-01-30T18:33:29Z</dcterms:created>
  <dcterms:modified xsi:type="dcterms:W3CDTF">2026-02-02T22:37:20Z</dcterms:modified>
</cp:coreProperties>
</file>