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7" r:id="rId3"/>
    <p:sldId id="271" r:id="rId4"/>
    <p:sldId id="262" r:id="rId5"/>
    <p:sldId id="260" r:id="rId6"/>
    <p:sldId id="261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5669" y="499921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at 100 years </a:t>
            </a:r>
            <a:r>
              <a:rPr lang="en-US" b="1" dirty="0" smtClean="0">
                <a:solidFill>
                  <a:srgbClr val="0070C0"/>
                </a:solidFill>
              </a:rPr>
              <a:t>old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159034" y="2154375"/>
            <a:ext cx="6980039" cy="623589"/>
          </a:xfrm>
        </p:spPr>
        <p:txBody>
          <a:bodyPr/>
          <a:lstStyle/>
          <a:p>
            <a:pPr algn="ctr"/>
            <a:r>
              <a:rPr lang="en-US" dirty="0"/>
              <a:t>Listen to an interview of </a:t>
            </a:r>
            <a:endParaRPr lang="en-US" dirty="0" smtClean="0"/>
          </a:p>
          <a:p>
            <a:pPr algn="ctr"/>
            <a:r>
              <a:rPr lang="en-US" dirty="0" smtClean="0"/>
              <a:t>Dr</a:t>
            </a:r>
            <a:r>
              <a:rPr lang="en-US" dirty="0"/>
              <a:t>. Arthur Weaver's life </a:t>
            </a:r>
            <a:r>
              <a:rPr lang="en-US" dirty="0" smtClean="0"/>
              <a:t>story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2972674" y="3492879"/>
            <a:ext cx="975518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3:30 a.m.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Mon. @ 4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Wed. @ 9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Thu. @ 1 p.m.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3"/>
          <a:stretch/>
        </p:blipFill>
        <p:spPr>
          <a:xfrm rot="21439854">
            <a:off x="1912622" y="2233879"/>
            <a:ext cx="3071448" cy="194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86986" y="642730"/>
            <a:ext cx="10623017" cy="143315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</a:rPr>
              <a:t>Child Abuse Awareness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21420000">
            <a:off x="4784686" y="2518221"/>
            <a:ext cx="5485973" cy="1001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Child </a:t>
            </a:r>
            <a:r>
              <a:rPr lang="en-US" sz="3600" dirty="0"/>
              <a:t>Abuse Awareness </a:t>
            </a:r>
            <a:endParaRPr lang="en-US" sz="3600" dirty="0" smtClean="0"/>
          </a:p>
          <a:p>
            <a:pPr algn="ctr"/>
            <a:r>
              <a:rPr lang="en-US" sz="3600" dirty="0" smtClean="0"/>
              <a:t>month Program</a:t>
            </a:r>
            <a:endParaRPr lang="en-US" sz="4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@ 5 P.M.        Mon. @ 10:00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  Wed. @ 12:00 a.m.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744">
            <a:off x="1487377" y="2105734"/>
            <a:ext cx="3503246" cy="20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86986" y="642730"/>
            <a:ext cx="10623017" cy="14331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Jesus</a:t>
            </a:r>
            <a:r>
              <a:rPr lang="en-US" sz="6600" b="1" dirty="0">
                <a:solidFill>
                  <a:srgbClr val="0070C0"/>
                </a:solidFill>
              </a:rPr>
              <a:t>, Healing, the Gospel, &amp; Me!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21420000">
            <a:off x="5447197" y="2247279"/>
            <a:ext cx="4816367" cy="125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Series </a:t>
            </a:r>
            <a:r>
              <a:rPr lang="en-US" sz="4000" dirty="0" smtClean="0"/>
              <a:t>Continues</a:t>
            </a:r>
            <a:endPara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@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P.M.          Sab. @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8"/>
          <a:stretch/>
        </p:blipFill>
        <p:spPr>
          <a:xfrm rot="21426744">
            <a:off x="1899350" y="2202566"/>
            <a:ext cx="2587526" cy="19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9657" r="10062" b="10555"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86986" y="642730"/>
            <a:ext cx="10623017" cy="143315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Resurrection Theology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21420000">
            <a:off x="511762" y="2376518"/>
            <a:ext cx="9755187" cy="125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How Christ’s resurrection debunks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Immorality of the soul</a:t>
            </a:r>
            <a:endPara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@ 3:30 a.m. / Mon. @ 4 p.m. / Wed. @ 9 p.m. / Thurs. @ 1 p.m. </a:t>
            </a:r>
          </a:p>
        </p:txBody>
      </p:sp>
    </p:spTree>
    <p:extLst>
      <p:ext uri="{BB962C8B-B14F-4D97-AF65-F5344CB8AC3E}">
        <p14:creationId xmlns:p14="http://schemas.microsoft.com/office/powerpoint/2010/main" val="24982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9770</TotalTime>
  <Words>230</Words>
  <Application>Microsoft Office PowerPoint</Application>
  <PresentationFormat>Widescreen</PresentationFormat>
  <Paragraphs>36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at 100 years old</vt:lpstr>
      <vt:lpstr>Child Abuse Awareness</vt:lpstr>
      <vt:lpstr>Jesus, Healing, the Gospel, &amp; Me!</vt:lpstr>
      <vt:lpstr>Point, click, and give!</vt:lpstr>
      <vt:lpstr>Christian Radio</vt:lpstr>
      <vt:lpstr>Strong Tower Radio</vt:lpstr>
      <vt:lpstr>Resurrection Theology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80</cp:revision>
  <dcterms:created xsi:type="dcterms:W3CDTF">2023-07-21T16:54:02Z</dcterms:created>
  <dcterms:modified xsi:type="dcterms:W3CDTF">2024-04-09T13:16:50Z</dcterms:modified>
</cp:coreProperties>
</file>