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0"/>
  </p:normalViewPr>
  <p:slideViewPr>
    <p:cSldViewPr snapToGrid="0" snapToObjects="1">
      <p:cViewPr>
        <p:scale>
          <a:sx n="142" d="100"/>
          <a:sy n="142" d="100"/>
        </p:scale>
        <p:origin x="75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hyperlink" Target="http://www.str.f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86051" y="319595"/>
            <a:ext cx="2747718" cy="6351236"/>
            <a:chOff x="86051" y="319595"/>
            <a:chExt cx="2747718" cy="6351236"/>
          </a:xfrm>
        </p:grpSpPr>
        <p:sp>
          <p:nvSpPr>
            <p:cNvPr id="73" name="Rectangle 3"/>
            <p:cNvSpPr>
              <a:spLocks noChangeArrowheads="1"/>
            </p:cNvSpPr>
            <p:nvPr/>
          </p:nvSpPr>
          <p:spPr bwMode="auto">
            <a:xfrm>
              <a:off x="86051" y="1738756"/>
              <a:ext cx="2617031" cy="4047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600" b="1" dirty="0">
                  <a:latin typeface="Arial" panose="020B0604020202020204" pitchFamily="34" charset="0"/>
                  <a:cs typeface="Arial" panose="020B0604020202020204" pitchFamily="34" charset="0"/>
                </a:rPr>
                <a:t>STR Changed Lives </a:t>
              </a:r>
              <a:r>
                <a:rPr lang="en-US" sz="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Logo</a:t>
              </a:r>
              <a:endParaRPr lang="en-US" sz="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600" i="1" dirty="0">
                  <a:latin typeface="Arial" panose="020B0604020202020204" pitchFamily="34" charset="0"/>
                  <a:cs typeface="Arial" panose="020B0604020202020204" pitchFamily="34" charset="0"/>
                </a:rPr>
                <a:t>Photo credit: Strong Tower </a:t>
              </a:r>
              <a:r>
                <a:rPr lang="en-US" sz="6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Radio</a:t>
              </a:r>
            </a:p>
            <a:p>
              <a:pPr algn="ctr"/>
              <a:endParaRPr lang="en-US" sz="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1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 Changed Lives Stories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Strong Tower Radio listener is delivered from Satanism, drugs, and alcohol. Hear this on Sunday at 3:30 pm, Monday at </a:t>
              </a:r>
              <a:endParaRPr lang="en-US" sz="1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pm, Wednesday at 9 pm, and Thursday at 1 pm. on STR stations,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or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at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STR.</a:t>
              </a:r>
              <a:r>
                <a:rPr lang="en-US" sz="10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fm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endParaRPr lang="en-US" sz="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1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December Gardening</a:t>
              </a:r>
            </a:p>
            <a:p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Learn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about natural Christmas trees, seasonal safety, and the gardener's wish list this Sunday at 5 pm, Monday at 10 am, and Wednesday at midnight only on STR stations, STR apps, or STR.</a:t>
              </a:r>
              <a:r>
                <a:rPr lang="en-US" sz="1000" i="1" dirty="0">
                  <a:latin typeface="Arial" panose="020B0604020202020204" pitchFamily="34" charset="0"/>
                  <a:cs typeface="Arial" panose="020B0604020202020204" pitchFamily="34" charset="0"/>
                </a:rPr>
                <a:t>fm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endParaRPr lang="en-US" sz="3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1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Christmas Variety Hour </a:t>
              </a:r>
              <a:r>
                <a:rPr lang="en-US" sz="1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Classics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Classic Christmas Strong Tower Radio Variety Hour performances through the years air Fridays at 1 pm and Saturdays at 5 pm in December.  Available only on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STR. </a:t>
              </a:r>
            </a:p>
            <a:p>
              <a:pPr algn="ctr"/>
              <a:endPara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1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Point</a:t>
              </a:r>
              <a:r>
                <a:rPr lang="en-US" sz="1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click, </a:t>
              </a:r>
              <a:r>
                <a:rPr lang="en-US" sz="1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give!</a:t>
              </a:r>
            </a:p>
            <a:p>
              <a:pPr algn="ctr"/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﻿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Give to Strong Tower Radio via the STR.</a:t>
              </a:r>
              <a:r>
                <a:rPr lang="en-US" sz="900" i="1" dirty="0">
                  <a:latin typeface="Arial" panose="020B0604020202020204" pitchFamily="34" charset="0"/>
                  <a:cs typeface="Arial" panose="020B0604020202020204" pitchFamily="34" charset="0"/>
                </a:rPr>
                <a:t>fm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giving </a:t>
              </a:r>
              <a:r>
                <a:rPr lang="en-US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page 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with your smartphone, or </a:t>
              </a:r>
              <a:r>
                <a:rPr lang="en-US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mail 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a check to </a:t>
              </a:r>
            </a:p>
            <a:p>
              <a:pPr algn="ctr"/>
              <a:r>
                <a:rPr lang="en-US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P.O. Box 567, Cadillac, MI 49601</a:t>
              </a:r>
              <a:endParaRPr lang="en-US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105859" y="5737055"/>
              <a:ext cx="2727910" cy="933776"/>
              <a:chOff x="365911" y="8078113"/>
              <a:chExt cx="2727910" cy="84101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365911" y="8600343"/>
                <a:ext cx="2727910" cy="31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4"/>
                  </a:rPr>
                  <a:t>STR.</a:t>
                </a:r>
                <a:r>
                  <a:rPr lang="en-US" sz="1100" b="1" i="1" u="sng" dirty="0" smtClean="0">
                    <a:hlinkClick r:id="rId4"/>
                  </a:rPr>
                  <a:t>fm</a:t>
                </a:r>
                <a:endParaRPr lang="en-US" sz="1100" dirty="0"/>
              </a:p>
            </p:txBody>
          </p:sp>
          <p:pic>
            <p:nvPicPr>
              <p:cNvPr id="64" name="Picture 63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403867" y="8078113"/>
                <a:ext cx="495090" cy="582702"/>
              </a:xfrm>
              <a:prstGeom prst="rect">
                <a:avLst/>
              </a:prstGeom>
            </p:spPr>
          </p:pic>
        </p:grpSp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51" y="319595"/>
              <a:ext cx="2636555" cy="1464752"/>
            </a:xfrm>
            <a:prstGeom prst="rect">
              <a:avLst/>
            </a:prstGeom>
          </p:spPr>
        </p:pic>
      </p:grpSp>
      <p:sp>
        <p:nvSpPr>
          <p:cNvPr id="91" name="Rectangle 3"/>
          <p:cNvSpPr>
            <a:spLocks noChangeArrowheads="1"/>
          </p:cNvSpPr>
          <p:nvPr/>
        </p:nvSpPr>
        <p:spPr bwMode="auto">
          <a:xfrm>
            <a:off x="6421531" y="1735133"/>
            <a:ext cx="2617031" cy="404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STR Changed Lives 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Photo credit: Strong Tower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Radio</a:t>
            </a:r>
          </a:p>
          <a:p>
            <a:pPr algn="ctr"/>
            <a:endParaRPr lang="en-US" sz="3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 Changed Lives Stories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Strong Tower Radio listener is delivered from Satanism, drugs, and alcohol. Hear this on Sunday at 3:30 pm, Monday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pm, Wednesday at 9 pm, and Thursday at 1 pm. on STR stations,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STR.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Learn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about natural Christmas trees, seasonal safety, and the gardener's wish list this Sunday at 5 pm, Monday at 10 am, and Wednesday at midnight only on STR stations, STR apps, or STR.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Christmas Variety Hour 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Classics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Classic Christmas Strong Tower Radio Variety Hour performances through the years air Fridays at 1 pm and Saturdays at 5 pm in December.  Available only on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STR. </a:t>
            </a:r>
          </a:p>
          <a:p>
            <a:pPr algn="ctr"/>
            <a:endParaRPr lang="en-US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give!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441339" y="6313266"/>
            <a:ext cx="2727910" cy="353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r>
              <a:rPr lang="en-US" sz="1100" b="1" u="sng" dirty="0" smtClean="0">
                <a:hlinkClick r:id="rId4"/>
              </a:rPr>
              <a:t>STR.</a:t>
            </a:r>
            <a:r>
              <a:rPr lang="en-US" sz="1100" b="1" i="1" u="sng" dirty="0" smtClean="0">
                <a:hlinkClick r:id="rId4"/>
              </a:rPr>
              <a:t>fm</a:t>
            </a:r>
            <a:endParaRPr lang="en-US" sz="1100" dirty="0"/>
          </a:p>
        </p:txBody>
      </p:sp>
      <p:pic>
        <p:nvPicPr>
          <p:cNvPr id="93" name="Picture 92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79295" y="5733432"/>
            <a:ext cx="495090" cy="646976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55" y="315972"/>
            <a:ext cx="2636555" cy="1464752"/>
          </a:xfrm>
          <a:prstGeom prst="rect">
            <a:avLst/>
          </a:prstGeom>
        </p:spPr>
      </p:pic>
      <p:sp>
        <p:nvSpPr>
          <p:cNvPr id="95" name="Rectangle 3"/>
          <p:cNvSpPr>
            <a:spLocks noChangeArrowheads="1"/>
          </p:cNvSpPr>
          <p:nvPr/>
        </p:nvSpPr>
        <p:spPr bwMode="auto">
          <a:xfrm>
            <a:off x="3279213" y="1735133"/>
            <a:ext cx="2617031" cy="404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STR Changed Lives 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Photo credit: Strong Tower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Radio</a:t>
            </a:r>
          </a:p>
          <a:p>
            <a:pPr algn="ctr"/>
            <a:endParaRPr lang="en-US" sz="3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 Changed Lives Stories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Strong Tower Radio listener is delivered from Satanism, drugs, and alcohol. Hear this on Sunday at 3:30 pm, Monday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pm, Wednesday at 9 pm, and Thursday at 1 pm. on STR stations,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STR.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Learn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about natural Christmas trees, seasonal safety, and the gardener's wish list this Sunday at 5 pm, Monday at 10 am, and Wednesday at midnight only on STR stations, STR apps, or STR.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Christmas Variety Hour 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Classics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Classic Christmas Strong Tower Radio Variety Hour performances through the years air Fridays at 1 pm and Saturdays at 5 pm in December.  Available only on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STR. </a:t>
            </a:r>
          </a:p>
          <a:p>
            <a:pPr algn="ctr"/>
            <a:endParaRPr lang="en-US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give!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299021" y="6313266"/>
            <a:ext cx="2727910" cy="353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r>
              <a:rPr lang="en-US" sz="1100" b="1" u="sng" dirty="0" smtClean="0">
                <a:hlinkClick r:id="rId4"/>
              </a:rPr>
              <a:t>STR.</a:t>
            </a:r>
            <a:r>
              <a:rPr lang="en-US" sz="1100" b="1" i="1" u="sng" dirty="0" smtClean="0">
                <a:hlinkClick r:id="rId4"/>
              </a:rPr>
              <a:t>fm</a:t>
            </a:r>
            <a:endParaRPr lang="en-US" sz="1100" dirty="0"/>
          </a:p>
        </p:txBody>
      </p:sp>
      <p:pic>
        <p:nvPicPr>
          <p:cNvPr id="97" name="Picture 96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36977" y="5733432"/>
            <a:ext cx="495090" cy="646976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213" y="315972"/>
            <a:ext cx="2636555" cy="1464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3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306708</TotalTime>
  <Words>462</Words>
  <Application>Microsoft Office PowerPoint</Application>
  <PresentationFormat>Letter Paper (8.5x11 in)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964</cp:revision>
  <cp:lastPrinted>2023-03-21T22:14:22Z</cp:lastPrinted>
  <dcterms:created xsi:type="dcterms:W3CDTF">2020-01-30T18:33:29Z</dcterms:created>
  <dcterms:modified xsi:type="dcterms:W3CDTF">2025-12-02T13:49:08Z</dcterms:modified>
</cp:coreProperties>
</file>