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7" r:id="rId2"/>
    <p:sldId id="311" r:id="rId3"/>
    <p:sldId id="315" r:id="rId4"/>
    <p:sldId id="260" r:id="rId5"/>
    <p:sldId id="261" r:id="rId6"/>
    <p:sldId id="262" r:id="rId7"/>
    <p:sldId id="30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0C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22" y="13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5/5/2026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rongtowerradio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468787" y="4063424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 rot="21420000">
            <a:off x="231685" y="4063420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Sunday @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pm,  Monday @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am, &amp;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 at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15233" y="18340"/>
            <a:ext cx="10807457" cy="1368819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May Gardening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5489017" y="1591646"/>
            <a:ext cx="5242251" cy="15781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More </a:t>
            </a:r>
          </a:p>
          <a:p>
            <a:pPr algn="ctr"/>
            <a:r>
              <a:rPr lang="en-US" dirty="0" smtClean="0"/>
              <a:t>to </a:t>
            </a:r>
          </a:p>
          <a:p>
            <a:pPr algn="ctr"/>
            <a:r>
              <a:rPr lang="en-US" dirty="0" smtClean="0"/>
              <a:t>learn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3088">
            <a:off x="1361037" y="1428106"/>
            <a:ext cx="3022124" cy="2533439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1706224" y="3941335"/>
            <a:ext cx="2469713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Gardening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Brooks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09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 rot="21420000">
            <a:off x="180620" y="4121611"/>
            <a:ext cx="1087267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Sunday 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3:30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Monday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pm, Wednesday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pm, and Thursday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pm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 rot="21420000">
            <a:off x="127504" y="1394"/>
            <a:ext cx="10795177" cy="13688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/>
              <a:t>Grief </a:t>
            </a:r>
            <a:r>
              <a:rPr lang="en-US" b="1" dirty="0" smtClean="0"/>
              <a:t>  Recovery</a:t>
            </a:r>
            <a:endParaRPr lang="en-US" b="1" dirty="0"/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 rot="21420000">
            <a:off x="4455384" y="1711347"/>
            <a:ext cx="6610072" cy="15581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Pastor Steve</a:t>
            </a:r>
          </a:p>
          <a:p>
            <a:pPr algn="ctr"/>
            <a:r>
              <a:rPr lang="en-US" dirty="0" smtClean="0"/>
              <a:t>And</a:t>
            </a:r>
          </a:p>
          <a:p>
            <a:pPr algn="ctr"/>
            <a:r>
              <a:rPr lang="en-US" dirty="0" smtClean="0"/>
              <a:t>Tammy Conway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6926">
            <a:off x="896240" y="1511693"/>
            <a:ext cx="2884021" cy="2308040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>
          <a:xfrm rot="21420000">
            <a:off x="311012" y="3809594"/>
            <a:ext cx="4193573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Grief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Jessica Taylor</a:t>
            </a:r>
            <a:endParaRPr lang="en-US" sz="9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 rot="21420000">
            <a:off x="1118363" y="4625581"/>
            <a:ext cx="7702164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 on STR stations,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                       STR apps, or STR.</a:t>
            </a:r>
            <a:r>
              <a:rPr lang="en-US" i="1" dirty="0" smtClean="0">
                <a:solidFill>
                  <a:schemeClr val="bg1"/>
                </a:solidFill>
              </a:rPr>
              <a:t>fm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 rot="21420000">
            <a:off x="1618319" y="3946430"/>
            <a:ext cx="3259989" cy="3115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 rot="21420000">
            <a:off x="15669" y="73200"/>
            <a:ext cx="10907089" cy="1368819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/>
              <a:t>Galatians</a:t>
            </a:r>
            <a:r>
              <a:rPr lang="en-US" b="1"/>
              <a:t> </a:t>
            </a:r>
            <a:r>
              <a:rPr lang="en-US" b="1" smtClean="0"/>
              <a:t> with </a:t>
            </a:r>
            <a:r>
              <a:rPr lang="en-US" b="1" dirty="0"/>
              <a:t>Gallimore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 rot="21420000">
            <a:off x="4152144" y="3772500"/>
            <a:ext cx="3001807" cy="4311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 Jay Gallimore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</a:t>
            </a:r>
            <a:r>
              <a:rPr lang="en-US" sz="9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Credit: </a:t>
            </a:r>
            <a:r>
              <a:rPr lang="en-US" sz="9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Jennifer Brooks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 rot="21420000">
            <a:off x="-20057" y="4041743"/>
            <a:ext cx="11210590" cy="7465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Fridays @ 1 pm   &amp;   Saturdays @ 5 pm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04108">
            <a:off x="4091456" y="1285200"/>
            <a:ext cx="2987564" cy="250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Christian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/>
              <a:t>104.7 </a:t>
            </a:r>
            <a:r>
              <a:rPr lang="en-US" dirty="0" err="1"/>
              <a:t>fm</a:t>
            </a:r>
            <a:r>
              <a:rPr lang="en-US" dirty="0"/>
              <a:t> /1540 </a:t>
            </a:r>
            <a:r>
              <a:rPr lang="en-US" dirty="0" smtClean="0"/>
              <a:t>am</a:t>
            </a:r>
          </a:p>
          <a:p>
            <a:pPr algn="ctr"/>
            <a:r>
              <a:rPr lang="en-US" dirty="0" smtClean="0"/>
              <a:t>STR </a:t>
            </a:r>
            <a:r>
              <a:rPr lang="en-US" smtClean="0"/>
              <a:t>phone apps, </a:t>
            </a:r>
            <a:r>
              <a:rPr lang="en-US" dirty="0" smtClean="0"/>
              <a:t>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4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91.9</a:t>
            </a:r>
            <a:r>
              <a:rPr lang="en-US" dirty="0"/>
              <a:t> FM </a:t>
            </a:r>
            <a:r>
              <a:rPr lang="en-US" dirty="0" smtClean="0"/>
              <a:t> &amp;  </a:t>
            </a:r>
            <a:r>
              <a:rPr lang="en-US" dirty="0" smtClean="0">
                <a:solidFill>
                  <a:srgbClr val="C00000"/>
                </a:solidFill>
              </a:rPr>
              <a:t>97.3</a:t>
            </a:r>
            <a:r>
              <a:rPr lang="en-US" dirty="0" smtClean="0"/>
              <a:t> FM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STR Android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C00000"/>
                </a:solidFill>
              </a:rPr>
              <a:t>ISO apps</a:t>
            </a:r>
            <a:r>
              <a:rPr lang="en-US" dirty="0" smtClean="0"/>
              <a:t>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3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80554" y="1439358"/>
            <a:ext cx="9755187" cy="13612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Point, click, and give!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 rot="21420000">
            <a:off x="-11796" y="4655175"/>
            <a:ext cx="8833098" cy="1405871"/>
          </a:xfrm>
          <a:prstGeom prst="rect">
            <a:avLst/>
          </a:prstGeom>
          <a:solidFill>
            <a:srgbClr val="A30C0D"/>
          </a:solidFill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8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124841" y="3308440"/>
            <a:ext cx="10581948" cy="1774258"/>
          </a:xfrm>
        </p:spPr>
        <p:txBody>
          <a:bodyPr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﻿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to Strong Tower Radio via the STR.fm giving page, with your smartphone, or mailing a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 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P.O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Box 567, Cadillac, MI 49601</a:t>
            </a:r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  <p:pic>
        <p:nvPicPr>
          <p:cNvPr id="1026" name="Picture 53" descr="Qr code&#10;&#10;Description automatically generate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87443">
            <a:off x="830118" y="4857773"/>
            <a:ext cx="969791" cy="131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023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54428" y="663619"/>
            <a:ext cx="9755187" cy="1361256"/>
          </a:xfrm>
        </p:spPr>
        <p:txBody>
          <a:bodyPr/>
          <a:lstStyle/>
          <a:p>
            <a:pPr algn="ctr"/>
            <a:r>
              <a:rPr lang="en-US" dirty="0" smtClean="0"/>
              <a:t>Strong </a:t>
            </a:r>
            <a:r>
              <a:rPr lang="en-US" smtClean="0"/>
              <a:t>Tower Radio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51005" y="2280976"/>
            <a:ext cx="9755187" cy="1775405"/>
          </a:xfrm>
        </p:spPr>
        <p:txBody>
          <a:bodyPr/>
          <a:lstStyle/>
          <a:p>
            <a:pPr algn="ctr"/>
            <a:r>
              <a:rPr lang="en-US" dirty="0" smtClean="0"/>
              <a:t>Area STR Stations</a:t>
            </a:r>
          </a:p>
          <a:p>
            <a:pPr algn="ctr"/>
            <a:r>
              <a:rPr lang="en-US" dirty="0" smtClean="0"/>
              <a:t>STR phone apps, &amp; </a:t>
            </a:r>
          </a:p>
          <a:p>
            <a:pPr algn="ctr"/>
            <a:r>
              <a:rPr lang="en-US" u="sng" dirty="0" smtClean="0">
                <a:hlinkClick r:id="rId2"/>
              </a:rPr>
              <a:t>STR.</a:t>
            </a:r>
            <a:r>
              <a:rPr lang="en-US" i="1" u="sng" dirty="0" smtClean="0">
                <a:hlinkClick r:id="rId2"/>
              </a:rPr>
              <a:t>fm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5346">
            <a:off x="8849634" y="4367327"/>
            <a:ext cx="2392156" cy="137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9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111818</TotalTime>
  <Words>161</Words>
  <Application>Microsoft Office PowerPoint</Application>
  <PresentationFormat>Widescreen</PresentationFormat>
  <Paragraphs>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Impact</vt:lpstr>
      <vt:lpstr>Main Event</vt:lpstr>
      <vt:lpstr>May Gardening</vt:lpstr>
      <vt:lpstr>PowerPoint Presentation</vt:lpstr>
      <vt:lpstr>Galatians  with Gallimore</vt:lpstr>
      <vt:lpstr>Christian Radio</vt:lpstr>
      <vt:lpstr>Strong Tower Radio</vt:lpstr>
      <vt:lpstr>Point, click, and give!</vt:lpstr>
      <vt:lpstr>Strong Tower Radio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Cuban Mission Trip</dc:title>
  <dc:creator>Tom</dc:creator>
  <cp:lastModifiedBy>Tom</cp:lastModifiedBy>
  <cp:revision>411</cp:revision>
  <dcterms:created xsi:type="dcterms:W3CDTF">2023-07-21T16:54:02Z</dcterms:created>
  <dcterms:modified xsi:type="dcterms:W3CDTF">2026-05-05T13:29:01Z</dcterms:modified>
</cp:coreProperties>
</file>