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267" r:id="rId3"/>
    <p:sldId id="276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8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8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Friday @ 1 p.m.  &amp;  Saturday @ 5 p.m.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420000">
            <a:off x="15669" y="38109"/>
            <a:ext cx="1090708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Physician-Pastor  </a:t>
            </a:r>
            <a:r>
              <a:rPr lang="en-US" b="1" dirty="0"/>
              <a:t>Team</a:t>
            </a:r>
            <a:endParaRPr lang="en-US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21420000">
            <a:off x="3831235" y="1678535"/>
            <a:ext cx="7281939" cy="623589"/>
          </a:xfrm>
        </p:spPr>
        <p:txBody>
          <a:bodyPr/>
          <a:lstStyle/>
          <a:p>
            <a:pPr algn="ctr"/>
            <a:r>
              <a:rPr lang="en-US" dirty="0"/>
              <a:t>is the most effective </a:t>
            </a:r>
            <a:endParaRPr lang="en-US" dirty="0" smtClean="0"/>
          </a:p>
          <a:p>
            <a:pPr algn="ctr"/>
            <a:r>
              <a:rPr lang="en-US" dirty="0" smtClean="0"/>
              <a:t>evangelistic team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407">
            <a:off x="1457624" y="1607127"/>
            <a:ext cx="1801873" cy="2334763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509986" y="3909705"/>
            <a:ext cx="3861985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 Physician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Wayne </a:t>
            </a:r>
            <a:r>
              <a:rPr lang="en-US" sz="9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Kablanow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5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@ 5:00 P.M.        Mon. @ 10:00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  Wed. @ 12:00 a.m.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Creation </a:t>
            </a:r>
            <a:r>
              <a:rPr lang="en-US" b="1" dirty="0" smtClean="0"/>
              <a:t> Animal  </a:t>
            </a:r>
            <a:r>
              <a:rPr lang="en-US" b="1" dirty="0"/>
              <a:t>Care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874940" y="1407600"/>
            <a:ext cx="6244907" cy="1860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debuts </a:t>
            </a:r>
            <a:r>
              <a:rPr lang="en-US" dirty="0"/>
              <a:t>with a </a:t>
            </a:r>
            <a:endParaRPr lang="en-US" dirty="0" smtClean="0"/>
          </a:p>
          <a:p>
            <a:pPr algn="ctr"/>
            <a:r>
              <a:rPr lang="en-US" dirty="0" smtClean="0"/>
              <a:t>veterinarian </a:t>
            </a:r>
            <a:r>
              <a:rPr lang="en-US" dirty="0"/>
              <a:t>host</a:t>
            </a:r>
            <a:endParaRPr lang="en-US" sz="40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870856" y="1468271"/>
            <a:ext cx="3696448" cy="2468869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 rot="21420000">
            <a:off x="567928" y="3933475"/>
            <a:ext cx="452488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21420000">
            <a:off x="478914" y="3912565"/>
            <a:ext cx="448806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naming animals depicted at the Creation Museum.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D. S. Dugan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3225235" y="3492879"/>
            <a:ext cx="975518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3:30 a.m.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Mon. @ 4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Wed. @ 9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Thu. @ 1 p.m.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21420000">
            <a:off x="324869" y="4218884"/>
            <a:ext cx="4822610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Cadillac AMEN Free Clinic optical scan April 15, 2024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credit: Tom Mejeur</a:t>
            </a:r>
            <a:endParaRPr lang="en-US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21420000">
            <a:off x="28345" y="98147"/>
            <a:ext cx="1090708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AMEN Clinic </a:t>
            </a:r>
            <a:r>
              <a:rPr lang="en-US" b="1" dirty="0" smtClean="0"/>
              <a:t> Round </a:t>
            </a:r>
            <a:r>
              <a:rPr lang="en-US" b="1" dirty="0"/>
              <a:t>II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5885660" y="1525598"/>
            <a:ext cx="4325544" cy="6235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Info on its</a:t>
            </a:r>
          </a:p>
          <a:p>
            <a:pPr algn="ctr"/>
            <a:r>
              <a:rPr lang="en-US" dirty="0" smtClean="0"/>
              <a:t>second </a:t>
            </a:r>
            <a:r>
              <a:rPr lang="en-US" dirty="0"/>
              <a:t>season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407">
            <a:off x="805807" y="1485140"/>
            <a:ext cx="3666791" cy="2748719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 rot="21420000">
            <a:off x="758490" y="3948209"/>
            <a:ext cx="4184886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59753</TotalTime>
  <Words>216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PowerPoint Presentation</vt:lpstr>
      <vt:lpstr>Creation  Animal  Care</vt:lpstr>
      <vt:lpstr>PowerPoint Presentation</vt:lpstr>
      <vt:lpstr>Christian Radio</vt:lpstr>
      <vt:lpstr>Point, click, and give!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208</cp:revision>
  <dcterms:created xsi:type="dcterms:W3CDTF">2023-07-21T16:54:02Z</dcterms:created>
  <dcterms:modified xsi:type="dcterms:W3CDTF">2025-02-18T12:54:34Z</dcterms:modified>
</cp:coreProperties>
</file>