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B21A1F-8B8B-B140-9DB2-65474F76BEBF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80ADE9-A587-E344-AC53-49A54D988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A6F8-7A9E-8F48-86F8-5A25FEB5F0F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www.str.f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787D2B-2F8B-964B-9AA4-A591942A7D38}"/>
              </a:ext>
            </a:extLst>
          </p:cNvPr>
          <p:cNvCxnSpPr/>
          <p:nvPr/>
        </p:nvCxnSpPr>
        <p:spPr>
          <a:xfrm>
            <a:off x="4101957" y="35690"/>
            <a:ext cx="0" cy="6858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3BB573-ACB4-7E41-86FD-B44E55ED30BD}"/>
              </a:ext>
            </a:extLst>
          </p:cNvPr>
          <p:cNvSpPr txBox="1"/>
          <p:nvPr/>
        </p:nvSpPr>
        <p:spPr>
          <a:xfrm>
            <a:off x="3279213" y="57985"/>
            <a:ext cx="264261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2534BF-75A7-451D-826F-9B9264F6491D}"/>
              </a:ext>
            </a:extLst>
          </p:cNvPr>
          <p:cNvSpPr txBox="1"/>
          <p:nvPr/>
        </p:nvSpPr>
        <p:spPr>
          <a:xfrm>
            <a:off x="6424467" y="62875"/>
            <a:ext cx="2636497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7DC93D-6D40-4779-9306-3138B7E6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1897AC-7FEE-45D1-BF89-D8CAF3AB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" y="-26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FBEF4-2AC5-4E09-A801-F6B25E15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FA5C23-8A7D-4401-8723-3E28FD87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06F7678-A81E-459B-ADED-482ABF24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69337-1311-CF4E-8407-EBC4E8260E82}"/>
              </a:ext>
            </a:extLst>
          </p:cNvPr>
          <p:cNvSpPr txBox="1"/>
          <p:nvPr/>
        </p:nvSpPr>
        <p:spPr>
          <a:xfrm>
            <a:off x="86051" y="57985"/>
            <a:ext cx="263655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pic>
        <p:nvPicPr>
          <p:cNvPr id="10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ssl.constantcontact.com/letters/images/1101116784221/S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5352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97062" y="1924035"/>
            <a:ext cx="261703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Pioneer William Miller's home sign</a:t>
            </a:r>
          </a:p>
          <a:p>
            <a:pPr algn="ctr"/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credit: Tom Mejeur</a:t>
            </a:r>
          </a:p>
          <a:p>
            <a:pPr algn="ctr"/>
            <a:endParaRPr lang="en-US" sz="3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Bates &amp; William Miller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England Adventist Pioneer Tour features Joseph Bates and William Miller, narrated by Dr. Brian Strayer, on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Friday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pm,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again on Saturday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5 pm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Sabbath School Prep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Prepare for your adult Sabbath School lesson each Friday from 9-11 pm 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Saturdays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from 9-11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Love Never Ends"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Relationship CPR host explains his "Why Love Never Ends" lead article this Sunday at 5 pm, Monday at 10 am, and Wednesday at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 am only on STR.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Families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visited Healing Roots, a program that helps struggling families thrive. Airing on Sunday at 3:30 am, Monday at 4 pm, Wednesday at 9 pm, and Thursday at 1 pm, only on STR stations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or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8827" y="5998990"/>
            <a:ext cx="2727910" cy="849157"/>
            <a:chOff x="365911" y="7553794"/>
            <a:chExt cx="2727910" cy="764795"/>
          </a:xfrm>
        </p:grpSpPr>
        <p:sp>
          <p:nvSpPr>
            <p:cNvPr id="66" name="TextBox 65"/>
            <p:cNvSpPr txBox="1"/>
            <p:nvPr/>
          </p:nvSpPr>
          <p:spPr>
            <a:xfrm>
              <a:off x="365911" y="7999809"/>
              <a:ext cx="2727910" cy="31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 smtClean="0"/>
            </a:p>
            <a:p>
              <a:pPr algn="ctr"/>
              <a:r>
                <a:rPr lang="en-US" sz="1100" dirty="0" smtClean="0"/>
                <a:t>On-air</a:t>
              </a:r>
              <a:r>
                <a:rPr lang="en-US" sz="1100" dirty="0"/>
                <a:t>, via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Apple &amp; Android apps, &amp; </a:t>
              </a:r>
              <a:r>
                <a:rPr lang="en-US" sz="1100" b="1" u="sng" dirty="0" smtClean="0">
                  <a:hlinkClick r:id="rId4"/>
                </a:rPr>
                <a:t>STR.</a:t>
              </a:r>
              <a:r>
                <a:rPr lang="en-US" sz="1100" b="1" i="1" u="sng" dirty="0" smtClean="0">
                  <a:hlinkClick r:id="rId4"/>
                </a:rPr>
                <a:t>fm</a:t>
              </a:r>
              <a:endParaRPr lang="en-US" sz="1100" dirty="0"/>
            </a:p>
          </p:txBody>
        </p:sp>
        <p:pic>
          <p:nvPicPr>
            <p:cNvPr id="64" name="Picture 63" descr="Qr code&#10;&#10;Description automatically generated">
              <a:extLst>
                <a:ext uri="{FF2B5EF4-FFF2-40B4-BE49-F238E27FC236}">
                  <a16:creationId xmlns:a16="http://schemas.microsoft.com/office/drawing/2014/main" id="{03D35CD8-18FA-458E-AF6F-E45B32ED9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867" y="7553794"/>
              <a:ext cx="495090" cy="582702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2" y="318430"/>
            <a:ext cx="2201344" cy="1651008"/>
          </a:xfrm>
          <a:prstGeom prst="rect">
            <a:avLst/>
          </a:prstGeom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3279213" y="1924035"/>
            <a:ext cx="261703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Pioneer William Miller's home sign</a:t>
            </a:r>
          </a:p>
          <a:p>
            <a:pPr algn="ctr"/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credit: Tom Mejeur</a:t>
            </a:r>
          </a:p>
          <a:p>
            <a:pPr algn="ctr"/>
            <a:endParaRPr lang="en-US" sz="3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Bates &amp; William Miller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England Adventist Pioneer Tour features Joseph Bates and William Miller, narrated by Dr. Brian Strayer, on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Friday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pm,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again on Saturday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5 pm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Sabbath School Prep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Prepare for your adult Sabbath School lesson each Friday from 9-11 pm 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Saturdays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from 9-11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Love Never Ends"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Relationship CPR host explains his "Why Love Never Ends" lead article this Sunday at 5 pm, Monday at 10 am, and Wednesday at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 am only on STR.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Families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visited Healing Roots, a program that helps struggling families thrive. Airing on Sunday at 3:30 am, Monday at 4 pm, Wednesday at 9 pm, and Thursday at 1 pm, only on STR stations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or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00978" y="5998990"/>
            <a:ext cx="2727910" cy="849157"/>
            <a:chOff x="365911" y="7553794"/>
            <a:chExt cx="2727910" cy="764795"/>
          </a:xfrm>
        </p:grpSpPr>
        <p:sp>
          <p:nvSpPr>
            <p:cNvPr id="63" name="TextBox 62"/>
            <p:cNvSpPr txBox="1"/>
            <p:nvPr/>
          </p:nvSpPr>
          <p:spPr>
            <a:xfrm>
              <a:off x="365911" y="7999809"/>
              <a:ext cx="2727910" cy="31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 smtClean="0"/>
            </a:p>
            <a:p>
              <a:pPr algn="ctr"/>
              <a:r>
                <a:rPr lang="en-US" sz="1100" dirty="0" smtClean="0"/>
                <a:t>On-air</a:t>
              </a:r>
              <a:r>
                <a:rPr lang="en-US" sz="1100" dirty="0"/>
                <a:t>, via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Apple &amp; Android apps, &amp; </a:t>
              </a:r>
              <a:r>
                <a:rPr lang="en-US" sz="1100" b="1" u="sng" dirty="0" smtClean="0">
                  <a:hlinkClick r:id="rId4"/>
                </a:rPr>
                <a:t>STR.</a:t>
              </a:r>
              <a:r>
                <a:rPr lang="en-US" sz="1100" b="1" i="1" u="sng" dirty="0" smtClean="0">
                  <a:hlinkClick r:id="rId4"/>
                </a:rPr>
                <a:t>fm</a:t>
              </a:r>
              <a:endParaRPr lang="en-US" sz="1100" dirty="0"/>
            </a:p>
          </p:txBody>
        </p:sp>
        <p:pic>
          <p:nvPicPr>
            <p:cNvPr id="77" name="Picture 76" descr="Qr code&#10;&#10;Description automatically generated">
              <a:extLst>
                <a:ext uri="{FF2B5EF4-FFF2-40B4-BE49-F238E27FC236}">
                  <a16:creationId xmlns:a16="http://schemas.microsoft.com/office/drawing/2014/main" id="{03D35CD8-18FA-458E-AF6F-E45B32ED9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867" y="7553794"/>
              <a:ext cx="495090" cy="582702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33" y="318430"/>
            <a:ext cx="2201344" cy="1651008"/>
          </a:xfrm>
          <a:prstGeom prst="rect">
            <a:avLst/>
          </a:prstGeom>
        </p:spPr>
      </p:pic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6424467" y="1924035"/>
            <a:ext cx="261703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Pioneer William Miller's home sign</a:t>
            </a:r>
          </a:p>
          <a:p>
            <a:pPr algn="ctr"/>
            <a:r>
              <a:rPr lang="en-US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credit: Tom Mejeur</a:t>
            </a:r>
          </a:p>
          <a:p>
            <a:pPr algn="ctr"/>
            <a:endParaRPr lang="en-US" sz="3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Bates &amp; William Miller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England Adventist Pioneer Tour features Joseph Bates and William Miller, narrated by Dr. Brian Strayer, on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Friday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pm,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again on Saturday 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5 pm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Sabbath School Prep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Prepare for your adult Sabbath School lesson each Friday from 9-11 pm and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Saturdays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from 9-11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Love Never Ends"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Relationship CPR host explains his "Why Love Never Ends" lead article this Sunday at 5 pm, Monday at 10 am, and Wednesday at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 am only on STR.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Families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visited Healing Roots, a program that helps struggling families thrive. Airing on Sunday at 3:30 am, Monday at 4 pm, Wednesday at 9 pm, and Thursday at 1 pm, only on STR stations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or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446232" y="5998990"/>
            <a:ext cx="2727910" cy="849157"/>
            <a:chOff x="365911" y="7553794"/>
            <a:chExt cx="2727910" cy="764795"/>
          </a:xfrm>
        </p:grpSpPr>
        <p:sp>
          <p:nvSpPr>
            <p:cNvPr id="81" name="TextBox 80"/>
            <p:cNvSpPr txBox="1"/>
            <p:nvPr/>
          </p:nvSpPr>
          <p:spPr>
            <a:xfrm>
              <a:off x="365911" y="7999809"/>
              <a:ext cx="2727910" cy="31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 smtClean="0"/>
            </a:p>
            <a:p>
              <a:pPr algn="ctr"/>
              <a:r>
                <a:rPr lang="en-US" sz="1100" dirty="0" smtClean="0"/>
                <a:t>On-air</a:t>
              </a:r>
              <a:r>
                <a:rPr lang="en-US" sz="1100" dirty="0"/>
                <a:t>, via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Apple &amp; Android apps, &amp; </a:t>
              </a:r>
              <a:r>
                <a:rPr lang="en-US" sz="1100" b="1" u="sng" dirty="0" smtClean="0">
                  <a:hlinkClick r:id="rId4"/>
                </a:rPr>
                <a:t>STR.</a:t>
              </a:r>
              <a:r>
                <a:rPr lang="en-US" sz="1100" b="1" i="1" u="sng" dirty="0" smtClean="0">
                  <a:hlinkClick r:id="rId4"/>
                </a:rPr>
                <a:t>fm</a:t>
              </a:r>
              <a:endParaRPr lang="en-US" sz="1100" dirty="0"/>
            </a:p>
          </p:txBody>
        </p:sp>
        <p:pic>
          <p:nvPicPr>
            <p:cNvPr id="82" name="Picture 81" descr="Qr code&#10;&#10;Description automatically generated">
              <a:extLst>
                <a:ext uri="{FF2B5EF4-FFF2-40B4-BE49-F238E27FC236}">
                  <a16:creationId xmlns:a16="http://schemas.microsoft.com/office/drawing/2014/main" id="{03D35CD8-18FA-458E-AF6F-E45B32ED9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867" y="7553794"/>
              <a:ext cx="495090" cy="582702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87" y="318430"/>
            <a:ext cx="2201344" cy="16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273790</TotalTime>
  <Words>612</Words>
  <Application>Microsoft Office PowerPoint</Application>
  <PresentationFormat>Letter Paper (8.5x11 in)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Shaffer</dc:creator>
  <cp:lastModifiedBy>Tom</cp:lastModifiedBy>
  <cp:revision>903</cp:revision>
  <cp:lastPrinted>2023-03-21T22:14:22Z</cp:lastPrinted>
  <dcterms:created xsi:type="dcterms:W3CDTF">2020-01-30T18:33:29Z</dcterms:created>
  <dcterms:modified xsi:type="dcterms:W3CDTF">2025-07-29T12:57:24Z</dcterms:modified>
</cp:coreProperties>
</file>