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7" r:id="rId2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0"/>
  </p:normalViewPr>
  <p:slideViewPr>
    <p:cSldViewPr snapToGrid="0" snapToObjects="1">
      <p:cViewPr varScale="1">
        <p:scale>
          <a:sx n="110" d="100"/>
          <a:sy n="110" d="100"/>
        </p:scale>
        <p:origin x="16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str.f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4261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54291" y="319595"/>
            <a:ext cx="2727910" cy="6537027"/>
            <a:chOff x="54291" y="319595"/>
            <a:chExt cx="2727910" cy="6537027"/>
          </a:xfrm>
        </p:grpSpPr>
        <p:grpSp>
          <p:nvGrpSpPr>
            <p:cNvPr id="59" name="Group 58"/>
            <p:cNvGrpSpPr/>
            <p:nvPr/>
          </p:nvGrpSpPr>
          <p:grpSpPr>
            <a:xfrm>
              <a:off x="54291" y="1867767"/>
              <a:ext cx="2727910" cy="4988855"/>
              <a:chOff x="-104933" y="1735416"/>
              <a:chExt cx="2727910" cy="4988855"/>
            </a:xfrm>
          </p:grpSpPr>
          <p:grpSp>
            <p:nvGrpSpPr>
              <p:cNvPr id="67" name="Group 66"/>
              <p:cNvGrpSpPr/>
              <p:nvPr/>
            </p:nvGrpSpPr>
            <p:grpSpPr>
              <a:xfrm>
                <a:off x="-104933" y="1735416"/>
                <a:ext cx="2727910" cy="4988855"/>
                <a:chOff x="-150713" y="4642275"/>
                <a:chExt cx="2715730" cy="3708594"/>
              </a:xfrm>
            </p:grpSpPr>
            <p:sp>
              <p:nvSpPr>
                <p:cNvPr id="73" name="Rectangle 3"/>
                <p:cNvSpPr>
                  <a:spLocks noChangeArrowheads="1"/>
                </p:cNvSpPr>
                <p:nvPr/>
              </p:nvSpPr>
              <p:spPr bwMode="auto">
                <a:xfrm>
                  <a:off x="-107887" y="4642275"/>
                  <a:ext cx="2605346" cy="29399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Child Abuse Awareness poster</a:t>
                  </a:r>
                  <a:r>
                    <a:rPr lang="en-US" sz="6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 Photo </a:t>
                  </a:r>
                  <a:r>
                    <a:rPr lang="en-US" sz="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Credit: Unknown</a:t>
                  </a:r>
                </a:p>
                <a:p>
                  <a:pPr algn="ctr"/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Bulletin </a:t>
                  </a:r>
                  <a:r>
                    <a:rPr lang="en-US" sz="9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Announcements </a:t>
                  </a: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for April 13</a:t>
                  </a:r>
                  <a:r>
                    <a:rPr lang="en-US" sz="900" baseline="30000" dirty="0" smtClean="0"/>
                    <a:t>th</a:t>
                  </a:r>
                </a:p>
                <a:p>
                  <a:pPr algn="ctr"/>
                  <a:endParaRPr lang="en-US" sz="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en-US" sz="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200" b="1" dirty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Child Abuse </a:t>
                  </a:r>
                  <a:r>
                    <a:rPr lang="en-US" sz="1200" b="1" dirty="0" smtClean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Awareness</a:t>
                  </a:r>
                </a:p>
                <a:p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April 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is Child Abuse Awareness month. Hear our interview on this </a:t>
                  </a:r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subject at </a:t>
                  </a:r>
                </a:p>
                <a:p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5 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 Sun., </a:t>
                  </a:r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10 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a.m. Mon., and </a:t>
                  </a:r>
                  <a:endParaRPr lang="en-US" sz="11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12:01 a.m. Wed.</a:t>
                  </a:r>
                </a:p>
                <a:p>
                  <a:endParaRPr lang="en-US" sz="3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 smtClean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Life at 100</a:t>
                  </a:r>
                </a:p>
                <a:p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Listen to an interview of Dr. Arthur Weaver's life story at 100 years old at 3:30 a.m.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Sun.,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4 p.m.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Mon.,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9 p.m.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Wed.,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1 p.m.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Thur.</a:t>
                  </a:r>
                </a:p>
                <a:p>
                  <a:endParaRPr lang="en-US" sz="3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endParaRPr lang="en-US" sz="3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Jesus, Healing, the Gospel, &amp; Me!</a:t>
                  </a:r>
                </a:p>
                <a:p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Tower Radio (STR)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continues 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series on "Jesus, Healing, the Gospel, and Me" Fri. at 1 p.m., and Sat. at 5 p.m.</a:t>
                  </a:r>
                </a:p>
                <a:p>
                  <a:endParaRPr lang="en-US" sz="105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200" b="1" dirty="0" smtClean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Point, click, and give!</a:t>
                  </a:r>
                </a:p>
                <a:p>
                  <a:pPr algn="ctr"/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</a:p>
                <a:p>
                  <a:pPr algn="ctr"/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P.O. Box 567, Cadillac, MI 49601</a:t>
                  </a:r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-150713" y="8156394"/>
                  <a:ext cx="2715730" cy="1944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72" name="Picture 71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981673" y="5634793"/>
                <a:ext cx="526862" cy="757302"/>
              </a:xfrm>
              <a:prstGeom prst="rect">
                <a:avLst/>
              </a:prstGeom>
            </p:spPr>
          </p:pic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4" y="319595"/>
              <a:ext cx="2634236" cy="1564030"/>
            </a:xfrm>
            <a:prstGeom prst="rect">
              <a:avLst/>
            </a:prstGeom>
          </p:spPr>
        </p:pic>
      </p:grpSp>
      <p:grpSp>
        <p:nvGrpSpPr>
          <p:cNvPr id="60" name="Group 59"/>
          <p:cNvGrpSpPr/>
          <p:nvPr/>
        </p:nvGrpSpPr>
        <p:grpSpPr>
          <a:xfrm>
            <a:off x="3264735" y="319595"/>
            <a:ext cx="2711366" cy="6537027"/>
            <a:chOff x="71626" y="319595"/>
            <a:chExt cx="2711366" cy="6537027"/>
          </a:xfrm>
        </p:grpSpPr>
        <p:grpSp>
          <p:nvGrpSpPr>
            <p:cNvPr id="75" name="Group 74"/>
            <p:cNvGrpSpPr/>
            <p:nvPr/>
          </p:nvGrpSpPr>
          <p:grpSpPr>
            <a:xfrm>
              <a:off x="71626" y="1867767"/>
              <a:ext cx="2711366" cy="4988855"/>
              <a:chOff x="-87598" y="1735416"/>
              <a:chExt cx="2711366" cy="4988855"/>
            </a:xfrm>
          </p:grpSpPr>
          <p:grpSp>
            <p:nvGrpSpPr>
              <p:cNvPr id="77" name="Group 76"/>
              <p:cNvGrpSpPr/>
              <p:nvPr/>
            </p:nvGrpSpPr>
            <p:grpSpPr>
              <a:xfrm>
                <a:off x="-87598" y="1735416"/>
                <a:ext cx="2711366" cy="4988855"/>
                <a:chOff x="-133454" y="4642275"/>
                <a:chExt cx="2699260" cy="3708594"/>
              </a:xfrm>
            </p:grpSpPr>
            <p:sp>
              <p:nvSpPr>
                <p:cNvPr id="79" name="Rectangle 3"/>
                <p:cNvSpPr>
                  <a:spLocks noChangeArrowheads="1"/>
                </p:cNvSpPr>
                <p:nvPr/>
              </p:nvSpPr>
              <p:spPr bwMode="auto">
                <a:xfrm>
                  <a:off x="-107887" y="4642275"/>
                  <a:ext cx="2605346" cy="29399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Child Abuse Awareness poster</a:t>
                  </a:r>
                  <a:r>
                    <a:rPr lang="en-US" sz="6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 Photo </a:t>
                  </a:r>
                  <a:r>
                    <a:rPr lang="en-US" sz="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Credit: Unknown</a:t>
                  </a:r>
                </a:p>
                <a:p>
                  <a:pPr algn="ctr"/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Bulletin </a:t>
                  </a:r>
                  <a:r>
                    <a:rPr lang="en-US" sz="9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Announcements </a:t>
                  </a: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for April 13</a:t>
                  </a:r>
                  <a:r>
                    <a:rPr lang="en-US" sz="900" baseline="30000" dirty="0" smtClean="0"/>
                    <a:t>th</a:t>
                  </a:r>
                </a:p>
                <a:p>
                  <a:pPr algn="ctr"/>
                  <a:endParaRPr lang="en-US" sz="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en-US" sz="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200" b="1" dirty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Child Abuse </a:t>
                  </a:r>
                  <a:r>
                    <a:rPr lang="en-US" sz="1200" b="1" dirty="0" smtClean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Awareness</a:t>
                  </a:r>
                </a:p>
                <a:p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April 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is Child Abuse Awareness month. Hear our interview on this </a:t>
                  </a:r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subject at </a:t>
                  </a:r>
                </a:p>
                <a:p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5 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 Sun., </a:t>
                  </a:r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10 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a.m. Mon., and </a:t>
                  </a:r>
                  <a:endParaRPr lang="en-US" sz="11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12:01 a.m. Wed.</a:t>
                  </a:r>
                </a:p>
                <a:p>
                  <a:endParaRPr lang="en-US" sz="3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Life at 100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Listen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to an interview of Dr. Arthur Weaver's life story at 100 years old at 3:30 a.m.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Sun.,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4 p.m.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Mon.,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9 p.m.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Wed.,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1 p.m.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Thur.</a:t>
                  </a:r>
                </a:p>
                <a:p>
                  <a:endParaRPr lang="en-US" sz="3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endParaRPr lang="en-US" sz="3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Jesus, Healing, the Gospel, &amp; Me!</a:t>
                  </a:r>
                </a:p>
                <a:p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Tower Radio (STR)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continues 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series on "Jesus, Healing, the Gospel, and Me" Fri. at 1 p.m., and Sat. at 5 p.m.</a:t>
                  </a:r>
                </a:p>
                <a:p>
                  <a:endParaRPr lang="en-US" sz="105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200" b="1" dirty="0" smtClean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Point, click, and give!</a:t>
                  </a:r>
                </a:p>
                <a:p>
                  <a:pPr algn="ctr"/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</a:p>
                <a:p>
                  <a:pPr algn="ctr"/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P.O. Box 567, Cadillac, MI 49601</a:t>
                  </a: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-133454" y="8156394"/>
                  <a:ext cx="2699260" cy="1944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78" name="Picture 77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981673" y="5634793"/>
                <a:ext cx="526862" cy="757302"/>
              </a:xfrm>
              <a:prstGeom prst="rect">
                <a:avLst/>
              </a:prstGeom>
            </p:spPr>
          </p:pic>
        </p:grpSp>
        <p:pic>
          <p:nvPicPr>
            <p:cNvPr id="76" name="Picture 7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3" y="319595"/>
              <a:ext cx="2642615" cy="1564030"/>
            </a:xfrm>
            <a:prstGeom prst="rect">
              <a:avLst/>
            </a:prstGeom>
          </p:spPr>
        </p:pic>
      </p:grpSp>
      <p:grpSp>
        <p:nvGrpSpPr>
          <p:cNvPr id="85" name="Group 84"/>
          <p:cNvGrpSpPr/>
          <p:nvPr/>
        </p:nvGrpSpPr>
        <p:grpSpPr>
          <a:xfrm>
            <a:off x="6409989" y="303047"/>
            <a:ext cx="2734011" cy="6537027"/>
            <a:chOff x="71626" y="319595"/>
            <a:chExt cx="2734011" cy="6537027"/>
          </a:xfrm>
        </p:grpSpPr>
        <p:grpSp>
          <p:nvGrpSpPr>
            <p:cNvPr id="86" name="Group 85"/>
            <p:cNvGrpSpPr/>
            <p:nvPr/>
          </p:nvGrpSpPr>
          <p:grpSpPr>
            <a:xfrm>
              <a:off x="71626" y="1867767"/>
              <a:ext cx="2734011" cy="4988855"/>
              <a:chOff x="-87598" y="1735416"/>
              <a:chExt cx="2734011" cy="4988855"/>
            </a:xfrm>
          </p:grpSpPr>
          <p:grpSp>
            <p:nvGrpSpPr>
              <p:cNvPr id="88" name="Group 87"/>
              <p:cNvGrpSpPr/>
              <p:nvPr/>
            </p:nvGrpSpPr>
            <p:grpSpPr>
              <a:xfrm>
                <a:off x="-87598" y="1735416"/>
                <a:ext cx="2734011" cy="4988855"/>
                <a:chOff x="-133454" y="4642275"/>
                <a:chExt cx="2721803" cy="3708594"/>
              </a:xfrm>
            </p:grpSpPr>
            <p:sp>
              <p:nvSpPr>
                <p:cNvPr id="90" name="Rectangle 3"/>
                <p:cNvSpPr>
                  <a:spLocks noChangeArrowheads="1"/>
                </p:cNvSpPr>
                <p:nvPr/>
              </p:nvSpPr>
              <p:spPr bwMode="auto">
                <a:xfrm>
                  <a:off x="-107887" y="4642275"/>
                  <a:ext cx="2605346" cy="29399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Child Abuse Awareness poster</a:t>
                  </a:r>
                  <a:r>
                    <a:rPr lang="en-US" sz="6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 Photo </a:t>
                  </a:r>
                  <a:r>
                    <a:rPr lang="en-US" sz="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Credit: Unknown</a:t>
                  </a:r>
                </a:p>
                <a:p>
                  <a:pPr algn="ctr"/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Bulletin </a:t>
                  </a:r>
                  <a:r>
                    <a:rPr lang="en-US" sz="9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Announcements </a:t>
                  </a: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for April 13</a:t>
                  </a:r>
                  <a:r>
                    <a:rPr lang="en-US" sz="900" baseline="30000" dirty="0" smtClean="0"/>
                    <a:t>th</a:t>
                  </a:r>
                </a:p>
                <a:p>
                  <a:pPr algn="ctr"/>
                  <a:endParaRPr lang="en-US" sz="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en-US" sz="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200" b="1" dirty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Child Abuse </a:t>
                  </a:r>
                  <a:r>
                    <a:rPr lang="en-US" sz="1200" b="1" dirty="0" smtClean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Awareness</a:t>
                  </a:r>
                </a:p>
                <a:p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April 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is Child Abuse Awareness month. Hear our interview on this </a:t>
                  </a:r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subject at </a:t>
                  </a:r>
                </a:p>
                <a:p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5 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 Sun., </a:t>
                  </a:r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10 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a.m. Mon., and </a:t>
                  </a:r>
                  <a:endParaRPr lang="en-US" sz="11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1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12:01 a.m. Wed.</a:t>
                  </a:r>
                </a:p>
                <a:p>
                  <a:endParaRPr lang="en-US" sz="3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Life at 100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Listen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to an interview of Dr. Arthur Weaver's life story at 100 years old at 3:30 a.m.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Sun.,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4 p.m.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Mon.,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9 p.m.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Wed.,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1 p.m.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Thur.</a:t>
                  </a:r>
                </a:p>
                <a:p>
                  <a:endParaRPr lang="en-US" sz="3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endParaRPr lang="en-US" sz="3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Jesus, Healing, the Gospel, &amp; Me!</a:t>
                  </a:r>
                </a:p>
                <a:p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Tower Radio (STR</a:t>
                  </a:r>
                  <a:r>
                    <a:rPr lang="en-US" sz="1050">
                      <a:latin typeface="Arial" panose="020B0604020202020204" pitchFamily="34" charset="0"/>
                      <a:cs typeface="Arial" panose="020B0604020202020204" pitchFamily="34" charset="0"/>
                    </a:rPr>
                    <a:t>) </a:t>
                  </a:r>
                  <a:r>
                    <a:rPr lang="en-US" sz="105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continues 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series on "Jesus, Healing, the Gospel, and Me" Fri. at 1 p.m., and Sat. at 5 p.m.</a:t>
                  </a:r>
                </a:p>
                <a:p>
                  <a:endParaRPr lang="en-US" sz="105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200" b="1" dirty="0" smtClean="0">
                      <a:solidFill>
                        <a:srgbClr val="0070C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Point, click, and give!</a:t>
                  </a:r>
                </a:p>
                <a:p>
                  <a:pPr algn="ctr"/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</a:p>
                <a:p>
                  <a:pPr algn="ctr"/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P.O. Box 567, Cadillac, MI 49601</a:t>
                  </a:r>
                </a:p>
              </p:txBody>
            </p:sp>
            <p:sp>
              <p:nvSpPr>
                <p:cNvPr id="91" name="TextBox 90"/>
                <p:cNvSpPr txBox="1"/>
                <p:nvPr/>
              </p:nvSpPr>
              <p:spPr>
                <a:xfrm>
                  <a:off x="-133454" y="8156394"/>
                  <a:ext cx="2721803" cy="1944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89" name="Picture 88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981673" y="5634793"/>
                <a:ext cx="526862" cy="757302"/>
              </a:xfrm>
              <a:prstGeom prst="rect">
                <a:avLst/>
              </a:prstGeom>
            </p:spPr>
          </p:pic>
        </p:grpSp>
        <p:pic>
          <p:nvPicPr>
            <p:cNvPr id="87" name="Picture 8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4" y="319595"/>
              <a:ext cx="2634236" cy="15640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986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209542</TotalTime>
  <Words>540</Words>
  <Application>Microsoft Office PowerPoint</Application>
  <PresentationFormat>Letter Paper (8.5x11 in)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656</cp:revision>
  <cp:lastPrinted>2023-03-21T22:14:22Z</cp:lastPrinted>
  <dcterms:created xsi:type="dcterms:W3CDTF">2020-01-30T18:33:29Z</dcterms:created>
  <dcterms:modified xsi:type="dcterms:W3CDTF">2024-04-09T16:48:06Z</dcterms:modified>
</cp:coreProperties>
</file>