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7" r:id="rId3"/>
    <p:sldId id="272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5669" y="343167"/>
            <a:ext cx="10907089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Who Am I?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634037" y="1762937"/>
            <a:ext cx="5999281" cy="623589"/>
          </a:xfrm>
        </p:spPr>
        <p:txBody>
          <a:bodyPr/>
          <a:lstStyle/>
          <a:p>
            <a:pPr algn="ctr"/>
            <a:r>
              <a:rPr lang="en-US" dirty="0"/>
              <a:t>The Michigan Conference educational supervisor addresses the youth identity crisis in our society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 rot="21420000">
            <a:off x="2972674" y="3492879"/>
            <a:ext cx="9755187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3:30 a.m.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Mon. @ 4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Wed. @ 9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Thu. @ 1 p.m.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3" r="357" b="9449"/>
          <a:stretch/>
        </p:blipFill>
        <p:spPr>
          <a:xfrm rot="21423088">
            <a:off x="630792" y="1718434"/>
            <a:ext cx="3530316" cy="29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Sun. @ 5 P.M.        Mon. @ 10:00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       Wed. @ 12:00 a.m.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420000">
            <a:off x="15669" y="116730"/>
            <a:ext cx="10907089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Faith and Science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 rot="21420000">
            <a:off x="4616619" y="2085164"/>
            <a:ext cx="5999281" cy="623589"/>
          </a:xfrm>
        </p:spPr>
        <p:txBody>
          <a:bodyPr/>
          <a:lstStyle/>
          <a:p>
            <a:pPr algn="ctr"/>
            <a:r>
              <a:rPr lang="en-US" dirty="0" smtClean="0"/>
              <a:t>discussion </a:t>
            </a:r>
            <a:r>
              <a:rPr lang="en-US" dirty="0"/>
              <a:t>with the Geoscience Research Institute's </a:t>
            </a:r>
            <a:r>
              <a:rPr lang="en-US" dirty="0" smtClean="0"/>
              <a:t>director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407">
            <a:off x="949017" y="1709389"/>
            <a:ext cx="3595522" cy="242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86986" y="41827"/>
            <a:ext cx="10623017" cy="143315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Finley Doubleheader</a:t>
            </a:r>
            <a:endParaRPr lang="en-US" sz="66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21420000">
            <a:off x="5298259" y="1840255"/>
            <a:ext cx="5016147" cy="18047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Mark </a:t>
            </a:r>
            <a:r>
              <a:rPr lang="en-US" dirty="0" smtClean="0"/>
              <a:t>and </a:t>
            </a:r>
            <a:r>
              <a:rPr lang="en-US" dirty="0" err="1" smtClean="0"/>
              <a:t>Teenie</a:t>
            </a:r>
            <a:r>
              <a:rPr lang="en-US" dirty="0" smtClean="0"/>
              <a:t> Finley interviews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52624" y="4033958"/>
            <a:ext cx="11077999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Friday 1 p.m.   &amp;   Sabbath 5:00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622">
            <a:off x="333373" y="1629862"/>
            <a:ext cx="4195395" cy="25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9657" r="10062" b="10555"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20093</TotalTime>
  <Words>181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Who Am I?</vt:lpstr>
      <vt:lpstr>PowerPoint Presentation</vt:lpstr>
      <vt:lpstr>Finley Doubleheader</vt:lpstr>
      <vt:lpstr>Point, click, and give!</vt:lpstr>
      <vt:lpstr>Christian Radio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114</cp:revision>
  <dcterms:created xsi:type="dcterms:W3CDTF">2023-07-21T16:54:02Z</dcterms:created>
  <dcterms:modified xsi:type="dcterms:W3CDTF">2024-07-09T13:29:21Z</dcterms:modified>
</cp:coreProperties>
</file>