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8" r:id="rId2"/>
    <p:sldId id="321" r:id="rId3"/>
    <p:sldId id="320" r:id="rId4"/>
    <p:sldId id="311" r:id="rId5"/>
    <p:sldId id="319" r:id="rId6"/>
    <p:sldId id="260" r:id="rId7"/>
    <p:sldId id="261" r:id="rId8"/>
    <p:sldId id="262" r:id="rId9"/>
    <p:sldId id="30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51" autoAdjust="0"/>
    <p:restoredTop sz="94660"/>
  </p:normalViewPr>
  <p:slideViewPr>
    <p:cSldViewPr snapToGrid="0">
      <p:cViewPr>
        <p:scale>
          <a:sx n="64" d="100"/>
          <a:sy n="64" d="100"/>
        </p:scale>
        <p:origin x="1260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3102" y="4923226"/>
            <a:ext cx="7887244" cy="97466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</a:t>
            </a:r>
            <a:r>
              <a:rPr lang="en-US" sz="4800" dirty="0">
                <a:solidFill>
                  <a:schemeClr val="bg1"/>
                </a:solidFill>
              </a:rPr>
              <a:t>Strong Tower Radio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</a:t>
            </a:r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468787" y="4063424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1420000">
            <a:off x="231685" y="4063420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BC </a:t>
            </a:r>
            <a:r>
              <a:rPr lang="en-US" b="1" dirty="0"/>
              <a:t>Tabernacle </a:t>
            </a:r>
            <a:r>
              <a:rPr lang="en-US" b="1" dirty="0" smtClean="0"/>
              <a:t> Centennial </a:t>
            </a:r>
            <a:endParaRPr lang="en-US" b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489017" y="1591646"/>
            <a:ext cx="5242251" cy="157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The Celebration</a:t>
            </a:r>
          </a:p>
          <a:p>
            <a:pPr algn="ctr"/>
            <a:r>
              <a:rPr lang="en-US" dirty="0" smtClean="0"/>
              <a:t>October 2-10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088">
            <a:off x="605144" y="1399374"/>
            <a:ext cx="4368274" cy="2438951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813457" y="3827506"/>
            <a:ext cx="4117224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Battle Creek Dime and present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Tabernacle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credit: Battle Creek Tabernacle</a:t>
            </a:r>
          </a:p>
        </p:txBody>
      </p:sp>
    </p:spTree>
    <p:extLst>
      <p:ext uri="{BB962C8B-B14F-4D97-AF65-F5344CB8AC3E}">
        <p14:creationId xmlns:p14="http://schemas.microsoft.com/office/powerpoint/2010/main" val="278039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3102" y="4923226"/>
            <a:ext cx="7887244" cy="97466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</a:t>
            </a:r>
            <a:r>
              <a:rPr lang="en-US" sz="4800" dirty="0">
                <a:solidFill>
                  <a:schemeClr val="bg1"/>
                </a:solidFill>
              </a:rPr>
              <a:t>Strong Tower Radio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</a:t>
            </a:r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468787" y="4063424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1420000">
            <a:off x="231685" y="4063420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Radio  Offering</a:t>
            </a:r>
            <a:endParaRPr lang="en-US" b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489017" y="1591646"/>
            <a:ext cx="5242251" cy="157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Michigan Radio Ministries</a:t>
            </a:r>
            <a:endParaRPr lang="en-US" dirty="0" smtClean="0"/>
          </a:p>
          <a:p>
            <a:pPr algn="ctr"/>
            <a:r>
              <a:rPr lang="en-US" dirty="0" smtClean="0"/>
              <a:t>October </a:t>
            </a:r>
            <a:r>
              <a:rPr lang="en-US" dirty="0" smtClean="0"/>
              <a:t>10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t="11506" b="26835"/>
          <a:stretch/>
        </p:blipFill>
        <p:spPr>
          <a:xfrm rot="21423088">
            <a:off x="1407605" y="1335808"/>
            <a:ext cx="2785626" cy="2927600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813457" y="4307195"/>
            <a:ext cx="4117224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Tower Radio’s 23 Michigan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Stations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credit: STR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11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468787" y="4063424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1420000">
            <a:off x="231685" y="4063420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Sunday @ 5 pm,  Monday @ 10 am, &amp;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Wednesday at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am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October </a:t>
            </a:r>
            <a:r>
              <a:rPr lang="en-US" b="1" i="1" dirty="0" smtClean="0"/>
              <a:t> Preview</a:t>
            </a:r>
            <a:endParaRPr lang="en-US" b="1" i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035436" y="1569689"/>
            <a:ext cx="6081330" cy="157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Strong Tower Radio’s</a:t>
            </a:r>
          </a:p>
          <a:p>
            <a:pPr algn="ctr"/>
            <a:r>
              <a:rPr lang="en-US" dirty="0" smtClean="0"/>
              <a:t>October Programs and Specials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088">
            <a:off x="987223" y="1335091"/>
            <a:ext cx="3645657" cy="2430438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704265" y="3788840"/>
            <a:ext cx="4312515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 recording in progress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source unknown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07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 rot="21420000">
            <a:off x="180620" y="4121611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Sunday 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3:30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Monday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pm, Wednesday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pm, and Thursday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pm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 rot="21420000">
            <a:off x="127504" y="1394"/>
            <a:ext cx="10795177" cy="1368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4292406" y="1657728"/>
            <a:ext cx="696347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the </a:t>
            </a:r>
            <a:r>
              <a:rPr lang="en-US" dirty="0"/>
              <a:t>Andrews </a:t>
            </a:r>
            <a:r>
              <a:rPr lang="en-US" dirty="0" smtClean="0"/>
              <a:t>University</a:t>
            </a:r>
          </a:p>
          <a:p>
            <a:pPr algn="ctr"/>
            <a:r>
              <a:rPr lang="en-US" dirty="0" smtClean="0"/>
              <a:t>Animal </a:t>
            </a:r>
            <a:r>
              <a:rPr lang="en-US" dirty="0"/>
              <a:t>Husbandry program</a:t>
            </a:r>
            <a:endParaRPr lang="en-US" dirty="0" smtClean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926">
            <a:off x="1852480" y="1447893"/>
            <a:ext cx="2381526" cy="2381526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1013906" y="3837107"/>
            <a:ext cx="4193573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Animal Husbandry student Sara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Lange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credit: Andrews University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Animal  Husbandry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369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Strong Tower Radio</a:t>
            </a:r>
            <a:br>
              <a:rPr lang="en-US" b="1" i="1" dirty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/>
              <a:t>﻿</a:t>
            </a:r>
            <a:r>
              <a:rPr lang="en-US" b="1" i="1" dirty="0"/>
              <a:t>Protestant </a:t>
            </a:r>
            <a:r>
              <a:rPr lang="en-US" b="1" i="1" dirty="0" smtClean="0"/>
              <a:t>  Reformation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970723" y="3864537"/>
            <a:ext cx="3317026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</a:t>
            </a:r>
            <a:endParaRPr lang="en-US" sz="9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  <a:endParaRPr lang="en-US" sz="9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@ 6 am &amp; 6 pm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368700" y="1481623"/>
            <a:ext cx="4251387" cy="2361882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869880" y="1524324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Grow your </a:t>
            </a:r>
            <a:r>
              <a:rPr lang="en-US" dirty="0" smtClean="0"/>
              <a:t>faith</a:t>
            </a:r>
          </a:p>
          <a:p>
            <a:pPr algn="ctr"/>
            <a:r>
              <a:rPr lang="en-US" dirty="0" smtClean="0"/>
              <a:t>and </a:t>
            </a:r>
            <a:r>
              <a:rPr lang="en-US" dirty="0"/>
              <a:t>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1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Christian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/>
              <a:t>104.7 </a:t>
            </a:r>
            <a:r>
              <a:rPr lang="en-US" dirty="0" err="1"/>
              <a:t>fm</a:t>
            </a:r>
            <a:r>
              <a:rPr lang="en-US" dirty="0"/>
              <a:t> /1540 </a:t>
            </a:r>
            <a:r>
              <a:rPr lang="en-US" dirty="0" smtClean="0"/>
              <a:t>am</a:t>
            </a:r>
          </a:p>
          <a:p>
            <a:pPr algn="ctr"/>
            <a:r>
              <a:rPr lang="en-US" dirty="0" smtClean="0"/>
              <a:t>STR </a:t>
            </a:r>
            <a:r>
              <a:rPr lang="en-US" smtClean="0"/>
              <a:t>phone apps, </a:t>
            </a:r>
            <a:r>
              <a:rPr lang="en-US" dirty="0" smtClean="0"/>
              <a:t>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91.9</a:t>
            </a:r>
            <a:r>
              <a:rPr lang="en-US" dirty="0"/>
              <a:t> FM </a:t>
            </a:r>
            <a:r>
              <a:rPr lang="en-US" dirty="0" smtClean="0"/>
              <a:t> &amp;  </a:t>
            </a:r>
            <a:r>
              <a:rPr lang="en-US" dirty="0" smtClean="0">
                <a:solidFill>
                  <a:srgbClr val="C00000"/>
                </a:solidFill>
              </a:rPr>
              <a:t>97.3</a:t>
            </a:r>
            <a:r>
              <a:rPr lang="en-US" dirty="0" smtClean="0"/>
              <a:t> FM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STR Android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C00000"/>
                </a:solidFill>
              </a:rPr>
              <a:t>ISO apps</a:t>
            </a:r>
            <a:r>
              <a:rPr lang="en-US" dirty="0" smtClean="0"/>
              <a:t>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3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80554" y="1439358"/>
            <a:ext cx="9755187" cy="136125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Point, click, and give!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24841" y="3308440"/>
            <a:ext cx="10581948" cy="1774258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﻿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to Strong Tower Radio via the STR.fm giving page, with your smartphone, or mailing a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to: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P.O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Box 567, Cadillac, MI 49601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pic>
        <p:nvPicPr>
          <p:cNvPr id="1026" name="Picture 53" descr="Qr code&#10;&#10;Description automatically generat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87443">
            <a:off x="830118" y="4857773"/>
            <a:ext cx="969791" cy="13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23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 smtClean="0"/>
              <a:t>Area STR Stations</a:t>
            </a:r>
          </a:p>
          <a:p>
            <a:pPr algn="ctr"/>
            <a:r>
              <a:rPr lang="en-US" dirty="0" smtClean="0"/>
              <a:t>STR phone apps,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122320</TotalTime>
  <Words>225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Impact</vt:lpstr>
      <vt:lpstr>Main Event</vt:lpstr>
      <vt:lpstr>BC Tabernacle  Centennial </vt:lpstr>
      <vt:lpstr>Radio  Offering</vt:lpstr>
      <vt:lpstr>October  Preview</vt:lpstr>
      <vt:lpstr>Animal  Husbandry</vt:lpstr>
      <vt:lpstr>Strong Tower Radio  ﻿Protestant   Reformation</vt:lpstr>
      <vt:lpstr>Christian Radio</vt:lpstr>
      <vt:lpstr>Strong Tower Radio</vt:lpstr>
      <vt:lpstr>Point, click, and give!</vt:lpstr>
      <vt:lpstr>Strong Tower Radio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Cuban Mission Trip</dc:title>
  <dc:creator>Tom</dc:creator>
  <cp:lastModifiedBy>Strong Tower Radio</cp:lastModifiedBy>
  <cp:revision>452</cp:revision>
  <dcterms:created xsi:type="dcterms:W3CDTF">2023-07-21T16:54:02Z</dcterms:created>
  <dcterms:modified xsi:type="dcterms:W3CDTF">2026-09-29T15:58:41Z</dcterms:modified>
</cp:coreProperties>
</file>