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3" r:id="rId2"/>
    <p:sldId id="314" r:id="rId3"/>
    <p:sldId id="311" r:id="rId4"/>
    <p:sldId id="260" r:id="rId5"/>
    <p:sldId id="261" r:id="rId6"/>
    <p:sldId id="262" r:id="rId7"/>
    <p:sldId id="30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22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1618319" y="3946430"/>
            <a:ext cx="3259989" cy="31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 rot="21420000">
            <a:off x="15669" y="73200"/>
            <a:ext cx="10907089" cy="136881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Blind </a:t>
            </a:r>
            <a:r>
              <a:rPr lang="en-US" b="1" dirty="0" smtClean="0"/>
              <a:t>Camp  </a:t>
            </a:r>
            <a:r>
              <a:rPr lang="en-US" b="1" dirty="0"/>
              <a:t>Devotionals 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 rot="21420000">
            <a:off x="5717643" y="1521704"/>
            <a:ext cx="5426058" cy="1578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Devotional Talk</a:t>
            </a:r>
          </a:p>
          <a:p>
            <a:pPr algn="ctr"/>
            <a:r>
              <a:rPr lang="en-US" dirty="0" smtClean="0"/>
              <a:t>Resume</a:t>
            </a:r>
            <a:endParaRPr lang="en-US" dirty="0" smtClean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 rot="21420000">
            <a:off x="1901071" y="3866099"/>
            <a:ext cx="3267344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Pastor Fred Calkins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Credit: 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Tower Radio files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 rot="21420000">
            <a:off x="-264708" y="4063420"/>
            <a:ext cx="10872670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Fridays @ 1 pm   &amp;   Saturdays  @ 5 pm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108">
            <a:off x="2709467" y="1535387"/>
            <a:ext cx="1491267" cy="223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468787" y="4063424"/>
            <a:ext cx="3259989" cy="31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 rot="21420000">
            <a:off x="231685" y="4063420"/>
            <a:ext cx="10872670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Sunday @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pm,  Monday @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am, &amp;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 at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 rot="21420000">
            <a:off x="115233" y="70592"/>
            <a:ext cx="10807457" cy="136881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Seed ordering time</a:t>
            </a:r>
            <a:endParaRPr lang="en-US" b="1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 rot="21420000">
            <a:off x="4825578" y="1605256"/>
            <a:ext cx="5762354" cy="1578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Chinese </a:t>
            </a:r>
            <a:r>
              <a:rPr lang="en-US" dirty="0"/>
              <a:t>Vegetable </a:t>
            </a:r>
            <a:r>
              <a:rPr lang="en-US" dirty="0" smtClean="0"/>
              <a:t>Quiz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and </a:t>
            </a:r>
            <a:endParaRPr lang="en-US" dirty="0" smtClean="0"/>
          </a:p>
          <a:p>
            <a:pPr algn="ctr"/>
            <a:r>
              <a:rPr lang="en-US" dirty="0" smtClean="0"/>
              <a:t>seed </a:t>
            </a:r>
            <a:r>
              <a:rPr lang="en-US" dirty="0"/>
              <a:t>ordering prompts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088">
            <a:off x="818679" y="1530308"/>
            <a:ext cx="3330356" cy="2263602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 rot="21420000">
            <a:off x="249151" y="3800105"/>
            <a:ext cx="4563019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 envelops on display </a:t>
            </a:r>
            <a:endParaRPr 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credit: </a:t>
            </a:r>
            <a:r>
              <a:rPr lang="en-US" sz="9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Anaterate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en-US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endParaRPr lang="en-US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4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 rot="21420000">
            <a:off x="15669" y="73200"/>
            <a:ext cx="10907089" cy="136881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Testimony- 2</a:t>
            </a:r>
            <a:endParaRPr lang="en-US" b="1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 rot="21420000">
            <a:off x="4825578" y="1605258"/>
            <a:ext cx="5762354" cy="1578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Joey’s Strong Tower Radio</a:t>
            </a:r>
          </a:p>
          <a:p>
            <a:pPr algn="ctr"/>
            <a:r>
              <a:rPr lang="en-US" dirty="0" smtClean="0"/>
              <a:t>Story Conclusion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088">
            <a:off x="640885" y="1446424"/>
            <a:ext cx="3181391" cy="2429185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 rot="21420000">
            <a:off x="319987" y="3882958"/>
            <a:ext cx="3998659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Baptism Joey </a:t>
            </a:r>
            <a:r>
              <a:rPr lang="en-US" sz="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Ritzema's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Baptism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credit: Pastor Bob Benson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 rot="21420000">
            <a:off x="180620" y="4121611"/>
            <a:ext cx="10872670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Sunday @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3:30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Monday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pm, Wednesday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pm, and Thursday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pm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Christian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/>
              <a:t>104.7 </a:t>
            </a:r>
            <a:r>
              <a:rPr lang="en-US" dirty="0" err="1"/>
              <a:t>fm</a:t>
            </a:r>
            <a:r>
              <a:rPr lang="en-US" dirty="0"/>
              <a:t> /1540 </a:t>
            </a:r>
            <a:r>
              <a:rPr lang="en-US" dirty="0" smtClean="0"/>
              <a:t>am</a:t>
            </a:r>
          </a:p>
          <a:p>
            <a:pPr algn="ctr"/>
            <a:r>
              <a:rPr lang="en-US" dirty="0" smtClean="0"/>
              <a:t>STR </a:t>
            </a:r>
            <a:r>
              <a:rPr lang="en-US" smtClean="0"/>
              <a:t>phone apps, </a:t>
            </a:r>
            <a:r>
              <a:rPr lang="en-US" dirty="0" smtClean="0"/>
              <a:t>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Strong </a:t>
            </a:r>
            <a:r>
              <a:rPr lang="en-US" smtClean="0"/>
              <a:t>Tower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91.9</a:t>
            </a:r>
            <a:r>
              <a:rPr lang="en-US" dirty="0"/>
              <a:t> FM </a:t>
            </a:r>
            <a:r>
              <a:rPr lang="en-US" dirty="0" smtClean="0"/>
              <a:t> &amp;  </a:t>
            </a:r>
            <a:r>
              <a:rPr lang="en-US" dirty="0" smtClean="0">
                <a:solidFill>
                  <a:srgbClr val="C00000"/>
                </a:solidFill>
              </a:rPr>
              <a:t>97.3</a:t>
            </a:r>
            <a:r>
              <a:rPr lang="en-US" dirty="0" smtClean="0"/>
              <a:t> FM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STR Android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C00000"/>
                </a:solidFill>
              </a:rPr>
              <a:t>ISO apps</a:t>
            </a:r>
            <a:r>
              <a:rPr lang="en-US" dirty="0" smtClean="0"/>
              <a:t>, 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80554" y="1439358"/>
            <a:ext cx="9755187" cy="13612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Point, click, and give!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24841" y="3308440"/>
            <a:ext cx="10581948" cy="1774258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to Strong Tower Radio via the STR.fm giving page, with your smartphone, or mailing 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Box 567, Cadillac, MI 49601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pic>
        <p:nvPicPr>
          <p:cNvPr id="1026" name="Picture 53" descr="Qr code&#10;&#10;Description automatically generat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7443">
            <a:off x="830118" y="4857773"/>
            <a:ext cx="969791" cy="131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23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Strong </a:t>
            </a:r>
            <a:r>
              <a:rPr lang="en-US" smtClean="0"/>
              <a:t>Tower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 smtClean="0"/>
              <a:t>Area STR Stations</a:t>
            </a:r>
          </a:p>
          <a:p>
            <a:pPr algn="ctr"/>
            <a:r>
              <a:rPr lang="en-US" dirty="0" smtClean="0"/>
              <a:t>STR phone apps, 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111631</TotalTime>
  <Words>181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Blind Camp  Devotionals </vt:lpstr>
      <vt:lpstr>Seed ordering time</vt:lpstr>
      <vt:lpstr>Testimony- 2</vt:lpstr>
      <vt:lpstr>Christian Radio</vt:lpstr>
      <vt:lpstr>Strong Tower Radio</vt:lpstr>
      <vt:lpstr>Point, click, and give!</vt:lpstr>
      <vt:lpstr>Strong Tower Radio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Cuban Mission Trip</dc:title>
  <dc:creator>Tom</dc:creator>
  <cp:lastModifiedBy>Tom</cp:lastModifiedBy>
  <cp:revision>381</cp:revision>
  <dcterms:created xsi:type="dcterms:W3CDTF">2023-07-21T16:54:02Z</dcterms:created>
  <dcterms:modified xsi:type="dcterms:W3CDTF">2026-02-03T13:57:32Z</dcterms:modified>
</cp:coreProperties>
</file>