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18" r:id="rId2"/>
    <p:sldId id="311" r:id="rId3"/>
    <p:sldId id="315" r:id="rId4"/>
    <p:sldId id="319" r:id="rId5"/>
    <p:sldId id="320" r:id="rId6"/>
    <p:sldId id="260" r:id="rId7"/>
    <p:sldId id="261" r:id="rId8"/>
    <p:sldId id="262" r:id="rId9"/>
    <p:sldId id="30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0C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51" autoAdjust="0"/>
    <p:restoredTop sz="94660"/>
  </p:normalViewPr>
  <p:slideViewPr>
    <p:cSldViewPr snapToGrid="0">
      <p:cViewPr varScale="1">
        <p:scale>
          <a:sx n="73" d="100"/>
          <a:sy n="73" d="100"/>
        </p:scale>
        <p:origin x="900" y="1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strongtowerradio.org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strongtowerradio.org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strongtowerradio.org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5346">
            <a:off x="8849634" y="4367327"/>
            <a:ext cx="2392156" cy="1378420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 rot="21420000">
            <a:off x="-11796" y="4655175"/>
            <a:ext cx="8833098" cy="1405871"/>
          </a:xfrm>
          <a:prstGeom prst="rect">
            <a:avLst/>
          </a:prstGeom>
          <a:solidFill>
            <a:srgbClr val="A30C0D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 on STR stations,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STR apps, or STR.</a:t>
            </a:r>
            <a:r>
              <a:rPr lang="en-US" i="1" dirty="0" smtClean="0">
                <a:solidFill>
                  <a:schemeClr val="bg1"/>
                </a:solidFill>
              </a:rPr>
              <a:t>fm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 rot="21420000">
            <a:off x="468787" y="4063424"/>
            <a:ext cx="3259989" cy="3115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 rot="21420000">
            <a:off x="231685" y="4063420"/>
            <a:ext cx="10872670" cy="746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Sunday @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pm,  Monday @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am, &amp;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Wednesday at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 rot="21420000">
            <a:off x="115233" y="18340"/>
            <a:ext cx="10807457" cy="1368819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Garden Guy  Q &amp; A</a:t>
            </a:r>
            <a:endParaRPr lang="en-US" b="1" dirty="0"/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 rot="21420000">
            <a:off x="5489017" y="1591646"/>
            <a:ext cx="5242251" cy="15781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Questions from </a:t>
            </a:r>
          </a:p>
          <a:p>
            <a:pPr algn="ctr"/>
            <a:r>
              <a:rPr lang="en-US" dirty="0" smtClean="0"/>
              <a:t>a Live audience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3088">
            <a:off x="1212146" y="1522703"/>
            <a:ext cx="3188932" cy="2391699"/>
          </a:xfrm>
          <a:prstGeom prst="rect">
            <a:avLst/>
          </a:prstGeom>
        </p:spPr>
      </p:pic>
      <p:sp>
        <p:nvSpPr>
          <p:cNvPr id="18" name="Subtitle 2"/>
          <p:cNvSpPr txBox="1">
            <a:spLocks/>
          </p:cNvSpPr>
          <p:nvPr/>
        </p:nvSpPr>
        <p:spPr>
          <a:xfrm rot="21420000">
            <a:off x="813457" y="3932010"/>
            <a:ext cx="4117224" cy="4311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growing Season 2024</a:t>
            </a:r>
            <a:endParaRPr lang="en-US" sz="9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credit: </a:t>
            </a:r>
            <a:r>
              <a:rPr lang="en-US" sz="9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 </a:t>
            </a:r>
            <a:r>
              <a:rPr lang="en-US" sz="9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mejeur</a:t>
            </a:r>
            <a:endParaRPr lang="en-US" sz="9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9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5346">
            <a:off x="8849634" y="4367327"/>
            <a:ext cx="2392156" cy="1378420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 rot="21420000">
            <a:off x="-11796" y="4655175"/>
            <a:ext cx="8833098" cy="1405871"/>
          </a:xfrm>
          <a:prstGeom prst="rect">
            <a:avLst/>
          </a:prstGeom>
          <a:solidFill>
            <a:srgbClr val="A30C0D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 on STR stations,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STR apps, or STR.</a:t>
            </a:r>
            <a:r>
              <a:rPr lang="en-US" i="1" dirty="0" smtClean="0">
                <a:solidFill>
                  <a:schemeClr val="bg1"/>
                </a:solidFill>
              </a:rPr>
              <a:t>fm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 rot="21420000">
            <a:off x="180620" y="4121611"/>
            <a:ext cx="10872670" cy="746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Sunday @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3:30 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Monday 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pm, Wednesday 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pm, and Thursday 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pm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 rot="21420000">
            <a:off x="127504" y="1394"/>
            <a:ext cx="10795177" cy="13688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b="1" dirty="0"/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 rot="21420000">
            <a:off x="4869880" y="1624992"/>
            <a:ext cx="6195291" cy="15581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i="1" dirty="0"/>
              <a:t>﻿</a:t>
            </a:r>
            <a:r>
              <a:rPr lang="en-US" dirty="0" smtClean="0"/>
              <a:t>a </a:t>
            </a:r>
            <a:r>
              <a:rPr lang="en-US" dirty="0"/>
              <a:t>ministry </a:t>
            </a:r>
            <a:r>
              <a:rPr lang="en-US" dirty="0" smtClean="0"/>
              <a:t>addressing</a:t>
            </a:r>
          </a:p>
          <a:p>
            <a:pPr algn="ctr"/>
            <a:r>
              <a:rPr lang="en-US" dirty="0" smtClean="0"/>
              <a:t>the </a:t>
            </a:r>
            <a:r>
              <a:rPr lang="en-US" dirty="0"/>
              <a:t>gender issues of today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6926">
            <a:off x="930938" y="1730469"/>
            <a:ext cx="2220228" cy="2220228"/>
          </a:xfrm>
          <a:prstGeom prst="rect">
            <a:avLst/>
          </a:prstGeom>
        </p:spPr>
      </p:pic>
      <p:sp>
        <p:nvSpPr>
          <p:cNvPr id="18" name="Subtitle 2"/>
          <p:cNvSpPr txBox="1">
            <a:spLocks/>
          </p:cNvSpPr>
          <p:nvPr/>
        </p:nvSpPr>
        <p:spPr>
          <a:xfrm rot="21420000">
            <a:off x="16574" y="3954674"/>
            <a:ext cx="4193573" cy="4311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Coming Together Ministries logo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credit: Coming Together Ministries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 rot="21420000">
            <a:off x="115233" y="18340"/>
            <a:ext cx="10807457" cy="1368819"/>
          </a:xfrm>
        </p:spPr>
        <p:txBody>
          <a:bodyPr>
            <a:normAutofit/>
          </a:bodyPr>
          <a:lstStyle/>
          <a:p>
            <a:pPr algn="ctr"/>
            <a:r>
              <a:rPr lang="en-US" b="1" i="1" dirty="0"/>
              <a:t>Tough Gender Issues</a:t>
            </a:r>
          </a:p>
        </p:txBody>
      </p:sp>
    </p:spTree>
    <p:extLst>
      <p:ext uri="{BB962C8B-B14F-4D97-AF65-F5344CB8AC3E}">
        <p14:creationId xmlns:p14="http://schemas.microsoft.com/office/powerpoint/2010/main" val="26369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5346">
            <a:off x="8849634" y="4367327"/>
            <a:ext cx="2392156" cy="1378420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 rot="21420000">
            <a:off x="1118363" y="4625581"/>
            <a:ext cx="7702164" cy="1405871"/>
          </a:xfrm>
          <a:prstGeom prst="rect">
            <a:avLst/>
          </a:prstGeom>
          <a:solidFill>
            <a:srgbClr val="A30C0D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 on STR stations,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STR apps, or STR.</a:t>
            </a:r>
            <a:r>
              <a:rPr lang="en-US" i="1" dirty="0" smtClean="0">
                <a:solidFill>
                  <a:schemeClr val="bg1"/>
                </a:solidFill>
              </a:rPr>
              <a:t>fm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 rot="21420000">
            <a:off x="1618319" y="3946430"/>
            <a:ext cx="3259989" cy="3115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 rot="21420000">
            <a:off x="15669" y="73200"/>
            <a:ext cx="10907089" cy="1368819"/>
          </a:xfrm>
        </p:spPr>
        <p:txBody>
          <a:bodyPr>
            <a:normAutofit/>
          </a:bodyPr>
          <a:lstStyle/>
          <a:p>
            <a:pPr algn="ctr"/>
            <a:r>
              <a:rPr lang="en-US" b="1" i="1" dirty="0" smtClean="0"/>
              <a:t>Blind </a:t>
            </a:r>
            <a:r>
              <a:rPr lang="en-US" b="1" i="1" dirty="0"/>
              <a:t>Camp Devotions</a:t>
            </a:r>
            <a:endParaRPr lang="en-US" b="1" dirty="0"/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 rot="21420000">
            <a:off x="1123715" y="3864779"/>
            <a:ext cx="3001807" cy="4311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Fred Calkins 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Winter </a:t>
            </a:r>
            <a:r>
              <a:rPr lang="en-US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Blind 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 2024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credit: Shawna Campbell</a:t>
            </a:r>
            <a:endParaRPr lang="en-US" sz="9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 rot="21420000">
            <a:off x="-20057" y="4041743"/>
            <a:ext cx="11210590" cy="746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Fridays @ 1 pm   &amp;   Saturdays @ 5 pm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14281" b="25435"/>
          <a:stretch/>
        </p:blipFill>
        <p:spPr>
          <a:xfrm rot="21404108">
            <a:off x="1293115" y="1406379"/>
            <a:ext cx="2511920" cy="2476038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 rot="21420000">
            <a:off x="4869880" y="1700493"/>
            <a:ext cx="6195291" cy="15581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Pastor Fred’s Latest</a:t>
            </a:r>
          </a:p>
          <a:p>
            <a:pPr algn="ctr"/>
            <a:r>
              <a:rPr lang="en-US" dirty="0" smtClean="0"/>
              <a:t>Blind Camp Devotions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26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5346">
            <a:off x="8849634" y="4367327"/>
            <a:ext cx="2392156" cy="1378420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 rot="21420000">
            <a:off x="1118363" y="4625581"/>
            <a:ext cx="7702164" cy="1405871"/>
          </a:xfrm>
          <a:prstGeom prst="rect">
            <a:avLst/>
          </a:prstGeom>
          <a:solidFill>
            <a:srgbClr val="A30C0D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 on STR stations,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STR apps, or STR.</a:t>
            </a:r>
            <a:r>
              <a:rPr lang="en-US" i="1" dirty="0" smtClean="0">
                <a:solidFill>
                  <a:schemeClr val="bg1"/>
                </a:solidFill>
              </a:rPr>
              <a:t>fm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 rot="21420000">
            <a:off x="1618319" y="3946430"/>
            <a:ext cx="3259989" cy="3115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 rot="21420000">
            <a:off x="15669" y="73200"/>
            <a:ext cx="10907089" cy="1368819"/>
          </a:xfrm>
        </p:spPr>
        <p:txBody>
          <a:bodyPr>
            <a:normAutofit/>
          </a:bodyPr>
          <a:lstStyle/>
          <a:p>
            <a:pPr algn="ctr"/>
            <a:r>
              <a:rPr lang="en-US" b="1" i="1" dirty="0" smtClean="0"/>
              <a:t>The  Mud  Guy</a:t>
            </a:r>
            <a:endParaRPr lang="en-US" b="1" dirty="0"/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 rot="21420000">
            <a:off x="1123715" y="3864779"/>
            <a:ext cx="3001807" cy="4311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 Aguilera, the "Mud Guy"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credit: One Mustard Seed</a:t>
            </a:r>
            <a:endParaRPr lang="en-US" sz="9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 rot="21420000">
            <a:off x="-20057" y="4041743"/>
            <a:ext cx="11210590" cy="746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Saturdays @ 7:30 pm   &amp;   Sundays @ 9 am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4108">
            <a:off x="1311056" y="1406379"/>
            <a:ext cx="2476038" cy="2476038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 rot="21420000">
            <a:off x="4869880" y="1700493"/>
            <a:ext cx="6195291" cy="15581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STR adds</a:t>
            </a:r>
          </a:p>
          <a:p>
            <a:pPr algn="ctr"/>
            <a:r>
              <a:rPr lang="en-US" smtClean="0"/>
              <a:t>Creation </a:t>
            </a:r>
            <a:r>
              <a:rPr lang="en-US" smtClean="0"/>
              <a:t>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15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5346">
            <a:off x="8849634" y="4367327"/>
            <a:ext cx="2392156" cy="1378420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 rot="21420000">
            <a:off x="1118363" y="4625581"/>
            <a:ext cx="7702164" cy="1405871"/>
          </a:xfrm>
          <a:prstGeom prst="rect">
            <a:avLst/>
          </a:prstGeom>
          <a:solidFill>
            <a:srgbClr val="A30C0D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 on STR stations,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STR apps, or STR.</a:t>
            </a:r>
            <a:r>
              <a:rPr lang="en-US" i="1" dirty="0" smtClean="0">
                <a:solidFill>
                  <a:schemeClr val="bg1"/>
                </a:solidFill>
              </a:rPr>
              <a:t>fm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 rot="21420000">
            <a:off x="1618319" y="3946430"/>
            <a:ext cx="3259989" cy="3115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 rot="21420000">
            <a:off x="15669" y="73200"/>
            <a:ext cx="10907089" cy="1368819"/>
          </a:xfrm>
        </p:spPr>
        <p:txBody>
          <a:bodyPr>
            <a:noAutofit/>
          </a:bodyPr>
          <a:lstStyle/>
          <a:p>
            <a:pPr algn="ctr"/>
            <a:r>
              <a:rPr lang="en-US" sz="4400" b="1" i="1" dirty="0"/>
              <a:t>Religious Freedom </a:t>
            </a:r>
            <a:r>
              <a:rPr lang="en-US" sz="4400" b="1" i="1" dirty="0" smtClean="0"/>
              <a:t/>
            </a:r>
            <a:br>
              <a:rPr lang="en-US" sz="4400" b="1" i="1" dirty="0" smtClean="0"/>
            </a:br>
            <a:r>
              <a:rPr lang="en-US" sz="4400" b="1" i="1" dirty="0" smtClean="0"/>
              <a:t>Then </a:t>
            </a:r>
            <a:r>
              <a:rPr lang="en-US" sz="4400" b="1" i="1" dirty="0"/>
              <a:t>and Now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 rot="21420000">
            <a:off x="1123715" y="3799464"/>
            <a:ext cx="3001807" cy="4311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Signing of the Declaration of Independence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9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credit: </a:t>
            </a:r>
            <a:r>
              <a:rPr lang="en-US" sz="9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</a:t>
            </a:r>
            <a:endParaRPr lang="en-US" sz="9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 rot="21420000">
            <a:off x="-20057" y="4041743"/>
            <a:ext cx="11210590" cy="746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Sundays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m,   Mondays at 8:30 pm,  &amp;  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Tues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2:30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4108">
            <a:off x="577459" y="1613567"/>
            <a:ext cx="3938257" cy="2198859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 rot="21420000">
            <a:off x="4869880" y="1700493"/>
            <a:ext cx="6195291" cy="15581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Religious </a:t>
            </a:r>
            <a:r>
              <a:rPr lang="en-US" dirty="0"/>
              <a:t>Liberty </a:t>
            </a:r>
            <a:endParaRPr lang="en-US" dirty="0" smtClean="0"/>
          </a:p>
          <a:p>
            <a:pPr algn="ctr"/>
            <a:r>
              <a:rPr lang="en-US" dirty="0" smtClean="0"/>
              <a:t>mini-series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22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54428" y="663619"/>
            <a:ext cx="9755187" cy="1361256"/>
          </a:xfrm>
        </p:spPr>
        <p:txBody>
          <a:bodyPr/>
          <a:lstStyle/>
          <a:p>
            <a:pPr algn="ctr"/>
            <a:r>
              <a:rPr lang="en-US" dirty="0" smtClean="0"/>
              <a:t>Christian Radio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51005" y="2280976"/>
            <a:ext cx="9755187" cy="1775405"/>
          </a:xfrm>
        </p:spPr>
        <p:txBody>
          <a:bodyPr/>
          <a:lstStyle/>
          <a:p>
            <a:pPr algn="ctr"/>
            <a:r>
              <a:rPr lang="en-US" dirty="0"/>
              <a:t>104.7 </a:t>
            </a:r>
            <a:r>
              <a:rPr lang="en-US" dirty="0" err="1"/>
              <a:t>fm</a:t>
            </a:r>
            <a:r>
              <a:rPr lang="en-US" dirty="0"/>
              <a:t> /1540 </a:t>
            </a:r>
            <a:r>
              <a:rPr lang="en-US" dirty="0" smtClean="0"/>
              <a:t>am</a:t>
            </a:r>
          </a:p>
          <a:p>
            <a:pPr algn="ctr"/>
            <a:r>
              <a:rPr lang="en-US" dirty="0" smtClean="0"/>
              <a:t>STR </a:t>
            </a:r>
            <a:r>
              <a:rPr lang="en-US" smtClean="0"/>
              <a:t>phone apps, </a:t>
            </a:r>
            <a:r>
              <a:rPr lang="en-US" dirty="0" smtClean="0"/>
              <a:t>&amp; </a:t>
            </a:r>
          </a:p>
          <a:p>
            <a:pPr algn="ctr"/>
            <a:r>
              <a:rPr lang="en-US" u="sng" dirty="0" smtClean="0">
                <a:hlinkClick r:id="rId2"/>
              </a:rPr>
              <a:t>STR.</a:t>
            </a:r>
            <a:r>
              <a:rPr lang="en-US" i="1" u="sng" dirty="0" smtClean="0">
                <a:hlinkClick r:id="rId2"/>
              </a:rPr>
              <a:t>fm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5346">
            <a:off x="8849634" y="4367327"/>
            <a:ext cx="2392156" cy="137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4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54428" y="663619"/>
            <a:ext cx="9755187" cy="1361256"/>
          </a:xfrm>
        </p:spPr>
        <p:txBody>
          <a:bodyPr/>
          <a:lstStyle/>
          <a:p>
            <a:pPr algn="ctr"/>
            <a:r>
              <a:rPr lang="en-US" dirty="0" smtClean="0"/>
              <a:t>Strong </a:t>
            </a:r>
            <a:r>
              <a:rPr lang="en-US" smtClean="0"/>
              <a:t>Tower Radio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51005" y="2280976"/>
            <a:ext cx="9755187" cy="177540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91.9</a:t>
            </a:r>
            <a:r>
              <a:rPr lang="en-US" dirty="0"/>
              <a:t> FM </a:t>
            </a:r>
            <a:r>
              <a:rPr lang="en-US" dirty="0" smtClean="0"/>
              <a:t> &amp;  </a:t>
            </a:r>
            <a:r>
              <a:rPr lang="en-US" dirty="0" smtClean="0">
                <a:solidFill>
                  <a:srgbClr val="C00000"/>
                </a:solidFill>
              </a:rPr>
              <a:t>97.3</a:t>
            </a:r>
            <a:r>
              <a:rPr lang="en-US" dirty="0" smtClean="0"/>
              <a:t> FM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STR Android </a:t>
            </a:r>
            <a:r>
              <a:rPr lang="en-US" dirty="0" smtClean="0"/>
              <a:t>or </a:t>
            </a:r>
            <a:r>
              <a:rPr lang="en-US" dirty="0" smtClean="0">
                <a:solidFill>
                  <a:srgbClr val="C00000"/>
                </a:solidFill>
              </a:rPr>
              <a:t>ISO apps</a:t>
            </a:r>
            <a:r>
              <a:rPr lang="en-US" dirty="0" smtClean="0"/>
              <a:t>, &amp; </a:t>
            </a:r>
          </a:p>
          <a:p>
            <a:pPr algn="ctr"/>
            <a:r>
              <a:rPr lang="en-US" u="sng" dirty="0" smtClean="0">
                <a:hlinkClick r:id="rId2"/>
              </a:rPr>
              <a:t>STR.</a:t>
            </a:r>
            <a:r>
              <a:rPr lang="en-US" i="1" u="sng" dirty="0" smtClean="0">
                <a:hlinkClick r:id="rId2"/>
              </a:rPr>
              <a:t>fm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5346">
            <a:off x="8849634" y="4367327"/>
            <a:ext cx="2392156" cy="137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33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80554" y="1439358"/>
            <a:ext cx="9755187" cy="136125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Point, click, and give!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 rot="21420000">
            <a:off x="-11796" y="4655175"/>
            <a:ext cx="8833098" cy="1405871"/>
          </a:xfrm>
          <a:prstGeom prst="rect">
            <a:avLst/>
          </a:prstGeom>
          <a:solidFill>
            <a:srgbClr val="A30C0D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124841" y="3308440"/>
            <a:ext cx="10581948" cy="1774258"/>
          </a:xfrm>
        </p:spPr>
        <p:txBody>
          <a:bodyPr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﻿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 to Strong Tower Radio via the STR.fm giving page, with your smartphone, or mailing a 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  <a:r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to: 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P.O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Box 567, Cadillac, MI 49601</a:t>
            </a:r>
          </a:p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5346">
            <a:off x="8849634" y="4367327"/>
            <a:ext cx="2392156" cy="1378420"/>
          </a:xfrm>
          <a:prstGeom prst="rect">
            <a:avLst/>
          </a:prstGeom>
        </p:spPr>
      </p:pic>
      <p:pic>
        <p:nvPicPr>
          <p:cNvPr id="1026" name="Picture 53" descr="Qr code&#10;&#10;Description automatically generated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87443">
            <a:off x="830118" y="4857773"/>
            <a:ext cx="969791" cy="131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23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54428" y="663619"/>
            <a:ext cx="9755187" cy="1361256"/>
          </a:xfrm>
        </p:spPr>
        <p:txBody>
          <a:bodyPr/>
          <a:lstStyle/>
          <a:p>
            <a:pPr algn="ctr"/>
            <a:r>
              <a:rPr lang="en-US" dirty="0" smtClean="0"/>
              <a:t>Strong </a:t>
            </a:r>
            <a:r>
              <a:rPr lang="en-US" smtClean="0"/>
              <a:t>Tower Radio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51005" y="2280976"/>
            <a:ext cx="9755187" cy="1775405"/>
          </a:xfrm>
        </p:spPr>
        <p:txBody>
          <a:bodyPr/>
          <a:lstStyle/>
          <a:p>
            <a:pPr algn="ctr"/>
            <a:r>
              <a:rPr lang="en-US" dirty="0" smtClean="0"/>
              <a:t>Area STR Stations</a:t>
            </a:r>
          </a:p>
          <a:p>
            <a:pPr algn="ctr"/>
            <a:r>
              <a:rPr lang="en-US" dirty="0" smtClean="0"/>
              <a:t>STR phone apps, &amp; </a:t>
            </a:r>
          </a:p>
          <a:p>
            <a:pPr algn="ctr"/>
            <a:r>
              <a:rPr lang="en-US" u="sng" dirty="0" smtClean="0">
                <a:hlinkClick r:id="rId2"/>
              </a:rPr>
              <a:t>STR.</a:t>
            </a:r>
            <a:r>
              <a:rPr lang="en-US" i="1" u="sng" dirty="0" smtClean="0">
                <a:hlinkClick r:id="rId2"/>
              </a:rPr>
              <a:t>fm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5346">
            <a:off x="8849634" y="4367327"/>
            <a:ext cx="2392156" cy="137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39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111988</TotalTime>
  <Words>260</Words>
  <Application>Microsoft Office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Impact</vt:lpstr>
      <vt:lpstr>Main Event</vt:lpstr>
      <vt:lpstr>Garden Guy  Q &amp; A</vt:lpstr>
      <vt:lpstr>Tough Gender Issues</vt:lpstr>
      <vt:lpstr>Blind Camp Devotions</vt:lpstr>
      <vt:lpstr>The  Mud  Guy</vt:lpstr>
      <vt:lpstr>Religious Freedom  Then and Now</vt:lpstr>
      <vt:lpstr>Christian Radio</vt:lpstr>
      <vt:lpstr>Strong Tower Radio</vt:lpstr>
      <vt:lpstr>Point, click, and give!</vt:lpstr>
      <vt:lpstr>Strong Tower Radio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Cuban Mission Trip</dc:title>
  <dc:creator>Tom</dc:creator>
  <cp:lastModifiedBy>Strong Tower Radio</cp:lastModifiedBy>
  <cp:revision>433</cp:revision>
  <dcterms:created xsi:type="dcterms:W3CDTF">2023-07-21T16:54:02Z</dcterms:created>
  <dcterms:modified xsi:type="dcterms:W3CDTF">2026-07-07T12:08:38Z</dcterms:modified>
</cp:coreProperties>
</file>