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2" r:id="rId3"/>
    <p:sldId id="263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96732" y="1929027"/>
            <a:ext cx="9755187" cy="136125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STR's 30 Hours of Thanksgiving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266582" y="3407350"/>
            <a:ext cx="10383786" cy="1928334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Enjoy and share 30 hours of Thanksgiving stories, history, and music beginning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dirty="0" smtClean="0"/>
              <a:t>on </a:t>
            </a:r>
            <a:r>
              <a:rPr lang="en-US" dirty="0"/>
              <a:t>STR stations, STR apps, or STR.</a:t>
            </a:r>
            <a:r>
              <a:rPr lang="en-US" i="1" dirty="0"/>
              <a:t>fm</a:t>
            </a:r>
            <a:r>
              <a:rPr lang="en-US" dirty="0" smtClean="0"/>
              <a:t>.  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186137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Thanksgiving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2773864"/>
            <a:ext cx="10581948" cy="1774258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Scott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Ritsema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gives a comprehensive Christian view of Thanksgiving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/>
              <a:t>this </a:t>
            </a:r>
            <a:r>
              <a:rPr lang="en-US" dirty="0"/>
              <a:t>Sun. at 5 p.m., Mon. at 10 a.m., and Wed. at 12:01 a.m. </a:t>
            </a:r>
            <a:endParaRPr lang="en-US" dirty="0" smtClean="0"/>
          </a:p>
          <a:p>
            <a:pPr algn="ctr"/>
            <a:r>
              <a:rPr lang="en-US" dirty="0" smtClean="0"/>
              <a:t>Only on </a:t>
            </a:r>
            <a:r>
              <a:rPr lang="en-US" dirty="0"/>
              <a:t>STR stations, STR apps, or STR.</a:t>
            </a:r>
            <a:r>
              <a:rPr lang="en-US" i="1" dirty="0"/>
              <a:t>fm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50576" y="764706"/>
            <a:ext cx="1062301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The sheriff’s Youth Programs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28978" y="2389059"/>
            <a:ext cx="9755187" cy="1928334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Tower Radio (STR) talks with the "Andy Griffith" sheriff about his youth programs this Sunday at 3:30 a.m., Monday at 4 p.m., Wednesday at 9 p.m., and Thursday at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p.m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dirty="0" smtClean="0"/>
              <a:t>on </a:t>
            </a:r>
            <a:r>
              <a:rPr lang="en-US" dirty="0"/>
              <a:t>STR stations, STR apps, or STR.</a:t>
            </a:r>
            <a:r>
              <a:rPr lang="en-US" i="1" dirty="0"/>
              <a:t>fm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9300</TotalTime>
  <Words>152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STR's 30 Hours of Thanksgiving</vt:lpstr>
      <vt:lpstr>Thanksgiving History</vt:lpstr>
      <vt:lpstr>The sheriff’s Youth Programs</vt:lpstr>
      <vt:lpstr>Christian Radio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29</cp:revision>
  <dcterms:created xsi:type="dcterms:W3CDTF">2023-07-21T16:54:02Z</dcterms:created>
  <dcterms:modified xsi:type="dcterms:W3CDTF">2023-11-14T14:38:51Z</dcterms:modified>
</cp:coreProperties>
</file>