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67" r:id="rId2"/>
  </p:sldIdLst>
  <p:sldSz cx="9144000" cy="6858000" type="letter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0"/>
  </p:normalViewPr>
  <p:slideViewPr>
    <p:cSldViewPr snapToGrid="0" snapToObjects="1">
      <p:cViewPr varScale="1">
        <p:scale>
          <a:sx n="110" d="100"/>
          <a:sy n="110" d="100"/>
        </p:scale>
        <p:origin x="16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B21A1F-8B8B-B140-9DB2-65474F76BEBF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80ADE9-A587-E344-AC53-49A54D9888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97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2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68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38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4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521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0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06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1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624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6A6F8-7A9E-8F48-86F8-5A25FEB5F0F8}" type="datetimeFigureOut">
              <a:rPr lang="en-US" smtClean="0"/>
              <a:t>7/9/2024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1DFFC-0C26-CB48-87E9-724DD23FE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2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hyperlink" Target="http://www.str.f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787D2B-2F8B-964B-9AA4-A591942A7D38}"/>
              </a:ext>
            </a:extLst>
          </p:cNvPr>
          <p:cNvCxnSpPr/>
          <p:nvPr/>
        </p:nvCxnSpPr>
        <p:spPr>
          <a:xfrm>
            <a:off x="4101957" y="35690"/>
            <a:ext cx="0" cy="68580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93BB573-ACB4-7E41-86FD-B44E55ED30BD}"/>
              </a:ext>
            </a:extLst>
          </p:cNvPr>
          <p:cNvSpPr txBox="1"/>
          <p:nvPr/>
        </p:nvSpPr>
        <p:spPr>
          <a:xfrm>
            <a:off x="3279213" y="57985"/>
            <a:ext cx="264261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32534BF-75A7-451D-826F-9B9264F6491D}"/>
              </a:ext>
            </a:extLst>
          </p:cNvPr>
          <p:cNvSpPr txBox="1"/>
          <p:nvPr/>
        </p:nvSpPr>
        <p:spPr>
          <a:xfrm>
            <a:off x="6424467" y="62875"/>
            <a:ext cx="2636497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47DC93D-6D40-4779-9306-3138B7E6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91897AC-7FEE-45D1-BF89-D8CAF3AB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" y="-2663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1FBEF4-2AC5-4E09-A801-F6B25E15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BFA5C23-8A7D-4401-8723-3E28FD87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206F7678-A81E-459B-ADED-482ABF246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4569337-1311-CF4E-8407-EBC4E8260E82}"/>
              </a:ext>
            </a:extLst>
          </p:cNvPr>
          <p:cNvSpPr txBox="1"/>
          <p:nvPr/>
        </p:nvSpPr>
        <p:spPr>
          <a:xfrm>
            <a:off x="86051" y="57985"/>
            <a:ext cx="2636555" cy="26161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Helvetica" pitchFamily="2" charset="0"/>
              </a:rPr>
              <a:t>STR Announcements</a:t>
            </a:r>
          </a:p>
        </p:txBody>
      </p:sp>
      <p:pic>
        <p:nvPicPr>
          <p:cNvPr id="102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s://imgssl.constantcontact.com/letters/images/1101116784221/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535238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3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76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4" name="Group 33"/>
          <p:cNvGrpSpPr/>
          <p:nvPr/>
        </p:nvGrpSpPr>
        <p:grpSpPr>
          <a:xfrm>
            <a:off x="54291" y="324485"/>
            <a:ext cx="2727910" cy="6362201"/>
            <a:chOff x="54291" y="324485"/>
            <a:chExt cx="2727910" cy="6362201"/>
          </a:xfrm>
        </p:grpSpPr>
        <p:grpSp>
          <p:nvGrpSpPr>
            <p:cNvPr id="33" name="Group 32"/>
            <p:cNvGrpSpPr/>
            <p:nvPr/>
          </p:nvGrpSpPr>
          <p:grpSpPr>
            <a:xfrm>
              <a:off x="54291" y="1761023"/>
              <a:ext cx="2727910" cy="4925663"/>
              <a:chOff x="54291" y="1904403"/>
              <a:chExt cx="2727910" cy="4925663"/>
            </a:xfrm>
          </p:grpSpPr>
          <p:grpSp>
            <p:nvGrpSpPr>
              <p:cNvPr id="67" name="Group 66"/>
              <p:cNvGrpSpPr/>
              <p:nvPr/>
            </p:nvGrpSpPr>
            <p:grpSpPr>
              <a:xfrm>
                <a:off x="54291" y="1904403"/>
                <a:ext cx="2727910" cy="4925663"/>
                <a:chOff x="-150713" y="4974331"/>
                <a:chExt cx="2715730" cy="3214169"/>
              </a:xfrm>
            </p:grpSpPr>
            <p:sp>
              <p:nvSpPr>
                <p:cNvPr id="73" name="Rectangle 3"/>
                <p:cNvSpPr>
                  <a:spLocks noChangeArrowheads="1"/>
                </p:cNvSpPr>
                <p:nvPr/>
              </p:nvSpPr>
              <p:spPr bwMode="auto">
                <a:xfrm>
                  <a:off x="-107887" y="4974331"/>
                  <a:ext cx="2605346" cy="264098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800" dirty="0"/>
                    <a:t>Man questioning his identity</a:t>
                  </a:r>
                  <a:r>
                    <a:rPr lang="en-US" sz="800" dirty="0" smtClean="0"/>
                    <a:t>.</a:t>
                  </a:r>
                  <a:endParaRPr lang="en-US" sz="800" dirty="0"/>
                </a:p>
                <a:p>
                  <a:pPr algn="ctr"/>
                  <a:r>
                    <a:rPr lang="en-US" sz="800" dirty="0"/>
                    <a:t>Photo Credit: Constant Contact</a:t>
                  </a:r>
                </a:p>
                <a:p>
                  <a:pPr algn="ctr"/>
                  <a:endParaRPr lang="en-US" sz="400" dirty="0"/>
                </a:p>
                <a:p>
                  <a:pPr algn="ctr"/>
                  <a:r>
                    <a:rPr lang="en-US" sz="105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Who Am I?</a:t>
                  </a:r>
                </a:p>
                <a:p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The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Michigan Conference educational supervisor addresses the youth identity crisis in our society this Sunday at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3:30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a.m., Monday at 4 p.m., Wednesday at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9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p.m., and Thursday at 1 p.m. </a:t>
                  </a:r>
                  <a:endParaRPr lang="en-US" sz="3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05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Finley Doubleheader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Tower Radio interviews international evangelist Mark Finley and health educator </a:t>
                  </a:r>
                  <a:r>
                    <a:rPr lang="en-US" sz="105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Teenie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Finley Friday at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 and next Saturday at 5 p.m.</a:t>
                  </a:r>
                  <a:endParaRPr lang="en-US" sz="2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05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Faith </a:t>
                  </a:r>
                  <a:r>
                    <a:rPr lang="en-US" sz="105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and Science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Faith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science are discussed with the Geoscience Research Institute's director and a researcher this Sunday at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5:00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p.m., Monday at 10:00 a.m., and Wednesday at 12:00 a.m.</a:t>
                  </a:r>
                  <a:endParaRPr lang="en-US" sz="2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Point, click, and give!</a:t>
                  </a:r>
                </a:p>
                <a:p>
                  <a:pPr algn="ctr"/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</a:p>
                <a:p>
                  <a:pPr algn="ctr"/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P.O. Box 567, Cadillac, MI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49601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4" name="TextBox 73"/>
                <p:cNvSpPr txBox="1"/>
                <p:nvPr/>
              </p:nvSpPr>
              <p:spPr>
                <a:xfrm>
                  <a:off x="-150713" y="7994025"/>
                  <a:ext cx="2715730" cy="1944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72" name="Picture 71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1139984" y="5817986"/>
                <a:ext cx="528687" cy="622240"/>
              </a:xfrm>
              <a:prstGeom prst="rect">
                <a:avLst/>
              </a:prstGeom>
            </p:spPr>
          </p:pic>
        </p:grpSp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334" t="6332" r="27551" b="9409"/>
            <a:stretch/>
          </p:blipFill>
          <p:spPr>
            <a:xfrm>
              <a:off x="933369" y="324485"/>
              <a:ext cx="931818" cy="1506582"/>
            </a:xfrm>
            <a:prstGeom prst="rect">
              <a:avLst/>
            </a:prstGeom>
          </p:spPr>
        </p:pic>
      </p:grpSp>
      <p:grpSp>
        <p:nvGrpSpPr>
          <p:cNvPr id="65" name="Group 64"/>
          <p:cNvGrpSpPr/>
          <p:nvPr/>
        </p:nvGrpSpPr>
        <p:grpSpPr>
          <a:xfrm>
            <a:off x="3279069" y="319595"/>
            <a:ext cx="2727910" cy="6362201"/>
            <a:chOff x="54291" y="324485"/>
            <a:chExt cx="2727910" cy="6362201"/>
          </a:xfrm>
        </p:grpSpPr>
        <p:grpSp>
          <p:nvGrpSpPr>
            <p:cNvPr id="66" name="Group 65"/>
            <p:cNvGrpSpPr/>
            <p:nvPr/>
          </p:nvGrpSpPr>
          <p:grpSpPr>
            <a:xfrm>
              <a:off x="54291" y="1761023"/>
              <a:ext cx="2727910" cy="4925663"/>
              <a:chOff x="54291" y="1904403"/>
              <a:chExt cx="2727910" cy="4925663"/>
            </a:xfrm>
          </p:grpSpPr>
          <p:grpSp>
            <p:nvGrpSpPr>
              <p:cNvPr id="69" name="Group 68"/>
              <p:cNvGrpSpPr/>
              <p:nvPr/>
            </p:nvGrpSpPr>
            <p:grpSpPr>
              <a:xfrm>
                <a:off x="54291" y="1904403"/>
                <a:ext cx="2727910" cy="4925663"/>
                <a:chOff x="-150713" y="4974331"/>
                <a:chExt cx="2715730" cy="3214169"/>
              </a:xfrm>
            </p:grpSpPr>
            <p:sp>
              <p:nvSpPr>
                <p:cNvPr id="71" name="Rectangle 3"/>
                <p:cNvSpPr>
                  <a:spLocks noChangeArrowheads="1"/>
                </p:cNvSpPr>
                <p:nvPr/>
              </p:nvSpPr>
              <p:spPr bwMode="auto">
                <a:xfrm>
                  <a:off x="-107887" y="4974331"/>
                  <a:ext cx="2605346" cy="264098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800" dirty="0"/>
                    <a:t>Man questioning his identity</a:t>
                  </a:r>
                  <a:r>
                    <a:rPr lang="en-US" sz="800" dirty="0" smtClean="0"/>
                    <a:t>.</a:t>
                  </a:r>
                  <a:endParaRPr lang="en-US" sz="800" dirty="0"/>
                </a:p>
                <a:p>
                  <a:pPr algn="ctr"/>
                  <a:r>
                    <a:rPr lang="en-US" sz="800" dirty="0"/>
                    <a:t>Photo Credit: Constant Contact</a:t>
                  </a:r>
                </a:p>
                <a:p>
                  <a:pPr algn="ctr"/>
                  <a:endParaRPr lang="en-US" sz="400" dirty="0"/>
                </a:p>
                <a:p>
                  <a:pPr algn="ctr"/>
                  <a:r>
                    <a:rPr lang="en-US" sz="105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Who Am I?</a:t>
                  </a:r>
                </a:p>
                <a:p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The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Michigan Conference educational supervisor addresses the youth identity crisis in our society this Sunday at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3:30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a.m., Monday at 4 p.m., Wednesday at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9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p.m., and Thursday at 1 p.m. </a:t>
                  </a:r>
                  <a:endParaRPr lang="en-US" sz="3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05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Finley Doubleheader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Tower Radio interviews international evangelist Mark Finley and health educator </a:t>
                  </a:r>
                  <a:r>
                    <a:rPr lang="en-US" sz="105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Teenie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Finley Friday at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 and next Saturday at 5 p.m.</a:t>
                  </a:r>
                  <a:endParaRPr lang="en-US" sz="2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05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Faith </a:t>
                  </a:r>
                  <a:r>
                    <a:rPr lang="en-US" sz="105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and Science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Faith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science are discussed with the Geoscience Research Institute's director and a researcher this Sunday at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5:00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p.m., Monday at 10:00 a.m., and Wednesday at 12:00 a.m.</a:t>
                  </a:r>
                  <a:endParaRPr lang="en-US" sz="2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Point, click, and give!</a:t>
                  </a:r>
                </a:p>
                <a:p>
                  <a:pPr algn="ctr"/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</a:p>
                <a:p>
                  <a:pPr algn="ctr"/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P.O. Box 567, Cadillac, MI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49601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-150713" y="7994025"/>
                  <a:ext cx="2715730" cy="1944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70" name="Picture 69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1139984" y="5817986"/>
                <a:ext cx="528687" cy="622240"/>
              </a:xfrm>
              <a:prstGeom prst="rect">
                <a:avLst/>
              </a:prstGeom>
            </p:spPr>
          </p:pic>
        </p:grpSp>
        <p:pic>
          <p:nvPicPr>
            <p:cNvPr id="68" name="Picture 67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334" t="6332" r="27551" b="9409"/>
            <a:stretch/>
          </p:blipFill>
          <p:spPr>
            <a:xfrm>
              <a:off x="933369" y="324485"/>
              <a:ext cx="931818" cy="1506582"/>
            </a:xfrm>
            <a:prstGeom prst="rect">
              <a:avLst/>
            </a:prstGeom>
          </p:spPr>
        </p:pic>
      </p:grpSp>
      <p:grpSp>
        <p:nvGrpSpPr>
          <p:cNvPr id="82" name="Group 81"/>
          <p:cNvGrpSpPr/>
          <p:nvPr/>
        </p:nvGrpSpPr>
        <p:grpSpPr>
          <a:xfrm>
            <a:off x="6424467" y="319595"/>
            <a:ext cx="2727910" cy="6362201"/>
            <a:chOff x="54291" y="324485"/>
            <a:chExt cx="2727910" cy="6362201"/>
          </a:xfrm>
        </p:grpSpPr>
        <p:grpSp>
          <p:nvGrpSpPr>
            <p:cNvPr id="83" name="Group 82"/>
            <p:cNvGrpSpPr/>
            <p:nvPr/>
          </p:nvGrpSpPr>
          <p:grpSpPr>
            <a:xfrm>
              <a:off x="54291" y="1761023"/>
              <a:ext cx="2727910" cy="4925663"/>
              <a:chOff x="54291" y="1904403"/>
              <a:chExt cx="2727910" cy="4925663"/>
            </a:xfrm>
          </p:grpSpPr>
          <p:grpSp>
            <p:nvGrpSpPr>
              <p:cNvPr id="85" name="Group 84"/>
              <p:cNvGrpSpPr/>
              <p:nvPr/>
            </p:nvGrpSpPr>
            <p:grpSpPr>
              <a:xfrm>
                <a:off x="54291" y="1904403"/>
                <a:ext cx="2727910" cy="4925663"/>
                <a:chOff x="-150713" y="4974331"/>
                <a:chExt cx="2715730" cy="3214169"/>
              </a:xfrm>
            </p:grpSpPr>
            <p:sp>
              <p:nvSpPr>
                <p:cNvPr id="89" name="Rectangle 3"/>
                <p:cNvSpPr>
                  <a:spLocks noChangeArrowheads="1"/>
                </p:cNvSpPr>
                <p:nvPr/>
              </p:nvSpPr>
              <p:spPr bwMode="auto">
                <a:xfrm>
                  <a:off x="-107887" y="4974331"/>
                  <a:ext cx="2605346" cy="264098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n-US" sz="800" dirty="0"/>
                    <a:t>Man questioning his identity</a:t>
                  </a:r>
                  <a:r>
                    <a:rPr lang="en-US" sz="800" dirty="0" smtClean="0"/>
                    <a:t>.</a:t>
                  </a:r>
                  <a:endParaRPr lang="en-US" sz="800" dirty="0"/>
                </a:p>
                <a:p>
                  <a:pPr algn="ctr"/>
                  <a:r>
                    <a:rPr lang="en-US" sz="800" dirty="0"/>
                    <a:t>Photo Credit: Constant Contact</a:t>
                  </a:r>
                </a:p>
                <a:p>
                  <a:pPr algn="ctr"/>
                  <a:endParaRPr lang="en-US" sz="400" dirty="0"/>
                </a:p>
                <a:p>
                  <a:pPr algn="ctr"/>
                  <a:r>
                    <a:rPr lang="en-US" sz="105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Who Am I?</a:t>
                  </a:r>
                </a:p>
                <a:p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The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Michigan Conference educational supervisor addresses the youth identity crisis in our society this Sunday at </a:t>
                  </a:r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3:30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a.m., Monday at 4 p.m., Wednesday at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9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p.m., and Thursday at 1 p.m. </a:t>
                  </a:r>
                  <a:endParaRPr lang="en-US" sz="3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05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Finley Doubleheader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Strong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Tower Radio interviews international evangelist Mark Finley and health educator </a:t>
                  </a:r>
                  <a:r>
                    <a:rPr lang="en-US" sz="105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Teenie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Finley Friday at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1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 and next Saturday at 5 p.m.</a:t>
                  </a:r>
                  <a:endParaRPr lang="en-US" sz="200" b="1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05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Faith </a:t>
                  </a:r>
                  <a:r>
                    <a:rPr lang="en-US" sz="1050" b="1" dirty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and Science</a:t>
                  </a: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Faith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and science are discussed with the Geoscience Research Institute's director and a researcher this Sunday at </a:t>
                  </a:r>
                  <a:endParaRPr lang="en-US" sz="105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r>
                    <a:rPr lang="en-US" sz="105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5:00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p.m., Monday at 10:00 a.m., and Wednesday at 12:00 a.m.</a:t>
                  </a:r>
                  <a:endParaRPr lang="en-US" sz="200" dirty="0" smtClean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r>
                    <a:rPr lang="en-US" sz="1100" b="1" dirty="0" smtClean="0">
                      <a:solidFill>
                        <a:srgbClr val="00B05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Point, click, and give!</a:t>
                  </a:r>
                </a:p>
                <a:p>
                  <a:pPr algn="ctr"/>
                  <a:r>
                    <a:rPr lang="en-US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﻿</a:t>
                  </a:r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Give to Strong Tower Radio via the STR.fm giving page, with your smartphone, or mailing a check to </a:t>
                  </a:r>
                </a:p>
                <a:p>
                  <a:pPr algn="ctr"/>
                  <a:r>
                    <a:rPr lang="en-US" sz="10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P.O. Box 567, Cadillac, MI </a:t>
                  </a:r>
                  <a:r>
                    <a:rPr lang="en-US" sz="10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49601</a:t>
                  </a:r>
                  <a:endParaRPr lang="en-US" sz="10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0" name="TextBox 89"/>
                <p:cNvSpPr txBox="1"/>
                <p:nvPr/>
              </p:nvSpPr>
              <p:spPr>
                <a:xfrm>
                  <a:off x="-150713" y="7994025"/>
                  <a:ext cx="2715730" cy="1944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100" dirty="0" smtClean="0"/>
                    <a:t>On-air</a:t>
                  </a:r>
                  <a:r>
                    <a:rPr lang="en-US" sz="1100" dirty="0"/>
                    <a:t>, via </a:t>
                  </a:r>
                  <a:r>
                    <a:rPr lang="en-US" sz="105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Apple &amp; Android apps, &amp; </a:t>
                  </a:r>
                  <a:r>
                    <a:rPr lang="en-US" sz="1100" b="1" u="sng" dirty="0" smtClean="0">
                      <a:hlinkClick r:id="rId4"/>
                    </a:rPr>
                    <a:t>STR.</a:t>
                  </a:r>
                  <a:r>
                    <a:rPr lang="en-US" sz="1100" b="1" i="1" u="sng" dirty="0" smtClean="0">
                      <a:hlinkClick r:id="rId4"/>
                    </a:rPr>
                    <a:t>fm</a:t>
                  </a:r>
                  <a:endParaRPr lang="en-US" sz="1100" dirty="0"/>
                </a:p>
              </p:txBody>
            </p:sp>
          </p:grpSp>
          <p:pic>
            <p:nvPicPr>
              <p:cNvPr id="86" name="Picture 85" descr="Qr code&#10;&#10;Description automatically generated">
                <a:extLst>
                  <a:ext uri="{FF2B5EF4-FFF2-40B4-BE49-F238E27FC236}">
                    <a16:creationId xmlns:a16="http://schemas.microsoft.com/office/drawing/2014/main" id="{03D35CD8-18FA-458E-AF6F-E45B32ED923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l="9302" t="9658" r="10062" b="10555"/>
              <a:stretch/>
            </p:blipFill>
            <p:spPr>
              <a:xfrm>
                <a:off x="1139984" y="5817986"/>
                <a:ext cx="528687" cy="622240"/>
              </a:xfrm>
              <a:prstGeom prst="rect">
                <a:avLst/>
              </a:prstGeom>
            </p:spPr>
          </p:pic>
        </p:grpSp>
        <p:pic>
          <p:nvPicPr>
            <p:cNvPr id="84" name="Picture 83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334" t="6332" r="27551" b="9409"/>
            <a:stretch/>
          </p:blipFill>
          <p:spPr>
            <a:xfrm>
              <a:off x="933369" y="324485"/>
              <a:ext cx="931818" cy="150658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99869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209853</TotalTime>
  <Words>477</Words>
  <Application>Microsoft Office PowerPoint</Application>
  <PresentationFormat>Letter Paper (8.5x11 in)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Peyton Shaffer</dc:creator>
  <cp:lastModifiedBy>Tom</cp:lastModifiedBy>
  <cp:revision>697</cp:revision>
  <cp:lastPrinted>2023-03-21T22:14:22Z</cp:lastPrinted>
  <dcterms:created xsi:type="dcterms:W3CDTF">2020-01-30T18:33:29Z</dcterms:created>
  <dcterms:modified xsi:type="dcterms:W3CDTF">2024-07-09T12:56:17Z</dcterms:modified>
</cp:coreProperties>
</file>