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8" r:id="rId2"/>
  </p:sldIdLst>
  <p:sldSz cx="9144000" cy="6858000" type="letter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0"/>
  </p:normalViewPr>
  <p:slideViewPr>
    <p:cSldViewPr snapToGrid="0" snapToObjects="1">
      <p:cViewPr varScale="1">
        <p:scale>
          <a:sx n="115" d="100"/>
          <a:sy n="115" d="100"/>
        </p:scale>
        <p:origin x="15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5797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4938" y="1160463"/>
            <a:ext cx="4175125" cy="3132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0"/>
            <a:ext cx="5588000" cy="3655457"/>
          </a:xfrm>
          <a:prstGeom prst="rect">
            <a:avLst/>
          </a:prstGeom>
        </p:spPr>
        <p:txBody>
          <a:bodyPr vert="horz" lIns="92953" tIns="46477" rIns="92953" bIns="4647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5796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5796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str.fm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51" y="319595"/>
            <a:ext cx="2636555" cy="1464752"/>
          </a:xfrm>
          <a:prstGeom prst="rect">
            <a:avLst/>
          </a:prstGeom>
        </p:spPr>
      </p:pic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102742" y="1752814"/>
            <a:ext cx="2617031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Changed Lives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credit: Strong Tower </a:t>
            </a:r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Radio</a:t>
            </a:r>
          </a:p>
          <a:p>
            <a:pPr algn="ctr"/>
            <a:endParaRPr lang="en-US" sz="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Partridge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Hear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another story of how listening to Strong Tower Radio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changes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lives this Sunday at 3:30 am, and again on Monday at 4 pm, Wednesday at 9 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Garden Guy's Root Quiz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week the Strong Tower Radio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Garden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Guy conducts a root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crop quiz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and reveals the latest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All-American plant </a:t>
            </a:r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winners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this Sunday at 5 pm, Monday at 10 am, and Wednesday at 12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am.</a:t>
            </a:r>
          </a:p>
          <a:p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Blind Camp Devotionals Continue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Strong Tower Radio has preserved Pastor Fred's past blind camp devotions. One of them is airing Fridays at 1 pm and Saturdays at 5 pm.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</a:t>
            </a:r>
            <a:r>
              <a:rPr lang="en-US" sz="9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3" name="Picture 62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07579" y="5726931"/>
            <a:ext cx="391720" cy="511893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32908" y="6175095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214" y="316172"/>
            <a:ext cx="2639798" cy="1464752"/>
          </a:xfrm>
          <a:prstGeom prst="rect">
            <a:avLst/>
          </a:prstGeom>
        </p:spPr>
      </p:pic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3299147" y="1757704"/>
            <a:ext cx="2617031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Changed Lives</a:t>
            </a:r>
          </a:p>
          <a:p>
            <a:pPr algn="ctr"/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credit: Strong Tower </a:t>
            </a:r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Radio</a:t>
            </a:r>
          </a:p>
          <a:p>
            <a:pPr algn="ctr"/>
            <a:endParaRPr lang="en-US" sz="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Partridge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Hear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another story of how listening to Strong Tower Radio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changes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lives this Sunday at 3:30 am, and again on Monday at 4 pm, Wednesday at 9 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Garden Guy's Root Quiz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week the Strong Tower Radio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Garden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Guy conducts a root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crop quiz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and reveals the latest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All-American plant </a:t>
            </a:r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winners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this Sunday at 5 pm, Monday at 10 am, and Wednesday at 12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am.</a:t>
            </a:r>
          </a:p>
          <a:p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Blind Camp Devotionals Continue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Strong Tower Radio has preserved Pastor Fred's past blind camp devotions. One of them is airing Fridays at 1 pm and Saturdays at 5 pm.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</a:t>
            </a:r>
            <a:r>
              <a:rPr lang="en-US" sz="9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0" name="Picture 59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03984" y="5731821"/>
            <a:ext cx="391720" cy="511893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3329313" y="6179985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4468" y="319595"/>
            <a:ext cx="2639798" cy="1464752"/>
          </a:xfrm>
          <a:prstGeom prst="rect">
            <a:avLst/>
          </a:prstGeom>
        </p:spPr>
      </p:pic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6444401" y="1752814"/>
            <a:ext cx="2617031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Changed Lives</a:t>
            </a:r>
          </a:p>
          <a:p>
            <a:pPr algn="ctr"/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credit: Strong Tower </a:t>
            </a:r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Radio</a:t>
            </a:r>
          </a:p>
          <a:p>
            <a:pPr algn="ctr"/>
            <a:endParaRPr lang="en-US" sz="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Partridge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Hear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another story of how listening to Strong Tower Radio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changes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lives this Sunday at 3:30 am, and again on Monday at 4 pm, Wednesday at 9 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Garden Guy's Root Quiz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week the Strong Tower Radio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Garden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Guy conducts a 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root </a:t>
            </a:r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crop quiz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and reveals the latest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All-American plant </a:t>
            </a:r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winners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this Sunday at 5 pm, Monday at 10 am, and Wednesday at 12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am.</a:t>
            </a:r>
          </a:p>
          <a:p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Blind Camp Devotionals Continue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Strong Tower Radio has preserved Pastor Fred's past blind camp devotions. One of them is airing Fridays at 1 pm and Saturdays at 5 pm.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</a:t>
            </a:r>
            <a:r>
              <a:rPr lang="en-US" sz="9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7" name="Picture 66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49238" y="5726931"/>
            <a:ext cx="391720" cy="511893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6474567" y="6175095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6043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324127</TotalTime>
  <Words>429</Words>
  <Application>Microsoft Office PowerPoint</Application>
  <PresentationFormat>Letter Paper (8.5x11 in)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988</cp:revision>
  <cp:lastPrinted>2025-12-17T15:57:57Z</cp:lastPrinted>
  <dcterms:created xsi:type="dcterms:W3CDTF">2020-01-30T18:33:29Z</dcterms:created>
  <dcterms:modified xsi:type="dcterms:W3CDTF">2026-01-06T14:24:39Z</dcterms:modified>
</cp:coreProperties>
</file>