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8" r:id="rId2"/>
  </p:sldIdLst>
  <p:sldSz cx="9144000" cy="6858000" type="letter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85" autoAdjust="0"/>
    <p:restoredTop sz="94630"/>
  </p:normalViewPr>
  <p:slideViewPr>
    <p:cSldViewPr snapToGrid="0" snapToObjects="1">
      <p:cViewPr>
        <p:scale>
          <a:sx n="110" d="100"/>
          <a:sy n="110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r">
              <a:defRPr sz="1200"/>
            </a:lvl1pPr>
          </a:lstStyle>
          <a:p>
            <a:fld id="{70B21A1F-8B8B-B140-9DB2-65474F76BEB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4938" y="1160463"/>
            <a:ext cx="4175125" cy="3132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3" tIns="46477" rIns="92953" bIns="464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0"/>
            <a:ext cx="5588000" cy="3655457"/>
          </a:xfrm>
          <a:prstGeom prst="rect">
            <a:avLst/>
          </a:prstGeom>
        </p:spPr>
        <p:txBody>
          <a:bodyPr vert="horz" lIns="92953" tIns="46477" rIns="92953" bIns="4647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r">
              <a:defRPr sz="1200"/>
            </a:lvl1pPr>
          </a:lstStyle>
          <a:p>
            <a:fld id="{4C80ADE9-A587-E344-AC53-49A54D988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2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8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8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4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2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00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06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1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24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6A6F8-7A9E-8F48-86F8-5A25FEB5F0F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DFFC-0C26-CB48-87E9-724DD23FE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22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str.fm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787D2B-2F8B-964B-9AA4-A591942A7D38}"/>
              </a:ext>
            </a:extLst>
          </p:cNvPr>
          <p:cNvCxnSpPr/>
          <p:nvPr/>
        </p:nvCxnSpPr>
        <p:spPr>
          <a:xfrm>
            <a:off x="4101957" y="35690"/>
            <a:ext cx="0" cy="68580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93BB573-ACB4-7E41-86FD-B44E55ED30BD}"/>
              </a:ext>
            </a:extLst>
          </p:cNvPr>
          <p:cNvSpPr txBox="1"/>
          <p:nvPr/>
        </p:nvSpPr>
        <p:spPr>
          <a:xfrm>
            <a:off x="3279213" y="57985"/>
            <a:ext cx="2636555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Helvetica" pitchFamily="2" charset="0"/>
              </a:rPr>
              <a:t>STR Announcements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2534BF-75A7-451D-826F-9B9264F6491D}"/>
              </a:ext>
            </a:extLst>
          </p:cNvPr>
          <p:cNvSpPr txBox="1"/>
          <p:nvPr/>
        </p:nvSpPr>
        <p:spPr>
          <a:xfrm>
            <a:off x="6424467" y="62875"/>
            <a:ext cx="263649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Helvetica" pitchFamily="2" charset="0"/>
              </a:rPr>
              <a:t>STR Announcements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47DC93D-6D40-4779-9306-3138B7E65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91897AC-7FEE-45D1-BF89-D8CAF3AB4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4" y="-2663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1FBEF4-2AC5-4E09-A801-F6B25E154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BFA5C23-8A7D-4401-8723-3E28FD879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206F7678-A81E-459B-ADED-482ABF246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569337-1311-CF4E-8407-EBC4E8260E82}"/>
              </a:ext>
            </a:extLst>
          </p:cNvPr>
          <p:cNvSpPr txBox="1"/>
          <p:nvPr/>
        </p:nvSpPr>
        <p:spPr>
          <a:xfrm>
            <a:off x="86051" y="57985"/>
            <a:ext cx="2636555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Helvetica" pitchFamily="2" charset="0"/>
              </a:rPr>
              <a:t>STR Announcements</a:t>
            </a:r>
          </a:p>
        </p:txBody>
      </p:sp>
      <p:pic>
        <p:nvPicPr>
          <p:cNvPr id="1025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s://imgssl.constantcontact.com/letters/images/1101116784221/S.g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0" y="2535238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23" y="316095"/>
            <a:ext cx="1445412" cy="1445412"/>
          </a:xfrm>
          <a:prstGeom prst="rect">
            <a:avLst/>
          </a:prstGeom>
        </p:spPr>
      </p:pic>
      <p:sp>
        <p:nvSpPr>
          <p:cNvPr id="61" name="Rectangle 3"/>
          <p:cNvSpPr>
            <a:spLocks noChangeArrowheads="1"/>
          </p:cNvSpPr>
          <p:nvPr/>
        </p:nvSpPr>
        <p:spPr bwMode="auto">
          <a:xfrm>
            <a:off x="99220" y="1732059"/>
            <a:ext cx="2617031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Coming Together Ministries </a:t>
            </a:r>
            <a:r>
              <a:rPr lang="en-US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logo</a:t>
            </a:r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" i="1" dirty="0">
                <a:latin typeface="Arial" panose="020B0604020202020204" pitchFamily="34" charset="0"/>
                <a:cs typeface="Arial" panose="020B0604020202020204" pitchFamily="34" charset="0"/>
              </a:rPr>
              <a:t>Photo credit: Coming Together </a:t>
            </a:r>
            <a:r>
              <a:rPr lang="en-US" sz="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Ministries</a:t>
            </a:r>
          </a:p>
          <a:p>
            <a:pPr algn="ctr"/>
            <a:endParaRPr lang="en-US" sz="600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Tough Gender Issues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Listen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 a program where a ministry addresses the gender issues of today, this Sunday at 3:30 am, Monday at 4 pm, Wednesday at 9 pm, and again on Thursday at 1 pm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endParaRPr lang="en-US" sz="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Listeners Ask Gary Questions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Garden Guy goes to camp meeting to answer listeners' questions. Join us this Sunday at 5 pm, Monday at 10 am, and Wednesday at midnight, to find out the answers </a:t>
            </a:r>
            <a:endParaRPr lang="en-US" sz="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Religious Freedom Then and Now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Strong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Tower Radio's Declaration at 250: Religious Liberty mini-series continues with Scott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Ritsemam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Sundays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at 11:00 am, Mondays at 8:30 pm, and Tuesdays 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2:30 am.</a:t>
            </a: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click, and give!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﻿Give to Strong Tower Radio via the STR.</a:t>
            </a:r>
            <a:r>
              <a:rPr lang="en-US" sz="900" i="1" dirty="0">
                <a:latin typeface="Arial" panose="020B0604020202020204" pitchFamily="34" charset="0"/>
                <a:cs typeface="Arial" panose="020B0604020202020204" pitchFamily="34" charset="0"/>
              </a:rPr>
              <a:t>fm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giving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with your smartphone, or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mail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 check to </a:t>
            </a:r>
          </a:p>
          <a:p>
            <a:pPr algn="ctr"/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P.O. Box 567, Cadillac, MI 49601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 descr="Qr code&#10;&#10;Description automatically generated">
            <a:extLst>
              <a:ext uri="{FF2B5EF4-FFF2-40B4-BE49-F238E27FC236}">
                <a16:creationId xmlns:a16="http://schemas.microsoft.com/office/drawing/2014/main" id="{03D35CD8-18FA-458E-AF6F-E45B32ED92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8419" y="5572316"/>
            <a:ext cx="432187" cy="56477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32908" y="6067700"/>
            <a:ext cx="272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dirty="0" smtClean="0"/>
          </a:p>
          <a:p>
            <a:pPr algn="ctr"/>
            <a:r>
              <a:rPr lang="en-US" sz="1100" dirty="0" smtClean="0"/>
              <a:t>Only on-air</a:t>
            </a:r>
            <a:r>
              <a:rPr lang="en-US" sz="1100" dirty="0"/>
              <a:t>, via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Apple &amp; Android apps, &amp; </a:t>
            </a:r>
            <a:endParaRPr lang="en-US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100" b="1" u="sng" dirty="0" smtClean="0">
                <a:hlinkClick r:id="rId6"/>
              </a:rPr>
              <a:t>STR.</a:t>
            </a:r>
            <a:r>
              <a:rPr lang="en-US" sz="1100" b="1" i="1" u="sng" dirty="0" smtClean="0">
                <a:hlinkClick r:id="rId6"/>
              </a:rPr>
              <a:t>fm</a:t>
            </a:r>
            <a:r>
              <a:rPr lang="en-US" sz="1100" b="1" i="1" u="sng" dirty="0" smtClean="0"/>
              <a:t> </a:t>
            </a:r>
            <a:r>
              <a:rPr lang="en-US" sz="1100" dirty="0" smtClean="0"/>
              <a:t>on your computer!</a:t>
            </a:r>
            <a:endParaRPr lang="en-US" sz="1100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286" y="324485"/>
            <a:ext cx="1445412" cy="1445412"/>
          </a:xfrm>
          <a:prstGeom prst="rect">
            <a:avLst/>
          </a:prstGeom>
        </p:spPr>
      </p:pic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3294883" y="1740449"/>
            <a:ext cx="2617031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Coming </a:t>
            </a:r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Together Ministries logo</a:t>
            </a:r>
          </a:p>
          <a:p>
            <a:pPr algn="ctr"/>
            <a:r>
              <a:rPr lang="en-US" sz="600" i="1" dirty="0">
                <a:latin typeface="Arial" panose="020B0604020202020204" pitchFamily="34" charset="0"/>
                <a:cs typeface="Arial" panose="020B0604020202020204" pitchFamily="34" charset="0"/>
              </a:rPr>
              <a:t>Photo credit: Coming Together Ministries</a:t>
            </a:r>
          </a:p>
          <a:p>
            <a:pPr algn="ctr"/>
            <a:endParaRPr lang="en-US" sz="600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Tough Gender Issues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Listen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 a program where a ministry addresses the gender issues of today, this Sunday at 3:30 am, Monday at 4 pm, Wednesday at 9 pm, and again on Thursday at 1 pm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endParaRPr lang="en-US" sz="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Listeners Ask Gary Questions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Garden Guy goes to camp meeting to answer listeners' questions. Join us this Sunday at 5 pm, Monday at 10 am, and Wednesday at midnight, to find out the answers </a:t>
            </a:r>
            <a:endParaRPr lang="en-US" sz="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Religious Freedom Then and Now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Strong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Tower Radio's Declaration at 250: Religious Liberty mini-series continues with Scott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Ritsemam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Sundays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at 11:00 am, Mondays at 8:30 pm, and Tuesdays 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2:30 am.</a:t>
            </a: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click, and give!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﻿Give to Strong Tower Radio via the STR.</a:t>
            </a:r>
            <a:r>
              <a:rPr lang="en-US" sz="900" i="1" dirty="0">
                <a:latin typeface="Arial" panose="020B0604020202020204" pitchFamily="34" charset="0"/>
                <a:cs typeface="Arial" panose="020B0604020202020204" pitchFamily="34" charset="0"/>
              </a:rPr>
              <a:t>fm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giving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with your smartphone, or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mail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 check to </a:t>
            </a:r>
          </a:p>
          <a:p>
            <a:pPr algn="ctr"/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P.O. Box 567, Cadillac, MI 49601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28571" y="6076090"/>
            <a:ext cx="272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dirty="0" smtClean="0"/>
          </a:p>
          <a:p>
            <a:pPr algn="ctr"/>
            <a:r>
              <a:rPr lang="en-US" sz="1100" dirty="0" smtClean="0"/>
              <a:t>Only on-air</a:t>
            </a:r>
            <a:r>
              <a:rPr lang="en-US" sz="1100" dirty="0"/>
              <a:t>, via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Apple &amp; Android apps, &amp; </a:t>
            </a:r>
            <a:endParaRPr lang="en-US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100" b="1" u="sng" dirty="0" smtClean="0">
                <a:hlinkClick r:id="rId6"/>
              </a:rPr>
              <a:t>STR.</a:t>
            </a:r>
            <a:r>
              <a:rPr lang="en-US" sz="1100" b="1" i="1" u="sng" dirty="0" smtClean="0">
                <a:hlinkClick r:id="rId6"/>
              </a:rPr>
              <a:t>fm</a:t>
            </a:r>
            <a:r>
              <a:rPr lang="en-US" sz="1100" b="1" i="1" u="sng" dirty="0" smtClean="0"/>
              <a:t> </a:t>
            </a:r>
            <a:r>
              <a:rPr lang="en-US" sz="1100" dirty="0" smtClean="0"/>
              <a:t>on your computer!</a:t>
            </a:r>
            <a:endParaRPr lang="en-US" sz="1100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870" y="324485"/>
            <a:ext cx="1445412" cy="1445412"/>
          </a:xfrm>
          <a:prstGeom prst="rect">
            <a:avLst/>
          </a:prstGeom>
        </p:spPr>
      </p:pic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6424467" y="1740449"/>
            <a:ext cx="2617031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Coming Together Ministries logo</a:t>
            </a:r>
          </a:p>
          <a:p>
            <a:pPr algn="ctr"/>
            <a:r>
              <a:rPr lang="en-US" sz="600" i="1" dirty="0">
                <a:latin typeface="Arial" panose="020B0604020202020204" pitchFamily="34" charset="0"/>
                <a:cs typeface="Arial" panose="020B0604020202020204" pitchFamily="34" charset="0"/>
              </a:rPr>
              <a:t>Photo credit: Coming Together Ministries</a:t>
            </a:r>
          </a:p>
          <a:p>
            <a:pPr algn="ctr"/>
            <a:endParaRPr lang="en-US" sz="600" i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Tough Gender Issues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Listen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 a program where a ministry addresses the gender issues of today, this Sunday at 3:30 am, Monday at 4 pm, Wednesday at 9 pm, and again on Thursday at 1 pm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endParaRPr lang="en-US" sz="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Listeners Ask Gary Questions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Garden Guy goes to camp meeting to answer listeners' questions. Join us this Sunday at 5 pm, Monday at 10 am, and Wednesday at midnight, to find out the answers </a:t>
            </a:r>
            <a:endParaRPr lang="en-US" sz="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Religious Freedom Then and Now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Strong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Tower Radio's Declaration at 250: Religious Liberty mini-series continues with Scott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Ritsemam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Sundays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at 11:00 am, Mondays at 8:30 pm, and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Tuesdays </a:t>
            </a:r>
            <a:endParaRPr lang="en-US" sz="1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2:30 am.</a:t>
            </a:r>
            <a:endParaRPr lang="en-US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click, and give!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﻿Give to Strong Tower Radio via the STR.</a:t>
            </a:r>
            <a:r>
              <a:rPr lang="en-US" sz="900" i="1" dirty="0">
                <a:latin typeface="Arial" panose="020B0604020202020204" pitchFamily="34" charset="0"/>
                <a:cs typeface="Arial" panose="020B0604020202020204" pitchFamily="34" charset="0"/>
              </a:rPr>
              <a:t>fm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giving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with your smartphone, or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mail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 check to </a:t>
            </a:r>
          </a:p>
          <a:p>
            <a:pPr algn="ctr"/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P.O. Box 567, Cadillac, MI 49601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58155" y="6076090"/>
            <a:ext cx="272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dirty="0" smtClean="0"/>
          </a:p>
          <a:p>
            <a:pPr algn="ctr"/>
            <a:r>
              <a:rPr lang="en-US" sz="1100" dirty="0" smtClean="0"/>
              <a:t>Only on-air</a:t>
            </a:r>
            <a:r>
              <a:rPr lang="en-US" sz="1100" dirty="0"/>
              <a:t>, via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Apple &amp; Android apps, &amp; </a:t>
            </a:r>
            <a:endParaRPr lang="en-US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100" b="1" u="sng" dirty="0" smtClean="0">
                <a:hlinkClick r:id="rId6"/>
              </a:rPr>
              <a:t>STR.</a:t>
            </a:r>
            <a:r>
              <a:rPr lang="en-US" sz="1100" b="1" i="1" u="sng" dirty="0" smtClean="0">
                <a:hlinkClick r:id="rId6"/>
              </a:rPr>
              <a:t>fm</a:t>
            </a:r>
            <a:r>
              <a:rPr lang="en-US" sz="1100" b="1" i="1" u="sng" dirty="0" smtClean="0"/>
              <a:t> </a:t>
            </a:r>
            <a:r>
              <a:rPr lang="en-US" sz="1100" dirty="0" smtClean="0"/>
              <a:t>on your computer!</a:t>
            </a:r>
            <a:endParaRPr lang="en-US" sz="1100" dirty="0"/>
          </a:p>
        </p:txBody>
      </p:sp>
      <p:pic>
        <p:nvPicPr>
          <p:cNvPr id="57" name="Picture 56" descr="Qr code&#10;&#10;Description automatically generated">
            <a:extLst>
              <a:ext uri="{FF2B5EF4-FFF2-40B4-BE49-F238E27FC236}">
                <a16:creationId xmlns:a16="http://schemas.microsoft.com/office/drawing/2014/main" id="{03D35CD8-18FA-458E-AF6F-E45B32ED92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3471" y="5580054"/>
            <a:ext cx="432187" cy="564775"/>
          </a:xfrm>
          <a:prstGeom prst="rect">
            <a:avLst/>
          </a:prstGeom>
        </p:spPr>
      </p:pic>
      <p:pic>
        <p:nvPicPr>
          <p:cNvPr id="58" name="Picture 57" descr="Qr code&#10;&#10;Description automatically generated">
            <a:extLst>
              <a:ext uri="{FF2B5EF4-FFF2-40B4-BE49-F238E27FC236}">
                <a16:creationId xmlns:a16="http://schemas.microsoft.com/office/drawing/2014/main" id="{03D35CD8-18FA-458E-AF6F-E45B32ED92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621" y="5572316"/>
            <a:ext cx="432187" cy="56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40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325272</TotalTime>
  <Words>453</Words>
  <Application>Microsoft Office PowerPoint</Application>
  <PresentationFormat>Letter Paper (8.5x11 in)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Peyton Shaffer</dc:creator>
  <cp:lastModifiedBy>Strong Tower Radio</cp:lastModifiedBy>
  <cp:revision>1051</cp:revision>
  <cp:lastPrinted>2025-12-17T15:57:57Z</cp:lastPrinted>
  <dcterms:created xsi:type="dcterms:W3CDTF">2020-01-30T18:33:29Z</dcterms:created>
  <dcterms:modified xsi:type="dcterms:W3CDTF">2026-07-07T12:57:55Z</dcterms:modified>
</cp:coreProperties>
</file>