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20" r:id="rId2"/>
    <p:sldId id="311" r:id="rId3"/>
    <p:sldId id="319" r:id="rId4"/>
    <p:sldId id="322" r:id="rId5"/>
    <p:sldId id="260" r:id="rId6"/>
    <p:sldId id="261" r:id="rId7"/>
    <p:sldId id="262" r:id="rId8"/>
    <p:sldId id="30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0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5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906" y="27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468787" y="4063424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 rot="21420000">
            <a:off x="231685" y="4063420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Sunday @ 5 pm,  Monday @ 10 am, &amp;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Wednesday at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am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15233" y="9951"/>
            <a:ext cx="10807457" cy="1368819"/>
          </a:xfrm>
        </p:spPr>
        <p:txBody>
          <a:bodyPr>
            <a:normAutofit/>
          </a:bodyPr>
          <a:lstStyle/>
          <a:p>
            <a:pPr algn="ctr"/>
            <a:r>
              <a:rPr lang="en-US" b="1" i="1" dirty="0"/>
              <a:t>Library </a:t>
            </a:r>
            <a:r>
              <a:rPr lang="en-US" b="1" i="1" dirty="0" smtClean="0"/>
              <a:t> Discoveries</a:t>
            </a:r>
            <a:endParaRPr lang="en-US" b="1" i="1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5035436" y="1561300"/>
            <a:ext cx="6081330" cy="1578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Explore the </a:t>
            </a:r>
            <a:endParaRPr lang="en-US" dirty="0"/>
          </a:p>
          <a:p>
            <a:pPr algn="ctr"/>
            <a:r>
              <a:rPr lang="en-US" dirty="0" smtClean="0"/>
              <a:t>Library </a:t>
            </a:r>
            <a:r>
              <a:rPr lang="en-US" dirty="0"/>
              <a:t>of Michigan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3088">
            <a:off x="1558352" y="1490347"/>
            <a:ext cx="2492657" cy="2492657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721199" y="3956620"/>
            <a:ext cx="4312515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Recording the program with the 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credit: Library of Michigan</a:t>
            </a:r>
            <a:endParaRPr lang="en-US" sz="9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07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 rot="21420000">
            <a:off x="180620" y="4121611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Sunday 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3:30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Monday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pm, Wednesday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pm, and Thursday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pm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 rot="21420000">
            <a:off x="127504" y="1394"/>
            <a:ext cx="10795177" cy="1368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5537036" y="1657728"/>
            <a:ext cx="696347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Integrating Vocation </a:t>
            </a:r>
            <a:endParaRPr lang="en-US" dirty="0" smtClean="0"/>
          </a:p>
          <a:p>
            <a:pPr algn="ctr"/>
            <a:r>
              <a:rPr lang="en-US" dirty="0" smtClean="0"/>
              <a:t>with </a:t>
            </a:r>
            <a:r>
              <a:rPr lang="en-US" dirty="0"/>
              <a:t>the </a:t>
            </a:r>
            <a:r>
              <a:rPr lang="en-US" dirty="0" smtClean="0"/>
              <a:t>Gospel </a:t>
            </a:r>
            <a:endParaRPr lang="en-US" dirty="0" smtClean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926">
            <a:off x="90111" y="317599"/>
            <a:ext cx="6543761" cy="3569322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1108213" y="3917530"/>
            <a:ext cx="4708464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 Mejeur</a:t>
            </a:r>
            <a:endParaRPr lang="en-US" sz="9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 rot="21420000">
            <a:off x="5493282" y="-89897"/>
            <a:ext cx="6671203" cy="1368819"/>
          </a:xfrm>
        </p:spPr>
        <p:txBody>
          <a:bodyPr>
            <a:normAutofit/>
          </a:bodyPr>
          <a:lstStyle/>
          <a:p>
            <a:pPr algn="ctr"/>
            <a:r>
              <a:rPr lang="en-US" b="1" i="1" dirty="0" smtClean="0"/>
              <a:t>ASI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6369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1118363" y="4625581"/>
            <a:ext cx="7702164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1618319" y="3946430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5669" y="73200"/>
            <a:ext cx="10907089" cy="136881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/>
              <a:t>Strong Tower Radio</a:t>
            </a:r>
            <a:br>
              <a:rPr lang="en-US" b="1" i="1" dirty="0"/>
            </a:br>
            <a:r>
              <a:rPr lang="en-US" b="1" i="1" dirty="0"/>
              <a:t/>
            </a:r>
            <a:br>
              <a:rPr lang="en-US" b="1" i="1" dirty="0"/>
            </a:br>
            <a:r>
              <a:rPr lang="en-US" b="1" i="1" dirty="0"/>
              <a:t>﻿New </a:t>
            </a:r>
            <a:r>
              <a:rPr lang="en-US" b="1" i="1" dirty="0" smtClean="0"/>
              <a:t> Stations</a:t>
            </a:r>
            <a:endParaRPr lang="en-US" b="1" dirty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 rot="21420000">
            <a:off x="350300" y="4301978"/>
            <a:ext cx="4559711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Tower Radio's Spring </a:t>
            </a:r>
            <a:r>
              <a:rPr lang="en-US" sz="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Arbor </a:t>
            </a:r>
            <a:r>
              <a:rPr lang="en-US" sz="9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station and translators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hoto credit: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Tower Radio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rot="21420000">
            <a:off x="-20057" y="4041743"/>
            <a:ext cx="1121059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4108">
            <a:off x="660201" y="1463805"/>
            <a:ext cx="3769258" cy="2820292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 rot="21420000">
            <a:off x="4798967" y="1193968"/>
            <a:ext cx="619529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2400" dirty="0" smtClean="0"/>
              <a:t>Spring Arbor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Battle Creek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Coldwater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Galesburg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Kalamazoo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Lansing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Chelsea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415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1118363" y="4625581"/>
            <a:ext cx="7702164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1618319" y="3946430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5669" y="73200"/>
            <a:ext cx="10907089" cy="136881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/>
              <a:t>﻿Protestant </a:t>
            </a:r>
            <a:r>
              <a:rPr lang="en-US" b="1" i="1" dirty="0" smtClean="0"/>
              <a:t>  Reformation</a:t>
            </a:r>
            <a:endParaRPr lang="en-US" b="1" dirty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 rot="21420000">
            <a:off x="970723" y="4040706"/>
            <a:ext cx="3317026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Protestant Reformation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rot="21420000">
            <a:off x="-20057" y="4041743"/>
            <a:ext cx="1121059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@ 6 am &amp; 6 pm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4108">
            <a:off x="199435" y="1459925"/>
            <a:ext cx="4711447" cy="2617471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 rot="21420000">
            <a:off x="4869880" y="1524324"/>
            <a:ext cx="619529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the </a:t>
            </a:r>
            <a:r>
              <a:rPr lang="en-US" dirty="0" smtClean="0"/>
              <a:t>finale</a:t>
            </a:r>
          </a:p>
          <a:p>
            <a:pPr algn="ctr"/>
            <a:r>
              <a:rPr lang="en-US" dirty="0" smtClean="0"/>
              <a:t>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6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Christian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/>
              <a:t>104.7 </a:t>
            </a:r>
            <a:r>
              <a:rPr lang="en-US" dirty="0" err="1"/>
              <a:t>fm</a:t>
            </a:r>
            <a:r>
              <a:rPr lang="en-US" dirty="0"/>
              <a:t> /1540 </a:t>
            </a:r>
            <a:r>
              <a:rPr lang="en-US" dirty="0" smtClean="0"/>
              <a:t>am</a:t>
            </a:r>
          </a:p>
          <a:p>
            <a:pPr algn="ctr"/>
            <a:r>
              <a:rPr lang="en-US" dirty="0" smtClean="0"/>
              <a:t>STR </a:t>
            </a:r>
            <a:r>
              <a:rPr lang="en-US" smtClean="0"/>
              <a:t>phone apps, </a:t>
            </a:r>
            <a:r>
              <a:rPr lang="en-US" dirty="0" smtClean="0"/>
              <a:t>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Strong </a:t>
            </a:r>
            <a:r>
              <a:rPr lang="en-US" smtClean="0"/>
              <a:t>Tower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91.9</a:t>
            </a:r>
            <a:r>
              <a:rPr lang="en-US" dirty="0"/>
              <a:t> FM </a:t>
            </a:r>
            <a:r>
              <a:rPr lang="en-US" dirty="0" smtClean="0"/>
              <a:t> &amp;  </a:t>
            </a:r>
            <a:r>
              <a:rPr lang="en-US" dirty="0" smtClean="0">
                <a:solidFill>
                  <a:srgbClr val="C00000"/>
                </a:solidFill>
              </a:rPr>
              <a:t>97.3</a:t>
            </a:r>
            <a:r>
              <a:rPr lang="en-US" dirty="0" smtClean="0"/>
              <a:t> FM</a:t>
            </a:r>
          </a:p>
          <a:p>
            <a:pPr algn="ctr"/>
            <a:r>
              <a:rPr lang="en-US" dirty="0" smtClean="0">
                <a:solidFill>
                  <a:srgbClr val="C00000"/>
                </a:solidFill>
              </a:rPr>
              <a:t>STR Android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C00000"/>
                </a:solidFill>
              </a:rPr>
              <a:t>ISO apps</a:t>
            </a:r>
            <a:r>
              <a:rPr lang="en-US" dirty="0" smtClean="0"/>
              <a:t>, 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3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80554" y="1439358"/>
            <a:ext cx="9755187" cy="136125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Point, click, and give!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124841" y="3308440"/>
            <a:ext cx="10581948" cy="1774258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﻿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 to Strong Tower Radio via the STR.fm giving page, with your smartphone, or mailing a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to: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P.O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Box 567, Cadillac, MI 49601</a:t>
            </a:r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pic>
        <p:nvPicPr>
          <p:cNvPr id="1026" name="Picture 53" descr="Qr code&#10;&#10;Description automatically generate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87443">
            <a:off x="830118" y="4857773"/>
            <a:ext cx="969791" cy="131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23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Strong </a:t>
            </a:r>
            <a:r>
              <a:rPr lang="en-US" smtClean="0"/>
              <a:t>Tower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 smtClean="0"/>
              <a:t>Area STR Stations</a:t>
            </a:r>
          </a:p>
          <a:p>
            <a:pPr algn="ctr"/>
            <a:r>
              <a:rPr lang="en-US" dirty="0" smtClean="0"/>
              <a:t>STR phone apps, 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9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123116</TotalTime>
  <Words>202</Words>
  <Application>Microsoft Office PowerPoint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Impact</vt:lpstr>
      <vt:lpstr>Main Event</vt:lpstr>
      <vt:lpstr>Library  Discoveries</vt:lpstr>
      <vt:lpstr>ASI</vt:lpstr>
      <vt:lpstr>Strong Tower Radio  ﻿New  Stations</vt:lpstr>
      <vt:lpstr>﻿Protestant   Reformation</vt:lpstr>
      <vt:lpstr>Christian Radio</vt:lpstr>
      <vt:lpstr>Strong Tower Radio</vt:lpstr>
      <vt:lpstr>Point, click, and give!</vt:lpstr>
      <vt:lpstr>Strong Tower Radio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Cuban Mission Trip</dc:title>
  <dc:creator>Tom</dc:creator>
  <cp:lastModifiedBy>Strong Tower Radio</cp:lastModifiedBy>
  <cp:revision>463</cp:revision>
  <dcterms:created xsi:type="dcterms:W3CDTF">2023-07-21T16:54:02Z</dcterms:created>
  <dcterms:modified xsi:type="dcterms:W3CDTF">2026-10-20T12:42:21Z</dcterms:modified>
</cp:coreProperties>
</file>