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302" r:id="rId2"/>
    <p:sldId id="303" r:id="rId3"/>
    <p:sldId id="299" r:id="rId4"/>
    <p:sldId id="276" r:id="rId5"/>
    <p:sldId id="304" r:id="rId6"/>
    <p:sldId id="260" r:id="rId7"/>
    <p:sldId id="262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0C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09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44" y="3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7/29/2025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7/29/2025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7/29/2025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7/29/2025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7/29/2025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7/29/2025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7/29/2025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7/29/2025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7/29/2025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7/29/2025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7/29/2025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7/29/2025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7/29/2025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7/29/2025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7/29/2025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7/29/2025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7/29/2025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7/29/2025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strongtowerradio.org/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strongtowerradio.org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25346">
            <a:off x="8849634" y="4367327"/>
            <a:ext cx="2392156" cy="137842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 rot="21420000">
            <a:off x="-11796" y="4655175"/>
            <a:ext cx="8833098" cy="1405871"/>
          </a:xfrm>
          <a:prstGeom prst="rect">
            <a:avLst/>
          </a:prstGeom>
          <a:solidFill>
            <a:srgbClr val="A30C0D"/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bg1"/>
                </a:solidFill>
              </a:rPr>
              <a:t>                        on STR stations,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                       STR apps, or STR.</a:t>
            </a:r>
            <a:r>
              <a:rPr lang="en-US" i="1" dirty="0" smtClean="0">
                <a:solidFill>
                  <a:schemeClr val="bg1"/>
                </a:solidFill>
              </a:rPr>
              <a:t>fm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 rot="21420000">
            <a:off x="468787" y="4063424"/>
            <a:ext cx="3259989" cy="3115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endParaRPr lang="en-US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 rot="21420000">
            <a:off x="257812" y="4063420"/>
            <a:ext cx="10872670" cy="7465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Friday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(8/08) @ 1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p.m.   And   Saturday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(8/09) @ 5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p.m.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 rot="21420000">
            <a:off x="15669" y="73200"/>
            <a:ext cx="10907089" cy="1368819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Adventist   Pioneers</a:t>
            </a:r>
            <a:endParaRPr lang="en-US" b="1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 rot="21420000">
            <a:off x="4750676" y="1550923"/>
            <a:ext cx="6244907" cy="157814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William Miller</a:t>
            </a:r>
          </a:p>
          <a:p>
            <a:pPr algn="ctr"/>
            <a:r>
              <a:rPr lang="en-US" dirty="0" smtClean="0"/>
              <a:t>And</a:t>
            </a:r>
          </a:p>
          <a:p>
            <a:pPr algn="ctr"/>
            <a:r>
              <a:rPr lang="en-US" dirty="0" smtClean="0"/>
              <a:t>Joseph Bates</a:t>
            </a:r>
            <a:endParaRPr lang="en-US" dirty="0" smtClean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23088">
            <a:off x="938272" y="1572006"/>
            <a:ext cx="3155190" cy="2366393"/>
          </a:xfrm>
          <a:prstGeom prst="rect">
            <a:avLst/>
          </a:prstGeom>
        </p:spPr>
      </p:pic>
      <p:sp>
        <p:nvSpPr>
          <p:cNvPr id="18" name="Subtitle 2"/>
          <p:cNvSpPr txBox="1">
            <a:spLocks/>
          </p:cNvSpPr>
          <p:nvPr/>
        </p:nvSpPr>
        <p:spPr>
          <a:xfrm rot="21420000">
            <a:off x="-18531" y="3912533"/>
            <a:ext cx="5169976" cy="4311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Pioneer William Miller, home curator at Miller's </a:t>
            </a:r>
            <a:r>
              <a:rPr lang="en-US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gravesite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9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 </a:t>
            </a:r>
            <a:r>
              <a:rPr lang="en-US" sz="9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credit: </a:t>
            </a:r>
            <a:r>
              <a:rPr lang="en-US" sz="9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 Mejeur</a:t>
            </a:r>
          </a:p>
        </p:txBody>
      </p:sp>
    </p:spTree>
    <p:extLst>
      <p:ext uri="{BB962C8B-B14F-4D97-AF65-F5344CB8AC3E}">
        <p14:creationId xmlns:p14="http://schemas.microsoft.com/office/powerpoint/2010/main" val="65712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25346">
            <a:off x="8849634" y="4367327"/>
            <a:ext cx="2392156" cy="137842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 rot="21420000">
            <a:off x="-11796" y="4655175"/>
            <a:ext cx="8833098" cy="1405871"/>
          </a:xfrm>
          <a:prstGeom prst="rect">
            <a:avLst/>
          </a:prstGeom>
          <a:solidFill>
            <a:srgbClr val="A30C0D"/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bg1"/>
                </a:solidFill>
              </a:rPr>
              <a:t>                        on STR stations,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                       STR apps, or STR.</a:t>
            </a:r>
            <a:r>
              <a:rPr lang="en-US" i="1" dirty="0" smtClean="0">
                <a:solidFill>
                  <a:schemeClr val="bg1"/>
                </a:solidFill>
              </a:rPr>
              <a:t>fm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 rot="21420000">
            <a:off x="468787" y="4063424"/>
            <a:ext cx="3259989" cy="3115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endParaRPr lang="en-US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 rot="21420000">
            <a:off x="257812" y="4063420"/>
            <a:ext cx="10872670" cy="7465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Today @ 5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p.m.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 rot="21420000">
            <a:off x="15669" y="73200"/>
            <a:ext cx="10907089" cy="1368819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Adventist   Pioneers</a:t>
            </a:r>
            <a:endParaRPr lang="en-US" b="1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 rot="21420000">
            <a:off x="4750676" y="1550923"/>
            <a:ext cx="6244907" cy="157814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J. N. </a:t>
            </a:r>
            <a:r>
              <a:rPr lang="en-US" dirty="0" smtClean="0"/>
              <a:t>Loughborough</a:t>
            </a:r>
          </a:p>
          <a:p>
            <a:pPr algn="ctr"/>
            <a:r>
              <a:rPr lang="en-US" dirty="0" smtClean="0"/>
              <a:t>And </a:t>
            </a:r>
          </a:p>
          <a:p>
            <a:pPr algn="ctr"/>
            <a:r>
              <a:rPr lang="en-US" dirty="0" smtClean="0"/>
              <a:t>Hiram Edson</a:t>
            </a:r>
            <a:endParaRPr lang="en-US" dirty="0" smtClean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3088">
            <a:off x="1746789" y="1572006"/>
            <a:ext cx="1538155" cy="2366393"/>
          </a:xfrm>
          <a:prstGeom prst="rect">
            <a:avLst/>
          </a:prstGeom>
        </p:spPr>
      </p:pic>
      <p:sp>
        <p:nvSpPr>
          <p:cNvPr id="18" name="Subtitle 2"/>
          <p:cNvSpPr txBox="1">
            <a:spLocks/>
          </p:cNvSpPr>
          <p:nvPr/>
        </p:nvSpPr>
        <p:spPr>
          <a:xfrm rot="21420000">
            <a:off x="-18531" y="3912533"/>
            <a:ext cx="5169976" cy="4311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Hiram Edson’s depiction of the heavenly Sanctuary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9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 </a:t>
            </a:r>
            <a:r>
              <a:rPr lang="en-US" sz="9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credit</a:t>
            </a:r>
            <a:r>
              <a:rPr lang="en-US" sz="9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Spirit of Prophecy 1844</a:t>
            </a:r>
            <a:endParaRPr lang="en-US" sz="9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56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25346">
            <a:off x="8849634" y="4367327"/>
            <a:ext cx="2392156" cy="137842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 rot="21420000">
            <a:off x="-11796" y="4655175"/>
            <a:ext cx="8833098" cy="1405871"/>
          </a:xfrm>
          <a:prstGeom prst="rect">
            <a:avLst/>
          </a:prstGeom>
          <a:solidFill>
            <a:srgbClr val="A30C0D"/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bg1"/>
                </a:solidFill>
              </a:rPr>
              <a:t>                        on STR stations,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                       STR apps, or STR.</a:t>
            </a:r>
            <a:r>
              <a:rPr lang="en-US" i="1" dirty="0" smtClean="0">
                <a:solidFill>
                  <a:schemeClr val="bg1"/>
                </a:solidFill>
              </a:rPr>
              <a:t>fm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 rot="21420000">
            <a:off x="52624" y="4033958"/>
            <a:ext cx="11077999" cy="7465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Friday @ 5:00 P.M.        Mon. @ 10:00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.m.       Wed. @ 12:00 a.m.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 rot="21420000">
            <a:off x="15669" y="73200"/>
            <a:ext cx="10907089" cy="1368819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"Why Love Never Ends"</a:t>
            </a:r>
            <a:endParaRPr lang="en-US" b="1" dirty="0"/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 rot="21420000">
            <a:off x="4750676" y="1611886"/>
            <a:ext cx="6244907" cy="157814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Eternal love </a:t>
            </a:r>
            <a:endParaRPr lang="en-US" dirty="0"/>
          </a:p>
          <a:p>
            <a:pPr algn="ctr"/>
            <a:r>
              <a:rPr lang="en-US" dirty="0" smtClean="0"/>
              <a:t>In a world </a:t>
            </a:r>
          </a:p>
          <a:p>
            <a:pPr algn="ctr"/>
            <a:r>
              <a:rPr lang="en-US" dirty="0" smtClean="0"/>
              <a:t>where love ends</a:t>
            </a:r>
            <a:endParaRPr lang="en-US" dirty="0" smtClean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3088">
            <a:off x="1084231" y="1606600"/>
            <a:ext cx="2092124" cy="2160160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>
          <a:xfrm rot="21420000">
            <a:off x="-366877" y="3912533"/>
            <a:ext cx="5169976" cy="4311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Ron price</a:t>
            </a:r>
            <a:endParaRPr lang="en-US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9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 </a:t>
            </a:r>
            <a:r>
              <a:rPr lang="en-US" sz="9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credit: </a:t>
            </a:r>
            <a:r>
              <a:rPr lang="en-US" sz="9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Village SDA Church</a:t>
            </a:r>
            <a:endParaRPr lang="en-US" sz="900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22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25346">
            <a:off x="8849634" y="4367327"/>
            <a:ext cx="2392156" cy="1378420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 rot="21420000">
            <a:off x="3226452" y="3939942"/>
            <a:ext cx="7979917" cy="5562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Sun. @3:30 am     Mon. @4 pm     Wed. @9 pm     Thu. @1 pm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 rot="21420000">
            <a:off x="-11796" y="4655175"/>
            <a:ext cx="8833098" cy="1405871"/>
          </a:xfrm>
          <a:prstGeom prst="rect">
            <a:avLst/>
          </a:prstGeom>
          <a:solidFill>
            <a:srgbClr val="A30C0D"/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bg1"/>
                </a:solidFill>
              </a:rPr>
              <a:t>                        on STR stations,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                       STR apps, or STR.</a:t>
            </a:r>
            <a:r>
              <a:rPr lang="en-US" i="1" dirty="0" smtClean="0">
                <a:solidFill>
                  <a:schemeClr val="bg1"/>
                </a:solidFill>
              </a:rPr>
              <a:t>fm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 rot="21420000">
            <a:off x="758490" y="3948209"/>
            <a:ext cx="4184886" cy="5562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 rot="21420000">
            <a:off x="15669" y="73200"/>
            <a:ext cx="10907089" cy="1368819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Healing </a:t>
            </a:r>
            <a:r>
              <a:rPr lang="en-US" sz="6600" b="1" dirty="0" smtClean="0"/>
              <a:t> Pre-school </a:t>
            </a:r>
            <a:r>
              <a:rPr lang="en-US" sz="6600" b="1" dirty="0"/>
              <a:t>Families</a:t>
            </a:r>
            <a:endParaRPr lang="en-US" sz="6600" b="1" dirty="0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 rot="21420000">
            <a:off x="4343721" y="1329225"/>
            <a:ext cx="6244907" cy="18602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smtClean="0"/>
              <a:t>Helping</a:t>
            </a:r>
          </a:p>
          <a:p>
            <a:pPr algn="ctr"/>
            <a:r>
              <a:rPr lang="en-US" sz="4000" dirty="0" smtClean="0"/>
              <a:t>Families </a:t>
            </a:r>
          </a:p>
          <a:p>
            <a:pPr algn="ctr"/>
            <a:r>
              <a:rPr lang="en-US" sz="4000" dirty="0" smtClean="0"/>
              <a:t>That hurt</a:t>
            </a:r>
            <a:endParaRPr lang="en-US" sz="4000" dirty="0" smtClean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3088">
            <a:off x="167560" y="1890518"/>
            <a:ext cx="4191282" cy="1908452"/>
          </a:xfrm>
          <a:prstGeom prst="rect">
            <a:avLst/>
          </a:prstGeom>
        </p:spPr>
      </p:pic>
      <p:sp>
        <p:nvSpPr>
          <p:cNvPr id="17" name="Subtitle 2"/>
          <p:cNvSpPr txBox="1">
            <a:spLocks/>
          </p:cNvSpPr>
          <p:nvPr/>
        </p:nvSpPr>
        <p:spPr>
          <a:xfrm rot="21420000">
            <a:off x="240945" y="3853790"/>
            <a:ext cx="4167631" cy="7465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Healing Roots Logo Banner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9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 </a:t>
            </a:r>
            <a:r>
              <a:rPr lang="en-US" sz="9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credit- Healing Private Wounds</a:t>
            </a:r>
            <a:endParaRPr lang="en-US" sz="9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81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25346">
            <a:off x="8849634" y="4367327"/>
            <a:ext cx="2392156" cy="1378420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 rot="21420000">
            <a:off x="4730592" y="3900555"/>
            <a:ext cx="6474746" cy="5562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Fridays 9-11 pm  &amp;  Sabbath 9-11 am</a:t>
            </a:r>
            <a:endParaRPr lang="en-US" sz="2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 rot="21420000">
            <a:off x="-11796" y="4655175"/>
            <a:ext cx="8833098" cy="1405871"/>
          </a:xfrm>
          <a:prstGeom prst="rect">
            <a:avLst/>
          </a:prstGeom>
          <a:solidFill>
            <a:srgbClr val="A30C0D"/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bg1"/>
                </a:solidFill>
              </a:rPr>
              <a:t>                        on STR stations,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                       STR apps, or STR.</a:t>
            </a:r>
            <a:r>
              <a:rPr lang="en-US" i="1" dirty="0" smtClean="0">
                <a:solidFill>
                  <a:schemeClr val="bg1"/>
                </a:solidFill>
              </a:rPr>
              <a:t>fm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 rot="21420000">
            <a:off x="758490" y="3948209"/>
            <a:ext cx="4184886" cy="5562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 rot="21420000">
            <a:off x="15669" y="73200"/>
            <a:ext cx="10907089" cy="1368819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Sabbath </a:t>
            </a:r>
            <a:r>
              <a:rPr lang="en-US" sz="6600" b="1" dirty="0" smtClean="0"/>
              <a:t>School  </a:t>
            </a:r>
            <a:r>
              <a:rPr lang="en-US" sz="6600" b="1" dirty="0"/>
              <a:t>Prep</a:t>
            </a:r>
            <a:endParaRPr lang="en-US" sz="6600" b="1" dirty="0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 rot="21420000">
            <a:off x="4343721" y="1477278"/>
            <a:ext cx="6244907" cy="18602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smtClean="0"/>
              <a:t>Adult SS</a:t>
            </a:r>
          </a:p>
          <a:p>
            <a:pPr algn="ctr"/>
            <a:r>
              <a:rPr lang="en-US" sz="4000" dirty="0" smtClean="0"/>
              <a:t>Preparation Hours</a:t>
            </a:r>
            <a:endParaRPr lang="en-US" sz="4000" dirty="0" smtClean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3088">
            <a:off x="98971" y="1953292"/>
            <a:ext cx="4564278" cy="2076637"/>
          </a:xfrm>
          <a:prstGeom prst="rect">
            <a:avLst/>
          </a:prstGeom>
        </p:spPr>
      </p:pic>
      <p:sp>
        <p:nvSpPr>
          <p:cNvPr id="17" name="Subtitle 2"/>
          <p:cNvSpPr txBox="1">
            <a:spLocks/>
          </p:cNvSpPr>
          <p:nvPr/>
        </p:nvSpPr>
        <p:spPr>
          <a:xfrm rot="21420000">
            <a:off x="201974" y="4047039"/>
            <a:ext cx="4514480" cy="7465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3ABN Sabbath School Panel 3</a:t>
            </a:r>
            <a:r>
              <a:rPr lang="en-US" sz="900" b="1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quarter 2025</a:t>
            </a:r>
            <a:endParaRPr lang="en-US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9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credit- </a:t>
            </a:r>
            <a:r>
              <a:rPr lang="en-US" sz="9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3ABN</a:t>
            </a:r>
            <a:endParaRPr lang="en-US" sz="9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93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54428" y="663619"/>
            <a:ext cx="9755187" cy="1361256"/>
          </a:xfrm>
        </p:spPr>
        <p:txBody>
          <a:bodyPr/>
          <a:lstStyle/>
          <a:p>
            <a:pPr algn="ctr"/>
            <a:r>
              <a:rPr lang="en-US" dirty="0" smtClean="0"/>
              <a:t>Christian Radio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51005" y="2280976"/>
            <a:ext cx="9755187" cy="1775405"/>
          </a:xfrm>
        </p:spPr>
        <p:txBody>
          <a:bodyPr/>
          <a:lstStyle/>
          <a:p>
            <a:pPr algn="ctr"/>
            <a:r>
              <a:rPr lang="en-US" dirty="0"/>
              <a:t>104.7 </a:t>
            </a:r>
            <a:r>
              <a:rPr lang="en-US" dirty="0" err="1"/>
              <a:t>fm</a:t>
            </a:r>
            <a:r>
              <a:rPr lang="en-US" dirty="0"/>
              <a:t> /1540 </a:t>
            </a:r>
            <a:r>
              <a:rPr lang="en-US" dirty="0" smtClean="0"/>
              <a:t>am</a:t>
            </a:r>
          </a:p>
          <a:p>
            <a:pPr algn="ctr"/>
            <a:r>
              <a:rPr lang="en-US" dirty="0" smtClean="0"/>
              <a:t>STR </a:t>
            </a:r>
            <a:r>
              <a:rPr lang="en-US" smtClean="0"/>
              <a:t>phone apps, </a:t>
            </a:r>
            <a:r>
              <a:rPr lang="en-US" dirty="0" smtClean="0"/>
              <a:t>&amp; </a:t>
            </a:r>
          </a:p>
          <a:p>
            <a:pPr algn="ctr"/>
            <a:r>
              <a:rPr lang="en-US" u="sng" dirty="0" smtClean="0">
                <a:hlinkClick r:id="rId2"/>
              </a:rPr>
              <a:t>STR.</a:t>
            </a:r>
            <a:r>
              <a:rPr lang="en-US" i="1" u="sng" dirty="0" smtClean="0">
                <a:hlinkClick r:id="rId2"/>
              </a:rPr>
              <a:t>fm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25346">
            <a:off x="8849634" y="4367327"/>
            <a:ext cx="2392156" cy="137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64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80554" y="1439358"/>
            <a:ext cx="9755187" cy="136125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Point, click, and give!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 rot="21420000">
            <a:off x="-11796" y="4655175"/>
            <a:ext cx="8833098" cy="1405871"/>
          </a:xfrm>
          <a:prstGeom prst="rect">
            <a:avLst/>
          </a:prstGeom>
          <a:solidFill>
            <a:srgbClr val="A30C0D"/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124841" y="3308440"/>
            <a:ext cx="10581948" cy="1774258"/>
          </a:xfrm>
        </p:spPr>
        <p:txBody>
          <a:bodyPr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﻿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 to Strong Tower Radio via the STR.fm giving page, with your smartphone, or mailing a 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</a:t>
            </a:r>
            <a:r>
              <a:rPr 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to: 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P.O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Box 567, Cadillac, MI 49601</a:t>
            </a:r>
          </a:p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25346">
            <a:off x="8849634" y="4367327"/>
            <a:ext cx="2392156" cy="1378420"/>
          </a:xfrm>
          <a:prstGeom prst="rect">
            <a:avLst/>
          </a:prstGeom>
        </p:spPr>
      </p:pic>
      <p:pic>
        <p:nvPicPr>
          <p:cNvPr id="1026" name="Picture 53" descr="Qr code&#10;&#10;Description automatically generated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87443">
            <a:off x="830118" y="4857773"/>
            <a:ext cx="969791" cy="1316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023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54428" y="663619"/>
            <a:ext cx="9755187" cy="1361256"/>
          </a:xfrm>
        </p:spPr>
        <p:txBody>
          <a:bodyPr/>
          <a:lstStyle/>
          <a:p>
            <a:pPr algn="ctr"/>
            <a:r>
              <a:rPr lang="en-US" dirty="0" smtClean="0"/>
              <a:t>Strong </a:t>
            </a:r>
            <a:r>
              <a:rPr lang="en-US" smtClean="0"/>
              <a:t>Tower Radio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51005" y="2280976"/>
            <a:ext cx="9755187" cy="1775405"/>
          </a:xfrm>
        </p:spPr>
        <p:txBody>
          <a:bodyPr/>
          <a:lstStyle/>
          <a:p>
            <a:pPr algn="ctr"/>
            <a:r>
              <a:rPr lang="en-US" dirty="0" smtClean="0"/>
              <a:t>Area STR Stations</a:t>
            </a:r>
          </a:p>
          <a:p>
            <a:pPr algn="ctr"/>
            <a:r>
              <a:rPr lang="en-US" dirty="0" smtClean="0"/>
              <a:t>STR phone apps, &amp; </a:t>
            </a:r>
          </a:p>
          <a:p>
            <a:pPr algn="ctr"/>
            <a:r>
              <a:rPr lang="en-US" u="sng" dirty="0" smtClean="0">
                <a:hlinkClick r:id="rId2"/>
              </a:rPr>
              <a:t>STR.</a:t>
            </a:r>
            <a:r>
              <a:rPr lang="en-US" i="1" u="sng" dirty="0" smtClean="0">
                <a:hlinkClick r:id="rId2"/>
              </a:rPr>
              <a:t>fm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25346">
            <a:off x="8849634" y="4367327"/>
            <a:ext cx="2392156" cy="137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33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90777</TotalTime>
  <Words>284</Words>
  <Application>Microsoft Office PowerPoint</Application>
  <PresentationFormat>Widescreen</PresentationFormat>
  <Paragraphs>56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Impact</vt:lpstr>
      <vt:lpstr>Main Event</vt:lpstr>
      <vt:lpstr>Adventist   Pioneers</vt:lpstr>
      <vt:lpstr>Adventist   Pioneers</vt:lpstr>
      <vt:lpstr>"Why Love Never Ends"</vt:lpstr>
      <vt:lpstr>Healing  Pre-school Families</vt:lpstr>
      <vt:lpstr>Sabbath School  Prep</vt:lpstr>
      <vt:lpstr>Christian Radio</vt:lpstr>
      <vt:lpstr>Point, click, and give!</vt:lpstr>
      <vt:lpstr>Strong Tower Radio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Cuban Mission Trip</dc:title>
  <dc:creator>Tom</dc:creator>
  <cp:lastModifiedBy>Tom</cp:lastModifiedBy>
  <cp:revision>287</cp:revision>
  <dcterms:created xsi:type="dcterms:W3CDTF">2023-07-21T16:54:02Z</dcterms:created>
  <dcterms:modified xsi:type="dcterms:W3CDTF">2025-07-29T17:33:35Z</dcterms:modified>
</cp:coreProperties>
</file>