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8" r:id="rId2"/>
  </p:sldIdLst>
  <p:sldSz cx="9144000" cy="6858000" type="letter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485" autoAdjust="0"/>
    <p:restoredTop sz="94630"/>
  </p:normalViewPr>
  <p:slideViewPr>
    <p:cSldViewPr snapToGrid="0" snapToObjects="1">
      <p:cViewPr varScale="1">
        <p:scale>
          <a:sx n="114" d="100"/>
          <a:sy n="114" d="100"/>
        </p:scale>
        <p:origin x="21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1" y="0"/>
            <a:ext cx="3026833" cy="465797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70B21A1F-8B8B-B140-9DB2-65474F76BEBF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04938" y="1160463"/>
            <a:ext cx="4175125" cy="3132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0"/>
            <a:ext cx="5588000" cy="3655457"/>
          </a:xfrm>
          <a:prstGeom prst="rect">
            <a:avLst/>
          </a:prstGeom>
        </p:spPr>
        <p:txBody>
          <a:bodyPr vert="horz" lIns="92953" tIns="46477" rIns="92953" bIns="4647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5"/>
            <a:ext cx="3026833" cy="465796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1" y="8817905"/>
            <a:ext cx="3026833" cy="465796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4C80ADE9-A587-E344-AC53-49A54D988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7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34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84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43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21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00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406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21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24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685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6A6F8-7A9E-8F48-86F8-5A25FEB5F0F8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9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6A6F8-7A9E-8F48-86F8-5A25FEB5F0F8}" type="datetimeFigureOut">
              <a:rPr lang="en-US" smtClean="0"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1DFFC-0C26-CB48-87E9-724DD23FE3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22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hyperlink" Target="http://www.str.fm/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8787D2B-2F8B-964B-9AA4-A591942A7D38}"/>
              </a:ext>
            </a:extLst>
          </p:cNvPr>
          <p:cNvCxnSpPr/>
          <p:nvPr/>
        </p:nvCxnSpPr>
        <p:spPr>
          <a:xfrm>
            <a:off x="4101957" y="35690"/>
            <a:ext cx="0" cy="685800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93BB573-ACB4-7E41-86FD-B44E55ED30BD}"/>
              </a:ext>
            </a:extLst>
          </p:cNvPr>
          <p:cNvSpPr txBox="1"/>
          <p:nvPr/>
        </p:nvSpPr>
        <p:spPr>
          <a:xfrm>
            <a:off x="3279213" y="57985"/>
            <a:ext cx="2636555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Helvetica" pitchFamily="2" charset="0"/>
              </a:rPr>
              <a:t>STR Announcements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32534BF-75A7-451D-826F-9B9264F6491D}"/>
              </a:ext>
            </a:extLst>
          </p:cNvPr>
          <p:cNvSpPr txBox="1"/>
          <p:nvPr/>
        </p:nvSpPr>
        <p:spPr>
          <a:xfrm>
            <a:off x="6424467" y="62875"/>
            <a:ext cx="2636497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Helvetica" pitchFamily="2" charset="0"/>
              </a:rPr>
              <a:t>STR Announcements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A47DC93D-6D40-4779-9306-3138B7E65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91897AC-7FEE-45D1-BF89-D8CAF3AB4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24" y="-2663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1FBEF4-2AC5-4E09-A801-F6B25E154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BFA5C23-8A7D-4401-8723-3E28FD879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206F7678-A81E-459B-ADED-482ABF246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569337-1311-CF4E-8407-EBC4E8260E82}"/>
              </a:ext>
            </a:extLst>
          </p:cNvPr>
          <p:cNvSpPr txBox="1"/>
          <p:nvPr/>
        </p:nvSpPr>
        <p:spPr>
          <a:xfrm>
            <a:off x="86051" y="57985"/>
            <a:ext cx="2636555" cy="2616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  <a:latin typeface="Helvetica" pitchFamily="2" charset="0"/>
              </a:rPr>
              <a:t>STR Announcements</a:t>
            </a:r>
          </a:p>
        </p:txBody>
      </p:sp>
      <p:pic>
        <p:nvPicPr>
          <p:cNvPr id="1025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s://imgssl.constantcontact.com/letters/images/1101116784221/S.gi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0" y="2535238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4" y="319594"/>
            <a:ext cx="2635072" cy="1694860"/>
          </a:xfrm>
          <a:prstGeom prst="rect">
            <a:avLst/>
          </a:prstGeom>
        </p:spPr>
      </p:pic>
      <p:pic>
        <p:nvPicPr>
          <p:cNvPr id="18" name="Picture 2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ectangle 3"/>
          <p:cNvSpPr>
            <a:spLocks noChangeArrowheads="1"/>
          </p:cNvSpPr>
          <p:nvPr/>
        </p:nvSpPr>
        <p:spPr bwMode="auto">
          <a:xfrm>
            <a:off x="95743" y="2002099"/>
            <a:ext cx="2617031" cy="384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600" i="1" dirty="0">
                <a:latin typeface="Arial" panose="020B0604020202020204" pitchFamily="34" charset="0"/>
                <a:cs typeface="Arial" panose="020B0604020202020204" pitchFamily="34" charset="0"/>
              </a:rPr>
              <a:t>credit: </a:t>
            </a:r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trong </a:t>
            </a:r>
            <a:r>
              <a:rPr lang="en-US" sz="600" i="1" dirty="0">
                <a:latin typeface="Arial" panose="020B0604020202020204" pitchFamily="34" charset="0"/>
                <a:cs typeface="Arial" panose="020B0604020202020204" pitchFamily="34" charset="0"/>
              </a:rPr>
              <a:t>Tower </a:t>
            </a:r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Radio</a:t>
            </a:r>
          </a:p>
          <a:p>
            <a:pPr algn="ctr"/>
            <a:endParaRPr lang="en-US" sz="600" i="1" dirty="0" smtClean="0"/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Garden Guy: Mums &amp; Pumpkins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Garden Guy explores edible pumpkins and beautiful mums. Airing Sunday at 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pm, Monday at 10 am, and Wednesday at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midnight.</a:t>
            </a:r>
          </a:p>
          <a:p>
            <a:endParaRPr lang="en-US" sz="3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 Primary Care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explore integrated primary care at Berrien Springs Village Health Center. Airing this Sunday at 3:30 am, Monday at 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pm, Wednesday at 9 pm, and Thursday at 1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pm.</a:t>
            </a:r>
          </a:p>
          <a:p>
            <a:endParaRPr lang="en-US" sz="3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Camp Meeting Sermons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Hear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Tim Rumsey's 2026 Michigan UP Camp Meeting sermons. Airing the next two Fridays at 1 pm and Saturdays at 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pm.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click, and give</a:t>
            </a:r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﻿Give to Strong Tower Radio via the STR.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fm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giving page with your smartphone, or mail a check to 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P.O. Box 567, Cadillac, MI 49601</a:t>
            </a:r>
          </a:p>
          <a:p>
            <a:pPr algn="ctr"/>
            <a:endParaRPr lang="en-US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32908" y="6105345"/>
            <a:ext cx="272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" dirty="0" smtClean="0"/>
          </a:p>
          <a:p>
            <a:pPr algn="ctr"/>
            <a:r>
              <a:rPr lang="en-US" sz="1100" dirty="0" smtClean="0"/>
              <a:t>Only on-air</a:t>
            </a:r>
            <a:r>
              <a:rPr lang="en-US" sz="1100" dirty="0"/>
              <a:t>, via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Apple &amp; Android apps, &amp; </a:t>
            </a:r>
            <a:endParaRPr lang="en-U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b="1" u="sng" dirty="0" smtClean="0">
                <a:hlinkClick r:id="rId5"/>
              </a:rPr>
              <a:t>STR.</a:t>
            </a:r>
            <a:r>
              <a:rPr lang="en-US" sz="1100" b="1" i="1" u="sng" dirty="0" smtClean="0">
                <a:hlinkClick r:id="rId5"/>
              </a:rPr>
              <a:t>fm</a:t>
            </a:r>
            <a:r>
              <a:rPr lang="en-US" sz="1100" b="1" i="1" u="sng" dirty="0" smtClean="0"/>
              <a:t> </a:t>
            </a:r>
            <a:r>
              <a:rPr lang="en-US" sz="1100" dirty="0" smtClean="0"/>
              <a:t>on your computer!</a:t>
            </a:r>
            <a:endParaRPr lang="en-US" sz="1100" dirty="0"/>
          </a:p>
        </p:txBody>
      </p:sp>
      <p:pic>
        <p:nvPicPr>
          <p:cNvPr id="46" name="Picture 45" descr="Qr code&#10;&#10;Description automatically generated">
            <a:extLst>
              <a:ext uri="{FF2B5EF4-FFF2-40B4-BE49-F238E27FC236}">
                <a16:creationId xmlns:a16="http://schemas.microsoft.com/office/drawing/2014/main" id="{03D35CD8-18FA-458E-AF6F-E45B32ED92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2975" y="5655885"/>
            <a:ext cx="442565" cy="578337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385" y="316096"/>
            <a:ext cx="2635072" cy="1694860"/>
          </a:xfrm>
          <a:prstGeom prst="rect">
            <a:avLst/>
          </a:prstGeom>
        </p:spPr>
      </p:pic>
      <p:sp>
        <p:nvSpPr>
          <p:cNvPr id="67" name="Rectangle 3"/>
          <p:cNvSpPr>
            <a:spLocks noChangeArrowheads="1"/>
          </p:cNvSpPr>
          <p:nvPr/>
        </p:nvSpPr>
        <p:spPr bwMode="auto">
          <a:xfrm>
            <a:off x="3295983" y="2006990"/>
            <a:ext cx="2617031" cy="384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600" i="1" dirty="0">
                <a:latin typeface="Arial" panose="020B0604020202020204" pitchFamily="34" charset="0"/>
                <a:cs typeface="Arial" panose="020B0604020202020204" pitchFamily="34" charset="0"/>
              </a:rPr>
              <a:t>credit: </a:t>
            </a:r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trong </a:t>
            </a:r>
            <a:r>
              <a:rPr lang="en-US" sz="600" i="1" dirty="0">
                <a:latin typeface="Arial" panose="020B0604020202020204" pitchFamily="34" charset="0"/>
                <a:cs typeface="Arial" panose="020B0604020202020204" pitchFamily="34" charset="0"/>
              </a:rPr>
              <a:t>Tower </a:t>
            </a:r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Radio</a:t>
            </a:r>
          </a:p>
          <a:p>
            <a:pPr algn="ctr"/>
            <a:endParaRPr lang="en-US" sz="600" i="1" dirty="0" smtClean="0"/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Garden Guy: Mums &amp; Pumpkins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Garden Guy explores edible pumpkins and beautiful mums. Airing Sunday at 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pm, Monday at 10 am, and Wednesday at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midnight.</a:t>
            </a:r>
          </a:p>
          <a:p>
            <a:endParaRPr lang="en-US" sz="3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 Primary Care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explore integrated primary care at Berrien Springs Village Health Center. Airing this Sunday at 3:30 am, Monday at 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pm, Wednesday at 9 pm, and Thursday at 1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pm.</a:t>
            </a:r>
          </a:p>
          <a:p>
            <a:endParaRPr lang="en-US" sz="3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Camp Meeting Sermons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Hear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Tim Rumsey's 2026 Michigan UP Camp Meeting sermons. Airing the next two Fridays at 1 pm and Saturdays at 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pm.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click, and give</a:t>
            </a:r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﻿Give to Strong Tower Radio via the STR.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fm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giving page with your smartphone, or mail a check to 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P.O. Box 567, Cadillac, MI 49601</a:t>
            </a:r>
          </a:p>
          <a:p>
            <a:pPr algn="ctr"/>
            <a:endParaRPr lang="en-US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333148" y="6110236"/>
            <a:ext cx="272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" dirty="0" smtClean="0"/>
          </a:p>
          <a:p>
            <a:pPr algn="ctr"/>
            <a:r>
              <a:rPr lang="en-US" sz="1100" dirty="0" smtClean="0"/>
              <a:t>Only on-air</a:t>
            </a:r>
            <a:r>
              <a:rPr lang="en-US" sz="1100" dirty="0"/>
              <a:t>, via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Apple &amp; Android apps, &amp; </a:t>
            </a:r>
            <a:endParaRPr lang="en-U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b="1" u="sng" dirty="0" smtClean="0">
                <a:hlinkClick r:id="rId5"/>
              </a:rPr>
              <a:t>STR.</a:t>
            </a:r>
            <a:r>
              <a:rPr lang="en-US" sz="1100" b="1" i="1" u="sng" dirty="0" smtClean="0">
                <a:hlinkClick r:id="rId5"/>
              </a:rPr>
              <a:t>fm</a:t>
            </a:r>
            <a:r>
              <a:rPr lang="en-US" sz="1100" b="1" i="1" u="sng" dirty="0" smtClean="0"/>
              <a:t> </a:t>
            </a:r>
            <a:r>
              <a:rPr lang="en-US" sz="1100" dirty="0" smtClean="0"/>
              <a:t>on your computer!</a:t>
            </a:r>
            <a:endParaRPr lang="en-US" sz="1100" dirty="0"/>
          </a:p>
        </p:txBody>
      </p:sp>
      <p:pic>
        <p:nvPicPr>
          <p:cNvPr id="69" name="Picture 68" descr="Qr code&#10;&#10;Description automatically generated">
            <a:extLst>
              <a:ext uri="{FF2B5EF4-FFF2-40B4-BE49-F238E27FC236}">
                <a16:creationId xmlns:a16="http://schemas.microsoft.com/office/drawing/2014/main" id="{03D35CD8-18FA-458E-AF6F-E45B32ED92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3215" y="5660776"/>
            <a:ext cx="442565" cy="578337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467" y="324485"/>
            <a:ext cx="2635072" cy="1694860"/>
          </a:xfrm>
          <a:prstGeom prst="rect">
            <a:avLst/>
          </a:prstGeom>
        </p:spPr>
      </p:pic>
      <p:sp>
        <p:nvSpPr>
          <p:cNvPr id="71" name="Rectangle 3"/>
          <p:cNvSpPr>
            <a:spLocks noChangeArrowheads="1"/>
          </p:cNvSpPr>
          <p:nvPr/>
        </p:nvSpPr>
        <p:spPr bwMode="auto">
          <a:xfrm>
            <a:off x="6432676" y="2006990"/>
            <a:ext cx="2617031" cy="384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600" i="1" dirty="0">
                <a:latin typeface="Arial" panose="020B0604020202020204" pitchFamily="34" charset="0"/>
                <a:cs typeface="Arial" panose="020B0604020202020204" pitchFamily="34" charset="0"/>
              </a:rPr>
              <a:t>credit: </a:t>
            </a:r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trong </a:t>
            </a:r>
            <a:r>
              <a:rPr lang="en-US" sz="600" i="1" dirty="0">
                <a:latin typeface="Arial" panose="020B0604020202020204" pitchFamily="34" charset="0"/>
                <a:cs typeface="Arial" panose="020B0604020202020204" pitchFamily="34" charset="0"/>
              </a:rPr>
              <a:t>Tower </a:t>
            </a:r>
            <a:r>
              <a:rPr lang="en-US" sz="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Radio</a:t>
            </a:r>
          </a:p>
          <a:p>
            <a:pPr algn="ctr"/>
            <a:endParaRPr lang="en-US" sz="600" i="1" dirty="0" smtClean="0"/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Garden Guy: Mums &amp; Pumpkins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Garden Guy explores edible pumpkins and beautiful mums. Airing Sunday at 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pm, Monday at 10 am, and Wednesday at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midnight.</a:t>
            </a:r>
          </a:p>
          <a:p>
            <a:endParaRPr lang="en-US" sz="3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 Primary Care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explore integrated primary care at Berrien Springs Village Health Center. Airing this Sunday at 3:30 am, Monday at 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pm, Wednesday at 9 pm, and Thursday at 1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pm.</a:t>
            </a:r>
          </a:p>
          <a:p>
            <a:endParaRPr lang="en-US" sz="3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Camp Meeting Sermons</a:t>
            </a: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Hear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Tim Rumsey's 2026 Michigan UP Camp Meeting sermons. Airing the next two Fridays at 1 pm and Saturdays at 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pm.</a:t>
            </a:r>
            <a:endParaRPr lang="en-US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en-US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click, and give</a:t>
            </a:r>
            <a:r>
              <a:rPr lang="en-US" sz="1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﻿Give to Strong Tower Radio via the STR.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fm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giving page with your smartphone, or mail a check to </a:t>
            </a:r>
          </a:p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P.O. Box 567, Cadillac, MI 49601</a:t>
            </a:r>
          </a:p>
          <a:p>
            <a:pPr algn="ctr"/>
            <a:endParaRPr lang="en-US" sz="1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469841" y="6110236"/>
            <a:ext cx="272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" dirty="0" smtClean="0"/>
          </a:p>
          <a:p>
            <a:pPr algn="ctr"/>
            <a:r>
              <a:rPr lang="en-US" sz="1100" dirty="0" smtClean="0"/>
              <a:t>Only on-air</a:t>
            </a:r>
            <a:r>
              <a:rPr lang="en-US" sz="1100" dirty="0"/>
              <a:t>, via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Apple &amp; Android apps, &amp; </a:t>
            </a:r>
            <a:endParaRPr lang="en-U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100" b="1" u="sng" dirty="0" smtClean="0">
                <a:hlinkClick r:id="rId5"/>
              </a:rPr>
              <a:t>STR.</a:t>
            </a:r>
            <a:r>
              <a:rPr lang="en-US" sz="1100" b="1" i="1" u="sng" dirty="0" smtClean="0">
                <a:hlinkClick r:id="rId5"/>
              </a:rPr>
              <a:t>fm</a:t>
            </a:r>
            <a:r>
              <a:rPr lang="en-US" sz="1100" b="1" i="1" u="sng" dirty="0" smtClean="0"/>
              <a:t> </a:t>
            </a:r>
            <a:r>
              <a:rPr lang="en-US" sz="1100" dirty="0" smtClean="0"/>
              <a:t>on your computer!</a:t>
            </a:r>
            <a:endParaRPr lang="en-US" sz="1100" dirty="0"/>
          </a:p>
        </p:txBody>
      </p:sp>
      <p:pic>
        <p:nvPicPr>
          <p:cNvPr id="73" name="Picture 72" descr="Qr code&#10;&#10;Description automatically generated">
            <a:extLst>
              <a:ext uri="{FF2B5EF4-FFF2-40B4-BE49-F238E27FC236}">
                <a16:creationId xmlns:a16="http://schemas.microsoft.com/office/drawing/2014/main" id="{03D35CD8-18FA-458E-AF6F-E45B32ED92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19908" y="5660776"/>
            <a:ext cx="442565" cy="57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40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326137</TotalTime>
  <Words>471</Words>
  <Application>Microsoft Office PowerPoint</Application>
  <PresentationFormat>Letter Paper (8.5x11 in)</PresentationFormat>
  <Paragraphs>66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Peyton Shaffer</dc:creator>
  <cp:lastModifiedBy>Tom</cp:lastModifiedBy>
  <cp:revision>1071</cp:revision>
  <cp:lastPrinted>2025-12-17T15:57:57Z</cp:lastPrinted>
  <dcterms:created xsi:type="dcterms:W3CDTF">2020-01-30T18:33:29Z</dcterms:created>
  <dcterms:modified xsi:type="dcterms:W3CDTF">2026-11-03T13:52:40Z</dcterms:modified>
</cp:coreProperties>
</file>