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18" r:id="rId2"/>
    <p:sldId id="311" r:id="rId3"/>
    <p:sldId id="315" r:id="rId4"/>
    <p:sldId id="319" r:id="rId5"/>
    <p:sldId id="260" r:id="rId6"/>
    <p:sldId id="261" r:id="rId7"/>
    <p:sldId id="262" r:id="rId8"/>
    <p:sldId id="30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0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5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64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8/24/2026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468787" y="4063424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 rot="21420000">
            <a:off x="231685" y="4063420"/>
            <a:ext cx="1087267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Sunday @ 5 pm,  Monday @ 10 am, &amp;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Wednesday at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am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15233" y="18340"/>
            <a:ext cx="10807457" cy="1368819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RR </a:t>
            </a:r>
            <a:r>
              <a:rPr lang="en-US" b="1" dirty="0"/>
              <a:t>Crossing Risks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1420000">
            <a:off x="5489017" y="1591646"/>
            <a:ext cx="5242251" cy="1578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Learn the risks</a:t>
            </a:r>
          </a:p>
          <a:p>
            <a:pPr algn="ctr"/>
            <a:r>
              <a:rPr lang="en-US" dirty="0" smtClean="0"/>
              <a:t>And new Tech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5" b="18514"/>
          <a:stretch/>
        </p:blipFill>
        <p:spPr>
          <a:xfrm rot="21423088">
            <a:off x="1932474" y="1366009"/>
            <a:ext cx="1721206" cy="2482657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 rot="21420000">
            <a:off x="813457" y="3827506"/>
            <a:ext cx="4117224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Steve </a:t>
            </a:r>
            <a:r>
              <a:rPr lang="en-US" sz="9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Kantner</a:t>
            </a: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the Coopersville Railroad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Strong Tower Radio file photo</a:t>
            </a:r>
          </a:p>
        </p:txBody>
      </p:sp>
    </p:spTree>
    <p:extLst>
      <p:ext uri="{BB962C8B-B14F-4D97-AF65-F5344CB8AC3E}">
        <p14:creationId xmlns:p14="http://schemas.microsoft.com/office/powerpoint/2010/main" val="278039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 rot="21420000">
            <a:off x="180620" y="4121611"/>
            <a:ext cx="1087267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Sunday 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3:30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Monday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pm, Wednesday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pm, and Thursday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pm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 rot="21420000">
            <a:off x="127504" y="1394"/>
            <a:ext cx="10795177" cy="1368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1420000">
            <a:off x="5211049" y="1745309"/>
            <a:ext cx="5817539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Learn from </a:t>
            </a:r>
          </a:p>
          <a:p>
            <a:pPr algn="ctr"/>
            <a:r>
              <a:rPr lang="en-US" dirty="0" smtClean="0"/>
              <a:t>A lifestyle Coach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6926">
            <a:off x="1049791" y="1556065"/>
            <a:ext cx="3939657" cy="2409757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 rot="21420000">
            <a:off x="1013906" y="3954674"/>
            <a:ext cx="4193573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Stretching before </a:t>
            </a: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credit: Mohamed Hassan via </a:t>
            </a:r>
            <a:r>
              <a:rPr lang="en-US" sz="9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US" sz="9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 rot="21420000">
            <a:off x="115233" y="18340"/>
            <a:ext cx="10807457" cy="1368819"/>
          </a:xfrm>
        </p:spPr>
        <p:txBody>
          <a:bodyPr>
            <a:normAutofit/>
          </a:bodyPr>
          <a:lstStyle/>
          <a:p>
            <a:pPr algn="ctr"/>
            <a:r>
              <a:rPr lang="en-US" b="1" i="1" dirty="0"/>
              <a:t>Lifestyle </a:t>
            </a:r>
            <a:r>
              <a:rPr lang="en-US" b="1" i="1" dirty="0" smtClean="0"/>
              <a:t>  Matters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6369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1118363" y="4625581"/>
            <a:ext cx="7702164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1618319" y="3946430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5669" y="73200"/>
            <a:ext cx="10907089" cy="1368819"/>
          </a:xfrm>
        </p:spPr>
        <p:txBody>
          <a:bodyPr>
            <a:normAutofit/>
          </a:bodyPr>
          <a:lstStyle/>
          <a:p>
            <a:pPr algn="ctr"/>
            <a:r>
              <a:rPr lang="en-US" b="1" i="1" dirty="0" smtClean="0"/>
              <a:t>Blind </a:t>
            </a:r>
            <a:r>
              <a:rPr lang="en-US" b="1" i="1" dirty="0"/>
              <a:t>Camp </a:t>
            </a:r>
            <a:r>
              <a:rPr lang="en-US" b="1" i="1" dirty="0" smtClean="0"/>
              <a:t>  Devotions</a:t>
            </a:r>
            <a:endParaRPr lang="en-US" b="1" dirty="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 rot="21420000">
            <a:off x="745426" y="3982677"/>
            <a:ext cx="3741122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Pastor </a:t>
            </a:r>
            <a:r>
              <a:rPr lang="en-US" sz="9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fred</a:t>
            </a: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calkins at </a:t>
            </a: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Blind </a:t>
            </a: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Shawna Campbell 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 rot="21420000">
            <a:off x="-20057" y="4041743"/>
            <a:ext cx="1121059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Fridays @ 1 pm   &amp;   Saturdays @ 5 pm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t="19238"/>
          <a:stretch/>
        </p:blipFill>
        <p:spPr>
          <a:xfrm rot="21404108">
            <a:off x="1516494" y="1444611"/>
            <a:ext cx="2055464" cy="2568369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 rot="21420000">
            <a:off x="4869880" y="1700493"/>
            <a:ext cx="619529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Devotions</a:t>
            </a:r>
          </a:p>
          <a:p>
            <a:pPr algn="ctr"/>
            <a:r>
              <a:rPr lang="en-US" dirty="0" smtClean="0"/>
              <a:t>You will enjoy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26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1118363" y="4625581"/>
            <a:ext cx="7702164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1618319" y="3946430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5669" y="73200"/>
            <a:ext cx="10907089" cy="136881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/>
              <a:t>Strong Tower Radio</a:t>
            </a:r>
            <a:br>
              <a:rPr lang="en-US" b="1" i="1" dirty="0"/>
            </a:br>
            <a:r>
              <a:rPr lang="en-US" b="1" i="1" dirty="0"/>
              <a:t/>
            </a:r>
            <a:br>
              <a:rPr lang="en-US" b="1" i="1" dirty="0"/>
            </a:br>
            <a:r>
              <a:rPr lang="en-US" b="1" i="1" dirty="0"/>
              <a:t>﻿Camp Meeting</a:t>
            </a:r>
            <a:endParaRPr lang="en-US" b="1" dirty="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 rot="21420000">
            <a:off x="970723" y="3864537"/>
            <a:ext cx="3317026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3ABN Homecoming Camp Meeting </a:t>
            </a: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3ABN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 rot="21420000">
            <a:off x="-20057" y="4041743"/>
            <a:ext cx="1121059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September 26 to 28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4108">
            <a:off x="879011" y="1501006"/>
            <a:ext cx="3340307" cy="2376047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 rot="21420000">
            <a:off x="4869880" y="1700493"/>
            <a:ext cx="619529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3ABN Fall</a:t>
            </a:r>
            <a:endParaRPr lang="en-US" dirty="0"/>
          </a:p>
          <a:p>
            <a:pPr algn="ctr"/>
            <a:r>
              <a:rPr lang="en-US" dirty="0"/>
              <a:t>﻿Camp </a:t>
            </a:r>
            <a:r>
              <a:rPr lang="en-US" dirty="0" smtClean="0"/>
              <a:t>Meeting</a:t>
            </a:r>
          </a:p>
          <a:p>
            <a:pPr algn="ctr"/>
            <a:r>
              <a:rPr lang="en-US" smtClean="0"/>
              <a:t>On STR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15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Christian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/>
              <a:t>104.7 </a:t>
            </a:r>
            <a:r>
              <a:rPr lang="en-US" dirty="0" err="1"/>
              <a:t>fm</a:t>
            </a:r>
            <a:r>
              <a:rPr lang="en-US" dirty="0"/>
              <a:t> /1540 </a:t>
            </a:r>
            <a:r>
              <a:rPr lang="en-US" dirty="0" smtClean="0"/>
              <a:t>am</a:t>
            </a:r>
          </a:p>
          <a:p>
            <a:pPr algn="ctr"/>
            <a:r>
              <a:rPr lang="en-US" dirty="0" smtClean="0"/>
              <a:t>STR </a:t>
            </a:r>
            <a:r>
              <a:rPr lang="en-US" smtClean="0"/>
              <a:t>phone apps, </a:t>
            </a:r>
            <a:r>
              <a:rPr lang="en-US" dirty="0" smtClean="0"/>
              <a:t>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4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Strong </a:t>
            </a:r>
            <a:r>
              <a:rPr lang="en-US" smtClean="0"/>
              <a:t>Tower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91.9</a:t>
            </a:r>
            <a:r>
              <a:rPr lang="en-US" dirty="0"/>
              <a:t> FM </a:t>
            </a:r>
            <a:r>
              <a:rPr lang="en-US" dirty="0" smtClean="0"/>
              <a:t> &amp;  </a:t>
            </a:r>
            <a:r>
              <a:rPr lang="en-US" dirty="0" smtClean="0">
                <a:solidFill>
                  <a:srgbClr val="C00000"/>
                </a:solidFill>
              </a:rPr>
              <a:t>97.3</a:t>
            </a:r>
            <a:r>
              <a:rPr lang="en-US" dirty="0" smtClean="0"/>
              <a:t> FM</a:t>
            </a:r>
          </a:p>
          <a:p>
            <a:pPr algn="ctr"/>
            <a:r>
              <a:rPr lang="en-US" dirty="0" smtClean="0">
                <a:solidFill>
                  <a:srgbClr val="C00000"/>
                </a:solidFill>
              </a:rPr>
              <a:t>STR Android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C00000"/>
                </a:solidFill>
              </a:rPr>
              <a:t>ISO apps</a:t>
            </a:r>
            <a:r>
              <a:rPr lang="en-US" dirty="0" smtClean="0"/>
              <a:t>, 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3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80554" y="1439358"/>
            <a:ext cx="9755187" cy="136125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Point, click, and give!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124841" y="3308440"/>
            <a:ext cx="10581948" cy="1774258"/>
          </a:xfrm>
        </p:spPr>
        <p:txBody>
          <a:bodyPr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﻿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 to Strong Tower Radio via the STR.fm giving page, with your smartphone, or mailing a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to: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P.O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Box 567, Cadillac, MI 49601</a:t>
            </a:r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pic>
        <p:nvPicPr>
          <p:cNvPr id="1026" name="Picture 53" descr="Qr code&#10;&#10;Description automatically generate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87443">
            <a:off x="830118" y="4857773"/>
            <a:ext cx="969791" cy="131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23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Strong </a:t>
            </a:r>
            <a:r>
              <a:rPr lang="en-US" smtClean="0"/>
              <a:t>Tower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 smtClean="0"/>
              <a:t>Area STR Stations</a:t>
            </a:r>
          </a:p>
          <a:p>
            <a:pPr algn="ctr"/>
            <a:r>
              <a:rPr lang="en-US" dirty="0" smtClean="0"/>
              <a:t>STR phone apps, 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9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122149</TotalTime>
  <Words>255</Words>
  <Application>Microsoft Office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Impact</vt:lpstr>
      <vt:lpstr>Main Event</vt:lpstr>
      <vt:lpstr>RR Crossing Risks</vt:lpstr>
      <vt:lpstr>Lifestyle   Matters</vt:lpstr>
      <vt:lpstr>Blind Camp   Devotions</vt:lpstr>
      <vt:lpstr>Strong Tower Radio  ﻿Camp Meeting</vt:lpstr>
      <vt:lpstr>Christian Radio</vt:lpstr>
      <vt:lpstr>Strong Tower Radio</vt:lpstr>
      <vt:lpstr>Point, click, and give!</vt:lpstr>
      <vt:lpstr>Strong Tower Radio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Cuban Mission Trip</dc:title>
  <dc:creator>Tom</dc:creator>
  <cp:lastModifiedBy>Tom</cp:lastModifiedBy>
  <cp:revision>438</cp:revision>
  <dcterms:created xsi:type="dcterms:W3CDTF">2023-07-21T16:54:02Z</dcterms:created>
  <dcterms:modified xsi:type="dcterms:W3CDTF">2026-08-25T00:33:56Z</dcterms:modified>
</cp:coreProperties>
</file>