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0"/>
  </p:normalViewPr>
  <p:slideViewPr>
    <p:cSldViewPr snapToGrid="0" snapToObjects="1">
      <p:cViewPr varScale="1">
        <p:scale>
          <a:sx n="110" d="100"/>
          <a:sy n="110" d="100"/>
        </p:scale>
        <p:origin x="16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hyperlink" Target="http://www.str.f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4261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6" name="Group 35"/>
          <p:cNvGrpSpPr/>
          <p:nvPr/>
        </p:nvGrpSpPr>
        <p:grpSpPr>
          <a:xfrm>
            <a:off x="8119" y="319595"/>
            <a:ext cx="2982702" cy="6552027"/>
            <a:chOff x="8119" y="319595"/>
            <a:chExt cx="2982702" cy="6552027"/>
          </a:xfrm>
        </p:grpSpPr>
        <p:grpSp>
          <p:nvGrpSpPr>
            <p:cNvPr id="34" name="Group 33"/>
            <p:cNvGrpSpPr/>
            <p:nvPr/>
          </p:nvGrpSpPr>
          <p:grpSpPr>
            <a:xfrm>
              <a:off x="8119" y="1489589"/>
              <a:ext cx="2982702" cy="5382033"/>
              <a:chOff x="7906" y="1600156"/>
              <a:chExt cx="2976074" cy="5382033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7906" y="1600156"/>
                <a:ext cx="2976074" cy="5382033"/>
                <a:chOff x="5186" y="3060977"/>
                <a:chExt cx="2976074" cy="4275021"/>
              </a:xfrm>
            </p:grpSpPr>
            <p:sp>
              <p:nvSpPr>
                <p:cNvPr id="9" name="Rectangle 3"/>
                <p:cNvSpPr>
                  <a:spLocks noChangeArrowheads="1"/>
                </p:cNvSpPr>
                <p:nvPr/>
              </p:nvSpPr>
              <p:spPr bwMode="auto">
                <a:xfrm>
                  <a:off x="98605" y="3060977"/>
                  <a:ext cx="2642611" cy="363650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Tower Radio's </a:t>
                  </a:r>
                  <a:r>
                    <a:rPr lang="en-US" sz="7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Wed. 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</a:t>
                  </a:r>
                  <a:r>
                    <a:rPr lang="en-US" sz="7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Thur. 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Thanksgiving p</a:t>
                  </a:r>
                  <a:r>
                    <a:rPr lang="en-US" sz="7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rograms</a:t>
                  </a:r>
                  <a:endParaRPr lang="en-US" sz="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800" dirty="0"/>
                    <a:t/>
                  </a:r>
                  <a:br>
                    <a:rPr lang="en-US" sz="800" dirty="0"/>
                  </a:b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Bulletin </a:t>
                  </a:r>
                  <a:r>
                    <a:rPr lang="en-US" sz="9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Announcements for </a:t>
                  </a: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November </a:t>
                  </a: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18</a:t>
                  </a:r>
                  <a:r>
                    <a:rPr lang="en-US" sz="1000" baseline="30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STR's 30 Hours of </a:t>
                  </a:r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Thanksgiving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Enjoy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share 30 hours of Thanksgiving stories, history, and music beginning Wednesday ONLY on STR stations, STR apps, or STR.</a:t>
                  </a:r>
                  <a:r>
                    <a:rPr lang="en-US" sz="105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  <a:endParaRPr lang="en-US" sz="3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err="1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Ritsema's</a:t>
                  </a:r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Thanksgiving </a:t>
                  </a:r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History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Scott </a:t>
                  </a:r>
                  <a:r>
                    <a:rPr lang="en-US" sz="105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Ritsema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gives a comprehensive Christian view of Thanksgiving this Sunday at 5:00 p.m., Monday at 10 a.m., and Wednesday at 12:01 a.m. ONLY on STR stations, STR apps,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or STR.</a:t>
                  </a:r>
                  <a:r>
                    <a:rPr lang="en-US" sz="1050" i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pPr algn="ctr"/>
                  <a:endParaRPr lang="en-US" sz="3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Sheriff's Youth </a:t>
                  </a:r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Programs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Tower Radio (STR) talks with the "Andy Griffith" sheriff about his youth programs this Sunday at 3:30 a.m., Monday at 4 p.m., Wednesday at 9 p.m., and Thursday at 1 p.m. on STR stations, STR apps, or STR.</a:t>
                  </a:r>
                  <a:r>
                    <a:rPr lang="en-US" sz="105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pPr algn="ctr"/>
                  <a:endParaRPr lang="en-US" sz="9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</a:t>
                  </a:r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, click, and give!</a:t>
                  </a:r>
                </a:p>
                <a:p>
                  <a:pPr algn="ctr"/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P.O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 Box 567, Cadillac, MI 49601</a:t>
                  </a: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5186" y="7128198"/>
                  <a:ext cx="2976074" cy="2078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54" name="Picture 53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1157591" y="6025737"/>
                <a:ext cx="530078" cy="716261"/>
              </a:xfrm>
              <a:prstGeom prst="rect">
                <a:avLst/>
              </a:prstGeom>
            </p:spPr>
          </p:pic>
        </p:grp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50" y="319595"/>
              <a:ext cx="2636555" cy="1117691"/>
            </a:xfrm>
            <a:prstGeom prst="rect">
              <a:avLst/>
            </a:prstGeom>
          </p:spPr>
        </p:pic>
      </p:grpSp>
      <p:grpSp>
        <p:nvGrpSpPr>
          <p:cNvPr id="60" name="Group 59"/>
          <p:cNvGrpSpPr/>
          <p:nvPr/>
        </p:nvGrpSpPr>
        <p:grpSpPr>
          <a:xfrm>
            <a:off x="3208970" y="319595"/>
            <a:ext cx="2982702" cy="6552027"/>
            <a:chOff x="8119" y="319595"/>
            <a:chExt cx="2982702" cy="6552027"/>
          </a:xfrm>
        </p:grpSpPr>
        <p:grpSp>
          <p:nvGrpSpPr>
            <p:cNvPr id="61" name="Group 60"/>
            <p:cNvGrpSpPr/>
            <p:nvPr/>
          </p:nvGrpSpPr>
          <p:grpSpPr>
            <a:xfrm>
              <a:off x="8119" y="1489589"/>
              <a:ext cx="2982702" cy="5382033"/>
              <a:chOff x="7906" y="1600156"/>
              <a:chExt cx="2976074" cy="5382033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7906" y="1600156"/>
                <a:ext cx="2976074" cy="5382033"/>
                <a:chOff x="5186" y="3060977"/>
                <a:chExt cx="2976074" cy="4275021"/>
              </a:xfrm>
            </p:grpSpPr>
            <p:sp>
              <p:nvSpPr>
                <p:cNvPr id="65" name="Rectangle 3"/>
                <p:cNvSpPr>
                  <a:spLocks noChangeArrowheads="1"/>
                </p:cNvSpPr>
                <p:nvPr/>
              </p:nvSpPr>
              <p:spPr bwMode="auto">
                <a:xfrm>
                  <a:off x="98605" y="3060977"/>
                  <a:ext cx="2642611" cy="363650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Tower Radio's </a:t>
                  </a:r>
                  <a:r>
                    <a:rPr lang="en-US" sz="7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Wed. 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</a:t>
                  </a:r>
                  <a:r>
                    <a:rPr lang="en-US" sz="7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Thur. 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Thanksgiving p</a:t>
                  </a:r>
                  <a:r>
                    <a:rPr lang="en-US" sz="7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rograms</a:t>
                  </a:r>
                  <a:endParaRPr lang="en-US" sz="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800" dirty="0"/>
                    <a:t/>
                  </a:r>
                  <a:br>
                    <a:rPr lang="en-US" sz="800" dirty="0"/>
                  </a:b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Bulletin </a:t>
                  </a:r>
                  <a:r>
                    <a:rPr lang="en-US" sz="9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Announcements for </a:t>
                  </a: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November </a:t>
                  </a: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18</a:t>
                  </a:r>
                  <a:r>
                    <a:rPr lang="en-US" sz="1000" baseline="30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STR's 30 Hours of </a:t>
                  </a:r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Thanksgiving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Enjoy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share 30 hours of Thanksgiving stories, history, and music beginning Wednesday ONLY on STR stations, STR apps, or STR.</a:t>
                  </a:r>
                  <a:r>
                    <a:rPr lang="en-US" sz="105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  <a:endParaRPr lang="en-US" sz="3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err="1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Ritsema's</a:t>
                  </a:r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Thanksgiving </a:t>
                  </a:r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History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Scott </a:t>
                  </a:r>
                  <a:r>
                    <a:rPr lang="en-US" sz="105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Ritsema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gives a comprehensive Christian view of Thanksgiving this Sunday at 5:00 p.m., Monday at 10 a.m., and Wednesday at 12:01 a.m. ONLY on STR stations, STR apps,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or STR.</a:t>
                  </a:r>
                  <a:r>
                    <a:rPr lang="en-US" sz="1050" i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pPr algn="ctr"/>
                  <a:endParaRPr lang="en-US" sz="3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Sheriff's Youth </a:t>
                  </a:r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Programs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Tower Radio (STR) talks with the "Andy Griffith" sheriff about his youth programs this Sunday at 3:30 a.m., Monday at 4 p.m., Wednesday at 9 p.m., and Thursday at 1 p.m. on STR stations, STR apps, or STR.</a:t>
                  </a:r>
                  <a:r>
                    <a:rPr lang="en-US" sz="105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pPr algn="ctr"/>
                  <a:endParaRPr lang="en-US" sz="9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</a:t>
                  </a:r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, click, and give!</a:t>
                  </a:r>
                </a:p>
                <a:p>
                  <a:pPr algn="ctr"/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P.O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 Box 567, Cadillac, MI 49601</a:t>
                  </a:r>
                </a:p>
              </p:txBody>
            </p:sp>
            <p:sp>
              <p:nvSpPr>
                <p:cNvPr id="66" name="TextBox 65"/>
                <p:cNvSpPr txBox="1"/>
                <p:nvPr/>
              </p:nvSpPr>
              <p:spPr>
                <a:xfrm>
                  <a:off x="5186" y="7128198"/>
                  <a:ext cx="2976074" cy="2078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64" name="Picture 63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1157591" y="6025737"/>
                <a:ext cx="530078" cy="716261"/>
              </a:xfrm>
              <a:prstGeom prst="rect">
                <a:avLst/>
              </a:prstGeom>
            </p:spPr>
          </p:pic>
        </p:grpSp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50" y="319595"/>
              <a:ext cx="2636555" cy="1117691"/>
            </a:xfrm>
            <a:prstGeom prst="rect">
              <a:avLst/>
            </a:prstGeom>
          </p:spPr>
        </p:pic>
      </p:grpSp>
      <p:grpSp>
        <p:nvGrpSpPr>
          <p:cNvPr id="67" name="Group 66"/>
          <p:cNvGrpSpPr/>
          <p:nvPr/>
        </p:nvGrpSpPr>
        <p:grpSpPr>
          <a:xfrm>
            <a:off x="6351243" y="324321"/>
            <a:ext cx="2982702" cy="6552027"/>
            <a:chOff x="8119" y="319595"/>
            <a:chExt cx="2982702" cy="6552027"/>
          </a:xfrm>
        </p:grpSpPr>
        <p:grpSp>
          <p:nvGrpSpPr>
            <p:cNvPr id="68" name="Group 67"/>
            <p:cNvGrpSpPr/>
            <p:nvPr/>
          </p:nvGrpSpPr>
          <p:grpSpPr>
            <a:xfrm>
              <a:off x="8119" y="1489589"/>
              <a:ext cx="2982702" cy="5382033"/>
              <a:chOff x="7906" y="1600156"/>
              <a:chExt cx="2976074" cy="5382033"/>
            </a:xfrm>
          </p:grpSpPr>
          <p:grpSp>
            <p:nvGrpSpPr>
              <p:cNvPr id="70" name="Group 69"/>
              <p:cNvGrpSpPr/>
              <p:nvPr/>
            </p:nvGrpSpPr>
            <p:grpSpPr>
              <a:xfrm>
                <a:off x="7906" y="1600156"/>
                <a:ext cx="2976074" cy="5382033"/>
                <a:chOff x="5186" y="3060977"/>
                <a:chExt cx="2976074" cy="4275021"/>
              </a:xfrm>
            </p:grpSpPr>
            <p:sp>
              <p:nvSpPr>
                <p:cNvPr id="72" name="Rectangle 3"/>
                <p:cNvSpPr>
                  <a:spLocks noChangeArrowheads="1"/>
                </p:cNvSpPr>
                <p:nvPr/>
              </p:nvSpPr>
              <p:spPr bwMode="auto">
                <a:xfrm>
                  <a:off x="98605" y="3060977"/>
                  <a:ext cx="2642611" cy="363650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Tower Radio's </a:t>
                  </a:r>
                  <a:r>
                    <a:rPr lang="en-US" sz="7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Wed. 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</a:t>
                  </a:r>
                  <a:r>
                    <a:rPr lang="en-US" sz="7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Thur. 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Thanksgiving p</a:t>
                  </a:r>
                  <a:r>
                    <a:rPr lang="en-US" sz="7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rograms</a:t>
                  </a:r>
                  <a:endParaRPr lang="en-US" sz="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800" dirty="0"/>
                    <a:t/>
                  </a:r>
                  <a:br>
                    <a:rPr lang="en-US" sz="800" dirty="0"/>
                  </a:b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Bulletin </a:t>
                  </a:r>
                  <a:r>
                    <a:rPr lang="en-US" sz="9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Announcements for </a:t>
                  </a: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November </a:t>
                  </a:r>
                  <a:r>
                    <a:rPr lang="en-US" sz="9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18</a:t>
                  </a:r>
                  <a:r>
                    <a:rPr lang="en-US" sz="1000" baseline="30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th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en-US" sz="3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STR's 30 Hours of </a:t>
                  </a:r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Thanksgiving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Enjoy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share 30 hours of Thanksgiving stories, history, and music beginning Wednesday ONLY on STR stations, STR apps, or STR.</a:t>
                  </a:r>
                  <a:r>
                    <a:rPr lang="en-US" sz="105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  <a:endParaRPr lang="en-US" sz="3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err="1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Ritsema's</a:t>
                  </a:r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Thanksgiving </a:t>
                  </a:r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History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Scott </a:t>
                  </a:r>
                  <a:r>
                    <a:rPr lang="en-US" sz="105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Ritsema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gives a comprehensive Christian view of Thanksgiving this Sunday at 5:00 p.m., Monday at 10 a.m., and Wednesday at 12:01 a.m. ONLY on STR stations, STR apps,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or STR.</a:t>
                  </a:r>
                  <a:r>
                    <a:rPr lang="en-US" sz="1050" i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pPr algn="ctr"/>
                  <a:endParaRPr lang="en-US" sz="3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Sheriff's Youth </a:t>
                  </a:r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Programs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Tower Radio (STR) talks with the "Andy Griffith" sheriff about his youth programs this Sunday at 3:30 a.m., Monday at 4 p.m., Wednesday at 9 p.m., and Thursday at 1 p.m. on STR stations, STR apps, or STR.</a:t>
                  </a:r>
                  <a:r>
                    <a:rPr lang="en-US" sz="105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fm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  <a:p>
                  <a:pPr algn="ctr"/>
                  <a:endParaRPr lang="en-US" sz="9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smtClean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</a:t>
                  </a:r>
                  <a:r>
                    <a:rPr lang="en-US" sz="1100" b="1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, click, and give!</a:t>
                  </a:r>
                </a:p>
                <a:p>
                  <a:pPr algn="ctr"/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P.O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 Box 567, Cadillac, MI 49601</a:t>
                  </a:r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5186" y="7128198"/>
                  <a:ext cx="2976074" cy="2078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71" name="Picture 70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1157591" y="6025737"/>
                <a:ext cx="530078" cy="716261"/>
              </a:xfrm>
              <a:prstGeom prst="rect">
                <a:avLst/>
              </a:prstGeom>
            </p:spPr>
          </p:pic>
        </p:grpSp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50" y="319595"/>
              <a:ext cx="2636555" cy="111769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986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199646</TotalTime>
  <Words>570</Words>
  <Application>Microsoft Office PowerPoint</Application>
  <PresentationFormat>Letter Paper (8.5x11 in)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578</cp:revision>
  <cp:lastPrinted>2023-03-21T22:14:22Z</cp:lastPrinted>
  <dcterms:created xsi:type="dcterms:W3CDTF">2020-01-30T18:33:29Z</dcterms:created>
  <dcterms:modified xsi:type="dcterms:W3CDTF">2023-11-14T14:02:08Z</dcterms:modified>
</cp:coreProperties>
</file>