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8" r:id="rId2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0"/>
  </p:normalViewPr>
  <p:slideViewPr>
    <p:cSldViewPr snapToGrid="0" snapToObjects="1">
      <p:cViewPr varScale="1">
        <p:scale>
          <a:sx n="110" d="100"/>
          <a:sy n="110" d="100"/>
        </p:scale>
        <p:origin x="16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hyperlink" Target="http://www.str.fm/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4261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95612" y="2072047"/>
            <a:ext cx="2617031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STR Good Gardening Planning</a:t>
            </a:r>
            <a:r>
              <a:rPr lang="en-US" sz="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Photo credit: Jennifer Brooks</a:t>
            </a:r>
            <a:endParaRPr lang="en-US" sz="5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Gardening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Strong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Tower Radio's garden guy talks about apricots, asparagus, rhubarb, and May planting on Sunday at 5 pm, Monday at 10 am, and Wednesday at midnight, only on STR stations, STR apps, or STR.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Soil is the Foundation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Soil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testing is not optional for the serious gardener. Find out why on Sunday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3:30 am,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Monday at 4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Wednesday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9 pm,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Pastor's Prayer Seminar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Pastor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Darrell Le Roux's camp meeting prayer seminar started yesterday. It will continue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on Fridays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and Saturdays at 5 p.m.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until the June camp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meeting.</a:t>
            </a:r>
          </a:p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7945" y="324485"/>
            <a:ext cx="2727910" cy="6403261"/>
            <a:chOff x="320002" y="719218"/>
            <a:chExt cx="2727910" cy="6403261"/>
          </a:xfrm>
        </p:grpSpPr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600" y="719218"/>
              <a:ext cx="2126915" cy="1782989"/>
            </a:xfrm>
            <a:prstGeom prst="rect">
              <a:avLst/>
            </a:prstGeom>
          </p:spPr>
        </p:pic>
        <p:grpSp>
          <p:nvGrpSpPr>
            <p:cNvPr id="62" name="Group 61"/>
            <p:cNvGrpSpPr/>
            <p:nvPr/>
          </p:nvGrpSpPr>
          <p:grpSpPr>
            <a:xfrm>
              <a:off x="320002" y="6142454"/>
              <a:ext cx="2727910" cy="980025"/>
              <a:chOff x="365911" y="7624173"/>
              <a:chExt cx="2727910" cy="882664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365911" y="8188057"/>
                <a:ext cx="2727910" cy="318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600" dirty="0" smtClean="0"/>
              </a:p>
              <a:p>
                <a:pPr algn="ctr"/>
                <a:r>
                  <a:rPr lang="en-US" sz="1100" dirty="0" smtClean="0"/>
                  <a:t>On-air</a:t>
                </a:r>
                <a:r>
                  <a:rPr lang="en-US" sz="1100" dirty="0"/>
                  <a:t>, via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Apple &amp; Android apps, &amp; </a:t>
                </a:r>
                <a:r>
                  <a:rPr lang="en-US" sz="1100" b="1" u="sng" dirty="0" smtClean="0">
                    <a:hlinkClick r:id="rId5"/>
                  </a:rPr>
                  <a:t>STR.</a:t>
                </a:r>
                <a:r>
                  <a:rPr lang="en-US" sz="1100" b="1" i="1" u="sng" dirty="0" smtClean="0">
                    <a:hlinkClick r:id="rId5"/>
                  </a:rPr>
                  <a:t>fm</a:t>
                </a:r>
                <a:endParaRPr lang="en-US" sz="1100" dirty="0"/>
              </a:p>
            </p:txBody>
          </p:sp>
          <p:pic>
            <p:nvPicPr>
              <p:cNvPr id="64" name="Picture 63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406751" y="7624173"/>
                <a:ext cx="570683" cy="671673"/>
              </a:xfrm>
              <a:prstGeom prst="rect">
                <a:avLst/>
              </a:prstGeom>
            </p:spPr>
          </p:pic>
        </p:grpSp>
      </p:grpSp>
      <p:sp>
        <p:nvSpPr>
          <p:cNvPr id="75" name="Rectangle 3"/>
          <p:cNvSpPr>
            <a:spLocks noChangeArrowheads="1"/>
          </p:cNvSpPr>
          <p:nvPr/>
        </p:nvSpPr>
        <p:spPr bwMode="auto">
          <a:xfrm>
            <a:off x="3326023" y="2067157"/>
            <a:ext cx="2617031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STR Good Gardening Planning</a:t>
            </a:r>
            <a:r>
              <a:rPr lang="en-US" sz="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Photo credit: Jennifer Brooks</a:t>
            </a:r>
            <a:endParaRPr lang="en-US" sz="5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Gardening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Strong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Tower Radio's garden guy talks about apricots, asparagus, rhubarb, and May planting on Sunday at 5 pm, Monday at 10 am, and Wednesday at midnight, only on STR stations, STR apps, or STR.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Soil is the Foundation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Soil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testing is not optional for the serious gardener. Find out why on Sunday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3:30 am,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Monday at 4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Wednesday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9 pm,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Pastor's Prayer Seminar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Pastor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Darrell Le Roux's camp meeting prayer seminar started yesterday. It will continue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on Fridays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and Saturdays at 5 p.m.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until the June camp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meeting.</a:t>
            </a:r>
          </a:p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</a:p>
        </p:txBody>
      </p:sp>
      <p:grpSp>
        <p:nvGrpSpPr>
          <p:cNvPr id="77" name="Group 76"/>
          <p:cNvGrpSpPr/>
          <p:nvPr/>
        </p:nvGrpSpPr>
        <p:grpSpPr>
          <a:xfrm>
            <a:off x="3308356" y="319595"/>
            <a:ext cx="2727910" cy="6403261"/>
            <a:chOff x="320002" y="719218"/>
            <a:chExt cx="2727910" cy="6403261"/>
          </a:xfrm>
        </p:grpSpPr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600" y="719218"/>
              <a:ext cx="2126915" cy="1782989"/>
            </a:xfrm>
            <a:prstGeom prst="rect">
              <a:avLst/>
            </a:prstGeom>
          </p:spPr>
        </p:pic>
        <p:grpSp>
          <p:nvGrpSpPr>
            <p:cNvPr id="79" name="Group 78"/>
            <p:cNvGrpSpPr/>
            <p:nvPr/>
          </p:nvGrpSpPr>
          <p:grpSpPr>
            <a:xfrm>
              <a:off x="320002" y="6142454"/>
              <a:ext cx="2727910" cy="980025"/>
              <a:chOff x="365911" y="7624173"/>
              <a:chExt cx="2727910" cy="882664"/>
            </a:xfrm>
          </p:grpSpPr>
          <p:sp>
            <p:nvSpPr>
              <p:cNvPr id="80" name="TextBox 79"/>
              <p:cNvSpPr txBox="1"/>
              <p:nvPr/>
            </p:nvSpPr>
            <p:spPr>
              <a:xfrm>
                <a:off x="365911" y="8188057"/>
                <a:ext cx="2727910" cy="318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600" dirty="0" smtClean="0"/>
              </a:p>
              <a:p>
                <a:pPr algn="ctr"/>
                <a:r>
                  <a:rPr lang="en-US" sz="1100" dirty="0" smtClean="0"/>
                  <a:t>On-air</a:t>
                </a:r>
                <a:r>
                  <a:rPr lang="en-US" sz="1100" dirty="0"/>
                  <a:t>, via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Apple &amp; Android apps, &amp; </a:t>
                </a:r>
                <a:r>
                  <a:rPr lang="en-US" sz="1100" b="1" u="sng" dirty="0" smtClean="0">
                    <a:hlinkClick r:id="rId5"/>
                  </a:rPr>
                  <a:t>STR.</a:t>
                </a:r>
                <a:r>
                  <a:rPr lang="en-US" sz="1100" b="1" i="1" u="sng" dirty="0" smtClean="0">
                    <a:hlinkClick r:id="rId5"/>
                  </a:rPr>
                  <a:t>fm</a:t>
                </a:r>
                <a:endParaRPr lang="en-US" sz="1100" dirty="0"/>
              </a:p>
            </p:txBody>
          </p:sp>
          <p:pic>
            <p:nvPicPr>
              <p:cNvPr id="81" name="Picture 80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406751" y="7624173"/>
                <a:ext cx="570683" cy="671673"/>
              </a:xfrm>
              <a:prstGeom prst="rect">
                <a:avLst/>
              </a:prstGeom>
            </p:spPr>
          </p:pic>
        </p:grpSp>
      </p:grpSp>
      <p:sp>
        <p:nvSpPr>
          <p:cNvPr id="82" name="Rectangle 3"/>
          <p:cNvSpPr>
            <a:spLocks noChangeArrowheads="1"/>
          </p:cNvSpPr>
          <p:nvPr/>
        </p:nvSpPr>
        <p:spPr bwMode="auto">
          <a:xfrm>
            <a:off x="6457156" y="2067157"/>
            <a:ext cx="2617031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STR Good Gardening Planning</a:t>
            </a:r>
            <a:r>
              <a:rPr lang="en-US" sz="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Photo credit: Jennifer Brooks</a:t>
            </a:r>
            <a:endParaRPr lang="en-US" sz="5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Gardening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Strong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Tower Radio's garden guy talks about apricots, asparagus, rhubarb, and May planting on Sunday at 5 pm, Monday at 10 am, and Wednesday at midnight, only on STR stations, STR apps, or STR.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Soil is the Foundation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Soil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testing is not optional for the serious gardener. Find out why on Sunday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3:30 am,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Monday at 4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Wednesday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9 pm,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Pastor's Prayer Seminar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Pastor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Darrell Le Roux's camp meeting prayer seminar started yesterday. It will continue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on Fridays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and Saturdays at 5 p.m.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until the June camp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meeting.</a:t>
            </a:r>
          </a:p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</a:p>
        </p:txBody>
      </p:sp>
      <p:grpSp>
        <p:nvGrpSpPr>
          <p:cNvPr id="83" name="Group 82"/>
          <p:cNvGrpSpPr/>
          <p:nvPr/>
        </p:nvGrpSpPr>
        <p:grpSpPr>
          <a:xfrm>
            <a:off x="6439489" y="319595"/>
            <a:ext cx="2727910" cy="6403261"/>
            <a:chOff x="320002" y="719218"/>
            <a:chExt cx="2727910" cy="6403261"/>
          </a:xfrm>
        </p:grpSpPr>
        <p:pic>
          <p:nvPicPr>
            <p:cNvPr id="84" name="Picture 8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600" y="719218"/>
              <a:ext cx="2126915" cy="1782989"/>
            </a:xfrm>
            <a:prstGeom prst="rect">
              <a:avLst/>
            </a:prstGeom>
          </p:spPr>
        </p:pic>
        <p:grpSp>
          <p:nvGrpSpPr>
            <p:cNvPr id="85" name="Group 84"/>
            <p:cNvGrpSpPr/>
            <p:nvPr/>
          </p:nvGrpSpPr>
          <p:grpSpPr>
            <a:xfrm>
              <a:off x="320002" y="6142454"/>
              <a:ext cx="2727910" cy="980025"/>
              <a:chOff x="365911" y="7624173"/>
              <a:chExt cx="2727910" cy="882664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365911" y="8188057"/>
                <a:ext cx="2727910" cy="318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600" dirty="0" smtClean="0"/>
              </a:p>
              <a:p>
                <a:pPr algn="ctr"/>
                <a:r>
                  <a:rPr lang="en-US" sz="1100" dirty="0" smtClean="0"/>
                  <a:t>On-air</a:t>
                </a:r>
                <a:r>
                  <a:rPr lang="en-US" sz="1100" dirty="0"/>
                  <a:t>, via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Apple &amp; Android apps, &amp; </a:t>
                </a:r>
                <a:r>
                  <a:rPr lang="en-US" sz="1100" b="1" u="sng" dirty="0" smtClean="0">
                    <a:hlinkClick r:id="rId5"/>
                  </a:rPr>
                  <a:t>STR.</a:t>
                </a:r>
                <a:r>
                  <a:rPr lang="en-US" sz="1100" b="1" i="1" u="sng" dirty="0" smtClean="0">
                    <a:hlinkClick r:id="rId5"/>
                  </a:rPr>
                  <a:t>fm</a:t>
                </a:r>
                <a:endParaRPr lang="en-US" sz="1100" dirty="0"/>
              </a:p>
            </p:txBody>
          </p:sp>
          <p:pic>
            <p:nvPicPr>
              <p:cNvPr id="87" name="Picture 86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406751" y="7624173"/>
                <a:ext cx="570683" cy="67167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6043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232980</TotalTime>
  <Words>528</Words>
  <Application>Microsoft Office PowerPoint</Application>
  <PresentationFormat>Letter Paper (8.5x11 in)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868</cp:revision>
  <cp:lastPrinted>2023-03-21T22:14:22Z</cp:lastPrinted>
  <dcterms:created xsi:type="dcterms:W3CDTF">2020-01-30T18:33:29Z</dcterms:created>
  <dcterms:modified xsi:type="dcterms:W3CDTF">2025-05-06T12:35:24Z</dcterms:modified>
</cp:coreProperties>
</file>