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90" r:id="rId3"/>
    <p:sldId id="276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Prayer </a:t>
            </a:r>
            <a:r>
              <a:rPr lang="en-US" b="1" dirty="0"/>
              <a:t>Series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3831235" y="1844003"/>
            <a:ext cx="7281939" cy="623589"/>
          </a:xfrm>
        </p:spPr>
        <p:txBody>
          <a:bodyPr/>
          <a:lstStyle/>
          <a:p>
            <a:pPr algn="ctr"/>
            <a:r>
              <a:rPr lang="en-US" dirty="0" smtClean="0"/>
              <a:t>Camp Meeting</a:t>
            </a:r>
          </a:p>
          <a:p>
            <a:pPr algn="ctr"/>
            <a:r>
              <a:rPr lang="en-US" dirty="0" smtClean="0"/>
              <a:t>Prayer Series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515734" y="1423694"/>
            <a:ext cx="3839580" cy="2569719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840819" y="3967944"/>
            <a:ext cx="3378161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Praying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Himsan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Pixabay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020458" y="4017264"/>
            <a:ext cx="910881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Friday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1 p.m.  &amp;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5 p.m.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5:00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May </a:t>
            </a:r>
            <a:r>
              <a:rPr lang="en-US" b="1" dirty="0" smtClean="0"/>
              <a:t> Gardening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29765" y="1715592"/>
            <a:ext cx="6244907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apricots, asparagus, rhubarb, </a:t>
            </a:r>
            <a:endParaRPr lang="en-US" dirty="0" smtClean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May planting</a:t>
            </a:r>
            <a:endParaRPr lang="en-US" sz="4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868204" y="1421071"/>
            <a:ext cx="3007071" cy="252082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1420000">
            <a:off x="5609" y="3913937"/>
            <a:ext cx="48591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 Good Gardening Planning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Jennifer Brooks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3226452" y="3939942"/>
            <a:ext cx="797991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am     Mon. @ 4 pm     Wed. @ 9 pm     Thu. @ 1 pm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Soil  </a:t>
            </a:r>
            <a:r>
              <a:rPr lang="en-US" b="1" dirty="0"/>
              <a:t>is </a:t>
            </a:r>
            <a:r>
              <a:rPr lang="en-US" b="1" dirty="0" smtClean="0"/>
              <a:t> the  Foundation</a:t>
            </a:r>
            <a:endParaRPr lang="en-US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4988157" y="1390188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Testing</a:t>
            </a:r>
          </a:p>
          <a:p>
            <a:pPr algn="ctr"/>
            <a:r>
              <a:rPr lang="en-US" sz="4000" dirty="0" smtClean="0"/>
              <a:t>Your Soil</a:t>
            </a:r>
            <a:endParaRPr lang="en-US" sz="4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979383" y="1502790"/>
            <a:ext cx="2722625" cy="2282372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 rot="21420000">
            <a:off x="-590" y="3742148"/>
            <a:ext cx="4861811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 Soil discussion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Jennifer Brooks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80028</TotalTime>
  <Words>196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PowerPoint Presentation</vt:lpstr>
      <vt:lpstr>May  Gardening</vt:lpstr>
      <vt:lpstr>Soil  is  the  Foundation</vt:lpstr>
      <vt:lpstr>Christian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240</cp:revision>
  <dcterms:created xsi:type="dcterms:W3CDTF">2023-07-21T16:54:02Z</dcterms:created>
  <dcterms:modified xsi:type="dcterms:W3CDTF">2025-05-06T12:50:22Z</dcterms:modified>
</cp:coreProperties>
</file>