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4" r:id="rId2"/>
    <p:sldId id="317" r:id="rId3"/>
    <p:sldId id="311" r:id="rId4"/>
    <p:sldId id="315" r:id="rId5"/>
    <p:sldId id="260" r:id="rId6"/>
    <p:sldId id="261" r:id="rId7"/>
    <p:sldId id="262" r:id="rId8"/>
    <p:sldId id="30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31685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15233" y="18340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smtClean="0"/>
              <a:t>Child  Abuse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5489017" y="1591646"/>
            <a:ext cx="5242251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Do what you Can!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803440" y="1442941"/>
            <a:ext cx="4249096" cy="234054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455244" y="3784130"/>
            <a:ext cx="4943359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Children's Advocacy Center</a:t>
            </a:r>
          </a:p>
        </p:txBody>
      </p:sp>
    </p:spTree>
    <p:extLst>
      <p:ext uri="{BB962C8B-B14F-4D97-AF65-F5344CB8AC3E}">
        <p14:creationId xmlns:p14="http://schemas.microsoft.com/office/powerpoint/2010/main" val="29794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31685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Sunday @ 5 pm,  Monday @ 10 am, &amp;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am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15233" y="18340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April </a:t>
            </a:r>
            <a:r>
              <a:rPr lang="en-US" b="1" dirty="0" smtClean="0"/>
              <a:t> Gardening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5489017" y="1591646"/>
            <a:ext cx="5242251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Now is the </a:t>
            </a:r>
          </a:p>
          <a:p>
            <a:pPr algn="ctr"/>
            <a:r>
              <a:rPr lang="en-US" dirty="0" smtClean="0"/>
              <a:t>indoor planting time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176022" y="1442941"/>
            <a:ext cx="3503932" cy="234054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455244" y="3784130"/>
            <a:ext cx="4943359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transplanting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180620" y="4121611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3:30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pm, Wednesday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pm, and Thursday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21420000">
            <a:off x="4309434" y="-91488"/>
            <a:ext cx="661037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"Aging Out"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455906" y="1711332"/>
            <a:ext cx="6610072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Vulnerabilities</a:t>
            </a:r>
          </a:p>
          <a:p>
            <a:pPr algn="ctr"/>
            <a:r>
              <a:rPr lang="en-US" dirty="0" smtClean="0"/>
              <a:t>Upon leaving foster Care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926">
            <a:off x="102745" y="1430459"/>
            <a:ext cx="4294719" cy="238595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166218" y="3814618"/>
            <a:ext cx="4357900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Brooks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Galatians with Gallimore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4152144" y="3772500"/>
            <a:ext cx="30018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 Jay Gallimore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Brooks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@ 1 pm   &amp;   Saturdays @ 5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4108">
            <a:off x="4091456" y="1285200"/>
            <a:ext cx="2987564" cy="2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91.9</a:t>
            </a:r>
            <a:r>
              <a:rPr lang="en-US" dirty="0"/>
              <a:t> FM </a:t>
            </a:r>
            <a:r>
              <a:rPr lang="en-US" dirty="0" smtClean="0"/>
              <a:t> &amp;  </a:t>
            </a:r>
            <a:r>
              <a:rPr lang="en-US" dirty="0" smtClean="0">
                <a:solidFill>
                  <a:srgbClr val="C00000"/>
                </a:solidFill>
              </a:rPr>
              <a:t>97.3</a:t>
            </a:r>
            <a:r>
              <a:rPr lang="en-US" dirty="0" smtClean="0"/>
              <a:t> FM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STR Android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ISO apps</a:t>
            </a:r>
            <a:r>
              <a:rPr lang="en-US" dirty="0" smtClean="0"/>
              <a:t>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111782</TotalTime>
  <Words>194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Child  Abuse</vt:lpstr>
      <vt:lpstr>April  Gardening</vt:lpstr>
      <vt:lpstr>PowerPoint Presentation</vt:lpstr>
      <vt:lpstr>Galatians with Gallimore</vt:lpstr>
      <vt:lpstr>Christian Radio</vt:lpstr>
      <vt:lpstr>Strong Tower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405</cp:revision>
  <dcterms:created xsi:type="dcterms:W3CDTF">2023-07-21T16:54:02Z</dcterms:created>
  <dcterms:modified xsi:type="dcterms:W3CDTF">2026-04-07T13:24:45Z</dcterms:modified>
</cp:coreProperties>
</file>