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88" r:id="rId2"/>
    <p:sldId id="289" r:id="rId3"/>
    <p:sldId id="267" r:id="rId4"/>
    <p:sldId id="290" r:id="rId5"/>
    <p:sldId id="291" r:id="rId6"/>
    <p:sldId id="276" r:id="rId7"/>
    <p:sldId id="260" r:id="rId8"/>
    <p:sldId id="262" r:id="rId9"/>
    <p:sldId id="261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30C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630" y="28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4/8/2025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4/8/2025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4/8/2025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4/8/2025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4/8/2025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4/8/2025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4/8/2025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4/8/2025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4/8/2025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4/8/2025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4/8/2025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4/8/2025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4/8/2025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4/8/2025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4/8/2025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4/8/2025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4/8/2025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4/8/2025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strongtowerradio.org/" TargetMode="Externa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strongtowerradio.org/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425346">
            <a:off x="8849634" y="4367327"/>
            <a:ext cx="2392156" cy="1378420"/>
          </a:xfrm>
          <a:prstGeom prst="rect">
            <a:avLst/>
          </a:prstGeom>
        </p:spPr>
      </p:pic>
      <p:sp>
        <p:nvSpPr>
          <p:cNvPr id="5" name="Subtitle 2"/>
          <p:cNvSpPr txBox="1">
            <a:spLocks/>
          </p:cNvSpPr>
          <p:nvPr/>
        </p:nvSpPr>
        <p:spPr>
          <a:xfrm rot="21420000">
            <a:off x="-11796" y="4655175"/>
            <a:ext cx="8833098" cy="1405871"/>
          </a:xfrm>
          <a:prstGeom prst="rect">
            <a:avLst/>
          </a:prstGeom>
          <a:solidFill>
            <a:srgbClr val="A30C0D"/>
          </a:solidFill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800" kern="1200" cap="all" baseline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bg1"/>
                </a:solidFill>
              </a:rPr>
              <a:t>                        on STR stations, 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                       STR apps, or STR.</a:t>
            </a:r>
            <a:r>
              <a:rPr lang="en-US" i="1" dirty="0" smtClean="0">
                <a:solidFill>
                  <a:schemeClr val="bg1"/>
                </a:solidFill>
              </a:rPr>
              <a:t>fm</a:t>
            </a:r>
            <a:endParaRPr lang="en-US" dirty="0" smtClean="0">
              <a:solidFill>
                <a:schemeClr val="bg1"/>
              </a:solidFill>
            </a:endParaRPr>
          </a:p>
          <a:p>
            <a:pPr algn="ctr"/>
            <a:endParaRPr lang="en-US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 rot="21420000">
            <a:off x="15669" y="38109"/>
            <a:ext cx="10907089" cy="136881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000" kern="1200" cap="all" baseline="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/>
              <a:t>Lifestyle </a:t>
            </a:r>
            <a:r>
              <a:rPr lang="en-US" b="1" dirty="0" smtClean="0"/>
              <a:t>  Center   Visit</a:t>
            </a:r>
            <a:endParaRPr lang="en-US" b="1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 rot="21420000">
            <a:off x="3831235" y="1844003"/>
            <a:ext cx="7281939" cy="623589"/>
          </a:xfrm>
        </p:spPr>
        <p:txBody>
          <a:bodyPr/>
          <a:lstStyle/>
          <a:p>
            <a:pPr algn="ctr"/>
            <a:r>
              <a:rPr lang="en-US" dirty="0" smtClean="0"/>
              <a:t>Immerse in a</a:t>
            </a:r>
          </a:p>
          <a:p>
            <a:pPr algn="ctr"/>
            <a:r>
              <a:rPr lang="en-US" dirty="0" smtClean="0"/>
              <a:t>Lifestyle Center </a:t>
            </a:r>
            <a:r>
              <a:rPr lang="en-US" dirty="0"/>
              <a:t>experience</a:t>
            </a:r>
            <a:endParaRPr lang="en-US" dirty="0" smtClean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12407">
            <a:off x="1276287" y="1670406"/>
            <a:ext cx="2194231" cy="2194231"/>
          </a:xfrm>
          <a:prstGeom prst="rect">
            <a:avLst/>
          </a:prstGeom>
        </p:spPr>
      </p:pic>
      <p:sp>
        <p:nvSpPr>
          <p:cNvPr id="13" name="Subtitle 2"/>
          <p:cNvSpPr txBox="1">
            <a:spLocks/>
          </p:cNvSpPr>
          <p:nvPr/>
        </p:nvSpPr>
        <p:spPr>
          <a:xfrm rot="21420000">
            <a:off x="468787" y="4063424"/>
            <a:ext cx="3259989" cy="31155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800" kern="1200" cap="all" baseline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endParaRPr lang="en-US" sz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 rot="21420000">
            <a:off x="509986" y="3819938"/>
            <a:ext cx="3861985" cy="74657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800" kern="1200" cap="all" baseline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Uchee Pine Lifestyle Center sign</a:t>
            </a:r>
            <a:r>
              <a:rPr lang="en-US" sz="9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9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Graphic credit: Yelp</a:t>
            </a:r>
          </a:p>
        </p:txBody>
      </p:sp>
      <p:sp>
        <p:nvSpPr>
          <p:cNvPr id="14" name="Subtitle 2"/>
          <p:cNvSpPr txBox="1">
            <a:spLocks/>
          </p:cNvSpPr>
          <p:nvPr/>
        </p:nvSpPr>
        <p:spPr>
          <a:xfrm rot="21420000">
            <a:off x="4567537" y="3915731"/>
            <a:ext cx="6559990" cy="74657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800" kern="1200" cap="all" baseline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Today @ 5 p.m.</a:t>
            </a:r>
            <a:endParaRPr lang="en-US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0828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425346">
            <a:off x="8849634" y="4367327"/>
            <a:ext cx="2392156" cy="1378420"/>
          </a:xfrm>
          <a:prstGeom prst="rect">
            <a:avLst/>
          </a:prstGeom>
        </p:spPr>
      </p:pic>
      <p:sp>
        <p:nvSpPr>
          <p:cNvPr id="5" name="Subtitle 2"/>
          <p:cNvSpPr txBox="1">
            <a:spLocks/>
          </p:cNvSpPr>
          <p:nvPr/>
        </p:nvSpPr>
        <p:spPr>
          <a:xfrm rot="21420000">
            <a:off x="-11796" y="4655175"/>
            <a:ext cx="8833098" cy="1405871"/>
          </a:xfrm>
          <a:prstGeom prst="rect">
            <a:avLst/>
          </a:prstGeom>
          <a:solidFill>
            <a:srgbClr val="A30C0D"/>
          </a:solidFill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800" kern="1200" cap="all" baseline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bg1"/>
                </a:solidFill>
              </a:rPr>
              <a:t>                        on STR stations, 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                       STR apps, or STR.</a:t>
            </a:r>
            <a:r>
              <a:rPr lang="en-US" i="1" dirty="0" smtClean="0">
                <a:solidFill>
                  <a:schemeClr val="bg1"/>
                </a:solidFill>
              </a:rPr>
              <a:t>fm</a:t>
            </a:r>
            <a:endParaRPr lang="en-US" dirty="0" smtClean="0">
              <a:solidFill>
                <a:schemeClr val="bg1"/>
              </a:solidFill>
            </a:endParaRPr>
          </a:p>
          <a:p>
            <a:pPr algn="ctr"/>
            <a:endParaRPr lang="en-US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 rot="21420000">
            <a:off x="15669" y="38109"/>
            <a:ext cx="10907089" cy="136881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000" kern="1200" cap="all" baseline="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/>
              <a:t>Grayling </a:t>
            </a:r>
            <a:r>
              <a:rPr lang="en-US" b="1" dirty="0" smtClean="0"/>
              <a:t> Debut</a:t>
            </a:r>
            <a:endParaRPr lang="en-US" b="1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 rot="21420000">
            <a:off x="3831235" y="1844003"/>
            <a:ext cx="7281939" cy="623589"/>
          </a:xfrm>
        </p:spPr>
        <p:txBody>
          <a:bodyPr/>
          <a:lstStyle/>
          <a:p>
            <a:pPr algn="ctr"/>
            <a:r>
              <a:rPr lang="en-US" dirty="0"/>
              <a:t>Grayling Variety Hour Debut</a:t>
            </a:r>
            <a:endParaRPr lang="en-US" dirty="0" smtClean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80" r="136"/>
          <a:stretch/>
        </p:blipFill>
        <p:spPr>
          <a:xfrm rot="21412407">
            <a:off x="759560" y="1443562"/>
            <a:ext cx="3373162" cy="2541014"/>
          </a:xfrm>
          <a:prstGeom prst="rect">
            <a:avLst/>
          </a:prstGeom>
        </p:spPr>
      </p:pic>
      <p:sp>
        <p:nvSpPr>
          <p:cNvPr id="13" name="Subtitle 2"/>
          <p:cNvSpPr txBox="1">
            <a:spLocks/>
          </p:cNvSpPr>
          <p:nvPr/>
        </p:nvSpPr>
        <p:spPr>
          <a:xfrm rot="21420000">
            <a:off x="468787" y="4063424"/>
            <a:ext cx="3259989" cy="31155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800" kern="1200" cap="all" baseline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endParaRPr lang="en-US" sz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 rot="21420000">
            <a:off x="866946" y="3967944"/>
            <a:ext cx="3378161" cy="74657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800" kern="1200" cap="all" baseline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9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Grove </a:t>
            </a:r>
            <a: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Father-Son Hosts</a:t>
            </a:r>
            <a:r>
              <a:rPr lang="en-US" sz="9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9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Graphic credit: Nancy Duman</a:t>
            </a:r>
          </a:p>
        </p:txBody>
      </p:sp>
      <p:sp>
        <p:nvSpPr>
          <p:cNvPr id="14" name="Subtitle 2"/>
          <p:cNvSpPr txBox="1">
            <a:spLocks/>
          </p:cNvSpPr>
          <p:nvPr/>
        </p:nvSpPr>
        <p:spPr>
          <a:xfrm rot="21420000">
            <a:off x="52624" y="4033958"/>
            <a:ext cx="11077999" cy="74657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800" kern="1200" cap="all" baseline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Next Friday @ 1 p.m.  &amp;  Saturday @ 5 p.m.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2161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425346">
            <a:off x="8849634" y="4367327"/>
            <a:ext cx="2392156" cy="1378420"/>
          </a:xfrm>
          <a:prstGeom prst="rect">
            <a:avLst/>
          </a:prstGeom>
        </p:spPr>
      </p:pic>
      <p:sp>
        <p:nvSpPr>
          <p:cNvPr id="5" name="Subtitle 2"/>
          <p:cNvSpPr txBox="1">
            <a:spLocks/>
          </p:cNvSpPr>
          <p:nvPr/>
        </p:nvSpPr>
        <p:spPr>
          <a:xfrm rot="21420000">
            <a:off x="-11796" y="4655175"/>
            <a:ext cx="8833098" cy="1405871"/>
          </a:xfrm>
          <a:prstGeom prst="rect">
            <a:avLst/>
          </a:prstGeom>
          <a:solidFill>
            <a:srgbClr val="A30C0D"/>
          </a:solidFill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800" kern="1200" cap="all" baseline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bg1"/>
                </a:solidFill>
              </a:rPr>
              <a:t>                        on STR stations, 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                       STR apps, or STR.</a:t>
            </a:r>
            <a:r>
              <a:rPr lang="en-US" i="1" dirty="0" smtClean="0">
                <a:solidFill>
                  <a:schemeClr val="bg1"/>
                </a:solidFill>
              </a:rPr>
              <a:t>fm</a:t>
            </a:r>
            <a:endParaRPr lang="en-US" dirty="0" smtClean="0">
              <a:solidFill>
                <a:schemeClr val="bg1"/>
              </a:solidFill>
            </a:endParaRPr>
          </a:p>
          <a:p>
            <a:pPr algn="ctr"/>
            <a:endParaRPr lang="en-US" dirty="0"/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 rot="21420000">
            <a:off x="52624" y="4033958"/>
            <a:ext cx="11077999" cy="74657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800" kern="1200" cap="all" baseline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Sun. @ 5:00 P.M.        Mon. @ 10:00 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.m.       Wed. @ 12:00 a.m.</a:t>
            </a:r>
          </a:p>
        </p:txBody>
      </p:sp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 rot="21420000">
            <a:off x="15669" y="73200"/>
            <a:ext cx="10907089" cy="1368819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New </a:t>
            </a:r>
            <a:r>
              <a:rPr lang="en-US" b="1" dirty="0" smtClean="0"/>
              <a:t> Pet  Care</a:t>
            </a:r>
            <a:endParaRPr lang="en-US" b="1" dirty="0"/>
          </a:p>
        </p:txBody>
      </p:sp>
      <p:sp>
        <p:nvSpPr>
          <p:cNvPr id="13" name="Subtitle 2"/>
          <p:cNvSpPr txBox="1">
            <a:spLocks/>
          </p:cNvSpPr>
          <p:nvPr/>
        </p:nvSpPr>
        <p:spPr>
          <a:xfrm rot="21420000">
            <a:off x="4629765" y="1628502"/>
            <a:ext cx="6244907" cy="157814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800" kern="1200" cap="all" baseline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/>
              <a:t>how to </a:t>
            </a:r>
            <a:r>
              <a:rPr lang="en-US" sz="4000" dirty="0" smtClean="0"/>
              <a:t>care</a:t>
            </a:r>
          </a:p>
          <a:p>
            <a:pPr algn="ctr"/>
            <a:r>
              <a:rPr lang="en-US" sz="4000" dirty="0" smtClean="0"/>
              <a:t>for </a:t>
            </a:r>
            <a:r>
              <a:rPr lang="en-US" sz="4000" dirty="0"/>
              <a:t>a new pet</a:t>
            </a:r>
            <a:endParaRPr lang="en-US" sz="4000" dirty="0" smtClean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95" b="3945"/>
          <a:stretch/>
        </p:blipFill>
        <p:spPr>
          <a:xfrm rot="21423088">
            <a:off x="612572" y="1433600"/>
            <a:ext cx="3353981" cy="2300413"/>
          </a:xfrm>
          <a:prstGeom prst="rect">
            <a:avLst/>
          </a:prstGeom>
        </p:spPr>
      </p:pic>
      <p:sp>
        <p:nvSpPr>
          <p:cNvPr id="15" name="Subtitle 2"/>
          <p:cNvSpPr txBox="1">
            <a:spLocks/>
          </p:cNvSpPr>
          <p:nvPr/>
        </p:nvSpPr>
        <p:spPr>
          <a:xfrm rot="21420000">
            <a:off x="567928" y="3933475"/>
            <a:ext cx="4524887" cy="55629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800" kern="1200" cap="all" baseline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 rot="21420000">
            <a:off x="699208" y="3739767"/>
            <a:ext cx="3332168" cy="43111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800" kern="1200" cap="all" baseline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New-born puppy</a:t>
            </a:r>
            <a:r>
              <a:rPr lang="en-US" sz="9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9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Photo credit: -</a:t>
            </a:r>
            <a:r>
              <a:rPr lang="en-US" sz="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StockSnap</a:t>
            </a:r>
            <a: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via Pixabay</a:t>
            </a:r>
            <a:endParaRPr lang="en-US" sz="9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0296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425346">
            <a:off x="8849634" y="4367327"/>
            <a:ext cx="2392156" cy="1378420"/>
          </a:xfrm>
          <a:prstGeom prst="rect">
            <a:avLst/>
          </a:prstGeom>
        </p:spPr>
      </p:pic>
      <p:sp>
        <p:nvSpPr>
          <p:cNvPr id="5" name="Subtitle 2"/>
          <p:cNvSpPr txBox="1">
            <a:spLocks/>
          </p:cNvSpPr>
          <p:nvPr/>
        </p:nvSpPr>
        <p:spPr>
          <a:xfrm rot="21420000">
            <a:off x="-11796" y="4655175"/>
            <a:ext cx="8833098" cy="1405871"/>
          </a:xfrm>
          <a:prstGeom prst="rect">
            <a:avLst/>
          </a:prstGeom>
          <a:solidFill>
            <a:srgbClr val="A30C0D"/>
          </a:solidFill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800" kern="1200" cap="all" baseline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bg1"/>
                </a:solidFill>
              </a:rPr>
              <a:t>                        on STR stations, 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                       STR apps, or STR.</a:t>
            </a:r>
            <a:r>
              <a:rPr lang="en-US" i="1" dirty="0" smtClean="0">
                <a:solidFill>
                  <a:schemeClr val="bg1"/>
                </a:solidFill>
              </a:rPr>
              <a:t>fm</a:t>
            </a:r>
            <a:endParaRPr lang="en-US" dirty="0" smtClean="0">
              <a:solidFill>
                <a:schemeClr val="bg1"/>
              </a:solidFill>
            </a:endParaRPr>
          </a:p>
          <a:p>
            <a:pPr algn="ctr"/>
            <a:endParaRPr lang="en-US" dirty="0"/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 rot="21420000">
            <a:off x="52624" y="4033958"/>
            <a:ext cx="11077999" cy="74657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800" kern="1200" cap="all" baseline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Palm Sunday to Easter Sunday</a:t>
            </a:r>
            <a:endParaRPr lang="en-US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 rot="21420000">
            <a:off x="15669" y="73200"/>
            <a:ext cx="10907089" cy="1368819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Passion </a:t>
            </a:r>
            <a:r>
              <a:rPr lang="en-US" b="1" dirty="0" smtClean="0"/>
              <a:t>  Week</a:t>
            </a:r>
            <a:endParaRPr lang="en-US" b="1" dirty="0"/>
          </a:p>
        </p:txBody>
      </p:sp>
      <p:sp>
        <p:nvSpPr>
          <p:cNvPr id="13" name="Subtitle 2"/>
          <p:cNvSpPr txBox="1">
            <a:spLocks/>
          </p:cNvSpPr>
          <p:nvPr/>
        </p:nvSpPr>
        <p:spPr>
          <a:xfrm rot="21420000">
            <a:off x="4988157" y="1311801"/>
            <a:ext cx="6244907" cy="186020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800" kern="1200" cap="all" baseline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 smtClean="0"/>
              <a:t>Share the Good News</a:t>
            </a:r>
          </a:p>
          <a:p>
            <a:pPr algn="ctr"/>
            <a:r>
              <a:rPr lang="en-US" sz="4000" dirty="0" smtClean="0"/>
              <a:t>With </a:t>
            </a:r>
            <a:r>
              <a:rPr lang="en-US" sz="4000" dirty="0" smtClean="0"/>
              <a:t>Family/Friends/Neighbors</a:t>
            </a:r>
            <a:endParaRPr lang="en-US" sz="4000" dirty="0" smtClean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23088">
            <a:off x="1072876" y="1415735"/>
            <a:ext cx="3030108" cy="2372842"/>
          </a:xfrm>
          <a:prstGeom prst="rect">
            <a:avLst/>
          </a:prstGeom>
        </p:spPr>
      </p:pic>
      <p:sp>
        <p:nvSpPr>
          <p:cNvPr id="15" name="Subtitle 2"/>
          <p:cNvSpPr txBox="1">
            <a:spLocks/>
          </p:cNvSpPr>
          <p:nvPr/>
        </p:nvSpPr>
        <p:spPr>
          <a:xfrm rot="21420000">
            <a:off x="567928" y="3933475"/>
            <a:ext cx="4524887" cy="55629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800" kern="1200" cap="all" baseline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 rot="21420000">
            <a:off x="437157" y="3764728"/>
            <a:ext cx="4488060" cy="43111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800" kern="1200" cap="all" baseline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it-IT" sz="9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cross and the tomb.</a:t>
            </a:r>
            <a:endParaRPr lang="it-IT" sz="9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it-IT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Graphic credit: </a:t>
            </a:r>
            <a:r>
              <a:rPr lang="it-IT" sz="9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 unknown</a:t>
            </a:r>
            <a:endParaRPr lang="en-US" sz="9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02089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000"/>
    </mc:Choice>
    <mc:Fallback>
      <p:transition spd="slow" advTm="15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425346">
            <a:off x="8849634" y="4367327"/>
            <a:ext cx="2392156" cy="1378420"/>
          </a:xfrm>
          <a:prstGeom prst="rect">
            <a:avLst/>
          </a:prstGeom>
        </p:spPr>
      </p:pic>
      <p:sp>
        <p:nvSpPr>
          <p:cNvPr id="5" name="Subtitle 2"/>
          <p:cNvSpPr txBox="1">
            <a:spLocks/>
          </p:cNvSpPr>
          <p:nvPr/>
        </p:nvSpPr>
        <p:spPr>
          <a:xfrm rot="21420000">
            <a:off x="-11796" y="4655175"/>
            <a:ext cx="8833098" cy="1405871"/>
          </a:xfrm>
          <a:prstGeom prst="rect">
            <a:avLst/>
          </a:prstGeom>
          <a:solidFill>
            <a:srgbClr val="A30C0D"/>
          </a:solidFill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800" kern="1200" cap="all" baseline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bg1"/>
                </a:solidFill>
              </a:rPr>
              <a:t>                        on STR stations, 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                       STR apps, or STR.</a:t>
            </a:r>
            <a:r>
              <a:rPr lang="en-US" i="1" dirty="0" smtClean="0">
                <a:solidFill>
                  <a:schemeClr val="bg1"/>
                </a:solidFill>
              </a:rPr>
              <a:t>fm</a:t>
            </a:r>
            <a:endParaRPr lang="en-US" dirty="0" smtClean="0">
              <a:solidFill>
                <a:schemeClr val="bg1"/>
              </a:solidFill>
            </a:endParaRPr>
          </a:p>
          <a:p>
            <a:pPr algn="ctr"/>
            <a:endParaRPr lang="en-US" dirty="0"/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 rot="21420000">
            <a:off x="52624" y="4033958"/>
            <a:ext cx="11077999" cy="74657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800" kern="1200" cap="all" baseline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Weekdays @ 1:00 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.m.  &amp;  </a:t>
            </a:r>
            <a:r>
              <a:rPr lang="en-US" sz="24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11:00 a.m.</a:t>
            </a:r>
            <a:endParaRPr lang="en-US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 rot="21420000">
            <a:off x="15669" y="73200"/>
            <a:ext cx="10907089" cy="1368819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Passion </a:t>
            </a:r>
            <a:r>
              <a:rPr lang="en-US" b="1" dirty="0" smtClean="0"/>
              <a:t>  Week</a:t>
            </a:r>
            <a:endParaRPr lang="en-US" b="1" dirty="0"/>
          </a:p>
        </p:txBody>
      </p:sp>
      <p:sp>
        <p:nvSpPr>
          <p:cNvPr id="13" name="Subtitle 2"/>
          <p:cNvSpPr txBox="1">
            <a:spLocks/>
          </p:cNvSpPr>
          <p:nvPr/>
        </p:nvSpPr>
        <p:spPr>
          <a:xfrm rot="21420000">
            <a:off x="4988157" y="1311801"/>
            <a:ext cx="6244907" cy="186020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800" kern="1200" cap="all" baseline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 smtClean="0"/>
              <a:t>Share the Good News</a:t>
            </a:r>
          </a:p>
          <a:p>
            <a:pPr algn="ctr"/>
            <a:r>
              <a:rPr lang="en-US" sz="4000" dirty="0" smtClean="0"/>
              <a:t>With </a:t>
            </a:r>
            <a:r>
              <a:rPr lang="en-US" sz="4000" dirty="0" smtClean="0"/>
              <a:t>Family/Friends/Neighbors</a:t>
            </a:r>
            <a:endParaRPr lang="en-US" sz="4000" dirty="0" smtClean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23088">
            <a:off x="1072876" y="1415735"/>
            <a:ext cx="3030108" cy="2372842"/>
          </a:xfrm>
          <a:prstGeom prst="rect">
            <a:avLst/>
          </a:prstGeom>
        </p:spPr>
      </p:pic>
      <p:sp>
        <p:nvSpPr>
          <p:cNvPr id="15" name="Subtitle 2"/>
          <p:cNvSpPr txBox="1">
            <a:spLocks/>
          </p:cNvSpPr>
          <p:nvPr/>
        </p:nvSpPr>
        <p:spPr>
          <a:xfrm rot="21420000">
            <a:off x="567928" y="3933475"/>
            <a:ext cx="4524887" cy="55629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800" kern="1200" cap="all" baseline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 rot="21420000">
            <a:off x="437157" y="3764728"/>
            <a:ext cx="4488060" cy="43111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800" kern="1200" cap="all" baseline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it-IT" sz="9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cross and the tomb.</a:t>
            </a:r>
            <a:endParaRPr lang="it-IT" sz="9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it-IT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Graphic credit: </a:t>
            </a:r>
            <a:r>
              <a:rPr lang="it-IT" sz="9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 unknown</a:t>
            </a:r>
            <a:endParaRPr lang="en-US" sz="9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39507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000"/>
    </mc:Choice>
    <mc:Fallback>
      <p:transition spd="slow" advTm="15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425346">
            <a:off x="8849634" y="4367327"/>
            <a:ext cx="2392156" cy="1378420"/>
          </a:xfrm>
          <a:prstGeom prst="rect">
            <a:avLst/>
          </a:prstGeom>
        </p:spPr>
      </p:pic>
      <p:sp>
        <p:nvSpPr>
          <p:cNvPr id="6" name="Subtitle 2"/>
          <p:cNvSpPr txBox="1">
            <a:spLocks/>
          </p:cNvSpPr>
          <p:nvPr/>
        </p:nvSpPr>
        <p:spPr>
          <a:xfrm rot="21420000">
            <a:off x="3225235" y="3492879"/>
            <a:ext cx="9755187" cy="55629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800" kern="1200" cap="all" baseline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Sun. 3:30 a.m.</a:t>
            </a:r>
          </a:p>
          <a:p>
            <a:pPr algn="ctr"/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Mon. @ 4 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.m.     Wed. @ 9 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.m.     Thu. @ 1 p.m. </a:t>
            </a: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 rot="21420000">
            <a:off x="-11796" y="4655175"/>
            <a:ext cx="8833098" cy="1405871"/>
          </a:xfrm>
          <a:prstGeom prst="rect">
            <a:avLst/>
          </a:prstGeom>
          <a:solidFill>
            <a:srgbClr val="A30C0D"/>
          </a:solidFill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800" kern="1200" cap="all" baseline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bg1"/>
                </a:solidFill>
              </a:rPr>
              <a:t>                        on STR stations, 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                       STR apps, or STR.</a:t>
            </a:r>
            <a:r>
              <a:rPr lang="en-US" i="1" dirty="0" smtClean="0">
                <a:solidFill>
                  <a:schemeClr val="bg1"/>
                </a:solidFill>
              </a:rPr>
              <a:t>fm</a:t>
            </a:r>
            <a:endParaRPr lang="en-US" dirty="0" smtClean="0">
              <a:solidFill>
                <a:schemeClr val="bg1"/>
              </a:solidFill>
            </a:endParaRPr>
          </a:p>
          <a:p>
            <a:pPr algn="ctr"/>
            <a:endParaRPr lang="en-US" dirty="0"/>
          </a:p>
        </p:txBody>
      </p:sp>
      <p:sp>
        <p:nvSpPr>
          <p:cNvPr id="15" name="Subtitle 2"/>
          <p:cNvSpPr txBox="1">
            <a:spLocks/>
          </p:cNvSpPr>
          <p:nvPr/>
        </p:nvSpPr>
        <p:spPr>
          <a:xfrm rot="21420000">
            <a:off x="758490" y="3948209"/>
            <a:ext cx="4184886" cy="55629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800" kern="1200" cap="all" baseline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 rot="21420000">
            <a:off x="15669" y="73200"/>
            <a:ext cx="10907089" cy="1368819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ACS </a:t>
            </a:r>
            <a:r>
              <a:rPr lang="en-US" b="1" dirty="0" smtClean="0"/>
              <a:t>  Turkey   </a:t>
            </a:r>
            <a:r>
              <a:rPr lang="en-US" b="1" dirty="0"/>
              <a:t>Visit</a:t>
            </a:r>
            <a:endParaRPr lang="en-US" b="1" dirty="0"/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 rot="21420000">
            <a:off x="4988157" y="1181172"/>
            <a:ext cx="6244907" cy="186020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800" kern="1200" cap="all" baseline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 smtClean="0"/>
              <a:t>Funny story </a:t>
            </a:r>
          </a:p>
          <a:p>
            <a:pPr algn="ctr"/>
            <a:r>
              <a:rPr lang="en-US" sz="4000" dirty="0" smtClean="0"/>
              <a:t>About</a:t>
            </a:r>
          </a:p>
          <a:p>
            <a:pPr algn="ctr"/>
            <a:r>
              <a:rPr lang="en-US" sz="4000" dirty="0" smtClean="0"/>
              <a:t>The turkey Roost</a:t>
            </a:r>
            <a:endParaRPr lang="en-US" sz="4000" dirty="0" smtClean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96" t="5286" r="29299" b="71997"/>
          <a:stretch/>
        </p:blipFill>
        <p:spPr>
          <a:xfrm rot="21423088">
            <a:off x="162700" y="1659481"/>
            <a:ext cx="4635614" cy="2489268"/>
          </a:xfrm>
          <a:prstGeom prst="rect">
            <a:avLst/>
          </a:prstGeom>
        </p:spPr>
      </p:pic>
      <p:sp>
        <p:nvSpPr>
          <p:cNvPr id="17" name="Subtitle 2"/>
          <p:cNvSpPr txBox="1">
            <a:spLocks/>
          </p:cNvSpPr>
          <p:nvPr/>
        </p:nvSpPr>
        <p:spPr>
          <a:xfrm rot="21420000">
            <a:off x="276843" y="4145384"/>
            <a:ext cx="4584188" cy="74657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800" kern="1200" cap="all" baseline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Turkey flight inside the Muskegon Adventist Community Center</a:t>
            </a:r>
            <a:r>
              <a:rPr lang="en-US" sz="9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9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Photo credit: Brent Link</a:t>
            </a:r>
            <a:endParaRPr lang="en-US" sz="9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6818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54428" y="663619"/>
            <a:ext cx="9755187" cy="1361256"/>
          </a:xfrm>
        </p:spPr>
        <p:txBody>
          <a:bodyPr/>
          <a:lstStyle/>
          <a:p>
            <a:pPr algn="ctr"/>
            <a:r>
              <a:rPr lang="en-US" dirty="0" smtClean="0"/>
              <a:t>Christian Radio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51005" y="2280976"/>
            <a:ext cx="9755187" cy="1775405"/>
          </a:xfrm>
        </p:spPr>
        <p:txBody>
          <a:bodyPr/>
          <a:lstStyle/>
          <a:p>
            <a:pPr algn="ctr"/>
            <a:r>
              <a:rPr lang="en-US" dirty="0"/>
              <a:t>104.7 </a:t>
            </a:r>
            <a:r>
              <a:rPr lang="en-US" dirty="0" err="1"/>
              <a:t>fm</a:t>
            </a:r>
            <a:r>
              <a:rPr lang="en-US" dirty="0"/>
              <a:t> /1540 </a:t>
            </a:r>
            <a:r>
              <a:rPr lang="en-US" dirty="0" smtClean="0"/>
              <a:t>am</a:t>
            </a:r>
          </a:p>
          <a:p>
            <a:pPr algn="ctr"/>
            <a:r>
              <a:rPr lang="en-US" dirty="0" smtClean="0"/>
              <a:t>STR </a:t>
            </a:r>
            <a:r>
              <a:rPr lang="en-US" smtClean="0"/>
              <a:t>phone apps, </a:t>
            </a:r>
            <a:r>
              <a:rPr lang="en-US" dirty="0" smtClean="0"/>
              <a:t>&amp; </a:t>
            </a:r>
          </a:p>
          <a:p>
            <a:pPr algn="ctr"/>
            <a:r>
              <a:rPr lang="en-US" u="sng" dirty="0" smtClean="0">
                <a:hlinkClick r:id="rId2"/>
              </a:rPr>
              <a:t>STR.</a:t>
            </a:r>
            <a:r>
              <a:rPr lang="en-US" i="1" u="sng" dirty="0" smtClean="0">
                <a:hlinkClick r:id="rId2"/>
              </a:rPr>
              <a:t>fm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425346">
            <a:off x="8849634" y="4367327"/>
            <a:ext cx="2392156" cy="1378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648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80554" y="1439358"/>
            <a:ext cx="9755187" cy="1361256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Point, click, and give!</a:t>
            </a: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 rot="21420000">
            <a:off x="-11796" y="4655175"/>
            <a:ext cx="8833098" cy="1405871"/>
          </a:xfrm>
          <a:prstGeom prst="rect">
            <a:avLst/>
          </a:prstGeom>
          <a:solidFill>
            <a:srgbClr val="A30C0D"/>
          </a:solidFill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800" kern="1200" cap="all" baseline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124841" y="3308440"/>
            <a:ext cx="10581948" cy="1774258"/>
          </a:xfrm>
        </p:spPr>
        <p:txBody>
          <a:bodyPr/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﻿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Give to Strong Tower Radio via the STR.fm giving page, with your smartphone, or mailing a </a:t>
            </a:r>
            <a:r>
              <a:rPr 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check </a:t>
            </a:r>
            <a:r>
              <a:rPr lang="en-US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to: 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1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P.O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Box 567, Cadillac, MI 49601</a:t>
            </a:r>
          </a:p>
          <a:p>
            <a:pPr algn="ctr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425346">
            <a:off x="8849634" y="4367327"/>
            <a:ext cx="2392156" cy="1378420"/>
          </a:xfrm>
          <a:prstGeom prst="rect">
            <a:avLst/>
          </a:prstGeom>
        </p:spPr>
      </p:pic>
      <p:pic>
        <p:nvPicPr>
          <p:cNvPr id="1026" name="Picture 53" descr="Qr code&#10;&#10;Description automatically generated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87443">
            <a:off x="830118" y="4857773"/>
            <a:ext cx="969791" cy="1316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0233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54428" y="663619"/>
            <a:ext cx="9755187" cy="1361256"/>
          </a:xfrm>
        </p:spPr>
        <p:txBody>
          <a:bodyPr/>
          <a:lstStyle/>
          <a:p>
            <a:pPr algn="ctr"/>
            <a:r>
              <a:rPr lang="en-US" dirty="0" smtClean="0"/>
              <a:t>Strong </a:t>
            </a:r>
            <a:r>
              <a:rPr lang="en-US" smtClean="0"/>
              <a:t>Tower Radio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51005" y="2280976"/>
            <a:ext cx="9755187" cy="1775405"/>
          </a:xfrm>
        </p:spPr>
        <p:txBody>
          <a:bodyPr/>
          <a:lstStyle/>
          <a:p>
            <a:pPr algn="ctr"/>
            <a:r>
              <a:rPr lang="en-US" dirty="0" smtClean="0"/>
              <a:t>Area STR Stations</a:t>
            </a:r>
          </a:p>
          <a:p>
            <a:pPr algn="ctr"/>
            <a:r>
              <a:rPr lang="en-US" dirty="0" smtClean="0"/>
              <a:t>STR phone apps, &amp; </a:t>
            </a:r>
          </a:p>
          <a:p>
            <a:pPr algn="ctr"/>
            <a:r>
              <a:rPr lang="en-US" u="sng" dirty="0" smtClean="0">
                <a:hlinkClick r:id="rId2"/>
              </a:rPr>
              <a:t>STR.</a:t>
            </a:r>
            <a:r>
              <a:rPr lang="en-US" i="1" u="sng" dirty="0" smtClean="0">
                <a:hlinkClick r:id="rId2"/>
              </a:rPr>
              <a:t>fm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425346">
            <a:off x="8849634" y="4367327"/>
            <a:ext cx="2392156" cy="1378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332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TM04033927[[fn=Main Event]]</Template>
  <TotalTime>69913</TotalTime>
  <Words>319</Words>
  <Application>Microsoft Office PowerPoint</Application>
  <PresentationFormat>Widescreen</PresentationFormat>
  <Paragraphs>64</Paragraphs>
  <Slides>9</Slides>
  <Notes>0</Notes>
  <HiddenSlides>2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Impact</vt:lpstr>
      <vt:lpstr>Main Event</vt:lpstr>
      <vt:lpstr>PowerPoint Presentation</vt:lpstr>
      <vt:lpstr>PowerPoint Presentation</vt:lpstr>
      <vt:lpstr>New  Pet  Care</vt:lpstr>
      <vt:lpstr>Passion   Week</vt:lpstr>
      <vt:lpstr>Passion   Week</vt:lpstr>
      <vt:lpstr>ACS   Turkey   Visit</vt:lpstr>
      <vt:lpstr>Christian Radio</vt:lpstr>
      <vt:lpstr>Point, click, and give!</vt:lpstr>
      <vt:lpstr>Strong Tower Radio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Cuban Mission Trip</dc:title>
  <dc:creator>Tom</dc:creator>
  <cp:lastModifiedBy>Tom</cp:lastModifiedBy>
  <cp:revision>229</cp:revision>
  <dcterms:created xsi:type="dcterms:W3CDTF">2023-07-21T16:54:02Z</dcterms:created>
  <dcterms:modified xsi:type="dcterms:W3CDTF">2025-04-08T12:51:41Z</dcterms:modified>
</cp:coreProperties>
</file>