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5" r:id="rId2"/>
    <p:sldId id="296" r:id="rId3"/>
    <p:sldId id="290" r:id="rId4"/>
    <p:sldId id="297" r:id="rId5"/>
    <p:sldId id="276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44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420000">
            <a:off x="15669" y="38109"/>
            <a:ext cx="1090708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Free clinics</a:t>
            </a:r>
            <a:endParaRPr lang="en-US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21420000">
            <a:off x="5794075" y="1599658"/>
            <a:ext cx="5317753" cy="623589"/>
          </a:xfrm>
        </p:spPr>
        <p:txBody>
          <a:bodyPr/>
          <a:lstStyle/>
          <a:p>
            <a:pPr algn="ctr"/>
            <a:r>
              <a:rPr lang="en-US" dirty="0" smtClean="0"/>
              <a:t>Dental / Optical</a:t>
            </a:r>
          </a:p>
          <a:p>
            <a:pPr algn="ctr"/>
            <a:r>
              <a:rPr lang="en-US" dirty="0" smtClean="0"/>
              <a:t>Volunteer Opportunities</a:t>
            </a:r>
          </a:p>
          <a:p>
            <a:pPr algn="ctr"/>
            <a:r>
              <a:rPr lang="en-US" dirty="0" smtClean="0"/>
              <a:t>ALMA </a:t>
            </a:r>
            <a:r>
              <a:rPr lang="en-US" dirty="0"/>
              <a:t>&amp; </a:t>
            </a:r>
            <a:r>
              <a:rPr lang="en-US" dirty="0" smtClean="0"/>
              <a:t>Troy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2407">
            <a:off x="1402774" y="1402974"/>
            <a:ext cx="3204103" cy="240187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1220346" y="3787754"/>
            <a:ext cx="3812805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 Free Clinics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2020458" y="4017264"/>
            <a:ext cx="9108815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(7/5) @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p.m.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420000">
            <a:off x="15669" y="38109"/>
            <a:ext cx="1090708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Variety </a:t>
            </a:r>
            <a:r>
              <a:rPr lang="en-US" b="1" dirty="0"/>
              <a:t>Hour</a:t>
            </a:r>
            <a:endParaRPr lang="en-US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21420000">
            <a:off x="4588665" y="1824169"/>
            <a:ext cx="6523990" cy="623589"/>
          </a:xfrm>
        </p:spPr>
        <p:txBody>
          <a:bodyPr/>
          <a:lstStyle/>
          <a:p>
            <a:pPr algn="ctr"/>
            <a:r>
              <a:rPr lang="en-US" dirty="0"/>
              <a:t>Stevensville Variety Hour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19680" r="12851" b="30332"/>
          <a:stretch/>
        </p:blipFill>
        <p:spPr>
          <a:xfrm rot="21412407">
            <a:off x="867003" y="1389894"/>
            <a:ext cx="3662442" cy="248768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952616" y="3902550"/>
            <a:ext cx="3628971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Hosts Pastor Bryce Bowman &amp; John Baxter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 Duman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2020458" y="4017264"/>
            <a:ext cx="9108815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7/11)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p.m.  &amp;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7/12)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p.m.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@ 5:00 P.M.        Mon. @ 10:00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  Wed. @ 12:00 a.m.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Lifestyle Center Secrets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750676" y="1768648"/>
            <a:ext cx="6244907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Learn the Center’s</a:t>
            </a:r>
          </a:p>
          <a:p>
            <a:pPr algn="ctr"/>
            <a:r>
              <a:rPr lang="en-US" dirty="0" smtClean="0"/>
              <a:t>Best practices</a:t>
            </a:r>
          </a:p>
          <a:p>
            <a:pPr algn="ctr"/>
            <a:r>
              <a:rPr lang="en-US" dirty="0" smtClean="0"/>
              <a:t>for home use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758249" y="1525089"/>
            <a:ext cx="3569802" cy="237928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 rot="21420000">
            <a:off x="171075" y="3913937"/>
            <a:ext cx="4859107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Mark Anthony Sharing Best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Chef Mark Anthony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@ 5:00 P.M.        Mon. @ 10:00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  Wed. @ 12:00 a.m.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 rot="21420000">
            <a:off x="15669" y="55782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Bibles </a:t>
            </a:r>
            <a:r>
              <a:rPr lang="en-US" b="1" dirty="0" smtClean="0"/>
              <a:t> into  Cuba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6577378" y="1655754"/>
            <a:ext cx="4573344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Discover how to </a:t>
            </a:r>
          </a:p>
          <a:p>
            <a:pPr algn="ctr"/>
            <a:r>
              <a:rPr lang="en-US" dirty="0" smtClean="0"/>
              <a:t>get bibles </a:t>
            </a:r>
          </a:p>
          <a:p>
            <a:pPr algn="ctr"/>
            <a:r>
              <a:rPr lang="en-US" dirty="0" smtClean="0"/>
              <a:t>into </a:t>
            </a:r>
            <a:r>
              <a:rPr lang="en-US" dirty="0" err="1" smtClean="0"/>
              <a:t>cuba</a:t>
            </a:r>
            <a:r>
              <a:rPr lang="en-US" sz="4000" dirty="0" smtClean="0"/>
              <a:t> 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b="6826"/>
          <a:stretch/>
        </p:blipFill>
        <p:spPr>
          <a:xfrm rot="21423088">
            <a:off x="305365" y="1591259"/>
            <a:ext cx="2649323" cy="1535413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 rot="21420000">
            <a:off x="1207355" y="3869230"/>
            <a:ext cx="4859107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Bibles for Cuba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Unknown/</a:t>
            </a:r>
            <a:r>
              <a:rPr lang="en-US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Sadalmelik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-Wikipedia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3676462" y="1651163"/>
            <a:ext cx="2891079" cy="21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3226452" y="3939942"/>
            <a:ext cx="797991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3:30 am     Mon. @ 4 pm     Wed. @ 9 pm     Thu. @ 1 pm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758490" y="3948209"/>
            <a:ext cx="4184886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Youth with </a:t>
            </a:r>
            <a:r>
              <a:rPr lang="en-US" sz="6600" b="1" dirty="0" smtClean="0"/>
              <a:t> Christian </a:t>
            </a:r>
            <a:r>
              <a:rPr lang="en-US" sz="6600" b="1" dirty="0"/>
              <a:t>Books</a:t>
            </a:r>
            <a:endParaRPr lang="en-US" sz="66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 rot="21420000">
            <a:off x="4343721" y="1477278"/>
            <a:ext cx="6244907" cy="1860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Annual</a:t>
            </a:r>
          </a:p>
          <a:p>
            <a:pPr algn="ctr"/>
            <a:r>
              <a:rPr lang="en-US" sz="4000" dirty="0" smtClean="0"/>
              <a:t>Youth Rush report</a:t>
            </a:r>
            <a:endParaRPr lang="en-US" sz="4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511142" y="1657901"/>
            <a:ext cx="2931258" cy="2199469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 rot="21420000">
            <a:off x="-418617" y="3883792"/>
            <a:ext cx="4861811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sharing Christian books in our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Marcia Mohr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90452</TotalTime>
  <Words>293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PowerPoint Presentation</vt:lpstr>
      <vt:lpstr>PowerPoint Presentation</vt:lpstr>
      <vt:lpstr>Lifestyle Center Secrets</vt:lpstr>
      <vt:lpstr>Bibles  into  Cuba</vt:lpstr>
      <vt:lpstr>Youth with  Christian Books</vt:lpstr>
      <vt:lpstr>Christian Radio</vt:lpstr>
      <vt:lpstr>Point, click, and give!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273</cp:revision>
  <dcterms:created xsi:type="dcterms:W3CDTF">2023-07-21T16:54:02Z</dcterms:created>
  <dcterms:modified xsi:type="dcterms:W3CDTF">2025-07-01T15:37:26Z</dcterms:modified>
</cp:coreProperties>
</file>