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68" r:id="rId2"/>
  </p:sldIdLst>
  <p:sldSz cx="9144000" cy="6858000" type="letter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485" autoAdjust="0"/>
    <p:restoredTop sz="94630"/>
  </p:normalViewPr>
  <p:slideViewPr>
    <p:cSldViewPr snapToGrid="0" snapToObjects="1">
      <p:cViewPr varScale="1">
        <p:scale>
          <a:sx n="114" d="100"/>
          <a:sy n="114" d="100"/>
        </p:scale>
        <p:origin x="216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5797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1" y="0"/>
            <a:ext cx="3026833" cy="465797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r">
              <a:defRPr sz="1200"/>
            </a:lvl1pPr>
          </a:lstStyle>
          <a:p>
            <a:fld id="{70B21A1F-8B8B-B140-9DB2-65474F76BEBF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04938" y="1160463"/>
            <a:ext cx="4175125" cy="3132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3" tIns="46477" rIns="92953" bIns="4647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67780"/>
            <a:ext cx="5588000" cy="3655457"/>
          </a:xfrm>
          <a:prstGeom prst="rect">
            <a:avLst/>
          </a:prstGeom>
        </p:spPr>
        <p:txBody>
          <a:bodyPr vert="horz" lIns="92953" tIns="46477" rIns="92953" bIns="46477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5"/>
            <a:ext cx="3026833" cy="465796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1" y="8817905"/>
            <a:ext cx="3026833" cy="465796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r">
              <a:defRPr sz="1200"/>
            </a:lvl1pPr>
          </a:lstStyle>
          <a:p>
            <a:fld id="{4C80ADE9-A587-E344-AC53-49A54D988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97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342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685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79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384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143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521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009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406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84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421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624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6A6F8-7A9E-8F48-86F8-5A25FEB5F0F8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722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www.str.fm/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8787D2B-2F8B-964B-9AA4-A591942A7D38}"/>
              </a:ext>
            </a:extLst>
          </p:cNvPr>
          <p:cNvCxnSpPr/>
          <p:nvPr/>
        </p:nvCxnSpPr>
        <p:spPr>
          <a:xfrm>
            <a:off x="4101957" y="35690"/>
            <a:ext cx="0" cy="6858000"/>
          </a:xfrm>
          <a:prstGeom prst="line">
            <a:avLst/>
          </a:prstGeom>
          <a:ln w="3175">
            <a:solidFill>
              <a:schemeClr val="bg1">
                <a:lumMod val="9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93BB573-ACB4-7E41-86FD-B44E55ED30BD}"/>
              </a:ext>
            </a:extLst>
          </p:cNvPr>
          <p:cNvSpPr txBox="1"/>
          <p:nvPr/>
        </p:nvSpPr>
        <p:spPr>
          <a:xfrm>
            <a:off x="3279213" y="57985"/>
            <a:ext cx="2636555" cy="26161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Helvetica" pitchFamily="2" charset="0"/>
              </a:rPr>
              <a:t>STR Announcements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32534BF-75A7-451D-826F-9B9264F6491D}"/>
              </a:ext>
            </a:extLst>
          </p:cNvPr>
          <p:cNvSpPr txBox="1"/>
          <p:nvPr/>
        </p:nvSpPr>
        <p:spPr>
          <a:xfrm>
            <a:off x="6424467" y="62875"/>
            <a:ext cx="2636497" cy="26161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Helvetica" pitchFamily="2" charset="0"/>
              </a:rPr>
              <a:t>STR Announcements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A47DC93D-6D40-4779-9306-3138B7E65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A91897AC-7FEE-45D1-BF89-D8CAF3AB4E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24" y="-2663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21FBEF4-2AC5-4E09-A801-F6B25E1542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4BFA5C23-8A7D-4401-8723-3E28FD8794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id="{206F7678-A81E-459B-ADED-482ABF2460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4569337-1311-CF4E-8407-EBC4E8260E82}"/>
              </a:ext>
            </a:extLst>
          </p:cNvPr>
          <p:cNvSpPr txBox="1"/>
          <p:nvPr/>
        </p:nvSpPr>
        <p:spPr>
          <a:xfrm>
            <a:off x="86051" y="57985"/>
            <a:ext cx="2636555" cy="26161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Helvetica" pitchFamily="2" charset="0"/>
              </a:rPr>
              <a:t>STR Announcements</a:t>
            </a:r>
          </a:p>
        </p:txBody>
      </p:sp>
      <p:pic>
        <p:nvPicPr>
          <p:cNvPr id="1025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" descr="https://imgssl.constantcontact.com/letters/images/1101116784221/S.gif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14500" y="2535238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3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3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4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3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4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001" y="309876"/>
            <a:ext cx="1898655" cy="1518924"/>
          </a:xfrm>
          <a:prstGeom prst="rect">
            <a:avLst/>
          </a:prstGeom>
        </p:spPr>
      </p:pic>
      <p:sp>
        <p:nvSpPr>
          <p:cNvPr id="61" name="Rectangle 3"/>
          <p:cNvSpPr>
            <a:spLocks noChangeArrowheads="1"/>
          </p:cNvSpPr>
          <p:nvPr/>
        </p:nvSpPr>
        <p:spPr bwMode="auto">
          <a:xfrm>
            <a:off x="115998" y="1799171"/>
            <a:ext cx="2617031" cy="42857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" b="1" dirty="0">
                <a:latin typeface="Arial" panose="020B0604020202020204" pitchFamily="34" charset="0"/>
                <a:cs typeface="Arial" panose="020B0604020202020204" pitchFamily="34" charset="0"/>
              </a:rPr>
              <a:t>The Rest of the Story - Pastors Shawn Boonstra and Nick </a:t>
            </a:r>
            <a:r>
              <a:rPr lang="en-US" sz="600" b="1" dirty="0" err="1">
                <a:latin typeface="Arial" panose="020B0604020202020204" pitchFamily="34" charset="0"/>
                <a:cs typeface="Arial" panose="020B0604020202020204" pitchFamily="34" charset="0"/>
              </a:rPr>
              <a:t>Wanovic</a:t>
            </a:r>
            <a:endParaRPr lang="en-US" sz="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Photo </a:t>
            </a:r>
            <a:r>
              <a:rPr lang="en-US" sz="600" i="1" dirty="0">
                <a:latin typeface="Arial" panose="020B0604020202020204" pitchFamily="34" charset="0"/>
                <a:cs typeface="Arial" panose="020B0604020202020204" pitchFamily="34" charset="0"/>
              </a:rPr>
              <a:t>credit: Jessica </a:t>
            </a:r>
            <a:r>
              <a:rPr lang="en-US" sz="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Taylor</a:t>
            </a:r>
          </a:p>
          <a:p>
            <a:pPr algn="ctr"/>
            <a:endParaRPr lang="en-US" sz="800" i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Rest of the Story!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Hear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the rest of the story of a young rebellious youth attending Pastor </a:t>
            </a:r>
            <a:r>
              <a:rPr lang="en-US" sz="1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Boonstra's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meetings. Airing this Sunday at 3:30 am, and again on Monday at 4 pm, Wednesday at 9 pm, and Thursday at 1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pm. </a:t>
            </a:r>
          </a:p>
          <a:p>
            <a:endParaRPr lang="en-US" sz="1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Narrow Way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Northview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Adventist School presents The Narrow Way to Heaven this Friday at 1 pm and Saturday at 5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pm.</a:t>
            </a:r>
          </a:p>
          <a:p>
            <a:endParaRPr lang="en-US" sz="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 Blind Camp Devotions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new season of Winter Blind Camp Devotions begin this Friday at 1:30 pm and Saturday at 5:30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pm.</a:t>
            </a:r>
          </a:p>
          <a:p>
            <a:endParaRPr lang="en-US" sz="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3ABN Camp Meeting Finale</a:t>
            </a:r>
          </a:p>
          <a:p>
            <a:r>
              <a:rPr lang="en-US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3ABN's 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Summer Camp Meeting concludes with sessions at 3, 4, 7, and 8 </a:t>
            </a:r>
            <a:r>
              <a:rPr lang="en-US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pm.</a:t>
            </a:r>
            <a:endParaRPr lang="en-US" sz="105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Point</a:t>
            </a:r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click, and give!</a:t>
            </a:r>
          </a:p>
          <a:p>
            <a:pPr algn="ctr"/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﻿Give to Strong Tower Radio via the STR.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fm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giving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with your smartphone, or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mail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a check to </a:t>
            </a:r>
          </a:p>
          <a:p>
            <a:pPr algn="ctr"/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P.O. Box 567, Cadillac, MI 49601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3" name="Picture 62" descr="Qr code&#10;&#10;Description automatically generated">
            <a:extLst>
              <a:ext uri="{FF2B5EF4-FFF2-40B4-BE49-F238E27FC236}">
                <a16:creationId xmlns:a16="http://schemas.microsoft.com/office/drawing/2014/main" id="{03D35CD8-18FA-458E-AF6F-E45B32ED9239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254597" y="5893120"/>
            <a:ext cx="299461" cy="391331"/>
          </a:xfrm>
          <a:prstGeom prst="rect">
            <a:avLst/>
          </a:prstGeom>
        </p:spPr>
      </p:pic>
      <p:sp>
        <p:nvSpPr>
          <p:cNvPr id="65" name="TextBox 64"/>
          <p:cNvSpPr txBox="1"/>
          <p:nvPr/>
        </p:nvSpPr>
        <p:spPr>
          <a:xfrm>
            <a:off x="132908" y="6246840"/>
            <a:ext cx="2727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600" dirty="0" smtClean="0"/>
          </a:p>
          <a:p>
            <a:pPr algn="ctr"/>
            <a:r>
              <a:rPr lang="en-US" sz="1100" dirty="0" smtClean="0"/>
              <a:t>Only on-air</a:t>
            </a:r>
            <a:r>
              <a:rPr lang="en-US" sz="1100" dirty="0"/>
              <a:t>, via 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Apple &amp; Android apps, &amp; </a:t>
            </a:r>
            <a:endParaRPr lang="en-US" sz="105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b="1" u="sng" dirty="0" smtClean="0">
                <a:hlinkClick r:id="rId6"/>
              </a:rPr>
              <a:t>STR.</a:t>
            </a:r>
            <a:r>
              <a:rPr lang="en-US" sz="1100" b="1" i="1" u="sng" dirty="0" smtClean="0">
                <a:hlinkClick r:id="rId6"/>
              </a:rPr>
              <a:t>fm</a:t>
            </a:r>
            <a:r>
              <a:rPr lang="en-US" sz="1100" b="1" i="1" u="sng" dirty="0" smtClean="0"/>
              <a:t> </a:t>
            </a:r>
            <a:r>
              <a:rPr lang="en-US" sz="1100" dirty="0" smtClean="0"/>
              <a:t>on your computer!</a:t>
            </a:r>
            <a:endParaRPr lang="en-US" sz="1100" dirty="0"/>
          </a:p>
        </p:txBody>
      </p:sp>
      <p:pic>
        <p:nvPicPr>
          <p:cNvPr id="50" name="Picture 4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2304" y="316522"/>
            <a:ext cx="1897591" cy="1518072"/>
          </a:xfrm>
          <a:prstGeom prst="rect">
            <a:avLst/>
          </a:prstGeom>
        </p:spPr>
      </p:pic>
      <p:sp>
        <p:nvSpPr>
          <p:cNvPr id="53" name="Rectangle 3"/>
          <p:cNvSpPr>
            <a:spLocks noChangeArrowheads="1"/>
          </p:cNvSpPr>
          <p:nvPr/>
        </p:nvSpPr>
        <p:spPr bwMode="auto">
          <a:xfrm>
            <a:off x="3304380" y="1805391"/>
            <a:ext cx="2617031" cy="42857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" b="1" dirty="0">
                <a:latin typeface="Arial" panose="020B0604020202020204" pitchFamily="34" charset="0"/>
                <a:cs typeface="Arial" panose="020B0604020202020204" pitchFamily="34" charset="0"/>
              </a:rPr>
              <a:t>The Rest of the Story - Pastors Shawn Boonstra and Nick </a:t>
            </a:r>
            <a:r>
              <a:rPr lang="en-US" sz="600" b="1" dirty="0" err="1">
                <a:latin typeface="Arial" panose="020B0604020202020204" pitchFamily="34" charset="0"/>
                <a:cs typeface="Arial" panose="020B0604020202020204" pitchFamily="34" charset="0"/>
              </a:rPr>
              <a:t>Wanovic</a:t>
            </a:r>
            <a:endParaRPr lang="en-US" sz="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Photo </a:t>
            </a:r>
            <a:r>
              <a:rPr lang="en-US" sz="600" i="1" dirty="0">
                <a:latin typeface="Arial" panose="020B0604020202020204" pitchFamily="34" charset="0"/>
                <a:cs typeface="Arial" panose="020B0604020202020204" pitchFamily="34" charset="0"/>
              </a:rPr>
              <a:t>credit: Jessica </a:t>
            </a:r>
            <a:r>
              <a:rPr lang="en-US" sz="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Taylor</a:t>
            </a:r>
          </a:p>
          <a:p>
            <a:pPr algn="ctr"/>
            <a:endParaRPr lang="en-US" sz="800" i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Rest of the Story!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Hear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the rest of the story of a young rebellious youth attending Pastor </a:t>
            </a:r>
            <a:r>
              <a:rPr lang="en-US" sz="1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Boonstra's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meetings. Airing this Sunday at 3:30 am, and again on Monday at 4 pm, Wednesday at 9 pm, and Thursday at 1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pm. </a:t>
            </a:r>
          </a:p>
          <a:p>
            <a:endParaRPr lang="en-US" sz="1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Narrow Way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Northview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Adventist School presents The Narrow Way to Heaven this Friday at 1 pm and Saturday at 5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pm.</a:t>
            </a:r>
          </a:p>
          <a:p>
            <a:endParaRPr lang="en-US" sz="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 Blind Camp Devotions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new season of Winter Blind Camp Devotions begin this Friday at 1:30 pm and Saturday at 5:30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pm.</a:t>
            </a:r>
          </a:p>
          <a:p>
            <a:endParaRPr lang="en-US" sz="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3ABN Camp Meeting Finale</a:t>
            </a:r>
          </a:p>
          <a:p>
            <a:r>
              <a:rPr lang="en-US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3ABN's 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Summer Camp Meeting concludes with sessions at 3, 4, 7, and 8 </a:t>
            </a:r>
            <a:r>
              <a:rPr lang="en-US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pm.</a:t>
            </a:r>
            <a:endParaRPr lang="en-US" sz="105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Point</a:t>
            </a:r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click, and give!</a:t>
            </a:r>
          </a:p>
          <a:p>
            <a:pPr algn="ctr"/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﻿Give to Strong Tower Radio via the STR.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fm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giving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with your smartphone, or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mail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a check to </a:t>
            </a:r>
          </a:p>
          <a:p>
            <a:pPr algn="ctr"/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P.O. Box 567, Cadillac, MI 49601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4" name="Picture 53" descr="Qr code&#10;&#10;Description automatically generated">
            <a:extLst>
              <a:ext uri="{FF2B5EF4-FFF2-40B4-BE49-F238E27FC236}">
                <a16:creationId xmlns:a16="http://schemas.microsoft.com/office/drawing/2014/main" id="{03D35CD8-18FA-458E-AF6F-E45B32ED9239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442979" y="5899340"/>
            <a:ext cx="299461" cy="391331"/>
          </a:xfrm>
          <a:prstGeom prst="rect">
            <a:avLst/>
          </a:prstGeom>
        </p:spPr>
      </p:pic>
      <p:sp>
        <p:nvSpPr>
          <p:cNvPr id="58" name="TextBox 57"/>
          <p:cNvSpPr txBox="1"/>
          <p:nvPr/>
        </p:nvSpPr>
        <p:spPr>
          <a:xfrm>
            <a:off x="3321290" y="6261449"/>
            <a:ext cx="2727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600" dirty="0" smtClean="0"/>
          </a:p>
          <a:p>
            <a:pPr algn="ctr"/>
            <a:r>
              <a:rPr lang="en-US" sz="1100" dirty="0" smtClean="0"/>
              <a:t>Only on-air</a:t>
            </a:r>
            <a:r>
              <a:rPr lang="en-US" sz="1100" dirty="0"/>
              <a:t>, via 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Apple &amp; Android apps, &amp; </a:t>
            </a:r>
            <a:endParaRPr lang="en-US" sz="105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b="1" u="sng" dirty="0" smtClean="0">
                <a:hlinkClick r:id="rId6"/>
              </a:rPr>
              <a:t>STR.</a:t>
            </a:r>
            <a:r>
              <a:rPr lang="en-US" sz="1100" b="1" i="1" u="sng" dirty="0" smtClean="0">
                <a:hlinkClick r:id="rId6"/>
              </a:rPr>
              <a:t>fm</a:t>
            </a:r>
            <a:r>
              <a:rPr lang="en-US" sz="1100" b="1" i="1" u="sng" dirty="0" smtClean="0"/>
              <a:t> </a:t>
            </a:r>
            <a:r>
              <a:rPr lang="en-US" sz="1100" dirty="0" smtClean="0"/>
              <a:t>on your computer!</a:t>
            </a:r>
            <a:endParaRPr lang="en-US" sz="1100" dirty="0"/>
          </a:p>
        </p:txBody>
      </p:sp>
      <p:pic>
        <p:nvPicPr>
          <p:cNvPr id="64" name="Picture 6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8729" y="324911"/>
            <a:ext cx="1897591" cy="1518072"/>
          </a:xfrm>
          <a:prstGeom prst="rect">
            <a:avLst/>
          </a:prstGeom>
        </p:spPr>
      </p:pic>
      <p:sp>
        <p:nvSpPr>
          <p:cNvPr id="66" name="Rectangle 3"/>
          <p:cNvSpPr>
            <a:spLocks noChangeArrowheads="1"/>
          </p:cNvSpPr>
          <p:nvPr/>
        </p:nvSpPr>
        <p:spPr bwMode="auto">
          <a:xfrm>
            <a:off x="6459194" y="1813780"/>
            <a:ext cx="2617031" cy="42857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00" b="1" dirty="0">
                <a:latin typeface="Arial" panose="020B0604020202020204" pitchFamily="34" charset="0"/>
                <a:cs typeface="Arial" panose="020B0604020202020204" pitchFamily="34" charset="0"/>
              </a:rPr>
              <a:t>The Rest of the Story - Pastors Shawn Boonstra and Nick </a:t>
            </a:r>
            <a:r>
              <a:rPr lang="en-US" sz="600" b="1" dirty="0" err="1">
                <a:latin typeface="Arial" panose="020B0604020202020204" pitchFamily="34" charset="0"/>
                <a:cs typeface="Arial" panose="020B0604020202020204" pitchFamily="34" charset="0"/>
              </a:rPr>
              <a:t>Wanovic</a:t>
            </a:r>
            <a:endParaRPr lang="en-US" sz="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Photo </a:t>
            </a:r>
            <a:r>
              <a:rPr lang="en-US" sz="600" i="1" dirty="0">
                <a:latin typeface="Arial" panose="020B0604020202020204" pitchFamily="34" charset="0"/>
                <a:cs typeface="Arial" panose="020B0604020202020204" pitchFamily="34" charset="0"/>
              </a:rPr>
              <a:t>credit: Jessica </a:t>
            </a:r>
            <a:r>
              <a:rPr lang="en-US" sz="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Taylor</a:t>
            </a:r>
          </a:p>
          <a:p>
            <a:pPr algn="ctr"/>
            <a:endParaRPr lang="en-US" sz="800" i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Rest of the Story!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Hear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the rest of the story of a young rebellious youth attending Pastor </a:t>
            </a:r>
            <a:r>
              <a:rPr lang="en-US" sz="1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Boonstra's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meetings. Airing this Sunday at 3:30 am, and again on Monday at 4 pm, Wednesday at 9 pm, and Thursday at 1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pm. </a:t>
            </a:r>
          </a:p>
          <a:p>
            <a:endParaRPr lang="en-US" sz="1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Narrow Way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Northview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Adventist School presents The Narrow Way to Heaven this Friday at 1 pm and Saturday at 5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pm.</a:t>
            </a:r>
          </a:p>
          <a:p>
            <a:endParaRPr lang="en-US" sz="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 Blind Camp Devotions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new season of Winter Blind Camp Devotions begin this Friday at 1:30 pm and Saturday at 5:30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pm.</a:t>
            </a:r>
          </a:p>
          <a:p>
            <a:endParaRPr lang="en-US" sz="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3ABN Camp Meeting Finale</a:t>
            </a:r>
          </a:p>
          <a:p>
            <a:r>
              <a:rPr lang="en-US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3ABN's 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Summer Camp Meeting concludes with sessions at 3, 4, 7, and 8 </a:t>
            </a:r>
            <a:r>
              <a:rPr lang="en-US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pm.</a:t>
            </a:r>
            <a:endParaRPr lang="en-US" sz="105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Point</a:t>
            </a:r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click, and give!</a:t>
            </a:r>
          </a:p>
          <a:p>
            <a:pPr algn="ctr"/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﻿Give to Strong Tower Radio via the STR.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fm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giving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with your smartphone, or </a:t>
            </a:r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mail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a check to </a:t>
            </a:r>
          </a:p>
          <a:p>
            <a:pPr algn="ctr"/>
            <a:r>
              <a:rPr lang="en-US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P.O. Box 567, Cadillac, MI 49601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7" name="Picture 66" descr="Qr code&#10;&#10;Description automatically generated">
            <a:extLst>
              <a:ext uri="{FF2B5EF4-FFF2-40B4-BE49-F238E27FC236}">
                <a16:creationId xmlns:a16="http://schemas.microsoft.com/office/drawing/2014/main" id="{03D35CD8-18FA-458E-AF6F-E45B32ED9239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597793" y="5907729"/>
            <a:ext cx="299461" cy="391331"/>
          </a:xfrm>
          <a:prstGeom prst="rect">
            <a:avLst/>
          </a:prstGeom>
        </p:spPr>
      </p:pic>
      <p:sp>
        <p:nvSpPr>
          <p:cNvPr id="68" name="TextBox 67"/>
          <p:cNvSpPr txBox="1"/>
          <p:nvPr/>
        </p:nvSpPr>
        <p:spPr>
          <a:xfrm>
            <a:off x="6476104" y="6261449"/>
            <a:ext cx="2727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600" dirty="0" smtClean="0"/>
          </a:p>
          <a:p>
            <a:pPr algn="ctr"/>
            <a:r>
              <a:rPr lang="en-US" sz="1100" dirty="0" smtClean="0"/>
              <a:t>Only on-air</a:t>
            </a:r>
            <a:r>
              <a:rPr lang="en-US" sz="1100" dirty="0"/>
              <a:t>, via </a:t>
            </a: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Apple &amp; Android apps, &amp; </a:t>
            </a:r>
            <a:endParaRPr lang="en-US" sz="105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100" b="1" u="sng" dirty="0" smtClean="0">
                <a:hlinkClick r:id="rId6"/>
              </a:rPr>
              <a:t>STR.</a:t>
            </a:r>
            <a:r>
              <a:rPr lang="en-US" sz="1100" b="1" i="1" u="sng" dirty="0" smtClean="0">
                <a:hlinkClick r:id="rId6"/>
              </a:rPr>
              <a:t>fm</a:t>
            </a:r>
            <a:r>
              <a:rPr lang="en-US" sz="1100" b="1" i="1" u="sng" dirty="0" smtClean="0"/>
              <a:t> </a:t>
            </a:r>
            <a:r>
              <a:rPr lang="en-US" sz="1100" dirty="0" smtClean="0"/>
              <a:t>on your computer!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604340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325150</TotalTime>
  <Words>564</Words>
  <Application>Microsoft Office PowerPoint</Application>
  <PresentationFormat>Letter Paper (8.5x11 in)</PresentationFormat>
  <Paragraphs>63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Peyton Shaffer</dc:creator>
  <cp:lastModifiedBy>Tom</cp:lastModifiedBy>
  <cp:revision>1036</cp:revision>
  <cp:lastPrinted>2025-12-17T15:57:57Z</cp:lastPrinted>
  <dcterms:created xsi:type="dcterms:W3CDTF">2020-01-30T18:33:29Z</dcterms:created>
  <dcterms:modified xsi:type="dcterms:W3CDTF">2026-06-02T12:36:03Z</dcterms:modified>
</cp:coreProperties>
</file>