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16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2CFD8-E1C4-4F34-881F-2DAD521FD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12982-9BD0-4592-B668-819DF067E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66D55-2EF6-460C-9242-E7B7FDAD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EC8D5-B0E2-4D31-92D6-473B6DA7E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1413D-90E7-4BD0-9580-5A7EEB2F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29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D0AA-CEBC-4513-BB36-AE8456B51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B532D-2A35-44C3-9A59-6C46986CC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04B0F-CFC6-4B56-9661-5785AF7D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519B1-1EAB-4CAE-95C1-048C317C7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0FEE7-19F7-46C5-93EA-F646996E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5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123F-3179-4A31-98C1-59A2F4B30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9BEF4-BBA9-444D-BBC4-5A7E9819B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AEFDA-9C14-436A-B9D3-1D2E16091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F028C-E221-4182-A575-41605DC1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C9F9F-77E7-4CC4-8AB6-D1FC23B56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3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E4BB8-1CEA-4DDB-ABC0-FCE5A608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FDF9-110B-42E5-905D-44A1512EC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8FBB18-A62C-49E6-BA48-40BC598AE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9EDB3-A4DC-4C28-AF7B-B6E8E4B6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DF9DF-3EA2-4C33-9E04-7D5DFE4E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7B133-412D-49D6-BB19-613C817B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8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B448-2D6B-48E7-B278-760CD3BCB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4C98A-DFB3-4BEA-864D-BC3180BBE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6C6CBD-1BA4-4319-98E1-F605B8726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E3068-FE3F-4009-8EBC-8894057EE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4E5E5-5A1E-4359-B8A2-7E5D145CA5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2AABAB-808B-4ED2-AF05-3E46A87D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2FE91-8751-4D3A-B87A-E35EE2DE8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8ACF44-E0A4-44DC-A941-5207FF93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6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EF8C-3E11-4A14-82B2-A7CE64380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F14F1-E145-4E18-A8CA-B3704020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6FC611-A515-4DD9-AC91-95C65EAF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56E9F-8E42-4D36-8A46-18EF8A4E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3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AB478-8C51-4FC0-8580-96345574F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1CFAE-CBC5-4127-8BC7-A2869C1AD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14D6F-E512-4908-89EC-56087E24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9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1E5E7-EEC5-4D3E-9D7B-DDCCE729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155E-A390-4CBF-89F7-6D3123B36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7E3E3-89FC-49DB-996C-6CFE22EA0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8D98D-45EF-48E0-8A5C-841529AB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797BA-482E-4DC7-ABD7-6960ED41C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13CE0-D66B-4076-AF1E-36605BF35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7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B6487-D398-43FB-87F0-21D55C71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6D6608-BBC2-4503-826F-5D11C373A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3AE02-97CC-40D2-9C30-F13F819F7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BA182-C7E2-4077-91DA-6E4422C86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35D3F-6CAB-40C7-B9FC-F64AC674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895CC-C00D-4750-BD32-89D2F1F4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1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A400B-9A91-4EBB-BD6A-999E9ECD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2EF16-69ED-4533-AAE5-903AB6F8D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03239-DFBB-4B7D-A3FB-1114E8A0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05E74-ACDB-4F96-AA9C-272CE95A4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660E5-5D62-4B98-AFC3-49592760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51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ADF86-63BA-4AE0-86D0-AF4EAF21AE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E41ED3-B0A9-46B3-926F-6428E2C9D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52531-6117-4BF4-827D-7E44D4806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EA675-B7D8-4D4D-9D1D-BA75446DA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C99E6-970D-4E2E-A71F-5FAEAE79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27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C4E2A1-B88E-412E-B483-06C64B03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C4E05-6187-4818-A024-747A6E71A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72DE1-0BD0-429E-A9C2-82CB11972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E5059-D61F-4357-8815-C30EDF38D24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F4490-C4BD-43EE-A7DF-8B6EBC4C4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77110-93B0-4461-AA78-889AF3E37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2DA8-5120-4FA5-A2E1-8E1D47599E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1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holastic.com/bf/dvconne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872C184-12A2-4304-BA4A-796E684A5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957" y="3268436"/>
            <a:ext cx="5585043" cy="3476177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BBAF5684-FE47-4ED3-AEC2-C694DADA1548}"/>
              </a:ext>
            </a:extLst>
          </p:cNvPr>
          <p:cNvSpPr/>
          <p:nvPr/>
        </p:nvSpPr>
        <p:spPr>
          <a:xfrm>
            <a:off x="7302674" y="237995"/>
            <a:ext cx="4707699" cy="2680569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C9767E-5AC5-4C14-87A4-1543E8DF8B9F}"/>
              </a:ext>
            </a:extLst>
          </p:cNvPr>
          <p:cNvSpPr txBox="1"/>
          <p:nvPr/>
        </p:nvSpPr>
        <p:spPr>
          <a:xfrm>
            <a:off x="7597624" y="196184"/>
            <a:ext cx="428390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Book Fair is </a:t>
            </a:r>
            <a:b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 sz="2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CASHLESS &amp; CONTACT-FREE 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this year!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MUST </a:t>
            </a:r>
            <a:b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create your </a:t>
            </a:r>
            <a:r>
              <a:rPr lang="en-US" sz="24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eWallet</a:t>
            </a:r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for your child to shop!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Freestyle Script" panose="030804020302050B0404" pitchFamily="66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48D9F57-0E3F-4983-A807-3DD7399406B3}"/>
              </a:ext>
            </a:extLst>
          </p:cNvPr>
          <p:cNvSpPr/>
          <p:nvPr/>
        </p:nvSpPr>
        <p:spPr>
          <a:xfrm>
            <a:off x="4233797" y="5480838"/>
            <a:ext cx="2179529" cy="12964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518AE0-FF06-4DEC-80DB-F14A35E6E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72" y="1008592"/>
            <a:ext cx="6695749" cy="4006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CE76D8-89AB-411A-AA67-760BCE4658BE}"/>
              </a:ext>
            </a:extLst>
          </p:cNvPr>
          <p:cNvSpPr txBox="1"/>
          <p:nvPr/>
        </p:nvSpPr>
        <p:spPr>
          <a:xfrm>
            <a:off x="3043826" y="2559313"/>
            <a:ext cx="3275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Freestyle Script" panose="030804020302050B0404" pitchFamily="66" charset="0"/>
              </a:rPr>
              <a:t>The Book Fair is Coming!</a:t>
            </a:r>
          </a:p>
          <a:p>
            <a:pPr algn="ctr"/>
            <a:r>
              <a:rPr lang="en-US" sz="2800" dirty="0">
                <a:latin typeface="Arial Rounded MT Bold" panose="020F0704030504030204" pitchFamily="34" charset="0"/>
              </a:rPr>
              <a:t>Monday, May 1</a:t>
            </a:r>
            <a:r>
              <a:rPr lang="en-US" sz="2800" baseline="30000" dirty="0">
                <a:latin typeface="Arial Rounded MT Bold" panose="020F0704030504030204" pitchFamily="34" charset="0"/>
              </a:rPr>
              <a:t>st</a:t>
            </a:r>
            <a:r>
              <a:rPr lang="en-US" sz="28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 Rounded MT Bold" panose="020F0704030504030204" pitchFamily="34" charset="0"/>
              </a:rPr>
              <a:t>to </a:t>
            </a:r>
            <a:br>
              <a:rPr lang="en-US" sz="2800" dirty="0">
                <a:latin typeface="Arial Rounded MT Bold" panose="020F0704030504030204" pitchFamily="34" charset="0"/>
              </a:rPr>
            </a:br>
            <a:r>
              <a:rPr lang="en-US" sz="2800" dirty="0">
                <a:latin typeface="Arial Rounded MT Bold" panose="020F0704030504030204" pitchFamily="34" charset="0"/>
              </a:rPr>
              <a:t>Friday, May 5</a:t>
            </a:r>
            <a:r>
              <a:rPr lang="en-US" sz="2800" baseline="30000" dirty="0">
                <a:latin typeface="Arial Rounded MT Bold" panose="020F0704030504030204" pitchFamily="34" charset="0"/>
              </a:rPr>
              <a:t>th</a:t>
            </a:r>
          </a:p>
          <a:p>
            <a:pPr algn="ctr"/>
            <a:r>
              <a:rPr lang="en-US" sz="2800" baseline="30000" dirty="0">
                <a:latin typeface="Arial Rounded MT Bold" panose="020F0704030504030204" pitchFamily="34" charset="0"/>
              </a:rPr>
              <a:t>from 11am-4pm, daily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897B1D-B157-4D3B-8AFA-F9F75295B8D8}"/>
              </a:ext>
            </a:extLst>
          </p:cNvPr>
          <p:cNvSpPr txBox="1"/>
          <p:nvPr/>
        </p:nvSpPr>
        <p:spPr>
          <a:xfrm>
            <a:off x="131674" y="5051601"/>
            <a:ext cx="3908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 Rounded MT Bold" panose="020F0704030504030204" pitchFamily="34" charset="0"/>
              </a:rPr>
              <a:t>Visit our Book Fair </a:t>
            </a:r>
            <a:r>
              <a:rPr lang="en-US" sz="2400" dirty="0">
                <a:latin typeface="Arial Rounded MT Bold" panose="020F0704030504030204" pitchFamily="34" charset="0"/>
                <a:hlinkClick r:id="rId4"/>
              </a:rPr>
              <a:t>homepage</a:t>
            </a:r>
            <a:r>
              <a:rPr lang="en-US" sz="2400" dirty="0">
                <a:latin typeface="Arial Rounded MT Bold" panose="020F0704030504030204" pitchFamily="34" charset="0"/>
              </a:rPr>
              <a:t> to set up </a:t>
            </a:r>
            <a:br>
              <a:rPr lang="en-US" sz="2400" dirty="0">
                <a:latin typeface="Arial Rounded MT Bold" panose="020F0704030504030204" pitchFamily="34" charset="0"/>
              </a:rPr>
            </a:br>
            <a:r>
              <a:rPr lang="en-US" sz="2400" dirty="0">
                <a:latin typeface="Arial Rounded MT Bold" panose="020F0704030504030204" pitchFamily="34" charset="0"/>
              </a:rPr>
              <a:t>your </a:t>
            </a:r>
            <a:r>
              <a:rPr lang="en-US" sz="2400" dirty="0" err="1">
                <a:latin typeface="Arial Rounded MT Bold" panose="020F0704030504030204" pitchFamily="34" charset="0"/>
              </a:rPr>
              <a:t>eWallet</a:t>
            </a:r>
            <a:r>
              <a:rPr lang="en-US" sz="2400" dirty="0">
                <a:latin typeface="Arial Rounded MT Bold" panose="020F0704030504030204" pitchFamily="34" charset="0"/>
              </a:rPr>
              <a:t> &amp; print </a:t>
            </a:r>
            <a:br>
              <a:rPr lang="en-US" sz="2400" dirty="0">
                <a:latin typeface="Arial Rounded MT Bold" panose="020F0704030504030204" pitchFamily="34" charset="0"/>
              </a:rPr>
            </a:br>
            <a:r>
              <a:rPr lang="en-US" sz="2400" dirty="0">
                <a:latin typeface="Arial Rounded MT Bold" panose="020F0704030504030204" pitchFamily="34" charset="0"/>
              </a:rPr>
              <a:t>your child’s voucher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014AF6-D672-4A01-906E-0427891E913B}"/>
              </a:ext>
            </a:extLst>
          </p:cNvPr>
          <p:cNvSpPr/>
          <p:nvPr/>
        </p:nvSpPr>
        <p:spPr>
          <a:xfrm>
            <a:off x="-82367" y="-85264"/>
            <a:ext cx="734168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Location: Del Aire Park Community Center</a:t>
            </a:r>
          </a:p>
          <a:p>
            <a:pPr algn="ctr"/>
            <a:r>
              <a:rPr lang="en-US" sz="3200" baseline="30000" dirty="0">
                <a:latin typeface="Arial Rounded MT Bold" panose="020F0704030504030204" pitchFamily="34" charset="0"/>
              </a:rPr>
              <a:t>12601 S. Isis Avenue, Hawthorne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algn="ctr"/>
            <a:endParaRPr lang="en-US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3907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Freestyle Script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Theresa Leone</dc:creator>
  <cp:lastModifiedBy>Kaitlin Toon</cp:lastModifiedBy>
  <cp:revision>15</cp:revision>
  <dcterms:created xsi:type="dcterms:W3CDTF">2022-01-13T21:27:01Z</dcterms:created>
  <dcterms:modified xsi:type="dcterms:W3CDTF">2023-04-21T20:59:32Z</dcterms:modified>
</cp:coreProperties>
</file>