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E2C"/>
    <a:srgbClr val="C00000"/>
    <a:srgbClr val="EE3124"/>
    <a:srgbClr val="0081C6"/>
    <a:srgbClr val="00525D"/>
    <a:srgbClr val="60C480"/>
    <a:srgbClr val="E6E6E6"/>
    <a:srgbClr val="F2F2F2"/>
    <a:srgbClr val="0E4E8C"/>
    <a:srgbClr val="B0A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50-5E39-44B7-8127-EC9E2571823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326C-9BFC-449E-AC43-527C0C3C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2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50-5E39-44B7-8127-EC9E2571823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326C-9BFC-449E-AC43-527C0C3C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50-5E39-44B7-8127-EC9E2571823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326C-9BFC-449E-AC43-527C0C3C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50-5E39-44B7-8127-EC9E2571823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326C-9BFC-449E-AC43-527C0C3C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1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50-5E39-44B7-8127-EC9E2571823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326C-9BFC-449E-AC43-527C0C3C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50-5E39-44B7-8127-EC9E2571823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326C-9BFC-449E-AC43-527C0C3C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50-5E39-44B7-8127-EC9E2571823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326C-9BFC-449E-AC43-527C0C3C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6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50-5E39-44B7-8127-EC9E2571823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326C-9BFC-449E-AC43-527C0C3C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6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50-5E39-44B7-8127-EC9E2571823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326C-9BFC-449E-AC43-527C0C3C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2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50-5E39-44B7-8127-EC9E2571823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326C-9BFC-449E-AC43-527C0C3C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3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950-5E39-44B7-8127-EC9E2571823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326C-9BFC-449E-AC43-527C0C3C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4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A7950-5E39-44B7-8127-EC9E2571823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326C-9BFC-449E-AC43-527C0C3C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8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76A5562-D982-483B-84B9-86E0F6775C56}"/>
              </a:ext>
            </a:extLst>
          </p:cNvPr>
          <p:cNvSpPr txBox="1"/>
          <p:nvPr/>
        </p:nvSpPr>
        <p:spPr>
          <a:xfrm>
            <a:off x="203200" y="9448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Customer Logo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EA79B-44CA-42E5-BB1B-3ABE4BFF5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3723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32D26A-7366-4460-BEA0-746D5250E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3810324"/>
            <a:ext cx="2560320" cy="2685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88192-EDB4-4127-ABC3-F79D1AE5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300" y="6582362"/>
            <a:ext cx="2560320" cy="25653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579DA5-52B6-438C-9D1A-3AB04B35186E}"/>
              </a:ext>
            </a:extLst>
          </p:cNvPr>
          <p:cNvSpPr txBox="1"/>
          <p:nvPr/>
        </p:nvSpPr>
        <p:spPr>
          <a:xfrm>
            <a:off x="2747010" y="935548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Customer Contact Information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AE1636-E271-437E-871D-DE3261C5CAF1}"/>
              </a:ext>
            </a:extLst>
          </p:cNvPr>
          <p:cNvSpPr txBox="1"/>
          <p:nvPr/>
        </p:nvSpPr>
        <p:spPr>
          <a:xfrm>
            <a:off x="5290820" y="9448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Social Media icons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C0EE6-B4C5-44CF-96D7-AE532D0F5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87" y="3841232"/>
            <a:ext cx="4721025" cy="491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20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11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Howard</dc:creator>
  <cp:lastModifiedBy>Samantha Bowles</cp:lastModifiedBy>
  <cp:revision>48</cp:revision>
  <cp:lastPrinted>2021-03-18T13:13:41Z</cp:lastPrinted>
  <dcterms:created xsi:type="dcterms:W3CDTF">2014-04-15T12:23:05Z</dcterms:created>
  <dcterms:modified xsi:type="dcterms:W3CDTF">2021-09-29T13:59:52Z</dcterms:modified>
</cp:coreProperties>
</file>